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2" r:id="rId12"/>
    <p:sldId id="267" r:id="rId13"/>
    <p:sldId id="268" r:id="rId14"/>
    <p:sldId id="285" r:id="rId15"/>
    <p:sldId id="282" r:id="rId16"/>
    <p:sldId id="283" r:id="rId17"/>
    <p:sldId id="284" r:id="rId18"/>
    <p:sldId id="300" r:id="rId19"/>
    <p:sldId id="301" r:id="rId20"/>
    <p:sldId id="302" r:id="rId21"/>
    <p:sldId id="281" r:id="rId22"/>
    <p:sldId id="269" r:id="rId23"/>
    <p:sldId id="298" r:id="rId24"/>
    <p:sldId id="299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65EC5E-BA59-45DA-8D10-61584BE8CAC5}" v="10" dt="2022-03-31T11:33:40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3881A-4313-46C3-A4CC-4EE030535951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8E5A4-4938-4A82-805C-E6AAC16EE1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367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88E5A4-4938-4A82-805C-E6AAC16EE186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94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cxnSp>
        <p:nvCxnSpPr>
          <p:cNvPr id="8" name="Přímá spojnice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pro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16" name="Zástupný symbol pro zápatí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32" name="Zástupný symbol pro obsah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34" name="Zástupný symbol pro obsah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cxnSp>
        <p:nvCxnSpPr>
          <p:cNvPr id="10" name="Přímá spojnice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pro obsah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cs-CZ"/>
              <a:t>Kliknutím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810B3D1-3007-4089-A7FE-12909C01A377}" type="datetimeFigureOut">
              <a:rPr lang="cs-CZ" smtClean="0"/>
              <a:t>12.05.2022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93A3C0B-43D7-4626-A8FA-892080705BC6}" type="slidenum">
              <a:rPr lang="cs-CZ" smtClean="0"/>
              <a:t>‹#›</a:t>
            </a:fld>
            <a:endParaRPr lang="cs-CZ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Fragmentační analýza</a:t>
            </a:r>
            <a:br>
              <a:rPr lang="cs-CZ" dirty="0"/>
            </a:br>
            <a:r>
              <a:rPr lang="cs-CZ" dirty="0"/>
              <a:t> a</a:t>
            </a:r>
            <a:br>
              <a:rPr lang="cs-CZ" dirty="0"/>
            </a:br>
            <a:r>
              <a:rPr lang="cs-CZ" dirty="0"/>
              <a:t> profil DNA</a:t>
            </a:r>
          </a:p>
        </p:txBody>
      </p:sp>
    </p:spTree>
    <p:extLst>
      <p:ext uri="{BB962C8B-B14F-4D97-AF65-F5344CB8AC3E}">
        <p14:creationId xmlns:p14="http://schemas.microsoft.com/office/powerpoint/2010/main" val="1250433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836712"/>
            <a:ext cx="8304813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1ED54D73-F641-4229-8AC2-D7974CA62B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9293907-0F21-4237-8437-261D5EF05D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56792"/>
            <a:ext cx="3870767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28"/>
    </mc:Choice>
    <mc:Fallback xmlns="">
      <p:transition spd="slow" advTm="651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22"/>
          <p:cNvGrpSpPr>
            <a:grpSpLocks/>
          </p:cNvGrpSpPr>
          <p:nvPr/>
        </p:nvGrpSpPr>
        <p:grpSpPr bwMode="auto">
          <a:xfrm>
            <a:off x="1692275" y="692150"/>
            <a:ext cx="6408738" cy="5260975"/>
            <a:chOff x="1119470" y="542270"/>
            <a:chExt cx="4976468" cy="4177357"/>
          </a:xfrm>
        </p:grpSpPr>
        <p:sp>
          <p:nvSpPr>
            <p:cNvPr id="5" name="Obdélník 4"/>
            <p:cNvSpPr/>
            <p:nvPr/>
          </p:nvSpPr>
          <p:spPr>
            <a:xfrm>
              <a:off x="1119470" y="542270"/>
              <a:ext cx="4969072" cy="41760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/>
            </a:p>
          </p:txBody>
        </p:sp>
        <p:grpSp>
          <p:nvGrpSpPr>
            <p:cNvPr id="6" name="Skupina 24"/>
            <p:cNvGrpSpPr>
              <a:grpSpLocks/>
            </p:cNvGrpSpPr>
            <p:nvPr/>
          </p:nvGrpSpPr>
          <p:grpSpPr bwMode="auto">
            <a:xfrm>
              <a:off x="1190631" y="1877084"/>
              <a:ext cx="4749520" cy="723824"/>
              <a:chOff x="1190631" y="1660261"/>
              <a:chExt cx="4749520" cy="723824"/>
            </a:xfrm>
          </p:grpSpPr>
          <p:sp>
            <p:nvSpPr>
              <p:cNvPr id="51" name="Kosoúhelník 50"/>
              <p:cNvSpPr/>
              <p:nvPr/>
            </p:nvSpPr>
            <p:spPr>
              <a:xfrm rot="1079773" flipV="1">
                <a:off x="1879965" y="1793823"/>
                <a:ext cx="330844" cy="238645"/>
              </a:xfrm>
              <a:prstGeom prst="parallelogram">
                <a:avLst>
                  <a:gd name="adj" fmla="val 35603"/>
                </a:avLst>
              </a:prstGeom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57150" prstMaterial="plastic">
                <a:bevelT w="31750" h="12700" prst="divot"/>
                <a:bevelB w="44450" h="6350"/>
                <a:extrusionClr>
                  <a:schemeClr val="tx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52" name="Plechovka 51"/>
              <p:cNvSpPr/>
              <p:nvPr/>
            </p:nvSpPr>
            <p:spPr>
              <a:xfrm rot="8488863">
                <a:off x="1473259" y="1849414"/>
                <a:ext cx="149158" cy="265969"/>
              </a:xfrm>
              <a:prstGeom prst="can">
                <a:avLst>
                  <a:gd name="adj" fmla="val 30705"/>
                </a:avLst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  <a:tailEnd type="stealt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53" name="TextovéPole 73"/>
              <p:cNvSpPr txBox="1">
                <a:spLocks noChangeArrowheads="1"/>
              </p:cNvSpPr>
              <p:nvPr/>
            </p:nvSpPr>
            <p:spPr bwMode="auto">
              <a:xfrm>
                <a:off x="1190631" y="1826658"/>
                <a:ext cx="292493" cy="268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32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8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rgbClr val="FF0000"/>
                    </a:solidFill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54" name="TextovéPole 74"/>
              <p:cNvSpPr txBox="1">
                <a:spLocks noChangeArrowheads="1"/>
              </p:cNvSpPr>
              <p:nvPr/>
            </p:nvSpPr>
            <p:spPr bwMode="auto">
              <a:xfrm>
                <a:off x="5647657" y="1660261"/>
                <a:ext cx="292493" cy="268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32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8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rgbClr val="FF0000"/>
                    </a:solidFill>
                    <a:latin typeface="Calibri" pitchFamily="34" charset="0"/>
                  </a:rPr>
                  <a:t>_</a:t>
                </a:r>
              </a:p>
            </p:txBody>
          </p:sp>
          <p:cxnSp>
            <p:nvCxnSpPr>
              <p:cNvPr id="55" name="Přímá spojnice 54"/>
              <p:cNvCxnSpPr/>
              <p:nvPr/>
            </p:nvCxnSpPr>
            <p:spPr>
              <a:xfrm>
                <a:off x="1619671" y="2077739"/>
                <a:ext cx="174524" cy="20332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r="2700000" sx="104000" sy="104000" algn="tl" rotWithShape="0">
                  <a:srgbClr val="00FF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Přímá spojnice 55"/>
              <p:cNvCxnSpPr/>
              <p:nvPr/>
            </p:nvCxnSpPr>
            <p:spPr>
              <a:xfrm flipV="1">
                <a:off x="1781689" y="1921871"/>
                <a:ext cx="270031" cy="353404"/>
              </a:xfrm>
              <a:prstGeom prst="line">
                <a:avLst/>
              </a:prstGeom>
              <a:ln w="19050">
                <a:solidFill>
                  <a:srgbClr val="C00000"/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76200" dir="2700000" sx="104000" sy="104000" algn="tl" rotWithShape="0">
                  <a:srgbClr val="00FF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Volný tvar 56"/>
              <p:cNvSpPr/>
              <p:nvPr/>
            </p:nvSpPr>
            <p:spPr>
              <a:xfrm>
                <a:off x="2189466" y="2107820"/>
                <a:ext cx="438846" cy="81934"/>
              </a:xfrm>
              <a:custGeom>
                <a:avLst/>
                <a:gdLst>
                  <a:gd name="connsiteX0" fmla="*/ 439093 w 439093"/>
                  <a:gd name="connsiteY0" fmla="*/ 81481 h 81481"/>
                  <a:gd name="connsiteX1" fmla="*/ 439093 w 439093"/>
                  <a:gd name="connsiteY1" fmla="*/ 0 h 81481"/>
                  <a:gd name="connsiteX2" fmla="*/ 0 w 439093"/>
                  <a:gd name="connsiteY2" fmla="*/ 0 h 81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093" h="81481">
                    <a:moveTo>
                      <a:pt x="439093" y="81481"/>
                    </a:moveTo>
                    <a:lnTo>
                      <a:pt x="439093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ash"/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58" name="Obdélník 57"/>
              <p:cNvSpPr/>
              <p:nvPr/>
            </p:nvSpPr>
            <p:spPr>
              <a:xfrm>
                <a:off x="1668028" y="2133030"/>
                <a:ext cx="240379" cy="25084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59" name="Skupina 79"/>
              <p:cNvGrpSpPr>
                <a:grpSpLocks/>
              </p:cNvGrpSpPr>
              <p:nvPr/>
            </p:nvGrpSpPr>
            <p:grpSpPr bwMode="auto">
              <a:xfrm>
                <a:off x="1259631" y="2204864"/>
                <a:ext cx="4680520" cy="144016"/>
                <a:chOff x="1259632" y="1052736"/>
                <a:chExt cx="4680520" cy="144016"/>
              </a:xfrm>
            </p:grpSpPr>
            <p:sp>
              <p:nvSpPr>
                <p:cNvPr id="60" name="Obdélník 59"/>
                <p:cNvSpPr/>
                <p:nvPr/>
              </p:nvSpPr>
              <p:spPr>
                <a:xfrm>
                  <a:off x="1259632" y="1052736"/>
                  <a:ext cx="4680520" cy="14401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61" name="Volný tvar 60"/>
                <p:cNvSpPr/>
                <p:nvPr/>
              </p:nvSpPr>
              <p:spPr>
                <a:xfrm>
                  <a:off x="1782671" y="1095610"/>
                  <a:ext cx="0" cy="61765"/>
                </a:xfrm>
                <a:custGeom>
                  <a:avLst/>
                  <a:gdLst>
                    <a:gd name="connsiteX0" fmla="*/ 0 w 0"/>
                    <a:gd name="connsiteY0" fmla="*/ 0 h 62064"/>
                    <a:gd name="connsiteX1" fmla="*/ 0 w 0"/>
                    <a:gd name="connsiteY1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2064">
                      <a:moveTo>
                        <a:pt x="0" y="0"/>
                      </a:moveTo>
                      <a:lnTo>
                        <a:pt x="0" y="62064"/>
                      </a:ln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62" name="Volný tvar 61"/>
                <p:cNvSpPr/>
                <p:nvPr/>
              </p:nvSpPr>
              <p:spPr>
                <a:xfrm>
                  <a:off x="2628313" y="1096870"/>
                  <a:ext cx="0" cy="61766"/>
                </a:xfrm>
                <a:custGeom>
                  <a:avLst/>
                  <a:gdLst>
                    <a:gd name="connsiteX0" fmla="*/ 0 w 0"/>
                    <a:gd name="connsiteY0" fmla="*/ 0 h 62064"/>
                    <a:gd name="connsiteX1" fmla="*/ 0 w 0"/>
                    <a:gd name="connsiteY1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2064">
                      <a:moveTo>
                        <a:pt x="0" y="0"/>
                      </a:moveTo>
                      <a:lnTo>
                        <a:pt x="0" y="62064"/>
                      </a:ln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</p:grpSp>
        <p:grpSp>
          <p:nvGrpSpPr>
            <p:cNvPr id="7" name="Skupina 25"/>
            <p:cNvGrpSpPr>
              <a:grpSpLocks/>
            </p:cNvGrpSpPr>
            <p:nvPr/>
          </p:nvGrpSpPr>
          <p:grpSpPr bwMode="auto">
            <a:xfrm>
              <a:off x="1190632" y="796165"/>
              <a:ext cx="4749520" cy="832635"/>
              <a:chOff x="1190632" y="652149"/>
              <a:chExt cx="4749520" cy="832635"/>
            </a:xfrm>
          </p:grpSpPr>
          <p:sp>
            <p:nvSpPr>
              <p:cNvPr id="38" name="Plechovka 37"/>
              <p:cNvSpPr/>
              <p:nvPr/>
            </p:nvSpPr>
            <p:spPr>
              <a:xfrm rot="8488863">
                <a:off x="1473259" y="840696"/>
                <a:ext cx="149158" cy="265969"/>
              </a:xfrm>
              <a:prstGeom prst="can">
                <a:avLst>
                  <a:gd name="adj" fmla="val 30705"/>
                </a:avLst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  <a:tailEnd type="stealt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39" name="TextovéPole 59"/>
              <p:cNvSpPr txBox="1">
                <a:spLocks noChangeArrowheads="1"/>
              </p:cNvSpPr>
              <p:nvPr/>
            </p:nvSpPr>
            <p:spPr bwMode="auto">
              <a:xfrm>
                <a:off x="1190632" y="818546"/>
                <a:ext cx="292493" cy="268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32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8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rgbClr val="FF0000"/>
                    </a:solidFill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40" name="TextovéPole 60"/>
              <p:cNvSpPr txBox="1">
                <a:spLocks noChangeArrowheads="1"/>
              </p:cNvSpPr>
              <p:nvPr/>
            </p:nvSpPr>
            <p:spPr bwMode="auto">
              <a:xfrm>
                <a:off x="5647658" y="652149"/>
                <a:ext cx="292493" cy="268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32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8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rgbClr val="FF0000"/>
                    </a:solidFill>
                    <a:latin typeface="Calibri" pitchFamily="34" charset="0"/>
                  </a:rPr>
                  <a:t>_</a:t>
                </a:r>
              </a:p>
            </p:txBody>
          </p:sp>
          <p:cxnSp>
            <p:nvCxnSpPr>
              <p:cNvPr id="41" name="Přímá spojnice 40"/>
              <p:cNvCxnSpPr/>
              <p:nvPr/>
            </p:nvCxnSpPr>
            <p:spPr>
              <a:xfrm>
                <a:off x="1619672" y="1069627"/>
                <a:ext cx="174524" cy="20332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r="2700000" sx="104000" sy="104000" algn="tl" rotWithShape="0">
                  <a:srgbClr val="00FF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" name="Skupina 62"/>
              <p:cNvGrpSpPr>
                <a:grpSpLocks/>
              </p:cNvGrpSpPr>
              <p:nvPr/>
            </p:nvGrpSpPr>
            <p:grpSpPr bwMode="auto">
              <a:xfrm>
                <a:off x="1259632" y="1196752"/>
                <a:ext cx="4680520" cy="144016"/>
                <a:chOff x="1259632" y="1052736"/>
                <a:chExt cx="4680520" cy="144016"/>
              </a:xfrm>
            </p:grpSpPr>
            <p:sp>
              <p:nvSpPr>
                <p:cNvPr id="48" name="Obdélník 47"/>
                <p:cNvSpPr/>
                <p:nvPr/>
              </p:nvSpPr>
              <p:spPr>
                <a:xfrm>
                  <a:off x="1259632" y="1052736"/>
                  <a:ext cx="4680520" cy="14401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49" name="Volný tvar 48"/>
                <p:cNvSpPr/>
                <p:nvPr/>
              </p:nvSpPr>
              <p:spPr>
                <a:xfrm>
                  <a:off x="2872390" y="1096264"/>
                  <a:ext cx="0" cy="61766"/>
                </a:xfrm>
                <a:custGeom>
                  <a:avLst/>
                  <a:gdLst>
                    <a:gd name="connsiteX0" fmla="*/ 0 w 0"/>
                    <a:gd name="connsiteY0" fmla="*/ 0 h 62064"/>
                    <a:gd name="connsiteX1" fmla="*/ 0 w 0"/>
                    <a:gd name="connsiteY1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2064">
                      <a:moveTo>
                        <a:pt x="0" y="0"/>
                      </a:moveTo>
                      <a:lnTo>
                        <a:pt x="0" y="62064"/>
                      </a:ln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50" name="Volný tvar 49"/>
                <p:cNvSpPr/>
                <p:nvPr/>
              </p:nvSpPr>
              <p:spPr>
                <a:xfrm>
                  <a:off x="3612018" y="1096264"/>
                  <a:ext cx="0" cy="61766"/>
                </a:xfrm>
                <a:custGeom>
                  <a:avLst/>
                  <a:gdLst>
                    <a:gd name="connsiteX0" fmla="*/ 0 w 0"/>
                    <a:gd name="connsiteY0" fmla="*/ 0 h 62064"/>
                    <a:gd name="connsiteX1" fmla="*/ 0 w 0"/>
                    <a:gd name="connsiteY1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2064">
                      <a:moveTo>
                        <a:pt x="0" y="0"/>
                      </a:moveTo>
                      <a:lnTo>
                        <a:pt x="0" y="62064"/>
                      </a:ln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  <p:sp>
            <p:nvSpPr>
              <p:cNvPr id="43" name="Obdélník 42"/>
              <p:cNvSpPr/>
              <p:nvPr/>
            </p:nvSpPr>
            <p:spPr>
              <a:xfrm>
                <a:off x="1668028" y="1124312"/>
                <a:ext cx="240379" cy="25210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44" name="Přímá spojnice 43"/>
              <p:cNvCxnSpPr/>
              <p:nvPr/>
            </p:nvCxnSpPr>
            <p:spPr>
              <a:xfrm>
                <a:off x="1781690" y="1267163"/>
                <a:ext cx="182591" cy="217621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r="2700000" sx="104000" sy="104000" algn="tl" rotWithShape="0">
                  <a:srgbClr val="00FF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Volný tvar 44"/>
              <p:cNvSpPr/>
              <p:nvPr/>
            </p:nvSpPr>
            <p:spPr>
              <a:xfrm>
                <a:off x="2339857" y="1100363"/>
                <a:ext cx="526369" cy="80673"/>
              </a:xfrm>
              <a:custGeom>
                <a:avLst/>
                <a:gdLst>
                  <a:gd name="connsiteX0" fmla="*/ 439093 w 439093"/>
                  <a:gd name="connsiteY0" fmla="*/ 81481 h 81481"/>
                  <a:gd name="connsiteX1" fmla="*/ 439093 w 439093"/>
                  <a:gd name="connsiteY1" fmla="*/ 0 h 81481"/>
                  <a:gd name="connsiteX2" fmla="*/ 0 w 439093"/>
                  <a:gd name="connsiteY2" fmla="*/ 0 h 81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093" h="81481">
                    <a:moveTo>
                      <a:pt x="439093" y="81481"/>
                    </a:moveTo>
                    <a:lnTo>
                      <a:pt x="439093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ash"/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46" name="Volný tvar 45"/>
              <p:cNvSpPr/>
              <p:nvPr/>
            </p:nvSpPr>
            <p:spPr>
              <a:xfrm>
                <a:off x="3176871" y="1100363"/>
                <a:ext cx="440079" cy="80673"/>
              </a:xfrm>
              <a:custGeom>
                <a:avLst/>
                <a:gdLst>
                  <a:gd name="connsiteX0" fmla="*/ 439093 w 439093"/>
                  <a:gd name="connsiteY0" fmla="*/ 81481 h 81481"/>
                  <a:gd name="connsiteX1" fmla="*/ 439093 w 439093"/>
                  <a:gd name="connsiteY1" fmla="*/ 0 h 81481"/>
                  <a:gd name="connsiteX2" fmla="*/ 0 w 439093"/>
                  <a:gd name="connsiteY2" fmla="*/ 0 h 81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39093" h="81481">
                    <a:moveTo>
                      <a:pt x="439093" y="81481"/>
                    </a:moveTo>
                    <a:lnTo>
                      <a:pt x="439093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prstDash val="sysDash"/>
                <a:tailEnd type="stealt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47" name="Kosoúhelník 46"/>
              <p:cNvSpPr/>
              <p:nvPr/>
            </p:nvSpPr>
            <p:spPr>
              <a:xfrm rot="1079773" flipV="1">
                <a:off x="1879965" y="768820"/>
                <a:ext cx="330844" cy="238645"/>
              </a:xfrm>
              <a:prstGeom prst="parallelogram">
                <a:avLst>
                  <a:gd name="adj" fmla="val 35603"/>
                </a:avLst>
              </a:prstGeom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57150" prstMaterial="plastic">
                <a:bevelT w="31750" h="12700" prst="divot"/>
                <a:bevelB w="44450" h="6350"/>
                <a:extrusionClr>
                  <a:schemeClr val="tx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</p:grpSp>
        <p:sp>
          <p:nvSpPr>
            <p:cNvPr id="8" name="TextovéPole 26"/>
            <p:cNvSpPr txBox="1">
              <a:spLocks noChangeArrowheads="1"/>
            </p:cNvSpPr>
            <p:nvPr/>
          </p:nvSpPr>
          <p:spPr bwMode="auto">
            <a:xfrm>
              <a:off x="2235017" y="542270"/>
              <a:ext cx="38563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itchFamily="34" charset="0"/>
                </a:rPr>
                <a:t>Vzorek s fluorescenčně značenými DNA fragmenty různé délky putuje skleněnou kapilárou naplněnou polymerem</a:t>
              </a:r>
            </a:p>
          </p:txBody>
        </p:sp>
        <p:sp>
          <p:nvSpPr>
            <p:cNvPr id="9" name="TextovéPole 28"/>
            <p:cNvSpPr txBox="1">
              <a:spLocks noChangeArrowheads="1"/>
            </p:cNvSpPr>
            <p:nvPr/>
          </p:nvSpPr>
          <p:spPr bwMode="auto">
            <a:xfrm>
              <a:off x="2239582" y="1600090"/>
              <a:ext cx="3856356" cy="659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itchFamily="34" charset="0"/>
                </a:rPr>
                <a:t>Při průchodu fragmentu detekčním okénkem vyvolá laser silnou fluorescenci, která je zaznamenána CCD detektorem</a:t>
              </a:r>
            </a:p>
          </p:txBody>
        </p:sp>
        <p:sp>
          <p:nvSpPr>
            <p:cNvPr id="10" name="TextovéPole 30"/>
            <p:cNvSpPr txBox="1">
              <a:spLocks noChangeArrowheads="1"/>
            </p:cNvSpPr>
            <p:nvPr/>
          </p:nvSpPr>
          <p:spPr bwMode="auto">
            <a:xfrm>
              <a:off x="1259630" y="682728"/>
              <a:ext cx="38563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itchFamily="34" charset="0"/>
                </a:rPr>
                <a:t>čas T</a:t>
              </a:r>
              <a:r>
                <a:rPr lang="cs-CZ" altLang="cs-CZ" sz="1600" baseline="-25000">
                  <a:solidFill>
                    <a:schemeClr val="tx1"/>
                  </a:solidFill>
                  <a:latin typeface="Calibri" pitchFamily="34" charset="0"/>
                </a:rPr>
                <a:t>1</a:t>
              </a:r>
              <a:endParaRPr lang="cs-CZ" altLang="cs-CZ" sz="16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1" name="TextovéPole 31"/>
            <p:cNvSpPr txBox="1">
              <a:spLocks noChangeArrowheads="1"/>
            </p:cNvSpPr>
            <p:nvPr/>
          </p:nvSpPr>
          <p:spPr bwMode="auto">
            <a:xfrm>
              <a:off x="1259630" y="1784756"/>
              <a:ext cx="38563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itchFamily="34" charset="0"/>
                </a:rPr>
                <a:t>čas T</a:t>
              </a:r>
              <a:r>
                <a:rPr lang="cs-CZ" altLang="cs-CZ" sz="1600" baseline="-25000">
                  <a:solidFill>
                    <a:schemeClr val="tx1"/>
                  </a:solidFill>
                  <a:latin typeface="Calibri" pitchFamily="34" charset="0"/>
                </a:rPr>
                <a:t>2</a:t>
              </a:r>
              <a:endParaRPr lang="cs-CZ" altLang="cs-CZ" sz="16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12" name="TextovéPole 32"/>
            <p:cNvSpPr txBox="1">
              <a:spLocks noChangeArrowheads="1"/>
            </p:cNvSpPr>
            <p:nvPr/>
          </p:nvSpPr>
          <p:spPr bwMode="auto">
            <a:xfrm>
              <a:off x="1259630" y="2743529"/>
              <a:ext cx="38563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itchFamily="34" charset="0"/>
                </a:rPr>
                <a:t>čas T</a:t>
              </a:r>
              <a:r>
                <a:rPr lang="cs-CZ" altLang="cs-CZ" sz="1600" baseline="-25000">
                  <a:solidFill>
                    <a:schemeClr val="tx1"/>
                  </a:solidFill>
                  <a:latin typeface="Calibri" pitchFamily="34" charset="0"/>
                </a:rPr>
                <a:t>3</a:t>
              </a:r>
              <a:endParaRPr lang="cs-CZ" altLang="cs-CZ" sz="160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pSp>
          <p:nvGrpSpPr>
            <p:cNvPr id="13" name="Skupina 33"/>
            <p:cNvGrpSpPr>
              <a:grpSpLocks/>
            </p:cNvGrpSpPr>
            <p:nvPr/>
          </p:nvGrpSpPr>
          <p:grpSpPr bwMode="auto">
            <a:xfrm>
              <a:off x="1259632" y="3717032"/>
              <a:ext cx="4608512" cy="1002595"/>
              <a:chOff x="1259632" y="3717032"/>
              <a:chExt cx="4608512" cy="1002595"/>
            </a:xfrm>
          </p:grpSpPr>
          <p:cxnSp>
            <p:nvCxnSpPr>
              <p:cNvPr id="28" name="Přímá spojnice 27"/>
              <p:cNvCxnSpPr/>
              <p:nvPr/>
            </p:nvCxnSpPr>
            <p:spPr>
              <a:xfrm>
                <a:off x="1259999" y="4437271"/>
                <a:ext cx="4607886" cy="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Volný tvar 28"/>
              <p:cNvSpPr/>
              <p:nvPr/>
            </p:nvSpPr>
            <p:spPr>
              <a:xfrm>
                <a:off x="3995393" y="3750289"/>
                <a:ext cx="448708" cy="686982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30" name="Volný tvar 29"/>
              <p:cNvSpPr/>
              <p:nvPr/>
            </p:nvSpPr>
            <p:spPr>
              <a:xfrm>
                <a:off x="2844038" y="3750289"/>
                <a:ext cx="448708" cy="686982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cxnSp>
            <p:nvCxnSpPr>
              <p:cNvPr id="31" name="Přímá spojnice 30"/>
              <p:cNvCxnSpPr/>
              <p:nvPr/>
            </p:nvCxnSpPr>
            <p:spPr>
              <a:xfrm flipH="1">
                <a:off x="1406693" y="3717516"/>
                <a:ext cx="0" cy="863454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ovéPole 52"/>
              <p:cNvSpPr txBox="1">
                <a:spLocks noChangeArrowheads="1"/>
              </p:cNvSpPr>
              <p:nvPr/>
            </p:nvSpPr>
            <p:spPr bwMode="auto">
              <a:xfrm>
                <a:off x="1790674" y="4426942"/>
                <a:ext cx="33305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32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8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itchFamily="34" charset="0"/>
                  </a:rPr>
                  <a:t>T</a:t>
                </a:r>
                <a:r>
                  <a:rPr lang="cs-CZ" altLang="cs-CZ" sz="1600" baseline="-25000">
                    <a:solidFill>
                      <a:schemeClr val="tx1"/>
                    </a:solidFill>
                    <a:latin typeface="Calibri" pitchFamily="34" charset="0"/>
                  </a:rPr>
                  <a:t>1</a:t>
                </a:r>
                <a:endParaRPr lang="cs-CZ" altLang="cs-CZ" sz="16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TextovéPole 53"/>
              <p:cNvSpPr txBox="1">
                <a:spLocks noChangeArrowheads="1"/>
              </p:cNvSpPr>
              <p:nvPr/>
            </p:nvSpPr>
            <p:spPr bwMode="auto">
              <a:xfrm>
                <a:off x="2942802" y="4442628"/>
                <a:ext cx="33305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32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8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itchFamily="34" charset="0"/>
                  </a:rPr>
                  <a:t>T</a:t>
                </a:r>
                <a:r>
                  <a:rPr lang="cs-CZ" altLang="cs-CZ" sz="1600" baseline="-25000">
                    <a:solidFill>
                      <a:schemeClr val="tx1"/>
                    </a:solidFill>
                    <a:latin typeface="Calibri" pitchFamily="34" charset="0"/>
                  </a:rPr>
                  <a:t>2</a:t>
                </a:r>
                <a:endParaRPr lang="cs-CZ" altLang="cs-CZ" sz="16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TextovéPole 54"/>
              <p:cNvSpPr txBox="1">
                <a:spLocks noChangeArrowheads="1"/>
              </p:cNvSpPr>
              <p:nvPr/>
            </p:nvSpPr>
            <p:spPr bwMode="auto">
              <a:xfrm>
                <a:off x="4094930" y="4442628"/>
                <a:ext cx="33305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32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8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chemeClr val="tx1"/>
                    </a:solidFill>
                    <a:latin typeface="Calibri" pitchFamily="34" charset="0"/>
                  </a:rPr>
                  <a:t>T</a:t>
                </a:r>
                <a:r>
                  <a:rPr lang="cs-CZ" altLang="cs-CZ" sz="1600" baseline="-25000">
                    <a:solidFill>
                      <a:schemeClr val="tx1"/>
                    </a:solidFill>
                    <a:latin typeface="Calibri" pitchFamily="34" charset="0"/>
                  </a:rPr>
                  <a:t>3</a:t>
                </a:r>
                <a:endParaRPr lang="cs-CZ" altLang="cs-CZ" sz="160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  <p:cxnSp>
            <p:nvCxnSpPr>
              <p:cNvPr id="35" name="Přímá spojnice 34"/>
              <p:cNvCxnSpPr/>
              <p:nvPr/>
            </p:nvCxnSpPr>
            <p:spPr>
              <a:xfrm>
                <a:off x="1926898" y="3717516"/>
                <a:ext cx="0" cy="76891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35"/>
              <p:cNvCxnSpPr/>
              <p:nvPr/>
            </p:nvCxnSpPr>
            <p:spPr>
              <a:xfrm>
                <a:off x="3077020" y="3717516"/>
                <a:ext cx="0" cy="76891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Přímá spojnice 36"/>
              <p:cNvCxnSpPr/>
              <p:nvPr/>
            </p:nvCxnSpPr>
            <p:spPr>
              <a:xfrm>
                <a:off x="4229608" y="3717516"/>
                <a:ext cx="0" cy="768916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ovéPole 34"/>
            <p:cNvSpPr txBox="1">
              <a:spLocks noChangeArrowheads="1"/>
            </p:cNvSpPr>
            <p:nvPr/>
          </p:nvSpPr>
          <p:spPr bwMode="auto">
            <a:xfrm>
              <a:off x="2239581" y="2600908"/>
              <a:ext cx="385635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itchFamily="34" charset="0"/>
                </a:rPr>
                <a:t>V časovém záznamu elektroforézy – elektroforetogramu – se zvýšení fluorescence projeví jako tzv. pík</a:t>
              </a:r>
            </a:p>
          </p:txBody>
        </p:sp>
        <p:cxnSp>
          <p:nvCxnSpPr>
            <p:cNvPr id="15" name="Přímá spojnice se šipkou 14"/>
            <p:cNvCxnSpPr/>
            <p:nvPr/>
          </p:nvCxnSpPr>
          <p:spPr>
            <a:xfrm flipH="1">
              <a:off x="4261659" y="3020449"/>
              <a:ext cx="610193" cy="697067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 flipH="1">
              <a:off x="3109071" y="3020449"/>
              <a:ext cx="1762781" cy="697067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Skupina 37"/>
            <p:cNvGrpSpPr>
              <a:grpSpLocks/>
            </p:cNvGrpSpPr>
            <p:nvPr/>
          </p:nvGrpSpPr>
          <p:grpSpPr bwMode="auto">
            <a:xfrm>
              <a:off x="1190630" y="2849192"/>
              <a:ext cx="4749520" cy="723824"/>
              <a:chOff x="1190631" y="1660261"/>
              <a:chExt cx="4749520" cy="723824"/>
            </a:xfrm>
          </p:grpSpPr>
          <p:sp>
            <p:nvSpPr>
              <p:cNvPr id="18" name="Kosoúhelník 17"/>
              <p:cNvSpPr/>
              <p:nvPr/>
            </p:nvSpPr>
            <p:spPr>
              <a:xfrm rot="1079773" flipV="1">
                <a:off x="1879965" y="1793823"/>
                <a:ext cx="330844" cy="238645"/>
              </a:xfrm>
              <a:prstGeom prst="parallelogram">
                <a:avLst>
                  <a:gd name="adj" fmla="val 35603"/>
                </a:avLst>
              </a:prstGeom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57150" prstMaterial="plastic">
                <a:bevelT w="31750" h="12700" prst="divot"/>
                <a:bevelB w="44450" h="6350"/>
                <a:extrusionClr>
                  <a:schemeClr val="tx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19" name="Plechovka 18"/>
              <p:cNvSpPr/>
              <p:nvPr/>
            </p:nvSpPr>
            <p:spPr>
              <a:xfrm rot="8488863">
                <a:off x="1473261" y="1849165"/>
                <a:ext cx="149158" cy="265970"/>
              </a:xfrm>
              <a:prstGeom prst="can">
                <a:avLst>
                  <a:gd name="adj" fmla="val 30705"/>
                </a:avLst>
              </a:prstGeom>
              <a:gradFill flip="none" rotWithShape="1">
                <a:gsLst>
                  <a:gs pos="0">
                    <a:schemeClr val="tx1">
                      <a:lumMod val="50000"/>
                      <a:lumOff val="50000"/>
                      <a:shade val="30000"/>
                      <a:satMod val="115000"/>
                    </a:schemeClr>
                  </a:gs>
                  <a:gs pos="50000">
                    <a:schemeClr val="tx1">
                      <a:lumMod val="50000"/>
                      <a:lumOff val="50000"/>
                      <a:shade val="67500"/>
                      <a:satMod val="115000"/>
                    </a:schemeClr>
                  </a:gs>
                  <a:gs pos="100000">
                    <a:schemeClr val="tx1">
                      <a:lumMod val="50000"/>
                      <a:lumOff val="50000"/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  <a:ln>
                <a:noFill/>
                <a:tailEnd type="stealth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sp>
            <p:nvSpPr>
              <p:cNvPr id="20" name="TextovéPole 40"/>
              <p:cNvSpPr txBox="1">
                <a:spLocks noChangeArrowheads="1"/>
              </p:cNvSpPr>
              <p:nvPr/>
            </p:nvSpPr>
            <p:spPr bwMode="auto">
              <a:xfrm>
                <a:off x="1190631" y="1826658"/>
                <a:ext cx="292493" cy="268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32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8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rgbClr val="FF0000"/>
                    </a:solidFill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21" name="TextovéPole 41"/>
              <p:cNvSpPr txBox="1">
                <a:spLocks noChangeArrowheads="1"/>
              </p:cNvSpPr>
              <p:nvPr/>
            </p:nvSpPr>
            <p:spPr bwMode="auto">
              <a:xfrm>
                <a:off x="5647657" y="1660261"/>
                <a:ext cx="292493" cy="268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32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8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600">
                    <a:solidFill>
                      <a:srgbClr val="FF0000"/>
                    </a:solidFill>
                    <a:latin typeface="Calibri" pitchFamily="34" charset="0"/>
                  </a:rPr>
                  <a:t>_</a:t>
                </a:r>
              </a:p>
            </p:txBody>
          </p:sp>
          <p:cxnSp>
            <p:nvCxnSpPr>
              <p:cNvPr id="22" name="Přímá spojnice 21"/>
              <p:cNvCxnSpPr/>
              <p:nvPr/>
            </p:nvCxnSpPr>
            <p:spPr>
              <a:xfrm>
                <a:off x="1619671" y="2077739"/>
                <a:ext cx="174524" cy="203325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76200" dir="2700000" sx="104000" sy="104000" algn="tl" rotWithShape="0">
                  <a:srgbClr val="00FF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Přímá spojnice 22"/>
              <p:cNvCxnSpPr/>
              <p:nvPr/>
            </p:nvCxnSpPr>
            <p:spPr>
              <a:xfrm flipV="1">
                <a:off x="1781689" y="1921871"/>
                <a:ext cx="270031" cy="353404"/>
              </a:xfrm>
              <a:prstGeom prst="line">
                <a:avLst/>
              </a:prstGeom>
              <a:ln w="19050">
                <a:solidFill>
                  <a:srgbClr val="00FF00"/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r="2700000" sx="104000" sy="104000" algn="tl" rotWithShape="0">
                  <a:srgbClr val="00FF00"/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Obdélník 23"/>
              <p:cNvSpPr/>
              <p:nvPr/>
            </p:nvSpPr>
            <p:spPr>
              <a:xfrm>
                <a:off x="1668030" y="2132782"/>
                <a:ext cx="240379" cy="25084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 sz="1600"/>
              </a:p>
            </p:txBody>
          </p:sp>
          <p:grpSp>
            <p:nvGrpSpPr>
              <p:cNvPr id="25" name="Skupina 45"/>
              <p:cNvGrpSpPr>
                <a:grpSpLocks/>
              </p:cNvGrpSpPr>
              <p:nvPr/>
            </p:nvGrpSpPr>
            <p:grpSpPr bwMode="auto">
              <a:xfrm>
                <a:off x="1259631" y="2204864"/>
                <a:ext cx="4680520" cy="144016"/>
                <a:chOff x="1259632" y="1052736"/>
                <a:chExt cx="4680520" cy="144016"/>
              </a:xfrm>
            </p:grpSpPr>
            <p:sp>
              <p:nvSpPr>
                <p:cNvPr id="26" name="Obdélník 25"/>
                <p:cNvSpPr/>
                <p:nvPr/>
              </p:nvSpPr>
              <p:spPr>
                <a:xfrm>
                  <a:off x="1259632" y="1052736"/>
                  <a:ext cx="4680520" cy="144016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glow" dir="t">
                    <a:rot lat="0" lon="0" rev="14100000"/>
                  </a:lightRig>
                </a:scene3d>
                <a:sp3d prstMaterial="softEdge">
                  <a:bevelT w="127000" prst="artDeco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27" name="Volný tvar 26"/>
                <p:cNvSpPr/>
                <p:nvPr/>
              </p:nvSpPr>
              <p:spPr>
                <a:xfrm>
                  <a:off x="1782673" y="1095360"/>
                  <a:ext cx="0" cy="61766"/>
                </a:xfrm>
                <a:custGeom>
                  <a:avLst/>
                  <a:gdLst>
                    <a:gd name="connsiteX0" fmla="*/ 0 w 0"/>
                    <a:gd name="connsiteY0" fmla="*/ 0 h 62064"/>
                    <a:gd name="connsiteX1" fmla="*/ 0 w 0"/>
                    <a:gd name="connsiteY1" fmla="*/ 62064 h 620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h="62064">
                      <a:moveTo>
                        <a:pt x="0" y="0"/>
                      </a:moveTo>
                      <a:lnTo>
                        <a:pt x="0" y="62064"/>
                      </a:lnTo>
                    </a:path>
                  </a:pathLst>
                </a:custGeom>
                <a:noFill/>
                <a:ln>
                  <a:solidFill>
                    <a:srgbClr val="00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1298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Postup přípravy vzorků</a:t>
            </a:r>
          </a:p>
        </p:txBody>
      </p:sp>
      <p:sp>
        <p:nvSpPr>
          <p:cNvPr id="4" name="Obdélník 3"/>
          <p:cNvSpPr/>
          <p:nvPr/>
        </p:nvSpPr>
        <p:spPr>
          <a:xfrm>
            <a:off x="899592" y="1808044"/>
            <a:ext cx="7128792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39725">
              <a:spcBef>
                <a:spcPts val="800"/>
              </a:spcBef>
              <a:buSzPct val="45000"/>
              <a:buFont typeface="Wingdings" pitchFamily="2" charset="2"/>
              <a:buChar char="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400" dirty="0"/>
              <a:t> </a:t>
            </a:r>
            <a:r>
              <a:rPr lang="cs-CZ" sz="2400" b="1" u="sng" dirty="0">
                <a:solidFill>
                  <a:srgbClr val="7E0021"/>
                </a:solidFill>
              </a:rPr>
              <a:t>PCR amplifikace</a:t>
            </a:r>
            <a:r>
              <a:rPr lang="cs-CZ" sz="2400" dirty="0"/>
              <a:t> – </a:t>
            </a:r>
            <a:r>
              <a:rPr lang="cs-CZ" sz="2400" dirty="0" err="1"/>
              <a:t>multilokusová</a:t>
            </a:r>
            <a:r>
              <a:rPr lang="cs-CZ" sz="2400" dirty="0"/>
              <a:t>; několik párů </a:t>
            </a:r>
            <a:r>
              <a:rPr lang="cs-CZ" sz="2400" dirty="0" err="1"/>
              <a:t>primerů</a:t>
            </a:r>
            <a:r>
              <a:rPr lang="cs-CZ" sz="2400" dirty="0"/>
              <a:t> (jeden </a:t>
            </a:r>
            <a:r>
              <a:rPr lang="cs-CZ" sz="2400" dirty="0" err="1"/>
              <a:t>primer</a:t>
            </a:r>
            <a:r>
              <a:rPr lang="cs-CZ" sz="2400" dirty="0"/>
              <a:t> z každého páru označen fluorescenční barvičkou) + pár </a:t>
            </a:r>
            <a:r>
              <a:rPr lang="cs-CZ" sz="2400" dirty="0" err="1"/>
              <a:t>primerů</a:t>
            </a:r>
            <a:r>
              <a:rPr lang="cs-CZ" sz="2400" dirty="0"/>
              <a:t> pro PCR specifického úseku v genu pro </a:t>
            </a:r>
            <a:r>
              <a:rPr lang="cs-CZ" sz="2400" dirty="0" err="1"/>
              <a:t>amelogenin</a:t>
            </a:r>
            <a:r>
              <a:rPr lang="cs-CZ" sz="2400" dirty="0"/>
              <a:t> (určení pohlaví)</a:t>
            </a:r>
          </a:p>
          <a:p>
            <a:pPr marL="341313" indent="-339725">
              <a:spcBef>
                <a:spcPts val="800"/>
              </a:spcBef>
              <a:buSzPct val="45000"/>
              <a:buFont typeface="Wingdings" pitchFamily="2" charset="2"/>
              <a:buChar char="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cs-CZ" sz="2400" dirty="0"/>
              <a:t> </a:t>
            </a:r>
            <a:r>
              <a:rPr lang="cs-CZ" sz="2400" b="1" u="sng" dirty="0">
                <a:solidFill>
                  <a:srgbClr val="7E0021"/>
                </a:solidFill>
              </a:rPr>
              <a:t>Kapilární elektroforéza</a:t>
            </a:r>
            <a:r>
              <a:rPr lang="cs-CZ" sz="2400" u="sng" dirty="0">
                <a:solidFill>
                  <a:srgbClr val="7E0021"/>
                </a:solidFill>
              </a:rPr>
              <a:t> </a:t>
            </a:r>
            <a:r>
              <a:rPr lang="cs-CZ" sz="2400" dirty="0"/>
              <a:t>– PCR produkt spolu s vnitřním standardem </a:t>
            </a:r>
            <a:r>
              <a:rPr lang="cs-CZ" sz="2400" dirty="0" err="1"/>
              <a:t>napipetujeme</a:t>
            </a:r>
            <a:r>
              <a:rPr lang="cs-CZ" sz="2400" dirty="0"/>
              <a:t> do zkumavky s </a:t>
            </a:r>
            <a:r>
              <a:rPr lang="cs-CZ" sz="2400" dirty="0" err="1"/>
              <a:t>formamidem</a:t>
            </a:r>
            <a:r>
              <a:rPr lang="cs-CZ" sz="2400" dirty="0"/>
              <a:t> (silně denaturující účinek), resp. </a:t>
            </a:r>
            <a:r>
              <a:rPr lang="cs-CZ" sz="2400" dirty="0" err="1"/>
              <a:t>HiDi</a:t>
            </a:r>
            <a:r>
              <a:rPr lang="cs-CZ" sz="2400" dirty="0"/>
              <a:t> </a:t>
            </a:r>
            <a:r>
              <a:rPr lang="cs-CZ" sz="2400" dirty="0" err="1"/>
              <a:t>formamid+vnitřní</a:t>
            </a:r>
            <a:r>
              <a:rPr lang="cs-CZ" sz="2400" dirty="0"/>
              <a:t> standard  a pak přidám vzorek</a:t>
            </a:r>
          </a:p>
        </p:txBody>
      </p:sp>
    </p:spTree>
    <p:extLst>
      <p:ext uri="{BB962C8B-B14F-4D97-AF65-F5344CB8AC3E}">
        <p14:creationId xmlns:p14="http://schemas.microsoft.com/office/powerpoint/2010/main" val="1189980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23"/>
          <p:cNvGrpSpPr>
            <a:grpSpLocks/>
          </p:cNvGrpSpPr>
          <p:nvPr/>
        </p:nvGrpSpPr>
        <p:grpSpPr bwMode="auto">
          <a:xfrm>
            <a:off x="827584" y="332656"/>
            <a:ext cx="7416824" cy="5688632"/>
            <a:chOff x="1119470" y="542270"/>
            <a:chExt cx="4968552" cy="4176464"/>
          </a:xfrm>
        </p:grpSpPr>
        <p:sp>
          <p:nvSpPr>
            <p:cNvPr id="5" name="Obdélník 4"/>
            <p:cNvSpPr/>
            <p:nvPr/>
          </p:nvSpPr>
          <p:spPr>
            <a:xfrm>
              <a:off x="1119470" y="542270"/>
              <a:ext cx="4968552" cy="417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000" b="1"/>
            </a:p>
          </p:txBody>
        </p:sp>
        <p:grpSp>
          <p:nvGrpSpPr>
            <p:cNvPr id="6" name="Skupina 25"/>
            <p:cNvGrpSpPr>
              <a:grpSpLocks/>
            </p:cNvGrpSpPr>
            <p:nvPr/>
          </p:nvGrpSpPr>
          <p:grpSpPr bwMode="auto">
            <a:xfrm>
              <a:off x="1331640" y="980728"/>
              <a:ext cx="4608512" cy="1512168"/>
              <a:chOff x="1331640" y="764704"/>
              <a:chExt cx="4608512" cy="1512168"/>
            </a:xfrm>
          </p:grpSpPr>
          <p:grpSp>
            <p:nvGrpSpPr>
              <p:cNvPr id="54" name="Skupina 75"/>
              <p:cNvGrpSpPr>
                <a:grpSpLocks/>
              </p:cNvGrpSpPr>
              <p:nvPr/>
            </p:nvGrpSpPr>
            <p:grpSpPr bwMode="auto">
              <a:xfrm>
                <a:off x="1331640" y="764704"/>
                <a:ext cx="4608512" cy="1296144"/>
                <a:chOff x="1331640" y="764704"/>
                <a:chExt cx="4608512" cy="1296144"/>
              </a:xfrm>
            </p:grpSpPr>
            <p:sp>
              <p:nvSpPr>
                <p:cNvPr id="57" name="Volný tvar 56"/>
                <p:cNvSpPr/>
                <p:nvPr/>
              </p:nvSpPr>
              <p:spPr>
                <a:xfrm>
                  <a:off x="3924357" y="1012397"/>
                  <a:ext cx="447994" cy="688632"/>
                </a:xfrm>
                <a:custGeom>
                  <a:avLst/>
                  <a:gdLst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9530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3815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15723 h 1170050"/>
                    <a:gd name="connsiteX1" fmla="*/ 238125 w 904875"/>
                    <a:gd name="connsiteY1" fmla="*/ 1058573 h 1170050"/>
                    <a:gd name="connsiteX2" fmla="*/ 333375 w 904875"/>
                    <a:gd name="connsiteY2" fmla="*/ 506123 h 1170050"/>
                    <a:gd name="connsiteX3" fmla="*/ 438150 w 904875"/>
                    <a:gd name="connsiteY3" fmla="*/ 1298 h 1170050"/>
                    <a:gd name="connsiteX4" fmla="*/ 476250 w 904875"/>
                    <a:gd name="connsiteY4" fmla="*/ 658523 h 1170050"/>
                    <a:gd name="connsiteX5" fmla="*/ 504825 w 904875"/>
                    <a:gd name="connsiteY5" fmla="*/ 1134773 h 1170050"/>
                    <a:gd name="connsiteX6" fmla="*/ 904875 w 904875"/>
                    <a:gd name="connsiteY6" fmla="*/ 1134773 h 1170050"/>
                    <a:gd name="connsiteX7" fmla="*/ 904875 w 904875"/>
                    <a:gd name="connsiteY7" fmla="*/ 1134773 h 1170050"/>
                    <a:gd name="connsiteX0" fmla="*/ 0 w 904875"/>
                    <a:gd name="connsiteY0" fmla="*/ 1115878 h 1169500"/>
                    <a:gd name="connsiteX1" fmla="*/ 238125 w 904875"/>
                    <a:gd name="connsiteY1" fmla="*/ 1058728 h 1169500"/>
                    <a:gd name="connsiteX2" fmla="*/ 333375 w 904875"/>
                    <a:gd name="connsiteY2" fmla="*/ 506278 h 1169500"/>
                    <a:gd name="connsiteX3" fmla="*/ 438150 w 904875"/>
                    <a:gd name="connsiteY3" fmla="*/ 1453 h 1169500"/>
                    <a:gd name="connsiteX4" fmla="*/ 447675 w 904875"/>
                    <a:gd name="connsiteY4" fmla="*/ 668203 h 1169500"/>
                    <a:gd name="connsiteX5" fmla="*/ 504825 w 904875"/>
                    <a:gd name="connsiteY5" fmla="*/ 1134928 h 1169500"/>
                    <a:gd name="connsiteX6" fmla="*/ 904875 w 904875"/>
                    <a:gd name="connsiteY6" fmla="*/ 1134928 h 1169500"/>
                    <a:gd name="connsiteX7" fmla="*/ 904875 w 904875"/>
                    <a:gd name="connsiteY7" fmla="*/ 1134928 h 1169500"/>
                    <a:gd name="connsiteX0" fmla="*/ 0 w 904875"/>
                    <a:gd name="connsiteY0" fmla="*/ 1115878 h 1143881"/>
                    <a:gd name="connsiteX1" fmla="*/ 238125 w 904875"/>
                    <a:gd name="connsiteY1" fmla="*/ 1058728 h 1143881"/>
                    <a:gd name="connsiteX2" fmla="*/ 333375 w 904875"/>
                    <a:gd name="connsiteY2" fmla="*/ 506278 h 1143881"/>
                    <a:gd name="connsiteX3" fmla="*/ 438150 w 904875"/>
                    <a:gd name="connsiteY3" fmla="*/ 1453 h 1143881"/>
                    <a:gd name="connsiteX4" fmla="*/ 447675 w 904875"/>
                    <a:gd name="connsiteY4" fmla="*/ 668203 h 1143881"/>
                    <a:gd name="connsiteX5" fmla="*/ 504825 w 904875"/>
                    <a:gd name="connsiteY5" fmla="*/ 1134928 h 1143881"/>
                    <a:gd name="connsiteX6" fmla="*/ 904875 w 904875"/>
                    <a:gd name="connsiteY6" fmla="*/ 1134928 h 1143881"/>
                    <a:gd name="connsiteX7" fmla="*/ 904875 w 904875"/>
                    <a:gd name="connsiteY7" fmla="*/ 1134928 h 1143881"/>
                    <a:gd name="connsiteX0" fmla="*/ 0 w 904875"/>
                    <a:gd name="connsiteY0" fmla="*/ 1115878 h 1136705"/>
                    <a:gd name="connsiteX1" fmla="*/ 238125 w 904875"/>
                    <a:gd name="connsiteY1" fmla="*/ 1058728 h 1136705"/>
                    <a:gd name="connsiteX2" fmla="*/ 333375 w 904875"/>
                    <a:gd name="connsiteY2" fmla="*/ 506278 h 1136705"/>
                    <a:gd name="connsiteX3" fmla="*/ 438150 w 904875"/>
                    <a:gd name="connsiteY3" fmla="*/ 1453 h 1136705"/>
                    <a:gd name="connsiteX4" fmla="*/ 447675 w 904875"/>
                    <a:gd name="connsiteY4" fmla="*/ 668203 h 1136705"/>
                    <a:gd name="connsiteX5" fmla="*/ 504825 w 904875"/>
                    <a:gd name="connsiteY5" fmla="*/ 1134928 h 1136705"/>
                    <a:gd name="connsiteX6" fmla="*/ 904875 w 904875"/>
                    <a:gd name="connsiteY6" fmla="*/ 1134928 h 1136705"/>
                    <a:gd name="connsiteX7" fmla="*/ 904875 w 904875"/>
                    <a:gd name="connsiteY7" fmla="*/ 1134928 h 1136705"/>
                    <a:gd name="connsiteX0" fmla="*/ 0 w 904875"/>
                    <a:gd name="connsiteY0" fmla="*/ 1115928 h 1172553"/>
                    <a:gd name="connsiteX1" fmla="*/ 219075 w 904875"/>
                    <a:gd name="connsiteY1" fmla="*/ 1134978 h 1172553"/>
                    <a:gd name="connsiteX2" fmla="*/ 333375 w 904875"/>
                    <a:gd name="connsiteY2" fmla="*/ 506328 h 1172553"/>
                    <a:gd name="connsiteX3" fmla="*/ 438150 w 904875"/>
                    <a:gd name="connsiteY3" fmla="*/ 1503 h 1172553"/>
                    <a:gd name="connsiteX4" fmla="*/ 447675 w 904875"/>
                    <a:gd name="connsiteY4" fmla="*/ 668253 h 1172553"/>
                    <a:gd name="connsiteX5" fmla="*/ 504825 w 904875"/>
                    <a:gd name="connsiteY5" fmla="*/ 1134978 h 1172553"/>
                    <a:gd name="connsiteX6" fmla="*/ 904875 w 904875"/>
                    <a:gd name="connsiteY6" fmla="*/ 1134978 h 1172553"/>
                    <a:gd name="connsiteX7" fmla="*/ 904875 w 904875"/>
                    <a:gd name="connsiteY7" fmla="*/ 1134978 h 1172553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952500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1095375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3183"/>
                    <a:gd name="connsiteX1" fmla="*/ 666750 w 1352550"/>
                    <a:gd name="connsiteY1" fmla="*/ 1133545 h 1283183"/>
                    <a:gd name="connsiteX2" fmla="*/ 809625 w 1352550"/>
                    <a:gd name="connsiteY2" fmla="*/ 619195 h 1283183"/>
                    <a:gd name="connsiteX3" fmla="*/ 885825 w 1352550"/>
                    <a:gd name="connsiteY3" fmla="*/ 70 h 1283183"/>
                    <a:gd name="connsiteX4" fmla="*/ 962025 w 1352550"/>
                    <a:gd name="connsiteY4" fmla="*/ 657295 h 1283183"/>
                    <a:gd name="connsiteX5" fmla="*/ 1095375 w 1352550"/>
                    <a:gd name="connsiteY5" fmla="*/ 1133545 h 1283183"/>
                    <a:gd name="connsiteX6" fmla="*/ 1352550 w 1352550"/>
                    <a:gd name="connsiteY6" fmla="*/ 1133545 h 1283183"/>
                    <a:gd name="connsiteX7" fmla="*/ 1352550 w 1352550"/>
                    <a:gd name="connsiteY7" fmla="*/ 1133545 h 1283183"/>
                    <a:gd name="connsiteX0" fmla="*/ 0 w 1009650"/>
                    <a:gd name="connsiteY0" fmla="*/ 1104970 h 1171849"/>
                    <a:gd name="connsiteX1" fmla="*/ 323850 w 1009650"/>
                    <a:gd name="connsiteY1" fmla="*/ 1133545 h 1171849"/>
                    <a:gd name="connsiteX2" fmla="*/ 466725 w 1009650"/>
                    <a:gd name="connsiteY2" fmla="*/ 619195 h 1171849"/>
                    <a:gd name="connsiteX3" fmla="*/ 542925 w 1009650"/>
                    <a:gd name="connsiteY3" fmla="*/ 70 h 1171849"/>
                    <a:gd name="connsiteX4" fmla="*/ 619125 w 1009650"/>
                    <a:gd name="connsiteY4" fmla="*/ 657295 h 1171849"/>
                    <a:gd name="connsiteX5" fmla="*/ 752475 w 1009650"/>
                    <a:gd name="connsiteY5" fmla="*/ 1133545 h 1171849"/>
                    <a:gd name="connsiteX6" fmla="*/ 1009650 w 1009650"/>
                    <a:gd name="connsiteY6" fmla="*/ 1133545 h 1171849"/>
                    <a:gd name="connsiteX7" fmla="*/ 1009650 w 1009650"/>
                    <a:gd name="connsiteY7" fmla="*/ 1133545 h 1171849"/>
                    <a:gd name="connsiteX0" fmla="*/ 0 w 1009650"/>
                    <a:gd name="connsiteY0" fmla="*/ 1104970 h 1165941"/>
                    <a:gd name="connsiteX1" fmla="*/ 323850 w 1009650"/>
                    <a:gd name="connsiteY1" fmla="*/ 1133545 h 1165941"/>
                    <a:gd name="connsiteX2" fmla="*/ 466725 w 1009650"/>
                    <a:gd name="connsiteY2" fmla="*/ 619195 h 1165941"/>
                    <a:gd name="connsiteX3" fmla="*/ 542925 w 1009650"/>
                    <a:gd name="connsiteY3" fmla="*/ 70 h 1165941"/>
                    <a:gd name="connsiteX4" fmla="*/ 619125 w 1009650"/>
                    <a:gd name="connsiteY4" fmla="*/ 657295 h 1165941"/>
                    <a:gd name="connsiteX5" fmla="*/ 752475 w 1009650"/>
                    <a:gd name="connsiteY5" fmla="*/ 1133545 h 1165941"/>
                    <a:gd name="connsiteX6" fmla="*/ 1009650 w 1009650"/>
                    <a:gd name="connsiteY6" fmla="*/ 1133545 h 1165941"/>
                    <a:gd name="connsiteX7" fmla="*/ 1009650 w 1009650"/>
                    <a:gd name="connsiteY7" fmla="*/ 1133545 h 1165941"/>
                    <a:gd name="connsiteX0" fmla="*/ 0 w 1000125"/>
                    <a:gd name="connsiteY0" fmla="*/ 1133545 h 1175223"/>
                    <a:gd name="connsiteX1" fmla="*/ 314325 w 1000125"/>
                    <a:gd name="connsiteY1" fmla="*/ 1133545 h 1175223"/>
                    <a:gd name="connsiteX2" fmla="*/ 457200 w 1000125"/>
                    <a:gd name="connsiteY2" fmla="*/ 619195 h 1175223"/>
                    <a:gd name="connsiteX3" fmla="*/ 533400 w 1000125"/>
                    <a:gd name="connsiteY3" fmla="*/ 70 h 1175223"/>
                    <a:gd name="connsiteX4" fmla="*/ 609600 w 1000125"/>
                    <a:gd name="connsiteY4" fmla="*/ 657295 h 1175223"/>
                    <a:gd name="connsiteX5" fmla="*/ 742950 w 1000125"/>
                    <a:gd name="connsiteY5" fmla="*/ 1133545 h 1175223"/>
                    <a:gd name="connsiteX6" fmla="*/ 1000125 w 1000125"/>
                    <a:gd name="connsiteY6" fmla="*/ 1133545 h 1175223"/>
                    <a:gd name="connsiteX7" fmla="*/ 1000125 w 1000125"/>
                    <a:gd name="connsiteY7" fmla="*/ 1133545 h 1175223"/>
                    <a:gd name="connsiteX0" fmla="*/ 0 w 1000125"/>
                    <a:gd name="connsiteY0" fmla="*/ 1133545 h 1172909"/>
                    <a:gd name="connsiteX1" fmla="*/ 314325 w 1000125"/>
                    <a:gd name="connsiteY1" fmla="*/ 1133545 h 1172909"/>
                    <a:gd name="connsiteX2" fmla="*/ 457200 w 1000125"/>
                    <a:gd name="connsiteY2" fmla="*/ 619195 h 1172909"/>
                    <a:gd name="connsiteX3" fmla="*/ 533400 w 1000125"/>
                    <a:gd name="connsiteY3" fmla="*/ 70 h 1172909"/>
                    <a:gd name="connsiteX4" fmla="*/ 609600 w 1000125"/>
                    <a:gd name="connsiteY4" fmla="*/ 657295 h 1172909"/>
                    <a:gd name="connsiteX5" fmla="*/ 742950 w 1000125"/>
                    <a:gd name="connsiteY5" fmla="*/ 1133545 h 1172909"/>
                    <a:gd name="connsiteX6" fmla="*/ 1000125 w 1000125"/>
                    <a:gd name="connsiteY6" fmla="*/ 1133545 h 1172909"/>
                    <a:gd name="connsiteX7" fmla="*/ 1000125 w 1000125"/>
                    <a:gd name="connsiteY7" fmla="*/ 1133545 h 1172909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125" h="1139295">
                      <a:moveTo>
                        <a:pt x="0" y="1133545"/>
                      </a:moveTo>
                      <a:cubicBezTo>
                        <a:pt x="113506" y="1139101"/>
                        <a:pt x="180975" y="1143070"/>
                        <a:pt x="314325" y="1133545"/>
                      </a:cubicBezTo>
                      <a:cubicBezTo>
                        <a:pt x="409575" y="1124020"/>
                        <a:pt x="430213" y="817632"/>
                        <a:pt x="457200" y="619195"/>
                      </a:cubicBezTo>
                      <a:cubicBezTo>
                        <a:pt x="484187" y="420758"/>
                        <a:pt x="508000" y="-6280"/>
                        <a:pt x="533400" y="70"/>
                      </a:cubicBezTo>
                      <a:cubicBezTo>
                        <a:pt x="558800" y="6420"/>
                        <a:pt x="584200" y="468383"/>
                        <a:pt x="609600" y="657295"/>
                      </a:cubicBezTo>
                      <a:cubicBezTo>
                        <a:pt x="635000" y="846207"/>
                        <a:pt x="677863" y="1139895"/>
                        <a:pt x="742950" y="1133545"/>
                      </a:cubicBezTo>
                      <a:cubicBezTo>
                        <a:pt x="808037" y="1127195"/>
                        <a:pt x="957263" y="1133545"/>
                        <a:pt x="1000125" y="1133545"/>
                      </a:cubicBezTo>
                      <a:lnTo>
                        <a:pt x="1000125" y="1133545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58" name="Volný tvar 57"/>
                <p:cNvSpPr/>
                <p:nvPr/>
              </p:nvSpPr>
              <p:spPr>
                <a:xfrm>
                  <a:off x="2843755" y="1420613"/>
                  <a:ext cx="359380" cy="287861"/>
                </a:xfrm>
                <a:custGeom>
                  <a:avLst/>
                  <a:gdLst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9530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3815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15723 h 1170050"/>
                    <a:gd name="connsiteX1" fmla="*/ 238125 w 904875"/>
                    <a:gd name="connsiteY1" fmla="*/ 1058573 h 1170050"/>
                    <a:gd name="connsiteX2" fmla="*/ 333375 w 904875"/>
                    <a:gd name="connsiteY2" fmla="*/ 506123 h 1170050"/>
                    <a:gd name="connsiteX3" fmla="*/ 438150 w 904875"/>
                    <a:gd name="connsiteY3" fmla="*/ 1298 h 1170050"/>
                    <a:gd name="connsiteX4" fmla="*/ 476250 w 904875"/>
                    <a:gd name="connsiteY4" fmla="*/ 658523 h 1170050"/>
                    <a:gd name="connsiteX5" fmla="*/ 504825 w 904875"/>
                    <a:gd name="connsiteY5" fmla="*/ 1134773 h 1170050"/>
                    <a:gd name="connsiteX6" fmla="*/ 904875 w 904875"/>
                    <a:gd name="connsiteY6" fmla="*/ 1134773 h 1170050"/>
                    <a:gd name="connsiteX7" fmla="*/ 904875 w 904875"/>
                    <a:gd name="connsiteY7" fmla="*/ 1134773 h 1170050"/>
                    <a:gd name="connsiteX0" fmla="*/ 0 w 904875"/>
                    <a:gd name="connsiteY0" fmla="*/ 1115878 h 1169500"/>
                    <a:gd name="connsiteX1" fmla="*/ 238125 w 904875"/>
                    <a:gd name="connsiteY1" fmla="*/ 1058728 h 1169500"/>
                    <a:gd name="connsiteX2" fmla="*/ 333375 w 904875"/>
                    <a:gd name="connsiteY2" fmla="*/ 506278 h 1169500"/>
                    <a:gd name="connsiteX3" fmla="*/ 438150 w 904875"/>
                    <a:gd name="connsiteY3" fmla="*/ 1453 h 1169500"/>
                    <a:gd name="connsiteX4" fmla="*/ 447675 w 904875"/>
                    <a:gd name="connsiteY4" fmla="*/ 668203 h 1169500"/>
                    <a:gd name="connsiteX5" fmla="*/ 504825 w 904875"/>
                    <a:gd name="connsiteY5" fmla="*/ 1134928 h 1169500"/>
                    <a:gd name="connsiteX6" fmla="*/ 904875 w 904875"/>
                    <a:gd name="connsiteY6" fmla="*/ 1134928 h 1169500"/>
                    <a:gd name="connsiteX7" fmla="*/ 904875 w 904875"/>
                    <a:gd name="connsiteY7" fmla="*/ 1134928 h 1169500"/>
                    <a:gd name="connsiteX0" fmla="*/ 0 w 904875"/>
                    <a:gd name="connsiteY0" fmla="*/ 1115878 h 1143881"/>
                    <a:gd name="connsiteX1" fmla="*/ 238125 w 904875"/>
                    <a:gd name="connsiteY1" fmla="*/ 1058728 h 1143881"/>
                    <a:gd name="connsiteX2" fmla="*/ 333375 w 904875"/>
                    <a:gd name="connsiteY2" fmla="*/ 506278 h 1143881"/>
                    <a:gd name="connsiteX3" fmla="*/ 438150 w 904875"/>
                    <a:gd name="connsiteY3" fmla="*/ 1453 h 1143881"/>
                    <a:gd name="connsiteX4" fmla="*/ 447675 w 904875"/>
                    <a:gd name="connsiteY4" fmla="*/ 668203 h 1143881"/>
                    <a:gd name="connsiteX5" fmla="*/ 504825 w 904875"/>
                    <a:gd name="connsiteY5" fmla="*/ 1134928 h 1143881"/>
                    <a:gd name="connsiteX6" fmla="*/ 904875 w 904875"/>
                    <a:gd name="connsiteY6" fmla="*/ 1134928 h 1143881"/>
                    <a:gd name="connsiteX7" fmla="*/ 904875 w 904875"/>
                    <a:gd name="connsiteY7" fmla="*/ 1134928 h 1143881"/>
                    <a:gd name="connsiteX0" fmla="*/ 0 w 904875"/>
                    <a:gd name="connsiteY0" fmla="*/ 1115878 h 1136705"/>
                    <a:gd name="connsiteX1" fmla="*/ 238125 w 904875"/>
                    <a:gd name="connsiteY1" fmla="*/ 1058728 h 1136705"/>
                    <a:gd name="connsiteX2" fmla="*/ 333375 w 904875"/>
                    <a:gd name="connsiteY2" fmla="*/ 506278 h 1136705"/>
                    <a:gd name="connsiteX3" fmla="*/ 438150 w 904875"/>
                    <a:gd name="connsiteY3" fmla="*/ 1453 h 1136705"/>
                    <a:gd name="connsiteX4" fmla="*/ 447675 w 904875"/>
                    <a:gd name="connsiteY4" fmla="*/ 668203 h 1136705"/>
                    <a:gd name="connsiteX5" fmla="*/ 504825 w 904875"/>
                    <a:gd name="connsiteY5" fmla="*/ 1134928 h 1136705"/>
                    <a:gd name="connsiteX6" fmla="*/ 904875 w 904875"/>
                    <a:gd name="connsiteY6" fmla="*/ 1134928 h 1136705"/>
                    <a:gd name="connsiteX7" fmla="*/ 904875 w 904875"/>
                    <a:gd name="connsiteY7" fmla="*/ 1134928 h 1136705"/>
                    <a:gd name="connsiteX0" fmla="*/ 0 w 904875"/>
                    <a:gd name="connsiteY0" fmla="*/ 1115928 h 1172553"/>
                    <a:gd name="connsiteX1" fmla="*/ 219075 w 904875"/>
                    <a:gd name="connsiteY1" fmla="*/ 1134978 h 1172553"/>
                    <a:gd name="connsiteX2" fmla="*/ 333375 w 904875"/>
                    <a:gd name="connsiteY2" fmla="*/ 506328 h 1172553"/>
                    <a:gd name="connsiteX3" fmla="*/ 438150 w 904875"/>
                    <a:gd name="connsiteY3" fmla="*/ 1503 h 1172553"/>
                    <a:gd name="connsiteX4" fmla="*/ 447675 w 904875"/>
                    <a:gd name="connsiteY4" fmla="*/ 668253 h 1172553"/>
                    <a:gd name="connsiteX5" fmla="*/ 504825 w 904875"/>
                    <a:gd name="connsiteY5" fmla="*/ 1134978 h 1172553"/>
                    <a:gd name="connsiteX6" fmla="*/ 904875 w 904875"/>
                    <a:gd name="connsiteY6" fmla="*/ 1134978 h 1172553"/>
                    <a:gd name="connsiteX7" fmla="*/ 904875 w 904875"/>
                    <a:gd name="connsiteY7" fmla="*/ 1134978 h 1172553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952500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1095375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3183"/>
                    <a:gd name="connsiteX1" fmla="*/ 666750 w 1352550"/>
                    <a:gd name="connsiteY1" fmla="*/ 1133545 h 1283183"/>
                    <a:gd name="connsiteX2" fmla="*/ 809625 w 1352550"/>
                    <a:gd name="connsiteY2" fmla="*/ 619195 h 1283183"/>
                    <a:gd name="connsiteX3" fmla="*/ 885825 w 1352550"/>
                    <a:gd name="connsiteY3" fmla="*/ 70 h 1283183"/>
                    <a:gd name="connsiteX4" fmla="*/ 962025 w 1352550"/>
                    <a:gd name="connsiteY4" fmla="*/ 657295 h 1283183"/>
                    <a:gd name="connsiteX5" fmla="*/ 1095375 w 1352550"/>
                    <a:gd name="connsiteY5" fmla="*/ 1133545 h 1283183"/>
                    <a:gd name="connsiteX6" fmla="*/ 1352550 w 1352550"/>
                    <a:gd name="connsiteY6" fmla="*/ 1133545 h 1283183"/>
                    <a:gd name="connsiteX7" fmla="*/ 1352550 w 1352550"/>
                    <a:gd name="connsiteY7" fmla="*/ 1133545 h 1283183"/>
                    <a:gd name="connsiteX0" fmla="*/ 0 w 1009650"/>
                    <a:gd name="connsiteY0" fmla="*/ 1104970 h 1171849"/>
                    <a:gd name="connsiteX1" fmla="*/ 323850 w 1009650"/>
                    <a:gd name="connsiteY1" fmla="*/ 1133545 h 1171849"/>
                    <a:gd name="connsiteX2" fmla="*/ 466725 w 1009650"/>
                    <a:gd name="connsiteY2" fmla="*/ 619195 h 1171849"/>
                    <a:gd name="connsiteX3" fmla="*/ 542925 w 1009650"/>
                    <a:gd name="connsiteY3" fmla="*/ 70 h 1171849"/>
                    <a:gd name="connsiteX4" fmla="*/ 619125 w 1009650"/>
                    <a:gd name="connsiteY4" fmla="*/ 657295 h 1171849"/>
                    <a:gd name="connsiteX5" fmla="*/ 752475 w 1009650"/>
                    <a:gd name="connsiteY5" fmla="*/ 1133545 h 1171849"/>
                    <a:gd name="connsiteX6" fmla="*/ 1009650 w 1009650"/>
                    <a:gd name="connsiteY6" fmla="*/ 1133545 h 1171849"/>
                    <a:gd name="connsiteX7" fmla="*/ 1009650 w 1009650"/>
                    <a:gd name="connsiteY7" fmla="*/ 1133545 h 1171849"/>
                    <a:gd name="connsiteX0" fmla="*/ 0 w 1009650"/>
                    <a:gd name="connsiteY0" fmla="*/ 1104970 h 1165941"/>
                    <a:gd name="connsiteX1" fmla="*/ 323850 w 1009650"/>
                    <a:gd name="connsiteY1" fmla="*/ 1133545 h 1165941"/>
                    <a:gd name="connsiteX2" fmla="*/ 466725 w 1009650"/>
                    <a:gd name="connsiteY2" fmla="*/ 619195 h 1165941"/>
                    <a:gd name="connsiteX3" fmla="*/ 542925 w 1009650"/>
                    <a:gd name="connsiteY3" fmla="*/ 70 h 1165941"/>
                    <a:gd name="connsiteX4" fmla="*/ 619125 w 1009650"/>
                    <a:gd name="connsiteY4" fmla="*/ 657295 h 1165941"/>
                    <a:gd name="connsiteX5" fmla="*/ 752475 w 1009650"/>
                    <a:gd name="connsiteY5" fmla="*/ 1133545 h 1165941"/>
                    <a:gd name="connsiteX6" fmla="*/ 1009650 w 1009650"/>
                    <a:gd name="connsiteY6" fmla="*/ 1133545 h 1165941"/>
                    <a:gd name="connsiteX7" fmla="*/ 1009650 w 1009650"/>
                    <a:gd name="connsiteY7" fmla="*/ 1133545 h 1165941"/>
                    <a:gd name="connsiteX0" fmla="*/ 0 w 1000125"/>
                    <a:gd name="connsiteY0" fmla="*/ 1133545 h 1175223"/>
                    <a:gd name="connsiteX1" fmla="*/ 314325 w 1000125"/>
                    <a:gd name="connsiteY1" fmla="*/ 1133545 h 1175223"/>
                    <a:gd name="connsiteX2" fmla="*/ 457200 w 1000125"/>
                    <a:gd name="connsiteY2" fmla="*/ 619195 h 1175223"/>
                    <a:gd name="connsiteX3" fmla="*/ 533400 w 1000125"/>
                    <a:gd name="connsiteY3" fmla="*/ 70 h 1175223"/>
                    <a:gd name="connsiteX4" fmla="*/ 609600 w 1000125"/>
                    <a:gd name="connsiteY4" fmla="*/ 657295 h 1175223"/>
                    <a:gd name="connsiteX5" fmla="*/ 742950 w 1000125"/>
                    <a:gd name="connsiteY5" fmla="*/ 1133545 h 1175223"/>
                    <a:gd name="connsiteX6" fmla="*/ 1000125 w 1000125"/>
                    <a:gd name="connsiteY6" fmla="*/ 1133545 h 1175223"/>
                    <a:gd name="connsiteX7" fmla="*/ 1000125 w 1000125"/>
                    <a:gd name="connsiteY7" fmla="*/ 1133545 h 1175223"/>
                    <a:gd name="connsiteX0" fmla="*/ 0 w 1000125"/>
                    <a:gd name="connsiteY0" fmla="*/ 1133545 h 1172909"/>
                    <a:gd name="connsiteX1" fmla="*/ 314325 w 1000125"/>
                    <a:gd name="connsiteY1" fmla="*/ 1133545 h 1172909"/>
                    <a:gd name="connsiteX2" fmla="*/ 457200 w 1000125"/>
                    <a:gd name="connsiteY2" fmla="*/ 619195 h 1172909"/>
                    <a:gd name="connsiteX3" fmla="*/ 533400 w 1000125"/>
                    <a:gd name="connsiteY3" fmla="*/ 70 h 1172909"/>
                    <a:gd name="connsiteX4" fmla="*/ 609600 w 1000125"/>
                    <a:gd name="connsiteY4" fmla="*/ 657295 h 1172909"/>
                    <a:gd name="connsiteX5" fmla="*/ 742950 w 1000125"/>
                    <a:gd name="connsiteY5" fmla="*/ 1133545 h 1172909"/>
                    <a:gd name="connsiteX6" fmla="*/ 1000125 w 1000125"/>
                    <a:gd name="connsiteY6" fmla="*/ 1133545 h 1172909"/>
                    <a:gd name="connsiteX7" fmla="*/ 1000125 w 1000125"/>
                    <a:gd name="connsiteY7" fmla="*/ 1133545 h 1172909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125" h="1139295">
                      <a:moveTo>
                        <a:pt x="0" y="1133545"/>
                      </a:moveTo>
                      <a:cubicBezTo>
                        <a:pt x="113506" y="1139101"/>
                        <a:pt x="180975" y="1143070"/>
                        <a:pt x="314325" y="1133545"/>
                      </a:cubicBezTo>
                      <a:cubicBezTo>
                        <a:pt x="409575" y="1124020"/>
                        <a:pt x="430213" y="817632"/>
                        <a:pt x="457200" y="619195"/>
                      </a:cubicBezTo>
                      <a:cubicBezTo>
                        <a:pt x="484187" y="420758"/>
                        <a:pt x="508000" y="-6280"/>
                        <a:pt x="533400" y="70"/>
                      </a:cubicBezTo>
                      <a:cubicBezTo>
                        <a:pt x="558800" y="6420"/>
                        <a:pt x="584200" y="468383"/>
                        <a:pt x="609600" y="657295"/>
                      </a:cubicBezTo>
                      <a:cubicBezTo>
                        <a:pt x="635000" y="846207"/>
                        <a:pt x="677863" y="1139895"/>
                        <a:pt x="742950" y="1133545"/>
                      </a:cubicBezTo>
                      <a:cubicBezTo>
                        <a:pt x="808037" y="1127195"/>
                        <a:pt x="957263" y="1133545"/>
                        <a:pt x="1000125" y="1133545"/>
                      </a:cubicBezTo>
                      <a:lnTo>
                        <a:pt x="1000125" y="1133545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cxnSp>
              <p:nvCxnSpPr>
                <p:cNvPr id="59" name="Přímá spojnice 58"/>
                <p:cNvCxnSpPr/>
                <p:nvPr/>
              </p:nvCxnSpPr>
              <p:spPr>
                <a:xfrm flipH="1">
                  <a:off x="1406235" y="980137"/>
                  <a:ext cx="0" cy="86482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Volný tvar 59"/>
                <p:cNvSpPr/>
                <p:nvPr/>
              </p:nvSpPr>
              <p:spPr>
                <a:xfrm>
                  <a:off x="4715732" y="1413168"/>
                  <a:ext cx="360610" cy="287861"/>
                </a:xfrm>
                <a:custGeom>
                  <a:avLst/>
                  <a:gdLst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9530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3815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15723 h 1170050"/>
                    <a:gd name="connsiteX1" fmla="*/ 238125 w 904875"/>
                    <a:gd name="connsiteY1" fmla="*/ 1058573 h 1170050"/>
                    <a:gd name="connsiteX2" fmla="*/ 333375 w 904875"/>
                    <a:gd name="connsiteY2" fmla="*/ 506123 h 1170050"/>
                    <a:gd name="connsiteX3" fmla="*/ 438150 w 904875"/>
                    <a:gd name="connsiteY3" fmla="*/ 1298 h 1170050"/>
                    <a:gd name="connsiteX4" fmla="*/ 476250 w 904875"/>
                    <a:gd name="connsiteY4" fmla="*/ 658523 h 1170050"/>
                    <a:gd name="connsiteX5" fmla="*/ 504825 w 904875"/>
                    <a:gd name="connsiteY5" fmla="*/ 1134773 h 1170050"/>
                    <a:gd name="connsiteX6" fmla="*/ 904875 w 904875"/>
                    <a:gd name="connsiteY6" fmla="*/ 1134773 h 1170050"/>
                    <a:gd name="connsiteX7" fmla="*/ 904875 w 904875"/>
                    <a:gd name="connsiteY7" fmla="*/ 1134773 h 1170050"/>
                    <a:gd name="connsiteX0" fmla="*/ 0 w 904875"/>
                    <a:gd name="connsiteY0" fmla="*/ 1115878 h 1169500"/>
                    <a:gd name="connsiteX1" fmla="*/ 238125 w 904875"/>
                    <a:gd name="connsiteY1" fmla="*/ 1058728 h 1169500"/>
                    <a:gd name="connsiteX2" fmla="*/ 333375 w 904875"/>
                    <a:gd name="connsiteY2" fmla="*/ 506278 h 1169500"/>
                    <a:gd name="connsiteX3" fmla="*/ 438150 w 904875"/>
                    <a:gd name="connsiteY3" fmla="*/ 1453 h 1169500"/>
                    <a:gd name="connsiteX4" fmla="*/ 447675 w 904875"/>
                    <a:gd name="connsiteY4" fmla="*/ 668203 h 1169500"/>
                    <a:gd name="connsiteX5" fmla="*/ 504825 w 904875"/>
                    <a:gd name="connsiteY5" fmla="*/ 1134928 h 1169500"/>
                    <a:gd name="connsiteX6" fmla="*/ 904875 w 904875"/>
                    <a:gd name="connsiteY6" fmla="*/ 1134928 h 1169500"/>
                    <a:gd name="connsiteX7" fmla="*/ 904875 w 904875"/>
                    <a:gd name="connsiteY7" fmla="*/ 1134928 h 1169500"/>
                    <a:gd name="connsiteX0" fmla="*/ 0 w 904875"/>
                    <a:gd name="connsiteY0" fmla="*/ 1115878 h 1143881"/>
                    <a:gd name="connsiteX1" fmla="*/ 238125 w 904875"/>
                    <a:gd name="connsiteY1" fmla="*/ 1058728 h 1143881"/>
                    <a:gd name="connsiteX2" fmla="*/ 333375 w 904875"/>
                    <a:gd name="connsiteY2" fmla="*/ 506278 h 1143881"/>
                    <a:gd name="connsiteX3" fmla="*/ 438150 w 904875"/>
                    <a:gd name="connsiteY3" fmla="*/ 1453 h 1143881"/>
                    <a:gd name="connsiteX4" fmla="*/ 447675 w 904875"/>
                    <a:gd name="connsiteY4" fmla="*/ 668203 h 1143881"/>
                    <a:gd name="connsiteX5" fmla="*/ 504825 w 904875"/>
                    <a:gd name="connsiteY5" fmla="*/ 1134928 h 1143881"/>
                    <a:gd name="connsiteX6" fmla="*/ 904875 w 904875"/>
                    <a:gd name="connsiteY6" fmla="*/ 1134928 h 1143881"/>
                    <a:gd name="connsiteX7" fmla="*/ 904875 w 904875"/>
                    <a:gd name="connsiteY7" fmla="*/ 1134928 h 1143881"/>
                    <a:gd name="connsiteX0" fmla="*/ 0 w 904875"/>
                    <a:gd name="connsiteY0" fmla="*/ 1115878 h 1136705"/>
                    <a:gd name="connsiteX1" fmla="*/ 238125 w 904875"/>
                    <a:gd name="connsiteY1" fmla="*/ 1058728 h 1136705"/>
                    <a:gd name="connsiteX2" fmla="*/ 333375 w 904875"/>
                    <a:gd name="connsiteY2" fmla="*/ 506278 h 1136705"/>
                    <a:gd name="connsiteX3" fmla="*/ 438150 w 904875"/>
                    <a:gd name="connsiteY3" fmla="*/ 1453 h 1136705"/>
                    <a:gd name="connsiteX4" fmla="*/ 447675 w 904875"/>
                    <a:gd name="connsiteY4" fmla="*/ 668203 h 1136705"/>
                    <a:gd name="connsiteX5" fmla="*/ 504825 w 904875"/>
                    <a:gd name="connsiteY5" fmla="*/ 1134928 h 1136705"/>
                    <a:gd name="connsiteX6" fmla="*/ 904875 w 904875"/>
                    <a:gd name="connsiteY6" fmla="*/ 1134928 h 1136705"/>
                    <a:gd name="connsiteX7" fmla="*/ 904875 w 904875"/>
                    <a:gd name="connsiteY7" fmla="*/ 1134928 h 1136705"/>
                    <a:gd name="connsiteX0" fmla="*/ 0 w 904875"/>
                    <a:gd name="connsiteY0" fmla="*/ 1115928 h 1172553"/>
                    <a:gd name="connsiteX1" fmla="*/ 219075 w 904875"/>
                    <a:gd name="connsiteY1" fmla="*/ 1134978 h 1172553"/>
                    <a:gd name="connsiteX2" fmla="*/ 333375 w 904875"/>
                    <a:gd name="connsiteY2" fmla="*/ 506328 h 1172553"/>
                    <a:gd name="connsiteX3" fmla="*/ 438150 w 904875"/>
                    <a:gd name="connsiteY3" fmla="*/ 1503 h 1172553"/>
                    <a:gd name="connsiteX4" fmla="*/ 447675 w 904875"/>
                    <a:gd name="connsiteY4" fmla="*/ 668253 h 1172553"/>
                    <a:gd name="connsiteX5" fmla="*/ 504825 w 904875"/>
                    <a:gd name="connsiteY5" fmla="*/ 1134978 h 1172553"/>
                    <a:gd name="connsiteX6" fmla="*/ 904875 w 904875"/>
                    <a:gd name="connsiteY6" fmla="*/ 1134978 h 1172553"/>
                    <a:gd name="connsiteX7" fmla="*/ 904875 w 904875"/>
                    <a:gd name="connsiteY7" fmla="*/ 1134978 h 1172553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952500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1095375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3183"/>
                    <a:gd name="connsiteX1" fmla="*/ 666750 w 1352550"/>
                    <a:gd name="connsiteY1" fmla="*/ 1133545 h 1283183"/>
                    <a:gd name="connsiteX2" fmla="*/ 809625 w 1352550"/>
                    <a:gd name="connsiteY2" fmla="*/ 619195 h 1283183"/>
                    <a:gd name="connsiteX3" fmla="*/ 885825 w 1352550"/>
                    <a:gd name="connsiteY3" fmla="*/ 70 h 1283183"/>
                    <a:gd name="connsiteX4" fmla="*/ 962025 w 1352550"/>
                    <a:gd name="connsiteY4" fmla="*/ 657295 h 1283183"/>
                    <a:gd name="connsiteX5" fmla="*/ 1095375 w 1352550"/>
                    <a:gd name="connsiteY5" fmla="*/ 1133545 h 1283183"/>
                    <a:gd name="connsiteX6" fmla="*/ 1352550 w 1352550"/>
                    <a:gd name="connsiteY6" fmla="*/ 1133545 h 1283183"/>
                    <a:gd name="connsiteX7" fmla="*/ 1352550 w 1352550"/>
                    <a:gd name="connsiteY7" fmla="*/ 1133545 h 1283183"/>
                    <a:gd name="connsiteX0" fmla="*/ 0 w 1009650"/>
                    <a:gd name="connsiteY0" fmla="*/ 1104970 h 1171849"/>
                    <a:gd name="connsiteX1" fmla="*/ 323850 w 1009650"/>
                    <a:gd name="connsiteY1" fmla="*/ 1133545 h 1171849"/>
                    <a:gd name="connsiteX2" fmla="*/ 466725 w 1009650"/>
                    <a:gd name="connsiteY2" fmla="*/ 619195 h 1171849"/>
                    <a:gd name="connsiteX3" fmla="*/ 542925 w 1009650"/>
                    <a:gd name="connsiteY3" fmla="*/ 70 h 1171849"/>
                    <a:gd name="connsiteX4" fmla="*/ 619125 w 1009650"/>
                    <a:gd name="connsiteY4" fmla="*/ 657295 h 1171849"/>
                    <a:gd name="connsiteX5" fmla="*/ 752475 w 1009650"/>
                    <a:gd name="connsiteY5" fmla="*/ 1133545 h 1171849"/>
                    <a:gd name="connsiteX6" fmla="*/ 1009650 w 1009650"/>
                    <a:gd name="connsiteY6" fmla="*/ 1133545 h 1171849"/>
                    <a:gd name="connsiteX7" fmla="*/ 1009650 w 1009650"/>
                    <a:gd name="connsiteY7" fmla="*/ 1133545 h 1171849"/>
                    <a:gd name="connsiteX0" fmla="*/ 0 w 1009650"/>
                    <a:gd name="connsiteY0" fmla="*/ 1104970 h 1165941"/>
                    <a:gd name="connsiteX1" fmla="*/ 323850 w 1009650"/>
                    <a:gd name="connsiteY1" fmla="*/ 1133545 h 1165941"/>
                    <a:gd name="connsiteX2" fmla="*/ 466725 w 1009650"/>
                    <a:gd name="connsiteY2" fmla="*/ 619195 h 1165941"/>
                    <a:gd name="connsiteX3" fmla="*/ 542925 w 1009650"/>
                    <a:gd name="connsiteY3" fmla="*/ 70 h 1165941"/>
                    <a:gd name="connsiteX4" fmla="*/ 619125 w 1009650"/>
                    <a:gd name="connsiteY4" fmla="*/ 657295 h 1165941"/>
                    <a:gd name="connsiteX5" fmla="*/ 752475 w 1009650"/>
                    <a:gd name="connsiteY5" fmla="*/ 1133545 h 1165941"/>
                    <a:gd name="connsiteX6" fmla="*/ 1009650 w 1009650"/>
                    <a:gd name="connsiteY6" fmla="*/ 1133545 h 1165941"/>
                    <a:gd name="connsiteX7" fmla="*/ 1009650 w 1009650"/>
                    <a:gd name="connsiteY7" fmla="*/ 1133545 h 1165941"/>
                    <a:gd name="connsiteX0" fmla="*/ 0 w 1000125"/>
                    <a:gd name="connsiteY0" fmla="*/ 1133545 h 1175223"/>
                    <a:gd name="connsiteX1" fmla="*/ 314325 w 1000125"/>
                    <a:gd name="connsiteY1" fmla="*/ 1133545 h 1175223"/>
                    <a:gd name="connsiteX2" fmla="*/ 457200 w 1000125"/>
                    <a:gd name="connsiteY2" fmla="*/ 619195 h 1175223"/>
                    <a:gd name="connsiteX3" fmla="*/ 533400 w 1000125"/>
                    <a:gd name="connsiteY3" fmla="*/ 70 h 1175223"/>
                    <a:gd name="connsiteX4" fmla="*/ 609600 w 1000125"/>
                    <a:gd name="connsiteY4" fmla="*/ 657295 h 1175223"/>
                    <a:gd name="connsiteX5" fmla="*/ 742950 w 1000125"/>
                    <a:gd name="connsiteY5" fmla="*/ 1133545 h 1175223"/>
                    <a:gd name="connsiteX6" fmla="*/ 1000125 w 1000125"/>
                    <a:gd name="connsiteY6" fmla="*/ 1133545 h 1175223"/>
                    <a:gd name="connsiteX7" fmla="*/ 1000125 w 1000125"/>
                    <a:gd name="connsiteY7" fmla="*/ 1133545 h 1175223"/>
                    <a:gd name="connsiteX0" fmla="*/ 0 w 1000125"/>
                    <a:gd name="connsiteY0" fmla="*/ 1133545 h 1172909"/>
                    <a:gd name="connsiteX1" fmla="*/ 314325 w 1000125"/>
                    <a:gd name="connsiteY1" fmla="*/ 1133545 h 1172909"/>
                    <a:gd name="connsiteX2" fmla="*/ 457200 w 1000125"/>
                    <a:gd name="connsiteY2" fmla="*/ 619195 h 1172909"/>
                    <a:gd name="connsiteX3" fmla="*/ 533400 w 1000125"/>
                    <a:gd name="connsiteY3" fmla="*/ 70 h 1172909"/>
                    <a:gd name="connsiteX4" fmla="*/ 609600 w 1000125"/>
                    <a:gd name="connsiteY4" fmla="*/ 657295 h 1172909"/>
                    <a:gd name="connsiteX5" fmla="*/ 742950 w 1000125"/>
                    <a:gd name="connsiteY5" fmla="*/ 1133545 h 1172909"/>
                    <a:gd name="connsiteX6" fmla="*/ 1000125 w 1000125"/>
                    <a:gd name="connsiteY6" fmla="*/ 1133545 h 1172909"/>
                    <a:gd name="connsiteX7" fmla="*/ 1000125 w 1000125"/>
                    <a:gd name="connsiteY7" fmla="*/ 1133545 h 1172909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125" h="1139295">
                      <a:moveTo>
                        <a:pt x="0" y="1133545"/>
                      </a:moveTo>
                      <a:cubicBezTo>
                        <a:pt x="113506" y="1139101"/>
                        <a:pt x="180975" y="1143070"/>
                        <a:pt x="314325" y="1133545"/>
                      </a:cubicBezTo>
                      <a:cubicBezTo>
                        <a:pt x="409575" y="1124020"/>
                        <a:pt x="430213" y="817632"/>
                        <a:pt x="457200" y="619195"/>
                      </a:cubicBezTo>
                      <a:cubicBezTo>
                        <a:pt x="484187" y="420758"/>
                        <a:pt x="508000" y="-6280"/>
                        <a:pt x="533400" y="70"/>
                      </a:cubicBezTo>
                      <a:cubicBezTo>
                        <a:pt x="558800" y="6420"/>
                        <a:pt x="584200" y="468383"/>
                        <a:pt x="609600" y="657295"/>
                      </a:cubicBezTo>
                      <a:cubicBezTo>
                        <a:pt x="635000" y="846207"/>
                        <a:pt x="677863" y="1139895"/>
                        <a:pt x="742950" y="1133545"/>
                      </a:cubicBezTo>
                      <a:cubicBezTo>
                        <a:pt x="808037" y="1127195"/>
                        <a:pt x="957263" y="1133545"/>
                        <a:pt x="1000125" y="1133545"/>
                      </a:cubicBezTo>
                      <a:lnTo>
                        <a:pt x="1000125" y="1133545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61" name="Volný tvar 60"/>
                <p:cNvSpPr/>
                <p:nvPr/>
              </p:nvSpPr>
              <p:spPr>
                <a:xfrm>
                  <a:off x="3371749" y="1485134"/>
                  <a:ext cx="279381" cy="223340"/>
                </a:xfrm>
                <a:custGeom>
                  <a:avLst/>
                  <a:gdLst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9530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3815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15723 h 1170050"/>
                    <a:gd name="connsiteX1" fmla="*/ 238125 w 904875"/>
                    <a:gd name="connsiteY1" fmla="*/ 1058573 h 1170050"/>
                    <a:gd name="connsiteX2" fmla="*/ 333375 w 904875"/>
                    <a:gd name="connsiteY2" fmla="*/ 506123 h 1170050"/>
                    <a:gd name="connsiteX3" fmla="*/ 438150 w 904875"/>
                    <a:gd name="connsiteY3" fmla="*/ 1298 h 1170050"/>
                    <a:gd name="connsiteX4" fmla="*/ 476250 w 904875"/>
                    <a:gd name="connsiteY4" fmla="*/ 658523 h 1170050"/>
                    <a:gd name="connsiteX5" fmla="*/ 504825 w 904875"/>
                    <a:gd name="connsiteY5" fmla="*/ 1134773 h 1170050"/>
                    <a:gd name="connsiteX6" fmla="*/ 904875 w 904875"/>
                    <a:gd name="connsiteY6" fmla="*/ 1134773 h 1170050"/>
                    <a:gd name="connsiteX7" fmla="*/ 904875 w 904875"/>
                    <a:gd name="connsiteY7" fmla="*/ 1134773 h 1170050"/>
                    <a:gd name="connsiteX0" fmla="*/ 0 w 904875"/>
                    <a:gd name="connsiteY0" fmla="*/ 1115878 h 1169500"/>
                    <a:gd name="connsiteX1" fmla="*/ 238125 w 904875"/>
                    <a:gd name="connsiteY1" fmla="*/ 1058728 h 1169500"/>
                    <a:gd name="connsiteX2" fmla="*/ 333375 w 904875"/>
                    <a:gd name="connsiteY2" fmla="*/ 506278 h 1169500"/>
                    <a:gd name="connsiteX3" fmla="*/ 438150 w 904875"/>
                    <a:gd name="connsiteY3" fmla="*/ 1453 h 1169500"/>
                    <a:gd name="connsiteX4" fmla="*/ 447675 w 904875"/>
                    <a:gd name="connsiteY4" fmla="*/ 668203 h 1169500"/>
                    <a:gd name="connsiteX5" fmla="*/ 504825 w 904875"/>
                    <a:gd name="connsiteY5" fmla="*/ 1134928 h 1169500"/>
                    <a:gd name="connsiteX6" fmla="*/ 904875 w 904875"/>
                    <a:gd name="connsiteY6" fmla="*/ 1134928 h 1169500"/>
                    <a:gd name="connsiteX7" fmla="*/ 904875 w 904875"/>
                    <a:gd name="connsiteY7" fmla="*/ 1134928 h 1169500"/>
                    <a:gd name="connsiteX0" fmla="*/ 0 w 904875"/>
                    <a:gd name="connsiteY0" fmla="*/ 1115878 h 1143881"/>
                    <a:gd name="connsiteX1" fmla="*/ 238125 w 904875"/>
                    <a:gd name="connsiteY1" fmla="*/ 1058728 h 1143881"/>
                    <a:gd name="connsiteX2" fmla="*/ 333375 w 904875"/>
                    <a:gd name="connsiteY2" fmla="*/ 506278 h 1143881"/>
                    <a:gd name="connsiteX3" fmla="*/ 438150 w 904875"/>
                    <a:gd name="connsiteY3" fmla="*/ 1453 h 1143881"/>
                    <a:gd name="connsiteX4" fmla="*/ 447675 w 904875"/>
                    <a:gd name="connsiteY4" fmla="*/ 668203 h 1143881"/>
                    <a:gd name="connsiteX5" fmla="*/ 504825 w 904875"/>
                    <a:gd name="connsiteY5" fmla="*/ 1134928 h 1143881"/>
                    <a:gd name="connsiteX6" fmla="*/ 904875 w 904875"/>
                    <a:gd name="connsiteY6" fmla="*/ 1134928 h 1143881"/>
                    <a:gd name="connsiteX7" fmla="*/ 904875 w 904875"/>
                    <a:gd name="connsiteY7" fmla="*/ 1134928 h 1143881"/>
                    <a:gd name="connsiteX0" fmla="*/ 0 w 904875"/>
                    <a:gd name="connsiteY0" fmla="*/ 1115878 h 1136705"/>
                    <a:gd name="connsiteX1" fmla="*/ 238125 w 904875"/>
                    <a:gd name="connsiteY1" fmla="*/ 1058728 h 1136705"/>
                    <a:gd name="connsiteX2" fmla="*/ 333375 w 904875"/>
                    <a:gd name="connsiteY2" fmla="*/ 506278 h 1136705"/>
                    <a:gd name="connsiteX3" fmla="*/ 438150 w 904875"/>
                    <a:gd name="connsiteY3" fmla="*/ 1453 h 1136705"/>
                    <a:gd name="connsiteX4" fmla="*/ 447675 w 904875"/>
                    <a:gd name="connsiteY4" fmla="*/ 668203 h 1136705"/>
                    <a:gd name="connsiteX5" fmla="*/ 504825 w 904875"/>
                    <a:gd name="connsiteY5" fmla="*/ 1134928 h 1136705"/>
                    <a:gd name="connsiteX6" fmla="*/ 904875 w 904875"/>
                    <a:gd name="connsiteY6" fmla="*/ 1134928 h 1136705"/>
                    <a:gd name="connsiteX7" fmla="*/ 904875 w 904875"/>
                    <a:gd name="connsiteY7" fmla="*/ 1134928 h 1136705"/>
                    <a:gd name="connsiteX0" fmla="*/ 0 w 904875"/>
                    <a:gd name="connsiteY0" fmla="*/ 1115928 h 1172553"/>
                    <a:gd name="connsiteX1" fmla="*/ 219075 w 904875"/>
                    <a:gd name="connsiteY1" fmla="*/ 1134978 h 1172553"/>
                    <a:gd name="connsiteX2" fmla="*/ 333375 w 904875"/>
                    <a:gd name="connsiteY2" fmla="*/ 506328 h 1172553"/>
                    <a:gd name="connsiteX3" fmla="*/ 438150 w 904875"/>
                    <a:gd name="connsiteY3" fmla="*/ 1503 h 1172553"/>
                    <a:gd name="connsiteX4" fmla="*/ 447675 w 904875"/>
                    <a:gd name="connsiteY4" fmla="*/ 668253 h 1172553"/>
                    <a:gd name="connsiteX5" fmla="*/ 504825 w 904875"/>
                    <a:gd name="connsiteY5" fmla="*/ 1134978 h 1172553"/>
                    <a:gd name="connsiteX6" fmla="*/ 904875 w 904875"/>
                    <a:gd name="connsiteY6" fmla="*/ 1134978 h 1172553"/>
                    <a:gd name="connsiteX7" fmla="*/ 904875 w 904875"/>
                    <a:gd name="connsiteY7" fmla="*/ 1134978 h 1172553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952500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1095375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3183"/>
                    <a:gd name="connsiteX1" fmla="*/ 666750 w 1352550"/>
                    <a:gd name="connsiteY1" fmla="*/ 1133545 h 1283183"/>
                    <a:gd name="connsiteX2" fmla="*/ 809625 w 1352550"/>
                    <a:gd name="connsiteY2" fmla="*/ 619195 h 1283183"/>
                    <a:gd name="connsiteX3" fmla="*/ 885825 w 1352550"/>
                    <a:gd name="connsiteY3" fmla="*/ 70 h 1283183"/>
                    <a:gd name="connsiteX4" fmla="*/ 962025 w 1352550"/>
                    <a:gd name="connsiteY4" fmla="*/ 657295 h 1283183"/>
                    <a:gd name="connsiteX5" fmla="*/ 1095375 w 1352550"/>
                    <a:gd name="connsiteY5" fmla="*/ 1133545 h 1283183"/>
                    <a:gd name="connsiteX6" fmla="*/ 1352550 w 1352550"/>
                    <a:gd name="connsiteY6" fmla="*/ 1133545 h 1283183"/>
                    <a:gd name="connsiteX7" fmla="*/ 1352550 w 1352550"/>
                    <a:gd name="connsiteY7" fmla="*/ 1133545 h 1283183"/>
                    <a:gd name="connsiteX0" fmla="*/ 0 w 1009650"/>
                    <a:gd name="connsiteY0" fmla="*/ 1104970 h 1171849"/>
                    <a:gd name="connsiteX1" fmla="*/ 323850 w 1009650"/>
                    <a:gd name="connsiteY1" fmla="*/ 1133545 h 1171849"/>
                    <a:gd name="connsiteX2" fmla="*/ 466725 w 1009650"/>
                    <a:gd name="connsiteY2" fmla="*/ 619195 h 1171849"/>
                    <a:gd name="connsiteX3" fmla="*/ 542925 w 1009650"/>
                    <a:gd name="connsiteY3" fmla="*/ 70 h 1171849"/>
                    <a:gd name="connsiteX4" fmla="*/ 619125 w 1009650"/>
                    <a:gd name="connsiteY4" fmla="*/ 657295 h 1171849"/>
                    <a:gd name="connsiteX5" fmla="*/ 752475 w 1009650"/>
                    <a:gd name="connsiteY5" fmla="*/ 1133545 h 1171849"/>
                    <a:gd name="connsiteX6" fmla="*/ 1009650 w 1009650"/>
                    <a:gd name="connsiteY6" fmla="*/ 1133545 h 1171849"/>
                    <a:gd name="connsiteX7" fmla="*/ 1009650 w 1009650"/>
                    <a:gd name="connsiteY7" fmla="*/ 1133545 h 1171849"/>
                    <a:gd name="connsiteX0" fmla="*/ 0 w 1009650"/>
                    <a:gd name="connsiteY0" fmla="*/ 1104970 h 1165941"/>
                    <a:gd name="connsiteX1" fmla="*/ 323850 w 1009650"/>
                    <a:gd name="connsiteY1" fmla="*/ 1133545 h 1165941"/>
                    <a:gd name="connsiteX2" fmla="*/ 466725 w 1009650"/>
                    <a:gd name="connsiteY2" fmla="*/ 619195 h 1165941"/>
                    <a:gd name="connsiteX3" fmla="*/ 542925 w 1009650"/>
                    <a:gd name="connsiteY3" fmla="*/ 70 h 1165941"/>
                    <a:gd name="connsiteX4" fmla="*/ 619125 w 1009650"/>
                    <a:gd name="connsiteY4" fmla="*/ 657295 h 1165941"/>
                    <a:gd name="connsiteX5" fmla="*/ 752475 w 1009650"/>
                    <a:gd name="connsiteY5" fmla="*/ 1133545 h 1165941"/>
                    <a:gd name="connsiteX6" fmla="*/ 1009650 w 1009650"/>
                    <a:gd name="connsiteY6" fmla="*/ 1133545 h 1165941"/>
                    <a:gd name="connsiteX7" fmla="*/ 1009650 w 1009650"/>
                    <a:gd name="connsiteY7" fmla="*/ 1133545 h 1165941"/>
                    <a:gd name="connsiteX0" fmla="*/ 0 w 1000125"/>
                    <a:gd name="connsiteY0" fmla="*/ 1133545 h 1175223"/>
                    <a:gd name="connsiteX1" fmla="*/ 314325 w 1000125"/>
                    <a:gd name="connsiteY1" fmla="*/ 1133545 h 1175223"/>
                    <a:gd name="connsiteX2" fmla="*/ 457200 w 1000125"/>
                    <a:gd name="connsiteY2" fmla="*/ 619195 h 1175223"/>
                    <a:gd name="connsiteX3" fmla="*/ 533400 w 1000125"/>
                    <a:gd name="connsiteY3" fmla="*/ 70 h 1175223"/>
                    <a:gd name="connsiteX4" fmla="*/ 609600 w 1000125"/>
                    <a:gd name="connsiteY4" fmla="*/ 657295 h 1175223"/>
                    <a:gd name="connsiteX5" fmla="*/ 742950 w 1000125"/>
                    <a:gd name="connsiteY5" fmla="*/ 1133545 h 1175223"/>
                    <a:gd name="connsiteX6" fmla="*/ 1000125 w 1000125"/>
                    <a:gd name="connsiteY6" fmla="*/ 1133545 h 1175223"/>
                    <a:gd name="connsiteX7" fmla="*/ 1000125 w 1000125"/>
                    <a:gd name="connsiteY7" fmla="*/ 1133545 h 1175223"/>
                    <a:gd name="connsiteX0" fmla="*/ 0 w 1000125"/>
                    <a:gd name="connsiteY0" fmla="*/ 1133545 h 1172909"/>
                    <a:gd name="connsiteX1" fmla="*/ 314325 w 1000125"/>
                    <a:gd name="connsiteY1" fmla="*/ 1133545 h 1172909"/>
                    <a:gd name="connsiteX2" fmla="*/ 457200 w 1000125"/>
                    <a:gd name="connsiteY2" fmla="*/ 619195 h 1172909"/>
                    <a:gd name="connsiteX3" fmla="*/ 533400 w 1000125"/>
                    <a:gd name="connsiteY3" fmla="*/ 70 h 1172909"/>
                    <a:gd name="connsiteX4" fmla="*/ 609600 w 1000125"/>
                    <a:gd name="connsiteY4" fmla="*/ 657295 h 1172909"/>
                    <a:gd name="connsiteX5" fmla="*/ 742950 w 1000125"/>
                    <a:gd name="connsiteY5" fmla="*/ 1133545 h 1172909"/>
                    <a:gd name="connsiteX6" fmla="*/ 1000125 w 1000125"/>
                    <a:gd name="connsiteY6" fmla="*/ 1133545 h 1172909"/>
                    <a:gd name="connsiteX7" fmla="*/ 1000125 w 1000125"/>
                    <a:gd name="connsiteY7" fmla="*/ 1133545 h 1172909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125" h="1139295">
                      <a:moveTo>
                        <a:pt x="0" y="1133545"/>
                      </a:moveTo>
                      <a:cubicBezTo>
                        <a:pt x="113506" y="1139101"/>
                        <a:pt x="180975" y="1143070"/>
                        <a:pt x="314325" y="1133545"/>
                      </a:cubicBezTo>
                      <a:cubicBezTo>
                        <a:pt x="409575" y="1124020"/>
                        <a:pt x="430213" y="817632"/>
                        <a:pt x="457200" y="619195"/>
                      </a:cubicBezTo>
                      <a:cubicBezTo>
                        <a:pt x="484187" y="420758"/>
                        <a:pt x="508000" y="-6280"/>
                        <a:pt x="533400" y="70"/>
                      </a:cubicBezTo>
                      <a:cubicBezTo>
                        <a:pt x="558800" y="6420"/>
                        <a:pt x="584200" y="468383"/>
                        <a:pt x="609600" y="657295"/>
                      </a:cubicBezTo>
                      <a:cubicBezTo>
                        <a:pt x="635000" y="846207"/>
                        <a:pt x="677863" y="1139895"/>
                        <a:pt x="742950" y="1133545"/>
                      </a:cubicBezTo>
                      <a:cubicBezTo>
                        <a:pt x="808037" y="1127195"/>
                        <a:pt x="957263" y="1133545"/>
                        <a:pt x="1000125" y="1133545"/>
                      </a:cubicBezTo>
                      <a:lnTo>
                        <a:pt x="1000125" y="1133545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62" name="Volný tvar 61"/>
                <p:cNvSpPr/>
                <p:nvPr/>
              </p:nvSpPr>
              <p:spPr>
                <a:xfrm>
                  <a:off x="3819743" y="1485134"/>
                  <a:ext cx="279381" cy="223340"/>
                </a:xfrm>
                <a:custGeom>
                  <a:avLst/>
                  <a:gdLst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9530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3815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15723 h 1170050"/>
                    <a:gd name="connsiteX1" fmla="*/ 238125 w 904875"/>
                    <a:gd name="connsiteY1" fmla="*/ 1058573 h 1170050"/>
                    <a:gd name="connsiteX2" fmla="*/ 333375 w 904875"/>
                    <a:gd name="connsiteY2" fmla="*/ 506123 h 1170050"/>
                    <a:gd name="connsiteX3" fmla="*/ 438150 w 904875"/>
                    <a:gd name="connsiteY3" fmla="*/ 1298 h 1170050"/>
                    <a:gd name="connsiteX4" fmla="*/ 476250 w 904875"/>
                    <a:gd name="connsiteY4" fmla="*/ 658523 h 1170050"/>
                    <a:gd name="connsiteX5" fmla="*/ 504825 w 904875"/>
                    <a:gd name="connsiteY5" fmla="*/ 1134773 h 1170050"/>
                    <a:gd name="connsiteX6" fmla="*/ 904875 w 904875"/>
                    <a:gd name="connsiteY6" fmla="*/ 1134773 h 1170050"/>
                    <a:gd name="connsiteX7" fmla="*/ 904875 w 904875"/>
                    <a:gd name="connsiteY7" fmla="*/ 1134773 h 1170050"/>
                    <a:gd name="connsiteX0" fmla="*/ 0 w 904875"/>
                    <a:gd name="connsiteY0" fmla="*/ 1115878 h 1169500"/>
                    <a:gd name="connsiteX1" fmla="*/ 238125 w 904875"/>
                    <a:gd name="connsiteY1" fmla="*/ 1058728 h 1169500"/>
                    <a:gd name="connsiteX2" fmla="*/ 333375 w 904875"/>
                    <a:gd name="connsiteY2" fmla="*/ 506278 h 1169500"/>
                    <a:gd name="connsiteX3" fmla="*/ 438150 w 904875"/>
                    <a:gd name="connsiteY3" fmla="*/ 1453 h 1169500"/>
                    <a:gd name="connsiteX4" fmla="*/ 447675 w 904875"/>
                    <a:gd name="connsiteY4" fmla="*/ 668203 h 1169500"/>
                    <a:gd name="connsiteX5" fmla="*/ 504825 w 904875"/>
                    <a:gd name="connsiteY5" fmla="*/ 1134928 h 1169500"/>
                    <a:gd name="connsiteX6" fmla="*/ 904875 w 904875"/>
                    <a:gd name="connsiteY6" fmla="*/ 1134928 h 1169500"/>
                    <a:gd name="connsiteX7" fmla="*/ 904875 w 904875"/>
                    <a:gd name="connsiteY7" fmla="*/ 1134928 h 1169500"/>
                    <a:gd name="connsiteX0" fmla="*/ 0 w 904875"/>
                    <a:gd name="connsiteY0" fmla="*/ 1115878 h 1143881"/>
                    <a:gd name="connsiteX1" fmla="*/ 238125 w 904875"/>
                    <a:gd name="connsiteY1" fmla="*/ 1058728 h 1143881"/>
                    <a:gd name="connsiteX2" fmla="*/ 333375 w 904875"/>
                    <a:gd name="connsiteY2" fmla="*/ 506278 h 1143881"/>
                    <a:gd name="connsiteX3" fmla="*/ 438150 w 904875"/>
                    <a:gd name="connsiteY3" fmla="*/ 1453 h 1143881"/>
                    <a:gd name="connsiteX4" fmla="*/ 447675 w 904875"/>
                    <a:gd name="connsiteY4" fmla="*/ 668203 h 1143881"/>
                    <a:gd name="connsiteX5" fmla="*/ 504825 w 904875"/>
                    <a:gd name="connsiteY5" fmla="*/ 1134928 h 1143881"/>
                    <a:gd name="connsiteX6" fmla="*/ 904875 w 904875"/>
                    <a:gd name="connsiteY6" fmla="*/ 1134928 h 1143881"/>
                    <a:gd name="connsiteX7" fmla="*/ 904875 w 904875"/>
                    <a:gd name="connsiteY7" fmla="*/ 1134928 h 1143881"/>
                    <a:gd name="connsiteX0" fmla="*/ 0 w 904875"/>
                    <a:gd name="connsiteY0" fmla="*/ 1115878 h 1136705"/>
                    <a:gd name="connsiteX1" fmla="*/ 238125 w 904875"/>
                    <a:gd name="connsiteY1" fmla="*/ 1058728 h 1136705"/>
                    <a:gd name="connsiteX2" fmla="*/ 333375 w 904875"/>
                    <a:gd name="connsiteY2" fmla="*/ 506278 h 1136705"/>
                    <a:gd name="connsiteX3" fmla="*/ 438150 w 904875"/>
                    <a:gd name="connsiteY3" fmla="*/ 1453 h 1136705"/>
                    <a:gd name="connsiteX4" fmla="*/ 447675 w 904875"/>
                    <a:gd name="connsiteY4" fmla="*/ 668203 h 1136705"/>
                    <a:gd name="connsiteX5" fmla="*/ 504825 w 904875"/>
                    <a:gd name="connsiteY5" fmla="*/ 1134928 h 1136705"/>
                    <a:gd name="connsiteX6" fmla="*/ 904875 w 904875"/>
                    <a:gd name="connsiteY6" fmla="*/ 1134928 h 1136705"/>
                    <a:gd name="connsiteX7" fmla="*/ 904875 w 904875"/>
                    <a:gd name="connsiteY7" fmla="*/ 1134928 h 1136705"/>
                    <a:gd name="connsiteX0" fmla="*/ 0 w 904875"/>
                    <a:gd name="connsiteY0" fmla="*/ 1115928 h 1172553"/>
                    <a:gd name="connsiteX1" fmla="*/ 219075 w 904875"/>
                    <a:gd name="connsiteY1" fmla="*/ 1134978 h 1172553"/>
                    <a:gd name="connsiteX2" fmla="*/ 333375 w 904875"/>
                    <a:gd name="connsiteY2" fmla="*/ 506328 h 1172553"/>
                    <a:gd name="connsiteX3" fmla="*/ 438150 w 904875"/>
                    <a:gd name="connsiteY3" fmla="*/ 1503 h 1172553"/>
                    <a:gd name="connsiteX4" fmla="*/ 447675 w 904875"/>
                    <a:gd name="connsiteY4" fmla="*/ 668253 h 1172553"/>
                    <a:gd name="connsiteX5" fmla="*/ 504825 w 904875"/>
                    <a:gd name="connsiteY5" fmla="*/ 1134978 h 1172553"/>
                    <a:gd name="connsiteX6" fmla="*/ 904875 w 904875"/>
                    <a:gd name="connsiteY6" fmla="*/ 1134978 h 1172553"/>
                    <a:gd name="connsiteX7" fmla="*/ 904875 w 904875"/>
                    <a:gd name="connsiteY7" fmla="*/ 1134978 h 1172553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952500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1095375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3183"/>
                    <a:gd name="connsiteX1" fmla="*/ 666750 w 1352550"/>
                    <a:gd name="connsiteY1" fmla="*/ 1133545 h 1283183"/>
                    <a:gd name="connsiteX2" fmla="*/ 809625 w 1352550"/>
                    <a:gd name="connsiteY2" fmla="*/ 619195 h 1283183"/>
                    <a:gd name="connsiteX3" fmla="*/ 885825 w 1352550"/>
                    <a:gd name="connsiteY3" fmla="*/ 70 h 1283183"/>
                    <a:gd name="connsiteX4" fmla="*/ 962025 w 1352550"/>
                    <a:gd name="connsiteY4" fmla="*/ 657295 h 1283183"/>
                    <a:gd name="connsiteX5" fmla="*/ 1095375 w 1352550"/>
                    <a:gd name="connsiteY5" fmla="*/ 1133545 h 1283183"/>
                    <a:gd name="connsiteX6" fmla="*/ 1352550 w 1352550"/>
                    <a:gd name="connsiteY6" fmla="*/ 1133545 h 1283183"/>
                    <a:gd name="connsiteX7" fmla="*/ 1352550 w 1352550"/>
                    <a:gd name="connsiteY7" fmla="*/ 1133545 h 1283183"/>
                    <a:gd name="connsiteX0" fmla="*/ 0 w 1009650"/>
                    <a:gd name="connsiteY0" fmla="*/ 1104970 h 1171849"/>
                    <a:gd name="connsiteX1" fmla="*/ 323850 w 1009650"/>
                    <a:gd name="connsiteY1" fmla="*/ 1133545 h 1171849"/>
                    <a:gd name="connsiteX2" fmla="*/ 466725 w 1009650"/>
                    <a:gd name="connsiteY2" fmla="*/ 619195 h 1171849"/>
                    <a:gd name="connsiteX3" fmla="*/ 542925 w 1009650"/>
                    <a:gd name="connsiteY3" fmla="*/ 70 h 1171849"/>
                    <a:gd name="connsiteX4" fmla="*/ 619125 w 1009650"/>
                    <a:gd name="connsiteY4" fmla="*/ 657295 h 1171849"/>
                    <a:gd name="connsiteX5" fmla="*/ 752475 w 1009650"/>
                    <a:gd name="connsiteY5" fmla="*/ 1133545 h 1171849"/>
                    <a:gd name="connsiteX6" fmla="*/ 1009650 w 1009650"/>
                    <a:gd name="connsiteY6" fmla="*/ 1133545 h 1171849"/>
                    <a:gd name="connsiteX7" fmla="*/ 1009650 w 1009650"/>
                    <a:gd name="connsiteY7" fmla="*/ 1133545 h 1171849"/>
                    <a:gd name="connsiteX0" fmla="*/ 0 w 1009650"/>
                    <a:gd name="connsiteY0" fmla="*/ 1104970 h 1165941"/>
                    <a:gd name="connsiteX1" fmla="*/ 323850 w 1009650"/>
                    <a:gd name="connsiteY1" fmla="*/ 1133545 h 1165941"/>
                    <a:gd name="connsiteX2" fmla="*/ 466725 w 1009650"/>
                    <a:gd name="connsiteY2" fmla="*/ 619195 h 1165941"/>
                    <a:gd name="connsiteX3" fmla="*/ 542925 w 1009650"/>
                    <a:gd name="connsiteY3" fmla="*/ 70 h 1165941"/>
                    <a:gd name="connsiteX4" fmla="*/ 619125 w 1009650"/>
                    <a:gd name="connsiteY4" fmla="*/ 657295 h 1165941"/>
                    <a:gd name="connsiteX5" fmla="*/ 752475 w 1009650"/>
                    <a:gd name="connsiteY5" fmla="*/ 1133545 h 1165941"/>
                    <a:gd name="connsiteX6" fmla="*/ 1009650 w 1009650"/>
                    <a:gd name="connsiteY6" fmla="*/ 1133545 h 1165941"/>
                    <a:gd name="connsiteX7" fmla="*/ 1009650 w 1009650"/>
                    <a:gd name="connsiteY7" fmla="*/ 1133545 h 1165941"/>
                    <a:gd name="connsiteX0" fmla="*/ 0 w 1000125"/>
                    <a:gd name="connsiteY0" fmla="*/ 1133545 h 1175223"/>
                    <a:gd name="connsiteX1" fmla="*/ 314325 w 1000125"/>
                    <a:gd name="connsiteY1" fmla="*/ 1133545 h 1175223"/>
                    <a:gd name="connsiteX2" fmla="*/ 457200 w 1000125"/>
                    <a:gd name="connsiteY2" fmla="*/ 619195 h 1175223"/>
                    <a:gd name="connsiteX3" fmla="*/ 533400 w 1000125"/>
                    <a:gd name="connsiteY3" fmla="*/ 70 h 1175223"/>
                    <a:gd name="connsiteX4" fmla="*/ 609600 w 1000125"/>
                    <a:gd name="connsiteY4" fmla="*/ 657295 h 1175223"/>
                    <a:gd name="connsiteX5" fmla="*/ 742950 w 1000125"/>
                    <a:gd name="connsiteY5" fmla="*/ 1133545 h 1175223"/>
                    <a:gd name="connsiteX6" fmla="*/ 1000125 w 1000125"/>
                    <a:gd name="connsiteY6" fmla="*/ 1133545 h 1175223"/>
                    <a:gd name="connsiteX7" fmla="*/ 1000125 w 1000125"/>
                    <a:gd name="connsiteY7" fmla="*/ 1133545 h 1175223"/>
                    <a:gd name="connsiteX0" fmla="*/ 0 w 1000125"/>
                    <a:gd name="connsiteY0" fmla="*/ 1133545 h 1172909"/>
                    <a:gd name="connsiteX1" fmla="*/ 314325 w 1000125"/>
                    <a:gd name="connsiteY1" fmla="*/ 1133545 h 1172909"/>
                    <a:gd name="connsiteX2" fmla="*/ 457200 w 1000125"/>
                    <a:gd name="connsiteY2" fmla="*/ 619195 h 1172909"/>
                    <a:gd name="connsiteX3" fmla="*/ 533400 w 1000125"/>
                    <a:gd name="connsiteY3" fmla="*/ 70 h 1172909"/>
                    <a:gd name="connsiteX4" fmla="*/ 609600 w 1000125"/>
                    <a:gd name="connsiteY4" fmla="*/ 657295 h 1172909"/>
                    <a:gd name="connsiteX5" fmla="*/ 742950 w 1000125"/>
                    <a:gd name="connsiteY5" fmla="*/ 1133545 h 1172909"/>
                    <a:gd name="connsiteX6" fmla="*/ 1000125 w 1000125"/>
                    <a:gd name="connsiteY6" fmla="*/ 1133545 h 1172909"/>
                    <a:gd name="connsiteX7" fmla="*/ 1000125 w 1000125"/>
                    <a:gd name="connsiteY7" fmla="*/ 1133545 h 1172909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125" h="1139295">
                      <a:moveTo>
                        <a:pt x="0" y="1133545"/>
                      </a:moveTo>
                      <a:cubicBezTo>
                        <a:pt x="113506" y="1139101"/>
                        <a:pt x="180975" y="1143070"/>
                        <a:pt x="314325" y="1133545"/>
                      </a:cubicBezTo>
                      <a:cubicBezTo>
                        <a:pt x="409575" y="1124020"/>
                        <a:pt x="430213" y="817632"/>
                        <a:pt x="457200" y="619195"/>
                      </a:cubicBezTo>
                      <a:cubicBezTo>
                        <a:pt x="484187" y="420758"/>
                        <a:pt x="508000" y="-6280"/>
                        <a:pt x="533400" y="70"/>
                      </a:cubicBezTo>
                      <a:cubicBezTo>
                        <a:pt x="558800" y="6420"/>
                        <a:pt x="584200" y="468383"/>
                        <a:pt x="609600" y="657295"/>
                      </a:cubicBezTo>
                      <a:cubicBezTo>
                        <a:pt x="635000" y="846207"/>
                        <a:pt x="677863" y="1139895"/>
                        <a:pt x="742950" y="1133545"/>
                      </a:cubicBezTo>
                      <a:cubicBezTo>
                        <a:pt x="808037" y="1127195"/>
                        <a:pt x="957263" y="1133545"/>
                        <a:pt x="1000125" y="1133545"/>
                      </a:cubicBezTo>
                      <a:lnTo>
                        <a:pt x="1000125" y="1133545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63" name="Volný tvar 62"/>
                <p:cNvSpPr/>
                <p:nvPr/>
              </p:nvSpPr>
              <p:spPr>
                <a:xfrm>
                  <a:off x="4267737" y="1476448"/>
                  <a:ext cx="279381" cy="224581"/>
                </a:xfrm>
                <a:custGeom>
                  <a:avLst/>
                  <a:gdLst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9530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3815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15723 h 1170050"/>
                    <a:gd name="connsiteX1" fmla="*/ 238125 w 904875"/>
                    <a:gd name="connsiteY1" fmla="*/ 1058573 h 1170050"/>
                    <a:gd name="connsiteX2" fmla="*/ 333375 w 904875"/>
                    <a:gd name="connsiteY2" fmla="*/ 506123 h 1170050"/>
                    <a:gd name="connsiteX3" fmla="*/ 438150 w 904875"/>
                    <a:gd name="connsiteY3" fmla="*/ 1298 h 1170050"/>
                    <a:gd name="connsiteX4" fmla="*/ 476250 w 904875"/>
                    <a:gd name="connsiteY4" fmla="*/ 658523 h 1170050"/>
                    <a:gd name="connsiteX5" fmla="*/ 504825 w 904875"/>
                    <a:gd name="connsiteY5" fmla="*/ 1134773 h 1170050"/>
                    <a:gd name="connsiteX6" fmla="*/ 904875 w 904875"/>
                    <a:gd name="connsiteY6" fmla="*/ 1134773 h 1170050"/>
                    <a:gd name="connsiteX7" fmla="*/ 904875 w 904875"/>
                    <a:gd name="connsiteY7" fmla="*/ 1134773 h 1170050"/>
                    <a:gd name="connsiteX0" fmla="*/ 0 w 904875"/>
                    <a:gd name="connsiteY0" fmla="*/ 1115878 h 1169500"/>
                    <a:gd name="connsiteX1" fmla="*/ 238125 w 904875"/>
                    <a:gd name="connsiteY1" fmla="*/ 1058728 h 1169500"/>
                    <a:gd name="connsiteX2" fmla="*/ 333375 w 904875"/>
                    <a:gd name="connsiteY2" fmla="*/ 506278 h 1169500"/>
                    <a:gd name="connsiteX3" fmla="*/ 438150 w 904875"/>
                    <a:gd name="connsiteY3" fmla="*/ 1453 h 1169500"/>
                    <a:gd name="connsiteX4" fmla="*/ 447675 w 904875"/>
                    <a:gd name="connsiteY4" fmla="*/ 668203 h 1169500"/>
                    <a:gd name="connsiteX5" fmla="*/ 504825 w 904875"/>
                    <a:gd name="connsiteY5" fmla="*/ 1134928 h 1169500"/>
                    <a:gd name="connsiteX6" fmla="*/ 904875 w 904875"/>
                    <a:gd name="connsiteY6" fmla="*/ 1134928 h 1169500"/>
                    <a:gd name="connsiteX7" fmla="*/ 904875 w 904875"/>
                    <a:gd name="connsiteY7" fmla="*/ 1134928 h 1169500"/>
                    <a:gd name="connsiteX0" fmla="*/ 0 w 904875"/>
                    <a:gd name="connsiteY0" fmla="*/ 1115878 h 1143881"/>
                    <a:gd name="connsiteX1" fmla="*/ 238125 w 904875"/>
                    <a:gd name="connsiteY1" fmla="*/ 1058728 h 1143881"/>
                    <a:gd name="connsiteX2" fmla="*/ 333375 w 904875"/>
                    <a:gd name="connsiteY2" fmla="*/ 506278 h 1143881"/>
                    <a:gd name="connsiteX3" fmla="*/ 438150 w 904875"/>
                    <a:gd name="connsiteY3" fmla="*/ 1453 h 1143881"/>
                    <a:gd name="connsiteX4" fmla="*/ 447675 w 904875"/>
                    <a:gd name="connsiteY4" fmla="*/ 668203 h 1143881"/>
                    <a:gd name="connsiteX5" fmla="*/ 504825 w 904875"/>
                    <a:gd name="connsiteY5" fmla="*/ 1134928 h 1143881"/>
                    <a:gd name="connsiteX6" fmla="*/ 904875 w 904875"/>
                    <a:gd name="connsiteY6" fmla="*/ 1134928 h 1143881"/>
                    <a:gd name="connsiteX7" fmla="*/ 904875 w 904875"/>
                    <a:gd name="connsiteY7" fmla="*/ 1134928 h 1143881"/>
                    <a:gd name="connsiteX0" fmla="*/ 0 w 904875"/>
                    <a:gd name="connsiteY0" fmla="*/ 1115878 h 1136705"/>
                    <a:gd name="connsiteX1" fmla="*/ 238125 w 904875"/>
                    <a:gd name="connsiteY1" fmla="*/ 1058728 h 1136705"/>
                    <a:gd name="connsiteX2" fmla="*/ 333375 w 904875"/>
                    <a:gd name="connsiteY2" fmla="*/ 506278 h 1136705"/>
                    <a:gd name="connsiteX3" fmla="*/ 438150 w 904875"/>
                    <a:gd name="connsiteY3" fmla="*/ 1453 h 1136705"/>
                    <a:gd name="connsiteX4" fmla="*/ 447675 w 904875"/>
                    <a:gd name="connsiteY4" fmla="*/ 668203 h 1136705"/>
                    <a:gd name="connsiteX5" fmla="*/ 504825 w 904875"/>
                    <a:gd name="connsiteY5" fmla="*/ 1134928 h 1136705"/>
                    <a:gd name="connsiteX6" fmla="*/ 904875 w 904875"/>
                    <a:gd name="connsiteY6" fmla="*/ 1134928 h 1136705"/>
                    <a:gd name="connsiteX7" fmla="*/ 904875 w 904875"/>
                    <a:gd name="connsiteY7" fmla="*/ 1134928 h 1136705"/>
                    <a:gd name="connsiteX0" fmla="*/ 0 w 904875"/>
                    <a:gd name="connsiteY0" fmla="*/ 1115928 h 1172553"/>
                    <a:gd name="connsiteX1" fmla="*/ 219075 w 904875"/>
                    <a:gd name="connsiteY1" fmla="*/ 1134978 h 1172553"/>
                    <a:gd name="connsiteX2" fmla="*/ 333375 w 904875"/>
                    <a:gd name="connsiteY2" fmla="*/ 506328 h 1172553"/>
                    <a:gd name="connsiteX3" fmla="*/ 438150 w 904875"/>
                    <a:gd name="connsiteY3" fmla="*/ 1503 h 1172553"/>
                    <a:gd name="connsiteX4" fmla="*/ 447675 w 904875"/>
                    <a:gd name="connsiteY4" fmla="*/ 668253 h 1172553"/>
                    <a:gd name="connsiteX5" fmla="*/ 504825 w 904875"/>
                    <a:gd name="connsiteY5" fmla="*/ 1134978 h 1172553"/>
                    <a:gd name="connsiteX6" fmla="*/ 904875 w 904875"/>
                    <a:gd name="connsiteY6" fmla="*/ 1134978 h 1172553"/>
                    <a:gd name="connsiteX7" fmla="*/ 904875 w 904875"/>
                    <a:gd name="connsiteY7" fmla="*/ 1134978 h 1172553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952500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1095375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3183"/>
                    <a:gd name="connsiteX1" fmla="*/ 666750 w 1352550"/>
                    <a:gd name="connsiteY1" fmla="*/ 1133545 h 1283183"/>
                    <a:gd name="connsiteX2" fmla="*/ 809625 w 1352550"/>
                    <a:gd name="connsiteY2" fmla="*/ 619195 h 1283183"/>
                    <a:gd name="connsiteX3" fmla="*/ 885825 w 1352550"/>
                    <a:gd name="connsiteY3" fmla="*/ 70 h 1283183"/>
                    <a:gd name="connsiteX4" fmla="*/ 962025 w 1352550"/>
                    <a:gd name="connsiteY4" fmla="*/ 657295 h 1283183"/>
                    <a:gd name="connsiteX5" fmla="*/ 1095375 w 1352550"/>
                    <a:gd name="connsiteY5" fmla="*/ 1133545 h 1283183"/>
                    <a:gd name="connsiteX6" fmla="*/ 1352550 w 1352550"/>
                    <a:gd name="connsiteY6" fmla="*/ 1133545 h 1283183"/>
                    <a:gd name="connsiteX7" fmla="*/ 1352550 w 1352550"/>
                    <a:gd name="connsiteY7" fmla="*/ 1133545 h 1283183"/>
                    <a:gd name="connsiteX0" fmla="*/ 0 w 1009650"/>
                    <a:gd name="connsiteY0" fmla="*/ 1104970 h 1171849"/>
                    <a:gd name="connsiteX1" fmla="*/ 323850 w 1009650"/>
                    <a:gd name="connsiteY1" fmla="*/ 1133545 h 1171849"/>
                    <a:gd name="connsiteX2" fmla="*/ 466725 w 1009650"/>
                    <a:gd name="connsiteY2" fmla="*/ 619195 h 1171849"/>
                    <a:gd name="connsiteX3" fmla="*/ 542925 w 1009650"/>
                    <a:gd name="connsiteY3" fmla="*/ 70 h 1171849"/>
                    <a:gd name="connsiteX4" fmla="*/ 619125 w 1009650"/>
                    <a:gd name="connsiteY4" fmla="*/ 657295 h 1171849"/>
                    <a:gd name="connsiteX5" fmla="*/ 752475 w 1009650"/>
                    <a:gd name="connsiteY5" fmla="*/ 1133545 h 1171849"/>
                    <a:gd name="connsiteX6" fmla="*/ 1009650 w 1009650"/>
                    <a:gd name="connsiteY6" fmla="*/ 1133545 h 1171849"/>
                    <a:gd name="connsiteX7" fmla="*/ 1009650 w 1009650"/>
                    <a:gd name="connsiteY7" fmla="*/ 1133545 h 1171849"/>
                    <a:gd name="connsiteX0" fmla="*/ 0 w 1009650"/>
                    <a:gd name="connsiteY0" fmla="*/ 1104970 h 1165941"/>
                    <a:gd name="connsiteX1" fmla="*/ 323850 w 1009650"/>
                    <a:gd name="connsiteY1" fmla="*/ 1133545 h 1165941"/>
                    <a:gd name="connsiteX2" fmla="*/ 466725 w 1009650"/>
                    <a:gd name="connsiteY2" fmla="*/ 619195 h 1165941"/>
                    <a:gd name="connsiteX3" fmla="*/ 542925 w 1009650"/>
                    <a:gd name="connsiteY3" fmla="*/ 70 h 1165941"/>
                    <a:gd name="connsiteX4" fmla="*/ 619125 w 1009650"/>
                    <a:gd name="connsiteY4" fmla="*/ 657295 h 1165941"/>
                    <a:gd name="connsiteX5" fmla="*/ 752475 w 1009650"/>
                    <a:gd name="connsiteY5" fmla="*/ 1133545 h 1165941"/>
                    <a:gd name="connsiteX6" fmla="*/ 1009650 w 1009650"/>
                    <a:gd name="connsiteY6" fmla="*/ 1133545 h 1165941"/>
                    <a:gd name="connsiteX7" fmla="*/ 1009650 w 1009650"/>
                    <a:gd name="connsiteY7" fmla="*/ 1133545 h 1165941"/>
                    <a:gd name="connsiteX0" fmla="*/ 0 w 1000125"/>
                    <a:gd name="connsiteY0" fmla="*/ 1133545 h 1175223"/>
                    <a:gd name="connsiteX1" fmla="*/ 314325 w 1000125"/>
                    <a:gd name="connsiteY1" fmla="*/ 1133545 h 1175223"/>
                    <a:gd name="connsiteX2" fmla="*/ 457200 w 1000125"/>
                    <a:gd name="connsiteY2" fmla="*/ 619195 h 1175223"/>
                    <a:gd name="connsiteX3" fmla="*/ 533400 w 1000125"/>
                    <a:gd name="connsiteY3" fmla="*/ 70 h 1175223"/>
                    <a:gd name="connsiteX4" fmla="*/ 609600 w 1000125"/>
                    <a:gd name="connsiteY4" fmla="*/ 657295 h 1175223"/>
                    <a:gd name="connsiteX5" fmla="*/ 742950 w 1000125"/>
                    <a:gd name="connsiteY5" fmla="*/ 1133545 h 1175223"/>
                    <a:gd name="connsiteX6" fmla="*/ 1000125 w 1000125"/>
                    <a:gd name="connsiteY6" fmla="*/ 1133545 h 1175223"/>
                    <a:gd name="connsiteX7" fmla="*/ 1000125 w 1000125"/>
                    <a:gd name="connsiteY7" fmla="*/ 1133545 h 1175223"/>
                    <a:gd name="connsiteX0" fmla="*/ 0 w 1000125"/>
                    <a:gd name="connsiteY0" fmla="*/ 1133545 h 1172909"/>
                    <a:gd name="connsiteX1" fmla="*/ 314325 w 1000125"/>
                    <a:gd name="connsiteY1" fmla="*/ 1133545 h 1172909"/>
                    <a:gd name="connsiteX2" fmla="*/ 457200 w 1000125"/>
                    <a:gd name="connsiteY2" fmla="*/ 619195 h 1172909"/>
                    <a:gd name="connsiteX3" fmla="*/ 533400 w 1000125"/>
                    <a:gd name="connsiteY3" fmla="*/ 70 h 1172909"/>
                    <a:gd name="connsiteX4" fmla="*/ 609600 w 1000125"/>
                    <a:gd name="connsiteY4" fmla="*/ 657295 h 1172909"/>
                    <a:gd name="connsiteX5" fmla="*/ 742950 w 1000125"/>
                    <a:gd name="connsiteY5" fmla="*/ 1133545 h 1172909"/>
                    <a:gd name="connsiteX6" fmla="*/ 1000125 w 1000125"/>
                    <a:gd name="connsiteY6" fmla="*/ 1133545 h 1172909"/>
                    <a:gd name="connsiteX7" fmla="*/ 1000125 w 1000125"/>
                    <a:gd name="connsiteY7" fmla="*/ 1133545 h 1172909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125" h="1139295">
                      <a:moveTo>
                        <a:pt x="0" y="1133545"/>
                      </a:moveTo>
                      <a:cubicBezTo>
                        <a:pt x="113506" y="1139101"/>
                        <a:pt x="180975" y="1143070"/>
                        <a:pt x="314325" y="1133545"/>
                      </a:cubicBezTo>
                      <a:cubicBezTo>
                        <a:pt x="409575" y="1124020"/>
                        <a:pt x="430213" y="817632"/>
                        <a:pt x="457200" y="619195"/>
                      </a:cubicBezTo>
                      <a:cubicBezTo>
                        <a:pt x="484187" y="420758"/>
                        <a:pt x="508000" y="-6280"/>
                        <a:pt x="533400" y="70"/>
                      </a:cubicBezTo>
                      <a:cubicBezTo>
                        <a:pt x="558800" y="6420"/>
                        <a:pt x="584200" y="468383"/>
                        <a:pt x="609600" y="657295"/>
                      </a:cubicBezTo>
                      <a:cubicBezTo>
                        <a:pt x="635000" y="846207"/>
                        <a:pt x="677863" y="1139895"/>
                        <a:pt x="742950" y="1133545"/>
                      </a:cubicBezTo>
                      <a:cubicBezTo>
                        <a:pt x="808037" y="1127195"/>
                        <a:pt x="957263" y="1133545"/>
                        <a:pt x="1000125" y="1133545"/>
                      </a:cubicBezTo>
                      <a:lnTo>
                        <a:pt x="1000125" y="1133545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64" name="Volný tvar 63"/>
                <p:cNvSpPr/>
                <p:nvPr/>
              </p:nvSpPr>
              <p:spPr>
                <a:xfrm>
                  <a:off x="2843755" y="1413168"/>
                  <a:ext cx="359380" cy="289102"/>
                </a:xfrm>
                <a:custGeom>
                  <a:avLst/>
                  <a:gdLst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9530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3815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15723 h 1170050"/>
                    <a:gd name="connsiteX1" fmla="*/ 238125 w 904875"/>
                    <a:gd name="connsiteY1" fmla="*/ 1058573 h 1170050"/>
                    <a:gd name="connsiteX2" fmla="*/ 333375 w 904875"/>
                    <a:gd name="connsiteY2" fmla="*/ 506123 h 1170050"/>
                    <a:gd name="connsiteX3" fmla="*/ 438150 w 904875"/>
                    <a:gd name="connsiteY3" fmla="*/ 1298 h 1170050"/>
                    <a:gd name="connsiteX4" fmla="*/ 476250 w 904875"/>
                    <a:gd name="connsiteY4" fmla="*/ 658523 h 1170050"/>
                    <a:gd name="connsiteX5" fmla="*/ 504825 w 904875"/>
                    <a:gd name="connsiteY5" fmla="*/ 1134773 h 1170050"/>
                    <a:gd name="connsiteX6" fmla="*/ 904875 w 904875"/>
                    <a:gd name="connsiteY6" fmla="*/ 1134773 h 1170050"/>
                    <a:gd name="connsiteX7" fmla="*/ 904875 w 904875"/>
                    <a:gd name="connsiteY7" fmla="*/ 1134773 h 1170050"/>
                    <a:gd name="connsiteX0" fmla="*/ 0 w 904875"/>
                    <a:gd name="connsiteY0" fmla="*/ 1115878 h 1169500"/>
                    <a:gd name="connsiteX1" fmla="*/ 238125 w 904875"/>
                    <a:gd name="connsiteY1" fmla="*/ 1058728 h 1169500"/>
                    <a:gd name="connsiteX2" fmla="*/ 333375 w 904875"/>
                    <a:gd name="connsiteY2" fmla="*/ 506278 h 1169500"/>
                    <a:gd name="connsiteX3" fmla="*/ 438150 w 904875"/>
                    <a:gd name="connsiteY3" fmla="*/ 1453 h 1169500"/>
                    <a:gd name="connsiteX4" fmla="*/ 447675 w 904875"/>
                    <a:gd name="connsiteY4" fmla="*/ 668203 h 1169500"/>
                    <a:gd name="connsiteX5" fmla="*/ 504825 w 904875"/>
                    <a:gd name="connsiteY5" fmla="*/ 1134928 h 1169500"/>
                    <a:gd name="connsiteX6" fmla="*/ 904875 w 904875"/>
                    <a:gd name="connsiteY6" fmla="*/ 1134928 h 1169500"/>
                    <a:gd name="connsiteX7" fmla="*/ 904875 w 904875"/>
                    <a:gd name="connsiteY7" fmla="*/ 1134928 h 1169500"/>
                    <a:gd name="connsiteX0" fmla="*/ 0 w 904875"/>
                    <a:gd name="connsiteY0" fmla="*/ 1115878 h 1143881"/>
                    <a:gd name="connsiteX1" fmla="*/ 238125 w 904875"/>
                    <a:gd name="connsiteY1" fmla="*/ 1058728 h 1143881"/>
                    <a:gd name="connsiteX2" fmla="*/ 333375 w 904875"/>
                    <a:gd name="connsiteY2" fmla="*/ 506278 h 1143881"/>
                    <a:gd name="connsiteX3" fmla="*/ 438150 w 904875"/>
                    <a:gd name="connsiteY3" fmla="*/ 1453 h 1143881"/>
                    <a:gd name="connsiteX4" fmla="*/ 447675 w 904875"/>
                    <a:gd name="connsiteY4" fmla="*/ 668203 h 1143881"/>
                    <a:gd name="connsiteX5" fmla="*/ 504825 w 904875"/>
                    <a:gd name="connsiteY5" fmla="*/ 1134928 h 1143881"/>
                    <a:gd name="connsiteX6" fmla="*/ 904875 w 904875"/>
                    <a:gd name="connsiteY6" fmla="*/ 1134928 h 1143881"/>
                    <a:gd name="connsiteX7" fmla="*/ 904875 w 904875"/>
                    <a:gd name="connsiteY7" fmla="*/ 1134928 h 1143881"/>
                    <a:gd name="connsiteX0" fmla="*/ 0 w 904875"/>
                    <a:gd name="connsiteY0" fmla="*/ 1115878 h 1136705"/>
                    <a:gd name="connsiteX1" fmla="*/ 238125 w 904875"/>
                    <a:gd name="connsiteY1" fmla="*/ 1058728 h 1136705"/>
                    <a:gd name="connsiteX2" fmla="*/ 333375 w 904875"/>
                    <a:gd name="connsiteY2" fmla="*/ 506278 h 1136705"/>
                    <a:gd name="connsiteX3" fmla="*/ 438150 w 904875"/>
                    <a:gd name="connsiteY3" fmla="*/ 1453 h 1136705"/>
                    <a:gd name="connsiteX4" fmla="*/ 447675 w 904875"/>
                    <a:gd name="connsiteY4" fmla="*/ 668203 h 1136705"/>
                    <a:gd name="connsiteX5" fmla="*/ 504825 w 904875"/>
                    <a:gd name="connsiteY5" fmla="*/ 1134928 h 1136705"/>
                    <a:gd name="connsiteX6" fmla="*/ 904875 w 904875"/>
                    <a:gd name="connsiteY6" fmla="*/ 1134928 h 1136705"/>
                    <a:gd name="connsiteX7" fmla="*/ 904875 w 904875"/>
                    <a:gd name="connsiteY7" fmla="*/ 1134928 h 1136705"/>
                    <a:gd name="connsiteX0" fmla="*/ 0 w 904875"/>
                    <a:gd name="connsiteY0" fmla="*/ 1115928 h 1172553"/>
                    <a:gd name="connsiteX1" fmla="*/ 219075 w 904875"/>
                    <a:gd name="connsiteY1" fmla="*/ 1134978 h 1172553"/>
                    <a:gd name="connsiteX2" fmla="*/ 333375 w 904875"/>
                    <a:gd name="connsiteY2" fmla="*/ 506328 h 1172553"/>
                    <a:gd name="connsiteX3" fmla="*/ 438150 w 904875"/>
                    <a:gd name="connsiteY3" fmla="*/ 1503 h 1172553"/>
                    <a:gd name="connsiteX4" fmla="*/ 447675 w 904875"/>
                    <a:gd name="connsiteY4" fmla="*/ 668253 h 1172553"/>
                    <a:gd name="connsiteX5" fmla="*/ 504825 w 904875"/>
                    <a:gd name="connsiteY5" fmla="*/ 1134978 h 1172553"/>
                    <a:gd name="connsiteX6" fmla="*/ 904875 w 904875"/>
                    <a:gd name="connsiteY6" fmla="*/ 1134978 h 1172553"/>
                    <a:gd name="connsiteX7" fmla="*/ 904875 w 904875"/>
                    <a:gd name="connsiteY7" fmla="*/ 1134978 h 1172553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952500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1095375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3183"/>
                    <a:gd name="connsiteX1" fmla="*/ 666750 w 1352550"/>
                    <a:gd name="connsiteY1" fmla="*/ 1133545 h 1283183"/>
                    <a:gd name="connsiteX2" fmla="*/ 809625 w 1352550"/>
                    <a:gd name="connsiteY2" fmla="*/ 619195 h 1283183"/>
                    <a:gd name="connsiteX3" fmla="*/ 885825 w 1352550"/>
                    <a:gd name="connsiteY3" fmla="*/ 70 h 1283183"/>
                    <a:gd name="connsiteX4" fmla="*/ 962025 w 1352550"/>
                    <a:gd name="connsiteY4" fmla="*/ 657295 h 1283183"/>
                    <a:gd name="connsiteX5" fmla="*/ 1095375 w 1352550"/>
                    <a:gd name="connsiteY5" fmla="*/ 1133545 h 1283183"/>
                    <a:gd name="connsiteX6" fmla="*/ 1352550 w 1352550"/>
                    <a:gd name="connsiteY6" fmla="*/ 1133545 h 1283183"/>
                    <a:gd name="connsiteX7" fmla="*/ 1352550 w 1352550"/>
                    <a:gd name="connsiteY7" fmla="*/ 1133545 h 1283183"/>
                    <a:gd name="connsiteX0" fmla="*/ 0 w 1009650"/>
                    <a:gd name="connsiteY0" fmla="*/ 1104970 h 1171849"/>
                    <a:gd name="connsiteX1" fmla="*/ 323850 w 1009650"/>
                    <a:gd name="connsiteY1" fmla="*/ 1133545 h 1171849"/>
                    <a:gd name="connsiteX2" fmla="*/ 466725 w 1009650"/>
                    <a:gd name="connsiteY2" fmla="*/ 619195 h 1171849"/>
                    <a:gd name="connsiteX3" fmla="*/ 542925 w 1009650"/>
                    <a:gd name="connsiteY3" fmla="*/ 70 h 1171849"/>
                    <a:gd name="connsiteX4" fmla="*/ 619125 w 1009650"/>
                    <a:gd name="connsiteY4" fmla="*/ 657295 h 1171849"/>
                    <a:gd name="connsiteX5" fmla="*/ 752475 w 1009650"/>
                    <a:gd name="connsiteY5" fmla="*/ 1133545 h 1171849"/>
                    <a:gd name="connsiteX6" fmla="*/ 1009650 w 1009650"/>
                    <a:gd name="connsiteY6" fmla="*/ 1133545 h 1171849"/>
                    <a:gd name="connsiteX7" fmla="*/ 1009650 w 1009650"/>
                    <a:gd name="connsiteY7" fmla="*/ 1133545 h 1171849"/>
                    <a:gd name="connsiteX0" fmla="*/ 0 w 1009650"/>
                    <a:gd name="connsiteY0" fmla="*/ 1104970 h 1165941"/>
                    <a:gd name="connsiteX1" fmla="*/ 323850 w 1009650"/>
                    <a:gd name="connsiteY1" fmla="*/ 1133545 h 1165941"/>
                    <a:gd name="connsiteX2" fmla="*/ 466725 w 1009650"/>
                    <a:gd name="connsiteY2" fmla="*/ 619195 h 1165941"/>
                    <a:gd name="connsiteX3" fmla="*/ 542925 w 1009650"/>
                    <a:gd name="connsiteY3" fmla="*/ 70 h 1165941"/>
                    <a:gd name="connsiteX4" fmla="*/ 619125 w 1009650"/>
                    <a:gd name="connsiteY4" fmla="*/ 657295 h 1165941"/>
                    <a:gd name="connsiteX5" fmla="*/ 752475 w 1009650"/>
                    <a:gd name="connsiteY5" fmla="*/ 1133545 h 1165941"/>
                    <a:gd name="connsiteX6" fmla="*/ 1009650 w 1009650"/>
                    <a:gd name="connsiteY6" fmla="*/ 1133545 h 1165941"/>
                    <a:gd name="connsiteX7" fmla="*/ 1009650 w 1009650"/>
                    <a:gd name="connsiteY7" fmla="*/ 1133545 h 1165941"/>
                    <a:gd name="connsiteX0" fmla="*/ 0 w 1000125"/>
                    <a:gd name="connsiteY0" fmla="*/ 1133545 h 1175223"/>
                    <a:gd name="connsiteX1" fmla="*/ 314325 w 1000125"/>
                    <a:gd name="connsiteY1" fmla="*/ 1133545 h 1175223"/>
                    <a:gd name="connsiteX2" fmla="*/ 457200 w 1000125"/>
                    <a:gd name="connsiteY2" fmla="*/ 619195 h 1175223"/>
                    <a:gd name="connsiteX3" fmla="*/ 533400 w 1000125"/>
                    <a:gd name="connsiteY3" fmla="*/ 70 h 1175223"/>
                    <a:gd name="connsiteX4" fmla="*/ 609600 w 1000125"/>
                    <a:gd name="connsiteY4" fmla="*/ 657295 h 1175223"/>
                    <a:gd name="connsiteX5" fmla="*/ 742950 w 1000125"/>
                    <a:gd name="connsiteY5" fmla="*/ 1133545 h 1175223"/>
                    <a:gd name="connsiteX6" fmla="*/ 1000125 w 1000125"/>
                    <a:gd name="connsiteY6" fmla="*/ 1133545 h 1175223"/>
                    <a:gd name="connsiteX7" fmla="*/ 1000125 w 1000125"/>
                    <a:gd name="connsiteY7" fmla="*/ 1133545 h 1175223"/>
                    <a:gd name="connsiteX0" fmla="*/ 0 w 1000125"/>
                    <a:gd name="connsiteY0" fmla="*/ 1133545 h 1172909"/>
                    <a:gd name="connsiteX1" fmla="*/ 314325 w 1000125"/>
                    <a:gd name="connsiteY1" fmla="*/ 1133545 h 1172909"/>
                    <a:gd name="connsiteX2" fmla="*/ 457200 w 1000125"/>
                    <a:gd name="connsiteY2" fmla="*/ 619195 h 1172909"/>
                    <a:gd name="connsiteX3" fmla="*/ 533400 w 1000125"/>
                    <a:gd name="connsiteY3" fmla="*/ 70 h 1172909"/>
                    <a:gd name="connsiteX4" fmla="*/ 609600 w 1000125"/>
                    <a:gd name="connsiteY4" fmla="*/ 657295 h 1172909"/>
                    <a:gd name="connsiteX5" fmla="*/ 742950 w 1000125"/>
                    <a:gd name="connsiteY5" fmla="*/ 1133545 h 1172909"/>
                    <a:gd name="connsiteX6" fmla="*/ 1000125 w 1000125"/>
                    <a:gd name="connsiteY6" fmla="*/ 1133545 h 1172909"/>
                    <a:gd name="connsiteX7" fmla="*/ 1000125 w 1000125"/>
                    <a:gd name="connsiteY7" fmla="*/ 1133545 h 1172909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125" h="1139295">
                      <a:moveTo>
                        <a:pt x="0" y="1133545"/>
                      </a:moveTo>
                      <a:cubicBezTo>
                        <a:pt x="113506" y="1139101"/>
                        <a:pt x="180975" y="1143070"/>
                        <a:pt x="314325" y="1133545"/>
                      </a:cubicBezTo>
                      <a:cubicBezTo>
                        <a:pt x="409575" y="1124020"/>
                        <a:pt x="430213" y="817632"/>
                        <a:pt x="457200" y="619195"/>
                      </a:cubicBezTo>
                      <a:cubicBezTo>
                        <a:pt x="484187" y="420758"/>
                        <a:pt x="508000" y="-6280"/>
                        <a:pt x="533400" y="70"/>
                      </a:cubicBezTo>
                      <a:cubicBezTo>
                        <a:pt x="558800" y="6420"/>
                        <a:pt x="584200" y="468383"/>
                        <a:pt x="609600" y="657295"/>
                      </a:cubicBezTo>
                      <a:cubicBezTo>
                        <a:pt x="635000" y="846207"/>
                        <a:pt x="677863" y="1139895"/>
                        <a:pt x="742950" y="1133545"/>
                      </a:cubicBezTo>
                      <a:cubicBezTo>
                        <a:pt x="808037" y="1127195"/>
                        <a:pt x="957263" y="1133545"/>
                        <a:pt x="1000125" y="1133545"/>
                      </a:cubicBezTo>
                      <a:lnTo>
                        <a:pt x="1000125" y="1133545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65" name="Volný tvar 64"/>
                <p:cNvSpPr/>
                <p:nvPr/>
              </p:nvSpPr>
              <p:spPr>
                <a:xfrm>
                  <a:off x="1945305" y="1483893"/>
                  <a:ext cx="280612" cy="223340"/>
                </a:xfrm>
                <a:custGeom>
                  <a:avLst/>
                  <a:gdLst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9530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3815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15723 h 1170050"/>
                    <a:gd name="connsiteX1" fmla="*/ 238125 w 904875"/>
                    <a:gd name="connsiteY1" fmla="*/ 1058573 h 1170050"/>
                    <a:gd name="connsiteX2" fmla="*/ 333375 w 904875"/>
                    <a:gd name="connsiteY2" fmla="*/ 506123 h 1170050"/>
                    <a:gd name="connsiteX3" fmla="*/ 438150 w 904875"/>
                    <a:gd name="connsiteY3" fmla="*/ 1298 h 1170050"/>
                    <a:gd name="connsiteX4" fmla="*/ 476250 w 904875"/>
                    <a:gd name="connsiteY4" fmla="*/ 658523 h 1170050"/>
                    <a:gd name="connsiteX5" fmla="*/ 504825 w 904875"/>
                    <a:gd name="connsiteY5" fmla="*/ 1134773 h 1170050"/>
                    <a:gd name="connsiteX6" fmla="*/ 904875 w 904875"/>
                    <a:gd name="connsiteY6" fmla="*/ 1134773 h 1170050"/>
                    <a:gd name="connsiteX7" fmla="*/ 904875 w 904875"/>
                    <a:gd name="connsiteY7" fmla="*/ 1134773 h 1170050"/>
                    <a:gd name="connsiteX0" fmla="*/ 0 w 904875"/>
                    <a:gd name="connsiteY0" fmla="*/ 1115878 h 1169500"/>
                    <a:gd name="connsiteX1" fmla="*/ 238125 w 904875"/>
                    <a:gd name="connsiteY1" fmla="*/ 1058728 h 1169500"/>
                    <a:gd name="connsiteX2" fmla="*/ 333375 w 904875"/>
                    <a:gd name="connsiteY2" fmla="*/ 506278 h 1169500"/>
                    <a:gd name="connsiteX3" fmla="*/ 438150 w 904875"/>
                    <a:gd name="connsiteY3" fmla="*/ 1453 h 1169500"/>
                    <a:gd name="connsiteX4" fmla="*/ 447675 w 904875"/>
                    <a:gd name="connsiteY4" fmla="*/ 668203 h 1169500"/>
                    <a:gd name="connsiteX5" fmla="*/ 504825 w 904875"/>
                    <a:gd name="connsiteY5" fmla="*/ 1134928 h 1169500"/>
                    <a:gd name="connsiteX6" fmla="*/ 904875 w 904875"/>
                    <a:gd name="connsiteY6" fmla="*/ 1134928 h 1169500"/>
                    <a:gd name="connsiteX7" fmla="*/ 904875 w 904875"/>
                    <a:gd name="connsiteY7" fmla="*/ 1134928 h 1169500"/>
                    <a:gd name="connsiteX0" fmla="*/ 0 w 904875"/>
                    <a:gd name="connsiteY0" fmla="*/ 1115878 h 1143881"/>
                    <a:gd name="connsiteX1" fmla="*/ 238125 w 904875"/>
                    <a:gd name="connsiteY1" fmla="*/ 1058728 h 1143881"/>
                    <a:gd name="connsiteX2" fmla="*/ 333375 w 904875"/>
                    <a:gd name="connsiteY2" fmla="*/ 506278 h 1143881"/>
                    <a:gd name="connsiteX3" fmla="*/ 438150 w 904875"/>
                    <a:gd name="connsiteY3" fmla="*/ 1453 h 1143881"/>
                    <a:gd name="connsiteX4" fmla="*/ 447675 w 904875"/>
                    <a:gd name="connsiteY4" fmla="*/ 668203 h 1143881"/>
                    <a:gd name="connsiteX5" fmla="*/ 504825 w 904875"/>
                    <a:gd name="connsiteY5" fmla="*/ 1134928 h 1143881"/>
                    <a:gd name="connsiteX6" fmla="*/ 904875 w 904875"/>
                    <a:gd name="connsiteY6" fmla="*/ 1134928 h 1143881"/>
                    <a:gd name="connsiteX7" fmla="*/ 904875 w 904875"/>
                    <a:gd name="connsiteY7" fmla="*/ 1134928 h 1143881"/>
                    <a:gd name="connsiteX0" fmla="*/ 0 w 904875"/>
                    <a:gd name="connsiteY0" fmla="*/ 1115878 h 1136705"/>
                    <a:gd name="connsiteX1" fmla="*/ 238125 w 904875"/>
                    <a:gd name="connsiteY1" fmla="*/ 1058728 h 1136705"/>
                    <a:gd name="connsiteX2" fmla="*/ 333375 w 904875"/>
                    <a:gd name="connsiteY2" fmla="*/ 506278 h 1136705"/>
                    <a:gd name="connsiteX3" fmla="*/ 438150 w 904875"/>
                    <a:gd name="connsiteY3" fmla="*/ 1453 h 1136705"/>
                    <a:gd name="connsiteX4" fmla="*/ 447675 w 904875"/>
                    <a:gd name="connsiteY4" fmla="*/ 668203 h 1136705"/>
                    <a:gd name="connsiteX5" fmla="*/ 504825 w 904875"/>
                    <a:gd name="connsiteY5" fmla="*/ 1134928 h 1136705"/>
                    <a:gd name="connsiteX6" fmla="*/ 904875 w 904875"/>
                    <a:gd name="connsiteY6" fmla="*/ 1134928 h 1136705"/>
                    <a:gd name="connsiteX7" fmla="*/ 904875 w 904875"/>
                    <a:gd name="connsiteY7" fmla="*/ 1134928 h 1136705"/>
                    <a:gd name="connsiteX0" fmla="*/ 0 w 904875"/>
                    <a:gd name="connsiteY0" fmla="*/ 1115928 h 1172553"/>
                    <a:gd name="connsiteX1" fmla="*/ 219075 w 904875"/>
                    <a:gd name="connsiteY1" fmla="*/ 1134978 h 1172553"/>
                    <a:gd name="connsiteX2" fmla="*/ 333375 w 904875"/>
                    <a:gd name="connsiteY2" fmla="*/ 506328 h 1172553"/>
                    <a:gd name="connsiteX3" fmla="*/ 438150 w 904875"/>
                    <a:gd name="connsiteY3" fmla="*/ 1503 h 1172553"/>
                    <a:gd name="connsiteX4" fmla="*/ 447675 w 904875"/>
                    <a:gd name="connsiteY4" fmla="*/ 668253 h 1172553"/>
                    <a:gd name="connsiteX5" fmla="*/ 504825 w 904875"/>
                    <a:gd name="connsiteY5" fmla="*/ 1134978 h 1172553"/>
                    <a:gd name="connsiteX6" fmla="*/ 904875 w 904875"/>
                    <a:gd name="connsiteY6" fmla="*/ 1134978 h 1172553"/>
                    <a:gd name="connsiteX7" fmla="*/ 904875 w 904875"/>
                    <a:gd name="connsiteY7" fmla="*/ 1134978 h 1172553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952500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1095375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3183"/>
                    <a:gd name="connsiteX1" fmla="*/ 666750 w 1352550"/>
                    <a:gd name="connsiteY1" fmla="*/ 1133545 h 1283183"/>
                    <a:gd name="connsiteX2" fmla="*/ 809625 w 1352550"/>
                    <a:gd name="connsiteY2" fmla="*/ 619195 h 1283183"/>
                    <a:gd name="connsiteX3" fmla="*/ 885825 w 1352550"/>
                    <a:gd name="connsiteY3" fmla="*/ 70 h 1283183"/>
                    <a:gd name="connsiteX4" fmla="*/ 962025 w 1352550"/>
                    <a:gd name="connsiteY4" fmla="*/ 657295 h 1283183"/>
                    <a:gd name="connsiteX5" fmla="*/ 1095375 w 1352550"/>
                    <a:gd name="connsiteY5" fmla="*/ 1133545 h 1283183"/>
                    <a:gd name="connsiteX6" fmla="*/ 1352550 w 1352550"/>
                    <a:gd name="connsiteY6" fmla="*/ 1133545 h 1283183"/>
                    <a:gd name="connsiteX7" fmla="*/ 1352550 w 1352550"/>
                    <a:gd name="connsiteY7" fmla="*/ 1133545 h 1283183"/>
                    <a:gd name="connsiteX0" fmla="*/ 0 w 1009650"/>
                    <a:gd name="connsiteY0" fmla="*/ 1104970 h 1171849"/>
                    <a:gd name="connsiteX1" fmla="*/ 323850 w 1009650"/>
                    <a:gd name="connsiteY1" fmla="*/ 1133545 h 1171849"/>
                    <a:gd name="connsiteX2" fmla="*/ 466725 w 1009650"/>
                    <a:gd name="connsiteY2" fmla="*/ 619195 h 1171849"/>
                    <a:gd name="connsiteX3" fmla="*/ 542925 w 1009650"/>
                    <a:gd name="connsiteY3" fmla="*/ 70 h 1171849"/>
                    <a:gd name="connsiteX4" fmla="*/ 619125 w 1009650"/>
                    <a:gd name="connsiteY4" fmla="*/ 657295 h 1171849"/>
                    <a:gd name="connsiteX5" fmla="*/ 752475 w 1009650"/>
                    <a:gd name="connsiteY5" fmla="*/ 1133545 h 1171849"/>
                    <a:gd name="connsiteX6" fmla="*/ 1009650 w 1009650"/>
                    <a:gd name="connsiteY6" fmla="*/ 1133545 h 1171849"/>
                    <a:gd name="connsiteX7" fmla="*/ 1009650 w 1009650"/>
                    <a:gd name="connsiteY7" fmla="*/ 1133545 h 1171849"/>
                    <a:gd name="connsiteX0" fmla="*/ 0 w 1009650"/>
                    <a:gd name="connsiteY0" fmla="*/ 1104970 h 1165941"/>
                    <a:gd name="connsiteX1" fmla="*/ 323850 w 1009650"/>
                    <a:gd name="connsiteY1" fmla="*/ 1133545 h 1165941"/>
                    <a:gd name="connsiteX2" fmla="*/ 466725 w 1009650"/>
                    <a:gd name="connsiteY2" fmla="*/ 619195 h 1165941"/>
                    <a:gd name="connsiteX3" fmla="*/ 542925 w 1009650"/>
                    <a:gd name="connsiteY3" fmla="*/ 70 h 1165941"/>
                    <a:gd name="connsiteX4" fmla="*/ 619125 w 1009650"/>
                    <a:gd name="connsiteY4" fmla="*/ 657295 h 1165941"/>
                    <a:gd name="connsiteX5" fmla="*/ 752475 w 1009650"/>
                    <a:gd name="connsiteY5" fmla="*/ 1133545 h 1165941"/>
                    <a:gd name="connsiteX6" fmla="*/ 1009650 w 1009650"/>
                    <a:gd name="connsiteY6" fmla="*/ 1133545 h 1165941"/>
                    <a:gd name="connsiteX7" fmla="*/ 1009650 w 1009650"/>
                    <a:gd name="connsiteY7" fmla="*/ 1133545 h 1165941"/>
                    <a:gd name="connsiteX0" fmla="*/ 0 w 1000125"/>
                    <a:gd name="connsiteY0" fmla="*/ 1133545 h 1175223"/>
                    <a:gd name="connsiteX1" fmla="*/ 314325 w 1000125"/>
                    <a:gd name="connsiteY1" fmla="*/ 1133545 h 1175223"/>
                    <a:gd name="connsiteX2" fmla="*/ 457200 w 1000125"/>
                    <a:gd name="connsiteY2" fmla="*/ 619195 h 1175223"/>
                    <a:gd name="connsiteX3" fmla="*/ 533400 w 1000125"/>
                    <a:gd name="connsiteY3" fmla="*/ 70 h 1175223"/>
                    <a:gd name="connsiteX4" fmla="*/ 609600 w 1000125"/>
                    <a:gd name="connsiteY4" fmla="*/ 657295 h 1175223"/>
                    <a:gd name="connsiteX5" fmla="*/ 742950 w 1000125"/>
                    <a:gd name="connsiteY5" fmla="*/ 1133545 h 1175223"/>
                    <a:gd name="connsiteX6" fmla="*/ 1000125 w 1000125"/>
                    <a:gd name="connsiteY6" fmla="*/ 1133545 h 1175223"/>
                    <a:gd name="connsiteX7" fmla="*/ 1000125 w 1000125"/>
                    <a:gd name="connsiteY7" fmla="*/ 1133545 h 1175223"/>
                    <a:gd name="connsiteX0" fmla="*/ 0 w 1000125"/>
                    <a:gd name="connsiteY0" fmla="*/ 1133545 h 1172909"/>
                    <a:gd name="connsiteX1" fmla="*/ 314325 w 1000125"/>
                    <a:gd name="connsiteY1" fmla="*/ 1133545 h 1172909"/>
                    <a:gd name="connsiteX2" fmla="*/ 457200 w 1000125"/>
                    <a:gd name="connsiteY2" fmla="*/ 619195 h 1172909"/>
                    <a:gd name="connsiteX3" fmla="*/ 533400 w 1000125"/>
                    <a:gd name="connsiteY3" fmla="*/ 70 h 1172909"/>
                    <a:gd name="connsiteX4" fmla="*/ 609600 w 1000125"/>
                    <a:gd name="connsiteY4" fmla="*/ 657295 h 1172909"/>
                    <a:gd name="connsiteX5" fmla="*/ 742950 w 1000125"/>
                    <a:gd name="connsiteY5" fmla="*/ 1133545 h 1172909"/>
                    <a:gd name="connsiteX6" fmla="*/ 1000125 w 1000125"/>
                    <a:gd name="connsiteY6" fmla="*/ 1133545 h 1172909"/>
                    <a:gd name="connsiteX7" fmla="*/ 1000125 w 1000125"/>
                    <a:gd name="connsiteY7" fmla="*/ 1133545 h 1172909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125" h="1139295">
                      <a:moveTo>
                        <a:pt x="0" y="1133545"/>
                      </a:moveTo>
                      <a:cubicBezTo>
                        <a:pt x="113506" y="1139101"/>
                        <a:pt x="180975" y="1143070"/>
                        <a:pt x="314325" y="1133545"/>
                      </a:cubicBezTo>
                      <a:cubicBezTo>
                        <a:pt x="409575" y="1124020"/>
                        <a:pt x="430213" y="817632"/>
                        <a:pt x="457200" y="619195"/>
                      </a:cubicBezTo>
                      <a:cubicBezTo>
                        <a:pt x="484187" y="420758"/>
                        <a:pt x="508000" y="-6280"/>
                        <a:pt x="533400" y="70"/>
                      </a:cubicBezTo>
                      <a:cubicBezTo>
                        <a:pt x="558800" y="6420"/>
                        <a:pt x="584200" y="468383"/>
                        <a:pt x="609600" y="657295"/>
                      </a:cubicBezTo>
                      <a:cubicBezTo>
                        <a:pt x="635000" y="846207"/>
                        <a:pt x="677863" y="1139895"/>
                        <a:pt x="742950" y="1133545"/>
                      </a:cubicBezTo>
                      <a:cubicBezTo>
                        <a:pt x="808037" y="1127195"/>
                        <a:pt x="957263" y="1133545"/>
                        <a:pt x="1000125" y="1133545"/>
                      </a:cubicBezTo>
                      <a:lnTo>
                        <a:pt x="1000125" y="1133545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66" name="Volný tvar 65"/>
                <p:cNvSpPr/>
                <p:nvPr/>
              </p:nvSpPr>
              <p:spPr>
                <a:xfrm>
                  <a:off x="2393299" y="1483893"/>
                  <a:ext cx="280612" cy="223340"/>
                </a:xfrm>
                <a:custGeom>
                  <a:avLst/>
                  <a:gdLst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9530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3815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15723 h 1170050"/>
                    <a:gd name="connsiteX1" fmla="*/ 238125 w 904875"/>
                    <a:gd name="connsiteY1" fmla="*/ 1058573 h 1170050"/>
                    <a:gd name="connsiteX2" fmla="*/ 333375 w 904875"/>
                    <a:gd name="connsiteY2" fmla="*/ 506123 h 1170050"/>
                    <a:gd name="connsiteX3" fmla="*/ 438150 w 904875"/>
                    <a:gd name="connsiteY3" fmla="*/ 1298 h 1170050"/>
                    <a:gd name="connsiteX4" fmla="*/ 476250 w 904875"/>
                    <a:gd name="connsiteY4" fmla="*/ 658523 h 1170050"/>
                    <a:gd name="connsiteX5" fmla="*/ 504825 w 904875"/>
                    <a:gd name="connsiteY5" fmla="*/ 1134773 h 1170050"/>
                    <a:gd name="connsiteX6" fmla="*/ 904875 w 904875"/>
                    <a:gd name="connsiteY6" fmla="*/ 1134773 h 1170050"/>
                    <a:gd name="connsiteX7" fmla="*/ 904875 w 904875"/>
                    <a:gd name="connsiteY7" fmla="*/ 1134773 h 1170050"/>
                    <a:gd name="connsiteX0" fmla="*/ 0 w 904875"/>
                    <a:gd name="connsiteY0" fmla="*/ 1115878 h 1169500"/>
                    <a:gd name="connsiteX1" fmla="*/ 238125 w 904875"/>
                    <a:gd name="connsiteY1" fmla="*/ 1058728 h 1169500"/>
                    <a:gd name="connsiteX2" fmla="*/ 333375 w 904875"/>
                    <a:gd name="connsiteY2" fmla="*/ 506278 h 1169500"/>
                    <a:gd name="connsiteX3" fmla="*/ 438150 w 904875"/>
                    <a:gd name="connsiteY3" fmla="*/ 1453 h 1169500"/>
                    <a:gd name="connsiteX4" fmla="*/ 447675 w 904875"/>
                    <a:gd name="connsiteY4" fmla="*/ 668203 h 1169500"/>
                    <a:gd name="connsiteX5" fmla="*/ 504825 w 904875"/>
                    <a:gd name="connsiteY5" fmla="*/ 1134928 h 1169500"/>
                    <a:gd name="connsiteX6" fmla="*/ 904875 w 904875"/>
                    <a:gd name="connsiteY6" fmla="*/ 1134928 h 1169500"/>
                    <a:gd name="connsiteX7" fmla="*/ 904875 w 904875"/>
                    <a:gd name="connsiteY7" fmla="*/ 1134928 h 1169500"/>
                    <a:gd name="connsiteX0" fmla="*/ 0 w 904875"/>
                    <a:gd name="connsiteY0" fmla="*/ 1115878 h 1143881"/>
                    <a:gd name="connsiteX1" fmla="*/ 238125 w 904875"/>
                    <a:gd name="connsiteY1" fmla="*/ 1058728 h 1143881"/>
                    <a:gd name="connsiteX2" fmla="*/ 333375 w 904875"/>
                    <a:gd name="connsiteY2" fmla="*/ 506278 h 1143881"/>
                    <a:gd name="connsiteX3" fmla="*/ 438150 w 904875"/>
                    <a:gd name="connsiteY3" fmla="*/ 1453 h 1143881"/>
                    <a:gd name="connsiteX4" fmla="*/ 447675 w 904875"/>
                    <a:gd name="connsiteY4" fmla="*/ 668203 h 1143881"/>
                    <a:gd name="connsiteX5" fmla="*/ 504825 w 904875"/>
                    <a:gd name="connsiteY5" fmla="*/ 1134928 h 1143881"/>
                    <a:gd name="connsiteX6" fmla="*/ 904875 w 904875"/>
                    <a:gd name="connsiteY6" fmla="*/ 1134928 h 1143881"/>
                    <a:gd name="connsiteX7" fmla="*/ 904875 w 904875"/>
                    <a:gd name="connsiteY7" fmla="*/ 1134928 h 1143881"/>
                    <a:gd name="connsiteX0" fmla="*/ 0 w 904875"/>
                    <a:gd name="connsiteY0" fmla="*/ 1115878 h 1136705"/>
                    <a:gd name="connsiteX1" fmla="*/ 238125 w 904875"/>
                    <a:gd name="connsiteY1" fmla="*/ 1058728 h 1136705"/>
                    <a:gd name="connsiteX2" fmla="*/ 333375 w 904875"/>
                    <a:gd name="connsiteY2" fmla="*/ 506278 h 1136705"/>
                    <a:gd name="connsiteX3" fmla="*/ 438150 w 904875"/>
                    <a:gd name="connsiteY3" fmla="*/ 1453 h 1136705"/>
                    <a:gd name="connsiteX4" fmla="*/ 447675 w 904875"/>
                    <a:gd name="connsiteY4" fmla="*/ 668203 h 1136705"/>
                    <a:gd name="connsiteX5" fmla="*/ 504825 w 904875"/>
                    <a:gd name="connsiteY5" fmla="*/ 1134928 h 1136705"/>
                    <a:gd name="connsiteX6" fmla="*/ 904875 w 904875"/>
                    <a:gd name="connsiteY6" fmla="*/ 1134928 h 1136705"/>
                    <a:gd name="connsiteX7" fmla="*/ 904875 w 904875"/>
                    <a:gd name="connsiteY7" fmla="*/ 1134928 h 1136705"/>
                    <a:gd name="connsiteX0" fmla="*/ 0 w 904875"/>
                    <a:gd name="connsiteY0" fmla="*/ 1115928 h 1172553"/>
                    <a:gd name="connsiteX1" fmla="*/ 219075 w 904875"/>
                    <a:gd name="connsiteY1" fmla="*/ 1134978 h 1172553"/>
                    <a:gd name="connsiteX2" fmla="*/ 333375 w 904875"/>
                    <a:gd name="connsiteY2" fmla="*/ 506328 h 1172553"/>
                    <a:gd name="connsiteX3" fmla="*/ 438150 w 904875"/>
                    <a:gd name="connsiteY3" fmla="*/ 1503 h 1172553"/>
                    <a:gd name="connsiteX4" fmla="*/ 447675 w 904875"/>
                    <a:gd name="connsiteY4" fmla="*/ 668253 h 1172553"/>
                    <a:gd name="connsiteX5" fmla="*/ 504825 w 904875"/>
                    <a:gd name="connsiteY5" fmla="*/ 1134978 h 1172553"/>
                    <a:gd name="connsiteX6" fmla="*/ 904875 w 904875"/>
                    <a:gd name="connsiteY6" fmla="*/ 1134978 h 1172553"/>
                    <a:gd name="connsiteX7" fmla="*/ 904875 w 904875"/>
                    <a:gd name="connsiteY7" fmla="*/ 1134978 h 1172553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952500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1095375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3183"/>
                    <a:gd name="connsiteX1" fmla="*/ 666750 w 1352550"/>
                    <a:gd name="connsiteY1" fmla="*/ 1133545 h 1283183"/>
                    <a:gd name="connsiteX2" fmla="*/ 809625 w 1352550"/>
                    <a:gd name="connsiteY2" fmla="*/ 619195 h 1283183"/>
                    <a:gd name="connsiteX3" fmla="*/ 885825 w 1352550"/>
                    <a:gd name="connsiteY3" fmla="*/ 70 h 1283183"/>
                    <a:gd name="connsiteX4" fmla="*/ 962025 w 1352550"/>
                    <a:gd name="connsiteY4" fmla="*/ 657295 h 1283183"/>
                    <a:gd name="connsiteX5" fmla="*/ 1095375 w 1352550"/>
                    <a:gd name="connsiteY5" fmla="*/ 1133545 h 1283183"/>
                    <a:gd name="connsiteX6" fmla="*/ 1352550 w 1352550"/>
                    <a:gd name="connsiteY6" fmla="*/ 1133545 h 1283183"/>
                    <a:gd name="connsiteX7" fmla="*/ 1352550 w 1352550"/>
                    <a:gd name="connsiteY7" fmla="*/ 1133545 h 1283183"/>
                    <a:gd name="connsiteX0" fmla="*/ 0 w 1009650"/>
                    <a:gd name="connsiteY0" fmla="*/ 1104970 h 1171849"/>
                    <a:gd name="connsiteX1" fmla="*/ 323850 w 1009650"/>
                    <a:gd name="connsiteY1" fmla="*/ 1133545 h 1171849"/>
                    <a:gd name="connsiteX2" fmla="*/ 466725 w 1009650"/>
                    <a:gd name="connsiteY2" fmla="*/ 619195 h 1171849"/>
                    <a:gd name="connsiteX3" fmla="*/ 542925 w 1009650"/>
                    <a:gd name="connsiteY3" fmla="*/ 70 h 1171849"/>
                    <a:gd name="connsiteX4" fmla="*/ 619125 w 1009650"/>
                    <a:gd name="connsiteY4" fmla="*/ 657295 h 1171849"/>
                    <a:gd name="connsiteX5" fmla="*/ 752475 w 1009650"/>
                    <a:gd name="connsiteY5" fmla="*/ 1133545 h 1171849"/>
                    <a:gd name="connsiteX6" fmla="*/ 1009650 w 1009650"/>
                    <a:gd name="connsiteY6" fmla="*/ 1133545 h 1171849"/>
                    <a:gd name="connsiteX7" fmla="*/ 1009650 w 1009650"/>
                    <a:gd name="connsiteY7" fmla="*/ 1133545 h 1171849"/>
                    <a:gd name="connsiteX0" fmla="*/ 0 w 1009650"/>
                    <a:gd name="connsiteY0" fmla="*/ 1104970 h 1165941"/>
                    <a:gd name="connsiteX1" fmla="*/ 323850 w 1009650"/>
                    <a:gd name="connsiteY1" fmla="*/ 1133545 h 1165941"/>
                    <a:gd name="connsiteX2" fmla="*/ 466725 w 1009650"/>
                    <a:gd name="connsiteY2" fmla="*/ 619195 h 1165941"/>
                    <a:gd name="connsiteX3" fmla="*/ 542925 w 1009650"/>
                    <a:gd name="connsiteY3" fmla="*/ 70 h 1165941"/>
                    <a:gd name="connsiteX4" fmla="*/ 619125 w 1009650"/>
                    <a:gd name="connsiteY4" fmla="*/ 657295 h 1165941"/>
                    <a:gd name="connsiteX5" fmla="*/ 752475 w 1009650"/>
                    <a:gd name="connsiteY5" fmla="*/ 1133545 h 1165941"/>
                    <a:gd name="connsiteX6" fmla="*/ 1009650 w 1009650"/>
                    <a:gd name="connsiteY6" fmla="*/ 1133545 h 1165941"/>
                    <a:gd name="connsiteX7" fmla="*/ 1009650 w 1009650"/>
                    <a:gd name="connsiteY7" fmla="*/ 1133545 h 1165941"/>
                    <a:gd name="connsiteX0" fmla="*/ 0 w 1000125"/>
                    <a:gd name="connsiteY0" fmla="*/ 1133545 h 1175223"/>
                    <a:gd name="connsiteX1" fmla="*/ 314325 w 1000125"/>
                    <a:gd name="connsiteY1" fmla="*/ 1133545 h 1175223"/>
                    <a:gd name="connsiteX2" fmla="*/ 457200 w 1000125"/>
                    <a:gd name="connsiteY2" fmla="*/ 619195 h 1175223"/>
                    <a:gd name="connsiteX3" fmla="*/ 533400 w 1000125"/>
                    <a:gd name="connsiteY3" fmla="*/ 70 h 1175223"/>
                    <a:gd name="connsiteX4" fmla="*/ 609600 w 1000125"/>
                    <a:gd name="connsiteY4" fmla="*/ 657295 h 1175223"/>
                    <a:gd name="connsiteX5" fmla="*/ 742950 w 1000125"/>
                    <a:gd name="connsiteY5" fmla="*/ 1133545 h 1175223"/>
                    <a:gd name="connsiteX6" fmla="*/ 1000125 w 1000125"/>
                    <a:gd name="connsiteY6" fmla="*/ 1133545 h 1175223"/>
                    <a:gd name="connsiteX7" fmla="*/ 1000125 w 1000125"/>
                    <a:gd name="connsiteY7" fmla="*/ 1133545 h 1175223"/>
                    <a:gd name="connsiteX0" fmla="*/ 0 w 1000125"/>
                    <a:gd name="connsiteY0" fmla="*/ 1133545 h 1172909"/>
                    <a:gd name="connsiteX1" fmla="*/ 314325 w 1000125"/>
                    <a:gd name="connsiteY1" fmla="*/ 1133545 h 1172909"/>
                    <a:gd name="connsiteX2" fmla="*/ 457200 w 1000125"/>
                    <a:gd name="connsiteY2" fmla="*/ 619195 h 1172909"/>
                    <a:gd name="connsiteX3" fmla="*/ 533400 w 1000125"/>
                    <a:gd name="connsiteY3" fmla="*/ 70 h 1172909"/>
                    <a:gd name="connsiteX4" fmla="*/ 609600 w 1000125"/>
                    <a:gd name="connsiteY4" fmla="*/ 657295 h 1172909"/>
                    <a:gd name="connsiteX5" fmla="*/ 742950 w 1000125"/>
                    <a:gd name="connsiteY5" fmla="*/ 1133545 h 1172909"/>
                    <a:gd name="connsiteX6" fmla="*/ 1000125 w 1000125"/>
                    <a:gd name="connsiteY6" fmla="*/ 1133545 h 1172909"/>
                    <a:gd name="connsiteX7" fmla="*/ 1000125 w 1000125"/>
                    <a:gd name="connsiteY7" fmla="*/ 1133545 h 1172909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125" h="1139295">
                      <a:moveTo>
                        <a:pt x="0" y="1133545"/>
                      </a:moveTo>
                      <a:cubicBezTo>
                        <a:pt x="113506" y="1139101"/>
                        <a:pt x="180975" y="1143070"/>
                        <a:pt x="314325" y="1133545"/>
                      </a:cubicBezTo>
                      <a:cubicBezTo>
                        <a:pt x="409575" y="1124020"/>
                        <a:pt x="430213" y="817632"/>
                        <a:pt x="457200" y="619195"/>
                      </a:cubicBezTo>
                      <a:cubicBezTo>
                        <a:pt x="484187" y="420758"/>
                        <a:pt x="508000" y="-6280"/>
                        <a:pt x="533400" y="70"/>
                      </a:cubicBezTo>
                      <a:cubicBezTo>
                        <a:pt x="558800" y="6420"/>
                        <a:pt x="584200" y="468383"/>
                        <a:pt x="609600" y="657295"/>
                      </a:cubicBezTo>
                      <a:cubicBezTo>
                        <a:pt x="635000" y="846207"/>
                        <a:pt x="677863" y="1139895"/>
                        <a:pt x="742950" y="1133545"/>
                      </a:cubicBezTo>
                      <a:cubicBezTo>
                        <a:pt x="808037" y="1127195"/>
                        <a:pt x="957263" y="1133545"/>
                        <a:pt x="1000125" y="1133545"/>
                      </a:cubicBezTo>
                      <a:lnTo>
                        <a:pt x="1000125" y="1133545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67" name="Volný tvar 66"/>
                <p:cNvSpPr/>
                <p:nvPr/>
              </p:nvSpPr>
              <p:spPr>
                <a:xfrm>
                  <a:off x="5292955" y="1477689"/>
                  <a:ext cx="279381" cy="224581"/>
                </a:xfrm>
                <a:custGeom>
                  <a:avLst/>
                  <a:gdLst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9530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3815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15723 h 1170050"/>
                    <a:gd name="connsiteX1" fmla="*/ 238125 w 904875"/>
                    <a:gd name="connsiteY1" fmla="*/ 1058573 h 1170050"/>
                    <a:gd name="connsiteX2" fmla="*/ 333375 w 904875"/>
                    <a:gd name="connsiteY2" fmla="*/ 506123 h 1170050"/>
                    <a:gd name="connsiteX3" fmla="*/ 438150 w 904875"/>
                    <a:gd name="connsiteY3" fmla="*/ 1298 h 1170050"/>
                    <a:gd name="connsiteX4" fmla="*/ 476250 w 904875"/>
                    <a:gd name="connsiteY4" fmla="*/ 658523 h 1170050"/>
                    <a:gd name="connsiteX5" fmla="*/ 504825 w 904875"/>
                    <a:gd name="connsiteY5" fmla="*/ 1134773 h 1170050"/>
                    <a:gd name="connsiteX6" fmla="*/ 904875 w 904875"/>
                    <a:gd name="connsiteY6" fmla="*/ 1134773 h 1170050"/>
                    <a:gd name="connsiteX7" fmla="*/ 904875 w 904875"/>
                    <a:gd name="connsiteY7" fmla="*/ 1134773 h 1170050"/>
                    <a:gd name="connsiteX0" fmla="*/ 0 w 904875"/>
                    <a:gd name="connsiteY0" fmla="*/ 1115878 h 1169500"/>
                    <a:gd name="connsiteX1" fmla="*/ 238125 w 904875"/>
                    <a:gd name="connsiteY1" fmla="*/ 1058728 h 1169500"/>
                    <a:gd name="connsiteX2" fmla="*/ 333375 w 904875"/>
                    <a:gd name="connsiteY2" fmla="*/ 506278 h 1169500"/>
                    <a:gd name="connsiteX3" fmla="*/ 438150 w 904875"/>
                    <a:gd name="connsiteY3" fmla="*/ 1453 h 1169500"/>
                    <a:gd name="connsiteX4" fmla="*/ 447675 w 904875"/>
                    <a:gd name="connsiteY4" fmla="*/ 668203 h 1169500"/>
                    <a:gd name="connsiteX5" fmla="*/ 504825 w 904875"/>
                    <a:gd name="connsiteY5" fmla="*/ 1134928 h 1169500"/>
                    <a:gd name="connsiteX6" fmla="*/ 904875 w 904875"/>
                    <a:gd name="connsiteY6" fmla="*/ 1134928 h 1169500"/>
                    <a:gd name="connsiteX7" fmla="*/ 904875 w 904875"/>
                    <a:gd name="connsiteY7" fmla="*/ 1134928 h 1169500"/>
                    <a:gd name="connsiteX0" fmla="*/ 0 w 904875"/>
                    <a:gd name="connsiteY0" fmla="*/ 1115878 h 1143881"/>
                    <a:gd name="connsiteX1" fmla="*/ 238125 w 904875"/>
                    <a:gd name="connsiteY1" fmla="*/ 1058728 h 1143881"/>
                    <a:gd name="connsiteX2" fmla="*/ 333375 w 904875"/>
                    <a:gd name="connsiteY2" fmla="*/ 506278 h 1143881"/>
                    <a:gd name="connsiteX3" fmla="*/ 438150 w 904875"/>
                    <a:gd name="connsiteY3" fmla="*/ 1453 h 1143881"/>
                    <a:gd name="connsiteX4" fmla="*/ 447675 w 904875"/>
                    <a:gd name="connsiteY4" fmla="*/ 668203 h 1143881"/>
                    <a:gd name="connsiteX5" fmla="*/ 504825 w 904875"/>
                    <a:gd name="connsiteY5" fmla="*/ 1134928 h 1143881"/>
                    <a:gd name="connsiteX6" fmla="*/ 904875 w 904875"/>
                    <a:gd name="connsiteY6" fmla="*/ 1134928 h 1143881"/>
                    <a:gd name="connsiteX7" fmla="*/ 904875 w 904875"/>
                    <a:gd name="connsiteY7" fmla="*/ 1134928 h 1143881"/>
                    <a:gd name="connsiteX0" fmla="*/ 0 w 904875"/>
                    <a:gd name="connsiteY0" fmla="*/ 1115878 h 1136705"/>
                    <a:gd name="connsiteX1" fmla="*/ 238125 w 904875"/>
                    <a:gd name="connsiteY1" fmla="*/ 1058728 h 1136705"/>
                    <a:gd name="connsiteX2" fmla="*/ 333375 w 904875"/>
                    <a:gd name="connsiteY2" fmla="*/ 506278 h 1136705"/>
                    <a:gd name="connsiteX3" fmla="*/ 438150 w 904875"/>
                    <a:gd name="connsiteY3" fmla="*/ 1453 h 1136705"/>
                    <a:gd name="connsiteX4" fmla="*/ 447675 w 904875"/>
                    <a:gd name="connsiteY4" fmla="*/ 668203 h 1136705"/>
                    <a:gd name="connsiteX5" fmla="*/ 504825 w 904875"/>
                    <a:gd name="connsiteY5" fmla="*/ 1134928 h 1136705"/>
                    <a:gd name="connsiteX6" fmla="*/ 904875 w 904875"/>
                    <a:gd name="connsiteY6" fmla="*/ 1134928 h 1136705"/>
                    <a:gd name="connsiteX7" fmla="*/ 904875 w 904875"/>
                    <a:gd name="connsiteY7" fmla="*/ 1134928 h 1136705"/>
                    <a:gd name="connsiteX0" fmla="*/ 0 w 904875"/>
                    <a:gd name="connsiteY0" fmla="*/ 1115928 h 1172553"/>
                    <a:gd name="connsiteX1" fmla="*/ 219075 w 904875"/>
                    <a:gd name="connsiteY1" fmla="*/ 1134978 h 1172553"/>
                    <a:gd name="connsiteX2" fmla="*/ 333375 w 904875"/>
                    <a:gd name="connsiteY2" fmla="*/ 506328 h 1172553"/>
                    <a:gd name="connsiteX3" fmla="*/ 438150 w 904875"/>
                    <a:gd name="connsiteY3" fmla="*/ 1503 h 1172553"/>
                    <a:gd name="connsiteX4" fmla="*/ 447675 w 904875"/>
                    <a:gd name="connsiteY4" fmla="*/ 668253 h 1172553"/>
                    <a:gd name="connsiteX5" fmla="*/ 504825 w 904875"/>
                    <a:gd name="connsiteY5" fmla="*/ 1134978 h 1172553"/>
                    <a:gd name="connsiteX6" fmla="*/ 904875 w 904875"/>
                    <a:gd name="connsiteY6" fmla="*/ 1134978 h 1172553"/>
                    <a:gd name="connsiteX7" fmla="*/ 904875 w 904875"/>
                    <a:gd name="connsiteY7" fmla="*/ 1134978 h 1172553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952500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1095375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3183"/>
                    <a:gd name="connsiteX1" fmla="*/ 666750 w 1352550"/>
                    <a:gd name="connsiteY1" fmla="*/ 1133545 h 1283183"/>
                    <a:gd name="connsiteX2" fmla="*/ 809625 w 1352550"/>
                    <a:gd name="connsiteY2" fmla="*/ 619195 h 1283183"/>
                    <a:gd name="connsiteX3" fmla="*/ 885825 w 1352550"/>
                    <a:gd name="connsiteY3" fmla="*/ 70 h 1283183"/>
                    <a:gd name="connsiteX4" fmla="*/ 962025 w 1352550"/>
                    <a:gd name="connsiteY4" fmla="*/ 657295 h 1283183"/>
                    <a:gd name="connsiteX5" fmla="*/ 1095375 w 1352550"/>
                    <a:gd name="connsiteY5" fmla="*/ 1133545 h 1283183"/>
                    <a:gd name="connsiteX6" fmla="*/ 1352550 w 1352550"/>
                    <a:gd name="connsiteY6" fmla="*/ 1133545 h 1283183"/>
                    <a:gd name="connsiteX7" fmla="*/ 1352550 w 1352550"/>
                    <a:gd name="connsiteY7" fmla="*/ 1133545 h 1283183"/>
                    <a:gd name="connsiteX0" fmla="*/ 0 w 1009650"/>
                    <a:gd name="connsiteY0" fmla="*/ 1104970 h 1171849"/>
                    <a:gd name="connsiteX1" fmla="*/ 323850 w 1009650"/>
                    <a:gd name="connsiteY1" fmla="*/ 1133545 h 1171849"/>
                    <a:gd name="connsiteX2" fmla="*/ 466725 w 1009650"/>
                    <a:gd name="connsiteY2" fmla="*/ 619195 h 1171849"/>
                    <a:gd name="connsiteX3" fmla="*/ 542925 w 1009650"/>
                    <a:gd name="connsiteY3" fmla="*/ 70 h 1171849"/>
                    <a:gd name="connsiteX4" fmla="*/ 619125 w 1009650"/>
                    <a:gd name="connsiteY4" fmla="*/ 657295 h 1171849"/>
                    <a:gd name="connsiteX5" fmla="*/ 752475 w 1009650"/>
                    <a:gd name="connsiteY5" fmla="*/ 1133545 h 1171849"/>
                    <a:gd name="connsiteX6" fmla="*/ 1009650 w 1009650"/>
                    <a:gd name="connsiteY6" fmla="*/ 1133545 h 1171849"/>
                    <a:gd name="connsiteX7" fmla="*/ 1009650 w 1009650"/>
                    <a:gd name="connsiteY7" fmla="*/ 1133545 h 1171849"/>
                    <a:gd name="connsiteX0" fmla="*/ 0 w 1009650"/>
                    <a:gd name="connsiteY0" fmla="*/ 1104970 h 1165941"/>
                    <a:gd name="connsiteX1" fmla="*/ 323850 w 1009650"/>
                    <a:gd name="connsiteY1" fmla="*/ 1133545 h 1165941"/>
                    <a:gd name="connsiteX2" fmla="*/ 466725 w 1009650"/>
                    <a:gd name="connsiteY2" fmla="*/ 619195 h 1165941"/>
                    <a:gd name="connsiteX3" fmla="*/ 542925 w 1009650"/>
                    <a:gd name="connsiteY3" fmla="*/ 70 h 1165941"/>
                    <a:gd name="connsiteX4" fmla="*/ 619125 w 1009650"/>
                    <a:gd name="connsiteY4" fmla="*/ 657295 h 1165941"/>
                    <a:gd name="connsiteX5" fmla="*/ 752475 w 1009650"/>
                    <a:gd name="connsiteY5" fmla="*/ 1133545 h 1165941"/>
                    <a:gd name="connsiteX6" fmla="*/ 1009650 w 1009650"/>
                    <a:gd name="connsiteY6" fmla="*/ 1133545 h 1165941"/>
                    <a:gd name="connsiteX7" fmla="*/ 1009650 w 1009650"/>
                    <a:gd name="connsiteY7" fmla="*/ 1133545 h 1165941"/>
                    <a:gd name="connsiteX0" fmla="*/ 0 w 1000125"/>
                    <a:gd name="connsiteY0" fmla="*/ 1133545 h 1175223"/>
                    <a:gd name="connsiteX1" fmla="*/ 314325 w 1000125"/>
                    <a:gd name="connsiteY1" fmla="*/ 1133545 h 1175223"/>
                    <a:gd name="connsiteX2" fmla="*/ 457200 w 1000125"/>
                    <a:gd name="connsiteY2" fmla="*/ 619195 h 1175223"/>
                    <a:gd name="connsiteX3" fmla="*/ 533400 w 1000125"/>
                    <a:gd name="connsiteY3" fmla="*/ 70 h 1175223"/>
                    <a:gd name="connsiteX4" fmla="*/ 609600 w 1000125"/>
                    <a:gd name="connsiteY4" fmla="*/ 657295 h 1175223"/>
                    <a:gd name="connsiteX5" fmla="*/ 742950 w 1000125"/>
                    <a:gd name="connsiteY5" fmla="*/ 1133545 h 1175223"/>
                    <a:gd name="connsiteX6" fmla="*/ 1000125 w 1000125"/>
                    <a:gd name="connsiteY6" fmla="*/ 1133545 h 1175223"/>
                    <a:gd name="connsiteX7" fmla="*/ 1000125 w 1000125"/>
                    <a:gd name="connsiteY7" fmla="*/ 1133545 h 1175223"/>
                    <a:gd name="connsiteX0" fmla="*/ 0 w 1000125"/>
                    <a:gd name="connsiteY0" fmla="*/ 1133545 h 1172909"/>
                    <a:gd name="connsiteX1" fmla="*/ 314325 w 1000125"/>
                    <a:gd name="connsiteY1" fmla="*/ 1133545 h 1172909"/>
                    <a:gd name="connsiteX2" fmla="*/ 457200 w 1000125"/>
                    <a:gd name="connsiteY2" fmla="*/ 619195 h 1172909"/>
                    <a:gd name="connsiteX3" fmla="*/ 533400 w 1000125"/>
                    <a:gd name="connsiteY3" fmla="*/ 70 h 1172909"/>
                    <a:gd name="connsiteX4" fmla="*/ 609600 w 1000125"/>
                    <a:gd name="connsiteY4" fmla="*/ 657295 h 1172909"/>
                    <a:gd name="connsiteX5" fmla="*/ 742950 w 1000125"/>
                    <a:gd name="connsiteY5" fmla="*/ 1133545 h 1172909"/>
                    <a:gd name="connsiteX6" fmla="*/ 1000125 w 1000125"/>
                    <a:gd name="connsiteY6" fmla="*/ 1133545 h 1172909"/>
                    <a:gd name="connsiteX7" fmla="*/ 1000125 w 1000125"/>
                    <a:gd name="connsiteY7" fmla="*/ 1133545 h 1172909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125" h="1139295">
                      <a:moveTo>
                        <a:pt x="0" y="1133545"/>
                      </a:moveTo>
                      <a:cubicBezTo>
                        <a:pt x="113506" y="1139101"/>
                        <a:pt x="180975" y="1143070"/>
                        <a:pt x="314325" y="1133545"/>
                      </a:cubicBezTo>
                      <a:cubicBezTo>
                        <a:pt x="409575" y="1124020"/>
                        <a:pt x="430213" y="817632"/>
                        <a:pt x="457200" y="619195"/>
                      </a:cubicBezTo>
                      <a:cubicBezTo>
                        <a:pt x="484187" y="420758"/>
                        <a:pt x="508000" y="-6280"/>
                        <a:pt x="533400" y="70"/>
                      </a:cubicBezTo>
                      <a:cubicBezTo>
                        <a:pt x="558800" y="6420"/>
                        <a:pt x="584200" y="468383"/>
                        <a:pt x="609600" y="657295"/>
                      </a:cubicBezTo>
                      <a:cubicBezTo>
                        <a:pt x="635000" y="846207"/>
                        <a:pt x="677863" y="1139895"/>
                        <a:pt x="742950" y="1133545"/>
                      </a:cubicBezTo>
                      <a:cubicBezTo>
                        <a:pt x="808037" y="1127195"/>
                        <a:pt x="957263" y="1133545"/>
                        <a:pt x="1000125" y="1133545"/>
                      </a:cubicBezTo>
                      <a:lnTo>
                        <a:pt x="1000125" y="1133545"/>
                      </a:lnTo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sp>
              <p:nvSpPr>
                <p:cNvPr id="68" name="Volný tvar 67"/>
                <p:cNvSpPr/>
                <p:nvPr/>
              </p:nvSpPr>
              <p:spPr>
                <a:xfrm>
                  <a:off x="4491735" y="1124067"/>
                  <a:ext cx="447994" cy="576962"/>
                </a:xfrm>
                <a:custGeom>
                  <a:avLst/>
                  <a:gdLst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9530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32077 h 1186404"/>
                    <a:gd name="connsiteX1" fmla="*/ 238125 w 904875"/>
                    <a:gd name="connsiteY1" fmla="*/ 1074927 h 1186404"/>
                    <a:gd name="connsiteX2" fmla="*/ 409575 w 904875"/>
                    <a:gd name="connsiteY2" fmla="*/ 265302 h 1186404"/>
                    <a:gd name="connsiteX3" fmla="*/ 438150 w 904875"/>
                    <a:gd name="connsiteY3" fmla="*/ 17652 h 1186404"/>
                    <a:gd name="connsiteX4" fmla="*/ 476250 w 904875"/>
                    <a:gd name="connsiteY4" fmla="*/ 674877 h 1186404"/>
                    <a:gd name="connsiteX5" fmla="*/ 504825 w 904875"/>
                    <a:gd name="connsiteY5" fmla="*/ 1151127 h 1186404"/>
                    <a:gd name="connsiteX6" fmla="*/ 904875 w 904875"/>
                    <a:gd name="connsiteY6" fmla="*/ 1151127 h 1186404"/>
                    <a:gd name="connsiteX7" fmla="*/ 904875 w 904875"/>
                    <a:gd name="connsiteY7" fmla="*/ 1151127 h 1186404"/>
                    <a:gd name="connsiteX0" fmla="*/ 0 w 904875"/>
                    <a:gd name="connsiteY0" fmla="*/ 1115723 h 1170050"/>
                    <a:gd name="connsiteX1" fmla="*/ 238125 w 904875"/>
                    <a:gd name="connsiteY1" fmla="*/ 1058573 h 1170050"/>
                    <a:gd name="connsiteX2" fmla="*/ 333375 w 904875"/>
                    <a:gd name="connsiteY2" fmla="*/ 506123 h 1170050"/>
                    <a:gd name="connsiteX3" fmla="*/ 438150 w 904875"/>
                    <a:gd name="connsiteY3" fmla="*/ 1298 h 1170050"/>
                    <a:gd name="connsiteX4" fmla="*/ 476250 w 904875"/>
                    <a:gd name="connsiteY4" fmla="*/ 658523 h 1170050"/>
                    <a:gd name="connsiteX5" fmla="*/ 504825 w 904875"/>
                    <a:gd name="connsiteY5" fmla="*/ 1134773 h 1170050"/>
                    <a:gd name="connsiteX6" fmla="*/ 904875 w 904875"/>
                    <a:gd name="connsiteY6" fmla="*/ 1134773 h 1170050"/>
                    <a:gd name="connsiteX7" fmla="*/ 904875 w 904875"/>
                    <a:gd name="connsiteY7" fmla="*/ 1134773 h 1170050"/>
                    <a:gd name="connsiteX0" fmla="*/ 0 w 904875"/>
                    <a:gd name="connsiteY0" fmla="*/ 1115878 h 1169500"/>
                    <a:gd name="connsiteX1" fmla="*/ 238125 w 904875"/>
                    <a:gd name="connsiteY1" fmla="*/ 1058728 h 1169500"/>
                    <a:gd name="connsiteX2" fmla="*/ 333375 w 904875"/>
                    <a:gd name="connsiteY2" fmla="*/ 506278 h 1169500"/>
                    <a:gd name="connsiteX3" fmla="*/ 438150 w 904875"/>
                    <a:gd name="connsiteY3" fmla="*/ 1453 h 1169500"/>
                    <a:gd name="connsiteX4" fmla="*/ 447675 w 904875"/>
                    <a:gd name="connsiteY4" fmla="*/ 668203 h 1169500"/>
                    <a:gd name="connsiteX5" fmla="*/ 504825 w 904875"/>
                    <a:gd name="connsiteY5" fmla="*/ 1134928 h 1169500"/>
                    <a:gd name="connsiteX6" fmla="*/ 904875 w 904875"/>
                    <a:gd name="connsiteY6" fmla="*/ 1134928 h 1169500"/>
                    <a:gd name="connsiteX7" fmla="*/ 904875 w 904875"/>
                    <a:gd name="connsiteY7" fmla="*/ 1134928 h 1169500"/>
                    <a:gd name="connsiteX0" fmla="*/ 0 w 904875"/>
                    <a:gd name="connsiteY0" fmla="*/ 1115878 h 1143881"/>
                    <a:gd name="connsiteX1" fmla="*/ 238125 w 904875"/>
                    <a:gd name="connsiteY1" fmla="*/ 1058728 h 1143881"/>
                    <a:gd name="connsiteX2" fmla="*/ 333375 w 904875"/>
                    <a:gd name="connsiteY2" fmla="*/ 506278 h 1143881"/>
                    <a:gd name="connsiteX3" fmla="*/ 438150 w 904875"/>
                    <a:gd name="connsiteY3" fmla="*/ 1453 h 1143881"/>
                    <a:gd name="connsiteX4" fmla="*/ 447675 w 904875"/>
                    <a:gd name="connsiteY4" fmla="*/ 668203 h 1143881"/>
                    <a:gd name="connsiteX5" fmla="*/ 504825 w 904875"/>
                    <a:gd name="connsiteY5" fmla="*/ 1134928 h 1143881"/>
                    <a:gd name="connsiteX6" fmla="*/ 904875 w 904875"/>
                    <a:gd name="connsiteY6" fmla="*/ 1134928 h 1143881"/>
                    <a:gd name="connsiteX7" fmla="*/ 904875 w 904875"/>
                    <a:gd name="connsiteY7" fmla="*/ 1134928 h 1143881"/>
                    <a:gd name="connsiteX0" fmla="*/ 0 w 904875"/>
                    <a:gd name="connsiteY0" fmla="*/ 1115878 h 1136705"/>
                    <a:gd name="connsiteX1" fmla="*/ 238125 w 904875"/>
                    <a:gd name="connsiteY1" fmla="*/ 1058728 h 1136705"/>
                    <a:gd name="connsiteX2" fmla="*/ 333375 w 904875"/>
                    <a:gd name="connsiteY2" fmla="*/ 506278 h 1136705"/>
                    <a:gd name="connsiteX3" fmla="*/ 438150 w 904875"/>
                    <a:gd name="connsiteY3" fmla="*/ 1453 h 1136705"/>
                    <a:gd name="connsiteX4" fmla="*/ 447675 w 904875"/>
                    <a:gd name="connsiteY4" fmla="*/ 668203 h 1136705"/>
                    <a:gd name="connsiteX5" fmla="*/ 504825 w 904875"/>
                    <a:gd name="connsiteY5" fmla="*/ 1134928 h 1136705"/>
                    <a:gd name="connsiteX6" fmla="*/ 904875 w 904875"/>
                    <a:gd name="connsiteY6" fmla="*/ 1134928 h 1136705"/>
                    <a:gd name="connsiteX7" fmla="*/ 904875 w 904875"/>
                    <a:gd name="connsiteY7" fmla="*/ 1134928 h 1136705"/>
                    <a:gd name="connsiteX0" fmla="*/ 0 w 904875"/>
                    <a:gd name="connsiteY0" fmla="*/ 1115928 h 1172553"/>
                    <a:gd name="connsiteX1" fmla="*/ 219075 w 904875"/>
                    <a:gd name="connsiteY1" fmla="*/ 1134978 h 1172553"/>
                    <a:gd name="connsiteX2" fmla="*/ 333375 w 904875"/>
                    <a:gd name="connsiteY2" fmla="*/ 506328 h 1172553"/>
                    <a:gd name="connsiteX3" fmla="*/ 438150 w 904875"/>
                    <a:gd name="connsiteY3" fmla="*/ 1503 h 1172553"/>
                    <a:gd name="connsiteX4" fmla="*/ 447675 w 904875"/>
                    <a:gd name="connsiteY4" fmla="*/ 668253 h 1172553"/>
                    <a:gd name="connsiteX5" fmla="*/ 504825 w 904875"/>
                    <a:gd name="connsiteY5" fmla="*/ 1134978 h 1172553"/>
                    <a:gd name="connsiteX6" fmla="*/ 904875 w 904875"/>
                    <a:gd name="connsiteY6" fmla="*/ 1134978 h 1172553"/>
                    <a:gd name="connsiteX7" fmla="*/ 904875 w 904875"/>
                    <a:gd name="connsiteY7" fmla="*/ 1134978 h 1172553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952500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853 h 1292244"/>
                    <a:gd name="connsiteX1" fmla="*/ 666750 w 1352550"/>
                    <a:gd name="connsiteY1" fmla="*/ 1134978 h 1292244"/>
                    <a:gd name="connsiteX2" fmla="*/ 781050 w 1352550"/>
                    <a:gd name="connsiteY2" fmla="*/ 506328 h 1292244"/>
                    <a:gd name="connsiteX3" fmla="*/ 885825 w 1352550"/>
                    <a:gd name="connsiteY3" fmla="*/ 1503 h 1292244"/>
                    <a:gd name="connsiteX4" fmla="*/ 895350 w 1352550"/>
                    <a:gd name="connsiteY4" fmla="*/ 668253 h 1292244"/>
                    <a:gd name="connsiteX5" fmla="*/ 1095375 w 1352550"/>
                    <a:gd name="connsiteY5" fmla="*/ 1134978 h 1292244"/>
                    <a:gd name="connsiteX6" fmla="*/ 1352550 w 1352550"/>
                    <a:gd name="connsiteY6" fmla="*/ 1134978 h 1292244"/>
                    <a:gd name="connsiteX7" fmla="*/ 1352550 w 1352550"/>
                    <a:gd name="connsiteY7" fmla="*/ 1134978 h 1292244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7539 h 1291930"/>
                    <a:gd name="connsiteX1" fmla="*/ 666750 w 1352550"/>
                    <a:gd name="connsiteY1" fmla="*/ 1134664 h 1291930"/>
                    <a:gd name="connsiteX2" fmla="*/ 781050 w 1352550"/>
                    <a:gd name="connsiteY2" fmla="*/ 506014 h 1291930"/>
                    <a:gd name="connsiteX3" fmla="*/ 885825 w 1352550"/>
                    <a:gd name="connsiteY3" fmla="*/ 1189 h 1291930"/>
                    <a:gd name="connsiteX4" fmla="*/ 942975 w 1352550"/>
                    <a:gd name="connsiteY4" fmla="*/ 648889 h 1291930"/>
                    <a:gd name="connsiteX5" fmla="*/ 1095375 w 1352550"/>
                    <a:gd name="connsiteY5" fmla="*/ 1134664 h 1291930"/>
                    <a:gd name="connsiteX6" fmla="*/ 1352550 w 1352550"/>
                    <a:gd name="connsiteY6" fmla="*/ 1134664 h 1291930"/>
                    <a:gd name="connsiteX7" fmla="*/ 1352550 w 1352550"/>
                    <a:gd name="connsiteY7" fmla="*/ 1134664 h 1291930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42975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389 h 1288818"/>
                    <a:gd name="connsiteX1" fmla="*/ 666750 w 1352550"/>
                    <a:gd name="connsiteY1" fmla="*/ 1133514 h 1288818"/>
                    <a:gd name="connsiteX2" fmla="*/ 809625 w 1352550"/>
                    <a:gd name="connsiteY2" fmla="*/ 619164 h 1288818"/>
                    <a:gd name="connsiteX3" fmla="*/ 885825 w 1352550"/>
                    <a:gd name="connsiteY3" fmla="*/ 39 h 1288818"/>
                    <a:gd name="connsiteX4" fmla="*/ 990600 w 1352550"/>
                    <a:gd name="connsiteY4" fmla="*/ 647739 h 1288818"/>
                    <a:gd name="connsiteX5" fmla="*/ 1095375 w 1352550"/>
                    <a:gd name="connsiteY5" fmla="*/ 1133514 h 1288818"/>
                    <a:gd name="connsiteX6" fmla="*/ 1352550 w 1352550"/>
                    <a:gd name="connsiteY6" fmla="*/ 1133514 h 1288818"/>
                    <a:gd name="connsiteX7" fmla="*/ 1352550 w 1352550"/>
                    <a:gd name="connsiteY7" fmla="*/ 1133514 h 1288818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8849"/>
                    <a:gd name="connsiteX1" fmla="*/ 666750 w 1352550"/>
                    <a:gd name="connsiteY1" fmla="*/ 1133545 h 1288849"/>
                    <a:gd name="connsiteX2" fmla="*/ 809625 w 1352550"/>
                    <a:gd name="connsiteY2" fmla="*/ 619195 h 1288849"/>
                    <a:gd name="connsiteX3" fmla="*/ 885825 w 1352550"/>
                    <a:gd name="connsiteY3" fmla="*/ 70 h 1288849"/>
                    <a:gd name="connsiteX4" fmla="*/ 962025 w 1352550"/>
                    <a:gd name="connsiteY4" fmla="*/ 657295 h 1288849"/>
                    <a:gd name="connsiteX5" fmla="*/ 1095375 w 1352550"/>
                    <a:gd name="connsiteY5" fmla="*/ 1133545 h 1288849"/>
                    <a:gd name="connsiteX6" fmla="*/ 1352550 w 1352550"/>
                    <a:gd name="connsiteY6" fmla="*/ 1133545 h 1288849"/>
                    <a:gd name="connsiteX7" fmla="*/ 1352550 w 1352550"/>
                    <a:gd name="connsiteY7" fmla="*/ 1133545 h 1288849"/>
                    <a:gd name="connsiteX0" fmla="*/ 0 w 1352550"/>
                    <a:gd name="connsiteY0" fmla="*/ 1276420 h 1283183"/>
                    <a:gd name="connsiteX1" fmla="*/ 666750 w 1352550"/>
                    <a:gd name="connsiteY1" fmla="*/ 1133545 h 1283183"/>
                    <a:gd name="connsiteX2" fmla="*/ 809625 w 1352550"/>
                    <a:gd name="connsiteY2" fmla="*/ 619195 h 1283183"/>
                    <a:gd name="connsiteX3" fmla="*/ 885825 w 1352550"/>
                    <a:gd name="connsiteY3" fmla="*/ 70 h 1283183"/>
                    <a:gd name="connsiteX4" fmla="*/ 962025 w 1352550"/>
                    <a:gd name="connsiteY4" fmla="*/ 657295 h 1283183"/>
                    <a:gd name="connsiteX5" fmla="*/ 1095375 w 1352550"/>
                    <a:gd name="connsiteY5" fmla="*/ 1133545 h 1283183"/>
                    <a:gd name="connsiteX6" fmla="*/ 1352550 w 1352550"/>
                    <a:gd name="connsiteY6" fmla="*/ 1133545 h 1283183"/>
                    <a:gd name="connsiteX7" fmla="*/ 1352550 w 1352550"/>
                    <a:gd name="connsiteY7" fmla="*/ 1133545 h 1283183"/>
                    <a:gd name="connsiteX0" fmla="*/ 0 w 1009650"/>
                    <a:gd name="connsiteY0" fmla="*/ 1104970 h 1171849"/>
                    <a:gd name="connsiteX1" fmla="*/ 323850 w 1009650"/>
                    <a:gd name="connsiteY1" fmla="*/ 1133545 h 1171849"/>
                    <a:gd name="connsiteX2" fmla="*/ 466725 w 1009650"/>
                    <a:gd name="connsiteY2" fmla="*/ 619195 h 1171849"/>
                    <a:gd name="connsiteX3" fmla="*/ 542925 w 1009650"/>
                    <a:gd name="connsiteY3" fmla="*/ 70 h 1171849"/>
                    <a:gd name="connsiteX4" fmla="*/ 619125 w 1009650"/>
                    <a:gd name="connsiteY4" fmla="*/ 657295 h 1171849"/>
                    <a:gd name="connsiteX5" fmla="*/ 752475 w 1009650"/>
                    <a:gd name="connsiteY5" fmla="*/ 1133545 h 1171849"/>
                    <a:gd name="connsiteX6" fmla="*/ 1009650 w 1009650"/>
                    <a:gd name="connsiteY6" fmla="*/ 1133545 h 1171849"/>
                    <a:gd name="connsiteX7" fmla="*/ 1009650 w 1009650"/>
                    <a:gd name="connsiteY7" fmla="*/ 1133545 h 1171849"/>
                    <a:gd name="connsiteX0" fmla="*/ 0 w 1009650"/>
                    <a:gd name="connsiteY0" fmla="*/ 1104970 h 1165941"/>
                    <a:gd name="connsiteX1" fmla="*/ 323850 w 1009650"/>
                    <a:gd name="connsiteY1" fmla="*/ 1133545 h 1165941"/>
                    <a:gd name="connsiteX2" fmla="*/ 466725 w 1009650"/>
                    <a:gd name="connsiteY2" fmla="*/ 619195 h 1165941"/>
                    <a:gd name="connsiteX3" fmla="*/ 542925 w 1009650"/>
                    <a:gd name="connsiteY3" fmla="*/ 70 h 1165941"/>
                    <a:gd name="connsiteX4" fmla="*/ 619125 w 1009650"/>
                    <a:gd name="connsiteY4" fmla="*/ 657295 h 1165941"/>
                    <a:gd name="connsiteX5" fmla="*/ 752475 w 1009650"/>
                    <a:gd name="connsiteY5" fmla="*/ 1133545 h 1165941"/>
                    <a:gd name="connsiteX6" fmla="*/ 1009650 w 1009650"/>
                    <a:gd name="connsiteY6" fmla="*/ 1133545 h 1165941"/>
                    <a:gd name="connsiteX7" fmla="*/ 1009650 w 1009650"/>
                    <a:gd name="connsiteY7" fmla="*/ 1133545 h 1165941"/>
                    <a:gd name="connsiteX0" fmla="*/ 0 w 1000125"/>
                    <a:gd name="connsiteY0" fmla="*/ 1133545 h 1175223"/>
                    <a:gd name="connsiteX1" fmla="*/ 314325 w 1000125"/>
                    <a:gd name="connsiteY1" fmla="*/ 1133545 h 1175223"/>
                    <a:gd name="connsiteX2" fmla="*/ 457200 w 1000125"/>
                    <a:gd name="connsiteY2" fmla="*/ 619195 h 1175223"/>
                    <a:gd name="connsiteX3" fmla="*/ 533400 w 1000125"/>
                    <a:gd name="connsiteY3" fmla="*/ 70 h 1175223"/>
                    <a:gd name="connsiteX4" fmla="*/ 609600 w 1000125"/>
                    <a:gd name="connsiteY4" fmla="*/ 657295 h 1175223"/>
                    <a:gd name="connsiteX5" fmla="*/ 742950 w 1000125"/>
                    <a:gd name="connsiteY5" fmla="*/ 1133545 h 1175223"/>
                    <a:gd name="connsiteX6" fmla="*/ 1000125 w 1000125"/>
                    <a:gd name="connsiteY6" fmla="*/ 1133545 h 1175223"/>
                    <a:gd name="connsiteX7" fmla="*/ 1000125 w 1000125"/>
                    <a:gd name="connsiteY7" fmla="*/ 1133545 h 1175223"/>
                    <a:gd name="connsiteX0" fmla="*/ 0 w 1000125"/>
                    <a:gd name="connsiteY0" fmla="*/ 1133545 h 1172909"/>
                    <a:gd name="connsiteX1" fmla="*/ 314325 w 1000125"/>
                    <a:gd name="connsiteY1" fmla="*/ 1133545 h 1172909"/>
                    <a:gd name="connsiteX2" fmla="*/ 457200 w 1000125"/>
                    <a:gd name="connsiteY2" fmla="*/ 619195 h 1172909"/>
                    <a:gd name="connsiteX3" fmla="*/ 533400 w 1000125"/>
                    <a:gd name="connsiteY3" fmla="*/ 70 h 1172909"/>
                    <a:gd name="connsiteX4" fmla="*/ 609600 w 1000125"/>
                    <a:gd name="connsiteY4" fmla="*/ 657295 h 1172909"/>
                    <a:gd name="connsiteX5" fmla="*/ 742950 w 1000125"/>
                    <a:gd name="connsiteY5" fmla="*/ 1133545 h 1172909"/>
                    <a:gd name="connsiteX6" fmla="*/ 1000125 w 1000125"/>
                    <a:gd name="connsiteY6" fmla="*/ 1133545 h 1172909"/>
                    <a:gd name="connsiteX7" fmla="*/ 1000125 w 1000125"/>
                    <a:gd name="connsiteY7" fmla="*/ 1133545 h 1172909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68680"/>
                    <a:gd name="connsiteX1" fmla="*/ 314325 w 1000125"/>
                    <a:gd name="connsiteY1" fmla="*/ 1133545 h 1168680"/>
                    <a:gd name="connsiteX2" fmla="*/ 457200 w 1000125"/>
                    <a:gd name="connsiteY2" fmla="*/ 619195 h 1168680"/>
                    <a:gd name="connsiteX3" fmla="*/ 533400 w 1000125"/>
                    <a:gd name="connsiteY3" fmla="*/ 70 h 1168680"/>
                    <a:gd name="connsiteX4" fmla="*/ 609600 w 1000125"/>
                    <a:gd name="connsiteY4" fmla="*/ 657295 h 1168680"/>
                    <a:gd name="connsiteX5" fmla="*/ 742950 w 1000125"/>
                    <a:gd name="connsiteY5" fmla="*/ 1133545 h 1168680"/>
                    <a:gd name="connsiteX6" fmla="*/ 1000125 w 1000125"/>
                    <a:gd name="connsiteY6" fmla="*/ 1133545 h 1168680"/>
                    <a:gd name="connsiteX7" fmla="*/ 1000125 w 1000125"/>
                    <a:gd name="connsiteY7" fmla="*/ 1133545 h 1168680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  <a:gd name="connsiteX0" fmla="*/ 0 w 1000125"/>
                    <a:gd name="connsiteY0" fmla="*/ 1133545 h 1139295"/>
                    <a:gd name="connsiteX1" fmla="*/ 314325 w 1000125"/>
                    <a:gd name="connsiteY1" fmla="*/ 1133545 h 1139295"/>
                    <a:gd name="connsiteX2" fmla="*/ 457200 w 1000125"/>
                    <a:gd name="connsiteY2" fmla="*/ 619195 h 1139295"/>
                    <a:gd name="connsiteX3" fmla="*/ 533400 w 1000125"/>
                    <a:gd name="connsiteY3" fmla="*/ 70 h 1139295"/>
                    <a:gd name="connsiteX4" fmla="*/ 609600 w 1000125"/>
                    <a:gd name="connsiteY4" fmla="*/ 657295 h 1139295"/>
                    <a:gd name="connsiteX5" fmla="*/ 742950 w 1000125"/>
                    <a:gd name="connsiteY5" fmla="*/ 1133545 h 1139295"/>
                    <a:gd name="connsiteX6" fmla="*/ 1000125 w 1000125"/>
                    <a:gd name="connsiteY6" fmla="*/ 1133545 h 1139295"/>
                    <a:gd name="connsiteX7" fmla="*/ 1000125 w 1000125"/>
                    <a:gd name="connsiteY7" fmla="*/ 1133545 h 1139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00125" h="1139295">
                      <a:moveTo>
                        <a:pt x="0" y="1133545"/>
                      </a:moveTo>
                      <a:cubicBezTo>
                        <a:pt x="113506" y="1139101"/>
                        <a:pt x="180975" y="1143070"/>
                        <a:pt x="314325" y="1133545"/>
                      </a:cubicBezTo>
                      <a:cubicBezTo>
                        <a:pt x="409575" y="1124020"/>
                        <a:pt x="430213" y="817632"/>
                        <a:pt x="457200" y="619195"/>
                      </a:cubicBezTo>
                      <a:cubicBezTo>
                        <a:pt x="484187" y="420758"/>
                        <a:pt x="508000" y="-6280"/>
                        <a:pt x="533400" y="70"/>
                      </a:cubicBezTo>
                      <a:cubicBezTo>
                        <a:pt x="558800" y="6420"/>
                        <a:pt x="584200" y="468383"/>
                        <a:pt x="609600" y="657295"/>
                      </a:cubicBezTo>
                      <a:cubicBezTo>
                        <a:pt x="635000" y="846207"/>
                        <a:pt x="677863" y="1139895"/>
                        <a:pt x="742950" y="1133545"/>
                      </a:cubicBezTo>
                      <a:cubicBezTo>
                        <a:pt x="808037" y="1127195"/>
                        <a:pt x="957263" y="1133545"/>
                        <a:pt x="1000125" y="1133545"/>
                      </a:cubicBezTo>
                      <a:lnTo>
                        <a:pt x="1000125" y="1133545"/>
                      </a:lnTo>
                    </a:path>
                  </a:pathLst>
                </a:custGeom>
                <a:solidFill>
                  <a:srgbClr val="00FF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/>
                </a:p>
              </p:txBody>
            </p:sp>
            <p:cxnSp>
              <p:nvCxnSpPr>
                <p:cNvPr id="69" name="Přímá spojnice 68"/>
                <p:cNvCxnSpPr/>
                <p:nvPr/>
              </p:nvCxnSpPr>
              <p:spPr>
                <a:xfrm>
                  <a:off x="1331159" y="1701029"/>
                  <a:ext cx="4609172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Přímá spojnice 69"/>
                <p:cNvCxnSpPr/>
                <p:nvPr/>
              </p:nvCxnSpPr>
              <p:spPr>
                <a:xfrm>
                  <a:off x="3034522" y="980137"/>
                  <a:ext cx="0" cy="76928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Přímá spojnice 70"/>
                <p:cNvCxnSpPr/>
                <p:nvPr/>
              </p:nvCxnSpPr>
              <p:spPr>
                <a:xfrm>
                  <a:off x="4906498" y="980137"/>
                  <a:ext cx="0" cy="108071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Přímá spojnice 71"/>
                <p:cNvCxnSpPr/>
                <p:nvPr/>
              </p:nvCxnSpPr>
              <p:spPr>
                <a:xfrm>
                  <a:off x="3514516" y="980137"/>
                  <a:ext cx="0" cy="76928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Přímá spojnice 72"/>
                <p:cNvCxnSpPr/>
                <p:nvPr/>
              </p:nvCxnSpPr>
              <p:spPr>
                <a:xfrm>
                  <a:off x="3962510" y="980137"/>
                  <a:ext cx="0" cy="108071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Přímá spojnice 73"/>
                <p:cNvCxnSpPr/>
                <p:nvPr/>
              </p:nvCxnSpPr>
              <p:spPr>
                <a:xfrm>
                  <a:off x="4410505" y="980137"/>
                  <a:ext cx="0" cy="108071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Přímá spojnice 74"/>
                <p:cNvCxnSpPr/>
                <p:nvPr/>
              </p:nvCxnSpPr>
              <p:spPr>
                <a:xfrm>
                  <a:off x="2537298" y="980137"/>
                  <a:ext cx="0" cy="76928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Přímá spojnice 75"/>
                <p:cNvCxnSpPr/>
                <p:nvPr/>
              </p:nvCxnSpPr>
              <p:spPr>
                <a:xfrm>
                  <a:off x="2089304" y="980137"/>
                  <a:ext cx="0" cy="76928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76"/>
                <p:cNvCxnSpPr/>
                <p:nvPr/>
              </p:nvCxnSpPr>
              <p:spPr>
                <a:xfrm>
                  <a:off x="5441876" y="980137"/>
                  <a:ext cx="0" cy="769283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extovéPole 99"/>
                <p:cNvSpPr txBox="1">
                  <a:spLocks noChangeArrowheads="1"/>
                </p:cNvSpPr>
                <p:nvPr/>
              </p:nvSpPr>
              <p:spPr bwMode="auto">
                <a:xfrm>
                  <a:off x="2696158" y="775737"/>
                  <a:ext cx="689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400">
                      <a:solidFill>
                        <a:schemeClr val="tx1"/>
                      </a:solidFill>
                      <a:latin typeface="Calibri" pitchFamily="34" charset="0"/>
                    </a:rPr>
                    <a:t>100 bp</a:t>
                  </a:r>
                </a:p>
              </p:txBody>
            </p:sp>
            <p:sp>
              <p:nvSpPr>
                <p:cNvPr id="79" name="TextovéPole 100"/>
                <p:cNvSpPr txBox="1">
                  <a:spLocks noChangeArrowheads="1"/>
                </p:cNvSpPr>
                <p:nvPr/>
              </p:nvSpPr>
              <p:spPr bwMode="auto">
                <a:xfrm>
                  <a:off x="3193542" y="775736"/>
                  <a:ext cx="689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400">
                      <a:solidFill>
                        <a:schemeClr val="tx1"/>
                      </a:solidFill>
                      <a:latin typeface="Calibri" pitchFamily="34" charset="0"/>
                    </a:rPr>
                    <a:t>120 bp</a:t>
                  </a:r>
                </a:p>
              </p:txBody>
            </p:sp>
            <p:sp>
              <p:nvSpPr>
                <p:cNvPr id="80" name="TextovéPole 101"/>
                <p:cNvSpPr txBox="1">
                  <a:spLocks noChangeArrowheads="1"/>
                </p:cNvSpPr>
                <p:nvPr/>
              </p:nvSpPr>
              <p:spPr bwMode="auto">
                <a:xfrm>
                  <a:off x="4561501" y="775736"/>
                  <a:ext cx="689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400">
                      <a:solidFill>
                        <a:schemeClr val="tx1"/>
                      </a:solidFill>
                      <a:latin typeface="Calibri" pitchFamily="34" charset="0"/>
                    </a:rPr>
                    <a:t>200 bp</a:t>
                  </a:r>
                </a:p>
              </p:txBody>
            </p:sp>
            <p:sp>
              <p:nvSpPr>
                <p:cNvPr id="81" name="TextovéPole 102"/>
                <p:cNvSpPr txBox="1">
                  <a:spLocks noChangeArrowheads="1"/>
                </p:cNvSpPr>
                <p:nvPr/>
              </p:nvSpPr>
              <p:spPr bwMode="auto">
                <a:xfrm>
                  <a:off x="4062902" y="775737"/>
                  <a:ext cx="689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400">
                      <a:solidFill>
                        <a:schemeClr val="tx1"/>
                      </a:solidFill>
                      <a:latin typeface="Calibri" pitchFamily="34" charset="0"/>
                    </a:rPr>
                    <a:t>180 bp</a:t>
                  </a:r>
                </a:p>
              </p:txBody>
            </p:sp>
            <p:sp>
              <p:nvSpPr>
                <p:cNvPr id="82" name="TextovéPole 103"/>
                <p:cNvSpPr txBox="1">
                  <a:spLocks noChangeArrowheads="1"/>
                </p:cNvSpPr>
                <p:nvPr/>
              </p:nvSpPr>
              <p:spPr bwMode="auto">
                <a:xfrm>
                  <a:off x="3618082" y="775736"/>
                  <a:ext cx="689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400">
                      <a:solidFill>
                        <a:schemeClr val="tx1"/>
                      </a:solidFill>
                      <a:latin typeface="Calibri" pitchFamily="34" charset="0"/>
                    </a:rPr>
                    <a:t>140 bp</a:t>
                  </a:r>
                </a:p>
              </p:txBody>
            </p:sp>
            <p:sp>
              <p:nvSpPr>
                <p:cNvPr id="83" name="TextovéPole 104"/>
                <p:cNvSpPr txBox="1">
                  <a:spLocks noChangeArrowheads="1"/>
                </p:cNvSpPr>
                <p:nvPr/>
              </p:nvSpPr>
              <p:spPr bwMode="auto">
                <a:xfrm>
                  <a:off x="5097367" y="775735"/>
                  <a:ext cx="689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400">
                      <a:solidFill>
                        <a:schemeClr val="tx1"/>
                      </a:solidFill>
                      <a:latin typeface="Calibri" pitchFamily="34" charset="0"/>
                    </a:rPr>
                    <a:t>225 bp</a:t>
                  </a:r>
                </a:p>
              </p:txBody>
            </p:sp>
            <p:sp>
              <p:nvSpPr>
                <p:cNvPr id="84" name="TextovéPole 105"/>
                <p:cNvSpPr txBox="1">
                  <a:spLocks noChangeArrowheads="1"/>
                </p:cNvSpPr>
                <p:nvPr/>
              </p:nvSpPr>
              <p:spPr bwMode="auto">
                <a:xfrm>
                  <a:off x="2195736" y="764704"/>
                  <a:ext cx="689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400">
                      <a:solidFill>
                        <a:schemeClr val="tx1"/>
                      </a:solidFill>
                      <a:latin typeface="Calibri" pitchFamily="34" charset="0"/>
                    </a:rPr>
                    <a:t>80 bp</a:t>
                  </a:r>
                </a:p>
              </p:txBody>
            </p:sp>
            <p:sp>
              <p:nvSpPr>
                <p:cNvPr id="85" name="TextovéPole 106"/>
                <p:cNvSpPr txBox="1">
                  <a:spLocks noChangeArrowheads="1"/>
                </p:cNvSpPr>
                <p:nvPr/>
              </p:nvSpPr>
              <p:spPr bwMode="auto">
                <a:xfrm>
                  <a:off x="1744172" y="775737"/>
                  <a:ext cx="689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400">
                      <a:solidFill>
                        <a:schemeClr val="tx1"/>
                      </a:solidFill>
                      <a:latin typeface="Calibri" pitchFamily="34" charset="0"/>
                    </a:rPr>
                    <a:t>60 bp</a:t>
                  </a:r>
                </a:p>
              </p:txBody>
            </p:sp>
            <p:cxnSp>
              <p:nvCxnSpPr>
                <p:cNvPr id="86" name="Přímá spojnice 85"/>
                <p:cNvCxnSpPr/>
                <p:nvPr/>
              </p:nvCxnSpPr>
              <p:spPr>
                <a:xfrm>
                  <a:off x="3924357" y="1988890"/>
                  <a:ext cx="1055987" cy="0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Přímá spojnice 86"/>
                <p:cNvCxnSpPr/>
                <p:nvPr/>
              </p:nvCxnSpPr>
              <p:spPr>
                <a:xfrm>
                  <a:off x="4158200" y="977655"/>
                  <a:ext cx="0" cy="108071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Přímá spojnice 87"/>
                <p:cNvCxnSpPr/>
                <p:nvPr/>
              </p:nvCxnSpPr>
              <p:spPr>
                <a:xfrm>
                  <a:off x="4726808" y="980137"/>
                  <a:ext cx="0" cy="108071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" name="TextovéPole 76"/>
              <p:cNvSpPr txBox="1">
                <a:spLocks noChangeArrowheads="1"/>
              </p:cNvSpPr>
              <p:nvPr/>
            </p:nvSpPr>
            <p:spPr bwMode="auto">
              <a:xfrm>
                <a:off x="3855321" y="2030651"/>
                <a:ext cx="68996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32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8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400">
                    <a:solidFill>
                      <a:schemeClr val="tx1"/>
                    </a:solidFill>
                    <a:latin typeface="Calibri" pitchFamily="34" charset="0"/>
                  </a:rPr>
                  <a:t>158 bp</a:t>
                </a:r>
              </a:p>
            </p:txBody>
          </p:sp>
          <p:sp>
            <p:nvSpPr>
              <p:cNvPr id="56" name="TextovéPole 77"/>
              <p:cNvSpPr txBox="1">
                <a:spLocks noChangeArrowheads="1"/>
              </p:cNvSpPr>
              <p:nvPr/>
            </p:nvSpPr>
            <p:spPr bwMode="auto">
              <a:xfrm>
                <a:off x="4386088" y="2030651"/>
                <a:ext cx="689968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32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8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4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5pPr>
                <a:lvl6pPr marL="25146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6pPr>
                <a:lvl7pPr marL="29718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7pPr>
                <a:lvl8pPr marL="34290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8pPr>
                <a:lvl9pPr marL="3886200" indent="-22860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defRPr sz="2000">
                    <a:solidFill>
                      <a:srgbClr val="000000"/>
                    </a:solidFill>
                    <a:latin typeface="Arial" pitchFamily="34" charset="0"/>
                    <a:ea typeface="Arial Unicode MS" pitchFamily="34" charset="-128"/>
                    <a:cs typeface="Arial Unicode MS" pitchFamily="34" charset="-128"/>
                  </a:defRPr>
                </a:lvl9pPr>
              </a:lstStyle>
              <a:p>
                <a:pPr algn="ctr" defTabSz="91440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cs-CZ" altLang="cs-CZ" sz="1400">
                    <a:solidFill>
                      <a:schemeClr val="tx1"/>
                    </a:solidFill>
                    <a:latin typeface="Calibri" pitchFamily="34" charset="0"/>
                  </a:rPr>
                  <a:t>194 bp</a:t>
                </a:r>
              </a:p>
            </p:txBody>
          </p:sp>
        </p:grpSp>
        <p:cxnSp>
          <p:nvCxnSpPr>
            <p:cNvPr id="7" name="Přímá spojnice se šipkou 6"/>
            <p:cNvCxnSpPr/>
            <p:nvPr/>
          </p:nvCxnSpPr>
          <p:spPr>
            <a:xfrm>
              <a:off x="4158200" y="1920776"/>
              <a:ext cx="0" cy="284138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se šipkou 7"/>
            <p:cNvCxnSpPr/>
            <p:nvPr/>
          </p:nvCxnSpPr>
          <p:spPr>
            <a:xfrm>
              <a:off x="4734193" y="1920776"/>
              <a:ext cx="0" cy="284138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30"/>
            <p:cNvSpPr txBox="1">
              <a:spLocks noChangeArrowheads="1"/>
            </p:cNvSpPr>
            <p:nvPr/>
          </p:nvSpPr>
          <p:spPr bwMode="auto">
            <a:xfrm>
              <a:off x="1138126" y="631721"/>
              <a:ext cx="3856356" cy="264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  <a:latin typeface="Calibri" pitchFamily="34" charset="0"/>
                </a:rPr>
                <a:t>Monoplex – analýza jediného STR lokusu</a:t>
              </a:r>
            </a:p>
          </p:txBody>
        </p:sp>
        <p:sp>
          <p:nvSpPr>
            <p:cNvPr id="10" name="TextovéPole 31"/>
            <p:cNvSpPr txBox="1">
              <a:spLocks noChangeArrowheads="1"/>
            </p:cNvSpPr>
            <p:nvPr/>
          </p:nvSpPr>
          <p:spPr bwMode="auto">
            <a:xfrm>
              <a:off x="1138126" y="2446415"/>
              <a:ext cx="3856356" cy="264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 b="1" dirty="0">
                  <a:solidFill>
                    <a:schemeClr val="tx1"/>
                  </a:solidFill>
                  <a:latin typeface="Calibri" pitchFamily="34" charset="0"/>
                </a:rPr>
                <a:t>Multiplex – analýza několika STR </a:t>
              </a:r>
              <a:r>
                <a:rPr lang="cs-CZ" altLang="cs-CZ" sz="1600" b="1" dirty="0" err="1">
                  <a:solidFill>
                    <a:schemeClr val="tx1"/>
                  </a:solidFill>
                  <a:latin typeface="Calibri" pitchFamily="34" charset="0"/>
                </a:rPr>
                <a:t>lokusů</a:t>
              </a:r>
              <a:endParaRPr lang="cs-CZ" altLang="cs-CZ" sz="16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grpSp>
          <p:nvGrpSpPr>
            <p:cNvPr id="11" name="Skupina 32"/>
            <p:cNvGrpSpPr>
              <a:grpSpLocks/>
            </p:cNvGrpSpPr>
            <p:nvPr/>
          </p:nvGrpSpPr>
          <p:grpSpPr bwMode="auto">
            <a:xfrm>
              <a:off x="1318281" y="2723414"/>
              <a:ext cx="4608512" cy="1569682"/>
              <a:chOff x="1318281" y="2723414"/>
              <a:chExt cx="4608512" cy="1569682"/>
            </a:xfrm>
          </p:grpSpPr>
          <p:grpSp>
            <p:nvGrpSpPr>
              <p:cNvPr id="12" name="Skupina 33"/>
              <p:cNvGrpSpPr>
                <a:grpSpLocks/>
              </p:cNvGrpSpPr>
              <p:nvPr/>
            </p:nvGrpSpPr>
            <p:grpSpPr bwMode="auto">
              <a:xfrm>
                <a:off x="1392972" y="2723414"/>
                <a:ext cx="4250303" cy="1569682"/>
                <a:chOff x="1392972" y="2723414"/>
                <a:chExt cx="4250303" cy="1569682"/>
              </a:xfrm>
            </p:grpSpPr>
            <p:grpSp>
              <p:nvGrpSpPr>
                <p:cNvPr id="14" name="Skupina 35"/>
                <p:cNvGrpSpPr>
                  <a:grpSpLocks/>
                </p:cNvGrpSpPr>
                <p:nvPr/>
              </p:nvGrpSpPr>
              <p:grpSpPr bwMode="auto">
                <a:xfrm>
                  <a:off x="1392972" y="3140969"/>
                  <a:ext cx="4166466" cy="1152127"/>
                  <a:chOff x="1392972" y="2204865"/>
                  <a:chExt cx="4166466" cy="1152127"/>
                </a:xfrm>
              </p:grpSpPr>
              <p:grpSp>
                <p:nvGrpSpPr>
                  <p:cNvPr id="32" name="Skupina 53"/>
                  <p:cNvGrpSpPr>
                    <a:grpSpLocks/>
                  </p:cNvGrpSpPr>
                  <p:nvPr/>
                </p:nvGrpSpPr>
                <p:grpSpPr bwMode="auto">
                  <a:xfrm>
                    <a:off x="1392972" y="2492896"/>
                    <a:ext cx="4166466" cy="864096"/>
                    <a:chOff x="1406331" y="980728"/>
                    <a:chExt cx="4166466" cy="864096"/>
                  </a:xfrm>
                </p:grpSpPr>
                <p:sp>
                  <p:nvSpPr>
                    <p:cNvPr id="42" name="Volný tvar 41"/>
                    <p:cNvSpPr/>
                    <p:nvPr/>
                  </p:nvSpPr>
                  <p:spPr>
                    <a:xfrm>
                      <a:off x="3929102" y="1013552"/>
                      <a:ext cx="449225" cy="687392"/>
                    </a:xfrm>
                    <a:custGeom>
                      <a:avLst/>
                      <a:gdLst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9530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3815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15723 h 1170050"/>
                        <a:gd name="connsiteX1" fmla="*/ 238125 w 904875"/>
                        <a:gd name="connsiteY1" fmla="*/ 1058573 h 1170050"/>
                        <a:gd name="connsiteX2" fmla="*/ 333375 w 904875"/>
                        <a:gd name="connsiteY2" fmla="*/ 506123 h 1170050"/>
                        <a:gd name="connsiteX3" fmla="*/ 438150 w 904875"/>
                        <a:gd name="connsiteY3" fmla="*/ 1298 h 1170050"/>
                        <a:gd name="connsiteX4" fmla="*/ 476250 w 904875"/>
                        <a:gd name="connsiteY4" fmla="*/ 658523 h 1170050"/>
                        <a:gd name="connsiteX5" fmla="*/ 504825 w 904875"/>
                        <a:gd name="connsiteY5" fmla="*/ 1134773 h 1170050"/>
                        <a:gd name="connsiteX6" fmla="*/ 904875 w 904875"/>
                        <a:gd name="connsiteY6" fmla="*/ 1134773 h 1170050"/>
                        <a:gd name="connsiteX7" fmla="*/ 904875 w 904875"/>
                        <a:gd name="connsiteY7" fmla="*/ 1134773 h 1170050"/>
                        <a:gd name="connsiteX0" fmla="*/ 0 w 904875"/>
                        <a:gd name="connsiteY0" fmla="*/ 1115878 h 1169500"/>
                        <a:gd name="connsiteX1" fmla="*/ 238125 w 904875"/>
                        <a:gd name="connsiteY1" fmla="*/ 1058728 h 1169500"/>
                        <a:gd name="connsiteX2" fmla="*/ 333375 w 904875"/>
                        <a:gd name="connsiteY2" fmla="*/ 506278 h 1169500"/>
                        <a:gd name="connsiteX3" fmla="*/ 438150 w 904875"/>
                        <a:gd name="connsiteY3" fmla="*/ 1453 h 1169500"/>
                        <a:gd name="connsiteX4" fmla="*/ 447675 w 904875"/>
                        <a:gd name="connsiteY4" fmla="*/ 668203 h 1169500"/>
                        <a:gd name="connsiteX5" fmla="*/ 504825 w 904875"/>
                        <a:gd name="connsiteY5" fmla="*/ 1134928 h 1169500"/>
                        <a:gd name="connsiteX6" fmla="*/ 904875 w 904875"/>
                        <a:gd name="connsiteY6" fmla="*/ 1134928 h 1169500"/>
                        <a:gd name="connsiteX7" fmla="*/ 904875 w 904875"/>
                        <a:gd name="connsiteY7" fmla="*/ 1134928 h 1169500"/>
                        <a:gd name="connsiteX0" fmla="*/ 0 w 904875"/>
                        <a:gd name="connsiteY0" fmla="*/ 1115878 h 1143881"/>
                        <a:gd name="connsiteX1" fmla="*/ 238125 w 904875"/>
                        <a:gd name="connsiteY1" fmla="*/ 1058728 h 1143881"/>
                        <a:gd name="connsiteX2" fmla="*/ 333375 w 904875"/>
                        <a:gd name="connsiteY2" fmla="*/ 506278 h 1143881"/>
                        <a:gd name="connsiteX3" fmla="*/ 438150 w 904875"/>
                        <a:gd name="connsiteY3" fmla="*/ 1453 h 1143881"/>
                        <a:gd name="connsiteX4" fmla="*/ 447675 w 904875"/>
                        <a:gd name="connsiteY4" fmla="*/ 668203 h 1143881"/>
                        <a:gd name="connsiteX5" fmla="*/ 504825 w 904875"/>
                        <a:gd name="connsiteY5" fmla="*/ 1134928 h 1143881"/>
                        <a:gd name="connsiteX6" fmla="*/ 904875 w 904875"/>
                        <a:gd name="connsiteY6" fmla="*/ 1134928 h 1143881"/>
                        <a:gd name="connsiteX7" fmla="*/ 904875 w 904875"/>
                        <a:gd name="connsiteY7" fmla="*/ 1134928 h 1143881"/>
                        <a:gd name="connsiteX0" fmla="*/ 0 w 904875"/>
                        <a:gd name="connsiteY0" fmla="*/ 1115878 h 1136705"/>
                        <a:gd name="connsiteX1" fmla="*/ 238125 w 904875"/>
                        <a:gd name="connsiteY1" fmla="*/ 1058728 h 1136705"/>
                        <a:gd name="connsiteX2" fmla="*/ 333375 w 904875"/>
                        <a:gd name="connsiteY2" fmla="*/ 506278 h 1136705"/>
                        <a:gd name="connsiteX3" fmla="*/ 438150 w 904875"/>
                        <a:gd name="connsiteY3" fmla="*/ 1453 h 1136705"/>
                        <a:gd name="connsiteX4" fmla="*/ 447675 w 904875"/>
                        <a:gd name="connsiteY4" fmla="*/ 668203 h 1136705"/>
                        <a:gd name="connsiteX5" fmla="*/ 504825 w 904875"/>
                        <a:gd name="connsiteY5" fmla="*/ 1134928 h 1136705"/>
                        <a:gd name="connsiteX6" fmla="*/ 904875 w 904875"/>
                        <a:gd name="connsiteY6" fmla="*/ 1134928 h 1136705"/>
                        <a:gd name="connsiteX7" fmla="*/ 904875 w 904875"/>
                        <a:gd name="connsiteY7" fmla="*/ 1134928 h 1136705"/>
                        <a:gd name="connsiteX0" fmla="*/ 0 w 904875"/>
                        <a:gd name="connsiteY0" fmla="*/ 1115928 h 1172553"/>
                        <a:gd name="connsiteX1" fmla="*/ 219075 w 904875"/>
                        <a:gd name="connsiteY1" fmla="*/ 1134978 h 1172553"/>
                        <a:gd name="connsiteX2" fmla="*/ 333375 w 904875"/>
                        <a:gd name="connsiteY2" fmla="*/ 506328 h 1172553"/>
                        <a:gd name="connsiteX3" fmla="*/ 438150 w 904875"/>
                        <a:gd name="connsiteY3" fmla="*/ 1503 h 1172553"/>
                        <a:gd name="connsiteX4" fmla="*/ 447675 w 904875"/>
                        <a:gd name="connsiteY4" fmla="*/ 668253 h 1172553"/>
                        <a:gd name="connsiteX5" fmla="*/ 504825 w 904875"/>
                        <a:gd name="connsiteY5" fmla="*/ 1134978 h 1172553"/>
                        <a:gd name="connsiteX6" fmla="*/ 904875 w 904875"/>
                        <a:gd name="connsiteY6" fmla="*/ 1134978 h 1172553"/>
                        <a:gd name="connsiteX7" fmla="*/ 904875 w 904875"/>
                        <a:gd name="connsiteY7" fmla="*/ 1134978 h 1172553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952500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1095375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3183"/>
                        <a:gd name="connsiteX1" fmla="*/ 666750 w 1352550"/>
                        <a:gd name="connsiteY1" fmla="*/ 1133545 h 1283183"/>
                        <a:gd name="connsiteX2" fmla="*/ 809625 w 1352550"/>
                        <a:gd name="connsiteY2" fmla="*/ 619195 h 1283183"/>
                        <a:gd name="connsiteX3" fmla="*/ 885825 w 1352550"/>
                        <a:gd name="connsiteY3" fmla="*/ 70 h 1283183"/>
                        <a:gd name="connsiteX4" fmla="*/ 962025 w 1352550"/>
                        <a:gd name="connsiteY4" fmla="*/ 657295 h 1283183"/>
                        <a:gd name="connsiteX5" fmla="*/ 1095375 w 1352550"/>
                        <a:gd name="connsiteY5" fmla="*/ 1133545 h 1283183"/>
                        <a:gd name="connsiteX6" fmla="*/ 1352550 w 1352550"/>
                        <a:gd name="connsiteY6" fmla="*/ 1133545 h 1283183"/>
                        <a:gd name="connsiteX7" fmla="*/ 1352550 w 1352550"/>
                        <a:gd name="connsiteY7" fmla="*/ 1133545 h 1283183"/>
                        <a:gd name="connsiteX0" fmla="*/ 0 w 1009650"/>
                        <a:gd name="connsiteY0" fmla="*/ 1104970 h 1171849"/>
                        <a:gd name="connsiteX1" fmla="*/ 323850 w 1009650"/>
                        <a:gd name="connsiteY1" fmla="*/ 1133545 h 1171849"/>
                        <a:gd name="connsiteX2" fmla="*/ 466725 w 1009650"/>
                        <a:gd name="connsiteY2" fmla="*/ 619195 h 1171849"/>
                        <a:gd name="connsiteX3" fmla="*/ 542925 w 1009650"/>
                        <a:gd name="connsiteY3" fmla="*/ 70 h 1171849"/>
                        <a:gd name="connsiteX4" fmla="*/ 619125 w 1009650"/>
                        <a:gd name="connsiteY4" fmla="*/ 657295 h 1171849"/>
                        <a:gd name="connsiteX5" fmla="*/ 752475 w 1009650"/>
                        <a:gd name="connsiteY5" fmla="*/ 1133545 h 1171849"/>
                        <a:gd name="connsiteX6" fmla="*/ 1009650 w 1009650"/>
                        <a:gd name="connsiteY6" fmla="*/ 1133545 h 1171849"/>
                        <a:gd name="connsiteX7" fmla="*/ 1009650 w 1009650"/>
                        <a:gd name="connsiteY7" fmla="*/ 1133545 h 1171849"/>
                        <a:gd name="connsiteX0" fmla="*/ 0 w 1009650"/>
                        <a:gd name="connsiteY0" fmla="*/ 1104970 h 1165941"/>
                        <a:gd name="connsiteX1" fmla="*/ 323850 w 1009650"/>
                        <a:gd name="connsiteY1" fmla="*/ 1133545 h 1165941"/>
                        <a:gd name="connsiteX2" fmla="*/ 466725 w 1009650"/>
                        <a:gd name="connsiteY2" fmla="*/ 619195 h 1165941"/>
                        <a:gd name="connsiteX3" fmla="*/ 542925 w 1009650"/>
                        <a:gd name="connsiteY3" fmla="*/ 70 h 1165941"/>
                        <a:gd name="connsiteX4" fmla="*/ 619125 w 1009650"/>
                        <a:gd name="connsiteY4" fmla="*/ 657295 h 1165941"/>
                        <a:gd name="connsiteX5" fmla="*/ 752475 w 1009650"/>
                        <a:gd name="connsiteY5" fmla="*/ 1133545 h 1165941"/>
                        <a:gd name="connsiteX6" fmla="*/ 1009650 w 1009650"/>
                        <a:gd name="connsiteY6" fmla="*/ 1133545 h 1165941"/>
                        <a:gd name="connsiteX7" fmla="*/ 1009650 w 1009650"/>
                        <a:gd name="connsiteY7" fmla="*/ 1133545 h 1165941"/>
                        <a:gd name="connsiteX0" fmla="*/ 0 w 1000125"/>
                        <a:gd name="connsiteY0" fmla="*/ 1133545 h 1175223"/>
                        <a:gd name="connsiteX1" fmla="*/ 314325 w 1000125"/>
                        <a:gd name="connsiteY1" fmla="*/ 1133545 h 1175223"/>
                        <a:gd name="connsiteX2" fmla="*/ 457200 w 1000125"/>
                        <a:gd name="connsiteY2" fmla="*/ 619195 h 1175223"/>
                        <a:gd name="connsiteX3" fmla="*/ 533400 w 1000125"/>
                        <a:gd name="connsiteY3" fmla="*/ 70 h 1175223"/>
                        <a:gd name="connsiteX4" fmla="*/ 609600 w 1000125"/>
                        <a:gd name="connsiteY4" fmla="*/ 657295 h 1175223"/>
                        <a:gd name="connsiteX5" fmla="*/ 742950 w 1000125"/>
                        <a:gd name="connsiteY5" fmla="*/ 1133545 h 1175223"/>
                        <a:gd name="connsiteX6" fmla="*/ 1000125 w 1000125"/>
                        <a:gd name="connsiteY6" fmla="*/ 1133545 h 1175223"/>
                        <a:gd name="connsiteX7" fmla="*/ 1000125 w 1000125"/>
                        <a:gd name="connsiteY7" fmla="*/ 1133545 h 1175223"/>
                        <a:gd name="connsiteX0" fmla="*/ 0 w 1000125"/>
                        <a:gd name="connsiteY0" fmla="*/ 1133545 h 1172909"/>
                        <a:gd name="connsiteX1" fmla="*/ 314325 w 1000125"/>
                        <a:gd name="connsiteY1" fmla="*/ 1133545 h 1172909"/>
                        <a:gd name="connsiteX2" fmla="*/ 457200 w 1000125"/>
                        <a:gd name="connsiteY2" fmla="*/ 619195 h 1172909"/>
                        <a:gd name="connsiteX3" fmla="*/ 533400 w 1000125"/>
                        <a:gd name="connsiteY3" fmla="*/ 70 h 1172909"/>
                        <a:gd name="connsiteX4" fmla="*/ 609600 w 1000125"/>
                        <a:gd name="connsiteY4" fmla="*/ 657295 h 1172909"/>
                        <a:gd name="connsiteX5" fmla="*/ 742950 w 1000125"/>
                        <a:gd name="connsiteY5" fmla="*/ 1133545 h 1172909"/>
                        <a:gd name="connsiteX6" fmla="*/ 1000125 w 1000125"/>
                        <a:gd name="connsiteY6" fmla="*/ 1133545 h 1172909"/>
                        <a:gd name="connsiteX7" fmla="*/ 1000125 w 1000125"/>
                        <a:gd name="connsiteY7" fmla="*/ 1133545 h 1172909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00125" h="1139295">
                          <a:moveTo>
                            <a:pt x="0" y="1133545"/>
                          </a:moveTo>
                          <a:cubicBezTo>
                            <a:pt x="113506" y="1139101"/>
                            <a:pt x="180975" y="1143070"/>
                            <a:pt x="314325" y="1133545"/>
                          </a:cubicBezTo>
                          <a:cubicBezTo>
                            <a:pt x="409575" y="1124020"/>
                            <a:pt x="430213" y="817632"/>
                            <a:pt x="457200" y="619195"/>
                          </a:cubicBezTo>
                          <a:cubicBezTo>
                            <a:pt x="484187" y="420758"/>
                            <a:pt x="508000" y="-6280"/>
                            <a:pt x="533400" y="70"/>
                          </a:cubicBezTo>
                          <a:cubicBezTo>
                            <a:pt x="558800" y="6420"/>
                            <a:pt x="584200" y="468383"/>
                            <a:pt x="609600" y="657295"/>
                          </a:cubicBezTo>
                          <a:cubicBezTo>
                            <a:pt x="635000" y="846207"/>
                            <a:pt x="677863" y="1139895"/>
                            <a:pt x="742950" y="1133545"/>
                          </a:cubicBezTo>
                          <a:cubicBezTo>
                            <a:pt x="808037" y="1127195"/>
                            <a:pt x="957263" y="1133545"/>
                            <a:pt x="1000125" y="1133545"/>
                          </a:cubicBezTo>
                          <a:lnTo>
                            <a:pt x="1000125" y="113354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/>
                    </a:p>
                  </p:txBody>
                </p:sp>
                <p:sp>
                  <p:nvSpPr>
                    <p:cNvPr id="43" name="Volný tvar 42"/>
                    <p:cNvSpPr/>
                    <p:nvPr/>
                  </p:nvSpPr>
                  <p:spPr>
                    <a:xfrm>
                      <a:off x="2849730" y="1421768"/>
                      <a:ext cx="359380" cy="287861"/>
                    </a:xfrm>
                    <a:custGeom>
                      <a:avLst/>
                      <a:gdLst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9530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3815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15723 h 1170050"/>
                        <a:gd name="connsiteX1" fmla="*/ 238125 w 904875"/>
                        <a:gd name="connsiteY1" fmla="*/ 1058573 h 1170050"/>
                        <a:gd name="connsiteX2" fmla="*/ 333375 w 904875"/>
                        <a:gd name="connsiteY2" fmla="*/ 506123 h 1170050"/>
                        <a:gd name="connsiteX3" fmla="*/ 438150 w 904875"/>
                        <a:gd name="connsiteY3" fmla="*/ 1298 h 1170050"/>
                        <a:gd name="connsiteX4" fmla="*/ 476250 w 904875"/>
                        <a:gd name="connsiteY4" fmla="*/ 658523 h 1170050"/>
                        <a:gd name="connsiteX5" fmla="*/ 504825 w 904875"/>
                        <a:gd name="connsiteY5" fmla="*/ 1134773 h 1170050"/>
                        <a:gd name="connsiteX6" fmla="*/ 904875 w 904875"/>
                        <a:gd name="connsiteY6" fmla="*/ 1134773 h 1170050"/>
                        <a:gd name="connsiteX7" fmla="*/ 904875 w 904875"/>
                        <a:gd name="connsiteY7" fmla="*/ 1134773 h 1170050"/>
                        <a:gd name="connsiteX0" fmla="*/ 0 w 904875"/>
                        <a:gd name="connsiteY0" fmla="*/ 1115878 h 1169500"/>
                        <a:gd name="connsiteX1" fmla="*/ 238125 w 904875"/>
                        <a:gd name="connsiteY1" fmla="*/ 1058728 h 1169500"/>
                        <a:gd name="connsiteX2" fmla="*/ 333375 w 904875"/>
                        <a:gd name="connsiteY2" fmla="*/ 506278 h 1169500"/>
                        <a:gd name="connsiteX3" fmla="*/ 438150 w 904875"/>
                        <a:gd name="connsiteY3" fmla="*/ 1453 h 1169500"/>
                        <a:gd name="connsiteX4" fmla="*/ 447675 w 904875"/>
                        <a:gd name="connsiteY4" fmla="*/ 668203 h 1169500"/>
                        <a:gd name="connsiteX5" fmla="*/ 504825 w 904875"/>
                        <a:gd name="connsiteY5" fmla="*/ 1134928 h 1169500"/>
                        <a:gd name="connsiteX6" fmla="*/ 904875 w 904875"/>
                        <a:gd name="connsiteY6" fmla="*/ 1134928 h 1169500"/>
                        <a:gd name="connsiteX7" fmla="*/ 904875 w 904875"/>
                        <a:gd name="connsiteY7" fmla="*/ 1134928 h 1169500"/>
                        <a:gd name="connsiteX0" fmla="*/ 0 w 904875"/>
                        <a:gd name="connsiteY0" fmla="*/ 1115878 h 1143881"/>
                        <a:gd name="connsiteX1" fmla="*/ 238125 w 904875"/>
                        <a:gd name="connsiteY1" fmla="*/ 1058728 h 1143881"/>
                        <a:gd name="connsiteX2" fmla="*/ 333375 w 904875"/>
                        <a:gd name="connsiteY2" fmla="*/ 506278 h 1143881"/>
                        <a:gd name="connsiteX3" fmla="*/ 438150 w 904875"/>
                        <a:gd name="connsiteY3" fmla="*/ 1453 h 1143881"/>
                        <a:gd name="connsiteX4" fmla="*/ 447675 w 904875"/>
                        <a:gd name="connsiteY4" fmla="*/ 668203 h 1143881"/>
                        <a:gd name="connsiteX5" fmla="*/ 504825 w 904875"/>
                        <a:gd name="connsiteY5" fmla="*/ 1134928 h 1143881"/>
                        <a:gd name="connsiteX6" fmla="*/ 904875 w 904875"/>
                        <a:gd name="connsiteY6" fmla="*/ 1134928 h 1143881"/>
                        <a:gd name="connsiteX7" fmla="*/ 904875 w 904875"/>
                        <a:gd name="connsiteY7" fmla="*/ 1134928 h 1143881"/>
                        <a:gd name="connsiteX0" fmla="*/ 0 w 904875"/>
                        <a:gd name="connsiteY0" fmla="*/ 1115878 h 1136705"/>
                        <a:gd name="connsiteX1" fmla="*/ 238125 w 904875"/>
                        <a:gd name="connsiteY1" fmla="*/ 1058728 h 1136705"/>
                        <a:gd name="connsiteX2" fmla="*/ 333375 w 904875"/>
                        <a:gd name="connsiteY2" fmla="*/ 506278 h 1136705"/>
                        <a:gd name="connsiteX3" fmla="*/ 438150 w 904875"/>
                        <a:gd name="connsiteY3" fmla="*/ 1453 h 1136705"/>
                        <a:gd name="connsiteX4" fmla="*/ 447675 w 904875"/>
                        <a:gd name="connsiteY4" fmla="*/ 668203 h 1136705"/>
                        <a:gd name="connsiteX5" fmla="*/ 504825 w 904875"/>
                        <a:gd name="connsiteY5" fmla="*/ 1134928 h 1136705"/>
                        <a:gd name="connsiteX6" fmla="*/ 904875 w 904875"/>
                        <a:gd name="connsiteY6" fmla="*/ 1134928 h 1136705"/>
                        <a:gd name="connsiteX7" fmla="*/ 904875 w 904875"/>
                        <a:gd name="connsiteY7" fmla="*/ 1134928 h 1136705"/>
                        <a:gd name="connsiteX0" fmla="*/ 0 w 904875"/>
                        <a:gd name="connsiteY0" fmla="*/ 1115928 h 1172553"/>
                        <a:gd name="connsiteX1" fmla="*/ 219075 w 904875"/>
                        <a:gd name="connsiteY1" fmla="*/ 1134978 h 1172553"/>
                        <a:gd name="connsiteX2" fmla="*/ 333375 w 904875"/>
                        <a:gd name="connsiteY2" fmla="*/ 506328 h 1172553"/>
                        <a:gd name="connsiteX3" fmla="*/ 438150 w 904875"/>
                        <a:gd name="connsiteY3" fmla="*/ 1503 h 1172553"/>
                        <a:gd name="connsiteX4" fmla="*/ 447675 w 904875"/>
                        <a:gd name="connsiteY4" fmla="*/ 668253 h 1172553"/>
                        <a:gd name="connsiteX5" fmla="*/ 504825 w 904875"/>
                        <a:gd name="connsiteY5" fmla="*/ 1134978 h 1172553"/>
                        <a:gd name="connsiteX6" fmla="*/ 904875 w 904875"/>
                        <a:gd name="connsiteY6" fmla="*/ 1134978 h 1172553"/>
                        <a:gd name="connsiteX7" fmla="*/ 904875 w 904875"/>
                        <a:gd name="connsiteY7" fmla="*/ 1134978 h 1172553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952500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1095375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3183"/>
                        <a:gd name="connsiteX1" fmla="*/ 666750 w 1352550"/>
                        <a:gd name="connsiteY1" fmla="*/ 1133545 h 1283183"/>
                        <a:gd name="connsiteX2" fmla="*/ 809625 w 1352550"/>
                        <a:gd name="connsiteY2" fmla="*/ 619195 h 1283183"/>
                        <a:gd name="connsiteX3" fmla="*/ 885825 w 1352550"/>
                        <a:gd name="connsiteY3" fmla="*/ 70 h 1283183"/>
                        <a:gd name="connsiteX4" fmla="*/ 962025 w 1352550"/>
                        <a:gd name="connsiteY4" fmla="*/ 657295 h 1283183"/>
                        <a:gd name="connsiteX5" fmla="*/ 1095375 w 1352550"/>
                        <a:gd name="connsiteY5" fmla="*/ 1133545 h 1283183"/>
                        <a:gd name="connsiteX6" fmla="*/ 1352550 w 1352550"/>
                        <a:gd name="connsiteY6" fmla="*/ 1133545 h 1283183"/>
                        <a:gd name="connsiteX7" fmla="*/ 1352550 w 1352550"/>
                        <a:gd name="connsiteY7" fmla="*/ 1133545 h 1283183"/>
                        <a:gd name="connsiteX0" fmla="*/ 0 w 1009650"/>
                        <a:gd name="connsiteY0" fmla="*/ 1104970 h 1171849"/>
                        <a:gd name="connsiteX1" fmla="*/ 323850 w 1009650"/>
                        <a:gd name="connsiteY1" fmla="*/ 1133545 h 1171849"/>
                        <a:gd name="connsiteX2" fmla="*/ 466725 w 1009650"/>
                        <a:gd name="connsiteY2" fmla="*/ 619195 h 1171849"/>
                        <a:gd name="connsiteX3" fmla="*/ 542925 w 1009650"/>
                        <a:gd name="connsiteY3" fmla="*/ 70 h 1171849"/>
                        <a:gd name="connsiteX4" fmla="*/ 619125 w 1009650"/>
                        <a:gd name="connsiteY4" fmla="*/ 657295 h 1171849"/>
                        <a:gd name="connsiteX5" fmla="*/ 752475 w 1009650"/>
                        <a:gd name="connsiteY5" fmla="*/ 1133545 h 1171849"/>
                        <a:gd name="connsiteX6" fmla="*/ 1009650 w 1009650"/>
                        <a:gd name="connsiteY6" fmla="*/ 1133545 h 1171849"/>
                        <a:gd name="connsiteX7" fmla="*/ 1009650 w 1009650"/>
                        <a:gd name="connsiteY7" fmla="*/ 1133545 h 1171849"/>
                        <a:gd name="connsiteX0" fmla="*/ 0 w 1009650"/>
                        <a:gd name="connsiteY0" fmla="*/ 1104970 h 1165941"/>
                        <a:gd name="connsiteX1" fmla="*/ 323850 w 1009650"/>
                        <a:gd name="connsiteY1" fmla="*/ 1133545 h 1165941"/>
                        <a:gd name="connsiteX2" fmla="*/ 466725 w 1009650"/>
                        <a:gd name="connsiteY2" fmla="*/ 619195 h 1165941"/>
                        <a:gd name="connsiteX3" fmla="*/ 542925 w 1009650"/>
                        <a:gd name="connsiteY3" fmla="*/ 70 h 1165941"/>
                        <a:gd name="connsiteX4" fmla="*/ 619125 w 1009650"/>
                        <a:gd name="connsiteY4" fmla="*/ 657295 h 1165941"/>
                        <a:gd name="connsiteX5" fmla="*/ 752475 w 1009650"/>
                        <a:gd name="connsiteY5" fmla="*/ 1133545 h 1165941"/>
                        <a:gd name="connsiteX6" fmla="*/ 1009650 w 1009650"/>
                        <a:gd name="connsiteY6" fmla="*/ 1133545 h 1165941"/>
                        <a:gd name="connsiteX7" fmla="*/ 1009650 w 1009650"/>
                        <a:gd name="connsiteY7" fmla="*/ 1133545 h 1165941"/>
                        <a:gd name="connsiteX0" fmla="*/ 0 w 1000125"/>
                        <a:gd name="connsiteY0" fmla="*/ 1133545 h 1175223"/>
                        <a:gd name="connsiteX1" fmla="*/ 314325 w 1000125"/>
                        <a:gd name="connsiteY1" fmla="*/ 1133545 h 1175223"/>
                        <a:gd name="connsiteX2" fmla="*/ 457200 w 1000125"/>
                        <a:gd name="connsiteY2" fmla="*/ 619195 h 1175223"/>
                        <a:gd name="connsiteX3" fmla="*/ 533400 w 1000125"/>
                        <a:gd name="connsiteY3" fmla="*/ 70 h 1175223"/>
                        <a:gd name="connsiteX4" fmla="*/ 609600 w 1000125"/>
                        <a:gd name="connsiteY4" fmla="*/ 657295 h 1175223"/>
                        <a:gd name="connsiteX5" fmla="*/ 742950 w 1000125"/>
                        <a:gd name="connsiteY5" fmla="*/ 1133545 h 1175223"/>
                        <a:gd name="connsiteX6" fmla="*/ 1000125 w 1000125"/>
                        <a:gd name="connsiteY6" fmla="*/ 1133545 h 1175223"/>
                        <a:gd name="connsiteX7" fmla="*/ 1000125 w 1000125"/>
                        <a:gd name="connsiteY7" fmla="*/ 1133545 h 1175223"/>
                        <a:gd name="connsiteX0" fmla="*/ 0 w 1000125"/>
                        <a:gd name="connsiteY0" fmla="*/ 1133545 h 1172909"/>
                        <a:gd name="connsiteX1" fmla="*/ 314325 w 1000125"/>
                        <a:gd name="connsiteY1" fmla="*/ 1133545 h 1172909"/>
                        <a:gd name="connsiteX2" fmla="*/ 457200 w 1000125"/>
                        <a:gd name="connsiteY2" fmla="*/ 619195 h 1172909"/>
                        <a:gd name="connsiteX3" fmla="*/ 533400 w 1000125"/>
                        <a:gd name="connsiteY3" fmla="*/ 70 h 1172909"/>
                        <a:gd name="connsiteX4" fmla="*/ 609600 w 1000125"/>
                        <a:gd name="connsiteY4" fmla="*/ 657295 h 1172909"/>
                        <a:gd name="connsiteX5" fmla="*/ 742950 w 1000125"/>
                        <a:gd name="connsiteY5" fmla="*/ 1133545 h 1172909"/>
                        <a:gd name="connsiteX6" fmla="*/ 1000125 w 1000125"/>
                        <a:gd name="connsiteY6" fmla="*/ 1133545 h 1172909"/>
                        <a:gd name="connsiteX7" fmla="*/ 1000125 w 1000125"/>
                        <a:gd name="connsiteY7" fmla="*/ 1133545 h 1172909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00125" h="1139295">
                          <a:moveTo>
                            <a:pt x="0" y="1133545"/>
                          </a:moveTo>
                          <a:cubicBezTo>
                            <a:pt x="113506" y="1139101"/>
                            <a:pt x="180975" y="1143070"/>
                            <a:pt x="314325" y="1133545"/>
                          </a:cubicBezTo>
                          <a:cubicBezTo>
                            <a:pt x="409575" y="1124020"/>
                            <a:pt x="430213" y="817632"/>
                            <a:pt x="457200" y="619195"/>
                          </a:cubicBezTo>
                          <a:cubicBezTo>
                            <a:pt x="484187" y="420758"/>
                            <a:pt x="508000" y="-6280"/>
                            <a:pt x="533400" y="70"/>
                          </a:cubicBezTo>
                          <a:cubicBezTo>
                            <a:pt x="558800" y="6420"/>
                            <a:pt x="584200" y="468383"/>
                            <a:pt x="609600" y="657295"/>
                          </a:cubicBezTo>
                          <a:cubicBezTo>
                            <a:pt x="635000" y="846207"/>
                            <a:pt x="677863" y="1139895"/>
                            <a:pt x="742950" y="1133545"/>
                          </a:cubicBezTo>
                          <a:cubicBezTo>
                            <a:pt x="808037" y="1127195"/>
                            <a:pt x="957263" y="1133545"/>
                            <a:pt x="1000125" y="1133545"/>
                          </a:cubicBezTo>
                          <a:lnTo>
                            <a:pt x="1000125" y="1133545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/>
                    </a:p>
                  </p:txBody>
                </p:sp>
                <p:cxnSp>
                  <p:nvCxnSpPr>
                    <p:cNvPr id="44" name="Přímá spojnice 43"/>
                    <p:cNvCxnSpPr/>
                    <p:nvPr/>
                  </p:nvCxnSpPr>
                  <p:spPr>
                    <a:xfrm flipH="1">
                      <a:off x="1412210" y="981292"/>
                      <a:ext cx="0" cy="863583"/>
                    </a:xfrm>
                    <a:prstGeom prst="line">
                      <a:avLst/>
                    </a:prstGeom>
                    <a:ln w="635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5" name="Volný tvar 44"/>
                    <p:cNvSpPr/>
                    <p:nvPr/>
                  </p:nvSpPr>
                  <p:spPr>
                    <a:xfrm>
                      <a:off x="4721707" y="1413083"/>
                      <a:ext cx="359380" cy="287861"/>
                    </a:xfrm>
                    <a:custGeom>
                      <a:avLst/>
                      <a:gdLst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9530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3815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15723 h 1170050"/>
                        <a:gd name="connsiteX1" fmla="*/ 238125 w 904875"/>
                        <a:gd name="connsiteY1" fmla="*/ 1058573 h 1170050"/>
                        <a:gd name="connsiteX2" fmla="*/ 333375 w 904875"/>
                        <a:gd name="connsiteY2" fmla="*/ 506123 h 1170050"/>
                        <a:gd name="connsiteX3" fmla="*/ 438150 w 904875"/>
                        <a:gd name="connsiteY3" fmla="*/ 1298 h 1170050"/>
                        <a:gd name="connsiteX4" fmla="*/ 476250 w 904875"/>
                        <a:gd name="connsiteY4" fmla="*/ 658523 h 1170050"/>
                        <a:gd name="connsiteX5" fmla="*/ 504825 w 904875"/>
                        <a:gd name="connsiteY5" fmla="*/ 1134773 h 1170050"/>
                        <a:gd name="connsiteX6" fmla="*/ 904875 w 904875"/>
                        <a:gd name="connsiteY6" fmla="*/ 1134773 h 1170050"/>
                        <a:gd name="connsiteX7" fmla="*/ 904875 w 904875"/>
                        <a:gd name="connsiteY7" fmla="*/ 1134773 h 1170050"/>
                        <a:gd name="connsiteX0" fmla="*/ 0 w 904875"/>
                        <a:gd name="connsiteY0" fmla="*/ 1115878 h 1169500"/>
                        <a:gd name="connsiteX1" fmla="*/ 238125 w 904875"/>
                        <a:gd name="connsiteY1" fmla="*/ 1058728 h 1169500"/>
                        <a:gd name="connsiteX2" fmla="*/ 333375 w 904875"/>
                        <a:gd name="connsiteY2" fmla="*/ 506278 h 1169500"/>
                        <a:gd name="connsiteX3" fmla="*/ 438150 w 904875"/>
                        <a:gd name="connsiteY3" fmla="*/ 1453 h 1169500"/>
                        <a:gd name="connsiteX4" fmla="*/ 447675 w 904875"/>
                        <a:gd name="connsiteY4" fmla="*/ 668203 h 1169500"/>
                        <a:gd name="connsiteX5" fmla="*/ 504825 w 904875"/>
                        <a:gd name="connsiteY5" fmla="*/ 1134928 h 1169500"/>
                        <a:gd name="connsiteX6" fmla="*/ 904875 w 904875"/>
                        <a:gd name="connsiteY6" fmla="*/ 1134928 h 1169500"/>
                        <a:gd name="connsiteX7" fmla="*/ 904875 w 904875"/>
                        <a:gd name="connsiteY7" fmla="*/ 1134928 h 1169500"/>
                        <a:gd name="connsiteX0" fmla="*/ 0 w 904875"/>
                        <a:gd name="connsiteY0" fmla="*/ 1115878 h 1143881"/>
                        <a:gd name="connsiteX1" fmla="*/ 238125 w 904875"/>
                        <a:gd name="connsiteY1" fmla="*/ 1058728 h 1143881"/>
                        <a:gd name="connsiteX2" fmla="*/ 333375 w 904875"/>
                        <a:gd name="connsiteY2" fmla="*/ 506278 h 1143881"/>
                        <a:gd name="connsiteX3" fmla="*/ 438150 w 904875"/>
                        <a:gd name="connsiteY3" fmla="*/ 1453 h 1143881"/>
                        <a:gd name="connsiteX4" fmla="*/ 447675 w 904875"/>
                        <a:gd name="connsiteY4" fmla="*/ 668203 h 1143881"/>
                        <a:gd name="connsiteX5" fmla="*/ 504825 w 904875"/>
                        <a:gd name="connsiteY5" fmla="*/ 1134928 h 1143881"/>
                        <a:gd name="connsiteX6" fmla="*/ 904875 w 904875"/>
                        <a:gd name="connsiteY6" fmla="*/ 1134928 h 1143881"/>
                        <a:gd name="connsiteX7" fmla="*/ 904875 w 904875"/>
                        <a:gd name="connsiteY7" fmla="*/ 1134928 h 1143881"/>
                        <a:gd name="connsiteX0" fmla="*/ 0 w 904875"/>
                        <a:gd name="connsiteY0" fmla="*/ 1115878 h 1136705"/>
                        <a:gd name="connsiteX1" fmla="*/ 238125 w 904875"/>
                        <a:gd name="connsiteY1" fmla="*/ 1058728 h 1136705"/>
                        <a:gd name="connsiteX2" fmla="*/ 333375 w 904875"/>
                        <a:gd name="connsiteY2" fmla="*/ 506278 h 1136705"/>
                        <a:gd name="connsiteX3" fmla="*/ 438150 w 904875"/>
                        <a:gd name="connsiteY3" fmla="*/ 1453 h 1136705"/>
                        <a:gd name="connsiteX4" fmla="*/ 447675 w 904875"/>
                        <a:gd name="connsiteY4" fmla="*/ 668203 h 1136705"/>
                        <a:gd name="connsiteX5" fmla="*/ 504825 w 904875"/>
                        <a:gd name="connsiteY5" fmla="*/ 1134928 h 1136705"/>
                        <a:gd name="connsiteX6" fmla="*/ 904875 w 904875"/>
                        <a:gd name="connsiteY6" fmla="*/ 1134928 h 1136705"/>
                        <a:gd name="connsiteX7" fmla="*/ 904875 w 904875"/>
                        <a:gd name="connsiteY7" fmla="*/ 1134928 h 1136705"/>
                        <a:gd name="connsiteX0" fmla="*/ 0 w 904875"/>
                        <a:gd name="connsiteY0" fmla="*/ 1115928 h 1172553"/>
                        <a:gd name="connsiteX1" fmla="*/ 219075 w 904875"/>
                        <a:gd name="connsiteY1" fmla="*/ 1134978 h 1172553"/>
                        <a:gd name="connsiteX2" fmla="*/ 333375 w 904875"/>
                        <a:gd name="connsiteY2" fmla="*/ 506328 h 1172553"/>
                        <a:gd name="connsiteX3" fmla="*/ 438150 w 904875"/>
                        <a:gd name="connsiteY3" fmla="*/ 1503 h 1172553"/>
                        <a:gd name="connsiteX4" fmla="*/ 447675 w 904875"/>
                        <a:gd name="connsiteY4" fmla="*/ 668253 h 1172553"/>
                        <a:gd name="connsiteX5" fmla="*/ 504825 w 904875"/>
                        <a:gd name="connsiteY5" fmla="*/ 1134978 h 1172553"/>
                        <a:gd name="connsiteX6" fmla="*/ 904875 w 904875"/>
                        <a:gd name="connsiteY6" fmla="*/ 1134978 h 1172553"/>
                        <a:gd name="connsiteX7" fmla="*/ 904875 w 904875"/>
                        <a:gd name="connsiteY7" fmla="*/ 1134978 h 1172553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952500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1095375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3183"/>
                        <a:gd name="connsiteX1" fmla="*/ 666750 w 1352550"/>
                        <a:gd name="connsiteY1" fmla="*/ 1133545 h 1283183"/>
                        <a:gd name="connsiteX2" fmla="*/ 809625 w 1352550"/>
                        <a:gd name="connsiteY2" fmla="*/ 619195 h 1283183"/>
                        <a:gd name="connsiteX3" fmla="*/ 885825 w 1352550"/>
                        <a:gd name="connsiteY3" fmla="*/ 70 h 1283183"/>
                        <a:gd name="connsiteX4" fmla="*/ 962025 w 1352550"/>
                        <a:gd name="connsiteY4" fmla="*/ 657295 h 1283183"/>
                        <a:gd name="connsiteX5" fmla="*/ 1095375 w 1352550"/>
                        <a:gd name="connsiteY5" fmla="*/ 1133545 h 1283183"/>
                        <a:gd name="connsiteX6" fmla="*/ 1352550 w 1352550"/>
                        <a:gd name="connsiteY6" fmla="*/ 1133545 h 1283183"/>
                        <a:gd name="connsiteX7" fmla="*/ 1352550 w 1352550"/>
                        <a:gd name="connsiteY7" fmla="*/ 1133545 h 1283183"/>
                        <a:gd name="connsiteX0" fmla="*/ 0 w 1009650"/>
                        <a:gd name="connsiteY0" fmla="*/ 1104970 h 1171849"/>
                        <a:gd name="connsiteX1" fmla="*/ 323850 w 1009650"/>
                        <a:gd name="connsiteY1" fmla="*/ 1133545 h 1171849"/>
                        <a:gd name="connsiteX2" fmla="*/ 466725 w 1009650"/>
                        <a:gd name="connsiteY2" fmla="*/ 619195 h 1171849"/>
                        <a:gd name="connsiteX3" fmla="*/ 542925 w 1009650"/>
                        <a:gd name="connsiteY3" fmla="*/ 70 h 1171849"/>
                        <a:gd name="connsiteX4" fmla="*/ 619125 w 1009650"/>
                        <a:gd name="connsiteY4" fmla="*/ 657295 h 1171849"/>
                        <a:gd name="connsiteX5" fmla="*/ 752475 w 1009650"/>
                        <a:gd name="connsiteY5" fmla="*/ 1133545 h 1171849"/>
                        <a:gd name="connsiteX6" fmla="*/ 1009650 w 1009650"/>
                        <a:gd name="connsiteY6" fmla="*/ 1133545 h 1171849"/>
                        <a:gd name="connsiteX7" fmla="*/ 1009650 w 1009650"/>
                        <a:gd name="connsiteY7" fmla="*/ 1133545 h 1171849"/>
                        <a:gd name="connsiteX0" fmla="*/ 0 w 1009650"/>
                        <a:gd name="connsiteY0" fmla="*/ 1104970 h 1165941"/>
                        <a:gd name="connsiteX1" fmla="*/ 323850 w 1009650"/>
                        <a:gd name="connsiteY1" fmla="*/ 1133545 h 1165941"/>
                        <a:gd name="connsiteX2" fmla="*/ 466725 w 1009650"/>
                        <a:gd name="connsiteY2" fmla="*/ 619195 h 1165941"/>
                        <a:gd name="connsiteX3" fmla="*/ 542925 w 1009650"/>
                        <a:gd name="connsiteY3" fmla="*/ 70 h 1165941"/>
                        <a:gd name="connsiteX4" fmla="*/ 619125 w 1009650"/>
                        <a:gd name="connsiteY4" fmla="*/ 657295 h 1165941"/>
                        <a:gd name="connsiteX5" fmla="*/ 752475 w 1009650"/>
                        <a:gd name="connsiteY5" fmla="*/ 1133545 h 1165941"/>
                        <a:gd name="connsiteX6" fmla="*/ 1009650 w 1009650"/>
                        <a:gd name="connsiteY6" fmla="*/ 1133545 h 1165941"/>
                        <a:gd name="connsiteX7" fmla="*/ 1009650 w 1009650"/>
                        <a:gd name="connsiteY7" fmla="*/ 1133545 h 1165941"/>
                        <a:gd name="connsiteX0" fmla="*/ 0 w 1000125"/>
                        <a:gd name="connsiteY0" fmla="*/ 1133545 h 1175223"/>
                        <a:gd name="connsiteX1" fmla="*/ 314325 w 1000125"/>
                        <a:gd name="connsiteY1" fmla="*/ 1133545 h 1175223"/>
                        <a:gd name="connsiteX2" fmla="*/ 457200 w 1000125"/>
                        <a:gd name="connsiteY2" fmla="*/ 619195 h 1175223"/>
                        <a:gd name="connsiteX3" fmla="*/ 533400 w 1000125"/>
                        <a:gd name="connsiteY3" fmla="*/ 70 h 1175223"/>
                        <a:gd name="connsiteX4" fmla="*/ 609600 w 1000125"/>
                        <a:gd name="connsiteY4" fmla="*/ 657295 h 1175223"/>
                        <a:gd name="connsiteX5" fmla="*/ 742950 w 1000125"/>
                        <a:gd name="connsiteY5" fmla="*/ 1133545 h 1175223"/>
                        <a:gd name="connsiteX6" fmla="*/ 1000125 w 1000125"/>
                        <a:gd name="connsiteY6" fmla="*/ 1133545 h 1175223"/>
                        <a:gd name="connsiteX7" fmla="*/ 1000125 w 1000125"/>
                        <a:gd name="connsiteY7" fmla="*/ 1133545 h 1175223"/>
                        <a:gd name="connsiteX0" fmla="*/ 0 w 1000125"/>
                        <a:gd name="connsiteY0" fmla="*/ 1133545 h 1172909"/>
                        <a:gd name="connsiteX1" fmla="*/ 314325 w 1000125"/>
                        <a:gd name="connsiteY1" fmla="*/ 1133545 h 1172909"/>
                        <a:gd name="connsiteX2" fmla="*/ 457200 w 1000125"/>
                        <a:gd name="connsiteY2" fmla="*/ 619195 h 1172909"/>
                        <a:gd name="connsiteX3" fmla="*/ 533400 w 1000125"/>
                        <a:gd name="connsiteY3" fmla="*/ 70 h 1172909"/>
                        <a:gd name="connsiteX4" fmla="*/ 609600 w 1000125"/>
                        <a:gd name="connsiteY4" fmla="*/ 657295 h 1172909"/>
                        <a:gd name="connsiteX5" fmla="*/ 742950 w 1000125"/>
                        <a:gd name="connsiteY5" fmla="*/ 1133545 h 1172909"/>
                        <a:gd name="connsiteX6" fmla="*/ 1000125 w 1000125"/>
                        <a:gd name="connsiteY6" fmla="*/ 1133545 h 1172909"/>
                        <a:gd name="connsiteX7" fmla="*/ 1000125 w 1000125"/>
                        <a:gd name="connsiteY7" fmla="*/ 1133545 h 1172909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00125" h="1139295">
                          <a:moveTo>
                            <a:pt x="0" y="1133545"/>
                          </a:moveTo>
                          <a:cubicBezTo>
                            <a:pt x="113506" y="1139101"/>
                            <a:pt x="180975" y="1143070"/>
                            <a:pt x="314325" y="1133545"/>
                          </a:cubicBezTo>
                          <a:cubicBezTo>
                            <a:pt x="409575" y="1124020"/>
                            <a:pt x="430213" y="817632"/>
                            <a:pt x="457200" y="619195"/>
                          </a:cubicBezTo>
                          <a:cubicBezTo>
                            <a:pt x="484187" y="420758"/>
                            <a:pt x="508000" y="-6280"/>
                            <a:pt x="533400" y="70"/>
                          </a:cubicBezTo>
                          <a:cubicBezTo>
                            <a:pt x="558800" y="6420"/>
                            <a:pt x="584200" y="468383"/>
                            <a:pt x="609600" y="657295"/>
                          </a:cubicBezTo>
                          <a:cubicBezTo>
                            <a:pt x="635000" y="846207"/>
                            <a:pt x="677863" y="1139895"/>
                            <a:pt x="742950" y="1133545"/>
                          </a:cubicBezTo>
                          <a:cubicBezTo>
                            <a:pt x="808037" y="1127195"/>
                            <a:pt x="957263" y="1133545"/>
                            <a:pt x="1000125" y="1133545"/>
                          </a:cubicBezTo>
                          <a:lnTo>
                            <a:pt x="1000125" y="1133545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/>
                    </a:p>
                  </p:txBody>
                </p:sp>
                <p:sp>
                  <p:nvSpPr>
                    <p:cNvPr id="46" name="Volný tvar 45"/>
                    <p:cNvSpPr/>
                    <p:nvPr/>
                  </p:nvSpPr>
                  <p:spPr>
                    <a:xfrm>
                      <a:off x="3377724" y="1485048"/>
                      <a:ext cx="279381" cy="224581"/>
                    </a:xfrm>
                    <a:custGeom>
                      <a:avLst/>
                      <a:gdLst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9530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3815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15723 h 1170050"/>
                        <a:gd name="connsiteX1" fmla="*/ 238125 w 904875"/>
                        <a:gd name="connsiteY1" fmla="*/ 1058573 h 1170050"/>
                        <a:gd name="connsiteX2" fmla="*/ 333375 w 904875"/>
                        <a:gd name="connsiteY2" fmla="*/ 506123 h 1170050"/>
                        <a:gd name="connsiteX3" fmla="*/ 438150 w 904875"/>
                        <a:gd name="connsiteY3" fmla="*/ 1298 h 1170050"/>
                        <a:gd name="connsiteX4" fmla="*/ 476250 w 904875"/>
                        <a:gd name="connsiteY4" fmla="*/ 658523 h 1170050"/>
                        <a:gd name="connsiteX5" fmla="*/ 504825 w 904875"/>
                        <a:gd name="connsiteY5" fmla="*/ 1134773 h 1170050"/>
                        <a:gd name="connsiteX6" fmla="*/ 904875 w 904875"/>
                        <a:gd name="connsiteY6" fmla="*/ 1134773 h 1170050"/>
                        <a:gd name="connsiteX7" fmla="*/ 904875 w 904875"/>
                        <a:gd name="connsiteY7" fmla="*/ 1134773 h 1170050"/>
                        <a:gd name="connsiteX0" fmla="*/ 0 w 904875"/>
                        <a:gd name="connsiteY0" fmla="*/ 1115878 h 1169500"/>
                        <a:gd name="connsiteX1" fmla="*/ 238125 w 904875"/>
                        <a:gd name="connsiteY1" fmla="*/ 1058728 h 1169500"/>
                        <a:gd name="connsiteX2" fmla="*/ 333375 w 904875"/>
                        <a:gd name="connsiteY2" fmla="*/ 506278 h 1169500"/>
                        <a:gd name="connsiteX3" fmla="*/ 438150 w 904875"/>
                        <a:gd name="connsiteY3" fmla="*/ 1453 h 1169500"/>
                        <a:gd name="connsiteX4" fmla="*/ 447675 w 904875"/>
                        <a:gd name="connsiteY4" fmla="*/ 668203 h 1169500"/>
                        <a:gd name="connsiteX5" fmla="*/ 504825 w 904875"/>
                        <a:gd name="connsiteY5" fmla="*/ 1134928 h 1169500"/>
                        <a:gd name="connsiteX6" fmla="*/ 904875 w 904875"/>
                        <a:gd name="connsiteY6" fmla="*/ 1134928 h 1169500"/>
                        <a:gd name="connsiteX7" fmla="*/ 904875 w 904875"/>
                        <a:gd name="connsiteY7" fmla="*/ 1134928 h 1169500"/>
                        <a:gd name="connsiteX0" fmla="*/ 0 w 904875"/>
                        <a:gd name="connsiteY0" fmla="*/ 1115878 h 1143881"/>
                        <a:gd name="connsiteX1" fmla="*/ 238125 w 904875"/>
                        <a:gd name="connsiteY1" fmla="*/ 1058728 h 1143881"/>
                        <a:gd name="connsiteX2" fmla="*/ 333375 w 904875"/>
                        <a:gd name="connsiteY2" fmla="*/ 506278 h 1143881"/>
                        <a:gd name="connsiteX3" fmla="*/ 438150 w 904875"/>
                        <a:gd name="connsiteY3" fmla="*/ 1453 h 1143881"/>
                        <a:gd name="connsiteX4" fmla="*/ 447675 w 904875"/>
                        <a:gd name="connsiteY4" fmla="*/ 668203 h 1143881"/>
                        <a:gd name="connsiteX5" fmla="*/ 504825 w 904875"/>
                        <a:gd name="connsiteY5" fmla="*/ 1134928 h 1143881"/>
                        <a:gd name="connsiteX6" fmla="*/ 904875 w 904875"/>
                        <a:gd name="connsiteY6" fmla="*/ 1134928 h 1143881"/>
                        <a:gd name="connsiteX7" fmla="*/ 904875 w 904875"/>
                        <a:gd name="connsiteY7" fmla="*/ 1134928 h 1143881"/>
                        <a:gd name="connsiteX0" fmla="*/ 0 w 904875"/>
                        <a:gd name="connsiteY0" fmla="*/ 1115878 h 1136705"/>
                        <a:gd name="connsiteX1" fmla="*/ 238125 w 904875"/>
                        <a:gd name="connsiteY1" fmla="*/ 1058728 h 1136705"/>
                        <a:gd name="connsiteX2" fmla="*/ 333375 w 904875"/>
                        <a:gd name="connsiteY2" fmla="*/ 506278 h 1136705"/>
                        <a:gd name="connsiteX3" fmla="*/ 438150 w 904875"/>
                        <a:gd name="connsiteY3" fmla="*/ 1453 h 1136705"/>
                        <a:gd name="connsiteX4" fmla="*/ 447675 w 904875"/>
                        <a:gd name="connsiteY4" fmla="*/ 668203 h 1136705"/>
                        <a:gd name="connsiteX5" fmla="*/ 504825 w 904875"/>
                        <a:gd name="connsiteY5" fmla="*/ 1134928 h 1136705"/>
                        <a:gd name="connsiteX6" fmla="*/ 904875 w 904875"/>
                        <a:gd name="connsiteY6" fmla="*/ 1134928 h 1136705"/>
                        <a:gd name="connsiteX7" fmla="*/ 904875 w 904875"/>
                        <a:gd name="connsiteY7" fmla="*/ 1134928 h 1136705"/>
                        <a:gd name="connsiteX0" fmla="*/ 0 w 904875"/>
                        <a:gd name="connsiteY0" fmla="*/ 1115928 h 1172553"/>
                        <a:gd name="connsiteX1" fmla="*/ 219075 w 904875"/>
                        <a:gd name="connsiteY1" fmla="*/ 1134978 h 1172553"/>
                        <a:gd name="connsiteX2" fmla="*/ 333375 w 904875"/>
                        <a:gd name="connsiteY2" fmla="*/ 506328 h 1172553"/>
                        <a:gd name="connsiteX3" fmla="*/ 438150 w 904875"/>
                        <a:gd name="connsiteY3" fmla="*/ 1503 h 1172553"/>
                        <a:gd name="connsiteX4" fmla="*/ 447675 w 904875"/>
                        <a:gd name="connsiteY4" fmla="*/ 668253 h 1172553"/>
                        <a:gd name="connsiteX5" fmla="*/ 504825 w 904875"/>
                        <a:gd name="connsiteY5" fmla="*/ 1134978 h 1172553"/>
                        <a:gd name="connsiteX6" fmla="*/ 904875 w 904875"/>
                        <a:gd name="connsiteY6" fmla="*/ 1134978 h 1172553"/>
                        <a:gd name="connsiteX7" fmla="*/ 904875 w 904875"/>
                        <a:gd name="connsiteY7" fmla="*/ 1134978 h 1172553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952500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1095375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3183"/>
                        <a:gd name="connsiteX1" fmla="*/ 666750 w 1352550"/>
                        <a:gd name="connsiteY1" fmla="*/ 1133545 h 1283183"/>
                        <a:gd name="connsiteX2" fmla="*/ 809625 w 1352550"/>
                        <a:gd name="connsiteY2" fmla="*/ 619195 h 1283183"/>
                        <a:gd name="connsiteX3" fmla="*/ 885825 w 1352550"/>
                        <a:gd name="connsiteY3" fmla="*/ 70 h 1283183"/>
                        <a:gd name="connsiteX4" fmla="*/ 962025 w 1352550"/>
                        <a:gd name="connsiteY4" fmla="*/ 657295 h 1283183"/>
                        <a:gd name="connsiteX5" fmla="*/ 1095375 w 1352550"/>
                        <a:gd name="connsiteY5" fmla="*/ 1133545 h 1283183"/>
                        <a:gd name="connsiteX6" fmla="*/ 1352550 w 1352550"/>
                        <a:gd name="connsiteY6" fmla="*/ 1133545 h 1283183"/>
                        <a:gd name="connsiteX7" fmla="*/ 1352550 w 1352550"/>
                        <a:gd name="connsiteY7" fmla="*/ 1133545 h 1283183"/>
                        <a:gd name="connsiteX0" fmla="*/ 0 w 1009650"/>
                        <a:gd name="connsiteY0" fmla="*/ 1104970 h 1171849"/>
                        <a:gd name="connsiteX1" fmla="*/ 323850 w 1009650"/>
                        <a:gd name="connsiteY1" fmla="*/ 1133545 h 1171849"/>
                        <a:gd name="connsiteX2" fmla="*/ 466725 w 1009650"/>
                        <a:gd name="connsiteY2" fmla="*/ 619195 h 1171849"/>
                        <a:gd name="connsiteX3" fmla="*/ 542925 w 1009650"/>
                        <a:gd name="connsiteY3" fmla="*/ 70 h 1171849"/>
                        <a:gd name="connsiteX4" fmla="*/ 619125 w 1009650"/>
                        <a:gd name="connsiteY4" fmla="*/ 657295 h 1171849"/>
                        <a:gd name="connsiteX5" fmla="*/ 752475 w 1009650"/>
                        <a:gd name="connsiteY5" fmla="*/ 1133545 h 1171849"/>
                        <a:gd name="connsiteX6" fmla="*/ 1009650 w 1009650"/>
                        <a:gd name="connsiteY6" fmla="*/ 1133545 h 1171849"/>
                        <a:gd name="connsiteX7" fmla="*/ 1009650 w 1009650"/>
                        <a:gd name="connsiteY7" fmla="*/ 1133545 h 1171849"/>
                        <a:gd name="connsiteX0" fmla="*/ 0 w 1009650"/>
                        <a:gd name="connsiteY0" fmla="*/ 1104970 h 1165941"/>
                        <a:gd name="connsiteX1" fmla="*/ 323850 w 1009650"/>
                        <a:gd name="connsiteY1" fmla="*/ 1133545 h 1165941"/>
                        <a:gd name="connsiteX2" fmla="*/ 466725 w 1009650"/>
                        <a:gd name="connsiteY2" fmla="*/ 619195 h 1165941"/>
                        <a:gd name="connsiteX3" fmla="*/ 542925 w 1009650"/>
                        <a:gd name="connsiteY3" fmla="*/ 70 h 1165941"/>
                        <a:gd name="connsiteX4" fmla="*/ 619125 w 1009650"/>
                        <a:gd name="connsiteY4" fmla="*/ 657295 h 1165941"/>
                        <a:gd name="connsiteX5" fmla="*/ 752475 w 1009650"/>
                        <a:gd name="connsiteY5" fmla="*/ 1133545 h 1165941"/>
                        <a:gd name="connsiteX6" fmla="*/ 1009650 w 1009650"/>
                        <a:gd name="connsiteY6" fmla="*/ 1133545 h 1165941"/>
                        <a:gd name="connsiteX7" fmla="*/ 1009650 w 1009650"/>
                        <a:gd name="connsiteY7" fmla="*/ 1133545 h 1165941"/>
                        <a:gd name="connsiteX0" fmla="*/ 0 w 1000125"/>
                        <a:gd name="connsiteY0" fmla="*/ 1133545 h 1175223"/>
                        <a:gd name="connsiteX1" fmla="*/ 314325 w 1000125"/>
                        <a:gd name="connsiteY1" fmla="*/ 1133545 h 1175223"/>
                        <a:gd name="connsiteX2" fmla="*/ 457200 w 1000125"/>
                        <a:gd name="connsiteY2" fmla="*/ 619195 h 1175223"/>
                        <a:gd name="connsiteX3" fmla="*/ 533400 w 1000125"/>
                        <a:gd name="connsiteY3" fmla="*/ 70 h 1175223"/>
                        <a:gd name="connsiteX4" fmla="*/ 609600 w 1000125"/>
                        <a:gd name="connsiteY4" fmla="*/ 657295 h 1175223"/>
                        <a:gd name="connsiteX5" fmla="*/ 742950 w 1000125"/>
                        <a:gd name="connsiteY5" fmla="*/ 1133545 h 1175223"/>
                        <a:gd name="connsiteX6" fmla="*/ 1000125 w 1000125"/>
                        <a:gd name="connsiteY6" fmla="*/ 1133545 h 1175223"/>
                        <a:gd name="connsiteX7" fmla="*/ 1000125 w 1000125"/>
                        <a:gd name="connsiteY7" fmla="*/ 1133545 h 1175223"/>
                        <a:gd name="connsiteX0" fmla="*/ 0 w 1000125"/>
                        <a:gd name="connsiteY0" fmla="*/ 1133545 h 1172909"/>
                        <a:gd name="connsiteX1" fmla="*/ 314325 w 1000125"/>
                        <a:gd name="connsiteY1" fmla="*/ 1133545 h 1172909"/>
                        <a:gd name="connsiteX2" fmla="*/ 457200 w 1000125"/>
                        <a:gd name="connsiteY2" fmla="*/ 619195 h 1172909"/>
                        <a:gd name="connsiteX3" fmla="*/ 533400 w 1000125"/>
                        <a:gd name="connsiteY3" fmla="*/ 70 h 1172909"/>
                        <a:gd name="connsiteX4" fmla="*/ 609600 w 1000125"/>
                        <a:gd name="connsiteY4" fmla="*/ 657295 h 1172909"/>
                        <a:gd name="connsiteX5" fmla="*/ 742950 w 1000125"/>
                        <a:gd name="connsiteY5" fmla="*/ 1133545 h 1172909"/>
                        <a:gd name="connsiteX6" fmla="*/ 1000125 w 1000125"/>
                        <a:gd name="connsiteY6" fmla="*/ 1133545 h 1172909"/>
                        <a:gd name="connsiteX7" fmla="*/ 1000125 w 1000125"/>
                        <a:gd name="connsiteY7" fmla="*/ 1133545 h 1172909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00125" h="1139295">
                          <a:moveTo>
                            <a:pt x="0" y="1133545"/>
                          </a:moveTo>
                          <a:cubicBezTo>
                            <a:pt x="113506" y="1139101"/>
                            <a:pt x="180975" y="1143070"/>
                            <a:pt x="314325" y="1133545"/>
                          </a:cubicBezTo>
                          <a:cubicBezTo>
                            <a:pt x="409575" y="1124020"/>
                            <a:pt x="430213" y="817632"/>
                            <a:pt x="457200" y="619195"/>
                          </a:cubicBezTo>
                          <a:cubicBezTo>
                            <a:pt x="484187" y="420758"/>
                            <a:pt x="508000" y="-6280"/>
                            <a:pt x="533400" y="70"/>
                          </a:cubicBezTo>
                          <a:cubicBezTo>
                            <a:pt x="558800" y="6420"/>
                            <a:pt x="584200" y="468383"/>
                            <a:pt x="609600" y="657295"/>
                          </a:cubicBezTo>
                          <a:cubicBezTo>
                            <a:pt x="635000" y="846207"/>
                            <a:pt x="677863" y="1139895"/>
                            <a:pt x="742950" y="1133545"/>
                          </a:cubicBezTo>
                          <a:cubicBezTo>
                            <a:pt x="808037" y="1127195"/>
                            <a:pt x="957263" y="1133545"/>
                            <a:pt x="1000125" y="1133545"/>
                          </a:cubicBezTo>
                          <a:lnTo>
                            <a:pt x="1000125" y="1133545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/>
                    </a:p>
                  </p:txBody>
                </p:sp>
                <p:sp>
                  <p:nvSpPr>
                    <p:cNvPr id="47" name="Volný tvar 46"/>
                    <p:cNvSpPr/>
                    <p:nvPr/>
                  </p:nvSpPr>
                  <p:spPr>
                    <a:xfrm>
                      <a:off x="3825718" y="1485048"/>
                      <a:ext cx="279381" cy="224581"/>
                    </a:xfrm>
                    <a:custGeom>
                      <a:avLst/>
                      <a:gdLst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9530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3815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15723 h 1170050"/>
                        <a:gd name="connsiteX1" fmla="*/ 238125 w 904875"/>
                        <a:gd name="connsiteY1" fmla="*/ 1058573 h 1170050"/>
                        <a:gd name="connsiteX2" fmla="*/ 333375 w 904875"/>
                        <a:gd name="connsiteY2" fmla="*/ 506123 h 1170050"/>
                        <a:gd name="connsiteX3" fmla="*/ 438150 w 904875"/>
                        <a:gd name="connsiteY3" fmla="*/ 1298 h 1170050"/>
                        <a:gd name="connsiteX4" fmla="*/ 476250 w 904875"/>
                        <a:gd name="connsiteY4" fmla="*/ 658523 h 1170050"/>
                        <a:gd name="connsiteX5" fmla="*/ 504825 w 904875"/>
                        <a:gd name="connsiteY5" fmla="*/ 1134773 h 1170050"/>
                        <a:gd name="connsiteX6" fmla="*/ 904875 w 904875"/>
                        <a:gd name="connsiteY6" fmla="*/ 1134773 h 1170050"/>
                        <a:gd name="connsiteX7" fmla="*/ 904875 w 904875"/>
                        <a:gd name="connsiteY7" fmla="*/ 1134773 h 1170050"/>
                        <a:gd name="connsiteX0" fmla="*/ 0 w 904875"/>
                        <a:gd name="connsiteY0" fmla="*/ 1115878 h 1169500"/>
                        <a:gd name="connsiteX1" fmla="*/ 238125 w 904875"/>
                        <a:gd name="connsiteY1" fmla="*/ 1058728 h 1169500"/>
                        <a:gd name="connsiteX2" fmla="*/ 333375 w 904875"/>
                        <a:gd name="connsiteY2" fmla="*/ 506278 h 1169500"/>
                        <a:gd name="connsiteX3" fmla="*/ 438150 w 904875"/>
                        <a:gd name="connsiteY3" fmla="*/ 1453 h 1169500"/>
                        <a:gd name="connsiteX4" fmla="*/ 447675 w 904875"/>
                        <a:gd name="connsiteY4" fmla="*/ 668203 h 1169500"/>
                        <a:gd name="connsiteX5" fmla="*/ 504825 w 904875"/>
                        <a:gd name="connsiteY5" fmla="*/ 1134928 h 1169500"/>
                        <a:gd name="connsiteX6" fmla="*/ 904875 w 904875"/>
                        <a:gd name="connsiteY6" fmla="*/ 1134928 h 1169500"/>
                        <a:gd name="connsiteX7" fmla="*/ 904875 w 904875"/>
                        <a:gd name="connsiteY7" fmla="*/ 1134928 h 1169500"/>
                        <a:gd name="connsiteX0" fmla="*/ 0 w 904875"/>
                        <a:gd name="connsiteY0" fmla="*/ 1115878 h 1143881"/>
                        <a:gd name="connsiteX1" fmla="*/ 238125 w 904875"/>
                        <a:gd name="connsiteY1" fmla="*/ 1058728 h 1143881"/>
                        <a:gd name="connsiteX2" fmla="*/ 333375 w 904875"/>
                        <a:gd name="connsiteY2" fmla="*/ 506278 h 1143881"/>
                        <a:gd name="connsiteX3" fmla="*/ 438150 w 904875"/>
                        <a:gd name="connsiteY3" fmla="*/ 1453 h 1143881"/>
                        <a:gd name="connsiteX4" fmla="*/ 447675 w 904875"/>
                        <a:gd name="connsiteY4" fmla="*/ 668203 h 1143881"/>
                        <a:gd name="connsiteX5" fmla="*/ 504825 w 904875"/>
                        <a:gd name="connsiteY5" fmla="*/ 1134928 h 1143881"/>
                        <a:gd name="connsiteX6" fmla="*/ 904875 w 904875"/>
                        <a:gd name="connsiteY6" fmla="*/ 1134928 h 1143881"/>
                        <a:gd name="connsiteX7" fmla="*/ 904875 w 904875"/>
                        <a:gd name="connsiteY7" fmla="*/ 1134928 h 1143881"/>
                        <a:gd name="connsiteX0" fmla="*/ 0 w 904875"/>
                        <a:gd name="connsiteY0" fmla="*/ 1115878 h 1136705"/>
                        <a:gd name="connsiteX1" fmla="*/ 238125 w 904875"/>
                        <a:gd name="connsiteY1" fmla="*/ 1058728 h 1136705"/>
                        <a:gd name="connsiteX2" fmla="*/ 333375 w 904875"/>
                        <a:gd name="connsiteY2" fmla="*/ 506278 h 1136705"/>
                        <a:gd name="connsiteX3" fmla="*/ 438150 w 904875"/>
                        <a:gd name="connsiteY3" fmla="*/ 1453 h 1136705"/>
                        <a:gd name="connsiteX4" fmla="*/ 447675 w 904875"/>
                        <a:gd name="connsiteY4" fmla="*/ 668203 h 1136705"/>
                        <a:gd name="connsiteX5" fmla="*/ 504825 w 904875"/>
                        <a:gd name="connsiteY5" fmla="*/ 1134928 h 1136705"/>
                        <a:gd name="connsiteX6" fmla="*/ 904875 w 904875"/>
                        <a:gd name="connsiteY6" fmla="*/ 1134928 h 1136705"/>
                        <a:gd name="connsiteX7" fmla="*/ 904875 w 904875"/>
                        <a:gd name="connsiteY7" fmla="*/ 1134928 h 1136705"/>
                        <a:gd name="connsiteX0" fmla="*/ 0 w 904875"/>
                        <a:gd name="connsiteY0" fmla="*/ 1115928 h 1172553"/>
                        <a:gd name="connsiteX1" fmla="*/ 219075 w 904875"/>
                        <a:gd name="connsiteY1" fmla="*/ 1134978 h 1172553"/>
                        <a:gd name="connsiteX2" fmla="*/ 333375 w 904875"/>
                        <a:gd name="connsiteY2" fmla="*/ 506328 h 1172553"/>
                        <a:gd name="connsiteX3" fmla="*/ 438150 w 904875"/>
                        <a:gd name="connsiteY3" fmla="*/ 1503 h 1172553"/>
                        <a:gd name="connsiteX4" fmla="*/ 447675 w 904875"/>
                        <a:gd name="connsiteY4" fmla="*/ 668253 h 1172553"/>
                        <a:gd name="connsiteX5" fmla="*/ 504825 w 904875"/>
                        <a:gd name="connsiteY5" fmla="*/ 1134978 h 1172553"/>
                        <a:gd name="connsiteX6" fmla="*/ 904875 w 904875"/>
                        <a:gd name="connsiteY6" fmla="*/ 1134978 h 1172553"/>
                        <a:gd name="connsiteX7" fmla="*/ 904875 w 904875"/>
                        <a:gd name="connsiteY7" fmla="*/ 1134978 h 1172553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952500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1095375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3183"/>
                        <a:gd name="connsiteX1" fmla="*/ 666750 w 1352550"/>
                        <a:gd name="connsiteY1" fmla="*/ 1133545 h 1283183"/>
                        <a:gd name="connsiteX2" fmla="*/ 809625 w 1352550"/>
                        <a:gd name="connsiteY2" fmla="*/ 619195 h 1283183"/>
                        <a:gd name="connsiteX3" fmla="*/ 885825 w 1352550"/>
                        <a:gd name="connsiteY3" fmla="*/ 70 h 1283183"/>
                        <a:gd name="connsiteX4" fmla="*/ 962025 w 1352550"/>
                        <a:gd name="connsiteY4" fmla="*/ 657295 h 1283183"/>
                        <a:gd name="connsiteX5" fmla="*/ 1095375 w 1352550"/>
                        <a:gd name="connsiteY5" fmla="*/ 1133545 h 1283183"/>
                        <a:gd name="connsiteX6" fmla="*/ 1352550 w 1352550"/>
                        <a:gd name="connsiteY6" fmla="*/ 1133545 h 1283183"/>
                        <a:gd name="connsiteX7" fmla="*/ 1352550 w 1352550"/>
                        <a:gd name="connsiteY7" fmla="*/ 1133545 h 1283183"/>
                        <a:gd name="connsiteX0" fmla="*/ 0 w 1009650"/>
                        <a:gd name="connsiteY0" fmla="*/ 1104970 h 1171849"/>
                        <a:gd name="connsiteX1" fmla="*/ 323850 w 1009650"/>
                        <a:gd name="connsiteY1" fmla="*/ 1133545 h 1171849"/>
                        <a:gd name="connsiteX2" fmla="*/ 466725 w 1009650"/>
                        <a:gd name="connsiteY2" fmla="*/ 619195 h 1171849"/>
                        <a:gd name="connsiteX3" fmla="*/ 542925 w 1009650"/>
                        <a:gd name="connsiteY3" fmla="*/ 70 h 1171849"/>
                        <a:gd name="connsiteX4" fmla="*/ 619125 w 1009650"/>
                        <a:gd name="connsiteY4" fmla="*/ 657295 h 1171849"/>
                        <a:gd name="connsiteX5" fmla="*/ 752475 w 1009650"/>
                        <a:gd name="connsiteY5" fmla="*/ 1133545 h 1171849"/>
                        <a:gd name="connsiteX6" fmla="*/ 1009650 w 1009650"/>
                        <a:gd name="connsiteY6" fmla="*/ 1133545 h 1171849"/>
                        <a:gd name="connsiteX7" fmla="*/ 1009650 w 1009650"/>
                        <a:gd name="connsiteY7" fmla="*/ 1133545 h 1171849"/>
                        <a:gd name="connsiteX0" fmla="*/ 0 w 1009650"/>
                        <a:gd name="connsiteY0" fmla="*/ 1104970 h 1165941"/>
                        <a:gd name="connsiteX1" fmla="*/ 323850 w 1009650"/>
                        <a:gd name="connsiteY1" fmla="*/ 1133545 h 1165941"/>
                        <a:gd name="connsiteX2" fmla="*/ 466725 w 1009650"/>
                        <a:gd name="connsiteY2" fmla="*/ 619195 h 1165941"/>
                        <a:gd name="connsiteX3" fmla="*/ 542925 w 1009650"/>
                        <a:gd name="connsiteY3" fmla="*/ 70 h 1165941"/>
                        <a:gd name="connsiteX4" fmla="*/ 619125 w 1009650"/>
                        <a:gd name="connsiteY4" fmla="*/ 657295 h 1165941"/>
                        <a:gd name="connsiteX5" fmla="*/ 752475 w 1009650"/>
                        <a:gd name="connsiteY5" fmla="*/ 1133545 h 1165941"/>
                        <a:gd name="connsiteX6" fmla="*/ 1009650 w 1009650"/>
                        <a:gd name="connsiteY6" fmla="*/ 1133545 h 1165941"/>
                        <a:gd name="connsiteX7" fmla="*/ 1009650 w 1009650"/>
                        <a:gd name="connsiteY7" fmla="*/ 1133545 h 1165941"/>
                        <a:gd name="connsiteX0" fmla="*/ 0 w 1000125"/>
                        <a:gd name="connsiteY0" fmla="*/ 1133545 h 1175223"/>
                        <a:gd name="connsiteX1" fmla="*/ 314325 w 1000125"/>
                        <a:gd name="connsiteY1" fmla="*/ 1133545 h 1175223"/>
                        <a:gd name="connsiteX2" fmla="*/ 457200 w 1000125"/>
                        <a:gd name="connsiteY2" fmla="*/ 619195 h 1175223"/>
                        <a:gd name="connsiteX3" fmla="*/ 533400 w 1000125"/>
                        <a:gd name="connsiteY3" fmla="*/ 70 h 1175223"/>
                        <a:gd name="connsiteX4" fmla="*/ 609600 w 1000125"/>
                        <a:gd name="connsiteY4" fmla="*/ 657295 h 1175223"/>
                        <a:gd name="connsiteX5" fmla="*/ 742950 w 1000125"/>
                        <a:gd name="connsiteY5" fmla="*/ 1133545 h 1175223"/>
                        <a:gd name="connsiteX6" fmla="*/ 1000125 w 1000125"/>
                        <a:gd name="connsiteY6" fmla="*/ 1133545 h 1175223"/>
                        <a:gd name="connsiteX7" fmla="*/ 1000125 w 1000125"/>
                        <a:gd name="connsiteY7" fmla="*/ 1133545 h 1175223"/>
                        <a:gd name="connsiteX0" fmla="*/ 0 w 1000125"/>
                        <a:gd name="connsiteY0" fmla="*/ 1133545 h 1172909"/>
                        <a:gd name="connsiteX1" fmla="*/ 314325 w 1000125"/>
                        <a:gd name="connsiteY1" fmla="*/ 1133545 h 1172909"/>
                        <a:gd name="connsiteX2" fmla="*/ 457200 w 1000125"/>
                        <a:gd name="connsiteY2" fmla="*/ 619195 h 1172909"/>
                        <a:gd name="connsiteX3" fmla="*/ 533400 w 1000125"/>
                        <a:gd name="connsiteY3" fmla="*/ 70 h 1172909"/>
                        <a:gd name="connsiteX4" fmla="*/ 609600 w 1000125"/>
                        <a:gd name="connsiteY4" fmla="*/ 657295 h 1172909"/>
                        <a:gd name="connsiteX5" fmla="*/ 742950 w 1000125"/>
                        <a:gd name="connsiteY5" fmla="*/ 1133545 h 1172909"/>
                        <a:gd name="connsiteX6" fmla="*/ 1000125 w 1000125"/>
                        <a:gd name="connsiteY6" fmla="*/ 1133545 h 1172909"/>
                        <a:gd name="connsiteX7" fmla="*/ 1000125 w 1000125"/>
                        <a:gd name="connsiteY7" fmla="*/ 1133545 h 1172909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00125" h="1139295">
                          <a:moveTo>
                            <a:pt x="0" y="1133545"/>
                          </a:moveTo>
                          <a:cubicBezTo>
                            <a:pt x="113506" y="1139101"/>
                            <a:pt x="180975" y="1143070"/>
                            <a:pt x="314325" y="1133545"/>
                          </a:cubicBezTo>
                          <a:cubicBezTo>
                            <a:pt x="409575" y="1124020"/>
                            <a:pt x="430213" y="817632"/>
                            <a:pt x="457200" y="619195"/>
                          </a:cubicBezTo>
                          <a:cubicBezTo>
                            <a:pt x="484187" y="420758"/>
                            <a:pt x="508000" y="-6280"/>
                            <a:pt x="533400" y="70"/>
                          </a:cubicBezTo>
                          <a:cubicBezTo>
                            <a:pt x="558800" y="6420"/>
                            <a:pt x="584200" y="468383"/>
                            <a:pt x="609600" y="657295"/>
                          </a:cubicBezTo>
                          <a:cubicBezTo>
                            <a:pt x="635000" y="846207"/>
                            <a:pt x="677863" y="1139895"/>
                            <a:pt x="742950" y="1133545"/>
                          </a:cubicBezTo>
                          <a:cubicBezTo>
                            <a:pt x="808037" y="1127195"/>
                            <a:pt x="957263" y="1133545"/>
                            <a:pt x="1000125" y="1133545"/>
                          </a:cubicBezTo>
                          <a:lnTo>
                            <a:pt x="1000125" y="1133545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/>
                    </a:p>
                  </p:txBody>
                </p:sp>
                <p:sp>
                  <p:nvSpPr>
                    <p:cNvPr id="48" name="Volný tvar 47"/>
                    <p:cNvSpPr/>
                    <p:nvPr/>
                  </p:nvSpPr>
                  <p:spPr>
                    <a:xfrm>
                      <a:off x="4273713" y="1476363"/>
                      <a:ext cx="279381" cy="224582"/>
                    </a:xfrm>
                    <a:custGeom>
                      <a:avLst/>
                      <a:gdLst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9530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3815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15723 h 1170050"/>
                        <a:gd name="connsiteX1" fmla="*/ 238125 w 904875"/>
                        <a:gd name="connsiteY1" fmla="*/ 1058573 h 1170050"/>
                        <a:gd name="connsiteX2" fmla="*/ 333375 w 904875"/>
                        <a:gd name="connsiteY2" fmla="*/ 506123 h 1170050"/>
                        <a:gd name="connsiteX3" fmla="*/ 438150 w 904875"/>
                        <a:gd name="connsiteY3" fmla="*/ 1298 h 1170050"/>
                        <a:gd name="connsiteX4" fmla="*/ 476250 w 904875"/>
                        <a:gd name="connsiteY4" fmla="*/ 658523 h 1170050"/>
                        <a:gd name="connsiteX5" fmla="*/ 504825 w 904875"/>
                        <a:gd name="connsiteY5" fmla="*/ 1134773 h 1170050"/>
                        <a:gd name="connsiteX6" fmla="*/ 904875 w 904875"/>
                        <a:gd name="connsiteY6" fmla="*/ 1134773 h 1170050"/>
                        <a:gd name="connsiteX7" fmla="*/ 904875 w 904875"/>
                        <a:gd name="connsiteY7" fmla="*/ 1134773 h 1170050"/>
                        <a:gd name="connsiteX0" fmla="*/ 0 w 904875"/>
                        <a:gd name="connsiteY0" fmla="*/ 1115878 h 1169500"/>
                        <a:gd name="connsiteX1" fmla="*/ 238125 w 904875"/>
                        <a:gd name="connsiteY1" fmla="*/ 1058728 h 1169500"/>
                        <a:gd name="connsiteX2" fmla="*/ 333375 w 904875"/>
                        <a:gd name="connsiteY2" fmla="*/ 506278 h 1169500"/>
                        <a:gd name="connsiteX3" fmla="*/ 438150 w 904875"/>
                        <a:gd name="connsiteY3" fmla="*/ 1453 h 1169500"/>
                        <a:gd name="connsiteX4" fmla="*/ 447675 w 904875"/>
                        <a:gd name="connsiteY4" fmla="*/ 668203 h 1169500"/>
                        <a:gd name="connsiteX5" fmla="*/ 504825 w 904875"/>
                        <a:gd name="connsiteY5" fmla="*/ 1134928 h 1169500"/>
                        <a:gd name="connsiteX6" fmla="*/ 904875 w 904875"/>
                        <a:gd name="connsiteY6" fmla="*/ 1134928 h 1169500"/>
                        <a:gd name="connsiteX7" fmla="*/ 904875 w 904875"/>
                        <a:gd name="connsiteY7" fmla="*/ 1134928 h 1169500"/>
                        <a:gd name="connsiteX0" fmla="*/ 0 w 904875"/>
                        <a:gd name="connsiteY0" fmla="*/ 1115878 h 1143881"/>
                        <a:gd name="connsiteX1" fmla="*/ 238125 w 904875"/>
                        <a:gd name="connsiteY1" fmla="*/ 1058728 h 1143881"/>
                        <a:gd name="connsiteX2" fmla="*/ 333375 w 904875"/>
                        <a:gd name="connsiteY2" fmla="*/ 506278 h 1143881"/>
                        <a:gd name="connsiteX3" fmla="*/ 438150 w 904875"/>
                        <a:gd name="connsiteY3" fmla="*/ 1453 h 1143881"/>
                        <a:gd name="connsiteX4" fmla="*/ 447675 w 904875"/>
                        <a:gd name="connsiteY4" fmla="*/ 668203 h 1143881"/>
                        <a:gd name="connsiteX5" fmla="*/ 504825 w 904875"/>
                        <a:gd name="connsiteY5" fmla="*/ 1134928 h 1143881"/>
                        <a:gd name="connsiteX6" fmla="*/ 904875 w 904875"/>
                        <a:gd name="connsiteY6" fmla="*/ 1134928 h 1143881"/>
                        <a:gd name="connsiteX7" fmla="*/ 904875 w 904875"/>
                        <a:gd name="connsiteY7" fmla="*/ 1134928 h 1143881"/>
                        <a:gd name="connsiteX0" fmla="*/ 0 w 904875"/>
                        <a:gd name="connsiteY0" fmla="*/ 1115878 h 1136705"/>
                        <a:gd name="connsiteX1" fmla="*/ 238125 w 904875"/>
                        <a:gd name="connsiteY1" fmla="*/ 1058728 h 1136705"/>
                        <a:gd name="connsiteX2" fmla="*/ 333375 w 904875"/>
                        <a:gd name="connsiteY2" fmla="*/ 506278 h 1136705"/>
                        <a:gd name="connsiteX3" fmla="*/ 438150 w 904875"/>
                        <a:gd name="connsiteY3" fmla="*/ 1453 h 1136705"/>
                        <a:gd name="connsiteX4" fmla="*/ 447675 w 904875"/>
                        <a:gd name="connsiteY4" fmla="*/ 668203 h 1136705"/>
                        <a:gd name="connsiteX5" fmla="*/ 504825 w 904875"/>
                        <a:gd name="connsiteY5" fmla="*/ 1134928 h 1136705"/>
                        <a:gd name="connsiteX6" fmla="*/ 904875 w 904875"/>
                        <a:gd name="connsiteY6" fmla="*/ 1134928 h 1136705"/>
                        <a:gd name="connsiteX7" fmla="*/ 904875 w 904875"/>
                        <a:gd name="connsiteY7" fmla="*/ 1134928 h 1136705"/>
                        <a:gd name="connsiteX0" fmla="*/ 0 w 904875"/>
                        <a:gd name="connsiteY0" fmla="*/ 1115928 h 1172553"/>
                        <a:gd name="connsiteX1" fmla="*/ 219075 w 904875"/>
                        <a:gd name="connsiteY1" fmla="*/ 1134978 h 1172553"/>
                        <a:gd name="connsiteX2" fmla="*/ 333375 w 904875"/>
                        <a:gd name="connsiteY2" fmla="*/ 506328 h 1172553"/>
                        <a:gd name="connsiteX3" fmla="*/ 438150 w 904875"/>
                        <a:gd name="connsiteY3" fmla="*/ 1503 h 1172553"/>
                        <a:gd name="connsiteX4" fmla="*/ 447675 w 904875"/>
                        <a:gd name="connsiteY4" fmla="*/ 668253 h 1172553"/>
                        <a:gd name="connsiteX5" fmla="*/ 504825 w 904875"/>
                        <a:gd name="connsiteY5" fmla="*/ 1134978 h 1172553"/>
                        <a:gd name="connsiteX6" fmla="*/ 904875 w 904875"/>
                        <a:gd name="connsiteY6" fmla="*/ 1134978 h 1172553"/>
                        <a:gd name="connsiteX7" fmla="*/ 904875 w 904875"/>
                        <a:gd name="connsiteY7" fmla="*/ 1134978 h 1172553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952500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1095375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3183"/>
                        <a:gd name="connsiteX1" fmla="*/ 666750 w 1352550"/>
                        <a:gd name="connsiteY1" fmla="*/ 1133545 h 1283183"/>
                        <a:gd name="connsiteX2" fmla="*/ 809625 w 1352550"/>
                        <a:gd name="connsiteY2" fmla="*/ 619195 h 1283183"/>
                        <a:gd name="connsiteX3" fmla="*/ 885825 w 1352550"/>
                        <a:gd name="connsiteY3" fmla="*/ 70 h 1283183"/>
                        <a:gd name="connsiteX4" fmla="*/ 962025 w 1352550"/>
                        <a:gd name="connsiteY4" fmla="*/ 657295 h 1283183"/>
                        <a:gd name="connsiteX5" fmla="*/ 1095375 w 1352550"/>
                        <a:gd name="connsiteY5" fmla="*/ 1133545 h 1283183"/>
                        <a:gd name="connsiteX6" fmla="*/ 1352550 w 1352550"/>
                        <a:gd name="connsiteY6" fmla="*/ 1133545 h 1283183"/>
                        <a:gd name="connsiteX7" fmla="*/ 1352550 w 1352550"/>
                        <a:gd name="connsiteY7" fmla="*/ 1133545 h 1283183"/>
                        <a:gd name="connsiteX0" fmla="*/ 0 w 1009650"/>
                        <a:gd name="connsiteY0" fmla="*/ 1104970 h 1171849"/>
                        <a:gd name="connsiteX1" fmla="*/ 323850 w 1009650"/>
                        <a:gd name="connsiteY1" fmla="*/ 1133545 h 1171849"/>
                        <a:gd name="connsiteX2" fmla="*/ 466725 w 1009650"/>
                        <a:gd name="connsiteY2" fmla="*/ 619195 h 1171849"/>
                        <a:gd name="connsiteX3" fmla="*/ 542925 w 1009650"/>
                        <a:gd name="connsiteY3" fmla="*/ 70 h 1171849"/>
                        <a:gd name="connsiteX4" fmla="*/ 619125 w 1009650"/>
                        <a:gd name="connsiteY4" fmla="*/ 657295 h 1171849"/>
                        <a:gd name="connsiteX5" fmla="*/ 752475 w 1009650"/>
                        <a:gd name="connsiteY5" fmla="*/ 1133545 h 1171849"/>
                        <a:gd name="connsiteX6" fmla="*/ 1009650 w 1009650"/>
                        <a:gd name="connsiteY6" fmla="*/ 1133545 h 1171849"/>
                        <a:gd name="connsiteX7" fmla="*/ 1009650 w 1009650"/>
                        <a:gd name="connsiteY7" fmla="*/ 1133545 h 1171849"/>
                        <a:gd name="connsiteX0" fmla="*/ 0 w 1009650"/>
                        <a:gd name="connsiteY0" fmla="*/ 1104970 h 1165941"/>
                        <a:gd name="connsiteX1" fmla="*/ 323850 w 1009650"/>
                        <a:gd name="connsiteY1" fmla="*/ 1133545 h 1165941"/>
                        <a:gd name="connsiteX2" fmla="*/ 466725 w 1009650"/>
                        <a:gd name="connsiteY2" fmla="*/ 619195 h 1165941"/>
                        <a:gd name="connsiteX3" fmla="*/ 542925 w 1009650"/>
                        <a:gd name="connsiteY3" fmla="*/ 70 h 1165941"/>
                        <a:gd name="connsiteX4" fmla="*/ 619125 w 1009650"/>
                        <a:gd name="connsiteY4" fmla="*/ 657295 h 1165941"/>
                        <a:gd name="connsiteX5" fmla="*/ 752475 w 1009650"/>
                        <a:gd name="connsiteY5" fmla="*/ 1133545 h 1165941"/>
                        <a:gd name="connsiteX6" fmla="*/ 1009650 w 1009650"/>
                        <a:gd name="connsiteY6" fmla="*/ 1133545 h 1165941"/>
                        <a:gd name="connsiteX7" fmla="*/ 1009650 w 1009650"/>
                        <a:gd name="connsiteY7" fmla="*/ 1133545 h 1165941"/>
                        <a:gd name="connsiteX0" fmla="*/ 0 w 1000125"/>
                        <a:gd name="connsiteY0" fmla="*/ 1133545 h 1175223"/>
                        <a:gd name="connsiteX1" fmla="*/ 314325 w 1000125"/>
                        <a:gd name="connsiteY1" fmla="*/ 1133545 h 1175223"/>
                        <a:gd name="connsiteX2" fmla="*/ 457200 w 1000125"/>
                        <a:gd name="connsiteY2" fmla="*/ 619195 h 1175223"/>
                        <a:gd name="connsiteX3" fmla="*/ 533400 w 1000125"/>
                        <a:gd name="connsiteY3" fmla="*/ 70 h 1175223"/>
                        <a:gd name="connsiteX4" fmla="*/ 609600 w 1000125"/>
                        <a:gd name="connsiteY4" fmla="*/ 657295 h 1175223"/>
                        <a:gd name="connsiteX5" fmla="*/ 742950 w 1000125"/>
                        <a:gd name="connsiteY5" fmla="*/ 1133545 h 1175223"/>
                        <a:gd name="connsiteX6" fmla="*/ 1000125 w 1000125"/>
                        <a:gd name="connsiteY6" fmla="*/ 1133545 h 1175223"/>
                        <a:gd name="connsiteX7" fmla="*/ 1000125 w 1000125"/>
                        <a:gd name="connsiteY7" fmla="*/ 1133545 h 1175223"/>
                        <a:gd name="connsiteX0" fmla="*/ 0 w 1000125"/>
                        <a:gd name="connsiteY0" fmla="*/ 1133545 h 1172909"/>
                        <a:gd name="connsiteX1" fmla="*/ 314325 w 1000125"/>
                        <a:gd name="connsiteY1" fmla="*/ 1133545 h 1172909"/>
                        <a:gd name="connsiteX2" fmla="*/ 457200 w 1000125"/>
                        <a:gd name="connsiteY2" fmla="*/ 619195 h 1172909"/>
                        <a:gd name="connsiteX3" fmla="*/ 533400 w 1000125"/>
                        <a:gd name="connsiteY3" fmla="*/ 70 h 1172909"/>
                        <a:gd name="connsiteX4" fmla="*/ 609600 w 1000125"/>
                        <a:gd name="connsiteY4" fmla="*/ 657295 h 1172909"/>
                        <a:gd name="connsiteX5" fmla="*/ 742950 w 1000125"/>
                        <a:gd name="connsiteY5" fmla="*/ 1133545 h 1172909"/>
                        <a:gd name="connsiteX6" fmla="*/ 1000125 w 1000125"/>
                        <a:gd name="connsiteY6" fmla="*/ 1133545 h 1172909"/>
                        <a:gd name="connsiteX7" fmla="*/ 1000125 w 1000125"/>
                        <a:gd name="connsiteY7" fmla="*/ 1133545 h 1172909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00125" h="1139295">
                          <a:moveTo>
                            <a:pt x="0" y="1133545"/>
                          </a:moveTo>
                          <a:cubicBezTo>
                            <a:pt x="113506" y="1139101"/>
                            <a:pt x="180975" y="1143070"/>
                            <a:pt x="314325" y="1133545"/>
                          </a:cubicBezTo>
                          <a:cubicBezTo>
                            <a:pt x="409575" y="1124020"/>
                            <a:pt x="430213" y="817632"/>
                            <a:pt x="457200" y="619195"/>
                          </a:cubicBezTo>
                          <a:cubicBezTo>
                            <a:pt x="484187" y="420758"/>
                            <a:pt x="508000" y="-6280"/>
                            <a:pt x="533400" y="70"/>
                          </a:cubicBezTo>
                          <a:cubicBezTo>
                            <a:pt x="558800" y="6420"/>
                            <a:pt x="584200" y="468383"/>
                            <a:pt x="609600" y="657295"/>
                          </a:cubicBezTo>
                          <a:cubicBezTo>
                            <a:pt x="635000" y="846207"/>
                            <a:pt x="677863" y="1139895"/>
                            <a:pt x="742950" y="1133545"/>
                          </a:cubicBezTo>
                          <a:cubicBezTo>
                            <a:pt x="808037" y="1127195"/>
                            <a:pt x="957263" y="1133545"/>
                            <a:pt x="1000125" y="1133545"/>
                          </a:cubicBezTo>
                          <a:lnTo>
                            <a:pt x="1000125" y="1133545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/>
                    </a:p>
                  </p:txBody>
                </p:sp>
                <p:sp>
                  <p:nvSpPr>
                    <p:cNvPr id="49" name="Volný tvar 48"/>
                    <p:cNvSpPr/>
                    <p:nvPr/>
                  </p:nvSpPr>
                  <p:spPr>
                    <a:xfrm>
                      <a:off x="2847269" y="1420528"/>
                      <a:ext cx="360611" cy="287861"/>
                    </a:xfrm>
                    <a:custGeom>
                      <a:avLst/>
                      <a:gdLst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9530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3815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15723 h 1170050"/>
                        <a:gd name="connsiteX1" fmla="*/ 238125 w 904875"/>
                        <a:gd name="connsiteY1" fmla="*/ 1058573 h 1170050"/>
                        <a:gd name="connsiteX2" fmla="*/ 333375 w 904875"/>
                        <a:gd name="connsiteY2" fmla="*/ 506123 h 1170050"/>
                        <a:gd name="connsiteX3" fmla="*/ 438150 w 904875"/>
                        <a:gd name="connsiteY3" fmla="*/ 1298 h 1170050"/>
                        <a:gd name="connsiteX4" fmla="*/ 476250 w 904875"/>
                        <a:gd name="connsiteY4" fmla="*/ 658523 h 1170050"/>
                        <a:gd name="connsiteX5" fmla="*/ 504825 w 904875"/>
                        <a:gd name="connsiteY5" fmla="*/ 1134773 h 1170050"/>
                        <a:gd name="connsiteX6" fmla="*/ 904875 w 904875"/>
                        <a:gd name="connsiteY6" fmla="*/ 1134773 h 1170050"/>
                        <a:gd name="connsiteX7" fmla="*/ 904875 w 904875"/>
                        <a:gd name="connsiteY7" fmla="*/ 1134773 h 1170050"/>
                        <a:gd name="connsiteX0" fmla="*/ 0 w 904875"/>
                        <a:gd name="connsiteY0" fmla="*/ 1115878 h 1169500"/>
                        <a:gd name="connsiteX1" fmla="*/ 238125 w 904875"/>
                        <a:gd name="connsiteY1" fmla="*/ 1058728 h 1169500"/>
                        <a:gd name="connsiteX2" fmla="*/ 333375 w 904875"/>
                        <a:gd name="connsiteY2" fmla="*/ 506278 h 1169500"/>
                        <a:gd name="connsiteX3" fmla="*/ 438150 w 904875"/>
                        <a:gd name="connsiteY3" fmla="*/ 1453 h 1169500"/>
                        <a:gd name="connsiteX4" fmla="*/ 447675 w 904875"/>
                        <a:gd name="connsiteY4" fmla="*/ 668203 h 1169500"/>
                        <a:gd name="connsiteX5" fmla="*/ 504825 w 904875"/>
                        <a:gd name="connsiteY5" fmla="*/ 1134928 h 1169500"/>
                        <a:gd name="connsiteX6" fmla="*/ 904875 w 904875"/>
                        <a:gd name="connsiteY6" fmla="*/ 1134928 h 1169500"/>
                        <a:gd name="connsiteX7" fmla="*/ 904875 w 904875"/>
                        <a:gd name="connsiteY7" fmla="*/ 1134928 h 1169500"/>
                        <a:gd name="connsiteX0" fmla="*/ 0 w 904875"/>
                        <a:gd name="connsiteY0" fmla="*/ 1115878 h 1143881"/>
                        <a:gd name="connsiteX1" fmla="*/ 238125 w 904875"/>
                        <a:gd name="connsiteY1" fmla="*/ 1058728 h 1143881"/>
                        <a:gd name="connsiteX2" fmla="*/ 333375 w 904875"/>
                        <a:gd name="connsiteY2" fmla="*/ 506278 h 1143881"/>
                        <a:gd name="connsiteX3" fmla="*/ 438150 w 904875"/>
                        <a:gd name="connsiteY3" fmla="*/ 1453 h 1143881"/>
                        <a:gd name="connsiteX4" fmla="*/ 447675 w 904875"/>
                        <a:gd name="connsiteY4" fmla="*/ 668203 h 1143881"/>
                        <a:gd name="connsiteX5" fmla="*/ 504825 w 904875"/>
                        <a:gd name="connsiteY5" fmla="*/ 1134928 h 1143881"/>
                        <a:gd name="connsiteX6" fmla="*/ 904875 w 904875"/>
                        <a:gd name="connsiteY6" fmla="*/ 1134928 h 1143881"/>
                        <a:gd name="connsiteX7" fmla="*/ 904875 w 904875"/>
                        <a:gd name="connsiteY7" fmla="*/ 1134928 h 1143881"/>
                        <a:gd name="connsiteX0" fmla="*/ 0 w 904875"/>
                        <a:gd name="connsiteY0" fmla="*/ 1115878 h 1136705"/>
                        <a:gd name="connsiteX1" fmla="*/ 238125 w 904875"/>
                        <a:gd name="connsiteY1" fmla="*/ 1058728 h 1136705"/>
                        <a:gd name="connsiteX2" fmla="*/ 333375 w 904875"/>
                        <a:gd name="connsiteY2" fmla="*/ 506278 h 1136705"/>
                        <a:gd name="connsiteX3" fmla="*/ 438150 w 904875"/>
                        <a:gd name="connsiteY3" fmla="*/ 1453 h 1136705"/>
                        <a:gd name="connsiteX4" fmla="*/ 447675 w 904875"/>
                        <a:gd name="connsiteY4" fmla="*/ 668203 h 1136705"/>
                        <a:gd name="connsiteX5" fmla="*/ 504825 w 904875"/>
                        <a:gd name="connsiteY5" fmla="*/ 1134928 h 1136705"/>
                        <a:gd name="connsiteX6" fmla="*/ 904875 w 904875"/>
                        <a:gd name="connsiteY6" fmla="*/ 1134928 h 1136705"/>
                        <a:gd name="connsiteX7" fmla="*/ 904875 w 904875"/>
                        <a:gd name="connsiteY7" fmla="*/ 1134928 h 1136705"/>
                        <a:gd name="connsiteX0" fmla="*/ 0 w 904875"/>
                        <a:gd name="connsiteY0" fmla="*/ 1115928 h 1172553"/>
                        <a:gd name="connsiteX1" fmla="*/ 219075 w 904875"/>
                        <a:gd name="connsiteY1" fmla="*/ 1134978 h 1172553"/>
                        <a:gd name="connsiteX2" fmla="*/ 333375 w 904875"/>
                        <a:gd name="connsiteY2" fmla="*/ 506328 h 1172553"/>
                        <a:gd name="connsiteX3" fmla="*/ 438150 w 904875"/>
                        <a:gd name="connsiteY3" fmla="*/ 1503 h 1172553"/>
                        <a:gd name="connsiteX4" fmla="*/ 447675 w 904875"/>
                        <a:gd name="connsiteY4" fmla="*/ 668253 h 1172553"/>
                        <a:gd name="connsiteX5" fmla="*/ 504825 w 904875"/>
                        <a:gd name="connsiteY5" fmla="*/ 1134978 h 1172553"/>
                        <a:gd name="connsiteX6" fmla="*/ 904875 w 904875"/>
                        <a:gd name="connsiteY6" fmla="*/ 1134978 h 1172553"/>
                        <a:gd name="connsiteX7" fmla="*/ 904875 w 904875"/>
                        <a:gd name="connsiteY7" fmla="*/ 1134978 h 1172553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952500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1095375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3183"/>
                        <a:gd name="connsiteX1" fmla="*/ 666750 w 1352550"/>
                        <a:gd name="connsiteY1" fmla="*/ 1133545 h 1283183"/>
                        <a:gd name="connsiteX2" fmla="*/ 809625 w 1352550"/>
                        <a:gd name="connsiteY2" fmla="*/ 619195 h 1283183"/>
                        <a:gd name="connsiteX3" fmla="*/ 885825 w 1352550"/>
                        <a:gd name="connsiteY3" fmla="*/ 70 h 1283183"/>
                        <a:gd name="connsiteX4" fmla="*/ 962025 w 1352550"/>
                        <a:gd name="connsiteY4" fmla="*/ 657295 h 1283183"/>
                        <a:gd name="connsiteX5" fmla="*/ 1095375 w 1352550"/>
                        <a:gd name="connsiteY5" fmla="*/ 1133545 h 1283183"/>
                        <a:gd name="connsiteX6" fmla="*/ 1352550 w 1352550"/>
                        <a:gd name="connsiteY6" fmla="*/ 1133545 h 1283183"/>
                        <a:gd name="connsiteX7" fmla="*/ 1352550 w 1352550"/>
                        <a:gd name="connsiteY7" fmla="*/ 1133545 h 1283183"/>
                        <a:gd name="connsiteX0" fmla="*/ 0 w 1009650"/>
                        <a:gd name="connsiteY0" fmla="*/ 1104970 h 1171849"/>
                        <a:gd name="connsiteX1" fmla="*/ 323850 w 1009650"/>
                        <a:gd name="connsiteY1" fmla="*/ 1133545 h 1171849"/>
                        <a:gd name="connsiteX2" fmla="*/ 466725 w 1009650"/>
                        <a:gd name="connsiteY2" fmla="*/ 619195 h 1171849"/>
                        <a:gd name="connsiteX3" fmla="*/ 542925 w 1009650"/>
                        <a:gd name="connsiteY3" fmla="*/ 70 h 1171849"/>
                        <a:gd name="connsiteX4" fmla="*/ 619125 w 1009650"/>
                        <a:gd name="connsiteY4" fmla="*/ 657295 h 1171849"/>
                        <a:gd name="connsiteX5" fmla="*/ 752475 w 1009650"/>
                        <a:gd name="connsiteY5" fmla="*/ 1133545 h 1171849"/>
                        <a:gd name="connsiteX6" fmla="*/ 1009650 w 1009650"/>
                        <a:gd name="connsiteY6" fmla="*/ 1133545 h 1171849"/>
                        <a:gd name="connsiteX7" fmla="*/ 1009650 w 1009650"/>
                        <a:gd name="connsiteY7" fmla="*/ 1133545 h 1171849"/>
                        <a:gd name="connsiteX0" fmla="*/ 0 w 1009650"/>
                        <a:gd name="connsiteY0" fmla="*/ 1104970 h 1165941"/>
                        <a:gd name="connsiteX1" fmla="*/ 323850 w 1009650"/>
                        <a:gd name="connsiteY1" fmla="*/ 1133545 h 1165941"/>
                        <a:gd name="connsiteX2" fmla="*/ 466725 w 1009650"/>
                        <a:gd name="connsiteY2" fmla="*/ 619195 h 1165941"/>
                        <a:gd name="connsiteX3" fmla="*/ 542925 w 1009650"/>
                        <a:gd name="connsiteY3" fmla="*/ 70 h 1165941"/>
                        <a:gd name="connsiteX4" fmla="*/ 619125 w 1009650"/>
                        <a:gd name="connsiteY4" fmla="*/ 657295 h 1165941"/>
                        <a:gd name="connsiteX5" fmla="*/ 752475 w 1009650"/>
                        <a:gd name="connsiteY5" fmla="*/ 1133545 h 1165941"/>
                        <a:gd name="connsiteX6" fmla="*/ 1009650 w 1009650"/>
                        <a:gd name="connsiteY6" fmla="*/ 1133545 h 1165941"/>
                        <a:gd name="connsiteX7" fmla="*/ 1009650 w 1009650"/>
                        <a:gd name="connsiteY7" fmla="*/ 1133545 h 1165941"/>
                        <a:gd name="connsiteX0" fmla="*/ 0 w 1000125"/>
                        <a:gd name="connsiteY0" fmla="*/ 1133545 h 1175223"/>
                        <a:gd name="connsiteX1" fmla="*/ 314325 w 1000125"/>
                        <a:gd name="connsiteY1" fmla="*/ 1133545 h 1175223"/>
                        <a:gd name="connsiteX2" fmla="*/ 457200 w 1000125"/>
                        <a:gd name="connsiteY2" fmla="*/ 619195 h 1175223"/>
                        <a:gd name="connsiteX3" fmla="*/ 533400 w 1000125"/>
                        <a:gd name="connsiteY3" fmla="*/ 70 h 1175223"/>
                        <a:gd name="connsiteX4" fmla="*/ 609600 w 1000125"/>
                        <a:gd name="connsiteY4" fmla="*/ 657295 h 1175223"/>
                        <a:gd name="connsiteX5" fmla="*/ 742950 w 1000125"/>
                        <a:gd name="connsiteY5" fmla="*/ 1133545 h 1175223"/>
                        <a:gd name="connsiteX6" fmla="*/ 1000125 w 1000125"/>
                        <a:gd name="connsiteY6" fmla="*/ 1133545 h 1175223"/>
                        <a:gd name="connsiteX7" fmla="*/ 1000125 w 1000125"/>
                        <a:gd name="connsiteY7" fmla="*/ 1133545 h 1175223"/>
                        <a:gd name="connsiteX0" fmla="*/ 0 w 1000125"/>
                        <a:gd name="connsiteY0" fmla="*/ 1133545 h 1172909"/>
                        <a:gd name="connsiteX1" fmla="*/ 314325 w 1000125"/>
                        <a:gd name="connsiteY1" fmla="*/ 1133545 h 1172909"/>
                        <a:gd name="connsiteX2" fmla="*/ 457200 w 1000125"/>
                        <a:gd name="connsiteY2" fmla="*/ 619195 h 1172909"/>
                        <a:gd name="connsiteX3" fmla="*/ 533400 w 1000125"/>
                        <a:gd name="connsiteY3" fmla="*/ 70 h 1172909"/>
                        <a:gd name="connsiteX4" fmla="*/ 609600 w 1000125"/>
                        <a:gd name="connsiteY4" fmla="*/ 657295 h 1172909"/>
                        <a:gd name="connsiteX5" fmla="*/ 742950 w 1000125"/>
                        <a:gd name="connsiteY5" fmla="*/ 1133545 h 1172909"/>
                        <a:gd name="connsiteX6" fmla="*/ 1000125 w 1000125"/>
                        <a:gd name="connsiteY6" fmla="*/ 1133545 h 1172909"/>
                        <a:gd name="connsiteX7" fmla="*/ 1000125 w 1000125"/>
                        <a:gd name="connsiteY7" fmla="*/ 1133545 h 1172909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00125" h="1139295">
                          <a:moveTo>
                            <a:pt x="0" y="1133545"/>
                          </a:moveTo>
                          <a:cubicBezTo>
                            <a:pt x="113506" y="1139101"/>
                            <a:pt x="180975" y="1143070"/>
                            <a:pt x="314325" y="1133545"/>
                          </a:cubicBezTo>
                          <a:cubicBezTo>
                            <a:pt x="409575" y="1124020"/>
                            <a:pt x="430213" y="817632"/>
                            <a:pt x="457200" y="619195"/>
                          </a:cubicBezTo>
                          <a:cubicBezTo>
                            <a:pt x="484187" y="420758"/>
                            <a:pt x="508000" y="-6280"/>
                            <a:pt x="533400" y="70"/>
                          </a:cubicBezTo>
                          <a:cubicBezTo>
                            <a:pt x="558800" y="6420"/>
                            <a:pt x="584200" y="468383"/>
                            <a:pt x="609600" y="657295"/>
                          </a:cubicBezTo>
                          <a:cubicBezTo>
                            <a:pt x="635000" y="846207"/>
                            <a:pt x="677863" y="1139895"/>
                            <a:pt x="742950" y="1133545"/>
                          </a:cubicBezTo>
                          <a:cubicBezTo>
                            <a:pt x="808037" y="1127195"/>
                            <a:pt x="957263" y="1133545"/>
                            <a:pt x="1000125" y="1133545"/>
                          </a:cubicBezTo>
                          <a:lnTo>
                            <a:pt x="1000125" y="1133545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/>
                    </a:p>
                  </p:txBody>
                </p:sp>
                <p:sp>
                  <p:nvSpPr>
                    <p:cNvPr id="50" name="Volný tvar 49"/>
                    <p:cNvSpPr/>
                    <p:nvPr/>
                  </p:nvSpPr>
                  <p:spPr>
                    <a:xfrm>
                      <a:off x="1952511" y="1483807"/>
                      <a:ext cx="279381" cy="224582"/>
                    </a:xfrm>
                    <a:custGeom>
                      <a:avLst/>
                      <a:gdLst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9530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3815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15723 h 1170050"/>
                        <a:gd name="connsiteX1" fmla="*/ 238125 w 904875"/>
                        <a:gd name="connsiteY1" fmla="*/ 1058573 h 1170050"/>
                        <a:gd name="connsiteX2" fmla="*/ 333375 w 904875"/>
                        <a:gd name="connsiteY2" fmla="*/ 506123 h 1170050"/>
                        <a:gd name="connsiteX3" fmla="*/ 438150 w 904875"/>
                        <a:gd name="connsiteY3" fmla="*/ 1298 h 1170050"/>
                        <a:gd name="connsiteX4" fmla="*/ 476250 w 904875"/>
                        <a:gd name="connsiteY4" fmla="*/ 658523 h 1170050"/>
                        <a:gd name="connsiteX5" fmla="*/ 504825 w 904875"/>
                        <a:gd name="connsiteY5" fmla="*/ 1134773 h 1170050"/>
                        <a:gd name="connsiteX6" fmla="*/ 904875 w 904875"/>
                        <a:gd name="connsiteY6" fmla="*/ 1134773 h 1170050"/>
                        <a:gd name="connsiteX7" fmla="*/ 904875 w 904875"/>
                        <a:gd name="connsiteY7" fmla="*/ 1134773 h 1170050"/>
                        <a:gd name="connsiteX0" fmla="*/ 0 w 904875"/>
                        <a:gd name="connsiteY0" fmla="*/ 1115878 h 1169500"/>
                        <a:gd name="connsiteX1" fmla="*/ 238125 w 904875"/>
                        <a:gd name="connsiteY1" fmla="*/ 1058728 h 1169500"/>
                        <a:gd name="connsiteX2" fmla="*/ 333375 w 904875"/>
                        <a:gd name="connsiteY2" fmla="*/ 506278 h 1169500"/>
                        <a:gd name="connsiteX3" fmla="*/ 438150 w 904875"/>
                        <a:gd name="connsiteY3" fmla="*/ 1453 h 1169500"/>
                        <a:gd name="connsiteX4" fmla="*/ 447675 w 904875"/>
                        <a:gd name="connsiteY4" fmla="*/ 668203 h 1169500"/>
                        <a:gd name="connsiteX5" fmla="*/ 504825 w 904875"/>
                        <a:gd name="connsiteY5" fmla="*/ 1134928 h 1169500"/>
                        <a:gd name="connsiteX6" fmla="*/ 904875 w 904875"/>
                        <a:gd name="connsiteY6" fmla="*/ 1134928 h 1169500"/>
                        <a:gd name="connsiteX7" fmla="*/ 904875 w 904875"/>
                        <a:gd name="connsiteY7" fmla="*/ 1134928 h 1169500"/>
                        <a:gd name="connsiteX0" fmla="*/ 0 w 904875"/>
                        <a:gd name="connsiteY0" fmla="*/ 1115878 h 1143881"/>
                        <a:gd name="connsiteX1" fmla="*/ 238125 w 904875"/>
                        <a:gd name="connsiteY1" fmla="*/ 1058728 h 1143881"/>
                        <a:gd name="connsiteX2" fmla="*/ 333375 w 904875"/>
                        <a:gd name="connsiteY2" fmla="*/ 506278 h 1143881"/>
                        <a:gd name="connsiteX3" fmla="*/ 438150 w 904875"/>
                        <a:gd name="connsiteY3" fmla="*/ 1453 h 1143881"/>
                        <a:gd name="connsiteX4" fmla="*/ 447675 w 904875"/>
                        <a:gd name="connsiteY4" fmla="*/ 668203 h 1143881"/>
                        <a:gd name="connsiteX5" fmla="*/ 504825 w 904875"/>
                        <a:gd name="connsiteY5" fmla="*/ 1134928 h 1143881"/>
                        <a:gd name="connsiteX6" fmla="*/ 904875 w 904875"/>
                        <a:gd name="connsiteY6" fmla="*/ 1134928 h 1143881"/>
                        <a:gd name="connsiteX7" fmla="*/ 904875 w 904875"/>
                        <a:gd name="connsiteY7" fmla="*/ 1134928 h 1143881"/>
                        <a:gd name="connsiteX0" fmla="*/ 0 w 904875"/>
                        <a:gd name="connsiteY0" fmla="*/ 1115878 h 1136705"/>
                        <a:gd name="connsiteX1" fmla="*/ 238125 w 904875"/>
                        <a:gd name="connsiteY1" fmla="*/ 1058728 h 1136705"/>
                        <a:gd name="connsiteX2" fmla="*/ 333375 w 904875"/>
                        <a:gd name="connsiteY2" fmla="*/ 506278 h 1136705"/>
                        <a:gd name="connsiteX3" fmla="*/ 438150 w 904875"/>
                        <a:gd name="connsiteY3" fmla="*/ 1453 h 1136705"/>
                        <a:gd name="connsiteX4" fmla="*/ 447675 w 904875"/>
                        <a:gd name="connsiteY4" fmla="*/ 668203 h 1136705"/>
                        <a:gd name="connsiteX5" fmla="*/ 504825 w 904875"/>
                        <a:gd name="connsiteY5" fmla="*/ 1134928 h 1136705"/>
                        <a:gd name="connsiteX6" fmla="*/ 904875 w 904875"/>
                        <a:gd name="connsiteY6" fmla="*/ 1134928 h 1136705"/>
                        <a:gd name="connsiteX7" fmla="*/ 904875 w 904875"/>
                        <a:gd name="connsiteY7" fmla="*/ 1134928 h 1136705"/>
                        <a:gd name="connsiteX0" fmla="*/ 0 w 904875"/>
                        <a:gd name="connsiteY0" fmla="*/ 1115928 h 1172553"/>
                        <a:gd name="connsiteX1" fmla="*/ 219075 w 904875"/>
                        <a:gd name="connsiteY1" fmla="*/ 1134978 h 1172553"/>
                        <a:gd name="connsiteX2" fmla="*/ 333375 w 904875"/>
                        <a:gd name="connsiteY2" fmla="*/ 506328 h 1172553"/>
                        <a:gd name="connsiteX3" fmla="*/ 438150 w 904875"/>
                        <a:gd name="connsiteY3" fmla="*/ 1503 h 1172553"/>
                        <a:gd name="connsiteX4" fmla="*/ 447675 w 904875"/>
                        <a:gd name="connsiteY4" fmla="*/ 668253 h 1172553"/>
                        <a:gd name="connsiteX5" fmla="*/ 504825 w 904875"/>
                        <a:gd name="connsiteY5" fmla="*/ 1134978 h 1172553"/>
                        <a:gd name="connsiteX6" fmla="*/ 904875 w 904875"/>
                        <a:gd name="connsiteY6" fmla="*/ 1134978 h 1172553"/>
                        <a:gd name="connsiteX7" fmla="*/ 904875 w 904875"/>
                        <a:gd name="connsiteY7" fmla="*/ 1134978 h 1172553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952500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1095375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3183"/>
                        <a:gd name="connsiteX1" fmla="*/ 666750 w 1352550"/>
                        <a:gd name="connsiteY1" fmla="*/ 1133545 h 1283183"/>
                        <a:gd name="connsiteX2" fmla="*/ 809625 w 1352550"/>
                        <a:gd name="connsiteY2" fmla="*/ 619195 h 1283183"/>
                        <a:gd name="connsiteX3" fmla="*/ 885825 w 1352550"/>
                        <a:gd name="connsiteY3" fmla="*/ 70 h 1283183"/>
                        <a:gd name="connsiteX4" fmla="*/ 962025 w 1352550"/>
                        <a:gd name="connsiteY4" fmla="*/ 657295 h 1283183"/>
                        <a:gd name="connsiteX5" fmla="*/ 1095375 w 1352550"/>
                        <a:gd name="connsiteY5" fmla="*/ 1133545 h 1283183"/>
                        <a:gd name="connsiteX6" fmla="*/ 1352550 w 1352550"/>
                        <a:gd name="connsiteY6" fmla="*/ 1133545 h 1283183"/>
                        <a:gd name="connsiteX7" fmla="*/ 1352550 w 1352550"/>
                        <a:gd name="connsiteY7" fmla="*/ 1133545 h 1283183"/>
                        <a:gd name="connsiteX0" fmla="*/ 0 w 1009650"/>
                        <a:gd name="connsiteY0" fmla="*/ 1104970 h 1171849"/>
                        <a:gd name="connsiteX1" fmla="*/ 323850 w 1009650"/>
                        <a:gd name="connsiteY1" fmla="*/ 1133545 h 1171849"/>
                        <a:gd name="connsiteX2" fmla="*/ 466725 w 1009650"/>
                        <a:gd name="connsiteY2" fmla="*/ 619195 h 1171849"/>
                        <a:gd name="connsiteX3" fmla="*/ 542925 w 1009650"/>
                        <a:gd name="connsiteY3" fmla="*/ 70 h 1171849"/>
                        <a:gd name="connsiteX4" fmla="*/ 619125 w 1009650"/>
                        <a:gd name="connsiteY4" fmla="*/ 657295 h 1171849"/>
                        <a:gd name="connsiteX5" fmla="*/ 752475 w 1009650"/>
                        <a:gd name="connsiteY5" fmla="*/ 1133545 h 1171849"/>
                        <a:gd name="connsiteX6" fmla="*/ 1009650 w 1009650"/>
                        <a:gd name="connsiteY6" fmla="*/ 1133545 h 1171849"/>
                        <a:gd name="connsiteX7" fmla="*/ 1009650 w 1009650"/>
                        <a:gd name="connsiteY7" fmla="*/ 1133545 h 1171849"/>
                        <a:gd name="connsiteX0" fmla="*/ 0 w 1009650"/>
                        <a:gd name="connsiteY0" fmla="*/ 1104970 h 1165941"/>
                        <a:gd name="connsiteX1" fmla="*/ 323850 w 1009650"/>
                        <a:gd name="connsiteY1" fmla="*/ 1133545 h 1165941"/>
                        <a:gd name="connsiteX2" fmla="*/ 466725 w 1009650"/>
                        <a:gd name="connsiteY2" fmla="*/ 619195 h 1165941"/>
                        <a:gd name="connsiteX3" fmla="*/ 542925 w 1009650"/>
                        <a:gd name="connsiteY3" fmla="*/ 70 h 1165941"/>
                        <a:gd name="connsiteX4" fmla="*/ 619125 w 1009650"/>
                        <a:gd name="connsiteY4" fmla="*/ 657295 h 1165941"/>
                        <a:gd name="connsiteX5" fmla="*/ 752475 w 1009650"/>
                        <a:gd name="connsiteY5" fmla="*/ 1133545 h 1165941"/>
                        <a:gd name="connsiteX6" fmla="*/ 1009650 w 1009650"/>
                        <a:gd name="connsiteY6" fmla="*/ 1133545 h 1165941"/>
                        <a:gd name="connsiteX7" fmla="*/ 1009650 w 1009650"/>
                        <a:gd name="connsiteY7" fmla="*/ 1133545 h 1165941"/>
                        <a:gd name="connsiteX0" fmla="*/ 0 w 1000125"/>
                        <a:gd name="connsiteY0" fmla="*/ 1133545 h 1175223"/>
                        <a:gd name="connsiteX1" fmla="*/ 314325 w 1000125"/>
                        <a:gd name="connsiteY1" fmla="*/ 1133545 h 1175223"/>
                        <a:gd name="connsiteX2" fmla="*/ 457200 w 1000125"/>
                        <a:gd name="connsiteY2" fmla="*/ 619195 h 1175223"/>
                        <a:gd name="connsiteX3" fmla="*/ 533400 w 1000125"/>
                        <a:gd name="connsiteY3" fmla="*/ 70 h 1175223"/>
                        <a:gd name="connsiteX4" fmla="*/ 609600 w 1000125"/>
                        <a:gd name="connsiteY4" fmla="*/ 657295 h 1175223"/>
                        <a:gd name="connsiteX5" fmla="*/ 742950 w 1000125"/>
                        <a:gd name="connsiteY5" fmla="*/ 1133545 h 1175223"/>
                        <a:gd name="connsiteX6" fmla="*/ 1000125 w 1000125"/>
                        <a:gd name="connsiteY6" fmla="*/ 1133545 h 1175223"/>
                        <a:gd name="connsiteX7" fmla="*/ 1000125 w 1000125"/>
                        <a:gd name="connsiteY7" fmla="*/ 1133545 h 1175223"/>
                        <a:gd name="connsiteX0" fmla="*/ 0 w 1000125"/>
                        <a:gd name="connsiteY0" fmla="*/ 1133545 h 1172909"/>
                        <a:gd name="connsiteX1" fmla="*/ 314325 w 1000125"/>
                        <a:gd name="connsiteY1" fmla="*/ 1133545 h 1172909"/>
                        <a:gd name="connsiteX2" fmla="*/ 457200 w 1000125"/>
                        <a:gd name="connsiteY2" fmla="*/ 619195 h 1172909"/>
                        <a:gd name="connsiteX3" fmla="*/ 533400 w 1000125"/>
                        <a:gd name="connsiteY3" fmla="*/ 70 h 1172909"/>
                        <a:gd name="connsiteX4" fmla="*/ 609600 w 1000125"/>
                        <a:gd name="connsiteY4" fmla="*/ 657295 h 1172909"/>
                        <a:gd name="connsiteX5" fmla="*/ 742950 w 1000125"/>
                        <a:gd name="connsiteY5" fmla="*/ 1133545 h 1172909"/>
                        <a:gd name="connsiteX6" fmla="*/ 1000125 w 1000125"/>
                        <a:gd name="connsiteY6" fmla="*/ 1133545 h 1172909"/>
                        <a:gd name="connsiteX7" fmla="*/ 1000125 w 1000125"/>
                        <a:gd name="connsiteY7" fmla="*/ 1133545 h 1172909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00125" h="1139295">
                          <a:moveTo>
                            <a:pt x="0" y="1133545"/>
                          </a:moveTo>
                          <a:cubicBezTo>
                            <a:pt x="113506" y="1139101"/>
                            <a:pt x="180975" y="1143070"/>
                            <a:pt x="314325" y="1133545"/>
                          </a:cubicBezTo>
                          <a:cubicBezTo>
                            <a:pt x="409575" y="1124020"/>
                            <a:pt x="430213" y="817632"/>
                            <a:pt x="457200" y="619195"/>
                          </a:cubicBezTo>
                          <a:cubicBezTo>
                            <a:pt x="484187" y="420758"/>
                            <a:pt x="508000" y="-6280"/>
                            <a:pt x="533400" y="70"/>
                          </a:cubicBezTo>
                          <a:cubicBezTo>
                            <a:pt x="558800" y="6420"/>
                            <a:pt x="584200" y="468383"/>
                            <a:pt x="609600" y="657295"/>
                          </a:cubicBezTo>
                          <a:cubicBezTo>
                            <a:pt x="635000" y="846207"/>
                            <a:pt x="677863" y="1139895"/>
                            <a:pt x="742950" y="1133545"/>
                          </a:cubicBezTo>
                          <a:cubicBezTo>
                            <a:pt x="808037" y="1127195"/>
                            <a:pt x="957263" y="1133545"/>
                            <a:pt x="1000125" y="1133545"/>
                          </a:cubicBezTo>
                          <a:lnTo>
                            <a:pt x="1000125" y="1133545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/>
                    </a:p>
                  </p:txBody>
                </p:sp>
                <p:sp>
                  <p:nvSpPr>
                    <p:cNvPr id="51" name="Volný tvar 50"/>
                    <p:cNvSpPr/>
                    <p:nvPr/>
                  </p:nvSpPr>
                  <p:spPr>
                    <a:xfrm>
                      <a:off x="2400506" y="1483807"/>
                      <a:ext cx="279381" cy="224582"/>
                    </a:xfrm>
                    <a:custGeom>
                      <a:avLst/>
                      <a:gdLst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9530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3815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15723 h 1170050"/>
                        <a:gd name="connsiteX1" fmla="*/ 238125 w 904875"/>
                        <a:gd name="connsiteY1" fmla="*/ 1058573 h 1170050"/>
                        <a:gd name="connsiteX2" fmla="*/ 333375 w 904875"/>
                        <a:gd name="connsiteY2" fmla="*/ 506123 h 1170050"/>
                        <a:gd name="connsiteX3" fmla="*/ 438150 w 904875"/>
                        <a:gd name="connsiteY3" fmla="*/ 1298 h 1170050"/>
                        <a:gd name="connsiteX4" fmla="*/ 476250 w 904875"/>
                        <a:gd name="connsiteY4" fmla="*/ 658523 h 1170050"/>
                        <a:gd name="connsiteX5" fmla="*/ 504825 w 904875"/>
                        <a:gd name="connsiteY5" fmla="*/ 1134773 h 1170050"/>
                        <a:gd name="connsiteX6" fmla="*/ 904875 w 904875"/>
                        <a:gd name="connsiteY6" fmla="*/ 1134773 h 1170050"/>
                        <a:gd name="connsiteX7" fmla="*/ 904875 w 904875"/>
                        <a:gd name="connsiteY7" fmla="*/ 1134773 h 1170050"/>
                        <a:gd name="connsiteX0" fmla="*/ 0 w 904875"/>
                        <a:gd name="connsiteY0" fmla="*/ 1115878 h 1169500"/>
                        <a:gd name="connsiteX1" fmla="*/ 238125 w 904875"/>
                        <a:gd name="connsiteY1" fmla="*/ 1058728 h 1169500"/>
                        <a:gd name="connsiteX2" fmla="*/ 333375 w 904875"/>
                        <a:gd name="connsiteY2" fmla="*/ 506278 h 1169500"/>
                        <a:gd name="connsiteX3" fmla="*/ 438150 w 904875"/>
                        <a:gd name="connsiteY3" fmla="*/ 1453 h 1169500"/>
                        <a:gd name="connsiteX4" fmla="*/ 447675 w 904875"/>
                        <a:gd name="connsiteY4" fmla="*/ 668203 h 1169500"/>
                        <a:gd name="connsiteX5" fmla="*/ 504825 w 904875"/>
                        <a:gd name="connsiteY5" fmla="*/ 1134928 h 1169500"/>
                        <a:gd name="connsiteX6" fmla="*/ 904875 w 904875"/>
                        <a:gd name="connsiteY6" fmla="*/ 1134928 h 1169500"/>
                        <a:gd name="connsiteX7" fmla="*/ 904875 w 904875"/>
                        <a:gd name="connsiteY7" fmla="*/ 1134928 h 1169500"/>
                        <a:gd name="connsiteX0" fmla="*/ 0 w 904875"/>
                        <a:gd name="connsiteY0" fmla="*/ 1115878 h 1143881"/>
                        <a:gd name="connsiteX1" fmla="*/ 238125 w 904875"/>
                        <a:gd name="connsiteY1" fmla="*/ 1058728 h 1143881"/>
                        <a:gd name="connsiteX2" fmla="*/ 333375 w 904875"/>
                        <a:gd name="connsiteY2" fmla="*/ 506278 h 1143881"/>
                        <a:gd name="connsiteX3" fmla="*/ 438150 w 904875"/>
                        <a:gd name="connsiteY3" fmla="*/ 1453 h 1143881"/>
                        <a:gd name="connsiteX4" fmla="*/ 447675 w 904875"/>
                        <a:gd name="connsiteY4" fmla="*/ 668203 h 1143881"/>
                        <a:gd name="connsiteX5" fmla="*/ 504825 w 904875"/>
                        <a:gd name="connsiteY5" fmla="*/ 1134928 h 1143881"/>
                        <a:gd name="connsiteX6" fmla="*/ 904875 w 904875"/>
                        <a:gd name="connsiteY6" fmla="*/ 1134928 h 1143881"/>
                        <a:gd name="connsiteX7" fmla="*/ 904875 w 904875"/>
                        <a:gd name="connsiteY7" fmla="*/ 1134928 h 1143881"/>
                        <a:gd name="connsiteX0" fmla="*/ 0 w 904875"/>
                        <a:gd name="connsiteY0" fmla="*/ 1115878 h 1136705"/>
                        <a:gd name="connsiteX1" fmla="*/ 238125 w 904875"/>
                        <a:gd name="connsiteY1" fmla="*/ 1058728 h 1136705"/>
                        <a:gd name="connsiteX2" fmla="*/ 333375 w 904875"/>
                        <a:gd name="connsiteY2" fmla="*/ 506278 h 1136705"/>
                        <a:gd name="connsiteX3" fmla="*/ 438150 w 904875"/>
                        <a:gd name="connsiteY3" fmla="*/ 1453 h 1136705"/>
                        <a:gd name="connsiteX4" fmla="*/ 447675 w 904875"/>
                        <a:gd name="connsiteY4" fmla="*/ 668203 h 1136705"/>
                        <a:gd name="connsiteX5" fmla="*/ 504825 w 904875"/>
                        <a:gd name="connsiteY5" fmla="*/ 1134928 h 1136705"/>
                        <a:gd name="connsiteX6" fmla="*/ 904875 w 904875"/>
                        <a:gd name="connsiteY6" fmla="*/ 1134928 h 1136705"/>
                        <a:gd name="connsiteX7" fmla="*/ 904875 w 904875"/>
                        <a:gd name="connsiteY7" fmla="*/ 1134928 h 1136705"/>
                        <a:gd name="connsiteX0" fmla="*/ 0 w 904875"/>
                        <a:gd name="connsiteY0" fmla="*/ 1115928 h 1172553"/>
                        <a:gd name="connsiteX1" fmla="*/ 219075 w 904875"/>
                        <a:gd name="connsiteY1" fmla="*/ 1134978 h 1172553"/>
                        <a:gd name="connsiteX2" fmla="*/ 333375 w 904875"/>
                        <a:gd name="connsiteY2" fmla="*/ 506328 h 1172553"/>
                        <a:gd name="connsiteX3" fmla="*/ 438150 w 904875"/>
                        <a:gd name="connsiteY3" fmla="*/ 1503 h 1172553"/>
                        <a:gd name="connsiteX4" fmla="*/ 447675 w 904875"/>
                        <a:gd name="connsiteY4" fmla="*/ 668253 h 1172553"/>
                        <a:gd name="connsiteX5" fmla="*/ 504825 w 904875"/>
                        <a:gd name="connsiteY5" fmla="*/ 1134978 h 1172553"/>
                        <a:gd name="connsiteX6" fmla="*/ 904875 w 904875"/>
                        <a:gd name="connsiteY6" fmla="*/ 1134978 h 1172553"/>
                        <a:gd name="connsiteX7" fmla="*/ 904875 w 904875"/>
                        <a:gd name="connsiteY7" fmla="*/ 1134978 h 1172553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952500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1095375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3183"/>
                        <a:gd name="connsiteX1" fmla="*/ 666750 w 1352550"/>
                        <a:gd name="connsiteY1" fmla="*/ 1133545 h 1283183"/>
                        <a:gd name="connsiteX2" fmla="*/ 809625 w 1352550"/>
                        <a:gd name="connsiteY2" fmla="*/ 619195 h 1283183"/>
                        <a:gd name="connsiteX3" fmla="*/ 885825 w 1352550"/>
                        <a:gd name="connsiteY3" fmla="*/ 70 h 1283183"/>
                        <a:gd name="connsiteX4" fmla="*/ 962025 w 1352550"/>
                        <a:gd name="connsiteY4" fmla="*/ 657295 h 1283183"/>
                        <a:gd name="connsiteX5" fmla="*/ 1095375 w 1352550"/>
                        <a:gd name="connsiteY5" fmla="*/ 1133545 h 1283183"/>
                        <a:gd name="connsiteX6" fmla="*/ 1352550 w 1352550"/>
                        <a:gd name="connsiteY6" fmla="*/ 1133545 h 1283183"/>
                        <a:gd name="connsiteX7" fmla="*/ 1352550 w 1352550"/>
                        <a:gd name="connsiteY7" fmla="*/ 1133545 h 1283183"/>
                        <a:gd name="connsiteX0" fmla="*/ 0 w 1009650"/>
                        <a:gd name="connsiteY0" fmla="*/ 1104970 h 1171849"/>
                        <a:gd name="connsiteX1" fmla="*/ 323850 w 1009650"/>
                        <a:gd name="connsiteY1" fmla="*/ 1133545 h 1171849"/>
                        <a:gd name="connsiteX2" fmla="*/ 466725 w 1009650"/>
                        <a:gd name="connsiteY2" fmla="*/ 619195 h 1171849"/>
                        <a:gd name="connsiteX3" fmla="*/ 542925 w 1009650"/>
                        <a:gd name="connsiteY3" fmla="*/ 70 h 1171849"/>
                        <a:gd name="connsiteX4" fmla="*/ 619125 w 1009650"/>
                        <a:gd name="connsiteY4" fmla="*/ 657295 h 1171849"/>
                        <a:gd name="connsiteX5" fmla="*/ 752475 w 1009650"/>
                        <a:gd name="connsiteY5" fmla="*/ 1133545 h 1171849"/>
                        <a:gd name="connsiteX6" fmla="*/ 1009650 w 1009650"/>
                        <a:gd name="connsiteY6" fmla="*/ 1133545 h 1171849"/>
                        <a:gd name="connsiteX7" fmla="*/ 1009650 w 1009650"/>
                        <a:gd name="connsiteY7" fmla="*/ 1133545 h 1171849"/>
                        <a:gd name="connsiteX0" fmla="*/ 0 w 1009650"/>
                        <a:gd name="connsiteY0" fmla="*/ 1104970 h 1165941"/>
                        <a:gd name="connsiteX1" fmla="*/ 323850 w 1009650"/>
                        <a:gd name="connsiteY1" fmla="*/ 1133545 h 1165941"/>
                        <a:gd name="connsiteX2" fmla="*/ 466725 w 1009650"/>
                        <a:gd name="connsiteY2" fmla="*/ 619195 h 1165941"/>
                        <a:gd name="connsiteX3" fmla="*/ 542925 w 1009650"/>
                        <a:gd name="connsiteY3" fmla="*/ 70 h 1165941"/>
                        <a:gd name="connsiteX4" fmla="*/ 619125 w 1009650"/>
                        <a:gd name="connsiteY4" fmla="*/ 657295 h 1165941"/>
                        <a:gd name="connsiteX5" fmla="*/ 752475 w 1009650"/>
                        <a:gd name="connsiteY5" fmla="*/ 1133545 h 1165941"/>
                        <a:gd name="connsiteX6" fmla="*/ 1009650 w 1009650"/>
                        <a:gd name="connsiteY6" fmla="*/ 1133545 h 1165941"/>
                        <a:gd name="connsiteX7" fmla="*/ 1009650 w 1009650"/>
                        <a:gd name="connsiteY7" fmla="*/ 1133545 h 1165941"/>
                        <a:gd name="connsiteX0" fmla="*/ 0 w 1000125"/>
                        <a:gd name="connsiteY0" fmla="*/ 1133545 h 1175223"/>
                        <a:gd name="connsiteX1" fmla="*/ 314325 w 1000125"/>
                        <a:gd name="connsiteY1" fmla="*/ 1133545 h 1175223"/>
                        <a:gd name="connsiteX2" fmla="*/ 457200 w 1000125"/>
                        <a:gd name="connsiteY2" fmla="*/ 619195 h 1175223"/>
                        <a:gd name="connsiteX3" fmla="*/ 533400 w 1000125"/>
                        <a:gd name="connsiteY3" fmla="*/ 70 h 1175223"/>
                        <a:gd name="connsiteX4" fmla="*/ 609600 w 1000125"/>
                        <a:gd name="connsiteY4" fmla="*/ 657295 h 1175223"/>
                        <a:gd name="connsiteX5" fmla="*/ 742950 w 1000125"/>
                        <a:gd name="connsiteY5" fmla="*/ 1133545 h 1175223"/>
                        <a:gd name="connsiteX6" fmla="*/ 1000125 w 1000125"/>
                        <a:gd name="connsiteY6" fmla="*/ 1133545 h 1175223"/>
                        <a:gd name="connsiteX7" fmla="*/ 1000125 w 1000125"/>
                        <a:gd name="connsiteY7" fmla="*/ 1133545 h 1175223"/>
                        <a:gd name="connsiteX0" fmla="*/ 0 w 1000125"/>
                        <a:gd name="connsiteY0" fmla="*/ 1133545 h 1172909"/>
                        <a:gd name="connsiteX1" fmla="*/ 314325 w 1000125"/>
                        <a:gd name="connsiteY1" fmla="*/ 1133545 h 1172909"/>
                        <a:gd name="connsiteX2" fmla="*/ 457200 w 1000125"/>
                        <a:gd name="connsiteY2" fmla="*/ 619195 h 1172909"/>
                        <a:gd name="connsiteX3" fmla="*/ 533400 w 1000125"/>
                        <a:gd name="connsiteY3" fmla="*/ 70 h 1172909"/>
                        <a:gd name="connsiteX4" fmla="*/ 609600 w 1000125"/>
                        <a:gd name="connsiteY4" fmla="*/ 657295 h 1172909"/>
                        <a:gd name="connsiteX5" fmla="*/ 742950 w 1000125"/>
                        <a:gd name="connsiteY5" fmla="*/ 1133545 h 1172909"/>
                        <a:gd name="connsiteX6" fmla="*/ 1000125 w 1000125"/>
                        <a:gd name="connsiteY6" fmla="*/ 1133545 h 1172909"/>
                        <a:gd name="connsiteX7" fmla="*/ 1000125 w 1000125"/>
                        <a:gd name="connsiteY7" fmla="*/ 1133545 h 1172909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00125" h="1139295">
                          <a:moveTo>
                            <a:pt x="0" y="1133545"/>
                          </a:moveTo>
                          <a:cubicBezTo>
                            <a:pt x="113506" y="1139101"/>
                            <a:pt x="180975" y="1143070"/>
                            <a:pt x="314325" y="1133545"/>
                          </a:cubicBezTo>
                          <a:cubicBezTo>
                            <a:pt x="409575" y="1124020"/>
                            <a:pt x="430213" y="817632"/>
                            <a:pt x="457200" y="619195"/>
                          </a:cubicBezTo>
                          <a:cubicBezTo>
                            <a:pt x="484187" y="420758"/>
                            <a:pt x="508000" y="-6280"/>
                            <a:pt x="533400" y="70"/>
                          </a:cubicBezTo>
                          <a:cubicBezTo>
                            <a:pt x="558800" y="6420"/>
                            <a:pt x="584200" y="468383"/>
                            <a:pt x="609600" y="657295"/>
                          </a:cubicBezTo>
                          <a:cubicBezTo>
                            <a:pt x="635000" y="846207"/>
                            <a:pt x="677863" y="1139895"/>
                            <a:pt x="742950" y="1133545"/>
                          </a:cubicBezTo>
                          <a:cubicBezTo>
                            <a:pt x="808037" y="1127195"/>
                            <a:pt x="957263" y="1133545"/>
                            <a:pt x="1000125" y="1133545"/>
                          </a:cubicBezTo>
                          <a:lnTo>
                            <a:pt x="1000125" y="1133545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/>
                    </a:p>
                  </p:txBody>
                </p:sp>
                <p:sp>
                  <p:nvSpPr>
                    <p:cNvPr id="52" name="Volný tvar 51"/>
                    <p:cNvSpPr/>
                    <p:nvPr/>
                  </p:nvSpPr>
                  <p:spPr>
                    <a:xfrm>
                      <a:off x="5298930" y="1477604"/>
                      <a:ext cx="274458" cy="224581"/>
                    </a:xfrm>
                    <a:custGeom>
                      <a:avLst/>
                      <a:gdLst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9530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3815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15723 h 1170050"/>
                        <a:gd name="connsiteX1" fmla="*/ 238125 w 904875"/>
                        <a:gd name="connsiteY1" fmla="*/ 1058573 h 1170050"/>
                        <a:gd name="connsiteX2" fmla="*/ 333375 w 904875"/>
                        <a:gd name="connsiteY2" fmla="*/ 506123 h 1170050"/>
                        <a:gd name="connsiteX3" fmla="*/ 438150 w 904875"/>
                        <a:gd name="connsiteY3" fmla="*/ 1298 h 1170050"/>
                        <a:gd name="connsiteX4" fmla="*/ 476250 w 904875"/>
                        <a:gd name="connsiteY4" fmla="*/ 658523 h 1170050"/>
                        <a:gd name="connsiteX5" fmla="*/ 504825 w 904875"/>
                        <a:gd name="connsiteY5" fmla="*/ 1134773 h 1170050"/>
                        <a:gd name="connsiteX6" fmla="*/ 904875 w 904875"/>
                        <a:gd name="connsiteY6" fmla="*/ 1134773 h 1170050"/>
                        <a:gd name="connsiteX7" fmla="*/ 904875 w 904875"/>
                        <a:gd name="connsiteY7" fmla="*/ 1134773 h 1170050"/>
                        <a:gd name="connsiteX0" fmla="*/ 0 w 904875"/>
                        <a:gd name="connsiteY0" fmla="*/ 1115878 h 1169500"/>
                        <a:gd name="connsiteX1" fmla="*/ 238125 w 904875"/>
                        <a:gd name="connsiteY1" fmla="*/ 1058728 h 1169500"/>
                        <a:gd name="connsiteX2" fmla="*/ 333375 w 904875"/>
                        <a:gd name="connsiteY2" fmla="*/ 506278 h 1169500"/>
                        <a:gd name="connsiteX3" fmla="*/ 438150 w 904875"/>
                        <a:gd name="connsiteY3" fmla="*/ 1453 h 1169500"/>
                        <a:gd name="connsiteX4" fmla="*/ 447675 w 904875"/>
                        <a:gd name="connsiteY4" fmla="*/ 668203 h 1169500"/>
                        <a:gd name="connsiteX5" fmla="*/ 504825 w 904875"/>
                        <a:gd name="connsiteY5" fmla="*/ 1134928 h 1169500"/>
                        <a:gd name="connsiteX6" fmla="*/ 904875 w 904875"/>
                        <a:gd name="connsiteY6" fmla="*/ 1134928 h 1169500"/>
                        <a:gd name="connsiteX7" fmla="*/ 904875 w 904875"/>
                        <a:gd name="connsiteY7" fmla="*/ 1134928 h 1169500"/>
                        <a:gd name="connsiteX0" fmla="*/ 0 w 904875"/>
                        <a:gd name="connsiteY0" fmla="*/ 1115878 h 1143881"/>
                        <a:gd name="connsiteX1" fmla="*/ 238125 w 904875"/>
                        <a:gd name="connsiteY1" fmla="*/ 1058728 h 1143881"/>
                        <a:gd name="connsiteX2" fmla="*/ 333375 w 904875"/>
                        <a:gd name="connsiteY2" fmla="*/ 506278 h 1143881"/>
                        <a:gd name="connsiteX3" fmla="*/ 438150 w 904875"/>
                        <a:gd name="connsiteY3" fmla="*/ 1453 h 1143881"/>
                        <a:gd name="connsiteX4" fmla="*/ 447675 w 904875"/>
                        <a:gd name="connsiteY4" fmla="*/ 668203 h 1143881"/>
                        <a:gd name="connsiteX5" fmla="*/ 504825 w 904875"/>
                        <a:gd name="connsiteY5" fmla="*/ 1134928 h 1143881"/>
                        <a:gd name="connsiteX6" fmla="*/ 904875 w 904875"/>
                        <a:gd name="connsiteY6" fmla="*/ 1134928 h 1143881"/>
                        <a:gd name="connsiteX7" fmla="*/ 904875 w 904875"/>
                        <a:gd name="connsiteY7" fmla="*/ 1134928 h 1143881"/>
                        <a:gd name="connsiteX0" fmla="*/ 0 w 904875"/>
                        <a:gd name="connsiteY0" fmla="*/ 1115878 h 1136705"/>
                        <a:gd name="connsiteX1" fmla="*/ 238125 w 904875"/>
                        <a:gd name="connsiteY1" fmla="*/ 1058728 h 1136705"/>
                        <a:gd name="connsiteX2" fmla="*/ 333375 w 904875"/>
                        <a:gd name="connsiteY2" fmla="*/ 506278 h 1136705"/>
                        <a:gd name="connsiteX3" fmla="*/ 438150 w 904875"/>
                        <a:gd name="connsiteY3" fmla="*/ 1453 h 1136705"/>
                        <a:gd name="connsiteX4" fmla="*/ 447675 w 904875"/>
                        <a:gd name="connsiteY4" fmla="*/ 668203 h 1136705"/>
                        <a:gd name="connsiteX5" fmla="*/ 504825 w 904875"/>
                        <a:gd name="connsiteY5" fmla="*/ 1134928 h 1136705"/>
                        <a:gd name="connsiteX6" fmla="*/ 904875 w 904875"/>
                        <a:gd name="connsiteY6" fmla="*/ 1134928 h 1136705"/>
                        <a:gd name="connsiteX7" fmla="*/ 904875 w 904875"/>
                        <a:gd name="connsiteY7" fmla="*/ 1134928 h 1136705"/>
                        <a:gd name="connsiteX0" fmla="*/ 0 w 904875"/>
                        <a:gd name="connsiteY0" fmla="*/ 1115928 h 1172553"/>
                        <a:gd name="connsiteX1" fmla="*/ 219075 w 904875"/>
                        <a:gd name="connsiteY1" fmla="*/ 1134978 h 1172553"/>
                        <a:gd name="connsiteX2" fmla="*/ 333375 w 904875"/>
                        <a:gd name="connsiteY2" fmla="*/ 506328 h 1172553"/>
                        <a:gd name="connsiteX3" fmla="*/ 438150 w 904875"/>
                        <a:gd name="connsiteY3" fmla="*/ 1503 h 1172553"/>
                        <a:gd name="connsiteX4" fmla="*/ 447675 w 904875"/>
                        <a:gd name="connsiteY4" fmla="*/ 668253 h 1172553"/>
                        <a:gd name="connsiteX5" fmla="*/ 504825 w 904875"/>
                        <a:gd name="connsiteY5" fmla="*/ 1134978 h 1172553"/>
                        <a:gd name="connsiteX6" fmla="*/ 904875 w 904875"/>
                        <a:gd name="connsiteY6" fmla="*/ 1134978 h 1172553"/>
                        <a:gd name="connsiteX7" fmla="*/ 904875 w 904875"/>
                        <a:gd name="connsiteY7" fmla="*/ 1134978 h 1172553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952500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1095375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3183"/>
                        <a:gd name="connsiteX1" fmla="*/ 666750 w 1352550"/>
                        <a:gd name="connsiteY1" fmla="*/ 1133545 h 1283183"/>
                        <a:gd name="connsiteX2" fmla="*/ 809625 w 1352550"/>
                        <a:gd name="connsiteY2" fmla="*/ 619195 h 1283183"/>
                        <a:gd name="connsiteX3" fmla="*/ 885825 w 1352550"/>
                        <a:gd name="connsiteY3" fmla="*/ 70 h 1283183"/>
                        <a:gd name="connsiteX4" fmla="*/ 962025 w 1352550"/>
                        <a:gd name="connsiteY4" fmla="*/ 657295 h 1283183"/>
                        <a:gd name="connsiteX5" fmla="*/ 1095375 w 1352550"/>
                        <a:gd name="connsiteY5" fmla="*/ 1133545 h 1283183"/>
                        <a:gd name="connsiteX6" fmla="*/ 1352550 w 1352550"/>
                        <a:gd name="connsiteY6" fmla="*/ 1133545 h 1283183"/>
                        <a:gd name="connsiteX7" fmla="*/ 1352550 w 1352550"/>
                        <a:gd name="connsiteY7" fmla="*/ 1133545 h 1283183"/>
                        <a:gd name="connsiteX0" fmla="*/ 0 w 1009650"/>
                        <a:gd name="connsiteY0" fmla="*/ 1104970 h 1171849"/>
                        <a:gd name="connsiteX1" fmla="*/ 323850 w 1009650"/>
                        <a:gd name="connsiteY1" fmla="*/ 1133545 h 1171849"/>
                        <a:gd name="connsiteX2" fmla="*/ 466725 w 1009650"/>
                        <a:gd name="connsiteY2" fmla="*/ 619195 h 1171849"/>
                        <a:gd name="connsiteX3" fmla="*/ 542925 w 1009650"/>
                        <a:gd name="connsiteY3" fmla="*/ 70 h 1171849"/>
                        <a:gd name="connsiteX4" fmla="*/ 619125 w 1009650"/>
                        <a:gd name="connsiteY4" fmla="*/ 657295 h 1171849"/>
                        <a:gd name="connsiteX5" fmla="*/ 752475 w 1009650"/>
                        <a:gd name="connsiteY5" fmla="*/ 1133545 h 1171849"/>
                        <a:gd name="connsiteX6" fmla="*/ 1009650 w 1009650"/>
                        <a:gd name="connsiteY6" fmla="*/ 1133545 h 1171849"/>
                        <a:gd name="connsiteX7" fmla="*/ 1009650 w 1009650"/>
                        <a:gd name="connsiteY7" fmla="*/ 1133545 h 1171849"/>
                        <a:gd name="connsiteX0" fmla="*/ 0 w 1009650"/>
                        <a:gd name="connsiteY0" fmla="*/ 1104970 h 1165941"/>
                        <a:gd name="connsiteX1" fmla="*/ 323850 w 1009650"/>
                        <a:gd name="connsiteY1" fmla="*/ 1133545 h 1165941"/>
                        <a:gd name="connsiteX2" fmla="*/ 466725 w 1009650"/>
                        <a:gd name="connsiteY2" fmla="*/ 619195 h 1165941"/>
                        <a:gd name="connsiteX3" fmla="*/ 542925 w 1009650"/>
                        <a:gd name="connsiteY3" fmla="*/ 70 h 1165941"/>
                        <a:gd name="connsiteX4" fmla="*/ 619125 w 1009650"/>
                        <a:gd name="connsiteY4" fmla="*/ 657295 h 1165941"/>
                        <a:gd name="connsiteX5" fmla="*/ 752475 w 1009650"/>
                        <a:gd name="connsiteY5" fmla="*/ 1133545 h 1165941"/>
                        <a:gd name="connsiteX6" fmla="*/ 1009650 w 1009650"/>
                        <a:gd name="connsiteY6" fmla="*/ 1133545 h 1165941"/>
                        <a:gd name="connsiteX7" fmla="*/ 1009650 w 1009650"/>
                        <a:gd name="connsiteY7" fmla="*/ 1133545 h 1165941"/>
                        <a:gd name="connsiteX0" fmla="*/ 0 w 1000125"/>
                        <a:gd name="connsiteY0" fmla="*/ 1133545 h 1175223"/>
                        <a:gd name="connsiteX1" fmla="*/ 314325 w 1000125"/>
                        <a:gd name="connsiteY1" fmla="*/ 1133545 h 1175223"/>
                        <a:gd name="connsiteX2" fmla="*/ 457200 w 1000125"/>
                        <a:gd name="connsiteY2" fmla="*/ 619195 h 1175223"/>
                        <a:gd name="connsiteX3" fmla="*/ 533400 w 1000125"/>
                        <a:gd name="connsiteY3" fmla="*/ 70 h 1175223"/>
                        <a:gd name="connsiteX4" fmla="*/ 609600 w 1000125"/>
                        <a:gd name="connsiteY4" fmla="*/ 657295 h 1175223"/>
                        <a:gd name="connsiteX5" fmla="*/ 742950 w 1000125"/>
                        <a:gd name="connsiteY5" fmla="*/ 1133545 h 1175223"/>
                        <a:gd name="connsiteX6" fmla="*/ 1000125 w 1000125"/>
                        <a:gd name="connsiteY6" fmla="*/ 1133545 h 1175223"/>
                        <a:gd name="connsiteX7" fmla="*/ 1000125 w 1000125"/>
                        <a:gd name="connsiteY7" fmla="*/ 1133545 h 1175223"/>
                        <a:gd name="connsiteX0" fmla="*/ 0 w 1000125"/>
                        <a:gd name="connsiteY0" fmla="*/ 1133545 h 1172909"/>
                        <a:gd name="connsiteX1" fmla="*/ 314325 w 1000125"/>
                        <a:gd name="connsiteY1" fmla="*/ 1133545 h 1172909"/>
                        <a:gd name="connsiteX2" fmla="*/ 457200 w 1000125"/>
                        <a:gd name="connsiteY2" fmla="*/ 619195 h 1172909"/>
                        <a:gd name="connsiteX3" fmla="*/ 533400 w 1000125"/>
                        <a:gd name="connsiteY3" fmla="*/ 70 h 1172909"/>
                        <a:gd name="connsiteX4" fmla="*/ 609600 w 1000125"/>
                        <a:gd name="connsiteY4" fmla="*/ 657295 h 1172909"/>
                        <a:gd name="connsiteX5" fmla="*/ 742950 w 1000125"/>
                        <a:gd name="connsiteY5" fmla="*/ 1133545 h 1172909"/>
                        <a:gd name="connsiteX6" fmla="*/ 1000125 w 1000125"/>
                        <a:gd name="connsiteY6" fmla="*/ 1133545 h 1172909"/>
                        <a:gd name="connsiteX7" fmla="*/ 1000125 w 1000125"/>
                        <a:gd name="connsiteY7" fmla="*/ 1133545 h 1172909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00125" h="1139295">
                          <a:moveTo>
                            <a:pt x="0" y="1133545"/>
                          </a:moveTo>
                          <a:cubicBezTo>
                            <a:pt x="113506" y="1139101"/>
                            <a:pt x="180975" y="1143070"/>
                            <a:pt x="314325" y="1133545"/>
                          </a:cubicBezTo>
                          <a:cubicBezTo>
                            <a:pt x="409575" y="1124020"/>
                            <a:pt x="430213" y="817632"/>
                            <a:pt x="457200" y="619195"/>
                          </a:cubicBezTo>
                          <a:cubicBezTo>
                            <a:pt x="484187" y="420758"/>
                            <a:pt x="508000" y="-6280"/>
                            <a:pt x="533400" y="70"/>
                          </a:cubicBezTo>
                          <a:cubicBezTo>
                            <a:pt x="558800" y="6420"/>
                            <a:pt x="584200" y="468383"/>
                            <a:pt x="609600" y="657295"/>
                          </a:cubicBezTo>
                          <a:cubicBezTo>
                            <a:pt x="635000" y="846207"/>
                            <a:pt x="677863" y="1139895"/>
                            <a:pt x="742950" y="1133545"/>
                          </a:cubicBezTo>
                          <a:cubicBezTo>
                            <a:pt x="808037" y="1127195"/>
                            <a:pt x="957263" y="1133545"/>
                            <a:pt x="1000125" y="1133545"/>
                          </a:cubicBezTo>
                          <a:lnTo>
                            <a:pt x="1000125" y="1133545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/>
                    </a:p>
                  </p:txBody>
                </p:sp>
                <p:sp>
                  <p:nvSpPr>
                    <p:cNvPr id="53" name="Volný tvar 52"/>
                    <p:cNvSpPr/>
                    <p:nvPr/>
                  </p:nvSpPr>
                  <p:spPr>
                    <a:xfrm>
                      <a:off x="4497710" y="1125222"/>
                      <a:ext cx="447994" cy="575722"/>
                    </a:xfrm>
                    <a:custGeom>
                      <a:avLst/>
                      <a:gdLst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9530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32077 h 1186404"/>
                        <a:gd name="connsiteX1" fmla="*/ 238125 w 904875"/>
                        <a:gd name="connsiteY1" fmla="*/ 1074927 h 1186404"/>
                        <a:gd name="connsiteX2" fmla="*/ 409575 w 904875"/>
                        <a:gd name="connsiteY2" fmla="*/ 265302 h 1186404"/>
                        <a:gd name="connsiteX3" fmla="*/ 438150 w 904875"/>
                        <a:gd name="connsiteY3" fmla="*/ 17652 h 1186404"/>
                        <a:gd name="connsiteX4" fmla="*/ 476250 w 904875"/>
                        <a:gd name="connsiteY4" fmla="*/ 674877 h 1186404"/>
                        <a:gd name="connsiteX5" fmla="*/ 504825 w 904875"/>
                        <a:gd name="connsiteY5" fmla="*/ 1151127 h 1186404"/>
                        <a:gd name="connsiteX6" fmla="*/ 904875 w 904875"/>
                        <a:gd name="connsiteY6" fmla="*/ 1151127 h 1186404"/>
                        <a:gd name="connsiteX7" fmla="*/ 904875 w 904875"/>
                        <a:gd name="connsiteY7" fmla="*/ 1151127 h 1186404"/>
                        <a:gd name="connsiteX0" fmla="*/ 0 w 904875"/>
                        <a:gd name="connsiteY0" fmla="*/ 1115723 h 1170050"/>
                        <a:gd name="connsiteX1" fmla="*/ 238125 w 904875"/>
                        <a:gd name="connsiteY1" fmla="*/ 1058573 h 1170050"/>
                        <a:gd name="connsiteX2" fmla="*/ 333375 w 904875"/>
                        <a:gd name="connsiteY2" fmla="*/ 506123 h 1170050"/>
                        <a:gd name="connsiteX3" fmla="*/ 438150 w 904875"/>
                        <a:gd name="connsiteY3" fmla="*/ 1298 h 1170050"/>
                        <a:gd name="connsiteX4" fmla="*/ 476250 w 904875"/>
                        <a:gd name="connsiteY4" fmla="*/ 658523 h 1170050"/>
                        <a:gd name="connsiteX5" fmla="*/ 504825 w 904875"/>
                        <a:gd name="connsiteY5" fmla="*/ 1134773 h 1170050"/>
                        <a:gd name="connsiteX6" fmla="*/ 904875 w 904875"/>
                        <a:gd name="connsiteY6" fmla="*/ 1134773 h 1170050"/>
                        <a:gd name="connsiteX7" fmla="*/ 904875 w 904875"/>
                        <a:gd name="connsiteY7" fmla="*/ 1134773 h 1170050"/>
                        <a:gd name="connsiteX0" fmla="*/ 0 w 904875"/>
                        <a:gd name="connsiteY0" fmla="*/ 1115878 h 1169500"/>
                        <a:gd name="connsiteX1" fmla="*/ 238125 w 904875"/>
                        <a:gd name="connsiteY1" fmla="*/ 1058728 h 1169500"/>
                        <a:gd name="connsiteX2" fmla="*/ 333375 w 904875"/>
                        <a:gd name="connsiteY2" fmla="*/ 506278 h 1169500"/>
                        <a:gd name="connsiteX3" fmla="*/ 438150 w 904875"/>
                        <a:gd name="connsiteY3" fmla="*/ 1453 h 1169500"/>
                        <a:gd name="connsiteX4" fmla="*/ 447675 w 904875"/>
                        <a:gd name="connsiteY4" fmla="*/ 668203 h 1169500"/>
                        <a:gd name="connsiteX5" fmla="*/ 504825 w 904875"/>
                        <a:gd name="connsiteY5" fmla="*/ 1134928 h 1169500"/>
                        <a:gd name="connsiteX6" fmla="*/ 904875 w 904875"/>
                        <a:gd name="connsiteY6" fmla="*/ 1134928 h 1169500"/>
                        <a:gd name="connsiteX7" fmla="*/ 904875 w 904875"/>
                        <a:gd name="connsiteY7" fmla="*/ 1134928 h 1169500"/>
                        <a:gd name="connsiteX0" fmla="*/ 0 w 904875"/>
                        <a:gd name="connsiteY0" fmla="*/ 1115878 h 1143881"/>
                        <a:gd name="connsiteX1" fmla="*/ 238125 w 904875"/>
                        <a:gd name="connsiteY1" fmla="*/ 1058728 h 1143881"/>
                        <a:gd name="connsiteX2" fmla="*/ 333375 w 904875"/>
                        <a:gd name="connsiteY2" fmla="*/ 506278 h 1143881"/>
                        <a:gd name="connsiteX3" fmla="*/ 438150 w 904875"/>
                        <a:gd name="connsiteY3" fmla="*/ 1453 h 1143881"/>
                        <a:gd name="connsiteX4" fmla="*/ 447675 w 904875"/>
                        <a:gd name="connsiteY4" fmla="*/ 668203 h 1143881"/>
                        <a:gd name="connsiteX5" fmla="*/ 504825 w 904875"/>
                        <a:gd name="connsiteY5" fmla="*/ 1134928 h 1143881"/>
                        <a:gd name="connsiteX6" fmla="*/ 904875 w 904875"/>
                        <a:gd name="connsiteY6" fmla="*/ 1134928 h 1143881"/>
                        <a:gd name="connsiteX7" fmla="*/ 904875 w 904875"/>
                        <a:gd name="connsiteY7" fmla="*/ 1134928 h 1143881"/>
                        <a:gd name="connsiteX0" fmla="*/ 0 w 904875"/>
                        <a:gd name="connsiteY0" fmla="*/ 1115878 h 1136705"/>
                        <a:gd name="connsiteX1" fmla="*/ 238125 w 904875"/>
                        <a:gd name="connsiteY1" fmla="*/ 1058728 h 1136705"/>
                        <a:gd name="connsiteX2" fmla="*/ 333375 w 904875"/>
                        <a:gd name="connsiteY2" fmla="*/ 506278 h 1136705"/>
                        <a:gd name="connsiteX3" fmla="*/ 438150 w 904875"/>
                        <a:gd name="connsiteY3" fmla="*/ 1453 h 1136705"/>
                        <a:gd name="connsiteX4" fmla="*/ 447675 w 904875"/>
                        <a:gd name="connsiteY4" fmla="*/ 668203 h 1136705"/>
                        <a:gd name="connsiteX5" fmla="*/ 504825 w 904875"/>
                        <a:gd name="connsiteY5" fmla="*/ 1134928 h 1136705"/>
                        <a:gd name="connsiteX6" fmla="*/ 904875 w 904875"/>
                        <a:gd name="connsiteY6" fmla="*/ 1134928 h 1136705"/>
                        <a:gd name="connsiteX7" fmla="*/ 904875 w 904875"/>
                        <a:gd name="connsiteY7" fmla="*/ 1134928 h 1136705"/>
                        <a:gd name="connsiteX0" fmla="*/ 0 w 904875"/>
                        <a:gd name="connsiteY0" fmla="*/ 1115928 h 1172553"/>
                        <a:gd name="connsiteX1" fmla="*/ 219075 w 904875"/>
                        <a:gd name="connsiteY1" fmla="*/ 1134978 h 1172553"/>
                        <a:gd name="connsiteX2" fmla="*/ 333375 w 904875"/>
                        <a:gd name="connsiteY2" fmla="*/ 506328 h 1172553"/>
                        <a:gd name="connsiteX3" fmla="*/ 438150 w 904875"/>
                        <a:gd name="connsiteY3" fmla="*/ 1503 h 1172553"/>
                        <a:gd name="connsiteX4" fmla="*/ 447675 w 904875"/>
                        <a:gd name="connsiteY4" fmla="*/ 668253 h 1172553"/>
                        <a:gd name="connsiteX5" fmla="*/ 504825 w 904875"/>
                        <a:gd name="connsiteY5" fmla="*/ 1134978 h 1172553"/>
                        <a:gd name="connsiteX6" fmla="*/ 904875 w 904875"/>
                        <a:gd name="connsiteY6" fmla="*/ 1134978 h 1172553"/>
                        <a:gd name="connsiteX7" fmla="*/ 904875 w 904875"/>
                        <a:gd name="connsiteY7" fmla="*/ 1134978 h 1172553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952500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853 h 1292244"/>
                        <a:gd name="connsiteX1" fmla="*/ 666750 w 1352550"/>
                        <a:gd name="connsiteY1" fmla="*/ 1134978 h 1292244"/>
                        <a:gd name="connsiteX2" fmla="*/ 781050 w 1352550"/>
                        <a:gd name="connsiteY2" fmla="*/ 506328 h 1292244"/>
                        <a:gd name="connsiteX3" fmla="*/ 885825 w 1352550"/>
                        <a:gd name="connsiteY3" fmla="*/ 1503 h 1292244"/>
                        <a:gd name="connsiteX4" fmla="*/ 895350 w 1352550"/>
                        <a:gd name="connsiteY4" fmla="*/ 668253 h 1292244"/>
                        <a:gd name="connsiteX5" fmla="*/ 1095375 w 1352550"/>
                        <a:gd name="connsiteY5" fmla="*/ 1134978 h 1292244"/>
                        <a:gd name="connsiteX6" fmla="*/ 1352550 w 1352550"/>
                        <a:gd name="connsiteY6" fmla="*/ 1134978 h 1292244"/>
                        <a:gd name="connsiteX7" fmla="*/ 1352550 w 1352550"/>
                        <a:gd name="connsiteY7" fmla="*/ 1134978 h 1292244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7539 h 1291930"/>
                        <a:gd name="connsiteX1" fmla="*/ 666750 w 1352550"/>
                        <a:gd name="connsiteY1" fmla="*/ 1134664 h 1291930"/>
                        <a:gd name="connsiteX2" fmla="*/ 781050 w 1352550"/>
                        <a:gd name="connsiteY2" fmla="*/ 506014 h 1291930"/>
                        <a:gd name="connsiteX3" fmla="*/ 885825 w 1352550"/>
                        <a:gd name="connsiteY3" fmla="*/ 1189 h 1291930"/>
                        <a:gd name="connsiteX4" fmla="*/ 942975 w 1352550"/>
                        <a:gd name="connsiteY4" fmla="*/ 648889 h 1291930"/>
                        <a:gd name="connsiteX5" fmla="*/ 1095375 w 1352550"/>
                        <a:gd name="connsiteY5" fmla="*/ 1134664 h 1291930"/>
                        <a:gd name="connsiteX6" fmla="*/ 1352550 w 1352550"/>
                        <a:gd name="connsiteY6" fmla="*/ 1134664 h 1291930"/>
                        <a:gd name="connsiteX7" fmla="*/ 1352550 w 1352550"/>
                        <a:gd name="connsiteY7" fmla="*/ 1134664 h 1291930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42975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389 h 1288818"/>
                        <a:gd name="connsiteX1" fmla="*/ 666750 w 1352550"/>
                        <a:gd name="connsiteY1" fmla="*/ 1133514 h 1288818"/>
                        <a:gd name="connsiteX2" fmla="*/ 809625 w 1352550"/>
                        <a:gd name="connsiteY2" fmla="*/ 619164 h 1288818"/>
                        <a:gd name="connsiteX3" fmla="*/ 885825 w 1352550"/>
                        <a:gd name="connsiteY3" fmla="*/ 39 h 1288818"/>
                        <a:gd name="connsiteX4" fmla="*/ 990600 w 1352550"/>
                        <a:gd name="connsiteY4" fmla="*/ 647739 h 1288818"/>
                        <a:gd name="connsiteX5" fmla="*/ 1095375 w 1352550"/>
                        <a:gd name="connsiteY5" fmla="*/ 1133514 h 1288818"/>
                        <a:gd name="connsiteX6" fmla="*/ 1352550 w 1352550"/>
                        <a:gd name="connsiteY6" fmla="*/ 1133514 h 1288818"/>
                        <a:gd name="connsiteX7" fmla="*/ 1352550 w 1352550"/>
                        <a:gd name="connsiteY7" fmla="*/ 1133514 h 1288818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8849"/>
                        <a:gd name="connsiteX1" fmla="*/ 666750 w 1352550"/>
                        <a:gd name="connsiteY1" fmla="*/ 1133545 h 1288849"/>
                        <a:gd name="connsiteX2" fmla="*/ 809625 w 1352550"/>
                        <a:gd name="connsiteY2" fmla="*/ 619195 h 1288849"/>
                        <a:gd name="connsiteX3" fmla="*/ 885825 w 1352550"/>
                        <a:gd name="connsiteY3" fmla="*/ 70 h 1288849"/>
                        <a:gd name="connsiteX4" fmla="*/ 962025 w 1352550"/>
                        <a:gd name="connsiteY4" fmla="*/ 657295 h 1288849"/>
                        <a:gd name="connsiteX5" fmla="*/ 1095375 w 1352550"/>
                        <a:gd name="connsiteY5" fmla="*/ 1133545 h 1288849"/>
                        <a:gd name="connsiteX6" fmla="*/ 1352550 w 1352550"/>
                        <a:gd name="connsiteY6" fmla="*/ 1133545 h 1288849"/>
                        <a:gd name="connsiteX7" fmla="*/ 1352550 w 1352550"/>
                        <a:gd name="connsiteY7" fmla="*/ 1133545 h 1288849"/>
                        <a:gd name="connsiteX0" fmla="*/ 0 w 1352550"/>
                        <a:gd name="connsiteY0" fmla="*/ 1276420 h 1283183"/>
                        <a:gd name="connsiteX1" fmla="*/ 666750 w 1352550"/>
                        <a:gd name="connsiteY1" fmla="*/ 1133545 h 1283183"/>
                        <a:gd name="connsiteX2" fmla="*/ 809625 w 1352550"/>
                        <a:gd name="connsiteY2" fmla="*/ 619195 h 1283183"/>
                        <a:gd name="connsiteX3" fmla="*/ 885825 w 1352550"/>
                        <a:gd name="connsiteY3" fmla="*/ 70 h 1283183"/>
                        <a:gd name="connsiteX4" fmla="*/ 962025 w 1352550"/>
                        <a:gd name="connsiteY4" fmla="*/ 657295 h 1283183"/>
                        <a:gd name="connsiteX5" fmla="*/ 1095375 w 1352550"/>
                        <a:gd name="connsiteY5" fmla="*/ 1133545 h 1283183"/>
                        <a:gd name="connsiteX6" fmla="*/ 1352550 w 1352550"/>
                        <a:gd name="connsiteY6" fmla="*/ 1133545 h 1283183"/>
                        <a:gd name="connsiteX7" fmla="*/ 1352550 w 1352550"/>
                        <a:gd name="connsiteY7" fmla="*/ 1133545 h 1283183"/>
                        <a:gd name="connsiteX0" fmla="*/ 0 w 1009650"/>
                        <a:gd name="connsiteY0" fmla="*/ 1104970 h 1171849"/>
                        <a:gd name="connsiteX1" fmla="*/ 323850 w 1009650"/>
                        <a:gd name="connsiteY1" fmla="*/ 1133545 h 1171849"/>
                        <a:gd name="connsiteX2" fmla="*/ 466725 w 1009650"/>
                        <a:gd name="connsiteY2" fmla="*/ 619195 h 1171849"/>
                        <a:gd name="connsiteX3" fmla="*/ 542925 w 1009650"/>
                        <a:gd name="connsiteY3" fmla="*/ 70 h 1171849"/>
                        <a:gd name="connsiteX4" fmla="*/ 619125 w 1009650"/>
                        <a:gd name="connsiteY4" fmla="*/ 657295 h 1171849"/>
                        <a:gd name="connsiteX5" fmla="*/ 752475 w 1009650"/>
                        <a:gd name="connsiteY5" fmla="*/ 1133545 h 1171849"/>
                        <a:gd name="connsiteX6" fmla="*/ 1009650 w 1009650"/>
                        <a:gd name="connsiteY6" fmla="*/ 1133545 h 1171849"/>
                        <a:gd name="connsiteX7" fmla="*/ 1009650 w 1009650"/>
                        <a:gd name="connsiteY7" fmla="*/ 1133545 h 1171849"/>
                        <a:gd name="connsiteX0" fmla="*/ 0 w 1009650"/>
                        <a:gd name="connsiteY0" fmla="*/ 1104970 h 1165941"/>
                        <a:gd name="connsiteX1" fmla="*/ 323850 w 1009650"/>
                        <a:gd name="connsiteY1" fmla="*/ 1133545 h 1165941"/>
                        <a:gd name="connsiteX2" fmla="*/ 466725 w 1009650"/>
                        <a:gd name="connsiteY2" fmla="*/ 619195 h 1165941"/>
                        <a:gd name="connsiteX3" fmla="*/ 542925 w 1009650"/>
                        <a:gd name="connsiteY3" fmla="*/ 70 h 1165941"/>
                        <a:gd name="connsiteX4" fmla="*/ 619125 w 1009650"/>
                        <a:gd name="connsiteY4" fmla="*/ 657295 h 1165941"/>
                        <a:gd name="connsiteX5" fmla="*/ 752475 w 1009650"/>
                        <a:gd name="connsiteY5" fmla="*/ 1133545 h 1165941"/>
                        <a:gd name="connsiteX6" fmla="*/ 1009650 w 1009650"/>
                        <a:gd name="connsiteY6" fmla="*/ 1133545 h 1165941"/>
                        <a:gd name="connsiteX7" fmla="*/ 1009650 w 1009650"/>
                        <a:gd name="connsiteY7" fmla="*/ 1133545 h 1165941"/>
                        <a:gd name="connsiteX0" fmla="*/ 0 w 1000125"/>
                        <a:gd name="connsiteY0" fmla="*/ 1133545 h 1175223"/>
                        <a:gd name="connsiteX1" fmla="*/ 314325 w 1000125"/>
                        <a:gd name="connsiteY1" fmla="*/ 1133545 h 1175223"/>
                        <a:gd name="connsiteX2" fmla="*/ 457200 w 1000125"/>
                        <a:gd name="connsiteY2" fmla="*/ 619195 h 1175223"/>
                        <a:gd name="connsiteX3" fmla="*/ 533400 w 1000125"/>
                        <a:gd name="connsiteY3" fmla="*/ 70 h 1175223"/>
                        <a:gd name="connsiteX4" fmla="*/ 609600 w 1000125"/>
                        <a:gd name="connsiteY4" fmla="*/ 657295 h 1175223"/>
                        <a:gd name="connsiteX5" fmla="*/ 742950 w 1000125"/>
                        <a:gd name="connsiteY5" fmla="*/ 1133545 h 1175223"/>
                        <a:gd name="connsiteX6" fmla="*/ 1000125 w 1000125"/>
                        <a:gd name="connsiteY6" fmla="*/ 1133545 h 1175223"/>
                        <a:gd name="connsiteX7" fmla="*/ 1000125 w 1000125"/>
                        <a:gd name="connsiteY7" fmla="*/ 1133545 h 1175223"/>
                        <a:gd name="connsiteX0" fmla="*/ 0 w 1000125"/>
                        <a:gd name="connsiteY0" fmla="*/ 1133545 h 1172909"/>
                        <a:gd name="connsiteX1" fmla="*/ 314325 w 1000125"/>
                        <a:gd name="connsiteY1" fmla="*/ 1133545 h 1172909"/>
                        <a:gd name="connsiteX2" fmla="*/ 457200 w 1000125"/>
                        <a:gd name="connsiteY2" fmla="*/ 619195 h 1172909"/>
                        <a:gd name="connsiteX3" fmla="*/ 533400 w 1000125"/>
                        <a:gd name="connsiteY3" fmla="*/ 70 h 1172909"/>
                        <a:gd name="connsiteX4" fmla="*/ 609600 w 1000125"/>
                        <a:gd name="connsiteY4" fmla="*/ 657295 h 1172909"/>
                        <a:gd name="connsiteX5" fmla="*/ 742950 w 1000125"/>
                        <a:gd name="connsiteY5" fmla="*/ 1133545 h 1172909"/>
                        <a:gd name="connsiteX6" fmla="*/ 1000125 w 1000125"/>
                        <a:gd name="connsiteY6" fmla="*/ 1133545 h 1172909"/>
                        <a:gd name="connsiteX7" fmla="*/ 1000125 w 1000125"/>
                        <a:gd name="connsiteY7" fmla="*/ 1133545 h 1172909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68680"/>
                        <a:gd name="connsiteX1" fmla="*/ 314325 w 1000125"/>
                        <a:gd name="connsiteY1" fmla="*/ 1133545 h 1168680"/>
                        <a:gd name="connsiteX2" fmla="*/ 457200 w 1000125"/>
                        <a:gd name="connsiteY2" fmla="*/ 619195 h 1168680"/>
                        <a:gd name="connsiteX3" fmla="*/ 533400 w 1000125"/>
                        <a:gd name="connsiteY3" fmla="*/ 70 h 1168680"/>
                        <a:gd name="connsiteX4" fmla="*/ 609600 w 1000125"/>
                        <a:gd name="connsiteY4" fmla="*/ 657295 h 1168680"/>
                        <a:gd name="connsiteX5" fmla="*/ 742950 w 1000125"/>
                        <a:gd name="connsiteY5" fmla="*/ 1133545 h 1168680"/>
                        <a:gd name="connsiteX6" fmla="*/ 1000125 w 1000125"/>
                        <a:gd name="connsiteY6" fmla="*/ 1133545 h 1168680"/>
                        <a:gd name="connsiteX7" fmla="*/ 1000125 w 1000125"/>
                        <a:gd name="connsiteY7" fmla="*/ 1133545 h 1168680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  <a:gd name="connsiteX0" fmla="*/ 0 w 1000125"/>
                        <a:gd name="connsiteY0" fmla="*/ 1133545 h 1139295"/>
                        <a:gd name="connsiteX1" fmla="*/ 314325 w 1000125"/>
                        <a:gd name="connsiteY1" fmla="*/ 1133545 h 1139295"/>
                        <a:gd name="connsiteX2" fmla="*/ 457200 w 1000125"/>
                        <a:gd name="connsiteY2" fmla="*/ 619195 h 1139295"/>
                        <a:gd name="connsiteX3" fmla="*/ 533400 w 1000125"/>
                        <a:gd name="connsiteY3" fmla="*/ 70 h 1139295"/>
                        <a:gd name="connsiteX4" fmla="*/ 609600 w 1000125"/>
                        <a:gd name="connsiteY4" fmla="*/ 657295 h 1139295"/>
                        <a:gd name="connsiteX5" fmla="*/ 742950 w 1000125"/>
                        <a:gd name="connsiteY5" fmla="*/ 1133545 h 1139295"/>
                        <a:gd name="connsiteX6" fmla="*/ 1000125 w 1000125"/>
                        <a:gd name="connsiteY6" fmla="*/ 1133545 h 1139295"/>
                        <a:gd name="connsiteX7" fmla="*/ 1000125 w 1000125"/>
                        <a:gd name="connsiteY7" fmla="*/ 1133545 h 11392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00125" h="1139295">
                          <a:moveTo>
                            <a:pt x="0" y="1133545"/>
                          </a:moveTo>
                          <a:cubicBezTo>
                            <a:pt x="113506" y="1139101"/>
                            <a:pt x="180975" y="1143070"/>
                            <a:pt x="314325" y="1133545"/>
                          </a:cubicBezTo>
                          <a:cubicBezTo>
                            <a:pt x="409575" y="1124020"/>
                            <a:pt x="430213" y="817632"/>
                            <a:pt x="457200" y="619195"/>
                          </a:cubicBezTo>
                          <a:cubicBezTo>
                            <a:pt x="484187" y="420758"/>
                            <a:pt x="508000" y="-6280"/>
                            <a:pt x="533400" y="70"/>
                          </a:cubicBezTo>
                          <a:cubicBezTo>
                            <a:pt x="558800" y="6420"/>
                            <a:pt x="584200" y="468383"/>
                            <a:pt x="609600" y="657295"/>
                          </a:cubicBezTo>
                          <a:cubicBezTo>
                            <a:pt x="635000" y="846207"/>
                            <a:pt x="677863" y="1139895"/>
                            <a:pt x="742950" y="1133545"/>
                          </a:cubicBezTo>
                          <a:cubicBezTo>
                            <a:pt x="808037" y="1127195"/>
                            <a:pt x="957263" y="1133545"/>
                            <a:pt x="1000125" y="1133545"/>
                          </a:cubicBezTo>
                          <a:lnTo>
                            <a:pt x="1000125" y="1133545"/>
                          </a:lnTo>
                        </a:path>
                      </a:pathLst>
                    </a:custGeom>
                    <a:solidFill>
                      <a:srgbClr val="00FF0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defTabSz="914400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cs-CZ"/>
                    </a:p>
                  </p:txBody>
                </p:sp>
              </p:grpSp>
              <p:sp>
                <p:nvSpPr>
                  <p:cNvPr id="33" name="Volný tvar 32"/>
                  <p:cNvSpPr/>
                  <p:nvPr/>
                </p:nvSpPr>
                <p:spPr>
                  <a:xfrm>
                    <a:off x="3588362" y="2781321"/>
                    <a:ext cx="447994" cy="439236"/>
                  </a:xfrm>
                  <a:custGeom>
                    <a:avLst/>
                    <a:gdLst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9530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3815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15723 h 1170050"/>
                      <a:gd name="connsiteX1" fmla="*/ 238125 w 904875"/>
                      <a:gd name="connsiteY1" fmla="*/ 1058573 h 1170050"/>
                      <a:gd name="connsiteX2" fmla="*/ 333375 w 904875"/>
                      <a:gd name="connsiteY2" fmla="*/ 506123 h 1170050"/>
                      <a:gd name="connsiteX3" fmla="*/ 438150 w 904875"/>
                      <a:gd name="connsiteY3" fmla="*/ 1298 h 1170050"/>
                      <a:gd name="connsiteX4" fmla="*/ 476250 w 904875"/>
                      <a:gd name="connsiteY4" fmla="*/ 658523 h 1170050"/>
                      <a:gd name="connsiteX5" fmla="*/ 504825 w 904875"/>
                      <a:gd name="connsiteY5" fmla="*/ 1134773 h 1170050"/>
                      <a:gd name="connsiteX6" fmla="*/ 904875 w 904875"/>
                      <a:gd name="connsiteY6" fmla="*/ 1134773 h 1170050"/>
                      <a:gd name="connsiteX7" fmla="*/ 904875 w 904875"/>
                      <a:gd name="connsiteY7" fmla="*/ 1134773 h 1170050"/>
                      <a:gd name="connsiteX0" fmla="*/ 0 w 904875"/>
                      <a:gd name="connsiteY0" fmla="*/ 1115878 h 1169500"/>
                      <a:gd name="connsiteX1" fmla="*/ 238125 w 904875"/>
                      <a:gd name="connsiteY1" fmla="*/ 1058728 h 1169500"/>
                      <a:gd name="connsiteX2" fmla="*/ 333375 w 904875"/>
                      <a:gd name="connsiteY2" fmla="*/ 506278 h 1169500"/>
                      <a:gd name="connsiteX3" fmla="*/ 438150 w 904875"/>
                      <a:gd name="connsiteY3" fmla="*/ 1453 h 1169500"/>
                      <a:gd name="connsiteX4" fmla="*/ 447675 w 904875"/>
                      <a:gd name="connsiteY4" fmla="*/ 668203 h 1169500"/>
                      <a:gd name="connsiteX5" fmla="*/ 504825 w 904875"/>
                      <a:gd name="connsiteY5" fmla="*/ 1134928 h 1169500"/>
                      <a:gd name="connsiteX6" fmla="*/ 904875 w 904875"/>
                      <a:gd name="connsiteY6" fmla="*/ 1134928 h 1169500"/>
                      <a:gd name="connsiteX7" fmla="*/ 904875 w 904875"/>
                      <a:gd name="connsiteY7" fmla="*/ 1134928 h 1169500"/>
                      <a:gd name="connsiteX0" fmla="*/ 0 w 904875"/>
                      <a:gd name="connsiteY0" fmla="*/ 1115878 h 1143881"/>
                      <a:gd name="connsiteX1" fmla="*/ 238125 w 904875"/>
                      <a:gd name="connsiteY1" fmla="*/ 1058728 h 1143881"/>
                      <a:gd name="connsiteX2" fmla="*/ 333375 w 904875"/>
                      <a:gd name="connsiteY2" fmla="*/ 506278 h 1143881"/>
                      <a:gd name="connsiteX3" fmla="*/ 438150 w 904875"/>
                      <a:gd name="connsiteY3" fmla="*/ 1453 h 1143881"/>
                      <a:gd name="connsiteX4" fmla="*/ 447675 w 904875"/>
                      <a:gd name="connsiteY4" fmla="*/ 668203 h 1143881"/>
                      <a:gd name="connsiteX5" fmla="*/ 504825 w 904875"/>
                      <a:gd name="connsiteY5" fmla="*/ 1134928 h 1143881"/>
                      <a:gd name="connsiteX6" fmla="*/ 904875 w 904875"/>
                      <a:gd name="connsiteY6" fmla="*/ 1134928 h 1143881"/>
                      <a:gd name="connsiteX7" fmla="*/ 904875 w 904875"/>
                      <a:gd name="connsiteY7" fmla="*/ 1134928 h 1143881"/>
                      <a:gd name="connsiteX0" fmla="*/ 0 w 904875"/>
                      <a:gd name="connsiteY0" fmla="*/ 1115878 h 1136705"/>
                      <a:gd name="connsiteX1" fmla="*/ 238125 w 904875"/>
                      <a:gd name="connsiteY1" fmla="*/ 1058728 h 1136705"/>
                      <a:gd name="connsiteX2" fmla="*/ 333375 w 904875"/>
                      <a:gd name="connsiteY2" fmla="*/ 506278 h 1136705"/>
                      <a:gd name="connsiteX3" fmla="*/ 438150 w 904875"/>
                      <a:gd name="connsiteY3" fmla="*/ 1453 h 1136705"/>
                      <a:gd name="connsiteX4" fmla="*/ 447675 w 904875"/>
                      <a:gd name="connsiteY4" fmla="*/ 668203 h 1136705"/>
                      <a:gd name="connsiteX5" fmla="*/ 504825 w 904875"/>
                      <a:gd name="connsiteY5" fmla="*/ 1134928 h 1136705"/>
                      <a:gd name="connsiteX6" fmla="*/ 904875 w 904875"/>
                      <a:gd name="connsiteY6" fmla="*/ 1134928 h 1136705"/>
                      <a:gd name="connsiteX7" fmla="*/ 904875 w 904875"/>
                      <a:gd name="connsiteY7" fmla="*/ 1134928 h 1136705"/>
                      <a:gd name="connsiteX0" fmla="*/ 0 w 904875"/>
                      <a:gd name="connsiteY0" fmla="*/ 1115928 h 1172553"/>
                      <a:gd name="connsiteX1" fmla="*/ 219075 w 904875"/>
                      <a:gd name="connsiteY1" fmla="*/ 1134978 h 1172553"/>
                      <a:gd name="connsiteX2" fmla="*/ 333375 w 904875"/>
                      <a:gd name="connsiteY2" fmla="*/ 506328 h 1172553"/>
                      <a:gd name="connsiteX3" fmla="*/ 438150 w 904875"/>
                      <a:gd name="connsiteY3" fmla="*/ 1503 h 1172553"/>
                      <a:gd name="connsiteX4" fmla="*/ 447675 w 904875"/>
                      <a:gd name="connsiteY4" fmla="*/ 668253 h 1172553"/>
                      <a:gd name="connsiteX5" fmla="*/ 504825 w 904875"/>
                      <a:gd name="connsiteY5" fmla="*/ 1134978 h 1172553"/>
                      <a:gd name="connsiteX6" fmla="*/ 904875 w 904875"/>
                      <a:gd name="connsiteY6" fmla="*/ 1134978 h 1172553"/>
                      <a:gd name="connsiteX7" fmla="*/ 904875 w 904875"/>
                      <a:gd name="connsiteY7" fmla="*/ 1134978 h 1172553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952500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1095375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3183"/>
                      <a:gd name="connsiteX1" fmla="*/ 666750 w 1352550"/>
                      <a:gd name="connsiteY1" fmla="*/ 1133545 h 1283183"/>
                      <a:gd name="connsiteX2" fmla="*/ 809625 w 1352550"/>
                      <a:gd name="connsiteY2" fmla="*/ 619195 h 1283183"/>
                      <a:gd name="connsiteX3" fmla="*/ 885825 w 1352550"/>
                      <a:gd name="connsiteY3" fmla="*/ 70 h 1283183"/>
                      <a:gd name="connsiteX4" fmla="*/ 962025 w 1352550"/>
                      <a:gd name="connsiteY4" fmla="*/ 657295 h 1283183"/>
                      <a:gd name="connsiteX5" fmla="*/ 1095375 w 1352550"/>
                      <a:gd name="connsiteY5" fmla="*/ 1133545 h 1283183"/>
                      <a:gd name="connsiteX6" fmla="*/ 1352550 w 1352550"/>
                      <a:gd name="connsiteY6" fmla="*/ 1133545 h 1283183"/>
                      <a:gd name="connsiteX7" fmla="*/ 1352550 w 1352550"/>
                      <a:gd name="connsiteY7" fmla="*/ 1133545 h 1283183"/>
                      <a:gd name="connsiteX0" fmla="*/ 0 w 1009650"/>
                      <a:gd name="connsiteY0" fmla="*/ 1104970 h 1171849"/>
                      <a:gd name="connsiteX1" fmla="*/ 323850 w 1009650"/>
                      <a:gd name="connsiteY1" fmla="*/ 1133545 h 1171849"/>
                      <a:gd name="connsiteX2" fmla="*/ 466725 w 1009650"/>
                      <a:gd name="connsiteY2" fmla="*/ 619195 h 1171849"/>
                      <a:gd name="connsiteX3" fmla="*/ 542925 w 1009650"/>
                      <a:gd name="connsiteY3" fmla="*/ 70 h 1171849"/>
                      <a:gd name="connsiteX4" fmla="*/ 619125 w 1009650"/>
                      <a:gd name="connsiteY4" fmla="*/ 657295 h 1171849"/>
                      <a:gd name="connsiteX5" fmla="*/ 752475 w 1009650"/>
                      <a:gd name="connsiteY5" fmla="*/ 1133545 h 1171849"/>
                      <a:gd name="connsiteX6" fmla="*/ 1009650 w 1009650"/>
                      <a:gd name="connsiteY6" fmla="*/ 1133545 h 1171849"/>
                      <a:gd name="connsiteX7" fmla="*/ 1009650 w 1009650"/>
                      <a:gd name="connsiteY7" fmla="*/ 1133545 h 1171849"/>
                      <a:gd name="connsiteX0" fmla="*/ 0 w 1009650"/>
                      <a:gd name="connsiteY0" fmla="*/ 1104970 h 1165941"/>
                      <a:gd name="connsiteX1" fmla="*/ 323850 w 1009650"/>
                      <a:gd name="connsiteY1" fmla="*/ 1133545 h 1165941"/>
                      <a:gd name="connsiteX2" fmla="*/ 466725 w 1009650"/>
                      <a:gd name="connsiteY2" fmla="*/ 619195 h 1165941"/>
                      <a:gd name="connsiteX3" fmla="*/ 542925 w 1009650"/>
                      <a:gd name="connsiteY3" fmla="*/ 70 h 1165941"/>
                      <a:gd name="connsiteX4" fmla="*/ 619125 w 1009650"/>
                      <a:gd name="connsiteY4" fmla="*/ 657295 h 1165941"/>
                      <a:gd name="connsiteX5" fmla="*/ 752475 w 1009650"/>
                      <a:gd name="connsiteY5" fmla="*/ 1133545 h 1165941"/>
                      <a:gd name="connsiteX6" fmla="*/ 1009650 w 1009650"/>
                      <a:gd name="connsiteY6" fmla="*/ 1133545 h 1165941"/>
                      <a:gd name="connsiteX7" fmla="*/ 1009650 w 1009650"/>
                      <a:gd name="connsiteY7" fmla="*/ 1133545 h 1165941"/>
                      <a:gd name="connsiteX0" fmla="*/ 0 w 1000125"/>
                      <a:gd name="connsiteY0" fmla="*/ 1133545 h 1175223"/>
                      <a:gd name="connsiteX1" fmla="*/ 314325 w 1000125"/>
                      <a:gd name="connsiteY1" fmla="*/ 1133545 h 1175223"/>
                      <a:gd name="connsiteX2" fmla="*/ 457200 w 1000125"/>
                      <a:gd name="connsiteY2" fmla="*/ 619195 h 1175223"/>
                      <a:gd name="connsiteX3" fmla="*/ 533400 w 1000125"/>
                      <a:gd name="connsiteY3" fmla="*/ 70 h 1175223"/>
                      <a:gd name="connsiteX4" fmla="*/ 609600 w 1000125"/>
                      <a:gd name="connsiteY4" fmla="*/ 657295 h 1175223"/>
                      <a:gd name="connsiteX5" fmla="*/ 742950 w 1000125"/>
                      <a:gd name="connsiteY5" fmla="*/ 1133545 h 1175223"/>
                      <a:gd name="connsiteX6" fmla="*/ 1000125 w 1000125"/>
                      <a:gd name="connsiteY6" fmla="*/ 1133545 h 1175223"/>
                      <a:gd name="connsiteX7" fmla="*/ 1000125 w 1000125"/>
                      <a:gd name="connsiteY7" fmla="*/ 1133545 h 1175223"/>
                      <a:gd name="connsiteX0" fmla="*/ 0 w 1000125"/>
                      <a:gd name="connsiteY0" fmla="*/ 1133545 h 1172909"/>
                      <a:gd name="connsiteX1" fmla="*/ 314325 w 1000125"/>
                      <a:gd name="connsiteY1" fmla="*/ 1133545 h 1172909"/>
                      <a:gd name="connsiteX2" fmla="*/ 457200 w 1000125"/>
                      <a:gd name="connsiteY2" fmla="*/ 619195 h 1172909"/>
                      <a:gd name="connsiteX3" fmla="*/ 533400 w 1000125"/>
                      <a:gd name="connsiteY3" fmla="*/ 70 h 1172909"/>
                      <a:gd name="connsiteX4" fmla="*/ 609600 w 1000125"/>
                      <a:gd name="connsiteY4" fmla="*/ 657295 h 1172909"/>
                      <a:gd name="connsiteX5" fmla="*/ 742950 w 1000125"/>
                      <a:gd name="connsiteY5" fmla="*/ 1133545 h 1172909"/>
                      <a:gd name="connsiteX6" fmla="*/ 1000125 w 1000125"/>
                      <a:gd name="connsiteY6" fmla="*/ 1133545 h 1172909"/>
                      <a:gd name="connsiteX7" fmla="*/ 1000125 w 1000125"/>
                      <a:gd name="connsiteY7" fmla="*/ 1133545 h 1172909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00125" h="1139295">
                        <a:moveTo>
                          <a:pt x="0" y="1133545"/>
                        </a:moveTo>
                        <a:cubicBezTo>
                          <a:pt x="113506" y="1139101"/>
                          <a:pt x="180975" y="1143070"/>
                          <a:pt x="314325" y="1133545"/>
                        </a:cubicBezTo>
                        <a:cubicBezTo>
                          <a:pt x="409575" y="1124020"/>
                          <a:pt x="430213" y="817632"/>
                          <a:pt x="457200" y="619195"/>
                        </a:cubicBezTo>
                        <a:cubicBezTo>
                          <a:pt x="484187" y="420758"/>
                          <a:pt x="508000" y="-6280"/>
                          <a:pt x="533400" y="70"/>
                        </a:cubicBezTo>
                        <a:cubicBezTo>
                          <a:pt x="558800" y="6420"/>
                          <a:pt x="584200" y="468383"/>
                          <a:pt x="609600" y="657295"/>
                        </a:cubicBezTo>
                        <a:cubicBezTo>
                          <a:pt x="635000" y="846207"/>
                          <a:pt x="677863" y="1139895"/>
                          <a:pt x="742950" y="1133545"/>
                        </a:cubicBezTo>
                        <a:cubicBezTo>
                          <a:pt x="808037" y="1127195"/>
                          <a:pt x="957263" y="1133545"/>
                          <a:pt x="1000125" y="1133545"/>
                        </a:cubicBezTo>
                        <a:lnTo>
                          <a:pt x="1000125" y="1133545"/>
                        </a:lnTo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34" name="Volný tvar 33"/>
                  <p:cNvSpPr/>
                  <p:nvPr/>
                </p:nvSpPr>
                <p:spPr>
                  <a:xfrm>
                    <a:off x="4068356" y="2869416"/>
                    <a:ext cx="415995" cy="352382"/>
                  </a:xfrm>
                  <a:custGeom>
                    <a:avLst/>
                    <a:gdLst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9530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3815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15723 h 1170050"/>
                      <a:gd name="connsiteX1" fmla="*/ 238125 w 904875"/>
                      <a:gd name="connsiteY1" fmla="*/ 1058573 h 1170050"/>
                      <a:gd name="connsiteX2" fmla="*/ 333375 w 904875"/>
                      <a:gd name="connsiteY2" fmla="*/ 506123 h 1170050"/>
                      <a:gd name="connsiteX3" fmla="*/ 438150 w 904875"/>
                      <a:gd name="connsiteY3" fmla="*/ 1298 h 1170050"/>
                      <a:gd name="connsiteX4" fmla="*/ 476250 w 904875"/>
                      <a:gd name="connsiteY4" fmla="*/ 658523 h 1170050"/>
                      <a:gd name="connsiteX5" fmla="*/ 504825 w 904875"/>
                      <a:gd name="connsiteY5" fmla="*/ 1134773 h 1170050"/>
                      <a:gd name="connsiteX6" fmla="*/ 904875 w 904875"/>
                      <a:gd name="connsiteY6" fmla="*/ 1134773 h 1170050"/>
                      <a:gd name="connsiteX7" fmla="*/ 904875 w 904875"/>
                      <a:gd name="connsiteY7" fmla="*/ 1134773 h 1170050"/>
                      <a:gd name="connsiteX0" fmla="*/ 0 w 904875"/>
                      <a:gd name="connsiteY0" fmla="*/ 1115878 h 1169500"/>
                      <a:gd name="connsiteX1" fmla="*/ 238125 w 904875"/>
                      <a:gd name="connsiteY1" fmla="*/ 1058728 h 1169500"/>
                      <a:gd name="connsiteX2" fmla="*/ 333375 w 904875"/>
                      <a:gd name="connsiteY2" fmla="*/ 506278 h 1169500"/>
                      <a:gd name="connsiteX3" fmla="*/ 438150 w 904875"/>
                      <a:gd name="connsiteY3" fmla="*/ 1453 h 1169500"/>
                      <a:gd name="connsiteX4" fmla="*/ 447675 w 904875"/>
                      <a:gd name="connsiteY4" fmla="*/ 668203 h 1169500"/>
                      <a:gd name="connsiteX5" fmla="*/ 504825 w 904875"/>
                      <a:gd name="connsiteY5" fmla="*/ 1134928 h 1169500"/>
                      <a:gd name="connsiteX6" fmla="*/ 904875 w 904875"/>
                      <a:gd name="connsiteY6" fmla="*/ 1134928 h 1169500"/>
                      <a:gd name="connsiteX7" fmla="*/ 904875 w 904875"/>
                      <a:gd name="connsiteY7" fmla="*/ 1134928 h 1169500"/>
                      <a:gd name="connsiteX0" fmla="*/ 0 w 904875"/>
                      <a:gd name="connsiteY0" fmla="*/ 1115878 h 1143881"/>
                      <a:gd name="connsiteX1" fmla="*/ 238125 w 904875"/>
                      <a:gd name="connsiteY1" fmla="*/ 1058728 h 1143881"/>
                      <a:gd name="connsiteX2" fmla="*/ 333375 w 904875"/>
                      <a:gd name="connsiteY2" fmla="*/ 506278 h 1143881"/>
                      <a:gd name="connsiteX3" fmla="*/ 438150 w 904875"/>
                      <a:gd name="connsiteY3" fmla="*/ 1453 h 1143881"/>
                      <a:gd name="connsiteX4" fmla="*/ 447675 w 904875"/>
                      <a:gd name="connsiteY4" fmla="*/ 668203 h 1143881"/>
                      <a:gd name="connsiteX5" fmla="*/ 504825 w 904875"/>
                      <a:gd name="connsiteY5" fmla="*/ 1134928 h 1143881"/>
                      <a:gd name="connsiteX6" fmla="*/ 904875 w 904875"/>
                      <a:gd name="connsiteY6" fmla="*/ 1134928 h 1143881"/>
                      <a:gd name="connsiteX7" fmla="*/ 904875 w 904875"/>
                      <a:gd name="connsiteY7" fmla="*/ 1134928 h 1143881"/>
                      <a:gd name="connsiteX0" fmla="*/ 0 w 904875"/>
                      <a:gd name="connsiteY0" fmla="*/ 1115878 h 1136705"/>
                      <a:gd name="connsiteX1" fmla="*/ 238125 w 904875"/>
                      <a:gd name="connsiteY1" fmla="*/ 1058728 h 1136705"/>
                      <a:gd name="connsiteX2" fmla="*/ 333375 w 904875"/>
                      <a:gd name="connsiteY2" fmla="*/ 506278 h 1136705"/>
                      <a:gd name="connsiteX3" fmla="*/ 438150 w 904875"/>
                      <a:gd name="connsiteY3" fmla="*/ 1453 h 1136705"/>
                      <a:gd name="connsiteX4" fmla="*/ 447675 w 904875"/>
                      <a:gd name="connsiteY4" fmla="*/ 668203 h 1136705"/>
                      <a:gd name="connsiteX5" fmla="*/ 504825 w 904875"/>
                      <a:gd name="connsiteY5" fmla="*/ 1134928 h 1136705"/>
                      <a:gd name="connsiteX6" fmla="*/ 904875 w 904875"/>
                      <a:gd name="connsiteY6" fmla="*/ 1134928 h 1136705"/>
                      <a:gd name="connsiteX7" fmla="*/ 904875 w 904875"/>
                      <a:gd name="connsiteY7" fmla="*/ 1134928 h 1136705"/>
                      <a:gd name="connsiteX0" fmla="*/ 0 w 904875"/>
                      <a:gd name="connsiteY0" fmla="*/ 1115928 h 1172553"/>
                      <a:gd name="connsiteX1" fmla="*/ 219075 w 904875"/>
                      <a:gd name="connsiteY1" fmla="*/ 1134978 h 1172553"/>
                      <a:gd name="connsiteX2" fmla="*/ 333375 w 904875"/>
                      <a:gd name="connsiteY2" fmla="*/ 506328 h 1172553"/>
                      <a:gd name="connsiteX3" fmla="*/ 438150 w 904875"/>
                      <a:gd name="connsiteY3" fmla="*/ 1503 h 1172553"/>
                      <a:gd name="connsiteX4" fmla="*/ 447675 w 904875"/>
                      <a:gd name="connsiteY4" fmla="*/ 668253 h 1172553"/>
                      <a:gd name="connsiteX5" fmla="*/ 504825 w 904875"/>
                      <a:gd name="connsiteY5" fmla="*/ 1134978 h 1172553"/>
                      <a:gd name="connsiteX6" fmla="*/ 904875 w 904875"/>
                      <a:gd name="connsiteY6" fmla="*/ 1134978 h 1172553"/>
                      <a:gd name="connsiteX7" fmla="*/ 904875 w 904875"/>
                      <a:gd name="connsiteY7" fmla="*/ 1134978 h 1172553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952500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1095375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3183"/>
                      <a:gd name="connsiteX1" fmla="*/ 666750 w 1352550"/>
                      <a:gd name="connsiteY1" fmla="*/ 1133545 h 1283183"/>
                      <a:gd name="connsiteX2" fmla="*/ 809625 w 1352550"/>
                      <a:gd name="connsiteY2" fmla="*/ 619195 h 1283183"/>
                      <a:gd name="connsiteX3" fmla="*/ 885825 w 1352550"/>
                      <a:gd name="connsiteY3" fmla="*/ 70 h 1283183"/>
                      <a:gd name="connsiteX4" fmla="*/ 962025 w 1352550"/>
                      <a:gd name="connsiteY4" fmla="*/ 657295 h 1283183"/>
                      <a:gd name="connsiteX5" fmla="*/ 1095375 w 1352550"/>
                      <a:gd name="connsiteY5" fmla="*/ 1133545 h 1283183"/>
                      <a:gd name="connsiteX6" fmla="*/ 1352550 w 1352550"/>
                      <a:gd name="connsiteY6" fmla="*/ 1133545 h 1283183"/>
                      <a:gd name="connsiteX7" fmla="*/ 1352550 w 1352550"/>
                      <a:gd name="connsiteY7" fmla="*/ 1133545 h 1283183"/>
                      <a:gd name="connsiteX0" fmla="*/ 0 w 1009650"/>
                      <a:gd name="connsiteY0" fmla="*/ 1104970 h 1171849"/>
                      <a:gd name="connsiteX1" fmla="*/ 323850 w 1009650"/>
                      <a:gd name="connsiteY1" fmla="*/ 1133545 h 1171849"/>
                      <a:gd name="connsiteX2" fmla="*/ 466725 w 1009650"/>
                      <a:gd name="connsiteY2" fmla="*/ 619195 h 1171849"/>
                      <a:gd name="connsiteX3" fmla="*/ 542925 w 1009650"/>
                      <a:gd name="connsiteY3" fmla="*/ 70 h 1171849"/>
                      <a:gd name="connsiteX4" fmla="*/ 619125 w 1009650"/>
                      <a:gd name="connsiteY4" fmla="*/ 657295 h 1171849"/>
                      <a:gd name="connsiteX5" fmla="*/ 752475 w 1009650"/>
                      <a:gd name="connsiteY5" fmla="*/ 1133545 h 1171849"/>
                      <a:gd name="connsiteX6" fmla="*/ 1009650 w 1009650"/>
                      <a:gd name="connsiteY6" fmla="*/ 1133545 h 1171849"/>
                      <a:gd name="connsiteX7" fmla="*/ 1009650 w 1009650"/>
                      <a:gd name="connsiteY7" fmla="*/ 1133545 h 1171849"/>
                      <a:gd name="connsiteX0" fmla="*/ 0 w 1009650"/>
                      <a:gd name="connsiteY0" fmla="*/ 1104970 h 1165941"/>
                      <a:gd name="connsiteX1" fmla="*/ 323850 w 1009650"/>
                      <a:gd name="connsiteY1" fmla="*/ 1133545 h 1165941"/>
                      <a:gd name="connsiteX2" fmla="*/ 466725 w 1009650"/>
                      <a:gd name="connsiteY2" fmla="*/ 619195 h 1165941"/>
                      <a:gd name="connsiteX3" fmla="*/ 542925 w 1009650"/>
                      <a:gd name="connsiteY3" fmla="*/ 70 h 1165941"/>
                      <a:gd name="connsiteX4" fmla="*/ 619125 w 1009650"/>
                      <a:gd name="connsiteY4" fmla="*/ 657295 h 1165941"/>
                      <a:gd name="connsiteX5" fmla="*/ 752475 w 1009650"/>
                      <a:gd name="connsiteY5" fmla="*/ 1133545 h 1165941"/>
                      <a:gd name="connsiteX6" fmla="*/ 1009650 w 1009650"/>
                      <a:gd name="connsiteY6" fmla="*/ 1133545 h 1165941"/>
                      <a:gd name="connsiteX7" fmla="*/ 1009650 w 1009650"/>
                      <a:gd name="connsiteY7" fmla="*/ 1133545 h 1165941"/>
                      <a:gd name="connsiteX0" fmla="*/ 0 w 1000125"/>
                      <a:gd name="connsiteY0" fmla="*/ 1133545 h 1175223"/>
                      <a:gd name="connsiteX1" fmla="*/ 314325 w 1000125"/>
                      <a:gd name="connsiteY1" fmla="*/ 1133545 h 1175223"/>
                      <a:gd name="connsiteX2" fmla="*/ 457200 w 1000125"/>
                      <a:gd name="connsiteY2" fmla="*/ 619195 h 1175223"/>
                      <a:gd name="connsiteX3" fmla="*/ 533400 w 1000125"/>
                      <a:gd name="connsiteY3" fmla="*/ 70 h 1175223"/>
                      <a:gd name="connsiteX4" fmla="*/ 609600 w 1000125"/>
                      <a:gd name="connsiteY4" fmla="*/ 657295 h 1175223"/>
                      <a:gd name="connsiteX5" fmla="*/ 742950 w 1000125"/>
                      <a:gd name="connsiteY5" fmla="*/ 1133545 h 1175223"/>
                      <a:gd name="connsiteX6" fmla="*/ 1000125 w 1000125"/>
                      <a:gd name="connsiteY6" fmla="*/ 1133545 h 1175223"/>
                      <a:gd name="connsiteX7" fmla="*/ 1000125 w 1000125"/>
                      <a:gd name="connsiteY7" fmla="*/ 1133545 h 1175223"/>
                      <a:gd name="connsiteX0" fmla="*/ 0 w 1000125"/>
                      <a:gd name="connsiteY0" fmla="*/ 1133545 h 1172909"/>
                      <a:gd name="connsiteX1" fmla="*/ 314325 w 1000125"/>
                      <a:gd name="connsiteY1" fmla="*/ 1133545 h 1172909"/>
                      <a:gd name="connsiteX2" fmla="*/ 457200 w 1000125"/>
                      <a:gd name="connsiteY2" fmla="*/ 619195 h 1172909"/>
                      <a:gd name="connsiteX3" fmla="*/ 533400 w 1000125"/>
                      <a:gd name="connsiteY3" fmla="*/ 70 h 1172909"/>
                      <a:gd name="connsiteX4" fmla="*/ 609600 w 1000125"/>
                      <a:gd name="connsiteY4" fmla="*/ 657295 h 1172909"/>
                      <a:gd name="connsiteX5" fmla="*/ 742950 w 1000125"/>
                      <a:gd name="connsiteY5" fmla="*/ 1133545 h 1172909"/>
                      <a:gd name="connsiteX6" fmla="*/ 1000125 w 1000125"/>
                      <a:gd name="connsiteY6" fmla="*/ 1133545 h 1172909"/>
                      <a:gd name="connsiteX7" fmla="*/ 1000125 w 1000125"/>
                      <a:gd name="connsiteY7" fmla="*/ 1133545 h 1172909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00125" h="1139295">
                        <a:moveTo>
                          <a:pt x="0" y="1133545"/>
                        </a:moveTo>
                        <a:cubicBezTo>
                          <a:pt x="113506" y="1139101"/>
                          <a:pt x="180975" y="1143070"/>
                          <a:pt x="314325" y="1133545"/>
                        </a:cubicBezTo>
                        <a:cubicBezTo>
                          <a:pt x="409575" y="1124020"/>
                          <a:pt x="430213" y="817632"/>
                          <a:pt x="457200" y="619195"/>
                        </a:cubicBezTo>
                        <a:cubicBezTo>
                          <a:pt x="484187" y="420758"/>
                          <a:pt x="508000" y="-6280"/>
                          <a:pt x="533400" y="70"/>
                        </a:cubicBezTo>
                        <a:cubicBezTo>
                          <a:pt x="558800" y="6420"/>
                          <a:pt x="584200" y="468383"/>
                          <a:pt x="609600" y="657295"/>
                        </a:cubicBezTo>
                        <a:cubicBezTo>
                          <a:pt x="635000" y="846207"/>
                          <a:pt x="677863" y="1139895"/>
                          <a:pt x="742950" y="1133545"/>
                        </a:cubicBezTo>
                        <a:cubicBezTo>
                          <a:pt x="808037" y="1127195"/>
                          <a:pt x="957263" y="1133545"/>
                          <a:pt x="1000125" y="1133545"/>
                        </a:cubicBezTo>
                        <a:lnTo>
                          <a:pt x="1000125" y="1133545"/>
                        </a:lnTo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35" name="Volný tvar 34"/>
                  <p:cNvSpPr/>
                  <p:nvPr/>
                </p:nvSpPr>
                <p:spPr>
                  <a:xfrm>
                    <a:off x="2478222" y="2210562"/>
                    <a:ext cx="447994" cy="1011235"/>
                  </a:xfrm>
                  <a:custGeom>
                    <a:avLst/>
                    <a:gdLst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9530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3815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15723 h 1170050"/>
                      <a:gd name="connsiteX1" fmla="*/ 238125 w 904875"/>
                      <a:gd name="connsiteY1" fmla="*/ 1058573 h 1170050"/>
                      <a:gd name="connsiteX2" fmla="*/ 333375 w 904875"/>
                      <a:gd name="connsiteY2" fmla="*/ 506123 h 1170050"/>
                      <a:gd name="connsiteX3" fmla="*/ 438150 w 904875"/>
                      <a:gd name="connsiteY3" fmla="*/ 1298 h 1170050"/>
                      <a:gd name="connsiteX4" fmla="*/ 476250 w 904875"/>
                      <a:gd name="connsiteY4" fmla="*/ 658523 h 1170050"/>
                      <a:gd name="connsiteX5" fmla="*/ 504825 w 904875"/>
                      <a:gd name="connsiteY5" fmla="*/ 1134773 h 1170050"/>
                      <a:gd name="connsiteX6" fmla="*/ 904875 w 904875"/>
                      <a:gd name="connsiteY6" fmla="*/ 1134773 h 1170050"/>
                      <a:gd name="connsiteX7" fmla="*/ 904875 w 904875"/>
                      <a:gd name="connsiteY7" fmla="*/ 1134773 h 1170050"/>
                      <a:gd name="connsiteX0" fmla="*/ 0 w 904875"/>
                      <a:gd name="connsiteY0" fmla="*/ 1115878 h 1169500"/>
                      <a:gd name="connsiteX1" fmla="*/ 238125 w 904875"/>
                      <a:gd name="connsiteY1" fmla="*/ 1058728 h 1169500"/>
                      <a:gd name="connsiteX2" fmla="*/ 333375 w 904875"/>
                      <a:gd name="connsiteY2" fmla="*/ 506278 h 1169500"/>
                      <a:gd name="connsiteX3" fmla="*/ 438150 w 904875"/>
                      <a:gd name="connsiteY3" fmla="*/ 1453 h 1169500"/>
                      <a:gd name="connsiteX4" fmla="*/ 447675 w 904875"/>
                      <a:gd name="connsiteY4" fmla="*/ 668203 h 1169500"/>
                      <a:gd name="connsiteX5" fmla="*/ 504825 w 904875"/>
                      <a:gd name="connsiteY5" fmla="*/ 1134928 h 1169500"/>
                      <a:gd name="connsiteX6" fmla="*/ 904875 w 904875"/>
                      <a:gd name="connsiteY6" fmla="*/ 1134928 h 1169500"/>
                      <a:gd name="connsiteX7" fmla="*/ 904875 w 904875"/>
                      <a:gd name="connsiteY7" fmla="*/ 1134928 h 1169500"/>
                      <a:gd name="connsiteX0" fmla="*/ 0 w 904875"/>
                      <a:gd name="connsiteY0" fmla="*/ 1115878 h 1143881"/>
                      <a:gd name="connsiteX1" fmla="*/ 238125 w 904875"/>
                      <a:gd name="connsiteY1" fmla="*/ 1058728 h 1143881"/>
                      <a:gd name="connsiteX2" fmla="*/ 333375 w 904875"/>
                      <a:gd name="connsiteY2" fmla="*/ 506278 h 1143881"/>
                      <a:gd name="connsiteX3" fmla="*/ 438150 w 904875"/>
                      <a:gd name="connsiteY3" fmla="*/ 1453 h 1143881"/>
                      <a:gd name="connsiteX4" fmla="*/ 447675 w 904875"/>
                      <a:gd name="connsiteY4" fmla="*/ 668203 h 1143881"/>
                      <a:gd name="connsiteX5" fmla="*/ 504825 w 904875"/>
                      <a:gd name="connsiteY5" fmla="*/ 1134928 h 1143881"/>
                      <a:gd name="connsiteX6" fmla="*/ 904875 w 904875"/>
                      <a:gd name="connsiteY6" fmla="*/ 1134928 h 1143881"/>
                      <a:gd name="connsiteX7" fmla="*/ 904875 w 904875"/>
                      <a:gd name="connsiteY7" fmla="*/ 1134928 h 1143881"/>
                      <a:gd name="connsiteX0" fmla="*/ 0 w 904875"/>
                      <a:gd name="connsiteY0" fmla="*/ 1115878 h 1136705"/>
                      <a:gd name="connsiteX1" fmla="*/ 238125 w 904875"/>
                      <a:gd name="connsiteY1" fmla="*/ 1058728 h 1136705"/>
                      <a:gd name="connsiteX2" fmla="*/ 333375 w 904875"/>
                      <a:gd name="connsiteY2" fmla="*/ 506278 h 1136705"/>
                      <a:gd name="connsiteX3" fmla="*/ 438150 w 904875"/>
                      <a:gd name="connsiteY3" fmla="*/ 1453 h 1136705"/>
                      <a:gd name="connsiteX4" fmla="*/ 447675 w 904875"/>
                      <a:gd name="connsiteY4" fmla="*/ 668203 h 1136705"/>
                      <a:gd name="connsiteX5" fmla="*/ 504825 w 904875"/>
                      <a:gd name="connsiteY5" fmla="*/ 1134928 h 1136705"/>
                      <a:gd name="connsiteX6" fmla="*/ 904875 w 904875"/>
                      <a:gd name="connsiteY6" fmla="*/ 1134928 h 1136705"/>
                      <a:gd name="connsiteX7" fmla="*/ 904875 w 904875"/>
                      <a:gd name="connsiteY7" fmla="*/ 1134928 h 1136705"/>
                      <a:gd name="connsiteX0" fmla="*/ 0 w 904875"/>
                      <a:gd name="connsiteY0" fmla="*/ 1115928 h 1172553"/>
                      <a:gd name="connsiteX1" fmla="*/ 219075 w 904875"/>
                      <a:gd name="connsiteY1" fmla="*/ 1134978 h 1172553"/>
                      <a:gd name="connsiteX2" fmla="*/ 333375 w 904875"/>
                      <a:gd name="connsiteY2" fmla="*/ 506328 h 1172553"/>
                      <a:gd name="connsiteX3" fmla="*/ 438150 w 904875"/>
                      <a:gd name="connsiteY3" fmla="*/ 1503 h 1172553"/>
                      <a:gd name="connsiteX4" fmla="*/ 447675 w 904875"/>
                      <a:gd name="connsiteY4" fmla="*/ 668253 h 1172553"/>
                      <a:gd name="connsiteX5" fmla="*/ 504825 w 904875"/>
                      <a:gd name="connsiteY5" fmla="*/ 1134978 h 1172553"/>
                      <a:gd name="connsiteX6" fmla="*/ 904875 w 904875"/>
                      <a:gd name="connsiteY6" fmla="*/ 1134978 h 1172553"/>
                      <a:gd name="connsiteX7" fmla="*/ 904875 w 904875"/>
                      <a:gd name="connsiteY7" fmla="*/ 1134978 h 1172553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952500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1095375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3183"/>
                      <a:gd name="connsiteX1" fmla="*/ 666750 w 1352550"/>
                      <a:gd name="connsiteY1" fmla="*/ 1133545 h 1283183"/>
                      <a:gd name="connsiteX2" fmla="*/ 809625 w 1352550"/>
                      <a:gd name="connsiteY2" fmla="*/ 619195 h 1283183"/>
                      <a:gd name="connsiteX3" fmla="*/ 885825 w 1352550"/>
                      <a:gd name="connsiteY3" fmla="*/ 70 h 1283183"/>
                      <a:gd name="connsiteX4" fmla="*/ 962025 w 1352550"/>
                      <a:gd name="connsiteY4" fmla="*/ 657295 h 1283183"/>
                      <a:gd name="connsiteX5" fmla="*/ 1095375 w 1352550"/>
                      <a:gd name="connsiteY5" fmla="*/ 1133545 h 1283183"/>
                      <a:gd name="connsiteX6" fmla="*/ 1352550 w 1352550"/>
                      <a:gd name="connsiteY6" fmla="*/ 1133545 h 1283183"/>
                      <a:gd name="connsiteX7" fmla="*/ 1352550 w 1352550"/>
                      <a:gd name="connsiteY7" fmla="*/ 1133545 h 1283183"/>
                      <a:gd name="connsiteX0" fmla="*/ 0 w 1009650"/>
                      <a:gd name="connsiteY0" fmla="*/ 1104970 h 1171849"/>
                      <a:gd name="connsiteX1" fmla="*/ 323850 w 1009650"/>
                      <a:gd name="connsiteY1" fmla="*/ 1133545 h 1171849"/>
                      <a:gd name="connsiteX2" fmla="*/ 466725 w 1009650"/>
                      <a:gd name="connsiteY2" fmla="*/ 619195 h 1171849"/>
                      <a:gd name="connsiteX3" fmla="*/ 542925 w 1009650"/>
                      <a:gd name="connsiteY3" fmla="*/ 70 h 1171849"/>
                      <a:gd name="connsiteX4" fmla="*/ 619125 w 1009650"/>
                      <a:gd name="connsiteY4" fmla="*/ 657295 h 1171849"/>
                      <a:gd name="connsiteX5" fmla="*/ 752475 w 1009650"/>
                      <a:gd name="connsiteY5" fmla="*/ 1133545 h 1171849"/>
                      <a:gd name="connsiteX6" fmla="*/ 1009650 w 1009650"/>
                      <a:gd name="connsiteY6" fmla="*/ 1133545 h 1171849"/>
                      <a:gd name="connsiteX7" fmla="*/ 1009650 w 1009650"/>
                      <a:gd name="connsiteY7" fmla="*/ 1133545 h 1171849"/>
                      <a:gd name="connsiteX0" fmla="*/ 0 w 1009650"/>
                      <a:gd name="connsiteY0" fmla="*/ 1104970 h 1165941"/>
                      <a:gd name="connsiteX1" fmla="*/ 323850 w 1009650"/>
                      <a:gd name="connsiteY1" fmla="*/ 1133545 h 1165941"/>
                      <a:gd name="connsiteX2" fmla="*/ 466725 w 1009650"/>
                      <a:gd name="connsiteY2" fmla="*/ 619195 h 1165941"/>
                      <a:gd name="connsiteX3" fmla="*/ 542925 w 1009650"/>
                      <a:gd name="connsiteY3" fmla="*/ 70 h 1165941"/>
                      <a:gd name="connsiteX4" fmla="*/ 619125 w 1009650"/>
                      <a:gd name="connsiteY4" fmla="*/ 657295 h 1165941"/>
                      <a:gd name="connsiteX5" fmla="*/ 752475 w 1009650"/>
                      <a:gd name="connsiteY5" fmla="*/ 1133545 h 1165941"/>
                      <a:gd name="connsiteX6" fmla="*/ 1009650 w 1009650"/>
                      <a:gd name="connsiteY6" fmla="*/ 1133545 h 1165941"/>
                      <a:gd name="connsiteX7" fmla="*/ 1009650 w 1009650"/>
                      <a:gd name="connsiteY7" fmla="*/ 1133545 h 1165941"/>
                      <a:gd name="connsiteX0" fmla="*/ 0 w 1000125"/>
                      <a:gd name="connsiteY0" fmla="*/ 1133545 h 1175223"/>
                      <a:gd name="connsiteX1" fmla="*/ 314325 w 1000125"/>
                      <a:gd name="connsiteY1" fmla="*/ 1133545 h 1175223"/>
                      <a:gd name="connsiteX2" fmla="*/ 457200 w 1000125"/>
                      <a:gd name="connsiteY2" fmla="*/ 619195 h 1175223"/>
                      <a:gd name="connsiteX3" fmla="*/ 533400 w 1000125"/>
                      <a:gd name="connsiteY3" fmla="*/ 70 h 1175223"/>
                      <a:gd name="connsiteX4" fmla="*/ 609600 w 1000125"/>
                      <a:gd name="connsiteY4" fmla="*/ 657295 h 1175223"/>
                      <a:gd name="connsiteX5" fmla="*/ 742950 w 1000125"/>
                      <a:gd name="connsiteY5" fmla="*/ 1133545 h 1175223"/>
                      <a:gd name="connsiteX6" fmla="*/ 1000125 w 1000125"/>
                      <a:gd name="connsiteY6" fmla="*/ 1133545 h 1175223"/>
                      <a:gd name="connsiteX7" fmla="*/ 1000125 w 1000125"/>
                      <a:gd name="connsiteY7" fmla="*/ 1133545 h 1175223"/>
                      <a:gd name="connsiteX0" fmla="*/ 0 w 1000125"/>
                      <a:gd name="connsiteY0" fmla="*/ 1133545 h 1172909"/>
                      <a:gd name="connsiteX1" fmla="*/ 314325 w 1000125"/>
                      <a:gd name="connsiteY1" fmla="*/ 1133545 h 1172909"/>
                      <a:gd name="connsiteX2" fmla="*/ 457200 w 1000125"/>
                      <a:gd name="connsiteY2" fmla="*/ 619195 h 1172909"/>
                      <a:gd name="connsiteX3" fmla="*/ 533400 w 1000125"/>
                      <a:gd name="connsiteY3" fmla="*/ 70 h 1172909"/>
                      <a:gd name="connsiteX4" fmla="*/ 609600 w 1000125"/>
                      <a:gd name="connsiteY4" fmla="*/ 657295 h 1172909"/>
                      <a:gd name="connsiteX5" fmla="*/ 742950 w 1000125"/>
                      <a:gd name="connsiteY5" fmla="*/ 1133545 h 1172909"/>
                      <a:gd name="connsiteX6" fmla="*/ 1000125 w 1000125"/>
                      <a:gd name="connsiteY6" fmla="*/ 1133545 h 1172909"/>
                      <a:gd name="connsiteX7" fmla="*/ 1000125 w 1000125"/>
                      <a:gd name="connsiteY7" fmla="*/ 1133545 h 1172909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00125" h="1139295">
                        <a:moveTo>
                          <a:pt x="0" y="1133545"/>
                        </a:moveTo>
                        <a:cubicBezTo>
                          <a:pt x="113506" y="1139101"/>
                          <a:pt x="180975" y="1143070"/>
                          <a:pt x="314325" y="1133545"/>
                        </a:cubicBezTo>
                        <a:cubicBezTo>
                          <a:pt x="409575" y="1124020"/>
                          <a:pt x="430213" y="817632"/>
                          <a:pt x="457200" y="619195"/>
                        </a:cubicBezTo>
                        <a:cubicBezTo>
                          <a:pt x="484187" y="420758"/>
                          <a:pt x="508000" y="-6280"/>
                          <a:pt x="533400" y="70"/>
                        </a:cubicBezTo>
                        <a:cubicBezTo>
                          <a:pt x="558800" y="6420"/>
                          <a:pt x="584200" y="468383"/>
                          <a:pt x="609600" y="657295"/>
                        </a:cubicBezTo>
                        <a:cubicBezTo>
                          <a:pt x="635000" y="846207"/>
                          <a:pt x="677863" y="1139895"/>
                          <a:pt x="742950" y="1133545"/>
                        </a:cubicBezTo>
                        <a:cubicBezTo>
                          <a:pt x="808037" y="1127195"/>
                          <a:pt x="957263" y="1133545"/>
                          <a:pt x="1000125" y="1133545"/>
                        </a:cubicBezTo>
                        <a:lnTo>
                          <a:pt x="1000125" y="1133545"/>
                        </a:lnTo>
                      </a:path>
                    </a:pathLst>
                  </a:custGeom>
                  <a:solidFill>
                    <a:srgbClr val="00B0F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36" name="Volný tvar 35"/>
                  <p:cNvSpPr/>
                  <p:nvPr/>
                </p:nvSpPr>
                <p:spPr>
                  <a:xfrm>
                    <a:off x="5011113" y="2777598"/>
                    <a:ext cx="443071" cy="437996"/>
                  </a:xfrm>
                  <a:custGeom>
                    <a:avLst/>
                    <a:gdLst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9530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3815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15723 h 1170050"/>
                      <a:gd name="connsiteX1" fmla="*/ 238125 w 904875"/>
                      <a:gd name="connsiteY1" fmla="*/ 1058573 h 1170050"/>
                      <a:gd name="connsiteX2" fmla="*/ 333375 w 904875"/>
                      <a:gd name="connsiteY2" fmla="*/ 506123 h 1170050"/>
                      <a:gd name="connsiteX3" fmla="*/ 438150 w 904875"/>
                      <a:gd name="connsiteY3" fmla="*/ 1298 h 1170050"/>
                      <a:gd name="connsiteX4" fmla="*/ 476250 w 904875"/>
                      <a:gd name="connsiteY4" fmla="*/ 658523 h 1170050"/>
                      <a:gd name="connsiteX5" fmla="*/ 504825 w 904875"/>
                      <a:gd name="connsiteY5" fmla="*/ 1134773 h 1170050"/>
                      <a:gd name="connsiteX6" fmla="*/ 904875 w 904875"/>
                      <a:gd name="connsiteY6" fmla="*/ 1134773 h 1170050"/>
                      <a:gd name="connsiteX7" fmla="*/ 904875 w 904875"/>
                      <a:gd name="connsiteY7" fmla="*/ 1134773 h 1170050"/>
                      <a:gd name="connsiteX0" fmla="*/ 0 w 904875"/>
                      <a:gd name="connsiteY0" fmla="*/ 1115878 h 1169500"/>
                      <a:gd name="connsiteX1" fmla="*/ 238125 w 904875"/>
                      <a:gd name="connsiteY1" fmla="*/ 1058728 h 1169500"/>
                      <a:gd name="connsiteX2" fmla="*/ 333375 w 904875"/>
                      <a:gd name="connsiteY2" fmla="*/ 506278 h 1169500"/>
                      <a:gd name="connsiteX3" fmla="*/ 438150 w 904875"/>
                      <a:gd name="connsiteY3" fmla="*/ 1453 h 1169500"/>
                      <a:gd name="connsiteX4" fmla="*/ 447675 w 904875"/>
                      <a:gd name="connsiteY4" fmla="*/ 668203 h 1169500"/>
                      <a:gd name="connsiteX5" fmla="*/ 504825 w 904875"/>
                      <a:gd name="connsiteY5" fmla="*/ 1134928 h 1169500"/>
                      <a:gd name="connsiteX6" fmla="*/ 904875 w 904875"/>
                      <a:gd name="connsiteY6" fmla="*/ 1134928 h 1169500"/>
                      <a:gd name="connsiteX7" fmla="*/ 904875 w 904875"/>
                      <a:gd name="connsiteY7" fmla="*/ 1134928 h 1169500"/>
                      <a:gd name="connsiteX0" fmla="*/ 0 w 904875"/>
                      <a:gd name="connsiteY0" fmla="*/ 1115878 h 1143881"/>
                      <a:gd name="connsiteX1" fmla="*/ 238125 w 904875"/>
                      <a:gd name="connsiteY1" fmla="*/ 1058728 h 1143881"/>
                      <a:gd name="connsiteX2" fmla="*/ 333375 w 904875"/>
                      <a:gd name="connsiteY2" fmla="*/ 506278 h 1143881"/>
                      <a:gd name="connsiteX3" fmla="*/ 438150 w 904875"/>
                      <a:gd name="connsiteY3" fmla="*/ 1453 h 1143881"/>
                      <a:gd name="connsiteX4" fmla="*/ 447675 w 904875"/>
                      <a:gd name="connsiteY4" fmla="*/ 668203 h 1143881"/>
                      <a:gd name="connsiteX5" fmla="*/ 504825 w 904875"/>
                      <a:gd name="connsiteY5" fmla="*/ 1134928 h 1143881"/>
                      <a:gd name="connsiteX6" fmla="*/ 904875 w 904875"/>
                      <a:gd name="connsiteY6" fmla="*/ 1134928 h 1143881"/>
                      <a:gd name="connsiteX7" fmla="*/ 904875 w 904875"/>
                      <a:gd name="connsiteY7" fmla="*/ 1134928 h 1143881"/>
                      <a:gd name="connsiteX0" fmla="*/ 0 w 904875"/>
                      <a:gd name="connsiteY0" fmla="*/ 1115878 h 1136705"/>
                      <a:gd name="connsiteX1" fmla="*/ 238125 w 904875"/>
                      <a:gd name="connsiteY1" fmla="*/ 1058728 h 1136705"/>
                      <a:gd name="connsiteX2" fmla="*/ 333375 w 904875"/>
                      <a:gd name="connsiteY2" fmla="*/ 506278 h 1136705"/>
                      <a:gd name="connsiteX3" fmla="*/ 438150 w 904875"/>
                      <a:gd name="connsiteY3" fmla="*/ 1453 h 1136705"/>
                      <a:gd name="connsiteX4" fmla="*/ 447675 w 904875"/>
                      <a:gd name="connsiteY4" fmla="*/ 668203 h 1136705"/>
                      <a:gd name="connsiteX5" fmla="*/ 504825 w 904875"/>
                      <a:gd name="connsiteY5" fmla="*/ 1134928 h 1136705"/>
                      <a:gd name="connsiteX6" fmla="*/ 904875 w 904875"/>
                      <a:gd name="connsiteY6" fmla="*/ 1134928 h 1136705"/>
                      <a:gd name="connsiteX7" fmla="*/ 904875 w 904875"/>
                      <a:gd name="connsiteY7" fmla="*/ 1134928 h 1136705"/>
                      <a:gd name="connsiteX0" fmla="*/ 0 w 904875"/>
                      <a:gd name="connsiteY0" fmla="*/ 1115928 h 1172553"/>
                      <a:gd name="connsiteX1" fmla="*/ 219075 w 904875"/>
                      <a:gd name="connsiteY1" fmla="*/ 1134978 h 1172553"/>
                      <a:gd name="connsiteX2" fmla="*/ 333375 w 904875"/>
                      <a:gd name="connsiteY2" fmla="*/ 506328 h 1172553"/>
                      <a:gd name="connsiteX3" fmla="*/ 438150 w 904875"/>
                      <a:gd name="connsiteY3" fmla="*/ 1503 h 1172553"/>
                      <a:gd name="connsiteX4" fmla="*/ 447675 w 904875"/>
                      <a:gd name="connsiteY4" fmla="*/ 668253 h 1172553"/>
                      <a:gd name="connsiteX5" fmla="*/ 504825 w 904875"/>
                      <a:gd name="connsiteY5" fmla="*/ 1134978 h 1172553"/>
                      <a:gd name="connsiteX6" fmla="*/ 904875 w 904875"/>
                      <a:gd name="connsiteY6" fmla="*/ 1134978 h 1172553"/>
                      <a:gd name="connsiteX7" fmla="*/ 904875 w 904875"/>
                      <a:gd name="connsiteY7" fmla="*/ 1134978 h 1172553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952500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1095375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3183"/>
                      <a:gd name="connsiteX1" fmla="*/ 666750 w 1352550"/>
                      <a:gd name="connsiteY1" fmla="*/ 1133545 h 1283183"/>
                      <a:gd name="connsiteX2" fmla="*/ 809625 w 1352550"/>
                      <a:gd name="connsiteY2" fmla="*/ 619195 h 1283183"/>
                      <a:gd name="connsiteX3" fmla="*/ 885825 w 1352550"/>
                      <a:gd name="connsiteY3" fmla="*/ 70 h 1283183"/>
                      <a:gd name="connsiteX4" fmla="*/ 962025 w 1352550"/>
                      <a:gd name="connsiteY4" fmla="*/ 657295 h 1283183"/>
                      <a:gd name="connsiteX5" fmla="*/ 1095375 w 1352550"/>
                      <a:gd name="connsiteY5" fmla="*/ 1133545 h 1283183"/>
                      <a:gd name="connsiteX6" fmla="*/ 1352550 w 1352550"/>
                      <a:gd name="connsiteY6" fmla="*/ 1133545 h 1283183"/>
                      <a:gd name="connsiteX7" fmla="*/ 1352550 w 1352550"/>
                      <a:gd name="connsiteY7" fmla="*/ 1133545 h 1283183"/>
                      <a:gd name="connsiteX0" fmla="*/ 0 w 1009650"/>
                      <a:gd name="connsiteY0" fmla="*/ 1104970 h 1171849"/>
                      <a:gd name="connsiteX1" fmla="*/ 323850 w 1009650"/>
                      <a:gd name="connsiteY1" fmla="*/ 1133545 h 1171849"/>
                      <a:gd name="connsiteX2" fmla="*/ 466725 w 1009650"/>
                      <a:gd name="connsiteY2" fmla="*/ 619195 h 1171849"/>
                      <a:gd name="connsiteX3" fmla="*/ 542925 w 1009650"/>
                      <a:gd name="connsiteY3" fmla="*/ 70 h 1171849"/>
                      <a:gd name="connsiteX4" fmla="*/ 619125 w 1009650"/>
                      <a:gd name="connsiteY4" fmla="*/ 657295 h 1171849"/>
                      <a:gd name="connsiteX5" fmla="*/ 752475 w 1009650"/>
                      <a:gd name="connsiteY5" fmla="*/ 1133545 h 1171849"/>
                      <a:gd name="connsiteX6" fmla="*/ 1009650 w 1009650"/>
                      <a:gd name="connsiteY6" fmla="*/ 1133545 h 1171849"/>
                      <a:gd name="connsiteX7" fmla="*/ 1009650 w 1009650"/>
                      <a:gd name="connsiteY7" fmla="*/ 1133545 h 1171849"/>
                      <a:gd name="connsiteX0" fmla="*/ 0 w 1009650"/>
                      <a:gd name="connsiteY0" fmla="*/ 1104970 h 1165941"/>
                      <a:gd name="connsiteX1" fmla="*/ 323850 w 1009650"/>
                      <a:gd name="connsiteY1" fmla="*/ 1133545 h 1165941"/>
                      <a:gd name="connsiteX2" fmla="*/ 466725 w 1009650"/>
                      <a:gd name="connsiteY2" fmla="*/ 619195 h 1165941"/>
                      <a:gd name="connsiteX3" fmla="*/ 542925 w 1009650"/>
                      <a:gd name="connsiteY3" fmla="*/ 70 h 1165941"/>
                      <a:gd name="connsiteX4" fmla="*/ 619125 w 1009650"/>
                      <a:gd name="connsiteY4" fmla="*/ 657295 h 1165941"/>
                      <a:gd name="connsiteX5" fmla="*/ 752475 w 1009650"/>
                      <a:gd name="connsiteY5" fmla="*/ 1133545 h 1165941"/>
                      <a:gd name="connsiteX6" fmla="*/ 1009650 w 1009650"/>
                      <a:gd name="connsiteY6" fmla="*/ 1133545 h 1165941"/>
                      <a:gd name="connsiteX7" fmla="*/ 1009650 w 1009650"/>
                      <a:gd name="connsiteY7" fmla="*/ 1133545 h 1165941"/>
                      <a:gd name="connsiteX0" fmla="*/ 0 w 1000125"/>
                      <a:gd name="connsiteY0" fmla="*/ 1133545 h 1175223"/>
                      <a:gd name="connsiteX1" fmla="*/ 314325 w 1000125"/>
                      <a:gd name="connsiteY1" fmla="*/ 1133545 h 1175223"/>
                      <a:gd name="connsiteX2" fmla="*/ 457200 w 1000125"/>
                      <a:gd name="connsiteY2" fmla="*/ 619195 h 1175223"/>
                      <a:gd name="connsiteX3" fmla="*/ 533400 w 1000125"/>
                      <a:gd name="connsiteY3" fmla="*/ 70 h 1175223"/>
                      <a:gd name="connsiteX4" fmla="*/ 609600 w 1000125"/>
                      <a:gd name="connsiteY4" fmla="*/ 657295 h 1175223"/>
                      <a:gd name="connsiteX5" fmla="*/ 742950 w 1000125"/>
                      <a:gd name="connsiteY5" fmla="*/ 1133545 h 1175223"/>
                      <a:gd name="connsiteX6" fmla="*/ 1000125 w 1000125"/>
                      <a:gd name="connsiteY6" fmla="*/ 1133545 h 1175223"/>
                      <a:gd name="connsiteX7" fmla="*/ 1000125 w 1000125"/>
                      <a:gd name="connsiteY7" fmla="*/ 1133545 h 1175223"/>
                      <a:gd name="connsiteX0" fmla="*/ 0 w 1000125"/>
                      <a:gd name="connsiteY0" fmla="*/ 1133545 h 1172909"/>
                      <a:gd name="connsiteX1" fmla="*/ 314325 w 1000125"/>
                      <a:gd name="connsiteY1" fmla="*/ 1133545 h 1172909"/>
                      <a:gd name="connsiteX2" fmla="*/ 457200 w 1000125"/>
                      <a:gd name="connsiteY2" fmla="*/ 619195 h 1172909"/>
                      <a:gd name="connsiteX3" fmla="*/ 533400 w 1000125"/>
                      <a:gd name="connsiteY3" fmla="*/ 70 h 1172909"/>
                      <a:gd name="connsiteX4" fmla="*/ 609600 w 1000125"/>
                      <a:gd name="connsiteY4" fmla="*/ 657295 h 1172909"/>
                      <a:gd name="connsiteX5" fmla="*/ 742950 w 1000125"/>
                      <a:gd name="connsiteY5" fmla="*/ 1133545 h 1172909"/>
                      <a:gd name="connsiteX6" fmla="*/ 1000125 w 1000125"/>
                      <a:gd name="connsiteY6" fmla="*/ 1133545 h 1172909"/>
                      <a:gd name="connsiteX7" fmla="*/ 1000125 w 1000125"/>
                      <a:gd name="connsiteY7" fmla="*/ 1133545 h 1172909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00125" h="1139295">
                        <a:moveTo>
                          <a:pt x="0" y="1133545"/>
                        </a:moveTo>
                        <a:cubicBezTo>
                          <a:pt x="113506" y="1139101"/>
                          <a:pt x="180975" y="1143070"/>
                          <a:pt x="314325" y="1133545"/>
                        </a:cubicBezTo>
                        <a:cubicBezTo>
                          <a:pt x="409575" y="1124020"/>
                          <a:pt x="430213" y="817632"/>
                          <a:pt x="457200" y="619195"/>
                        </a:cubicBezTo>
                        <a:cubicBezTo>
                          <a:pt x="484187" y="420758"/>
                          <a:pt x="508000" y="-6280"/>
                          <a:pt x="533400" y="70"/>
                        </a:cubicBezTo>
                        <a:cubicBezTo>
                          <a:pt x="558800" y="6420"/>
                          <a:pt x="584200" y="468383"/>
                          <a:pt x="609600" y="657295"/>
                        </a:cubicBezTo>
                        <a:cubicBezTo>
                          <a:pt x="635000" y="846207"/>
                          <a:pt x="677863" y="1139895"/>
                          <a:pt x="742950" y="1133545"/>
                        </a:cubicBezTo>
                        <a:cubicBezTo>
                          <a:pt x="808037" y="1127195"/>
                          <a:pt x="957263" y="1133545"/>
                          <a:pt x="1000125" y="1133545"/>
                        </a:cubicBezTo>
                        <a:lnTo>
                          <a:pt x="1000125" y="1133545"/>
                        </a:lnTo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37" name="Volný tvar 36"/>
                  <p:cNvSpPr/>
                  <p:nvPr/>
                </p:nvSpPr>
                <p:spPr>
                  <a:xfrm>
                    <a:off x="4890500" y="2874379"/>
                    <a:ext cx="443071" cy="347418"/>
                  </a:xfrm>
                  <a:custGeom>
                    <a:avLst/>
                    <a:gdLst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9530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3815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15723 h 1170050"/>
                      <a:gd name="connsiteX1" fmla="*/ 238125 w 904875"/>
                      <a:gd name="connsiteY1" fmla="*/ 1058573 h 1170050"/>
                      <a:gd name="connsiteX2" fmla="*/ 333375 w 904875"/>
                      <a:gd name="connsiteY2" fmla="*/ 506123 h 1170050"/>
                      <a:gd name="connsiteX3" fmla="*/ 438150 w 904875"/>
                      <a:gd name="connsiteY3" fmla="*/ 1298 h 1170050"/>
                      <a:gd name="connsiteX4" fmla="*/ 476250 w 904875"/>
                      <a:gd name="connsiteY4" fmla="*/ 658523 h 1170050"/>
                      <a:gd name="connsiteX5" fmla="*/ 504825 w 904875"/>
                      <a:gd name="connsiteY5" fmla="*/ 1134773 h 1170050"/>
                      <a:gd name="connsiteX6" fmla="*/ 904875 w 904875"/>
                      <a:gd name="connsiteY6" fmla="*/ 1134773 h 1170050"/>
                      <a:gd name="connsiteX7" fmla="*/ 904875 w 904875"/>
                      <a:gd name="connsiteY7" fmla="*/ 1134773 h 1170050"/>
                      <a:gd name="connsiteX0" fmla="*/ 0 w 904875"/>
                      <a:gd name="connsiteY0" fmla="*/ 1115878 h 1169500"/>
                      <a:gd name="connsiteX1" fmla="*/ 238125 w 904875"/>
                      <a:gd name="connsiteY1" fmla="*/ 1058728 h 1169500"/>
                      <a:gd name="connsiteX2" fmla="*/ 333375 w 904875"/>
                      <a:gd name="connsiteY2" fmla="*/ 506278 h 1169500"/>
                      <a:gd name="connsiteX3" fmla="*/ 438150 w 904875"/>
                      <a:gd name="connsiteY3" fmla="*/ 1453 h 1169500"/>
                      <a:gd name="connsiteX4" fmla="*/ 447675 w 904875"/>
                      <a:gd name="connsiteY4" fmla="*/ 668203 h 1169500"/>
                      <a:gd name="connsiteX5" fmla="*/ 504825 w 904875"/>
                      <a:gd name="connsiteY5" fmla="*/ 1134928 h 1169500"/>
                      <a:gd name="connsiteX6" fmla="*/ 904875 w 904875"/>
                      <a:gd name="connsiteY6" fmla="*/ 1134928 h 1169500"/>
                      <a:gd name="connsiteX7" fmla="*/ 904875 w 904875"/>
                      <a:gd name="connsiteY7" fmla="*/ 1134928 h 1169500"/>
                      <a:gd name="connsiteX0" fmla="*/ 0 w 904875"/>
                      <a:gd name="connsiteY0" fmla="*/ 1115878 h 1143881"/>
                      <a:gd name="connsiteX1" fmla="*/ 238125 w 904875"/>
                      <a:gd name="connsiteY1" fmla="*/ 1058728 h 1143881"/>
                      <a:gd name="connsiteX2" fmla="*/ 333375 w 904875"/>
                      <a:gd name="connsiteY2" fmla="*/ 506278 h 1143881"/>
                      <a:gd name="connsiteX3" fmla="*/ 438150 w 904875"/>
                      <a:gd name="connsiteY3" fmla="*/ 1453 h 1143881"/>
                      <a:gd name="connsiteX4" fmla="*/ 447675 w 904875"/>
                      <a:gd name="connsiteY4" fmla="*/ 668203 h 1143881"/>
                      <a:gd name="connsiteX5" fmla="*/ 504825 w 904875"/>
                      <a:gd name="connsiteY5" fmla="*/ 1134928 h 1143881"/>
                      <a:gd name="connsiteX6" fmla="*/ 904875 w 904875"/>
                      <a:gd name="connsiteY6" fmla="*/ 1134928 h 1143881"/>
                      <a:gd name="connsiteX7" fmla="*/ 904875 w 904875"/>
                      <a:gd name="connsiteY7" fmla="*/ 1134928 h 1143881"/>
                      <a:gd name="connsiteX0" fmla="*/ 0 w 904875"/>
                      <a:gd name="connsiteY0" fmla="*/ 1115878 h 1136705"/>
                      <a:gd name="connsiteX1" fmla="*/ 238125 w 904875"/>
                      <a:gd name="connsiteY1" fmla="*/ 1058728 h 1136705"/>
                      <a:gd name="connsiteX2" fmla="*/ 333375 w 904875"/>
                      <a:gd name="connsiteY2" fmla="*/ 506278 h 1136705"/>
                      <a:gd name="connsiteX3" fmla="*/ 438150 w 904875"/>
                      <a:gd name="connsiteY3" fmla="*/ 1453 h 1136705"/>
                      <a:gd name="connsiteX4" fmla="*/ 447675 w 904875"/>
                      <a:gd name="connsiteY4" fmla="*/ 668203 h 1136705"/>
                      <a:gd name="connsiteX5" fmla="*/ 504825 w 904875"/>
                      <a:gd name="connsiteY5" fmla="*/ 1134928 h 1136705"/>
                      <a:gd name="connsiteX6" fmla="*/ 904875 w 904875"/>
                      <a:gd name="connsiteY6" fmla="*/ 1134928 h 1136705"/>
                      <a:gd name="connsiteX7" fmla="*/ 904875 w 904875"/>
                      <a:gd name="connsiteY7" fmla="*/ 1134928 h 1136705"/>
                      <a:gd name="connsiteX0" fmla="*/ 0 w 904875"/>
                      <a:gd name="connsiteY0" fmla="*/ 1115928 h 1172553"/>
                      <a:gd name="connsiteX1" fmla="*/ 219075 w 904875"/>
                      <a:gd name="connsiteY1" fmla="*/ 1134978 h 1172553"/>
                      <a:gd name="connsiteX2" fmla="*/ 333375 w 904875"/>
                      <a:gd name="connsiteY2" fmla="*/ 506328 h 1172553"/>
                      <a:gd name="connsiteX3" fmla="*/ 438150 w 904875"/>
                      <a:gd name="connsiteY3" fmla="*/ 1503 h 1172553"/>
                      <a:gd name="connsiteX4" fmla="*/ 447675 w 904875"/>
                      <a:gd name="connsiteY4" fmla="*/ 668253 h 1172553"/>
                      <a:gd name="connsiteX5" fmla="*/ 504825 w 904875"/>
                      <a:gd name="connsiteY5" fmla="*/ 1134978 h 1172553"/>
                      <a:gd name="connsiteX6" fmla="*/ 904875 w 904875"/>
                      <a:gd name="connsiteY6" fmla="*/ 1134978 h 1172553"/>
                      <a:gd name="connsiteX7" fmla="*/ 904875 w 904875"/>
                      <a:gd name="connsiteY7" fmla="*/ 1134978 h 1172553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952500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1095375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3183"/>
                      <a:gd name="connsiteX1" fmla="*/ 666750 w 1352550"/>
                      <a:gd name="connsiteY1" fmla="*/ 1133545 h 1283183"/>
                      <a:gd name="connsiteX2" fmla="*/ 809625 w 1352550"/>
                      <a:gd name="connsiteY2" fmla="*/ 619195 h 1283183"/>
                      <a:gd name="connsiteX3" fmla="*/ 885825 w 1352550"/>
                      <a:gd name="connsiteY3" fmla="*/ 70 h 1283183"/>
                      <a:gd name="connsiteX4" fmla="*/ 962025 w 1352550"/>
                      <a:gd name="connsiteY4" fmla="*/ 657295 h 1283183"/>
                      <a:gd name="connsiteX5" fmla="*/ 1095375 w 1352550"/>
                      <a:gd name="connsiteY5" fmla="*/ 1133545 h 1283183"/>
                      <a:gd name="connsiteX6" fmla="*/ 1352550 w 1352550"/>
                      <a:gd name="connsiteY6" fmla="*/ 1133545 h 1283183"/>
                      <a:gd name="connsiteX7" fmla="*/ 1352550 w 1352550"/>
                      <a:gd name="connsiteY7" fmla="*/ 1133545 h 1283183"/>
                      <a:gd name="connsiteX0" fmla="*/ 0 w 1009650"/>
                      <a:gd name="connsiteY0" fmla="*/ 1104970 h 1171849"/>
                      <a:gd name="connsiteX1" fmla="*/ 323850 w 1009650"/>
                      <a:gd name="connsiteY1" fmla="*/ 1133545 h 1171849"/>
                      <a:gd name="connsiteX2" fmla="*/ 466725 w 1009650"/>
                      <a:gd name="connsiteY2" fmla="*/ 619195 h 1171849"/>
                      <a:gd name="connsiteX3" fmla="*/ 542925 w 1009650"/>
                      <a:gd name="connsiteY3" fmla="*/ 70 h 1171849"/>
                      <a:gd name="connsiteX4" fmla="*/ 619125 w 1009650"/>
                      <a:gd name="connsiteY4" fmla="*/ 657295 h 1171849"/>
                      <a:gd name="connsiteX5" fmla="*/ 752475 w 1009650"/>
                      <a:gd name="connsiteY5" fmla="*/ 1133545 h 1171849"/>
                      <a:gd name="connsiteX6" fmla="*/ 1009650 w 1009650"/>
                      <a:gd name="connsiteY6" fmla="*/ 1133545 h 1171849"/>
                      <a:gd name="connsiteX7" fmla="*/ 1009650 w 1009650"/>
                      <a:gd name="connsiteY7" fmla="*/ 1133545 h 1171849"/>
                      <a:gd name="connsiteX0" fmla="*/ 0 w 1009650"/>
                      <a:gd name="connsiteY0" fmla="*/ 1104970 h 1165941"/>
                      <a:gd name="connsiteX1" fmla="*/ 323850 w 1009650"/>
                      <a:gd name="connsiteY1" fmla="*/ 1133545 h 1165941"/>
                      <a:gd name="connsiteX2" fmla="*/ 466725 w 1009650"/>
                      <a:gd name="connsiteY2" fmla="*/ 619195 h 1165941"/>
                      <a:gd name="connsiteX3" fmla="*/ 542925 w 1009650"/>
                      <a:gd name="connsiteY3" fmla="*/ 70 h 1165941"/>
                      <a:gd name="connsiteX4" fmla="*/ 619125 w 1009650"/>
                      <a:gd name="connsiteY4" fmla="*/ 657295 h 1165941"/>
                      <a:gd name="connsiteX5" fmla="*/ 752475 w 1009650"/>
                      <a:gd name="connsiteY5" fmla="*/ 1133545 h 1165941"/>
                      <a:gd name="connsiteX6" fmla="*/ 1009650 w 1009650"/>
                      <a:gd name="connsiteY6" fmla="*/ 1133545 h 1165941"/>
                      <a:gd name="connsiteX7" fmla="*/ 1009650 w 1009650"/>
                      <a:gd name="connsiteY7" fmla="*/ 1133545 h 1165941"/>
                      <a:gd name="connsiteX0" fmla="*/ 0 w 1000125"/>
                      <a:gd name="connsiteY0" fmla="*/ 1133545 h 1175223"/>
                      <a:gd name="connsiteX1" fmla="*/ 314325 w 1000125"/>
                      <a:gd name="connsiteY1" fmla="*/ 1133545 h 1175223"/>
                      <a:gd name="connsiteX2" fmla="*/ 457200 w 1000125"/>
                      <a:gd name="connsiteY2" fmla="*/ 619195 h 1175223"/>
                      <a:gd name="connsiteX3" fmla="*/ 533400 w 1000125"/>
                      <a:gd name="connsiteY3" fmla="*/ 70 h 1175223"/>
                      <a:gd name="connsiteX4" fmla="*/ 609600 w 1000125"/>
                      <a:gd name="connsiteY4" fmla="*/ 657295 h 1175223"/>
                      <a:gd name="connsiteX5" fmla="*/ 742950 w 1000125"/>
                      <a:gd name="connsiteY5" fmla="*/ 1133545 h 1175223"/>
                      <a:gd name="connsiteX6" fmla="*/ 1000125 w 1000125"/>
                      <a:gd name="connsiteY6" fmla="*/ 1133545 h 1175223"/>
                      <a:gd name="connsiteX7" fmla="*/ 1000125 w 1000125"/>
                      <a:gd name="connsiteY7" fmla="*/ 1133545 h 1175223"/>
                      <a:gd name="connsiteX0" fmla="*/ 0 w 1000125"/>
                      <a:gd name="connsiteY0" fmla="*/ 1133545 h 1172909"/>
                      <a:gd name="connsiteX1" fmla="*/ 314325 w 1000125"/>
                      <a:gd name="connsiteY1" fmla="*/ 1133545 h 1172909"/>
                      <a:gd name="connsiteX2" fmla="*/ 457200 w 1000125"/>
                      <a:gd name="connsiteY2" fmla="*/ 619195 h 1172909"/>
                      <a:gd name="connsiteX3" fmla="*/ 533400 w 1000125"/>
                      <a:gd name="connsiteY3" fmla="*/ 70 h 1172909"/>
                      <a:gd name="connsiteX4" fmla="*/ 609600 w 1000125"/>
                      <a:gd name="connsiteY4" fmla="*/ 657295 h 1172909"/>
                      <a:gd name="connsiteX5" fmla="*/ 742950 w 1000125"/>
                      <a:gd name="connsiteY5" fmla="*/ 1133545 h 1172909"/>
                      <a:gd name="connsiteX6" fmla="*/ 1000125 w 1000125"/>
                      <a:gd name="connsiteY6" fmla="*/ 1133545 h 1172909"/>
                      <a:gd name="connsiteX7" fmla="*/ 1000125 w 1000125"/>
                      <a:gd name="connsiteY7" fmla="*/ 1133545 h 1172909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00125" h="1139295">
                        <a:moveTo>
                          <a:pt x="0" y="1133545"/>
                        </a:moveTo>
                        <a:cubicBezTo>
                          <a:pt x="113506" y="1139101"/>
                          <a:pt x="180975" y="1143070"/>
                          <a:pt x="314325" y="1133545"/>
                        </a:cubicBezTo>
                        <a:cubicBezTo>
                          <a:pt x="409575" y="1124020"/>
                          <a:pt x="430213" y="817632"/>
                          <a:pt x="457200" y="619195"/>
                        </a:cubicBezTo>
                        <a:cubicBezTo>
                          <a:pt x="484187" y="420758"/>
                          <a:pt x="508000" y="-6280"/>
                          <a:pt x="533400" y="70"/>
                        </a:cubicBezTo>
                        <a:cubicBezTo>
                          <a:pt x="558800" y="6420"/>
                          <a:pt x="584200" y="468383"/>
                          <a:pt x="609600" y="657295"/>
                        </a:cubicBezTo>
                        <a:cubicBezTo>
                          <a:pt x="635000" y="846207"/>
                          <a:pt x="677863" y="1139895"/>
                          <a:pt x="742950" y="1133545"/>
                        </a:cubicBezTo>
                        <a:cubicBezTo>
                          <a:pt x="808037" y="1127195"/>
                          <a:pt x="957263" y="1133545"/>
                          <a:pt x="1000125" y="1133545"/>
                        </a:cubicBezTo>
                        <a:lnTo>
                          <a:pt x="1000125" y="1133545"/>
                        </a:lnTo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38" name="Volný tvar 37"/>
                  <p:cNvSpPr/>
                  <p:nvPr/>
                </p:nvSpPr>
                <p:spPr>
                  <a:xfrm>
                    <a:off x="3096061" y="2713078"/>
                    <a:ext cx="447994" cy="508720"/>
                  </a:xfrm>
                  <a:custGeom>
                    <a:avLst/>
                    <a:gdLst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9530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3815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15723 h 1170050"/>
                      <a:gd name="connsiteX1" fmla="*/ 238125 w 904875"/>
                      <a:gd name="connsiteY1" fmla="*/ 1058573 h 1170050"/>
                      <a:gd name="connsiteX2" fmla="*/ 333375 w 904875"/>
                      <a:gd name="connsiteY2" fmla="*/ 506123 h 1170050"/>
                      <a:gd name="connsiteX3" fmla="*/ 438150 w 904875"/>
                      <a:gd name="connsiteY3" fmla="*/ 1298 h 1170050"/>
                      <a:gd name="connsiteX4" fmla="*/ 476250 w 904875"/>
                      <a:gd name="connsiteY4" fmla="*/ 658523 h 1170050"/>
                      <a:gd name="connsiteX5" fmla="*/ 504825 w 904875"/>
                      <a:gd name="connsiteY5" fmla="*/ 1134773 h 1170050"/>
                      <a:gd name="connsiteX6" fmla="*/ 904875 w 904875"/>
                      <a:gd name="connsiteY6" fmla="*/ 1134773 h 1170050"/>
                      <a:gd name="connsiteX7" fmla="*/ 904875 w 904875"/>
                      <a:gd name="connsiteY7" fmla="*/ 1134773 h 1170050"/>
                      <a:gd name="connsiteX0" fmla="*/ 0 w 904875"/>
                      <a:gd name="connsiteY0" fmla="*/ 1115878 h 1169500"/>
                      <a:gd name="connsiteX1" fmla="*/ 238125 w 904875"/>
                      <a:gd name="connsiteY1" fmla="*/ 1058728 h 1169500"/>
                      <a:gd name="connsiteX2" fmla="*/ 333375 w 904875"/>
                      <a:gd name="connsiteY2" fmla="*/ 506278 h 1169500"/>
                      <a:gd name="connsiteX3" fmla="*/ 438150 w 904875"/>
                      <a:gd name="connsiteY3" fmla="*/ 1453 h 1169500"/>
                      <a:gd name="connsiteX4" fmla="*/ 447675 w 904875"/>
                      <a:gd name="connsiteY4" fmla="*/ 668203 h 1169500"/>
                      <a:gd name="connsiteX5" fmla="*/ 504825 w 904875"/>
                      <a:gd name="connsiteY5" fmla="*/ 1134928 h 1169500"/>
                      <a:gd name="connsiteX6" fmla="*/ 904875 w 904875"/>
                      <a:gd name="connsiteY6" fmla="*/ 1134928 h 1169500"/>
                      <a:gd name="connsiteX7" fmla="*/ 904875 w 904875"/>
                      <a:gd name="connsiteY7" fmla="*/ 1134928 h 1169500"/>
                      <a:gd name="connsiteX0" fmla="*/ 0 w 904875"/>
                      <a:gd name="connsiteY0" fmla="*/ 1115878 h 1143881"/>
                      <a:gd name="connsiteX1" fmla="*/ 238125 w 904875"/>
                      <a:gd name="connsiteY1" fmla="*/ 1058728 h 1143881"/>
                      <a:gd name="connsiteX2" fmla="*/ 333375 w 904875"/>
                      <a:gd name="connsiteY2" fmla="*/ 506278 h 1143881"/>
                      <a:gd name="connsiteX3" fmla="*/ 438150 w 904875"/>
                      <a:gd name="connsiteY3" fmla="*/ 1453 h 1143881"/>
                      <a:gd name="connsiteX4" fmla="*/ 447675 w 904875"/>
                      <a:gd name="connsiteY4" fmla="*/ 668203 h 1143881"/>
                      <a:gd name="connsiteX5" fmla="*/ 504825 w 904875"/>
                      <a:gd name="connsiteY5" fmla="*/ 1134928 h 1143881"/>
                      <a:gd name="connsiteX6" fmla="*/ 904875 w 904875"/>
                      <a:gd name="connsiteY6" fmla="*/ 1134928 h 1143881"/>
                      <a:gd name="connsiteX7" fmla="*/ 904875 w 904875"/>
                      <a:gd name="connsiteY7" fmla="*/ 1134928 h 1143881"/>
                      <a:gd name="connsiteX0" fmla="*/ 0 w 904875"/>
                      <a:gd name="connsiteY0" fmla="*/ 1115878 h 1136705"/>
                      <a:gd name="connsiteX1" fmla="*/ 238125 w 904875"/>
                      <a:gd name="connsiteY1" fmla="*/ 1058728 h 1136705"/>
                      <a:gd name="connsiteX2" fmla="*/ 333375 w 904875"/>
                      <a:gd name="connsiteY2" fmla="*/ 506278 h 1136705"/>
                      <a:gd name="connsiteX3" fmla="*/ 438150 w 904875"/>
                      <a:gd name="connsiteY3" fmla="*/ 1453 h 1136705"/>
                      <a:gd name="connsiteX4" fmla="*/ 447675 w 904875"/>
                      <a:gd name="connsiteY4" fmla="*/ 668203 h 1136705"/>
                      <a:gd name="connsiteX5" fmla="*/ 504825 w 904875"/>
                      <a:gd name="connsiteY5" fmla="*/ 1134928 h 1136705"/>
                      <a:gd name="connsiteX6" fmla="*/ 904875 w 904875"/>
                      <a:gd name="connsiteY6" fmla="*/ 1134928 h 1136705"/>
                      <a:gd name="connsiteX7" fmla="*/ 904875 w 904875"/>
                      <a:gd name="connsiteY7" fmla="*/ 1134928 h 1136705"/>
                      <a:gd name="connsiteX0" fmla="*/ 0 w 904875"/>
                      <a:gd name="connsiteY0" fmla="*/ 1115928 h 1172553"/>
                      <a:gd name="connsiteX1" fmla="*/ 219075 w 904875"/>
                      <a:gd name="connsiteY1" fmla="*/ 1134978 h 1172553"/>
                      <a:gd name="connsiteX2" fmla="*/ 333375 w 904875"/>
                      <a:gd name="connsiteY2" fmla="*/ 506328 h 1172553"/>
                      <a:gd name="connsiteX3" fmla="*/ 438150 w 904875"/>
                      <a:gd name="connsiteY3" fmla="*/ 1503 h 1172553"/>
                      <a:gd name="connsiteX4" fmla="*/ 447675 w 904875"/>
                      <a:gd name="connsiteY4" fmla="*/ 668253 h 1172553"/>
                      <a:gd name="connsiteX5" fmla="*/ 504825 w 904875"/>
                      <a:gd name="connsiteY5" fmla="*/ 1134978 h 1172553"/>
                      <a:gd name="connsiteX6" fmla="*/ 904875 w 904875"/>
                      <a:gd name="connsiteY6" fmla="*/ 1134978 h 1172553"/>
                      <a:gd name="connsiteX7" fmla="*/ 904875 w 904875"/>
                      <a:gd name="connsiteY7" fmla="*/ 1134978 h 1172553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952500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1095375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3183"/>
                      <a:gd name="connsiteX1" fmla="*/ 666750 w 1352550"/>
                      <a:gd name="connsiteY1" fmla="*/ 1133545 h 1283183"/>
                      <a:gd name="connsiteX2" fmla="*/ 809625 w 1352550"/>
                      <a:gd name="connsiteY2" fmla="*/ 619195 h 1283183"/>
                      <a:gd name="connsiteX3" fmla="*/ 885825 w 1352550"/>
                      <a:gd name="connsiteY3" fmla="*/ 70 h 1283183"/>
                      <a:gd name="connsiteX4" fmla="*/ 962025 w 1352550"/>
                      <a:gd name="connsiteY4" fmla="*/ 657295 h 1283183"/>
                      <a:gd name="connsiteX5" fmla="*/ 1095375 w 1352550"/>
                      <a:gd name="connsiteY5" fmla="*/ 1133545 h 1283183"/>
                      <a:gd name="connsiteX6" fmla="*/ 1352550 w 1352550"/>
                      <a:gd name="connsiteY6" fmla="*/ 1133545 h 1283183"/>
                      <a:gd name="connsiteX7" fmla="*/ 1352550 w 1352550"/>
                      <a:gd name="connsiteY7" fmla="*/ 1133545 h 1283183"/>
                      <a:gd name="connsiteX0" fmla="*/ 0 w 1009650"/>
                      <a:gd name="connsiteY0" fmla="*/ 1104970 h 1171849"/>
                      <a:gd name="connsiteX1" fmla="*/ 323850 w 1009650"/>
                      <a:gd name="connsiteY1" fmla="*/ 1133545 h 1171849"/>
                      <a:gd name="connsiteX2" fmla="*/ 466725 w 1009650"/>
                      <a:gd name="connsiteY2" fmla="*/ 619195 h 1171849"/>
                      <a:gd name="connsiteX3" fmla="*/ 542925 w 1009650"/>
                      <a:gd name="connsiteY3" fmla="*/ 70 h 1171849"/>
                      <a:gd name="connsiteX4" fmla="*/ 619125 w 1009650"/>
                      <a:gd name="connsiteY4" fmla="*/ 657295 h 1171849"/>
                      <a:gd name="connsiteX5" fmla="*/ 752475 w 1009650"/>
                      <a:gd name="connsiteY5" fmla="*/ 1133545 h 1171849"/>
                      <a:gd name="connsiteX6" fmla="*/ 1009650 w 1009650"/>
                      <a:gd name="connsiteY6" fmla="*/ 1133545 h 1171849"/>
                      <a:gd name="connsiteX7" fmla="*/ 1009650 w 1009650"/>
                      <a:gd name="connsiteY7" fmla="*/ 1133545 h 1171849"/>
                      <a:gd name="connsiteX0" fmla="*/ 0 w 1009650"/>
                      <a:gd name="connsiteY0" fmla="*/ 1104970 h 1165941"/>
                      <a:gd name="connsiteX1" fmla="*/ 323850 w 1009650"/>
                      <a:gd name="connsiteY1" fmla="*/ 1133545 h 1165941"/>
                      <a:gd name="connsiteX2" fmla="*/ 466725 w 1009650"/>
                      <a:gd name="connsiteY2" fmla="*/ 619195 h 1165941"/>
                      <a:gd name="connsiteX3" fmla="*/ 542925 w 1009650"/>
                      <a:gd name="connsiteY3" fmla="*/ 70 h 1165941"/>
                      <a:gd name="connsiteX4" fmla="*/ 619125 w 1009650"/>
                      <a:gd name="connsiteY4" fmla="*/ 657295 h 1165941"/>
                      <a:gd name="connsiteX5" fmla="*/ 752475 w 1009650"/>
                      <a:gd name="connsiteY5" fmla="*/ 1133545 h 1165941"/>
                      <a:gd name="connsiteX6" fmla="*/ 1009650 w 1009650"/>
                      <a:gd name="connsiteY6" fmla="*/ 1133545 h 1165941"/>
                      <a:gd name="connsiteX7" fmla="*/ 1009650 w 1009650"/>
                      <a:gd name="connsiteY7" fmla="*/ 1133545 h 1165941"/>
                      <a:gd name="connsiteX0" fmla="*/ 0 w 1000125"/>
                      <a:gd name="connsiteY0" fmla="*/ 1133545 h 1175223"/>
                      <a:gd name="connsiteX1" fmla="*/ 314325 w 1000125"/>
                      <a:gd name="connsiteY1" fmla="*/ 1133545 h 1175223"/>
                      <a:gd name="connsiteX2" fmla="*/ 457200 w 1000125"/>
                      <a:gd name="connsiteY2" fmla="*/ 619195 h 1175223"/>
                      <a:gd name="connsiteX3" fmla="*/ 533400 w 1000125"/>
                      <a:gd name="connsiteY3" fmla="*/ 70 h 1175223"/>
                      <a:gd name="connsiteX4" fmla="*/ 609600 w 1000125"/>
                      <a:gd name="connsiteY4" fmla="*/ 657295 h 1175223"/>
                      <a:gd name="connsiteX5" fmla="*/ 742950 w 1000125"/>
                      <a:gd name="connsiteY5" fmla="*/ 1133545 h 1175223"/>
                      <a:gd name="connsiteX6" fmla="*/ 1000125 w 1000125"/>
                      <a:gd name="connsiteY6" fmla="*/ 1133545 h 1175223"/>
                      <a:gd name="connsiteX7" fmla="*/ 1000125 w 1000125"/>
                      <a:gd name="connsiteY7" fmla="*/ 1133545 h 1175223"/>
                      <a:gd name="connsiteX0" fmla="*/ 0 w 1000125"/>
                      <a:gd name="connsiteY0" fmla="*/ 1133545 h 1172909"/>
                      <a:gd name="connsiteX1" fmla="*/ 314325 w 1000125"/>
                      <a:gd name="connsiteY1" fmla="*/ 1133545 h 1172909"/>
                      <a:gd name="connsiteX2" fmla="*/ 457200 w 1000125"/>
                      <a:gd name="connsiteY2" fmla="*/ 619195 h 1172909"/>
                      <a:gd name="connsiteX3" fmla="*/ 533400 w 1000125"/>
                      <a:gd name="connsiteY3" fmla="*/ 70 h 1172909"/>
                      <a:gd name="connsiteX4" fmla="*/ 609600 w 1000125"/>
                      <a:gd name="connsiteY4" fmla="*/ 657295 h 1172909"/>
                      <a:gd name="connsiteX5" fmla="*/ 742950 w 1000125"/>
                      <a:gd name="connsiteY5" fmla="*/ 1133545 h 1172909"/>
                      <a:gd name="connsiteX6" fmla="*/ 1000125 w 1000125"/>
                      <a:gd name="connsiteY6" fmla="*/ 1133545 h 1172909"/>
                      <a:gd name="connsiteX7" fmla="*/ 1000125 w 1000125"/>
                      <a:gd name="connsiteY7" fmla="*/ 1133545 h 1172909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00125" h="1139295">
                        <a:moveTo>
                          <a:pt x="0" y="1133545"/>
                        </a:moveTo>
                        <a:cubicBezTo>
                          <a:pt x="113506" y="1139101"/>
                          <a:pt x="180975" y="1143070"/>
                          <a:pt x="314325" y="1133545"/>
                        </a:cubicBezTo>
                        <a:cubicBezTo>
                          <a:pt x="409575" y="1124020"/>
                          <a:pt x="430213" y="817632"/>
                          <a:pt x="457200" y="619195"/>
                        </a:cubicBezTo>
                        <a:cubicBezTo>
                          <a:pt x="484187" y="420758"/>
                          <a:pt x="508000" y="-6280"/>
                          <a:pt x="533400" y="70"/>
                        </a:cubicBezTo>
                        <a:cubicBezTo>
                          <a:pt x="558800" y="6420"/>
                          <a:pt x="584200" y="468383"/>
                          <a:pt x="609600" y="657295"/>
                        </a:cubicBezTo>
                        <a:cubicBezTo>
                          <a:pt x="635000" y="846207"/>
                          <a:pt x="677863" y="1139895"/>
                          <a:pt x="742950" y="1133545"/>
                        </a:cubicBezTo>
                        <a:cubicBezTo>
                          <a:pt x="808037" y="1127195"/>
                          <a:pt x="957263" y="1133545"/>
                          <a:pt x="1000125" y="1133545"/>
                        </a:cubicBezTo>
                        <a:lnTo>
                          <a:pt x="1000125" y="1133545"/>
                        </a:lnTo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39" name="Volný tvar 38"/>
                  <p:cNvSpPr/>
                  <p:nvPr/>
                </p:nvSpPr>
                <p:spPr>
                  <a:xfrm>
                    <a:off x="3400056" y="2525720"/>
                    <a:ext cx="447994" cy="691114"/>
                  </a:xfrm>
                  <a:custGeom>
                    <a:avLst/>
                    <a:gdLst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9530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3815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15723 h 1170050"/>
                      <a:gd name="connsiteX1" fmla="*/ 238125 w 904875"/>
                      <a:gd name="connsiteY1" fmla="*/ 1058573 h 1170050"/>
                      <a:gd name="connsiteX2" fmla="*/ 333375 w 904875"/>
                      <a:gd name="connsiteY2" fmla="*/ 506123 h 1170050"/>
                      <a:gd name="connsiteX3" fmla="*/ 438150 w 904875"/>
                      <a:gd name="connsiteY3" fmla="*/ 1298 h 1170050"/>
                      <a:gd name="connsiteX4" fmla="*/ 476250 w 904875"/>
                      <a:gd name="connsiteY4" fmla="*/ 658523 h 1170050"/>
                      <a:gd name="connsiteX5" fmla="*/ 504825 w 904875"/>
                      <a:gd name="connsiteY5" fmla="*/ 1134773 h 1170050"/>
                      <a:gd name="connsiteX6" fmla="*/ 904875 w 904875"/>
                      <a:gd name="connsiteY6" fmla="*/ 1134773 h 1170050"/>
                      <a:gd name="connsiteX7" fmla="*/ 904875 w 904875"/>
                      <a:gd name="connsiteY7" fmla="*/ 1134773 h 1170050"/>
                      <a:gd name="connsiteX0" fmla="*/ 0 w 904875"/>
                      <a:gd name="connsiteY0" fmla="*/ 1115878 h 1169500"/>
                      <a:gd name="connsiteX1" fmla="*/ 238125 w 904875"/>
                      <a:gd name="connsiteY1" fmla="*/ 1058728 h 1169500"/>
                      <a:gd name="connsiteX2" fmla="*/ 333375 w 904875"/>
                      <a:gd name="connsiteY2" fmla="*/ 506278 h 1169500"/>
                      <a:gd name="connsiteX3" fmla="*/ 438150 w 904875"/>
                      <a:gd name="connsiteY3" fmla="*/ 1453 h 1169500"/>
                      <a:gd name="connsiteX4" fmla="*/ 447675 w 904875"/>
                      <a:gd name="connsiteY4" fmla="*/ 668203 h 1169500"/>
                      <a:gd name="connsiteX5" fmla="*/ 504825 w 904875"/>
                      <a:gd name="connsiteY5" fmla="*/ 1134928 h 1169500"/>
                      <a:gd name="connsiteX6" fmla="*/ 904875 w 904875"/>
                      <a:gd name="connsiteY6" fmla="*/ 1134928 h 1169500"/>
                      <a:gd name="connsiteX7" fmla="*/ 904875 w 904875"/>
                      <a:gd name="connsiteY7" fmla="*/ 1134928 h 1169500"/>
                      <a:gd name="connsiteX0" fmla="*/ 0 w 904875"/>
                      <a:gd name="connsiteY0" fmla="*/ 1115878 h 1143881"/>
                      <a:gd name="connsiteX1" fmla="*/ 238125 w 904875"/>
                      <a:gd name="connsiteY1" fmla="*/ 1058728 h 1143881"/>
                      <a:gd name="connsiteX2" fmla="*/ 333375 w 904875"/>
                      <a:gd name="connsiteY2" fmla="*/ 506278 h 1143881"/>
                      <a:gd name="connsiteX3" fmla="*/ 438150 w 904875"/>
                      <a:gd name="connsiteY3" fmla="*/ 1453 h 1143881"/>
                      <a:gd name="connsiteX4" fmla="*/ 447675 w 904875"/>
                      <a:gd name="connsiteY4" fmla="*/ 668203 h 1143881"/>
                      <a:gd name="connsiteX5" fmla="*/ 504825 w 904875"/>
                      <a:gd name="connsiteY5" fmla="*/ 1134928 h 1143881"/>
                      <a:gd name="connsiteX6" fmla="*/ 904875 w 904875"/>
                      <a:gd name="connsiteY6" fmla="*/ 1134928 h 1143881"/>
                      <a:gd name="connsiteX7" fmla="*/ 904875 w 904875"/>
                      <a:gd name="connsiteY7" fmla="*/ 1134928 h 1143881"/>
                      <a:gd name="connsiteX0" fmla="*/ 0 w 904875"/>
                      <a:gd name="connsiteY0" fmla="*/ 1115878 h 1136705"/>
                      <a:gd name="connsiteX1" fmla="*/ 238125 w 904875"/>
                      <a:gd name="connsiteY1" fmla="*/ 1058728 h 1136705"/>
                      <a:gd name="connsiteX2" fmla="*/ 333375 w 904875"/>
                      <a:gd name="connsiteY2" fmla="*/ 506278 h 1136705"/>
                      <a:gd name="connsiteX3" fmla="*/ 438150 w 904875"/>
                      <a:gd name="connsiteY3" fmla="*/ 1453 h 1136705"/>
                      <a:gd name="connsiteX4" fmla="*/ 447675 w 904875"/>
                      <a:gd name="connsiteY4" fmla="*/ 668203 h 1136705"/>
                      <a:gd name="connsiteX5" fmla="*/ 504825 w 904875"/>
                      <a:gd name="connsiteY5" fmla="*/ 1134928 h 1136705"/>
                      <a:gd name="connsiteX6" fmla="*/ 904875 w 904875"/>
                      <a:gd name="connsiteY6" fmla="*/ 1134928 h 1136705"/>
                      <a:gd name="connsiteX7" fmla="*/ 904875 w 904875"/>
                      <a:gd name="connsiteY7" fmla="*/ 1134928 h 1136705"/>
                      <a:gd name="connsiteX0" fmla="*/ 0 w 904875"/>
                      <a:gd name="connsiteY0" fmla="*/ 1115928 h 1172553"/>
                      <a:gd name="connsiteX1" fmla="*/ 219075 w 904875"/>
                      <a:gd name="connsiteY1" fmla="*/ 1134978 h 1172553"/>
                      <a:gd name="connsiteX2" fmla="*/ 333375 w 904875"/>
                      <a:gd name="connsiteY2" fmla="*/ 506328 h 1172553"/>
                      <a:gd name="connsiteX3" fmla="*/ 438150 w 904875"/>
                      <a:gd name="connsiteY3" fmla="*/ 1503 h 1172553"/>
                      <a:gd name="connsiteX4" fmla="*/ 447675 w 904875"/>
                      <a:gd name="connsiteY4" fmla="*/ 668253 h 1172553"/>
                      <a:gd name="connsiteX5" fmla="*/ 504825 w 904875"/>
                      <a:gd name="connsiteY5" fmla="*/ 1134978 h 1172553"/>
                      <a:gd name="connsiteX6" fmla="*/ 904875 w 904875"/>
                      <a:gd name="connsiteY6" fmla="*/ 1134978 h 1172553"/>
                      <a:gd name="connsiteX7" fmla="*/ 904875 w 904875"/>
                      <a:gd name="connsiteY7" fmla="*/ 1134978 h 1172553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952500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1095375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3183"/>
                      <a:gd name="connsiteX1" fmla="*/ 666750 w 1352550"/>
                      <a:gd name="connsiteY1" fmla="*/ 1133545 h 1283183"/>
                      <a:gd name="connsiteX2" fmla="*/ 809625 w 1352550"/>
                      <a:gd name="connsiteY2" fmla="*/ 619195 h 1283183"/>
                      <a:gd name="connsiteX3" fmla="*/ 885825 w 1352550"/>
                      <a:gd name="connsiteY3" fmla="*/ 70 h 1283183"/>
                      <a:gd name="connsiteX4" fmla="*/ 962025 w 1352550"/>
                      <a:gd name="connsiteY4" fmla="*/ 657295 h 1283183"/>
                      <a:gd name="connsiteX5" fmla="*/ 1095375 w 1352550"/>
                      <a:gd name="connsiteY5" fmla="*/ 1133545 h 1283183"/>
                      <a:gd name="connsiteX6" fmla="*/ 1352550 w 1352550"/>
                      <a:gd name="connsiteY6" fmla="*/ 1133545 h 1283183"/>
                      <a:gd name="connsiteX7" fmla="*/ 1352550 w 1352550"/>
                      <a:gd name="connsiteY7" fmla="*/ 1133545 h 1283183"/>
                      <a:gd name="connsiteX0" fmla="*/ 0 w 1009650"/>
                      <a:gd name="connsiteY0" fmla="*/ 1104970 h 1171849"/>
                      <a:gd name="connsiteX1" fmla="*/ 323850 w 1009650"/>
                      <a:gd name="connsiteY1" fmla="*/ 1133545 h 1171849"/>
                      <a:gd name="connsiteX2" fmla="*/ 466725 w 1009650"/>
                      <a:gd name="connsiteY2" fmla="*/ 619195 h 1171849"/>
                      <a:gd name="connsiteX3" fmla="*/ 542925 w 1009650"/>
                      <a:gd name="connsiteY3" fmla="*/ 70 h 1171849"/>
                      <a:gd name="connsiteX4" fmla="*/ 619125 w 1009650"/>
                      <a:gd name="connsiteY4" fmla="*/ 657295 h 1171849"/>
                      <a:gd name="connsiteX5" fmla="*/ 752475 w 1009650"/>
                      <a:gd name="connsiteY5" fmla="*/ 1133545 h 1171849"/>
                      <a:gd name="connsiteX6" fmla="*/ 1009650 w 1009650"/>
                      <a:gd name="connsiteY6" fmla="*/ 1133545 h 1171849"/>
                      <a:gd name="connsiteX7" fmla="*/ 1009650 w 1009650"/>
                      <a:gd name="connsiteY7" fmla="*/ 1133545 h 1171849"/>
                      <a:gd name="connsiteX0" fmla="*/ 0 w 1009650"/>
                      <a:gd name="connsiteY0" fmla="*/ 1104970 h 1165941"/>
                      <a:gd name="connsiteX1" fmla="*/ 323850 w 1009650"/>
                      <a:gd name="connsiteY1" fmla="*/ 1133545 h 1165941"/>
                      <a:gd name="connsiteX2" fmla="*/ 466725 w 1009650"/>
                      <a:gd name="connsiteY2" fmla="*/ 619195 h 1165941"/>
                      <a:gd name="connsiteX3" fmla="*/ 542925 w 1009650"/>
                      <a:gd name="connsiteY3" fmla="*/ 70 h 1165941"/>
                      <a:gd name="connsiteX4" fmla="*/ 619125 w 1009650"/>
                      <a:gd name="connsiteY4" fmla="*/ 657295 h 1165941"/>
                      <a:gd name="connsiteX5" fmla="*/ 752475 w 1009650"/>
                      <a:gd name="connsiteY5" fmla="*/ 1133545 h 1165941"/>
                      <a:gd name="connsiteX6" fmla="*/ 1009650 w 1009650"/>
                      <a:gd name="connsiteY6" fmla="*/ 1133545 h 1165941"/>
                      <a:gd name="connsiteX7" fmla="*/ 1009650 w 1009650"/>
                      <a:gd name="connsiteY7" fmla="*/ 1133545 h 1165941"/>
                      <a:gd name="connsiteX0" fmla="*/ 0 w 1000125"/>
                      <a:gd name="connsiteY0" fmla="*/ 1133545 h 1175223"/>
                      <a:gd name="connsiteX1" fmla="*/ 314325 w 1000125"/>
                      <a:gd name="connsiteY1" fmla="*/ 1133545 h 1175223"/>
                      <a:gd name="connsiteX2" fmla="*/ 457200 w 1000125"/>
                      <a:gd name="connsiteY2" fmla="*/ 619195 h 1175223"/>
                      <a:gd name="connsiteX3" fmla="*/ 533400 w 1000125"/>
                      <a:gd name="connsiteY3" fmla="*/ 70 h 1175223"/>
                      <a:gd name="connsiteX4" fmla="*/ 609600 w 1000125"/>
                      <a:gd name="connsiteY4" fmla="*/ 657295 h 1175223"/>
                      <a:gd name="connsiteX5" fmla="*/ 742950 w 1000125"/>
                      <a:gd name="connsiteY5" fmla="*/ 1133545 h 1175223"/>
                      <a:gd name="connsiteX6" fmla="*/ 1000125 w 1000125"/>
                      <a:gd name="connsiteY6" fmla="*/ 1133545 h 1175223"/>
                      <a:gd name="connsiteX7" fmla="*/ 1000125 w 1000125"/>
                      <a:gd name="connsiteY7" fmla="*/ 1133545 h 1175223"/>
                      <a:gd name="connsiteX0" fmla="*/ 0 w 1000125"/>
                      <a:gd name="connsiteY0" fmla="*/ 1133545 h 1172909"/>
                      <a:gd name="connsiteX1" fmla="*/ 314325 w 1000125"/>
                      <a:gd name="connsiteY1" fmla="*/ 1133545 h 1172909"/>
                      <a:gd name="connsiteX2" fmla="*/ 457200 w 1000125"/>
                      <a:gd name="connsiteY2" fmla="*/ 619195 h 1172909"/>
                      <a:gd name="connsiteX3" fmla="*/ 533400 w 1000125"/>
                      <a:gd name="connsiteY3" fmla="*/ 70 h 1172909"/>
                      <a:gd name="connsiteX4" fmla="*/ 609600 w 1000125"/>
                      <a:gd name="connsiteY4" fmla="*/ 657295 h 1172909"/>
                      <a:gd name="connsiteX5" fmla="*/ 742950 w 1000125"/>
                      <a:gd name="connsiteY5" fmla="*/ 1133545 h 1172909"/>
                      <a:gd name="connsiteX6" fmla="*/ 1000125 w 1000125"/>
                      <a:gd name="connsiteY6" fmla="*/ 1133545 h 1172909"/>
                      <a:gd name="connsiteX7" fmla="*/ 1000125 w 1000125"/>
                      <a:gd name="connsiteY7" fmla="*/ 1133545 h 1172909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00125" h="1139295">
                        <a:moveTo>
                          <a:pt x="0" y="1133545"/>
                        </a:moveTo>
                        <a:cubicBezTo>
                          <a:pt x="113506" y="1139101"/>
                          <a:pt x="180975" y="1143070"/>
                          <a:pt x="314325" y="1133545"/>
                        </a:cubicBezTo>
                        <a:cubicBezTo>
                          <a:pt x="409575" y="1124020"/>
                          <a:pt x="430213" y="817632"/>
                          <a:pt x="457200" y="619195"/>
                        </a:cubicBezTo>
                        <a:cubicBezTo>
                          <a:pt x="484187" y="420758"/>
                          <a:pt x="508000" y="-6280"/>
                          <a:pt x="533400" y="70"/>
                        </a:cubicBezTo>
                        <a:cubicBezTo>
                          <a:pt x="558800" y="6420"/>
                          <a:pt x="584200" y="468383"/>
                          <a:pt x="609600" y="657295"/>
                        </a:cubicBezTo>
                        <a:cubicBezTo>
                          <a:pt x="635000" y="846207"/>
                          <a:pt x="677863" y="1139895"/>
                          <a:pt x="742950" y="1133545"/>
                        </a:cubicBezTo>
                        <a:cubicBezTo>
                          <a:pt x="808037" y="1127195"/>
                          <a:pt x="957263" y="1133545"/>
                          <a:pt x="1000125" y="1133545"/>
                        </a:cubicBezTo>
                        <a:lnTo>
                          <a:pt x="1000125" y="1133545"/>
                        </a:lnTo>
                      </a:path>
                    </a:pathLst>
                  </a:cu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40" name="Volný tvar 39"/>
                  <p:cNvSpPr/>
                  <p:nvPr/>
                </p:nvSpPr>
                <p:spPr>
                  <a:xfrm>
                    <a:off x="2648066" y="2713078"/>
                    <a:ext cx="447994" cy="507479"/>
                  </a:xfrm>
                  <a:custGeom>
                    <a:avLst/>
                    <a:gdLst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9530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3815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15723 h 1170050"/>
                      <a:gd name="connsiteX1" fmla="*/ 238125 w 904875"/>
                      <a:gd name="connsiteY1" fmla="*/ 1058573 h 1170050"/>
                      <a:gd name="connsiteX2" fmla="*/ 333375 w 904875"/>
                      <a:gd name="connsiteY2" fmla="*/ 506123 h 1170050"/>
                      <a:gd name="connsiteX3" fmla="*/ 438150 w 904875"/>
                      <a:gd name="connsiteY3" fmla="*/ 1298 h 1170050"/>
                      <a:gd name="connsiteX4" fmla="*/ 476250 w 904875"/>
                      <a:gd name="connsiteY4" fmla="*/ 658523 h 1170050"/>
                      <a:gd name="connsiteX5" fmla="*/ 504825 w 904875"/>
                      <a:gd name="connsiteY5" fmla="*/ 1134773 h 1170050"/>
                      <a:gd name="connsiteX6" fmla="*/ 904875 w 904875"/>
                      <a:gd name="connsiteY6" fmla="*/ 1134773 h 1170050"/>
                      <a:gd name="connsiteX7" fmla="*/ 904875 w 904875"/>
                      <a:gd name="connsiteY7" fmla="*/ 1134773 h 1170050"/>
                      <a:gd name="connsiteX0" fmla="*/ 0 w 904875"/>
                      <a:gd name="connsiteY0" fmla="*/ 1115878 h 1169500"/>
                      <a:gd name="connsiteX1" fmla="*/ 238125 w 904875"/>
                      <a:gd name="connsiteY1" fmla="*/ 1058728 h 1169500"/>
                      <a:gd name="connsiteX2" fmla="*/ 333375 w 904875"/>
                      <a:gd name="connsiteY2" fmla="*/ 506278 h 1169500"/>
                      <a:gd name="connsiteX3" fmla="*/ 438150 w 904875"/>
                      <a:gd name="connsiteY3" fmla="*/ 1453 h 1169500"/>
                      <a:gd name="connsiteX4" fmla="*/ 447675 w 904875"/>
                      <a:gd name="connsiteY4" fmla="*/ 668203 h 1169500"/>
                      <a:gd name="connsiteX5" fmla="*/ 504825 w 904875"/>
                      <a:gd name="connsiteY5" fmla="*/ 1134928 h 1169500"/>
                      <a:gd name="connsiteX6" fmla="*/ 904875 w 904875"/>
                      <a:gd name="connsiteY6" fmla="*/ 1134928 h 1169500"/>
                      <a:gd name="connsiteX7" fmla="*/ 904875 w 904875"/>
                      <a:gd name="connsiteY7" fmla="*/ 1134928 h 1169500"/>
                      <a:gd name="connsiteX0" fmla="*/ 0 w 904875"/>
                      <a:gd name="connsiteY0" fmla="*/ 1115878 h 1143881"/>
                      <a:gd name="connsiteX1" fmla="*/ 238125 w 904875"/>
                      <a:gd name="connsiteY1" fmla="*/ 1058728 h 1143881"/>
                      <a:gd name="connsiteX2" fmla="*/ 333375 w 904875"/>
                      <a:gd name="connsiteY2" fmla="*/ 506278 h 1143881"/>
                      <a:gd name="connsiteX3" fmla="*/ 438150 w 904875"/>
                      <a:gd name="connsiteY3" fmla="*/ 1453 h 1143881"/>
                      <a:gd name="connsiteX4" fmla="*/ 447675 w 904875"/>
                      <a:gd name="connsiteY4" fmla="*/ 668203 h 1143881"/>
                      <a:gd name="connsiteX5" fmla="*/ 504825 w 904875"/>
                      <a:gd name="connsiteY5" fmla="*/ 1134928 h 1143881"/>
                      <a:gd name="connsiteX6" fmla="*/ 904875 w 904875"/>
                      <a:gd name="connsiteY6" fmla="*/ 1134928 h 1143881"/>
                      <a:gd name="connsiteX7" fmla="*/ 904875 w 904875"/>
                      <a:gd name="connsiteY7" fmla="*/ 1134928 h 1143881"/>
                      <a:gd name="connsiteX0" fmla="*/ 0 w 904875"/>
                      <a:gd name="connsiteY0" fmla="*/ 1115878 h 1136705"/>
                      <a:gd name="connsiteX1" fmla="*/ 238125 w 904875"/>
                      <a:gd name="connsiteY1" fmla="*/ 1058728 h 1136705"/>
                      <a:gd name="connsiteX2" fmla="*/ 333375 w 904875"/>
                      <a:gd name="connsiteY2" fmla="*/ 506278 h 1136705"/>
                      <a:gd name="connsiteX3" fmla="*/ 438150 w 904875"/>
                      <a:gd name="connsiteY3" fmla="*/ 1453 h 1136705"/>
                      <a:gd name="connsiteX4" fmla="*/ 447675 w 904875"/>
                      <a:gd name="connsiteY4" fmla="*/ 668203 h 1136705"/>
                      <a:gd name="connsiteX5" fmla="*/ 504825 w 904875"/>
                      <a:gd name="connsiteY5" fmla="*/ 1134928 h 1136705"/>
                      <a:gd name="connsiteX6" fmla="*/ 904875 w 904875"/>
                      <a:gd name="connsiteY6" fmla="*/ 1134928 h 1136705"/>
                      <a:gd name="connsiteX7" fmla="*/ 904875 w 904875"/>
                      <a:gd name="connsiteY7" fmla="*/ 1134928 h 1136705"/>
                      <a:gd name="connsiteX0" fmla="*/ 0 w 904875"/>
                      <a:gd name="connsiteY0" fmla="*/ 1115928 h 1172553"/>
                      <a:gd name="connsiteX1" fmla="*/ 219075 w 904875"/>
                      <a:gd name="connsiteY1" fmla="*/ 1134978 h 1172553"/>
                      <a:gd name="connsiteX2" fmla="*/ 333375 w 904875"/>
                      <a:gd name="connsiteY2" fmla="*/ 506328 h 1172553"/>
                      <a:gd name="connsiteX3" fmla="*/ 438150 w 904875"/>
                      <a:gd name="connsiteY3" fmla="*/ 1503 h 1172553"/>
                      <a:gd name="connsiteX4" fmla="*/ 447675 w 904875"/>
                      <a:gd name="connsiteY4" fmla="*/ 668253 h 1172553"/>
                      <a:gd name="connsiteX5" fmla="*/ 504825 w 904875"/>
                      <a:gd name="connsiteY5" fmla="*/ 1134978 h 1172553"/>
                      <a:gd name="connsiteX6" fmla="*/ 904875 w 904875"/>
                      <a:gd name="connsiteY6" fmla="*/ 1134978 h 1172553"/>
                      <a:gd name="connsiteX7" fmla="*/ 904875 w 904875"/>
                      <a:gd name="connsiteY7" fmla="*/ 1134978 h 1172553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952500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1095375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3183"/>
                      <a:gd name="connsiteX1" fmla="*/ 666750 w 1352550"/>
                      <a:gd name="connsiteY1" fmla="*/ 1133545 h 1283183"/>
                      <a:gd name="connsiteX2" fmla="*/ 809625 w 1352550"/>
                      <a:gd name="connsiteY2" fmla="*/ 619195 h 1283183"/>
                      <a:gd name="connsiteX3" fmla="*/ 885825 w 1352550"/>
                      <a:gd name="connsiteY3" fmla="*/ 70 h 1283183"/>
                      <a:gd name="connsiteX4" fmla="*/ 962025 w 1352550"/>
                      <a:gd name="connsiteY4" fmla="*/ 657295 h 1283183"/>
                      <a:gd name="connsiteX5" fmla="*/ 1095375 w 1352550"/>
                      <a:gd name="connsiteY5" fmla="*/ 1133545 h 1283183"/>
                      <a:gd name="connsiteX6" fmla="*/ 1352550 w 1352550"/>
                      <a:gd name="connsiteY6" fmla="*/ 1133545 h 1283183"/>
                      <a:gd name="connsiteX7" fmla="*/ 1352550 w 1352550"/>
                      <a:gd name="connsiteY7" fmla="*/ 1133545 h 1283183"/>
                      <a:gd name="connsiteX0" fmla="*/ 0 w 1009650"/>
                      <a:gd name="connsiteY0" fmla="*/ 1104970 h 1171849"/>
                      <a:gd name="connsiteX1" fmla="*/ 323850 w 1009650"/>
                      <a:gd name="connsiteY1" fmla="*/ 1133545 h 1171849"/>
                      <a:gd name="connsiteX2" fmla="*/ 466725 w 1009650"/>
                      <a:gd name="connsiteY2" fmla="*/ 619195 h 1171849"/>
                      <a:gd name="connsiteX3" fmla="*/ 542925 w 1009650"/>
                      <a:gd name="connsiteY3" fmla="*/ 70 h 1171849"/>
                      <a:gd name="connsiteX4" fmla="*/ 619125 w 1009650"/>
                      <a:gd name="connsiteY4" fmla="*/ 657295 h 1171849"/>
                      <a:gd name="connsiteX5" fmla="*/ 752475 w 1009650"/>
                      <a:gd name="connsiteY5" fmla="*/ 1133545 h 1171849"/>
                      <a:gd name="connsiteX6" fmla="*/ 1009650 w 1009650"/>
                      <a:gd name="connsiteY6" fmla="*/ 1133545 h 1171849"/>
                      <a:gd name="connsiteX7" fmla="*/ 1009650 w 1009650"/>
                      <a:gd name="connsiteY7" fmla="*/ 1133545 h 1171849"/>
                      <a:gd name="connsiteX0" fmla="*/ 0 w 1009650"/>
                      <a:gd name="connsiteY0" fmla="*/ 1104970 h 1165941"/>
                      <a:gd name="connsiteX1" fmla="*/ 323850 w 1009650"/>
                      <a:gd name="connsiteY1" fmla="*/ 1133545 h 1165941"/>
                      <a:gd name="connsiteX2" fmla="*/ 466725 w 1009650"/>
                      <a:gd name="connsiteY2" fmla="*/ 619195 h 1165941"/>
                      <a:gd name="connsiteX3" fmla="*/ 542925 w 1009650"/>
                      <a:gd name="connsiteY3" fmla="*/ 70 h 1165941"/>
                      <a:gd name="connsiteX4" fmla="*/ 619125 w 1009650"/>
                      <a:gd name="connsiteY4" fmla="*/ 657295 h 1165941"/>
                      <a:gd name="connsiteX5" fmla="*/ 752475 w 1009650"/>
                      <a:gd name="connsiteY5" fmla="*/ 1133545 h 1165941"/>
                      <a:gd name="connsiteX6" fmla="*/ 1009650 w 1009650"/>
                      <a:gd name="connsiteY6" fmla="*/ 1133545 h 1165941"/>
                      <a:gd name="connsiteX7" fmla="*/ 1009650 w 1009650"/>
                      <a:gd name="connsiteY7" fmla="*/ 1133545 h 1165941"/>
                      <a:gd name="connsiteX0" fmla="*/ 0 w 1000125"/>
                      <a:gd name="connsiteY0" fmla="*/ 1133545 h 1175223"/>
                      <a:gd name="connsiteX1" fmla="*/ 314325 w 1000125"/>
                      <a:gd name="connsiteY1" fmla="*/ 1133545 h 1175223"/>
                      <a:gd name="connsiteX2" fmla="*/ 457200 w 1000125"/>
                      <a:gd name="connsiteY2" fmla="*/ 619195 h 1175223"/>
                      <a:gd name="connsiteX3" fmla="*/ 533400 w 1000125"/>
                      <a:gd name="connsiteY3" fmla="*/ 70 h 1175223"/>
                      <a:gd name="connsiteX4" fmla="*/ 609600 w 1000125"/>
                      <a:gd name="connsiteY4" fmla="*/ 657295 h 1175223"/>
                      <a:gd name="connsiteX5" fmla="*/ 742950 w 1000125"/>
                      <a:gd name="connsiteY5" fmla="*/ 1133545 h 1175223"/>
                      <a:gd name="connsiteX6" fmla="*/ 1000125 w 1000125"/>
                      <a:gd name="connsiteY6" fmla="*/ 1133545 h 1175223"/>
                      <a:gd name="connsiteX7" fmla="*/ 1000125 w 1000125"/>
                      <a:gd name="connsiteY7" fmla="*/ 1133545 h 1175223"/>
                      <a:gd name="connsiteX0" fmla="*/ 0 w 1000125"/>
                      <a:gd name="connsiteY0" fmla="*/ 1133545 h 1172909"/>
                      <a:gd name="connsiteX1" fmla="*/ 314325 w 1000125"/>
                      <a:gd name="connsiteY1" fmla="*/ 1133545 h 1172909"/>
                      <a:gd name="connsiteX2" fmla="*/ 457200 w 1000125"/>
                      <a:gd name="connsiteY2" fmla="*/ 619195 h 1172909"/>
                      <a:gd name="connsiteX3" fmla="*/ 533400 w 1000125"/>
                      <a:gd name="connsiteY3" fmla="*/ 70 h 1172909"/>
                      <a:gd name="connsiteX4" fmla="*/ 609600 w 1000125"/>
                      <a:gd name="connsiteY4" fmla="*/ 657295 h 1172909"/>
                      <a:gd name="connsiteX5" fmla="*/ 742950 w 1000125"/>
                      <a:gd name="connsiteY5" fmla="*/ 1133545 h 1172909"/>
                      <a:gd name="connsiteX6" fmla="*/ 1000125 w 1000125"/>
                      <a:gd name="connsiteY6" fmla="*/ 1133545 h 1172909"/>
                      <a:gd name="connsiteX7" fmla="*/ 1000125 w 1000125"/>
                      <a:gd name="connsiteY7" fmla="*/ 1133545 h 1172909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00125" h="1139295">
                        <a:moveTo>
                          <a:pt x="0" y="1133545"/>
                        </a:moveTo>
                        <a:cubicBezTo>
                          <a:pt x="113506" y="1139101"/>
                          <a:pt x="180975" y="1143070"/>
                          <a:pt x="314325" y="1133545"/>
                        </a:cubicBezTo>
                        <a:cubicBezTo>
                          <a:pt x="409575" y="1124020"/>
                          <a:pt x="430213" y="817632"/>
                          <a:pt x="457200" y="619195"/>
                        </a:cubicBezTo>
                        <a:cubicBezTo>
                          <a:pt x="484187" y="420758"/>
                          <a:pt x="508000" y="-6280"/>
                          <a:pt x="533400" y="70"/>
                        </a:cubicBezTo>
                        <a:cubicBezTo>
                          <a:pt x="558800" y="6420"/>
                          <a:pt x="584200" y="468383"/>
                          <a:pt x="609600" y="657295"/>
                        </a:cubicBezTo>
                        <a:cubicBezTo>
                          <a:pt x="635000" y="846207"/>
                          <a:pt x="677863" y="1139895"/>
                          <a:pt x="742950" y="1133545"/>
                        </a:cubicBezTo>
                        <a:cubicBezTo>
                          <a:pt x="808037" y="1127195"/>
                          <a:pt x="957263" y="1133545"/>
                          <a:pt x="1000125" y="1133545"/>
                        </a:cubicBezTo>
                        <a:lnTo>
                          <a:pt x="1000125" y="1133545"/>
                        </a:lnTo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  <p:sp>
                <p:nvSpPr>
                  <p:cNvPr id="41" name="Volný tvar 40"/>
                  <p:cNvSpPr/>
                  <p:nvPr/>
                </p:nvSpPr>
                <p:spPr>
                  <a:xfrm>
                    <a:off x="2847448" y="2714319"/>
                    <a:ext cx="449225" cy="507479"/>
                  </a:xfrm>
                  <a:custGeom>
                    <a:avLst/>
                    <a:gdLst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9530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32077 h 1186404"/>
                      <a:gd name="connsiteX1" fmla="*/ 238125 w 904875"/>
                      <a:gd name="connsiteY1" fmla="*/ 1074927 h 1186404"/>
                      <a:gd name="connsiteX2" fmla="*/ 409575 w 904875"/>
                      <a:gd name="connsiteY2" fmla="*/ 265302 h 1186404"/>
                      <a:gd name="connsiteX3" fmla="*/ 438150 w 904875"/>
                      <a:gd name="connsiteY3" fmla="*/ 17652 h 1186404"/>
                      <a:gd name="connsiteX4" fmla="*/ 476250 w 904875"/>
                      <a:gd name="connsiteY4" fmla="*/ 674877 h 1186404"/>
                      <a:gd name="connsiteX5" fmla="*/ 504825 w 904875"/>
                      <a:gd name="connsiteY5" fmla="*/ 1151127 h 1186404"/>
                      <a:gd name="connsiteX6" fmla="*/ 904875 w 904875"/>
                      <a:gd name="connsiteY6" fmla="*/ 1151127 h 1186404"/>
                      <a:gd name="connsiteX7" fmla="*/ 904875 w 904875"/>
                      <a:gd name="connsiteY7" fmla="*/ 1151127 h 1186404"/>
                      <a:gd name="connsiteX0" fmla="*/ 0 w 904875"/>
                      <a:gd name="connsiteY0" fmla="*/ 1115723 h 1170050"/>
                      <a:gd name="connsiteX1" fmla="*/ 238125 w 904875"/>
                      <a:gd name="connsiteY1" fmla="*/ 1058573 h 1170050"/>
                      <a:gd name="connsiteX2" fmla="*/ 333375 w 904875"/>
                      <a:gd name="connsiteY2" fmla="*/ 506123 h 1170050"/>
                      <a:gd name="connsiteX3" fmla="*/ 438150 w 904875"/>
                      <a:gd name="connsiteY3" fmla="*/ 1298 h 1170050"/>
                      <a:gd name="connsiteX4" fmla="*/ 476250 w 904875"/>
                      <a:gd name="connsiteY4" fmla="*/ 658523 h 1170050"/>
                      <a:gd name="connsiteX5" fmla="*/ 504825 w 904875"/>
                      <a:gd name="connsiteY5" fmla="*/ 1134773 h 1170050"/>
                      <a:gd name="connsiteX6" fmla="*/ 904875 w 904875"/>
                      <a:gd name="connsiteY6" fmla="*/ 1134773 h 1170050"/>
                      <a:gd name="connsiteX7" fmla="*/ 904875 w 904875"/>
                      <a:gd name="connsiteY7" fmla="*/ 1134773 h 1170050"/>
                      <a:gd name="connsiteX0" fmla="*/ 0 w 904875"/>
                      <a:gd name="connsiteY0" fmla="*/ 1115878 h 1169500"/>
                      <a:gd name="connsiteX1" fmla="*/ 238125 w 904875"/>
                      <a:gd name="connsiteY1" fmla="*/ 1058728 h 1169500"/>
                      <a:gd name="connsiteX2" fmla="*/ 333375 w 904875"/>
                      <a:gd name="connsiteY2" fmla="*/ 506278 h 1169500"/>
                      <a:gd name="connsiteX3" fmla="*/ 438150 w 904875"/>
                      <a:gd name="connsiteY3" fmla="*/ 1453 h 1169500"/>
                      <a:gd name="connsiteX4" fmla="*/ 447675 w 904875"/>
                      <a:gd name="connsiteY4" fmla="*/ 668203 h 1169500"/>
                      <a:gd name="connsiteX5" fmla="*/ 504825 w 904875"/>
                      <a:gd name="connsiteY5" fmla="*/ 1134928 h 1169500"/>
                      <a:gd name="connsiteX6" fmla="*/ 904875 w 904875"/>
                      <a:gd name="connsiteY6" fmla="*/ 1134928 h 1169500"/>
                      <a:gd name="connsiteX7" fmla="*/ 904875 w 904875"/>
                      <a:gd name="connsiteY7" fmla="*/ 1134928 h 1169500"/>
                      <a:gd name="connsiteX0" fmla="*/ 0 w 904875"/>
                      <a:gd name="connsiteY0" fmla="*/ 1115878 h 1143881"/>
                      <a:gd name="connsiteX1" fmla="*/ 238125 w 904875"/>
                      <a:gd name="connsiteY1" fmla="*/ 1058728 h 1143881"/>
                      <a:gd name="connsiteX2" fmla="*/ 333375 w 904875"/>
                      <a:gd name="connsiteY2" fmla="*/ 506278 h 1143881"/>
                      <a:gd name="connsiteX3" fmla="*/ 438150 w 904875"/>
                      <a:gd name="connsiteY3" fmla="*/ 1453 h 1143881"/>
                      <a:gd name="connsiteX4" fmla="*/ 447675 w 904875"/>
                      <a:gd name="connsiteY4" fmla="*/ 668203 h 1143881"/>
                      <a:gd name="connsiteX5" fmla="*/ 504825 w 904875"/>
                      <a:gd name="connsiteY5" fmla="*/ 1134928 h 1143881"/>
                      <a:gd name="connsiteX6" fmla="*/ 904875 w 904875"/>
                      <a:gd name="connsiteY6" fmla="*/ 1134928 h 1143881"/>
                      <a:gd name="connsiteX7" fmla="*/ 904875 w 904875"/>
                      <a:gd name="connsiteY7" fmla="*/ 1134928 h 1143881"/>
                      <a:gd name="connsiteX0" fmla="*/ 0 w 904875"/>
                      <a:gd name="connsiteY0" fmla="*/ 1115878 h 1136705"/>
                      <a:gd name="connsiteX1" fmla="*/ 238125 w 904875"/>
                      <a:gd name="connsiteY1" fmla="*/ 1058728 h 1136705"/>
                      <a:gd name="connsiteX2" fmla="*/ 333375 w 904875"/>
                      <a:gd name="connsiteY2" fmla="*/ 506278 h 1136705"/>
                      <a:gd name="connsiteX3" fmla="*/ 438150 w 904875"/>
                      <a:gd name="connsiteY3" fmla="*/ 1453 h 1136705"/>
                      <a:gd name="connsiteX4" fmla="*/ 447675 w 904875"/>
                      <a:gd name="connsiteY4" fmla="*/ 668203 h 1136705"/>
                      <a:gd name="connsiteX5" fmla="*/ 504825 w 904875"/>
                      <a:gd name="connsiteY5" fmla="*/ 1134928 h 1136705"/>
                      <a:gd name="connsiteX6" fmla="*/ 904875 w 904875"/>
                      <a:gd name="connsiteY6" fmla="*/ 1134928 h 1136705"/>
                      <a:gd name="connsiteX7" fmla="*/ 904875 w 904875"/>
                      <a:gd name="connsiteY7" fmla="*/ 1134928 h 1136705"/>
                      <a:gd name="connsiteX0" fmla="*/ 0 w 904875"/>
                      <a:gd name="connsiteY0" fmla="*/ 1115928 h 1172553"/>
                      <a:gd name="connsiteX1" fmla="*/ 219075 w 904875"/>
                      <a:gd name="connsiteY1" fmla="*/ 1134978 h 1172553"/>
                      <a:gd name="connsiteX2" fmla="*/ 333375 w 904875"/>
                      <a:gd name="connsiteY2" fmla="*/ 506328 h 1172553"/>
                      <a:gd name="connsiteX3" fmla="*/ 438150 w 904875"/>
                      <a:gd name="connsiteY3" fmla="*/ 1503 h 1172553"/>
                      <a:gd name="connsiteX4" fmla="*/ 447675 w 904875"/>
                      <a:gd name="connsiteY4" fmla="*/ 668253 h 1172553"/>
                      <a:gd name="connsiteX5" fmla="*/ 504825 w 904875"/>
                      <a:gd name="connsiteY5" fmla="*/ 1134978 h 1172553"/>
                      <a:gd name="connsiteX6" fmla="*/ 904875 w 904875"/>
                      <a:gd name="connsiteY6" fmla="*/ 1134978 h 1172553"/>
                      <a:gd name="connsiteX7" fmla="*/ 904875 w 904875"/>
                      <a:gd name="connsiteY7" fmla="*/ 1134978 h 1172553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952500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853 h 1292244"/>
                      <a:gd name="connsiteX1" fmla="*/ 666750 w 1352550"/>
                      <a:gd name="connsiteY1" fmla="*/ 1134978 h 1292244"/>
                      <a:gd name="connsiteX2" fmla="*/ 781050 w 1352550"/>
                      <a:gd name="connsiteY2" fmla="*/ 506328 h 1292244"/>
                      <a:gd name="connsiteX3" fmla="*/ 885825 w 1352550"/>
                      <a:gd name="connsiteY3" fmla="*/ 1503 h 1292244"/>
                      <a:gd name="connsiteX4" fmla="*/ 895350 w 1352550"/>
                      <a:gd name="connsiteY4" fmla="*/ 668253 h 1292244"/>
                      <a:gd name="connsiteX5" fmla="*/ 1095375 w 1352550"/>
                      <a:gd name="connsiteY5" fmla="*/ 1134978 h 1292244"/>
                      <a:gd name="connsiteX6" fmla="*/ 1352550 w 1352550"/>
                      <a:gd name="connsiteY6" fmla="*/ 1134978 h 1292244"/>
                      <a:gd name="connsiteX7" fmla="*/ 1352550 w 1352550"/>
                      <a:gd name="connsiteY7" fmla="*/ 1134978 h 1292244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7539 h 1291930"/>
                      <a:gd name="connsiteX1" fmla="*/ 666750 w 1352550"/>
                      <a:gd name="connsiteY1" fmla="*/ 1134664 h 1291930"/>
                      <a:gd name="connsiteX2" fmla="*/ 781050 w 1352550"/>
                      <a:gd name="connsiteY2" fmla="*/ 506014 h 1291930"/>
                      <a:gd name="connsiteX3" fmla="*/ 885825 w 1352550"/>
                      <a:gd name="connsiteY3" fmla="*/ 1189 h 1291930"/>
                      <a:gd name="connsiteX4" fmla="*/ 942975 w 1352550"/>
                      <a:gd name="connsiteY4" fmla="*/ 648889 h 1291930"/>
                      <a:gd name="connsiteX5" fmla="*/ 1095375 w 1352550"/>
                      <a:gd name="connsiteY5" fmla="*/ 1134664 h 1291930"/>
                      <a:gd name="connsiteX6" fmla="*/ 1352550 w 1352550"/>
                      <a:gd name="connsiteY6" fmla="*/ 1134664 h 1291930"/>
                      <a:gd name="connsiteX7" fmla="*/ 1352550 w 1352550"/>
                      <a:gd name="connsiteY7" fmla="*/ 1134664 h 1291930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42975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389 h 1288818"/>
                      <a:gd name="connsiteX1" fmla="*/ 666750 w 1352550"/>
                      <a:gd name="connsiteY1" fmla="*/ 1133514 h 1288818"/>
                      <a:gd name="connsiteX2" fmla="*/ 809625 w 1352550"/>
                      <a:gd name="connsiteY2" fmla="*/ 619164 h 1288818"/>
                      <a:gd name="connsiteX3" fmla="*/ 885825 w 1352550"/>
                      <a:gd name="connsiteY3" fmla="*/ 39 h 1288818"/>
                      <a:gd name="connsiteX4" fmla="*/ 990600 w 1352550"/>
                      <a:gd name="connsiteY4" fmla="*/ 647739 h 1288818"/>
                      <a:gd name="connsiteX5" fmla="*/ 1095375 w 1352550"/>
                      <a:gd name="connsiteY5" fmla="*/ 1133514 h 1288818"/>
                      <a:gd name="connsiteX6" fmla="*/ 1352550 w 1352550"/>
                      <a:gd name="connsiteY6" fmla="*/ 1133514 h 1288818"/>
                      <a:gd name="connsiteX7" fmla="*/ 1352550 w 1352550"/>
                      <a:gd name="connsiteY7" fmla="*/ 1133514 h 1288818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8849"/>
                      <a:gd name="connsiteX1" fmla="*/ 666750 w 1352550"/>
                      <a:gd name="connsiteY1" fmla="*/ 1133545 h 1288849"/>
                      <a:gd name="connsiteX2" fmla="*/ 809625 w 1352550"/>
                      <a:gd name="connsiteY2" fmla="*/ 619195 h 1288849"/>
                      <a:gd name="connsiteX3" fmla="*/ 885825 w 1352550"/>
                      <a:gd name="connsiteY3" fmla="*/ 70 h 1288849"/>
                      <a:gd name="connsiteX4" fmla="*/ 962025 w 1352550"/>
                      <a:gd name="connsiteY4" fmla="*/ 657295 h 1288849"/>
                      <a:gd name="connsiteX5" fmla="*/ 1095375 w 1352550"/>
                      <a:gd name="connsiteY5" fmla="*/ 1133545 h 1288849"/>
                      <a:gd name="connsiteX6" fmla="*/ 1352550 w 1352550"/>
                      <a:gd name="connsiteY6" fmla="*/ 1133545 h 1288849"/>
                      <a:gd name="connsiteX7" fmla="*/ 1352550 w 1352550"/>
                      <a:gd name="connsiteY7" fmla="*/ 1133545 h 1288849"/>
                      <a:gd name="connsiteX0" fmla="*/ 0 w 1352550"/>
                      <a:gd name="connsiteY0" fmla="*/ 1276420 h 1283183"/>
                      <a:gd name="connsiteX1" fmla="*/ 666750 w 1352550"/>
                      <a:gd name="connsiteY1" fmla="*/ 1133545 h 1283183"/>
                      <a:gd name="connsiteX2" fmla="*/ 809625 w 1352550"/>
                      <a:gd name="connsiteY2" fmla="*/ 619195 h 1283183"/>
                      <a:gd name="connsiteX3" fmla="*/ 885825 w 1352550"/>
                      <a:gd name="connsiteY3" fmla="*/ 70 h 1283183"/>
                      <a:gd name="connsiteX4" fmla="*/ 962025 w 1352550"/>
                      <a:gd name="connsiteY4" fmla="*/ 657295 h 1283183"/>
                      <a:gd name="connsiteX5" fmla="*/ 1095375 w 1352550"/>
                      <a:gd name="connsiteY5" fmla="*/ 1133545 h 1283183"/>
                      <a:gd name="connsiteX6" fmla="*/ 1352550 w 1352550"/>
                      <a:gd name="connsiteY6" fmla="*/ 1133545 h 1283183"/>
                      <a:gd name="connsiteX7" fmla="*/ 1352550 w 1352550"/>
                      <a:gd name="connsiteY7" fmla="*/ 1133545 h 1283183"/>
                      <a:gd name="connsiteX0" fmla="*/ 0 w 1009650"/>
                      <a:gd name="connsiteY0" fmla="*/ 1104970 h 1171849"/>
                      <a:gd name="connsiteX1" fmla="*/ 323850 w 1009650"/>
                      <a:gd name="connsiteY1" fmla="*/ 1133545 h 1171849"/>
                      <a:gd name="connsiteX2" fmla="*/ 466725 w 1009650"/>
                      <a:gd name="connsiteY2" fmla="*/ 619195 h 1171849"/>
                      <a:gd name="connsiteX3" fmla="*/ 542925 w 1009650"/>
                      <a:gd name="connsiteY3" fmla="*/ 70 h 1171849"/>
                      <a:gd name="connsiteX4" fmla="*/ 619125 w 1009650"/>
                      <a:gd name="connsiteY4" fmla="*/ 657295 h 1171849"/>
                      <a:gd name="connsiteX5" fmla="*/ 752475 w 1009650"/>
                      <a:gd name="connsiteY5" fmla="*/ 1133545 h 1171849"/>
                      <a:gd name="connsiteX6" fmla="*/ 1009650 w 1009650"/>
                      <a:gd name="connsiteY6" fmla="*/ 1133545 h 1171849"/>
                      <a:gd name="connsiteX7" fmla="*/ 1009650 w 1009650"/>
                      <a:gd name="connsiteY7" fmla="*/ 1133545 h 1171849"/>
                      <a:gd name="connsiteX0" fmla="*/ 0 w 1009650"/>
                      <a:gd name="connsiteY0" fmla="*/ 1104970 h 1165941"/>
                      <a:gd name="connsiteX1" fmla="*/ 323850 w 1009650"/>
                      <a:gd name="connsiteY1" fmla="*/ 1133545 h 1165941"/>
                      <a:gd name="connsiteX2" fmla="*/ 466725 w 1009650"/>
                      <a:gd name="connsiteY2" fmla="*/ 619195 h 1165941"/>
                      <a:gd name="connsiteX3" fmla="*/ 542925 w 1009650"/>
                      <a:gd name="connsiteY3" fmla="*/ 70 h 1165941"/>
                      <a:gd name="connsiteX4" fmla="*/ 619125 w 1009650"/>
                      <a:gd name="connsiteY4" fmla="*/ 657295 h 1165941"/>
                      <a:gd name="connsiteX5" fmla="*/ 752475 w 1009650"/>
                      <a:gd name="connsiteY5" fmla="*/ 1133545 h 1165941"/>
                      <a:gd name="connsiteX6" fmla="*/ 1009650 w 1009650"/>
                      <a:gd name="connsiteY6" fmla="*/ 1133545 h 1165941"/>
                      <a:gd name="connsiteX7" fmla="*/ 1009650 w 1009650"/>
                      <a:gd name="connsiteY7" fmla="*/ 1133545 h 1165941"/>
                      <a:gd name="connsiteX0" fmla="*/ 0 w 1000125"/>
                      <a:gd name="connsiteY0" fmla="*/ 1133545 h 1175223"/>
                      <a:gd name="connsiteX1" fmla="*/ 314325 w 1000125"/>
                      <a:gd name="connsiteY1" fmla="*/ 1133545 h 1175223"/>
                      <a:gd name="connsiteX2" fmla="*/ 457200 w 1000125"/>
                      <a:gd name="connsiteY2" fmla="*/ 619195 h 1175223"/>
                      <a:gd name="connsiteX3" fmla="*/ 533400 w 1000125"/>
                      <a:gd name="connsiteY3" fmla="*/ 70 h 1175223"/>
                      <a:gd name="connsiteX4" fmla="*/ 609600 w 1000125"/>
                      <a:gd name="connsiteY4" fmla="*/ 657295 h 1175223"/>
                      <a:gd name="connsiteX5" fmla="*/ 742950 w 1000125"/>
                      <a:gd name="connsiteY5" fmla="*/ 1133545 h 1175223"/>
                      <a:gd name="connsiteX6" fmla="*/ 1000125 w 1000125"/>
                      <a:gd name="connsiteY6" fmla="*/ 1133545 h 1175223"/>
                      <a:gd name="connsiteX7" fmla="*/ 1000125 w 1000125"/>
                      <a:gd name="connsiteY7" fmla="*/ 1133545 h 1175223"/>
                      <a:gd name="connsiteX0" fmla="*/ 0 w 1000125"/>
                      <a:gd name="connsiteY0" fmla="*/ 1133545 h 1172909"/>
                      <a:gd name="connsiteX1" fmla="*/ 314325 w 1000125"/>
                      <a:gd name="connsiteY1" fmla="*/ 1133545 h 1172909"/>
                      <a:gd name="connsiteX2" fmla="*/ 457200 w 1000125"/>
                      <a:gd name="connsiteY2" fmla="*/ 619195 h 1172909"/>
                      <a:gd name="connsiteX3" fmla="*/ 533400 w 1000125"/>
                      <a:gd name="connsiteY3" fmla="*/ 70 h 1172909"/>
                      <a:gd name="connsiteX4" fmla="*/ 609600 w 1000125"/>
                      <a:gd name="connsiteY4" fmla="*/ 657295 h 1172909"/>
                      <a:gd name="connsiteX5" fmla="*/ 742950 w 1000125"/>
                      <a:gd name="connsiteY5" fmla="*/ 1133545 h 1172909"/>
                      <a:gd name="connsiteX6" fmla="*/ 1000125 w 1000125"/>
                      <a:gd name="connsiteY6" fmla="*/ 1133545 h 1172909"/>
                      <a:gd name="connsiteX7" fmla="*/ 1000125 w 1000125"/>
                      <a:gd name="connsiteY7" fmla="*/ 1133545 h 1172909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68680"/>
                      <a:gd name="connsiteX1" fmla="*/ 314325 w 1000125"/>
                      <a:gd name="connsiteY1" fmla="*/ 1133545 h 1168680"/>
                      <a:gd name="connsiteX2" fmla="*/ 457200 w 1000125"/>
                      <a:gd name="connsiteY2" fmla="*/ 619195 h 1168680"/>
                      <a:gd name="connsiteX3" fmla="*/ 533400 w 1000125"/>
                      <a:gd name="connsiteY3" fmla="*/ 70 h 1168680"/>
                      <a:gd name="connsiteX4" fmla="*/ 609600 w 1000125"/>
                      <a:gd name="connsiteY4" fmla="*/ 657295 h 1168680"/>
                      <a:gd name="connsiteX5" fmla="*/ 742950 w 1000125"/>
                      <a:gd name="connsiteY5" fmla="*/ 1133545 h 1168680"/>
                      <a:gd name="connsiteX6" fmla="*/ 1000125 w 1000125"/>
                      <a:gd name="connsiteY6" fmla="*/ 1133545 h 1168680"/>
                      <a:gd name="connsiteX7" fmla="*/ 1000125 w 1000125"/>
                      <a:gd name="connsiteY7" fmla="*/ 1133545 h 1168680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  <a:gd name="connsiteX0" fmla="*/ 0 w 1000125"/>
                      <a:gd name="connsiteY0" fmla="*/ 1133545 h 1139295"/>
                      <a:gd name="connsiteX1" fmla="*/ 314325 w 1000125"/>
                      <a:gd name="connsiteY1" fmla="*/ 1133545 h 1139295"/>
                      <a:gd name="connsiteX2" fmla="*/ 457200 w 1000125"/>
                      <a:gd name="connsiteY2" fmla="*/ 619195 h 1139295"/>
                      <a:gd name="connsiteX3" fmla="*/ 533400 w 1000125"/>
                      <a:gd name="connsiteY3" fmla="*/ 70 h 1139295"/>
                      <a:gd name="connsiteX4" fmla="*/ 609600 w 1000125"/>
                      <a:gd name="connsiteY4" fmla="*/ 657295 h 1139295"/>
                      <a:gd name="connsiteX5" fmla="*/ 742950 w 1000125"/>
                      <a:gd name="connsiteY5" fmla="*/ 1133545 h 1139295"/>
                      <a:gd name="connsiteX6" fmla="*/ 1000125 w 1000125"/>
                      <a:gd name="connsiteY6" fmla="*/ 1133545 h 1139295"/>
                      <a:gd name="connsiteX7" fmla="*/ 1000125 w 1000125"/>
                      <a:gd name="connsiteY7" fmla="*/ 1133545 h 113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000125" h="1139295">
                        <a:moveTo>
                          <a:pt x="0" y="1133545"/>
                        </a:moveTo>
                        <a:cubicBezTo>
                          <a:pt x="113506" y="1139101"/>
                          <a:pt x="180975" y="1143070"/>
                          <a:pt x="314325" y="1133545"/>
                        </a:cubicBezTo>
                        <a:cubicBezTo>
                          <a:pt x="409575" y="1124020"/>
                          <a:pt x="430213" y="817632"/>
                          <a:pt x="457200" y="619195"/>
                        </a:cubicBezTo>
                        <a:cubicBezTo>
                          <a:pt x="484187" y="420758"/>
                          <a:pt x="508000" y="-6280"/>
                          <a:pt x="533400" y="70"/>
                        </a:cubicBezTo>
                        <a:cubicBezTo>
                          <a:pt x="558800" y="6420"/>
                          <a:pt x="584200" y="468383"/>
                          <a:pt x="609600" y="657295"/>
                        </a:cubicBezTo>
                        <a:cubicBezTo>
                          <a:pt x="635000" y="846207"/>
                          <a:pt x="677863" y="1139895"/>
                          <a:pt x="742950" y="1133545"/>
                        </a:cubicBezTo>
                        <a:cubicBezTo>
                          <a:pt x="808037" y="1127195"/>
                          <a:pt x="957263" y="1133545"/>
                          <a:pt x="1000125" y="1133545"/>
                        </a:cubicBezTo>
                        <a:lnTo>
                          <a:pt x="1000125" y="1133545"/>
                        </a:lnTo>
                      </a:path>
                    </a:pathLst>
                  </a:cu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/>
                  </a:p>
                </p:txBody>
              </p:sp>
            </p:grpSp>
            <p:sp>
              <p:nvSpPr>
                <p:cNvPr id="15" name="TextovéPole 36"/>
                <p:cNvSpPr txBox="1">
                  <a:spLocks noChangeArrowheads="1"/>
                </p:cNvSpPr>
                <p:nvPr/>
              </p:nvSpPr>
              <p:spPr bwMode="auto">
                <a:xfrm>
                  <a:off x="2051720" y="2723414"/>
                  <a:ext cx="689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400">
                      <a:solidFill>
                        <a:schemeClr val="tx1"/>
                      </a:solidFill>
                      <a:latin typeface="Calibri" pitchFamily="34" charset="0"/>
                    </a:rPr>
                    <a:t>lokus 1</a:t>
                  </a:r>
                </a:p>
              </p:txBody>
            </p:sp>
            <p:sp>
              <p:nvSpPr>
                <p:cNvPr id="16" name="TextovéPole 37"/>
                <p:cNvSpPr txBox="1">
                  <a:spLocks noChangeArrowheads="1"/>
                </p:cNvSpPr>
                <p:nvPr/>
              </p:nvSpPr>
              <p:spPr bwMode="auto">
                <a:xfrm>
                  <a:off x="2632037" y="2723414"/>
                  <a:ext cx="689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400">
                      <a:solidFill>
                        <a:schemeClr val="tx1"/>
                      </a:solidFill>
                      <a:latin typeface="Calibri" pitchFamily="34" charset="0"/>
                    </a:rPr>
                    <a:t>lokus 2</a:t>
                  </a:r>
                </a:p>
              </p:txBody>
            </p:sp>
            <p:sp>
              <p:nvSpPr>
                <p:cNvPr id="17" name="TextovéPole 38"/>
                <p:cNvSpPr txBox="1">
                  <a:spLocks noChangeArrowheads="1"/>
                </p:cNvSpPr>
                <p:nvPr/>
              </p:nvSpPr>
              <p:spPr bwMode="auto">
                <a:xfrm>
                  <a:off x="3212354" y="2723414"/>
                  <a:ext cx="689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400">
                      <a:solidFill>
                        <a:schemeClr val="tx1"/>
                      </a:solidFill>
                      <a:latin typeface="Calibri" pitchFamily="34" charset="0"/>
                    </a:rPr>
                    <a:t>lokus 3</a:t>
                  </a:r>
                </a:p>
              </p:txBody>
            </p:sp>
            <p:sp>
              <p:nvSpPr>
                <p:cNvPr id="18" name="TextovéPole 39"/>
                <p:cNvSpPr txBox="1">
                  <a:spLocks noChangeArrowheads="1"/>
                </p:cNvSpPr>
                <p:nvPr/>
              </p:nvSpPr>
              <p:spPr bwMode="auto">
                <a:xfrm>
                  <a:off x="3792671" y="2723414"/>
                  <a:ext cx="689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400">
                      <a:solidFill>
                        <a:schemeClr val="tx1"/>
                      </a:solidFill>
                      <a:latin typeface="Calibri" pitchFamily="34" charset="0"/>
                    </a:rPr>
                    <a:t>lokus 4</a:t>
                  </a:r>
                </a:p>
              </p:txBody>
            </p:sp>
            <p:sp>
              <p:nvSpPr>
                <p:cNvPr id="19" name="TextovéPole 40"/>
                <p:cNvSpPr txBox="1">
                  <a:spLocks noChangeArrowheads="1"/>
                </p:cNvSpPr>
                <p:nvPr/>
              </p:nvSpPr>
              <p:spPr bwMode="auto">
                <a:xfrm>
                  <a:off x="4372988" y="2723414"/>
                  <a:ext cx="689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400">
                      <a:solidFill>
                        <a:schemeClr val="tx1"/>
                      </a:solidFill>
                      <a:latin typeface="Calibri" pitchFamily="34" charset="0"/>
                    </a:rPr>
                    <a:t>lokus 5</a:t>
                  </a:r>
                </a:p>
              </p:txBody>
            </p:sp>
            <p:sp>
              <p:nvSpPr>
                <p:cNvPr id="20" name="TextovéPole 41"/>
                <p:cNvSpPr txBox="1">
                  <a:spLocks noChangeArrowheads="1"/>
                </p:cNvSpPr>
                <p:nvPr/>
              </p:nvSpPr>
              <p:spPr bwMode="auto">
                <a:xfrm>
                  <a:off x="4953307" y="2723414"/>
                  <a:ext cx="689968" cy="2462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ct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400">
                      <a:solidFill>
                        <a:schemeClr val="tx1"/>
                      </a:solidFill>
                      <a:latin typeface="Calibri" pitchFamily="34" charset="0"/>
                    </a:rPr>
                    <a:t>lokus 6</a:t>
                  </a:r>
                </a:p>
              </p:txBody>
            </p:sp>
            <p:cxnSp>
              <p:nvCxnSpPr>
                <p:cNvPr id="21" name="Přímá spojnice se šipkou 20"/>
                <p:cNvCxnSpPr/>
                <p:nvPr/>
              </p:nvCxnSpPr>
              <p:spPr>
                <a:xfrm>
                  <a:off x="2399454" y="2936974"/>
                  <a:ext cx="238766" cy="492590"/>
                </a:xfrm>
                <a:prstGeom prst="straightConnector1">
                  <a:avLst/>
                </a:prstGeom>
                <a:ln w="12700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Přímá spojnice se šipkou 21"/>
                <p:cNvCxnSpPr/>
                <p:nvPr/>
              </p:nvCxnSpPr>
              <p:spPr>
                <a:xfrm>
                  <a:off x="2972985" y="2936974"/>
                  <a:ext cx="98460" cy="636520"/>
                </a:xfrm>
                <a:prstGeom prst="straightConnector1">
                  <a:avLst/>
                </a:prstGeom>
                <a:ln w="12700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Přímá spojnice se šipkou 22"/>
                <p:cNvCxnSpPr/>
                <p:nvPr/>
              </p:nvCxnSpPr>
              <p:spPr>
                <a:xfrm flipH="1">
                  <a:off x="2891756" y="2936974"/>
                  <a:ext cx="81230" cy="636520"/>
                </a:xfrm>
                <a:prstGeom prst="straightConnector1">
                  <a:avLst/>
                </a:prstGeom>
                <a:ln w="12700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Přímá spojnice se šipkou 23"/>
                <p:cNvCxnSpPr/>
                <p:nvPr/>
              </p:nvCxnSpPr>
              <p:spPr>
                <a:xfrm>
                  <a:off x="3562516" y="2936974"/>
                  <a:ext cx="65230" cy="492590"/>
                </a:xfrm>
                <a:prstGeom prst="straightConnector1">
                  <a:avLst/>
                </a:prstGeom>
                <a:ln w="12700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Přímá spojnice se šipkou 24"/>
                <p:cNvCxnSpPr/>
                <p:nvPr/>
              </p:nvCxnSpPr>
              <p:spPr>
                <a:xfrm flipH="1">
                  <a:off x="3364365" y="2936974"/>
                  <a:ext cx="190766" cy="636520"/>
                </a:xfrm>
                <a:prstGeom prst="straightConnector1">
                  <a:avLst/>
                </a:prstGeom>
                <a:ln w="12700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Přímá spojnice se šipkou 25"/>
                <p:cNvCxnSpPr/>
                <p:nvPr/>
              </p:nvCxnSpPr>
              <p:spPr>
                <a:xfrm>
                  <a:off x="4139740" y="2936974"/>
                  <a:ext cx="168613" cy="852416"/>
                </a:xfrm>
                <a:prstGeom prst="straightConnector1">
                  <a:avLst/>
                </a:prstGeom>
                <a:ln w="12700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Přímá spojnice se šipkou 26"/>
                <p:cNvCxnSpPr/>
                <p:nvPr/>
              </p:nvCxnSpPr>
              <p:spPr>
                <a:xfrm flipH="1">
                  <a:off x="3848051" y="2936974"/>
                  <a:ext cx="284304" cy="713449"/>
                </a:xfrm>
                <a:prstGeom prst="straightConnector1">
                  <a:avLst/>
                </a:prstGeom>
                <a:ln w="12700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Přímá spojnice se šipkou 27"/>
                <p:cNvCxnSpPr/>
                <p:nvPr/>
              </p:nvCxnSpPr>
              <p:spPr>
                <a:xfrm>
                  <a:off x="4691117" y="2936974"/>
                  <a:ext cx="27077" cy="564555"/>
                </a:xfrm>
                <a:prstGeom prst="straightConnector1">
                  <a:avLst/>
                </a:prstGeom>
                <a:ln w="12700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Přímá spojnice se šipkou 28"/>
                <p:cNvCxnSpPr/>
                <p:nvPr/>
              </p:nvCxnSpPr>
              <p:spPr>
                <a:xfrm flipH="1">
                  <a:off x="4206200" y="2936974"/>
                  <a:ext cx="477532" cy="636520"/>
                </a:xfrm>
                <a:prstGeom prst="straightConnector1">
                  <a:avLst/>
                </a:prstGeom>
                <a:ln w="12700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Přímá spojnice se šipkou 29"/>
                <p:cNvCxnSpPr/>
                <p:nvPr/>
              </p:nvCxnSpPr>
              <p:spPr>
                <a:xfrm flipH="1">
                  <a:off x="5252341" y="2936974"/>
                  <a:ext cx="15999" cy="713449"/>
                </a:xfrm>
                <a:prstGeom prst="straightConnector1">
                  <a:avLst/>
                </a:prstGeom>
                <a:ln w="12700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nice se šipkou 30"/>
                <p:cNvCxnSpPr/>
                <p:nvPr/>
              </p:nvCxnSpPr>
              <p:spPr>
                <a:xfrm flipH="1">
                  <a:off x="5109574" y="2936974"/>
                  <a:ext cx="150152" cy="852416"/>
                </a:xfrm>
                <a:prstGeom prst="straightConnector1">
                  <a:avLst/>
                </a:prstGeom>
                <a:ln w="12700">
                  <a:prstDash val="sys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" name="Přímá spojnice 12"/>
              <p:cNvCxnSpPr/>
              <p:nvPr/>
            </p:nvCxnSpPr>
            <p:spPr>
              <a:xfrm>
                <a:off x="1318852" y="4149216"/>
                <a:ext cx="460794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7108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69"/>
    </mc:Choice>
    <mc:Fallback xmlns="">
      <p:transition spd="slow" advTm="816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7CEE9EB-1291-4080-801D-B42F2593D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Délka fragmentu x struktura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6B02126-4B46-4F55-A7B2-42C9916B5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délkový polymorfismus – nerozpoznám bodové mutace </a:t>
            </a:r>
          </a:p>
          <a:p>
            <a:pPr marL="0" indent="0">
              <a:buNone/>
            </a:pPr>
            <a:r>
              <a:rPr lang="cs-CZ" dirty="0"/>
              <a:t>- příklad: AAGT </a:t>
            </a:r>
            <a:r>
              <a:rPr lang="cs-CZ" dirty="0" err="1"/>
              <a:t>AAGT</a:t>
            </a:r>
            <a:r>
              <a:rPr lang="cs-CZ" dirty="0"/>
              <a:t> </a:t>
            </a:r>
            <a:r>
              <a:rPr lang="cs-CZ" dirty="0" err="1"/>
              <a:t>AAGT</a:t>
            </a:r>
            <a:r>
              <a:rPr lang="cs-CZ" dirty="0"/>
              <a:t> </a:t>
            </a:r>
            <a:r>
              <a:rPr lang="cs-CZ" dirty="0" err="1"/>
              <a:t>AAGT</a:t>
            </a:r>
            <a:r>
              <a:rPr lang="cs-CZ" dirty="0"/>
              <a:t> </a:t>
            </a:r>
            <a:r>
              <a:rPr lang="cs-CZ" dirty="0" err="1"/>
              <a:t>AAGT</a:t>
            </a:r>
            <a:r>
              <a:rPr lang="cs-CZ" dirty="0"/>
              <a:t> </a:t>
            </a:r>
            <a:r>
              <a:rPr lang="cs-CZ" dirty="0" err="1"/>
              <a:t>AAGT</a:t>
            </a:r>
            <a:r>
              <a:rPr lang="cs-CZ" dirty="0"/>
              <a:t> </a:t>
            </a:r>
            <a:r>
              <a:rPr lang="cs-CZ" dirty="0" err="1"/>
              <a:t>AAGT</a:t>
            </a:r>
            <a:r>
              <a:rPr lang="cs-CZ" dirty="0"/>
              <a:t> AATT AAGT </a:t>
            </a:r>
            <a:r>
              <a:rPr lang="cs-CZ" dirty="0" err="1"/>
              <a:t>AAGT</a:t>
            </a:r>
            <a:r>
              <a:rPr lang="cs-CZ" dirty="0"/>
              <a:t> </a:t>
            </a:r>
            <a:r>
              <a:rPr lang="cs-CZ" dirty="0" err="1"/>
              <a:t>AAGT</a:t>
            </a:r>
            <a:r>
              <a:rPr lang="cs-CZ" dirty="0"/>
              <a:t> </a:t>
            </a:r>
            <a:r>
              <a:rPr lang="cs-CZ" dirty="0" err="1"/>
              <a:t>AAGT</a:t>
            </a:r>
            <a:r>
              <a:rPr lang="cs-CZ" dirty="0"/>
              <a:t> </a:t>
            </a:r>
            <a:r>
              <a:rPr lang="cs-CZ" dirty="0" err="1"/>
              <a:t>AAGT</a:t>
            </a:r>
            <a:endParaRPr lang="cs-CZ" dirty="0"/>
          </a:p>
          <a:p>
            <a:r>
              <a:rPr lang="cs-CZ" dirty="0"/>
              <a:t>Delece</a:t>
            </a:r>
          </a:p>
          <a:p>
            <a:pPr>
              <a:buFontTx/>
              <a:buChar char="-"/>
            </a:pPr>
            <a:r>
              <a:rPr lang="cs-CZ" dirty="0"/>
              <a:t>příklad: TH01 9.3 – TCAT </a:t>
            </a:r>
            <a:r>
              <a:rPr lang="cs-CZ" dirty="0" err="1"/>
              <a:t>TCAT</a:t>
            </a:r>
            <a:r>
              <a:rPr lang="cs-CZ" dirty="0"/>
              <a:t> </a:t>
            </a:r>
            <a:r>
              <a:rPr lang="cs-CZ" dirty="0" err="1"/>
              <a:t>TCAT</a:t>
            </a:r>
            <a:r>
              <a:rPr lang="cs-CZ" dirty="0"/>
              <a:t> </a:t>
            </a:r>
            <a:r>
              <a:rPr lang="cs-CZ" dirty="0" err="1"/>
              <a:t>TCAT</a:t>
            </a:r>
            <a:r>
              <a:rPr lang="cs-CZ" dirty="0"/>
              <a:t> </a:t>
            </a:r>
            <a:r>
              <a:rPr lang="cs-CZ" dirty="0" err="1"/>
              <a:t>TCAT</a:t>
            </a:r>
            <a:r>
              <a:rPr lang="cs-CZ" dirty="0"/>
              <a:t> </a:t>
            </a:r>
            <a:r>
              <a:rPr lang="cs-CZ" dirty="0" err="1"/>
              <a:t>TCAT</a:t>
            </a:r>
            <a:r>
              <a:rPr lang="cs-CZ" dirty="0"/>
              <a:t> </a:t>
            </a:r>
            <a:r>
              <a:rPr lang="cs-CZ" dirty="0" err="1"/>
              <a:t>TCAT</a:t>
            </a:r>
            <a:r>
              <a:rPr lang="cs-CZ" dirty="0"/>
              <a:t> </a:t>
            </a:r>
            <a:r>
              <a:rPr lang="cs-CZ" dirty="0" err="1"/>
              <a:t>TCAT</a:t>
            </a:r>
            <a:r>
              <a:rPr lang="cs-CZ" dirty="0"/>
              <a:t> </a:t>
            </a:r>
            <a:r>
              <a:rPr lang="cs-CZ" dirty="0" err="1"/>
              <a:t>TCAT</a:t>
            </a:r>
            <a:r>
              <a:rPr lang="cs-CZ" dirty="0"/>
              <a:t> </a:t>
            </a:r>
            <a:r>
              <a:rPr lang="cs-CZ" b="1" dirty="0"/>
              <a:t>TCA</a:t>
            </a:r>
          </a:p>
          <a:p>
            <a:pPr>
              <a:buFontTx/>
              <a:buChar char="-"/>
            </a:pPr>
            <a:r>
              <a:rPr lang="cs-CZ" dirty="0"/>
              <a:t>TCAT </a:t>
            </a:r>
            <a:r>
              <a:rPr lang="cs-CZ" dirty="0" err="1"/>
              <a:t>TCAT</a:t>
            </a:r>
            <a:r>
              <a:rPr lang="cs-CZ" dirty="0"/>
              <a:t> </a:t>
            </a:r>
            <a:r>
              <a:rPr lang="cs-CZ" dirty="0" err="1"/>
              <a:t>TCAT</a:t>
            </a:r>
            <a:r>
              <a:rPr lang="cs-CZ" dirty="0"/>
              <a:t> </a:t>
            </a:r>
            <a:r>
              <a:rPr lang="cs-CZ" b="1" dirty="0"/>
              <a:t>TCA</a:t>
            </a:r>
            <a:r>
              <a:rPr lang="cs-CZ" dirty="0"/>
              <a:t> TCAT </a:t>
            </a:r>
            <a:r>
              <a:rPr lang="cs-CZ" dirty="0" err="1"/>
              <a:t>TCAT</a:t>
            </a:r>
            <a:r>
              <a:rPr lang="cs-CZ" dirty="0"/>
              <a:t> </a:t>
            </a:r>
            <a:r>
              <a:rPr lang="cs-CZ" dirty="0" err="1"/>
              <a:t>TCAT</a:t>
            </a:r>
            <a:r>
              <a:rPr lang="cs-CZ" dirty="0"/>
              <a:t> </a:t>
            </a:r>
            <a:r>
              <a:rPr lang="cs-CZ" dirty="0" err="1"/>
              <a:t>TCAT</a:t>
            </a:r>
            <a:r>
              <a:rPr lang="cs-CZ" dirty="0"/>
              <a:t> </a:t>
            </a:r>
            <a:r>
              <a:rPr lang="cs-CZ" dirty="0" err="1"/>
              <a:t>TCAT</a:t>
            </a:r>
            <a:r>
              <a:rPr lang="cs-CZ" dirty="0"/>
              <a:t> </a:t>
            </a:r>
            <a:r>
              <a:rPr lang="cs-CZ" dirty="0" err="1"/>
              <a:t>TCAT</a:t>
            </a:r>
            <a:endParaRPr lang="cs-CZ" dirty="0"/>
          </a:p>
          <a:p>
            <a:pPr>
              <a:buFontTx/>
              <a:buChar char="-"/>
            </a:pPr>
            <a:r>
              <a:rPr lang="cs-CZ" dirty="0"/>
              <a:t>důležitý je počet písmenek dělitelný 4-mi</a:t>
            </a:r>
          </a:p>
        </p:txBody>
      </p:sp>
    </p:spTree>
    <p:extLst>
      <p:ext uri="{BB962C8B-B14F-4D97-AF65-F5344CB8AC3E}">
        <p14:creationId xmlns:p14="http://schemas.microsoft.com/office/powerpoint/2010/main" val="4119163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1375" y="182203"/>
            <a:ext cx="5305425" cy="2667000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err="1"/>
              <a:t>Stutter</a:t>
            </a:r>
            <a:endParaRPr lang="cs-CZ" b="1" u="sng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546" y="2676525"/>
            <a:ext cx="5295900" cy="418147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64834" y="1498019"/>
            <a:ext cx="29968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malý </a:t>
            </a:r>
            <a:r>
              <a:rPr lang="cs-CZ" dirty="0" err="1"/>
              <a:t>peak</a:t>
            </a:r>
            <a:r>
              <a:rPr lang="cs-CZ" dirty="0"/>
              <a:t> před „reálnou“ alelou</a:t>
            </a:r>
          </a:p>
          <a:p>
            <a:pPr marL="285750" indent="-285750">
              <a:buFontTx/>
              <a:buChar char="-"/>
            </a:pPr>
            <a:r>
              <a:rPr lang="cs-CZ" dirty="0"/>
              <a:t>o právě jedno opakování kratší (min. výška u </a:t>
            </a:r>
            <a:r>
              <a:rPr lang="cs-CZ" dirty="0" err="1"/>
              <a:t>Pent</a:t>
            </a:r>
            <a:r>
              <a:rPr lang="cs-CZ" dirty="0"/>
              <a:t> D a E – výhoda u směsí</a:t>
            </a:r>
          </a:p>
          <a:p>
            <a:pPr marL="285750" indent="-285750">
              <a:buFontTx/>
              <a:buChar char="-"/>
            </a:pPr>
            <a:r>
              <a:rPr lang="cs-CZ" dirty="0"/>
              <a:t>dobře hodnotitelný u jednoduchých profilů DNA</a:t>
            </a:r>
          </a:p>
          <a:p>
            <a:pPr marL="285750" indent="-285750">
              <a:buFontTx/>
              <a:buChar char="-"/>
            </a:pPr>
            <a:r>
              <a:rPr lang="cs-CZ" dirty="0"/>
              <a:t>u směsného profilu se nutně nemusí jednat o </a:t>
            </a:r>
            <a:r>
              <a:rPr lang="cs-CZ" dirty="0" err="1"/>
              <a:t>stutter</a:t>
            </a:r>
            <a:r>
              <a:rPr lang="cs-CZ" dirty="0"/>
              <a:t>, ale o alelu minoritního zůstavitele</a:t>
            </a:r>
          </a:p>
          <a:p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8251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5B7ABE5-C858-4955-A6B0-E04D73F9A7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8296" y="1628800"/>
            <a:ext cx="3914775" cy="4410075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u="sng" dirty="0"/>
              <a:t>Non-</a:t>
            </a:r>
            <a:r>
              <a:rPr lang="cs-CZ" u="sng" dirty="0" err="1"/>
              <a:t>templátova</a:t>
            </a:r>
            <a:r>
              <a:rPr lang="cs-CZ" u="sng" dirty="0"/>
              <a:t> adice</a:t>
            </a:r>
            <a:endParaRPr lang="cs-CZ" b="1" u="sng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3B6377F-D25A-41A1-9F47-F336DCE36D75}"/>
              </a:ext>
            </a:extLst>
          </p:cNvPr>
          <p:cNvSpPr txBox="1"/>
          <p:nvPr/>
        </p:nvSpPr>
        <p:spPr>
          <a:xfrm>
            <a:off x="690587" y="1648163"/>
            <a:ext cx="37444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000" dirty="0" err="1"/>
              <a:t>Adenylace</a:t>
            </a:r>
            <a:r>
              <a:rPr lang="cs-CZ" sz="2000" dirty="0"/>
              <a:t> -  </a:t>
            </a:r>
            <a:r>
              <a:rPr lang="en-US" sz="2000" dirty="0"/>
              <a:t>‘+A’ for</a:t>
            </a:r>
            <a:r>
              <a:rPr lang="cs-CZ" sz="2000" dirty="0" err="1"/>
              <a:t>ma</a:t>
            </a:r>
            <a:r>
              <a:rPr lang="en-US" sz="2000" dirty="0"/>
              <a:t> </a:t>
            </a:r>
            <a:r>
              <a:rPr lang="en-US" sz="2000" dirty="0" err="1"/>
              <a:t>ampli</a:t>
            </a:r>
            <a:r>
              <a:rPr lang="cs-CZ" sz="2000" dirty="0"/>
              <a:t>k</a:t>
            </a:r>
            <a:r>
              <a:rPr lang="en-US" sz="2000" dirty="0"/>
              <a:t>on</a:t>
            </a:r>
            <a:r>
              <a:rPr lang="cs-CZ" sz="2000" dirty="0"/>
              <a:t>u</a:t>
            </a:r>
          </a:p>
          <a:p>
            <a:pPr marL="285750" indent="-285750">
              <a:buFontTx/>
              <a:buChar char="-"/>
            </a:pPr>
            <a:r>
              <a:rPr lang="en-US" sz="2000" i="1" dirty="0" err="1"/>
              <a:t>Taq</a:t>
            </a:r>
            <a:r>
              <a:rPr lang="en-US" sz="2000" i="1" dirty="0"/>
              <a:t> </a:t>
            </a:r>
            <a:r>
              <a:rPr lang="en-US" sz="2000" dirty="0"/>
              <a:t>polymerase</a:t>
            </a:r>
            <a:r>
              <a:rPr lang="cs-CZ" sz="2000" dirty="0"/>
              <a:t>,</a:t>
            </a:r>
            <a:r>
              <a:rPr lang="en-US" sz="2000" dirty="0"/>
              <a:t> </a:t>
            </a:r>
            <a:r>
              <a:rPr lang="cs-CZ" sz="2000" dirty="0"/>
              <a:t>používaná na PCR, přidává na 3´konec produkt kopírující templátové vlákno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většinou právě adenosin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výsledkem je vlákno o jeden nukleotid delší</a:t>
            </a:r>
          </a:p>
          <a:p>
            <a:pPr marL="285750" indent="-285750">
              <a:buFontTx/>
              <a:buChar char="-"/>
            </a:pPr>
            <a:r>
              <a:rPr lang="cs-CZ" sz="2000" dirty="0"/>
              <a:t>řešením je přidat další krok o teplotě</a:t>
            </a:r>
            <a:r>
              <a:rPr lang="en-US" sz="2000" dirty="0"/>
              <a:t> 60°C </a:t>
            </a:r>
            <a:r>
              <a:rPr lang="cs-CZ" sz="2000" dirty="0"/>
              <a:t>nebo</a:t>
            </a:r>
            <a:r>
              <a:rPr lang="en-US" sz="2000" dirty="0"/>
              <a:t> 72°C </a:t>
            </a:r>
            <a:r>
              <a:rPr lang="cs-CZ" sz="2000" dirty="0"/>
              <a:t>po ukončení cyklů</a:t>
            </a:r>
          </a:p>
        </p:txBody>
      </p:sp>
    </p:spTree>
    <p:extLst>
      <p:ext uri="{BB962C8B-B14F-4D97-AF65-F5344CB8AC3E}">
        <p14:creationId xmlns:p14="http://schemas.microsoft.com/office/powerpoint/2010/main" val="2756614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D2E6F1E-B79B-425B-AFB2-4B7BF9F48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2080" y="3284984"/>
            <a:ext cx="3686175" cy="3190875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Mikrovarianty</a:t>
            </a:r>
            <a:r>
              <a:rPr lang="cs-CZ" dirty="0"/>
              <a:t> a </a:t>
            </a:r>
            <a:r>
              <a:rPr lang="cs-CZ" dirty="0" err="1"/>
              <a:t>off-ladder</a:t>
            </a:r>
            <a:r>
              <a:rPr lang="cs-CZ" dirty="0"/>
              <a:t> alely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09D6A8B-AA5B-40FD-8FF6-5AB978907E58}"/>
              </a:ext>
            </a:extLst>
          </p:cNvPr>
          <p:cNvSpPr txBox="1"/>
          <p:nvPr/>
        </p:nvSpPr>
        <p:spPr>
          <a:xfrm>
            <a:off x="458129" y="1371600"/>
            <a:ext cx="6274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jedna alela je v daném </a:t>
            </a:r>
            <a:r>
              <a:rPr lang="cs-CZ" dirty="0" err="1"/>
              <a:t>binu</a:t>
            </a:r>
            <a:r>
              <a:rPr lang="cs-CZ" dirty="0"/>
              <a:t> a druhá se vymyká</a:t>
            </a:r>
          </a:p>
          <a:p>
            <a:pPr marL="285750" indent="-285750">
              <a:buFontTx/>
              <a:buChar char="-"/>
            </a:pPr>
            <a:r>
              <a:rPr lang="cs-CZ" dirty="0"/>
              <a:t>pokud již byla pozorována, výrobce </a:t>
            </a:r>
            <a:r>
              <a:rPr lang="cs-CZ" dirty="0" err="1"/>
              <a:t>kitu</a:t>
            </a:r>
            <a:r>
              <a:rPr lang="cs-CZ" dirty="0"/>
              <a:t> jí zařadí do „</a:t>
            </a:r>
            <a:r>
              <a:rPr lang="cs-CZ" dirty="0" err="1"/>
              <a:t>ladderu</a:t>
            </a:r>
            <a:r>
              <a:rPr lang="cs-CZ" dirty="0"/>
              <a:t>“ a systém ji označí velikostí (číslem)</a:t>
            </a:r>
          </a:p>
          <a:p>
            <a:pPr marL="285750" indent="-285750">
              <a:buFontTx/>
              <a:buChar char="-"/>
            </a:pPr>
            <a:r>
              <a:rPr lang="cs-CZ" dirty="0"/>
              <a:t>úplná novinka je mimo </a:t>
            </a:r>
            <a:r>
              <a:rPr lang="cs-CZ" dirty="0" err="1"/>
              <a:t>biny</a:t>
            </a:r>
            <a:r>
              <a:rPr lang="cs-CZ" dirty="0"/>
              <a:t> a systém ji označí jako </a:t>
            </a:r>
            <a:r>
              <a:rPr lang="cs-CZ" dirty="0" err="1"/>
              <a:t>off-ladder</a:t>
            </a:r>
            <a:r>
              <a:rPr lang="cs-CZ" dirty="0"/>
              <a:t> a je potřeba dopočítat velikost a v každém případě pro jistotu zopakovat od kroku amplifikace</a:t>
            </a:r>
          </a:p>
        </p:txBody>
      </p:sp>
    </p:spTree>
    <p:extLst>
      <p:ext uri="{BB962C8B-B14F-4D97-AF65-F5344CB8AC3E}">
        <p14:creationId xmlns:p14="http://schemas.microsoft.com/office/powerpoint/2010/main" val="3857925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D9F9FF05-4ED9-4E2D-BBAC-DBA182ABE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Alela se nezobrazí, protože:</a:t>
            </a:r>
          </a:p>
          <a:p>
            <a:pPr>
              <a:buFontTx/>
              <a:buChar char="-"/>
            </a:pPr>
            <a:r>
              <a:rPr lang="cs-CZ" dirty="0"/>
              <a:t>zájmová oblast je poškozená (není zde repetice)</a:t>
            </a:r>
          </a:p>
          <a:p>
            <a:pPr>
              <a:buFontTx/>
              <a:buChar char="-"/>
            </a:pPr>
            <a:r>
              <a:rPr lang="cs-CZ" dirty="0"/>
              <a:t>poškození v prostoru před zájmovou oblastí </a:t>
            </a:r>
          </a:p>
          <a:p>
            <a:pPr>
              <a:buFontTx/>
              <a:buChar char="-"/>
            </a:pPr>
            <a:r>
              <a:rPr lang="cs-CZ" dirty="0"/>
              <a:t> místo nasedání </a:t>
            </a:r>
            <a:r>
              <a:rPr lang="cs-CZ" dirty="0" err="1"/>
              <a:t>primeru</a:t>
            </a:r>
            <a:r>
              <a:rPr lang="cs-CZ" dirty="0"/>
              <a:t> je poškozené (mutované, degradace)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AEB2626-4D91-4C4A-B8D7-D94AC761A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Alelický drop </a:t>
            </a:r>
            <a:r>
              <a:rPr lang="cs-CZ" b="1" u="sng" dirty="0" err="1"/>
              <a:t>out</a:t>
            </a:r>
            <a:r>
              <a:rPr lang="cs-CZ" b="1" u="sng" dirty="0"/>
              <a:t> a nulové alely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B6A6DBC-801D-4C3E-A37C-692D016DC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05" y="3824119"/>
            <a:ext cx="3800475" cy="298132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EE17B34-FEA1-4B6E-97F6-42867849F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999" y="3571875"/>
            <a:ext cx="37814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865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CEB9ABB6-B06C-47D2-B3F0-CE748A47B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298" y="1201441"/>
            <a:ext cx="8229600" cy="219303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 </a:t>
            </a:r>
            <a:r>
              <a:rPr lang="cs-CZ" dirty="0" err="1"/>
              <a:t>lokusu</a:t>
            </a:r>
            <a:r>
              <a:rPr lang="cs-CZ" dirty="0"/>
              <a:t> se objevuje více jak dva píky</a:t>
            </a:r>
          </a:p>
          <a:p>
            <a:r>
              <a:rPr lang="cs-CZ" dirty="0"/>
              <a:t>v </a:t>
            </a:r>
            <a:r>
              <a:rPr lang="cs-CZ" dirty="0" err="1"/>
              <a:t>lokusu</a:t>
            </a:r>
            <a:r>
              <a:rPr lang="cs-CZ" dirty="0"/>
              <a:t> jsou píky různé výšky se zjevnou </a:t>
            </a:r>
            <a:r>
              <a:rPr lang="cs-CZ" dirty="0" err="1"/>
              <a:t>imbalancí</a:t>
            </a:r>
            <a:r>
              <a:rPr lang="cs-CZ" dirty="0"/>
              <a:t> mezi jednotlivými píky</a:t>
            </a:r>
          </a:p>
          <a:p>
            <a:r>
              <a:rPr lang="cs-CZ" dirty="0"/>
              <a:t>jedná se o </a:t>
            </a:r>
            <a:r>
              <a:rPr lang="cs-CZ" dirty="0" err="1"/>
              <a:t>stutter</a:t>
            </a:r>
            <a:r>
              <a:rPr lang="cs-CZ" dirty="0"/>
              <a:t> více jak 15% (až 25 %) výšky vedlejšího píku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303C4667-35BE-47F9-874C-953B420BC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219200"/>
          </a:xfrm>
        </p:spPr>
        <p:txBody>
          <a:bodyPr/>
          <a:lstStyle/>
          <a:p>
            <a:pPr algn="ctr"/>
            <a:r>
              <a:rPr lang="cs-CZ" b="1" u="sng" dirty="0"/>
              <a:t>Směs více vzorků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BD59B8-AD8E-4809-BCCC-8B1A5DA0C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2924944"/>
            <a:ext cx="3819525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54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buClr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2800" dirty="0">
                <a:solidFill>
                  <a:srgbClr val="4B1F6F"/>
                </a:solidFill>
              </a:rPr>
              <a:t>Separační metody založené na pohybu nabitých částic ve stejnosměrném elektrickém poli, přičemž různé částice mají různou elektroforetickou mobilitu (tj. pohybují se v poli rozdílnou rychlostí).</a:t>
            </a:r>
          </a:p>
          <a:p>
            <a:pPr>
              <a:spcBef>
                <a:spcPts val="800"/>
              </a:spcBef>
              <a:buClr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2800" dirty="0">
                <a:solidFill>
                  <a:srgbClr val="4B1F6F"/>
                </a:solidFill>
              </a:rPr>
              <a:t>Na základě této rozdílné pohyblivosti tak doje k separaci jednotlivých typů částic.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Elektroforéza</a:t>
            </a:r>
          </a:p>
        </p:txBody>
      </p:sp>
    </p:spTree>
    <p:extLst>
      <p:ext uri="{BB962C8B-B14F-4D97-AF65-F5344CB8AC3E}">
        <p14:creationId xmlns:p14="http://schemas.microsoft.com/office/powerpoint/2010/main" val="1912663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5EC681B-57E2-4489-B994-4CDD22B7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Degradovaná DNA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B12AF45-719B-48C2-A33D-4CB7B7986F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28" y="1299141"/>
            <a:ext cx="5544616" cy="42597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83C5A34-E547-4D37-BE2D-0D2C545E77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197" y="3981791"/>
            <a:ext cx="380047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41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22"/>
          <p:cNvGrpSpPr>
            <a:grpSpLocks/>
          </p:cNvGrpSpPr>
          <p:nvPr/>
        </p:nvGrpSpPr>
        <p:grpSpPr bwMode="auto">
          <a:xfrm>
            <a:off x="2103438" y="700088"/>
            <a:ext cx="6148387" cy="5137150"/>
            <a:chOff x="1016374" y="1064909"/>
            <a:chExt cx="6147914" cy="5137533"/>
          </a:xfrm>
        </p:grpSpPr>
        <p:sp>
          <p:nvSpPr>
            <p:cNvPr id="5" name="TextovéPole 24"/>
            <p:cNvSpPr txBox="1">
              <a:spLocks noChangeArrowheads="1"/>
            </p:cNvSpPr>
            <p:nvPr/>
          </p:nvSpPr>
          <p:spPr bwMode="auto">
            <a:xfrm>
              <a:off x="1800913" y="1399953"/>
              <a:ext cx="8988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>
                  <a:solidFill>
                    <a:schemeClr val="tx1"/>
                  </a:solidFill>
                  <a:latin typeface="Calibri" pitchFamily="34" charset="0"/>
                </a:rPr>
                <a:t>lokus 1</a:t>
              </a:r>
            </a:p>
          </p:txBody>
        </p:sp>
        <p:sp>
          <p:nvSpPr>
            <p:cNvPr id="6" name="TextovéPole 25"/>
            <p:cNvSpPr txBox="1">
              <a:spLocks noChangeArrowheads="1"/>
            </p:cNvSpPr>
            <p:nvPr/>
          </p:nvSpPr>
          <p:spPr bwMode="auto">
            <a:xfrm>
              <a:off x="2737017" y="1399953"/>
              <a:ext cx="8988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>
                  <a:solidFill>
                    <a:schemeClr val="tx1"/>
                  </a:solidFill>
                  <a:latin typeface="Calibri" pitchFamily="34" charset="0"/>
                </a:rPr>
                <a:t>lokus 2</a:t>
              </a:r>
            </a:p>
          </p:txBody>
        </p:sp>
        <p:sp>
          <p:nvSpPr>
            <p:cNvPr id="7" name="TextovéPole 26"/>
            <p:cNvSpPr txBox="1">
              <a:spLocks noChangeArrowheads="1"/>
            </p:cNvSpPr>
            <p:nvPr/>
          </p:nvSpPr>
          <p:spPr bwMode="auto">
            <a:xfrm>
              <a:off x="3601113" y="1399953"/>
              <a:ext cx="8988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>
                  <a:solidFill>
                    <a:schemeClr val="tx1"/>
                  </a:solidFill>
                  <a:latin typeface="Calibri" pitchFamily="34" charset="0"/>
                </a:rPr>
                <a:t>lokus 3</a:t>
              </a:r>
            </a:p>
          </p:txBody>
        </p:sp>
        <p:sp>
          <p:nvSpPr>
            <p:cNvPr id="8" name="TextovéPole 28"/>
            <p:cNvSpPr txBox="1">
              <a:spLocks noChangeArrowheads="1"/>
            </p:cNvSpPr>
            <p:nvPr/>
          </p:nvSpPr>
          <p:spPr bwMode="auto">
            <a:xfrm>
              <a:off x="4393201" y="1399953"/>
              <a:ext cx="8988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>
                  <a:solidFill>
                    <a:schemeClr val="tx1"/>
                  </a:solidFill>
                  <a:latin typeface="Calibri" pitchFamily="34" charset="0"/>
                </a:rPr>
                <a:t>lokus 4</a:t>
              </a:r>
            </a:p>
          </p:txBody>
        </p:sp>
        <p:sp>
          <p:nvSpPr>
            <p:cNvPr id="9" name="TextovéPole 30"/>
            <p:cNvSpPr txBox="1">
              <a:spLocks noChangeArrowheads="1"/>
            </p:cNvSpPr>
            <p:nvPr/>
          </p:nvSpPr>
          <p:spPr bwMode="auto">
            <a:xfrm>
              <a:off x="5077032" y="1399953"/>
              <a:ext cx="8988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>
                  <a:solidFill>
                    <a:schemeClr val="tx1"/>
                  </a:solidFill>
                  <a:latin typeface="Calibri" pitchFamily="34" charset="0"/>
                </a:rPr>
                <a:t>lokus 5</a:t>
              </a:r>
            </a:p>
          </p:txBody>
        </p:sp>
        <p:sp>
          <p:nvSpPr>
            <p:cNvPr id="10" name="TextovéPole 31"/>
            <p:cNvSpPr txBox="1">
              <a:spLocks noChangeArrowheads="1"/>
            </p:cNvSpPr>
            <p:nvPr/>
          </p:nvSpPr>
          <p:spPr bwMode="auto">
            <a:xfrm>
              <a:off x="5905369" y="1399953"/>
              <a:ext cx="8988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algn="ctr"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>
                  <a:solidFill>
                    <a:schemeClr val="tx1"/>
                  </a:solidFill>
                  <a:latin typeface="Calibri" pitchFamily="34" charset="0"/>
                </a:rPr>
                <a:t>lokus 6</a:t>
              </a:r>
            </a:p>
          </p:txBody>
        </p:sp>
        <p:grpSp>
          <p:nvGrpSpPr>
            <p:cNvPr id="11" name="Skupina 32"/>
            <p:cNvGrpSpPr>
              <a:grpSpLocks/>
            </p:cNvGrpSpPr>
            <p:nvPr/>
          </p:nvGrpSpPr>
          <p:grpSpPr bwMode="auto">
            <a:xfrm>
              <a:off x="1751840" y="2318593"/>
              <a:ext cx="584165" cy="507026"/>
              <a:chOff x="1683579" y="2326979"/>
              <a:chExt cx="584165" cy="507026"/>
            </a:xfrm>
          </p:grpSpPr>
          <p:sp>
            <p:nvSpPr>
              <p:cNvPr id="87" name="Volný tvar 86"/>
              <p:cNvSpPr/>
              <p:nvPr/>
            </p:nvSpPr>
            <p:spPr>
              <a:xfrm>
                <a:off x="1683068" y="2327513"/>
                <a:ext cx="584155" cy="506450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88" name="Volný tvar 87"/>
              <p:cNvSpPr/>
              <p:nvPr/>
            </p:nvSpPr>
            <p:spPr>
              <a:xfrm>
                <a:off x="1713229" y="2748232"/>
                <a:ext cx="292078" cy="76206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grpSp>
          <p:nvGrpSpPr>
            <p:cNvPr id="12" name="Skupina 33"/>
            <p:cNvGrpSpPr>
              <a:grpSpLocks/>
            </p:cNvGrpSpPr>
            <p:nvPr/>
          </p:nvGrpSpPr>
          <p:grpSpPr bwMode="auto">
            <a:xfrm>
              <a:off x="2047669" y="2317453"/>
              <a:ext cx="584165" cy="507026"/>
              <a:chOff x="1683579" y="2326979"/>
              <a:chExt cx="584165" cy="507026"/>
            </a:xfrm>
          </p:grpSpPr>
          <p:sp>
            <p:nvSpPr>
              <p:cNvPr id="85" name="Volný tvar 84"/>
              <p:cNvSpPr/>
              <p:nvPr/>
            </p:nvSpPr>
            <p:spPr>
              <a:xfrm>
                <a:off x="1684080" y="2327065"/>
                <a:ext cx="584155" cy="506451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86" name="Volný tvar 85"/>
              <p:cNvSpPr/>
              <p:nvPr/>
            </p:nvSpPr>
            <p:spPr>
              <a:xfrm>
                <a:off x="1714240" y="2747785"/>
                <a:ext cx="292078" cy="76206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grpSp>
          <p:nvGrpSpPr>
            <p:cNvPr id="13" name="Skupina 34"/>
            <p:cNvGrpSpPr/>
            <p:nvPr/>
          </p:nvGrpSpPr>
          <p:grpSpPr>
            <a:xfrm>
              <a:off x="2631834" y="2053604"/>
              <a:ext cx="584165" cy="772015"/>
              <a:chOff x="1683579" y="2326979"/>
              <a:chExt cx="584165" cy="507026"/>
            </a:xfrm>
            <a:solidFill>
              <a:srgbClr val="FFC000"/>
            </a:solidFill>
          </p:grpSpPr>
          <p:sp>
            <p:nvSpPr>
              <p:cNvPr id="83" name="Volný tvar 82"/>
              <p:cNvSpPr/>
              <p:nvPr/>
            </p:nvSpPr>
            <p:spPr>
              <a:xfrm>
                <a:off x="1683579" y="2326979"/>
                <a:ext cx="584165" cy="507026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84" name="Volný tvar 83"/>
              <p:cNvSpPr/>
              <p:nvPr/>
            </p:nvSpPr>
            <p:spPr>
              <a:xfrm>
                <a:off x="1713947" y="2758416"/>
                <a:ext cx="292082" cy="75589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grpSp>
          <p:nvGrpSpPr>
            <p:cNvPr id="14" name="Skupina 35"/>
            <p:cNvGrpSpPr/>
            <p:nvPr/>
          </p:nvGrpSpPr>
          <p:grpSpPr>
            <a:xfrm>
              <a:off x="3106684" y="2053604"/>
              <a:ext cx="584165" cy="772015"/>
              <a:chOff x="1683579" y="2326979"/>
              <a:chExt cx="584165" cy="507026"/>
            </a:xfrm>
            <a:solidFill>
              <a:srgbClr val="FFC000"/>
            </a:solidFill>
          </p:grpSpPr>
          <p:sp>
            <p:nvSpPr>
              <p:cNvPr id="81" name="Volný tvar 80"/>
              <p:cNvSpPr/>
              <p:nvPr/>
            </p:nvSpPr>
            <p:spPr>
              <a:xfrm>
                <a:off x="1683579" y="2326979"/>
                <a:ext cx="584165" cy="507026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82" name="Volný tvar 81"/>
              <p:cNvSpPr/>
              <p:nvPr/>
            </p:nvSpPr>
            <p:spPr>
              <a:xfrm>
                <a:off x="1713947" y="2758416"/>
                <a:ext cx="292082" cy="75589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grpSp>
          <p:nvGrpSpPr>
            <p:cNvPr id="15" name="Skupina 36"/>
            <p:cNvGrpSpPr/>
            <p:nvPr/>
          </p:nvGrpSpPr>
          <p:grpSpPr>
            <a:xfrm>
              <a:off x="5189447" y="1772816"/>
              <a:ext cx="584165" cy="1052803"/>
              <a:chOff x="1683579" y="2326979"/>
              <a:chExt cx="584165" cy="507026"/>
            </a:xfrm>
            <a:solidFill>
              <a:srgbClr val="FFC000"/>
            </a:solidFill>
          </p:grpSpPr>
          <p:sp>
            <p:nvSpPr>
              <p:cNvPr id="79" name="Volný tvar 78"/>
              <p:cNvSpPr/>
              <p:nvPr/>
            </p:nvSpPr>
            <p:spPr>
              <a:xfrm>
                <a:off x="1683579" y="2326979"/>
                <a:ext cx="584165" cy="507026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80" name="Volný tvar 79"/>
              <p:cNvSpPr/>
              <p:nvPr/>
            </p:nvSpPr>
            <p:spPr>
              <a:xfrm>
                <a:off x="1713947" y="2758416"/>
                <a:ext cx="292082" cy="75589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grpSp>
          <p:nvGrpSpPr>
            <p:cNvPr id="16" name="Skupina 37"/>
            <p:cNvGrpSpPr/>
            <p:nvPr/>
          </p:nvGrpSpPr>
          <p:grpSpPr>
            <a:xfrm>
              <a:off x="3655805" y="2053604"/>
              <a:ext cx="584165" cy="772015"/>
              <a:chOff x="1683579" y="2326979"/>
              <a:chExt cx="584165" cy="507026"/>
            </a:xfrm>
            <a:solidFill>
              <a:srgbClr val="00B0F0"/>
            </a:solidFill>
          </p:grpSpPr>
          <p:sp>
            <p:nvSpPr>
              <p:cNvPr id="77" name="Volný tvar 76"/>
              <p:cNvSpPr/>
              <p:nvPr/>
            </p:nvSpPr>
            <p:spPr>
              <a:xfrm>
                <a:off x="1683579" y="2326979"/>
                <a:ext cx="584165" cy="507026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78" name="Volný tvar 77"/>
              <p:cNvSpPr/>
              <p:nvPr/>
            </p:nvSpPr>
            <p:spPr>
              <a:xfrm>
                <a:off x="1713947" y="2758416"/>
                <a:ext cx="292082" cy="75589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grpSp>
          <p:nvGrpSpPr>
            <p:cNvPr id="17" name="Skupina 38"/>
            <p:cNvGrpSpPr/>
            <p:nvPr/>
          </p:nvGrpSpPr>
          <p:grpSpPr>
            <a:xfrm>
              <a:off x="3849095" y="2204864"/>
              <a:ext cx="584165" cy="620755"/>
              <a:chOff x="1683579" y="2326979"/>
              <a:chExt cx="584165" cy="507026"/>
            </a:xfrm>
            <a:solidFill>
              <a:srgbClr val="00B0F0"/>
            </a:solidFill>
          </p:grpSpPr>
          <p:sp>
            <p:nvSpPr>
              <p:cNvPr id="75" name="Volný tvar 74"/>
              <p:cNvSpPr/>
              <p:nvPr/>
            </p:nvSpPr>
            <p:spPr>
              <a:xfrm>
                <a:off x="1683579" y="2326979"/>
                <a:ext cx="584165" cy="507026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76" name="Volný tvar 75"/>
              <p:cNvSpPr/>
              <p:nvPr/>
            </p:nvSpPr>
            <p:spPr>
              <a:xfrm>
                <a:off x="1713947" y="2758416"/>
                <a:ext cx="292082" cy="75589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grpSp>
          <p:nvGrpSpPr>
            <p:cNvPr id="18" name="Skupina 39"/>
            <p:cNvGrpSpPr>
              <a:grpSpLocks/>
            </p:cNvGrpSpPr>
            <p:nvPr/>
          </p:nvGrpSpPr>
          <p:grpSpPr bwMode="auto">
            <a:xfrm>
              <a:off x="4382821" y="2318593"/>
              <a:ext cx="584165" cy="507026"/>
              <a:chOff x="1683579" y="2326979"/>
              <a:chExt cx="584165" cy="507026"/>
            </a:xfrm>
          </p:grpSpPr>
          <p:sp>
            <p:nvSpPr>
              <p:cNvPr id="73" name="Volný tvar 72"/>
              <p:cNvSpPr/>
              <p:nvPr/>
            </p:nvSpPr>
            <p:spPr>
              <a:xfrm>
                <a:off x="1683960" y="2327513"/>
                <a:ext cx="584155" cy="506450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74" name="Volný tvar 73"/>
              <p:cNvSpPr/>
              <p:nvPr/>
            </p:nvSpPr>
            <p:spPr>
              <a:xfrm>
                <a:off x="1714121" y="2748232"/>
                <a:ext cx="292078" cy="76206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grpSp>
          <p:nvGrpSpPr>
            <p:cNvPr id="19" name="Skupina 40"/>
            <p:cNvGrpSpPr>
              <a:grpSpLocks/>
            </p:cNvGrpSpPr>
            <p:nvPr/>
          </p:nvGrpSpPr>
          <p:grpSpPr bwMode="auto">
            <a:xfrm>
              <a:off x="4678650" y="2317453"/>
              <a:ext cx="584165" cy="507026"/>
              <a:chOff x="1683579" y="2326979"/>
              <a:chExt cx="584165" cy="507026"/>
            </a:xfrm>
          </p:grpSpPr>
          <p:sp>
            <p:nvSpPr>
              <p:cNvPr id="71" name="Volný tvar 70"/>
              <p:cNvSpPr/>
              <p:nvPr/>
            </p:nvSpPr>
            <p:spPr>
              <a:xfrm>
                <a:off x="1683383" y="2327065"/>
                <a:ext cx="584155" cy="506451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72" name="Volný tvar 71"/>
              <p:cNvSpPr/>
              <p:nvPr/>
            </p:nvSpPr>
            <p:spPr>
              <a:xfrm>
                <a:off x="1713544" y="2747785"/>
                <a:ext cx="292078" cy="76206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grpSp>
          <p:nvGrpSpPr>
            <p:cNvPr id="20" name="Skupina 41"/>
            <p:cNvGrpSpPr/>
            <p:nvPr/>
          </p:nvGrpSpPr>
          <p:grpSpPr>
            <a:xfrm>
              <a:off x="5886765" y="2053604"/>
              <a:ext cx="584165" cy="772015"/>
              <a:chOff x="1683579" y="2326979"/>
              <a:chExt cx="584165" cy="507026"/>
            </a:xfrm>
            <a:solidFill>
              <a:srgbClr val="00B0F0"/>
            </a:solidFill>
          </p:grpSpPr>
          <p:sp>
            <p:nvSpPr>
              <p:cNvPr id="69" name="Volný tvar 68"/>
              <p:cNvSpPr/>
              <p:nvPr/>
            </p:nvSpPr>
            <p:spPr>
              <a:xfrm>
                <a:off x="1683579" y="2326979"/>
                <a:ext cx="584165" cy="507026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70" name="Volný tvar 69"/>
              <p:cNvSpPr/>
              <p:nvPr/>
            </p:nvSpPr>
            <p:spPr>
              <a:xfrm>
                <a:off x="1713947" y="2758416"/>
                <a:ext cx="292082" cy="75589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grpSp>
          <p:nvGrpSpPr>
            <p:cNvPr id="21" name="Skupina 42"/>
            <p:cNvGrpSpPr/>
            <p:nvPr/>
          </p:nvGrpSpPr>
          <p:grpSpPr>
            <a:xfrm>
              <a:off x="6080055" y="2204864"/>
              <a:ext cx="584165" cy="620755"/>
              <a:chOff x="1683579" y="2326979"/>
              <a:chExt cx="584165" cy="507026"/>
            </a:xfrm>
            <a:solidFill>
              <a:srgbClr val="00B0F0"/>
            </a:solidFill>
          </p:grpSpPr>
          <p:sp>
            <p:nvSpPr>
              <p:cNvPr id="67" name="Volný tvar 66"/>
              <p:cNvSpPr/>
              <p:nvPr/>
            </p:nvSpPr>
            <p:spPr>
              <a:xfrm>
                <a:off x="1683579" y="2326979"/>
                <a:ext cx="584165" cy="507026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68" name="Volný tvar 67"/>
              <p:cNvSpPr/>
              <p:nvPr/>
            </p:nvSpPr>
            <p:spPr>
              <a:xfrm>
                <a:off x="1713947" y="2758416"/>
                <a:ext cx="292082" cy="75589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cxnSp>
          <p:nvCxnSpPr>
            <p:cNvPr id="22" name="Přímá spojnice 21"/>
            <p:cNvCxnSpPr/>
            <p:nvPr/>
          </p:nvCxnSpPr>
          <p:spPr>
            <a:xfrm>
              <a:off x="1016374" y="2825577"/>
              <a:ext cx="61479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Skupina 44"/>
            <p:cNvGrpSpPr>
              <a:grpSpLocks/>
            </p:cNvGrpSpPr>
            <p:nvPr/>
          </p:nvGrpSpPr>
          <p:grpSpPr bwMode="auto">
            <a:xfrm>
              <a:off x="1751840" y="4787176"/>
              <a:ext cx="584165" cy="156954"/>
              <a:chOff x="1683579" y="2326979"/>
              <a:chExt cx="584165" cy="507026"/>
            </a:xfrm>
          </p:grpSpPr>
          <p:sp>
            <p:nvSpPr>
              <p:cNvPr id="65" name="Volný tvar 64"/>
              <p:cNvSpPr/>
              <p:nvPr/>
            </p:nvSpPr>
            <p:spPr>
              <a:xfrm>
                <a:off x="1683068" y="2329231"/>
                <a:ext cx="584155" cy="502610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66" name="Volný tvar 65"/>
              <p:cNvSpPr/>
              <p:nvPr/>
            </p:nvSpPr>
            <p:spPr>
              <a:xfrm>
                <a:off x="1713229" y="2749782"/>
                <a:ext cx="292078" cy="71801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grpSp>
          <p:nvGrpSpPr>
            <p:cNvPr id="24" name="Skupina 45"/>
            <p:cNvGrpSpPr>
              <a:grpSpLocks/>
            </p:cNvGrpSpPr>
            <p:nvPr/>
          </p:nvGrpSpPr>
          <p:grpSpPr bwMode="auto">
            <a:xfrm>
              <a:off x="2047669" y="4323376"/>
              <a:ext cx="584165" cy="619615"/>
              <a:chOff x="1683579" y="2326979"/>
              <a:chExt cx="584165" cy="507026"/>
            </a:xfrm>
          </p:grpSpPr>
          <p:sp>
            <p:nvSpPr>
              <p:cNvPr id="63" name="Volný tvar 62"/>
              <p:cNvSpPr/>
              <p:nvPr/>
            </p:nvSpPr>
            <p:spPr>
              <a:xfrm>
                <a:off x="1684080" y="2326427"/>
                <a:ext cx="584155" cy="507961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64" name="Volný tvar 63"/>
              <p:cNvSpPr/>
              <p:nvPr/>
            </p:nvSpPr>
            <p:spPr>
              <a:xfrm>
                <a:off x="1714240" y="2748646"/>
                <a:ext cx="292078" cy="76649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grpSp>
          <p:nvGrpSpPr>
            <p:cNvPr id="25" name="Skupina 46"/>
            <p:cNvGrpSpPr/>
            <p:nvPr/>
          </p:nvGrpSpPr>
          <p:grpSpPr>
            <a:xfrm>
              <a:off x="2631834" y="4172116"/>
              <a:ext cx="584165" cy="772015"/>
              <a:chOff x="1683579" y="2326979"/>
              <a:chExt cx="584165" cy="507026"/>
            </a:xfrm>
            <a:solidFill>
              <a:srgbClr val="FFC000"/>
            </a:solidFill>
          </p:grpSpPr>
          <p:sp>
            <p:nvSpPr>
              <p:cNvPr id="61" name="Volný tvar 60"/>
              <p:cNvSpPr/>
              <p:nvPr/>
            </p:nvSpPr>
            <p:spPr>
              <a:xfrm>
                <a:off x="1683579" y="2326979"/>
                <a:ext cx="584165" cy="507026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62" name="Volný tvar 61"/>
              <p:cNvSpPr/>
              <p:nvPr/>
            </p:nvSpPr>
            <p:spPr>
              <a:xfrm>
                <a:off x="1713947" y="2758416"/>
                <a:ext cx="292082" cy="75589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grpSp>
          <p:nvGrpSpPr>
            <p:cNvPr id="26" name="Skupina 47"/>
            <p:cNvGrpSpPr/>
            <p:nvPr/>
          </p:nvGrpSpPr>
          <p:grpSpPr>
            <a:xfrm>
              <a:off x="5189447" y="3891328"/>
              <a:ext cx="584165" cy="1052803"/>
              <a:chOff x="1683579" y="2326979"/>
              <a:chExt cx="584165" cy="507026"/>
            </a:xfrm>
            <a:solidFill>
              <a:srgbClr val="FFC000"/>
            </a:solidFill>
          </p:grpSpPr>
          <p:sp>
            <p:nvSpPr>
              <p:cNvPr id="59" name="Volný tvar 58"/>
              <p:cNvSpPr/>
              <p:nvPr/>
            </p:nvSpPr>
            <p:spPr>
              <a:xfrm>
                <a:off x="1683579" y="2326979"/>
                <a:ext cx="584165" cy="507026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60" name="Volný tvar 59"/>
              <p:cNvSpPr/>
              <p:nvPr/>
            </p:nvSpPr>
            <p:spPr>
              <a:xfrm>
                <a:off x="1713947" y="2758416"/>
                <a:ext cx="292082" cy="75589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sp>
          <p:nvSpPr>
            <p:cNvPr id="27" name="Volný tvar 26"/>
            <p:cNvSpPr/>
            <p:nvPr/>
          </p:nvSpPr>
          <p:spPr>
            <a:xfrm>
              <a:off x="4383202" y="4437010"/>
              <a:ext cx="584155" cy="506450"/>
            </a:xfrm>
            <a:custGeom>
              <a:avLst/>
              <a:gdLst>
                <a:gd name="connsiteX0" fmla="*/ 0 w 904875"/>
                <a:gd name="connsiteY0" fmla="*/ 1132077 h 1186404"/>
                <a:gd name="connsiteX1" fmla="*/ 238125 w 904875"/>
                <a:gd name="connsiteY1" fmla="*/ 1074927 h 1186404"/>
                <a:gd name="connsiteX2" fmla="*/ 409575 w 904875"/>
                <a:gd name="connsiteY2" fmla="*/ 265302 h 1186404"/>
                <a:gd name="connsiteX3" fmla="*/ 495300 w 904875"/>
                <a:gd name="connsiteY3" fmla="*/ 17652 h 1186404"/>
                <a:gd name="connsiteX4" fmla="*/ 476250 w 904875"/>
                <a:gd name="connsiteY4" fmla="*/ 674877 h 1186404"/>
                <a:gd name="connsiteX5" fmla="*/ 504825 w 904875"/>
                <a:gd name="connsiteY5" fmla="*/ 1151127 h 1186404"/>
                <a:gd name="connsiteX6" fmla="*/ 904875 w 904875"/>
                <a:gd name="connsiteY6" fmla="*/ 1151127 h 1186404"/>
                <a:gd name="connsiteX7" fmla="*/ 904875 w 904875"/>
                <a:gd name="connsiteY7" fmla="*/ 1151127 h 1186404"/>
                <a:gd name="connsiteX0" fmla="*/ 0 w 904875"/>
                <a:gd name="connsiteY0" fmla="*/ 1132077 h 1186404"/>
                <a:gd name="connsiteX1" fmla="*/ 238125 w 904875"/>
                <a:gd name="connsiteY1" fmla="*/ 1074927 h 1186404"/>
                <a:gd name="connsiteX2" fmla="*/ 409575 w 904875"/>
                <a:gd name="connsiteY2" fmla="*/ 265302 h 1186404"/>
                <a:gd name="connsiteX3" fmla="*/ 438150 w 904875"/>
                <a:gd name="connsiteY3" fmla="*/ 17652 h 1186404"/>
                <a:gd name="connsiteX4" fmla="*/ 476250 w 904875"/>
                <a:gd name="connsiteY4" fmla="*/ 674877 h 1186404"/>
                <a:gd name="connsiteX5" fmla="*/ 504825 w 904875"/>
                <a:gd name="connsiteY5" fmla="*/ 1151127 h 1186404"/>
                <a:gd name="connsiteX6" fmla="*/ 904875 w 904875"/>
                <a:gd name="connsiteY6" fmla="*/ 1151127 h 1186404"/>
                <a:gd name="connsiteX7" fmla="*/ 904875 w 904875"/>
                <a:gd name="connsiteY7" fmla="*/ 1151127 h 1186404"/>
                <a:gd name="connsiteX0" fmla="*/ 0 w 904875"/>
                <a:gd name="connsiteY0" fmla="*/ 1115723 h 1170050"/>
                <a:gd name="connsiteX1" fmla="*/ 238125 w 904875"/>
                <a:gd name="connsiteY1" fmla="*/ 1058573 h 1170050"/>
                <a:gd name="connsiteX2" fmla="*/ 333375 w 904875"/>
                <a:gd name="connsiteY2" fmla="*/ 506123 h 1170050"/>
                <a:gd name="connsiteX3" fmla="*/ 438150 w 904875"/>
                <a:gd name="connsiteY3" fmla="*/ 1298 h 1170050"/>
                <a:gd name="connsiteX4" fmla="*/ 476250 w 904875"/>
                <a:gd name="connsiteY4" fmla="*/ 658523 h 1170050"/>
                <a:gd name="connsiteX5" fmla="*/ 504825 w 904875"/>
                <a:gd name="connsiteY5" fmla="*/ 1134773 h 1170050"/>
                <a:gd name="connsiteX6" fmla="*/ 904875 w 904875"/>
                <a:gd name="connsiteY6" fmla="*/ 1134773 h 1170050"/>
                <a:gd name="connsiteX7" fmla="*/ 904875 w 904875"/>
                <a:gd name="connsiteY7" fmla="*/ 1134773 h 1170050"/>
                <a:gd name="connsiteX0" fmla="*/ 0 w 904875"/>
                <a:gd name="connsiteY0" fmla="*/ 1115878 h 1169500"/>
                <a:gd name="connsiteX1" fmla="*/ 238125 w 904875"/>
                <a:gd name="connsiteY1" fmla="*/ 1058728 h 1169500"/>
                <a:gd name="connsiteX2" fmla="*/ 333375 w 904875"/>
                <a:gd name="connsiteY2" fmla="*/ 506278 h 1169500"/>
                <a:gd name="connsiteX3" fmla="*/ 438150 w 904875"/>
                <a:gd name="connsiteY3" fmla="*/ 1453 h 1169500"/>
                <a:gd name="connsiteX4" fmla="*/ 447675 w 904875"/>
                <a:gd name="connsiteY4" fmla="*/ 668203 h 1169500"/>
                <a:gd name="connsiteX5" fmla="*/ 504825 w 904875"/>
                <a:gd name="connsiteY5" fmla="*/ 1134928 h 1169500"/>
                <a:gd name="connsiteX6" fmla="*/ 904875 w 904875"/>
                <a:gd name="connsiteY6" fmla="*/ 1134928 h 1169500"/>
                <a:gd name="connsiteX7" fmla="*/ 904875 w 904875"/>
                <a:gd name="connsiteY7" fmla="*/ 1134928 h 1169500"/>
                <a:gd name="connsiteX0" fmla="*/ 0 w 904875"/>
                <a:gd name="connsiteY0" fmla="*/ 1115878 h 1143881"/>
                <a:gd name="connsiteX1" fmla="*/ 238125 w 904875"/>
                <a:gd name="connsiteY1" fmla="*/ 1058728 h 1143881"/>
                <a:gd name="connsiteX2" fmla="*/ 333375 w 904875"/>
                <a:gd name="connsiteY2" fmla="*/ 506278 h 1143881"/>
                <a:gd name="connsiteX3" fmla="*/ 438150 w 904875"/>
                <a:gd name="connsiteY3" fmla="*/ 1453 h 1143881"/>
                <a:gd name="connsiteX4" fmla="*/ 447675 w 904875"/>
                <a:gd name="connsiteY4" fmla="*/ 668203 h 1143881"/>
                <a:gd name="connsiteX5" fmla="*/ 504825 w 904875"/>
                <a:gd name="connsiteY5" fmla="*/ 1134928 h 1143881"/>
                <a:gd name="connsiteX6" fmla="*/ 904875 w 904875"/>
                <a:gd name="connsiteY6" fmla="*/ 1134928 h 1143881"/>
                <a:gd name="connsiteX7" fmla="*/ 904875 w 904875"/>
                <a:gd name="connsiteY7" fmla="*/ 1134928 h 1143881"/>
                <a:gd name="connsiteX0" fmla="*/ 0 w 904875"/>
                <a:gd name="connsiteY0" fmla="*/ 1115878 h 1136705"/>
                <a:gd name="connsiteX1" fmla="*/ 238125 w 904875"/>
                <a:gd name="connsiteY1" fmla="*/ 1058728 h 1136705"/>
                <a:gd name="connsiteX2" fmla="*/ 333375 w 904875"/>
                <a:gd name="connsiteY2" fmla="*/ 506278 h 1136705"/>
                <a:gd name="connsiteX3" fmla="*/ 438150 w 904875"/>
                <a:gd name="connsiteY3" fmla="*/ 1453 h 1136705"/>
                <a:gd name="connsiteX4" fmla="*/ 447675 w 904875"/>
                <a:gd name="connsiteY4" fmla="*/ 668203 h 1136705"/>
                <a:gd name="connsiteX5" fmla="*/ 504825 w 904875"/>
                <a:gd name="connsiteY5" fmla="*/ 1134928 h 1136705"/>
                <a:gd name="connsiteX6" fmla="*/ 904875 w 904875"/>
                <a:gd name="connsiteY6" fmla="*/ 1134928 h 1136705"/>
                <a:gd name="connsiteX7" fmla="*/ 904875 w 904875"/>
                <a:gd name="connsiteY7" fmla="*/ 1134928 h 1136705"/>
                <a:gd name="connsiteX0" fmla="*/ 0 w 904875"/>
                <a:gd name="connsiteY0" fmla="*/ 1115928 h 1172553"/>
                <a:gd name="connsiteX1" fmla="*/ 219075 w 904875"/>
                <a:gd name="connsiteY1" fmla="*/ 1134978 h 1172553"/>
                <a:gd name="connsiteX2" fmla="*/ 333375 w 904875"/>
                <a:gd name="connsiteY2" fmla="*/ 506328 h 1172553"/>
                <a:gd name="connsiteX3" fmla="*/ 438150 w 904875"/>
                <a:gd name="connsiteY3" fmla="*/ 1503 h 1172553"/>
                <a:gd name="connsiteX4" fmla="*/ 447675 w 904875"/>
                <a:gd name="connsiteY4" fmla="*/ 668253 h 1172553"/>
                <a:gd name="connsiteX5" fmla="*/ 504825 w 904875"/>
                <a:gd name="connsiteY5" fmla="*/ 1134978 h 1172553"/>
                <a:gd name="connsiteX6" fmla="*/ 904875 w 904875"/>
                <a:gd name="connsiteY6" fmla="*/ 1134978 h 1172553"/>
                <a:gd name="connsiteX7" fmla="*/ 904875 w 904875"/>
                <a:gd name="connsiteY7" fmla="*/ 1134978 h 1172553"/>
                <a:gd name="connsiteX0" fmla="*/ 0 w 1352550"/>
                <a:gd name="connsiteY0" fmla="*/ 1277853 h 1292244"/>
                <a:gd name="connsiteX1" fmla="*/ 666750 w 1352550"/>
                <a:gd name="connsiteY1" fmla="*/ 1134978 h 1292244"/>
                <a:gd name="connsiteX2" fmla="*/ 781050 w 1352550"/>
                <a:gd name="connsiteY2" fmla="*/ 506328 h 1292244"/>
                <a:gd name="connsiteX3" fmla="*/ 885825 w 1352550"/>
                <a:gd name="connsiteY3" fmla="*/ 1503 h 1292244"/>
                <a:gd name="connsiteX4" fmla="*/ 895350 w 1352550"/>
                <a:gd name="connsiteY4" fmla="*/ 668253 h 1292244"/>
                <a:gd name="connsiteX5" fmla="*/ 952500 w 1352550"/>
                <a:gd name="connsiteY5" fmla="*/ 1134978 h 1292244"/>
                <a:gd name="connsiteX6" fmla="*/ 1352550 w 1352550"/>
                <a:gd name="connsiteY6" fmla="*/ 1134978 h 1292244"/>
                <a:gd name="connsiteX7" fmla="*/ 1352550 w 1352550"/>
                <a:gd name="connsiteY7" fmla="*/ 1134978 h 1292244"/>
                <a:gd name="connsiteX0" fmla="*/ 0 w 1352550"/>
                <a:gd name="connsiteY0" fmla="*/ 1277853 h 1292244"/>
                <a:gd name="connsiteX1" fmla="*/ 666750 w 1352550"/>
                <a:gd name="connsiteY1" fmla="*/ 1134978 h 1292244"/>
                <a:gd name="connsiteX2" fmla="*/ 781050 w 1352550"/>
                <a:gd name="connsiteY2" fmla="*/ 506328 h 1292244"/>
                <a:gd name="connsiteX3" fmla="*/ 885825 w 1352550"/>
                <a:gd name="connsiteY3" fmla="*/ 1503 h 1292244"/>
                <a:gd name="connsiteX4" fmla="*/ 895350 w 1352550"/>
                <a:gd name="connsiteY4" fmla="*/ 668253 h 1292244"/>
                <a:gd name="connsiteX5" fmla="*/ 1095375 w 1352550"/>
                <a:gd name="connsiteY5" fmla="*/ 1134978 h 1292244"/>
                <a:gd name="connsiteX6" fmla="*/ 1352550 w 1352550"/>
                <a:gd name="connsiteY6" fmla="*/ 1134978 h 1292244"/>
                <a:gd name="connsiteX7" fmla="*/ 1352550 w 1352550"/>
                <a:gd name="connsiteY7" fmla="*/ 1134978 h 1292244"/>
                <a:gd name="connsiteX0" fmla="*/ 0 w 1352550"/>
                <a:gd name="connsiteY0" fmla="*/ 1277539 h 1291930"/>
                <a:gd name="connsiteX1" fmla="*/ 666750 w 1352550"/>
                <a:gd name="connsiteY1" fmla="*/ 1134664 h 1291930"/>
                <a:gd name="connsiteX2" fmla="*/ 781050 w 1352550"/>
                <a:gd name="connsiteY2" fmla="*/ 506014 h 1291930"/>
                <a:gd name="connsiteX3" fmla="*/ 885825 w 1352550"/>
                <a:gd name="connsiteY3" fmla="*/ 1189 h 1291930"/>
                <a:gd name="connsiteX4" fmla="*/ 942975 w 1352550"/>
                <a:gd name="connsiteY4" fmla="*/ 648889 h 1291930"/>
                <a:gd name="connsiteX5" fmla="*/ 1095375 w 1352550"/>
                <a:gd name="connsiteY5" fmla="*/ 1134664 h 1291930"/>
                <a:gd name="connsiteX6" fmla="*/ 1352550 w 1352550"/>
                <a:gd name="connsiteY6" fmla="*/ 1134664 h 1291930"/>
                <a:gd name="connsiteX7" fmla="*/ 1352550 w 1352550"/>
                <a:gd name="connsiteY7" fmla="*/ 1134664 h 1291930"/>
                <a:gd name="connsiteX0" fmla="*/ 0 w 1352550"/>
                <a:gd name="connsiteY0" fmla="*/ 1277539 h 1291930"/>
                <a:gd name="connsiteX1" fmla="*/ 666750 w 1352550"/>
                <a:gd name="connsiteY1" fmla="*/ 1134664 h 1291930"/>
                <a:gd name="connsiteX2" fmla="*/ 781050 w 1352550"/>
                <a:gd name="connsiteY2" fmla="*/ 506014 h 1291930"/>
                <a:gd name="connsiteX3" fmla="*/ 885825 w 1352550"/>
                <a:gd name="connsiteY3" fmla="*/ 1189 h 1291930"/>
                <a:gd name="connsiteX4" fmla="*/ 942975 w 1352550"/>
                <a:gd name="connsiteY4" fmla="*/ 648889 h 1291930"/>
                <a:gd name="connsiteX5" fmla="*/ 1095375 w 1352550"/>
                <a:gd name="connsiteY5" fmla="*/ 1134664 h 1291930"/>
                <a:gd name="connsiteX6" fmla="*/ 1352550 w 1352550"/>
                <a:gd name="connsiteY6" fmla="*/ 1134664 h 1291930"/>
                <a:gd name="connsiteX7" fmla="*/ 1352550 w 1352550"/>
                <a:gd name="connsiteY7" fmla="*/ 1134664 h 1291930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42975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42975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42975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90600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90600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90600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420 h 1288849"/>
                <a:gd name="connsiteX1" fmla="*/ 666750 w 1352550"/>
                <a:gd name="connsiteY1" fmla="*/ 1133545 h 1288849"/>
                <a:gd name="connsiteX2" fmla="*/ 809625 w 1352550"/>
                <a:gd name="connsiteY2" fmla="*/ 619195 h 1288849"/>
                <a:gd name="connsiteX3" fmla="*/ 885825 w 1352550"/>
                <a:gd name="connsiteY3" fmla="*/ 70 h 1288849"/>
                <a:gd name="connsiteX4" fmla="*/ 962025 w 1352550"/>
                <a:gd name="connsiteY4" fmla="*/ 657295 h 1288849"/>
                <a:gd name="connsiteX5" fmla="*/ 1095375 w 1352550"/>
                <a:gd name="connsiteY5" fmla="*/ 1133545 h 1288849"/>
                <a:gd name="connsiteX6" fmla="*/ 1352550 w 1352550"/>
                <a:gd name="connsiteY6" fmla="*/ 1133545 h 1288849"/>
                <a:gd name="connsiteX7" fmla="*/ 1352550 w 1352550"/>
                <a:gd name="connsiteY7" fmla="*/ 1133545 h 1288849"/>
                <a:gd name="connsiteX0" fmla="*/ 0 w 1352550"/>
                <a:gd name="connsiteY0" fmla="*/ 1276420 h 1288849"/>
                <a:gd name="connsiteX1" fmla="*/ 666750 w 1352550"/>
                <a:gd name="connsiteY1" fmla="*/ 1133545 h 1288849"/>
                <a:gd name="connsiteX2" fmla="*/ 809625 w 1352550"/>
                <a:gd name="connsiteY2" fmla="*/ 619195 h 1288849"/>
                <a:gd name="connsiteX3" fmla="*/ 885825 w 1352550"/>
                <a:gd name="connsiteY3" fmla="*/ 70 h 1288849"/>
                <a:gd name="connsiteX4" fmla="*/ 962025 w 1352550"/>
                <a:gd name="connsiteY4" fmla="*/ 657295 h 1288849"/>
                <a:gd name="connsiteX5" fmla="*/ 1095375 w 1352550"/>
                <a:gd name="connsiteY5" fmla="*/ 1133545 h 1288849"/>
                <a:gd name="connsiteX6" fmla="*/ 1352550 w 1352550"/>
                <a:gd name="connsiteY6" fmla="*/ 1133545 h 1288849"/>
                <a:gd name="connsiteX7" fmla="*/ 1352550 w 1352550"/>
                <a:gd name="connsiteY7" fmla="*/ 1133545 h 1288849"/>
                <a:gd name="connsiteX0" fmla="*/ 0 w 1352550"/>
                <a:gd name="connsiteY0" fmla="*/ 1276420 h 1283183"/>
                <a:gd name="connsiteX1" fmla="*/ 666750 w 1352550"/>
                <a:gd name="connsiteY1" fmla="*/ 1133545 h 1283183"/>
                <a:gd name="connsiteX2" fmla="*/ 809625 w 1352550"/>
                <a:gd name="connsiteY2" fmla="*/ 619195 h 1283183"/>
                <a:gd name="connsiteX3" fmla="*/ 885825 w 1352550"/>
                <a:gd name="connsiteY3" fmla="*/ 70 h 1283183"/>
                <a:gd name="connsiteX4" fmla="*/ 962025 w 1352550"/>
                <a:gd name="connsiteY4" fmla="*/ 657295 h 1283183"/>
                <a:gd name="connsiteX5" fmla="*/ 1095375 w 1352550"/>
                <a:gd name="connsiteY5" fmla="*/ 1133545 h 1283183"/>
                <a:gd name="connsiteX6" fmla="*/ 1352550 w 1352550"/>
                <a:gd name="connsiteY6" fmla="*/ 1133545 h 1283183"/>
                <a:gd name="connsiteX7" fmla="*/ 1352550 w 1352550"/>
                <a:gd name="connsiteY7" fmla="*/ 1133545 h 1283183"/>
                <a:gd name="connsiteX0" fmla="*/ 0 w 1009650"/>
                <a:gd name="connsiteY0" fmla="*/ 1104970 h 1171849"/>
                <a:gd name="connsiteX1" fmla="*/ 323850 w 1009650"/>
                <a:gd name="connsiteY1" fmla="*/ 1133545 h 1171849"/>
                <a:gd name="connsiteX2" fmla="*/ 466725 w 1009650"/>
                <a:gd name="connsiteY2" fmla="*/ 619195 h 1171849"/>
                <a:gd name="connsiteX3" fmla="*/ 542925 w 1009650"/>
                <a:gd name="connsiteY3" fmla="*/ 70 h 1171849"/>
                <a:gd name="connsiteX4" fmla="*/ 619125 w 1009650"/>
                <a:gd name="connsiteY4" fmla="*/ 657295 h 1171849"/>
                <a:gd name="connsiteX5" fmla="*/ 752475 w 1009650"/>
                <a:gd name="connsiteY5" fmla="*/ 1133545 h 1171849"/>
                <a:gd name="connsiteX6" fmla="*/ 1009650 w 1009650"/>
                <a:gd name="connsiteY6" fmla="*/ 1133545 h 1171849"/>
                <a:gd name="connsiteX7" fmla="*/ 1009650 w 1009650"/>
                <a:gd name="connsiteY7" fmla="*/ 1133545 h 1171849"/>
                <a:gd name="connsiteX0" fmla="*/ 0 w 1009650"/>
                <a:gd name="connsiteY0" fmla="*/ 1104970 h 1165941"/>
                <a:gd name="connsiteX1" fmla="*/ 323850 w 1009650"/>
                <a:gd name="connsiteY1" fmla="*/ 1133545 h 1165941"/>
                <a:gd name="connsiteX2" fmla="*/ 466725 w 1009650"/>
                <a:gd name="connsiteY2" fmla="*/ 619195 h 1165941"/>
                <a:gd name="connsiteX3" fmla="*/ 542925 w 1009650"/>
                <a:gd name="connsiteY3" fmla="*/ 70 h 1165941"/>
                <a:gd name="connsiteX4" fmla="*/ 619125 w 1009650"/>
                <a:gd name="connsiteY4" fmla="*/ 657295 h 1165941"/>
                <a:gd name="connsiteX5" fmla="*/ 752475 w 1009650"/>
                <a:gd name="connsiteY5" fmla="*/ 1133545 h 1165941"/>
                <a:gd name="connsiteX6" fmla="*/ 1009650 w 1009650"/>
                <a:gd name="connsiteY6" fmla="*/ 1133545 h 1165941"/>
                <a:gd name="connsiteX7" fmla="*/ 1009650 w 1009650"/>
                <a:gd name="connsiteY7" fmla="*/ 1133545 h 1165941"/>
                <a:gd name="connsiteX0" fmla="*/ 0 w 1000125"/>
                <a:gd name="connsiteY0" fmla="*/ 1133545 h 1175223"/>
                <a:gd name="connsiteX1" fmla="*/ 314325 w 1000125"/>
                <a:gd name="connsiteY1" fmla="*/ 1133545 h 1175223"/>
                <a:gd name="connsiteX2" fmla="*/ 457200 w 1000125"/>
                <a:gd name="connsiteY2" fmla="*/ 619195 h 1175223"/>
                <a:gd name="connsiteX3" fmla="*/ 533400 w 1000125"/>
                <a:gd name="connsiteY3" fmla="*/ 70 h 1175223"/>
                <a:gd name="connsiteX4" fmla="*/ 609600 w 1000125"/>
                <a:gd name="connsiteY4" fmla="*/ 657295 h 1175223"/>
                <a:gd name="connsiteX5" fmla="*/ 742950 w 1000125"/>
                <a:gd name="connsiteY5" fmla="*/ 1133545 h 1175223"/>
                <a:gd name="connsiteX6" fmla="*/ 1000125 w 1000125"/>
                <a:gd name="connsiteY6" fmla="*/ 1133545 h 1175223"/>
                <a:gd name="connsiteX7" fmla="*/ 1000125 w 1000125"/>
                <a:gd name="connsiteY7" fmla="*/ 1133545 h 1175223"/>
                <a:gd name="connsiteX0" fmla="*/ 0 w 1000125"/>
                <a:gd name="connsiteY0" fmla="*/ 1133545 h 1172909"/>
                <a:gd name="connsiteX1" fmla="*/ 314325 w 1000125"/>
                <a:gd name="connsiteY1" fmla="*/ 1133545 h 1172909"/>
                <a:gd name="connsiteX2" fmla="*/ 457200 w 1000125"/>
                <a:gd name="connsiteY2" fmla="*/ 619195 h 1172909"/>
                <a:gd name="connsiteX3" fmla="*/ 533400 w 1000125"/>
                <a:gd name="connsiteY3" fmla="*/ 70 h 1172909"/>
                <a:gd name="connsiteX4" fmla="*/ 609600 w 1000125"/>
                <a:gd name="connsiteY4" fmla="*/ 657295 h 1172909"/>
                <a:gd name="connsiteX5" fmla="*/ 742950 w 1000125"/>
                <a:gd name="connsiteY5" fmla="*/ 1133545 h 1172909"/>
                <a:gd name="connsiteX6" fmla="*/ 1000125 w 1000125"/>
                <a:gd name="connsiteY6" fmla="*/ 1133545 h 1172909"/>
                <a:gd name="connsiteX7" fmla="*/ 1000125 w 1000125"/>
                <a:gd name="connsiteY7" fmla="*/ 1133545 h 1172909"/>
                <a:gd name="connsiteX0" fmla="*/ 0 w 1000125"/>
                <a:gd name="connsiteY0" fmla="*/ 1133545 h 1168680"/>
                <a:gd name="connsiteX1" fmla="*/ 314325 w 1000125"/>
                <a:gd name="connsiteY1" fmla="*/ 1133545 h 1168680"/>
                <a:gd name="connsiteX2" fmla="*/ 457200 w 1000125"/>
                <a:gd name="connsiteY2" fmla="*/ 619195 h 1168680"/>
                <a:gd name="connsiteX3" fmla="*/ 533400 w 1000125"/>
                <a:gd name="connsiteY3" fmla="*/ 70 h 1168680"/>
                <a:gd name="connsiteX4" fmla="*/ 609600 w 1000125"/>
                <a:gd name="connsiteY4" fmla="*/ 657295 h 1168680"/>
                <a:gd name="connsiteX5" fmla="*/ 742950 w 1000125"/>
                <a:gd name="connsiteY5" fmla="*/ 1133545 h 1168680"/>
                <a:gd name="connsiteX6" fmla="*/ 1000125 w 1000125"/>
                <a:gd name="connsiteY6" fmla="*/ 1133545 h 1168680"/>
                <a:gd name="connsiteX7" fmla="*/ 1000125 w 1000125"/>
                <a:gd name="connsiteY7" fmla="*/ 1133545 h 1168680"/>
                <a:gd name="connsiteX0" fmla="*/ 0 w 1000125"/>
                <a:gd name="connsiteY0" fmla="*/ 1133545 h 1168680"/>
                <a:gd name="connsiteX1" fmla="*/ 314325 w 1000125"/>
                <a:gd name="connsiteY1" fmla="*/ 1133545 h 1168680"/>
                <a:gd name="connsiteX2" fmla="*/ 457200 w 1000125"/>
                <a:gd name="connsiteY2" fmla="*/ 619195 h 1168680"/>
                <a:gd name="connsiteX3" fmla="*/ 533400 w 1000125"/>
                <a:gd name="connsiteY3" fmla="*/ 70 h 1168680"/>
                <a:gd name="connsiteX4" fmla="*/ 609600 w 1000125"/>
                <a:gd name="connsiteY4" fmla="*/ 657295 h 1168680"/>
                <a:gd name="connsiteX5" fmla="*/ 742950 w 1000125"/>
                <a:gd name="connsiteY5" fmla="*/ 1133545 h 1168680"/>
                <a:gd name="connsiteX6" fmla="*/ 1000125 w 1000125"/>
                <a:gd name="connsiteY6" fmla="*/ 1133545 h 1168680"/>
                <a:gd name="connsiteX7" fmla="*/ 1000125 w 1000125"/>
                <a:gd name="connsiteY7" fmla="*/ 1133545 h 1168680"/>
                <a:gd name="connsiteX0" fmla="*/ 0 w 1000125"/>
                <a:gd name="connsiteY0" fmla="*/ 1133545 h 1139295"/>
                <a:gd name="connsiteX1" fmla="*/ 314325 w 1000125"/>
                <a:gd name="connsiteY1" fmla="*/ 1133545 h 1139295"/>
                <a:gd name="connsiteX2" fmla="*/ 457200 w 1000125"/>
                <a:gd name="connsiteY2" fmla="*/ 619195 h 1139295"/>
                <a:gd name="connsiteX3" fmla="*/ 533400 w 1000125"/>
                <a:gd name="connsiteY3" fmla="*/ 70 h 1139295"/>
                <a:gd name="connsiteX4" fmla="*/ 609600 w 1000125"/>
                <a:gd name="connsiteY4" fmla="*/ 657295 h 1139295"/>
                <a:gd name="connsiteX5" fmla="*/ 742950 w 1000125"/>
                <a:gd name="connsiteY5" fmla="*/ 1133545 h 1139295"/>
                <a:gd name="connsiteX6" fmla="*/ 1000125 w 1000125"/>
                <a:gd name="connsiteY6" fmla="*/ 1133545 h 1139295"/>
                <a:gd name="connsiteX7" fmla="*/ 1000125 w 1000125"/>
                <a:gd name="connsiteY7" fmla="*/ 1133545 h 1139295"/>
                <a:gd name="connsiteX0" fmla="*/ 0 w 1000125"/>
                <a:gd name="connsiteY0" fmla="*/ 1133545 h 1139295"/>
                <a:gd name="connsiteX1" fmla="*/ 314325 w 1000125"/>
                <a:gd name="connsiteY1" fmla="*/ 1133545 h 1139295"/>
                <a:gd name="connsiteX2" fmla="*/ 457200 w 1000125"/>
                <a:gd name="connsiteY2" fmla="*/ 619195 h 1139295"/>
                <a:gd name="connsiteX3" fmla="*/ 533400 w 1000125"/>
                <a:gd name="connsiteY3" fmla="*/ 70 h 1139295"/>
                <a:gd name="connsiteX4" fmla="*/ 609600 w 1000125"/>
                <a:gd name="connsiteY4" fmla="*/ 657295 h 1139295"/>
                <a:gd name="connsiteX5" fmla="*/ 742950 w 1000125"/>
                <a:gd name="connsiteY5" fmla="*/ 1133545 h 1139295"/>
                <a:gd name="connsiteX6" fmla="*/ 1000125 w 1000125"/>
                <a:gd name="connsiteY6" fmla="*/ 1133545 h 1139295"/>
                <a:gd name="connsiteX7" fmla="*/ 1000125 w 1000125"/>
                <a:gd name="connsiteY7" fmla="*/ 1133545 h 113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125" h="1139295">
                  <a:moveTo>
                    <a:pt x="0" y="1133545"/>
                  </a:moveTo>
                  <a:cubicBezTo>
                    <a:pt x="113506" y="1139101"/>
                    <a:pt x="180975" y="1143070"/>
                    <a:pt x="314325" y="1133545"/>
                  </a:cubicBezTo>
                  <a:cubicBezTo>
                    <a:pt x="409575" y="1124020"/>
                    <a:pt x="430213" y="817632"/>
                    <a:pt x="457200" y="619195"/>
                  </a:cubicBezTo>
                  <a:cubicBezTo>
                    <a:pt x="484187" y="420758"/>
                    <a:pt x="508000" y="-6280"/>
                    <a:pt x="533400" y="70"/>
                  </a:cubicBezTo>
                  <a:cubicBezTo>
                    <a:pt x="558800" y="6420"/>
                    <a:pt x="584200" y="468383"/>
                    <a:pt x="609600" y="657295"/>
                  </a:cubicBezTo>
                  <a:cubicBezTo>
                    <a:pt x="635000" y="846207"/>
                    <a:pt x="677863" y="1139895"/>
                    <a:pt x="742950" y="1133545"/>
                  </a:cubicBezTo>
                  <a:cubicBezTo>
                    <a:pt x="808037" y="1127195"/>
                    <a:pt x="957263" y="1133545"/>
                    <a:pt x="1000125" y="1133545"/>
                  </a:cubicBezTo>
                  <a:lnTo>
                    <a:pt x="1000125" y="1133545"/>
                  </a:lnTo>
                </a:path>
              </a:pathLst>
            </a:cu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28" name="Volný tvar 27"/>
            <p:cNvSpPr/>
            <p:nvPr/>
          </p:nvSpPr>
          <p:spPr>
            <a:xfrm>
              <a:off x="4413363" y="4689441"/>
              <a:ext cx="292078" cy="252432"/>
            </a:xfrm>
            <a:custGeom>
              <a:avLst/>
              <a:gdLst>
                <a:gd name="connsiteX0" fmla="*/ 0 w 904875"/>
                <a:gd name="connsiteY0" fmla="*/ 1132077 h 1186404"/>
                <a:gd name="connsiteX1" fmla="*/ 238125 w 904875"/>
                <a:gd name="connsiteY1" fmla="*/ 1074927 h 1186404"/>
                <a:gd name="connsiteX2" fmla="*/ 409575 w 904875"/>
                <a:gd name="connsiteY2" fmla="*/ 265302 h 1186404"/>
                <a:gd name="connsiteX3" fmla="*/ 495300 w 904875"/>
                <a:gd name="connsiteY3" fmla="*/ 17652 h 1186404"/>
                <a:gd name="connsiteX4" fmla="*/ 476250 w 904875"/>
                <a:gd name="connsiteY4" fmla="*/ 674877 h 1186404"/>
                <a:gd name="connsiteX5" fmla="*/ 504825 w 904875"/>
                <a:gd name="connsiteY5" fmla="*/ 1151127 h 1186404"/>
                <a:gd name="connsiteX6" fmla="*/ 904875 w 904875"/>
                <a:gd name="connsiteY6" fmla="*/ 1151127 h 1186404"/>
                <a:gd name="connsiteX7" fmla="*/ 904875 w 904875"/>
                <a:gd name="connsiteY7" fmla="*/ 1151127 h 1186404"/>
                <a:gd name="connsiteX0" fmla="*/ 0 w 904875"/>
                <a:gd name="connsiteY0" fmla="*/ 1132077 h 1186404"/>
                <a:gd name="connsiteX1" fmla="*/ 238125 w 904875"/>
                <a:gd name="connsiteY1" fmla="*/ 1074927 h 1186404"/>
                <a:gd name="connsiteX2" fmla="*/ 409575 w 904875"/>
                <a:gd name="connsiteY2" fmla="*/ 265302 h 1186404"/>
                <a:gd name="connsiteX3" fmla="*/ 438150 w 904875"/>
                <a:gd name="connsiteY3" fmla="*/ 17652 h 1186404"/>
                <a:gd name="connsiteX4" fmla="*/ 476250 w 904875"/>
                <a:gd name="connsiteY4" fmla="*/ 674877 h 1186404"/>
                <a:gd name="connsiteX5" fmla="*/ 504825 w 904875"/>
                <a:gd name="connsiteY5" fmla="*/ 1151127 h 1186404"/>
                <a:gd name="connsiteX6" fmla="*/ 904875 w 904875"/>
                <a:gd name="connsiteY6" fmla="*/ 1151127 h 1186404"/>
                <a:gd name="connsiteX7" fmla="*/ 904875 w 904875"/>
                <a:gd name="connsiteY7" fmla="*/ 1151127 h 1186404"/>
                <a:gd name="connsiteX0" fmla="*/ 0 w 904875"/>
                <a:gd name="connsiteY0" fmla="*/ 1115723 h 1170050"/>
                <a:gd name="connsiteX1" fmla="*/ 238125 w 904875"/>
                <a:gd name="connsiteY1" fmla="*/ 1058573 h 1170050"/>
                <a:gd name="connsiteX2" fmla="*/ 333375 w 904875"/>
                <a:gd name="connsiteY2" fmla="*/ 506123 h 1170050"/>
                <a:gd name="connsiteX3" fmla="*/ 438150 w 904875"/>
                <a:gd name="connsiteY3" fmla="*/ 1298 h 1170050"/>
                <a:gd name="connsiteX4" fmla="*/ 476250 w 904875"/>
                <a:gd name="connsiteY4" fmla="*/ 658523 h 1170050"/>
                <a:gd name="connsiteX5" fmla="*/ 504825 w 904875"/>
                <a:gd name="connsiteY5" fmla="*/ 1134773 h 1170050"/>
                <a:gd name="connsiteX6" fmla="*/ 904875 w 904875"/>
                <a:gd name="connsiteY6" fmla="*/ 1134773 h 1170050"/>
                <a:gd name="connsiteX7" fmla="*/ 904875 w 904875"/>
                <a:gd name="connsiteY7" fmla="*/ 1134773 h 1170050"/>
                <a:gd name="connsiteX0" fmla="*/ 0 w 904875"/>
                <a:gd name="connsiteY0" fmla="*/ 1115878 h 1169500"/>
                <a:gd name="connsiteX1" fmla="*/ 238125 w 904875"/>
                <a:gd name="connsiteY1" fmla="*/ 1058728 h 1169500"/>
                <a:gd name="connsiteX2" fmla="*/ 333375 w 904875"/>
                <a:gd name="connsiteY2" fmla="*/ 506278 h 1169500"/>
                <a:gd name="connsiteX3" fmla="*/ 438150 w 904875"/>
                <a:gd name="connsiteY3" fmla="*/ 1453 h 1169500"/>
                <a:gd name="connsiteX4" fmla="*/ 447675 w 904875"/>
                <a:gd name="connsiteY4" fmla="*/ 668203 h 1169500"/>
                <a:gd name="connsiteX5" fmla="*/ 504825 w 904875"/>
                <a:gd name="connsiteY5" fmla="*/ 1134928 h 1169500"/>
                <a:gd name="connsiteX6" fmla="*/ 904875 w 904875"/>
                <a:gd name="connsiteY6" fmla="*/ 1134928 h 1169500"/>
                <a:gd name="connsiteX7" fmla="*/ 904875 w 904875"/>
                <a:gd name="connsiteY7" fmla="*/ 1134928 h 1169500"/>
                <a:gd name="connsiteX0" fmla="*/ 0 w 904875"/>
                <a:gd name="connsiteY0" fmla="*/ 1115878 h 1143881"/>
                <a:gd name="connsiteX1" fmla="*/ 238125 w 904875"/>
                <a:gd name="connsiteY1" fmla="*/ 1058728 h 1143881"/>
                <a:gd name="connsiteX2" fmla="*/ 333375 w 904875"/>
                <a:gd name="connsiteY2" fmla="*/ 506278 h 1143881"/>
                <a:gd name="connsiteX3" fmla="*/ 438150 w 904875"/>
                <a:gd name="connsiteY3" fmla="*/ 1453 h 1143881"/>
                <a:gd name="connsiteX4" fmla="*/ 447675 w 904875"/>
                <a:gd name="connsiteY4" fmla="*/ 668203 h 1143881"/>
                <a:gd name="connsiteX5" fmla="*/ 504825 w 904875"/>
                <a:gd name="connsiteY5" fmla="*/ 1134928 h 1143881"/>
                <a:gd name="connsiteX6" fmla="*/ 904875 w 904875"/>
                <a:gd name="connsiteY6" fmla="*/ 1134928 h 1143881"/>
                <a:gd name="connsiteX7" fmla="*/ 904875 w 904875"/>
                <a:gd name="connsiteY7" fmla="*/ 1134928 h 1143881"/>
                <a:gd name="connsiteX0" fmla="*/ 0 w 904875"/>
                <a:gd name="connsiteY0" fmla="*/ 1115878 h 1136705"/>
                <a:gd name="connsiteX1" fmla="*/ 238125 w 904875"/>
                <a:gd name="connsiteY1" fmla="*/ 1058728 h 1136705"/>
                <a:gd name="connsiteX2" fmla="*/ 333375 w 904875"/>
                <a:gd name="connsiteY2" fmla="*/ 506278 h 1136705"/>
                <a:gd name="connsiteX3" fmla="*/ 438150 w 904875"/>
                <a:gd name="connsiteY3" fmla="*/ 1453 h 1136705"/>
                <a:gd name="connsiteX4" fmla="*/ 447675 w 904875"/>
                <a:gd name="connsiteY4" fmla="*/ 668203 h 1136705"/>
                <a:gd name="connsiteX5" fmla="*/ 504825 w 904875"/>
                <a:gd name="connsiteY5" fmla="*/ 1134928 h 1136705"/>
                <a:gd name="connsiteX6" fmla="*/ 904875 w 904875"/>
                <a:gd name="connsiteY6" fmla="*/ 1134928 h 1136705"/>
                <a:gd name="connsiteX7" fmla="*/ 904875 w 904875"/>
                <a:gd name="connsiteY7" fmla="*/ 1134928 h 1136705"/>
                <a:gd name="connsiteX0" fmla="*/ 0 w 904875"/>
                <a:gd name="connsiteY0" fmla="*/ 1115928 h 1172553"/>
                <a:gd name="connsiteX1" fmla="*/ 219075 w 904875"/>
                <a:gd name="connsiteY1" fmla="*/ 1134978 h 1172553"/>
                <a:gd name="connsiteX2" fmla="*/ 333375 w 904875"/>
                <a:gd name="connsiteY2" fmla="*/ 506328 h 1172553"/>
                <a:gd name="connsiteX3" fmla="*/ 438150 w 904875"/>
                <a:gd name="connsiteY3" fmla="*/ 1503 h 1172553"/>
                <a:gd name="connsiteX4" fmla="*/ 447675 w 904875"/>
                <a:gd name="connsiteY4" fmla="*/ 668253 h 1172553"/>
                <a:gd name="connsiteX5" fmla="*/ 504825 w 904875"/>
                <a:gd name="connsiteY5" fmla="*/ 1134978 h 1172553"/>
                <a:gd name="connsiteX6" fmla="*/ 904875 w 904875"/>
                <a:gd name="connsiteY6" fmla="*/ 1134978 h 1172553"/>
                <a:gd name="connsiteX7" fmla="*/ 904875 w 904875"/>
                <a:gd name="connsiteY7" fmla="*/ 1134978 h 1172553"/>
                <a:gd name="connsiteX0" fmla="*/ 0 w 1352550"/>
                <a:gd name="connsiteY0" fmla="*/ 1277853 h 1292244"/>
                <a:gd name="connsiteX1" fmla="*/ 666750 w 1352550"/>
                <a:gd name="connsiteY1" fmla="*/ 1134978 h 1292244"/>
                <a:gd name="connsiteX2" fmla="*/ 781050 w 1352550"/>
                <a:gd name="connsiteY2" fmla="*/ 506328 h 1292244"/>
                <a:gd name="connsiteX3" fmla="*/ 885825 w 1352550"/>
                <a:gd name="connsiteY3" fmla="*/ 1503 h 1292244"/>
                <a:gd name="connsiteX4" fmla="*/ 895350 w 1352550"/>
                <a:gd name="connsiteY4" fmla="*/ 668253 h 1292244"/>
                <a:gd name="connsiteX5" fmla="*/ 952500 w 1352550"/>
                <a:gd name="connsiteY5" fmla="*/ 1134978 h 1292244"/>
                <a:gd name="connsiteX6" fmla="*/ 1352550 w 1352550"/>
                <a:gd name="connsiteY6" fmla="*/ 1134978 h 1292244"/>
                <a:gd name="connsiteX7" fmla="*/ 1352550 w 1352550"/>
                <a:gd name="connsiteY7" fmla="*/ 1134978 h 1292244"/>
                <a:gd name="connsiteX0" fmla="*/ 0 w 1352550"/>
                <a:gd name="connsiteY0" fmla="*/ 1277853 h 1292244"/>
                <a:gd name="connsiteX1" fmla="*/ 666750 w 1352550"/>
                <a:gd name="connsiteY1" fmla="*/ 1134978 h 1292244"/>
                <a:gd name="connsiteX2" fmla="*/ 781050 w 1352550"/>
                <a:gd name="connsiteY2" fmla="*/ 506328 h 1292244"/>
                <a:gd name="connsiteX3" fmla="*/ 885825 w 1352550"/>
                <a:gd name="connsiteY3" fmla="*/ 1503 h 1292244"/>
                <a:gd name="connsiteX4" fmla="*/ 895350 w 1352550"/>
                <a:gd name="connsiteY4" fmla="*/ 668253 h 1292244"/>
                <a:gd name="connsiteX5" fmla="*/ 1095375 w 1352550"/>
                <a:gd name="connsiteY5" fmla="*/ 1134978 h 1292244"/>
                <a:gd name="connsiteX6" fmla="*/ 1352550 w 1352550"/>
                <a:gd name="connsiteY6" fmla="*/ 1134978 h 1292244"/>
                <a:gd name="connsiteX7" fmla="*/ 1352550 w 1352550"/>
                <a:gd name="connsiteY7" fmla="*/ 1134978 h 1292244"/>
                <a:gd name="connsiteX0" fmla="*/ 0 w 1352550"/>
                <a:gd name="connsiteY0" fmla="*/ 1277539 h 1291930"/>
                <a:gd name="connsiteX1" fmla="*/ 666750 w 1352550"/>
                <a:gd name="connsiteY1" fmla="*/ 1134664 h 1291930"/>
                <a:gd name="connsiteX2" fmla="*/ 781050 w 1352550"/>
                <a:gd name="connsiteY2" fmla="*/ 506014 h 1291930"/>
                <a:gd name="connsiteX3" fmla="*/ 885825 w 1352550"/>
                <a:gd name="connsiteY3" fmla="*/ 1189 h 1291930"/>
                <a:gd name="connsiteX4" fmla="*/ 942975 w 1352550"/>
                <a:gd name="connsiteY4" fmla="*/ 648889 h 1291930"/>
                <a:gd name="connsiteX5" fmla="*/ 1095375 w 1352550"/>
                <a:gd name="connsiteY5" fmla="*/ 1134664 h 1291930"/>
                <a:gd name="connsiteX6" fmla="*/ 1352550 w 1352550"/>
                <a:gd name="connsiteY6" fmla="*/ 1134664 h 1291930"/>
                <a:gd name="connsiteX7" fmla="*/ 1352550 w 1352550"/>
                <a:gd name="connsiteY7" fmla="*/ 1134664 h 1291930"/>
                <a:gd name="connsiteX0" fmla="*/ 0 w 1352550"/>
                <a:gd name="connsiteY0" fmla="*/ 1277539 h 1291930"/>
                <a:gd name="connsiteX1" fmla="*/ 666750 w 1352550"/>
                <a:gd name="connsiteY1" fmla="*/ 1134664 h 1291930"/>
                <a:gd name="connsiteX2" fmla="*/ 781050 w 1352550"/>
                <a:gd name="connsiteY2" fmla="*/ 506014 h 1291930"/>
                <a:gd name="connsiteX3" fmla="*/ 885825 w 1352550"/>
                <a:gd name="connsiteY3" fmla="*/ 1189 h 1291930"/>
                <a:gd name="connsiteX4" fmla="*/ 942975 w 1352550"/>
                <a:gd name="connsiteY4" fmla="*/ 648889 h 1291930"/>
                <a:gd name="connsiteX5" fmla="*/ 1095375 w 1352550"/>
                <a:gd name="connsiteY5" fmla="*/ 1134664 h 1291930"/>
                <a:gd name="connsiteX6" fmla="*/ 1352550 w 1352550"/>
                <a:gd name="connsiteY6" fmla="*/ 1134664 h 1291930"/>
                <a:gd name="connsiteX7" fmla="*/ 1352550 w 1352550"/>
                <a:gd name="connsiteY7" fmla="*/ 1134664 h 1291930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42975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42975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42975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90600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90600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90600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420 h 1288849"/>
                <a:gd name="connsiteX1" fmla="*/ 666750 w 1352550"/>
                <a:gd name="connsiteY1" fmla="*/ 1133545 h 1288849"/>
                <a:gd name="connsiteX2" fmla="*/ 809625 w 1352550"/>
                <a:gd name="connsiteY2" fmla="*/ 619195 h 1288849"/>
                <a:gd name="connsiteX3" fmla="*/ 885825 w 1352550"/>
                <a:gd name="connsiteY3" fmla="*/ 70 h 1288849"/>
                <a:gd name="connsiteX4" fmla="*/ 962025 w 1352550"/>
                <a:gd name="connsiteY4" fmla="*/ 657295 h 1288849"/>
                <a:gd name="connsiteX5" fmla="*/ 1095375 w 1352550"/>
                <a:gd name="connsiteY5" fmla="*/ 1133545 h 1288849"/>
                <a:gd name="connsiteX6" fmla="*/ 1352550 w 1352550"/>
                <a:gd name="connsiteY6" fmla="*/ 1133545 h 1288849"/>
                <a:gd name="connsiteX7" fmla="*/ 1352550 w 1352550"/>
                <a:gd name="connsiteY7" fmla="*/ 1133545 h 1288849"/>
                <a:gd name="connsiteX0" fmla="*/ 0 w 1352550"/>
                <a:gd name="connsiteY0" fmla="*/ 1276420 h 1288849"/>
                <a:gd name="connsiteX1" fmla="*/ 666750 w 1352550"/>
                <a:gd name="connsiteY1" fmla="*/ 1133545 h 1288849"/>
                <a:gd name="connsiteX2" fmla="*/ 809625 w 1352550"/>
                <a:gd name="connsiteY2" fmla="*/ 619195 h 1288849"/>
                <a:gd name="connsiteX3" fmla="*/ 885825 w 1352550"/>
                <a:gd name="connsiteY3" fmla="*/ 70 h 1288849"/>
                <a:gd name="connsiteX4" fmla="*/ 962025 w 1352550"/>
                <a:gd name="connsiteY4" fmla="*/ 657295 h 1288849"/>
                <a:gd name="connsiteX5" fmla="*/ 1095375 w 1352550"/>
                <a:gd name="connsiteY5" fmla="*/ 1133545 h 1288849"/>
                <a:gd name="connsiteX6" fmla="*/ 1352550 w 1352550"/>
                <a:gd name="connsiteY6" fmla="*/ 1133545 h 1288849"/>
                <a:gd name="connsiteX7" fmla="*/ 1352550 w 1352550"/>
                <a:gd name="connsiteY7" fmla="*/ 1133545 h 1288849"/>
                <a:gd name="connsiteX0" fmla="*/ 0 w 1352550"/>
                <a:gd name="connsiteY0" fmla="*/ 1276420 h 1283183"/>
                <a:gd name="connsiteX1" fmla="*/ 666750 w 1352550"/>
                <a:gd name="connsiteY1" fmla="*/ 1133545 h 1283183"/>
                <a:gd name="connsiteX2" fmla="*/ 809625 w 1352550"/>
                <a:gd name="connsiteY2" fmla="*/ 619195 h 1283183"/>
                <a:gd name="connsiteX3" fmla="*/ 885825 w 1352550"/>
                <a:gd name="connsiteY3" fmla="*/ 70 h 1283183"/>
                <a:gd name="connsiteX4" fmla="*/ 962025 w 1352550"/>
                <a:gd name="connsiteY4" fmla="*/ 657295 h 1283183"/>
                <a:gd name="connsiteX5" fmla="*/ 1095375 w 1352550"/>
                <a:gd name="connsiteY5" fmla="*/ 1133545 h 1283183"/>
                <a:gd name="connsiteX6" fmla="*/ 1352550 w 1352550"/>
                <a:gd name="connsiteY6" fmla="*/ 1133545 h 1283183"/>
                <a:gd name="connsiteX7" fmla="*/ 1352550 w 1352550"/>
                <a:gd name="connsiteY7" fmla="*/ 1133545 h 1283183"/>
                <a:gd name="connsiteX0" fmla="*/ 0 w 1009650"/>
                <a:gd name="connsiteY0" fmla="*/ 1104970 h 1171849"/>
                <a:gd name="connsiteX1" fmla="*/ 323850 w 1009650"/>
                <a:gd name="connsiteY1" fmla="*/ 1133545 h 1171849"/>
                <a:gd name="connsiteX2" fmla="*/ 466725 w 1009650"/>
                <a:gd name="connsiteY2" fmla="*/ 619195 h 1171849"/>
                <a:gd name="connsiteX3" fmla="*/ 542925 w 1009650"/>
                <a:gd name="connsiteY3" fmla="*/ 70 h 1171849"/>
                <a:gd name="connsiteX4" fmla="*/ 619125 w 1009650"/>
                <a:gd name="connsiteY4" fmla="*/ 657295 h 1171849"/>
                <a:gd name="connsiteX5" fmla="*/ 752475 w 1009650"/>
                <a:gd name="connsiteY5" fmla="*/ 1133545 h 1171849"/>
                <a:gd name="connsiteX6" fmla="*/ 1009650 w 1009650"/>
                <a:gd name="connsiteY6" fmla="*/ 1133545 h 1171849"/>
                <a:gd name="connsiteX7" fmla="*/ 1009650 w 1009650"/>
                <a:gd name="connsiteY7" fmla="*/ 1133545 h 1171849"/>
                <a:gd name="connsiteX0" fmla="*/ 0 w 1009650"/>
                <a:gd name="connsiteY0" fmla="*/ 1104970 h 1165941"/>
                <a:gd name="connsiteX1" fmla="*/ 323850 w 1009650"/>
                <a:gd name="connsiteY1" fmla="*/ 1133545 h 1165941"/>
                <a:gd name="connsiteX2" fmla="*/ 466725 w 1009650"/>
                <a:gd name="connsiteY2" fmla="*/ 619195 h 1165941"/>
                <a:gd name="connsiteX3" fmla="*/ 542925 w 1009650"/>
                <a:gd name="connsiteY3" fmla="*/ 70 h 1165941"/>
                <a:gd name="connsiteX4" fmla="*/ 619125 w 1009650"/>
                <a:gd name="connsiteY4" fmla="*/ 657295 h 1165941"/>
                <a:gd name="connsiteX5" fmla="*/ 752475 w 1009650"/>
                <a:gd name="connsiteY5" fmla="*/ 1133545 h 1165941"/>
                <a:gd name="connsiteX6" fmla="*/ 1009650 w 1009650"/>
                <a:gd name="connsiteY6" fmla="*/ 1133545 h 1165941"/>
                <a:gd name="connsiteX7" fmla="*/ 1009650 w 1009650"/>
                <a:gd name="connsiteY7" fmla="*/ 1133545 h 1165941"/>
                <a:gd name="connsiteX0" fmla="*/ 0 w 1000125"/>
                <a:gd name="connsiteY0" fmla="*/ 1133545 h 1175223"/>
                <a:gd name="connsiteX1" fmla="*/ 314325 w 1000125"/>
                <a:gd name="connsiteY1" fmla="*/ 1133545 h 1175223"/>
                <a:gd name="connsiteX2" fmla="*/ 457200 w 1000125"/>
                <a:gd name="connsiteY2" fmla="*/ 619195 h 1175223"/>
                <a:gd name="connsiteX3" fmla="*/ 533400 w 1000125"/>
                <a:gd name="connsiteY3" fmla="*/ 70 h 1175223"/>
                <a:gd name="connsiteX4" fmla="*/ 609600 w 1000125"/>
                <a:gd name="connsiteY4" fmla="*/ 657295 h 1175223"/>
                <a:gd name="connsiteX5" fmla="*/ 742950 w 1000125"/>
                <a:gd name="connsiteY5" fmla="*/ 1133545 h 1175223"/>
                <a:gd name="connsiteX6" fmla="*/ 1000125 w 1000125"/>
                <a:gd name="connsiteY6" fmla="*/ 1133545 h 1175223"/>
                <a:gd name="connsiteX7" fmla="*/ 1000125 w 1000125"/>
                <a:gd name="connsiteY7" fmla="*/ 1133545 h 1175223"/>
                <a:gd name="connsiteX0" fmla="*/ 0 w 1000125"/>
                <a:gd name="connsiteY0" fmla="*/ 1133545 h 1172909"/>
                <a:gd name="connsiteX1" fmla="*/ 314325 w 1000125"/>
                <a:gd name="connsiteY1" fmla="*/ 1133545 h 1172909"/>
                <a:gd name="connsiteX2" fmla="*/ 457200 w 1000125"/>
                <a:gd name="connsiteY2" fmla="*/ 619195 h 1172909"/>
                <a:gd name="connsiteX3" fmla="*/ 533400 w 1000125"/>
                <a:gd name="connsiteY3" fmla="*/ 70 h 1172909"/>
                <a:gd name="connsiteX4" fmla="*/ 609600 w 1000125"/>
                <a:gd name="connsiteY4" fmla="*/ 657295 h 1172909"/>
                <a:gd name="connsiteX5" fmla="*/ 742950 w 1000125"/>
                <a:gd name="connsiteY5" fmla="*/ 1133545 h 1172909"/>
                <a:gd name="connsiteX6" fmla="*/ 1000125 w 1000125"/>
                <a:gd name="connsiteY6" fmla="*/ 1133545 h 1172909"/>
                <a:gd name="connsiteX7" fmla="*/ 1000125 w 1000125"/>
                <a:gd name="connsiteY7" fmla="*/ 1133545 h 1172909"/>
                <a:gd name="connsiteX0" fmla="*/ 0 w 1000125"/>
                <a:gd name="connsiteY0" fmla="*/ 1133545 h 1168680"/>
                <a:gd name="connsiteX1" fmla="*/ 314325 w 1000125"/>
                <a:gd name="connsiteY1" fmla="*/ 1133545 h 1168680"/>
                <a:gd name="connsiteX2" fmla="*/ 457200 w 1000125"/>
                <a:gd name="connsiteY2" fmla="*/ 619195 h 1168680"/>
                <a:gd name="connsiteX3" fmla="*/ 533400 w 1000125"/>
                <a:gd name="connsiteY3" fmla="*/ 70 h 1168680"/>
                <a:gd name="connsiteX4" fmla="*/ 609600 w 1000125"/>
                <a:gd name="connsiteY4" fmla="*/ 657295 h 1168680"/>
                <a:gd name="connsiteX5" fmla="*/ 742950 w 1000125"/>
                <a:gd name="connsiteY5" fmla="*/ 1133545 h 1168680"/>
                <a:gd name="connsiteX6" fmla="*/ 1000125 w 1000125"/>
                <a:gd name="connsiteY6" fmla="*/ 1133545 h 1168680"/>
                <a:gd name="connsiteX7" fmla="*/ 1000125 w 1000125"/>
                <a:gd name="connsiteY7" fmla="*/ 1133545 h 1168680"/>
                <a:gd name="connsiteX0" fmla="*/ 0 w 1000125"/>
                <a:gd name="connsiteY0" fmla="*/ 1133545 h 1168680"/>
                <a:gd name="connsiteX1" fmla="*/ 314325 w 1000125"/>
                <a:gd name="connsiteY1" fmla="*/ 1133545 h 1168680"/>
                <a:gd name="connsiteX2" fmla="*/ 457200 w 1000125"/>
                <a:gd name="connsiteY2" fmla="*/ 619195 h 1168680"/>
                <a:gd name="connsiteX3" fmla="*/ 533400 w 1000125"/>
                <a:gd name="connsiteY3" fmla="*/ 70 h 1168680"/>
                <a:gd name="connsiteX4" fmla="*/ 609600 w 1000125"/>
                <a:gd name="connsiteY4" fmla="*/ 657295 h 1168680"/>
                <a:gd name="connsiteX5" fmla="*/ 742950 w 1000125"/>
                <a:gd name="connsiteY5" fmla="*/ 1133545 h 1168680"/>
                <a:gd name="connsiteX6" fmla="*/ 1000125 w 1000125"/>
                <a:gd name="connsiteY6" fmla="*/ 1133545 h 1168680"/>
                <a:gd name="connsiteX7" fmla="*/ 1000125 w 1000125"/>
                <a:gd name="connsiteY7" fmla="*/ 1133545 h 1168680"/>
                <a:gd name="connsiteX0" fmla="*/ 0 w 1000125"/>
                <a:gd name="connsiteY0" fmla="*/ 1133545 h 1139295"/>
                <a:gd name="connsiteX1" fmla="*/ 314325 w 1000125"/>
                <a:gd name="connsiteY1" fmla="*/ 1133545 h 1139295"/>
                <a:gd name="connsiteX2" fmla="*/ 457200 w 1000125"/>
                <a:gd name="connsiteY2" fmla="*/ 619195 h 1139295"/>
                <a:gd name="connsiteX3" fmla="*/ 533400 w 1000125"/>
                <a:gd name="connsiteY3" fmla="*/ 70 h 1139295"/>
                <a:gd name="connsiteX4" fmla="*/ 609600 w 1000125"/>
                <a:gd name="connsiteY4" fmla="*/ 657295 h 1139295"/>
                <a:gd name="connsiteX5" fmla="*/ 742950 w 1000125"/>
                <a:gd name="connsiteY5" fmla="*/ 1133545 h 1139295"/>
                <a:gd name="connsiteX6" fmla="*/ 1000125 w 1000125"/>
                <a:gd name="connsiteY6" fmla="*/ 1133545 h 1139295"/>
                <a:gd name="connsiteX7" fmla="*/ 1000125 w 1000125"/>
                <a:gd name="connsiteY7" fmla="*/ 1133545 h 1139295"/>
                <a:gd name="connsiteX0" fmla="*/ 0 w 1000125"/>
                <a:gd name="connsiteY0" fmla="*/ 1133545 h 1139295"/>
                <a:gd name="connsiteX1" fmla="*/ 314325 w 1000125"/>
                <a:gd name="connsiteY1" fmla="*/ 1133545 h 1139295"/>
                <a:gd name="connsiteX2" fmla="*/ 457200 w 1000125"/>
                <a:gd name="connsiteY2" fmla="*/ 619195 h 1139295"/>
                <a:gd name="connsiteX3" fmla="*/ 533400 w 1000125"/>
                <a:gd name="connsiteY3" fmla="*/ 70 h 1139295"/>
                <a:gd name="connsiteX4" fmla="*/ 609600 w 1000125"/>
                <a:gd name="connsiteY4" fmla="*/ 657295 h 1139295"/>
                <a:gd name="connsiteX5" fmla="*/ 742950 w 1000125"/>
                <a:gd name="connsiteY5" fmla="*/ 1133545 h 1139295"/>
                <a:gd name="connsiteX6" fmla="*/ 1000125 w 1000125"/>
                <a:gd name="connsiteY6" fmla="*/ 1133545 h 1139295"/>
                <a:gd name="connsiteX7" fmla="*/ 1000125 w 1000125"/>
                <a:gd name="connsiteY7" fmla="*/ 1133545 h 113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125" h="1139295">
                  <a:moveTo>
                    <a:pt x="0" y="1133545"/>
                  </a:moveTo>
                  <a:cubicBezTo>
                    <a:pt x="113506" y="1139101"/>
                    <a:pt x="180975" y="1143070"/>
                    <a:pt x="314325" y="1133545"/>
                  </a:cubicBezTo>
                  <a:cubicBezTo>
                    <a:pt x="409575" y="1124020"/>
                    <a:pt x="430213" y="817632"/>
                    <a:pt x="457200" y="619195"/>
                  </a:cubicBezTo>
                  <a:cubicBezTo>
                    <a:pt x="484187" y="420758"/>
                    <a:pt x="508000" y="-6280"/>
                    <a:pt x="533400" y="70"/>
                  </a:cubicBezTo>
                  <a:cubicBezTo>
                    <a:pt x="558800" y="6420"/>
                    <a:pt x="584200" y="468383"/>
                    <a:pt x="609600" y="657295"/>
                  </a:cubicBezTo>
                  <a:cubicBezTo>
                    <a:pt x="635000" y="846207"/>
                    <a:pt x="677863" y="1139895"/>
                    <a:pt x="742950" y="1133545"/>
                  </a:cubicBezTo>
                  <a:cubicBezTo>
                    <a:pt x="808037" y="1127195"/>
                    <a:pt x="957263" y="1133545"/>
                    <a:pt x="1000125" y="1133545"/>
                  </a:cubicBezTo>
                  <a:lnTo>
                    <a:pt x="1000125" y="1133545"/>
                  </a:lnTo>
                </a:path>
              </a:pathLst>
            </a:custGeom>
            <a:solidFill>
              <a:srgbClr val="00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grpSp>
          <p:nvGrpSpPr>
            <p:cNvPr id="29" name="Skupina 50"/>
            <p:cNvGrpSpPr>
              <a:grpSpLocks/>
            </p:cNvGrpSpPr>
            <p:nvPr/>
          </p:nvGrpSpPr>
          <p:grpSpPr bwMode="auto">
            <a:xfrm>
              <a:off x="4678650" y="4435965"/>
              <a:ext cx="584165" cy="507026"/>
              <a:chOff x="1683579" y="2326979"/>
              <a:chExt cx="584165" cy="507026"/>
            </a:xfrm>
          </p:grpSpPr>
          <p:sp>
            <p:nvSpPr>
              <p:cNvPr id="57" name="Volný tvar 56"/>
              <p:cNvSpPr/>
              <p:nvPr/>
            </p:nvSpPr>
            <p:spPr>
              <a:xfrm>
                <a:off x="1683383" y="2326436"/>
                <a:ext cx="584155" cy="508038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58" name="Volný tvar 57"/>
              <p:cNvSpPr/>
              <p:nvPr/>
            </p:nvSpPr>
            <p:spPr>
              <a:xfrm>
                <a:off x="1713544" y="2523301"/>
                <a:ext cx="292078" cy="309586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solidFill>
                <a:srgbClr val="00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grpSp>
          <p:nvGrpSpPr>
            <p:cNvPr id="30" name="Skupina 51"/>
            <p:cNvGrpSpPr/>
            <p:nvPr/>
          </p:nvGrpSpPr>
          <p:grpSpPr>
            <a:xfrm>
              <a:off x="5886765" y="4172116"/>
              <a:ext cx="584165" cy="772015"/>
              <a:chOff x="1683579" y="2326979"/>
              <a:chExt cx="584165" cy="507026"/>
            </a:xfrm>
            <a:solidFill>
              <a:srgbClr val="00B0F0"/>
            </a:solidFill>
          </p:grpSpPr>
          <p:sp>
            <p:nvSpPr>
              <p:cNvPr id="55" name="Volný tvar 54"/>
              <p:cNvSpPr/>
              <p:nvPr/>
            </p:nvSpPr>
            <p:spPr>
              <a:xfrm>
                <a:off x="1683579" y="2326979"/>
                <a:ext cx="584165" cy="507026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56" name="Volný tvar 55"/>
              <p:cNvSpPr/>
              <p:nvPr/>
            </p:nvSpPr>
            <p:spPr>
              <a:xfrm>
                <a:off x="1713947" y="2758416"/>
                <a:ext cx="292082" cy="75589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grpSp>
          <p:nvGrpSpPr>
            <p:cNvPr id="31" name="Skupina 52"/>
            <p:cNvGrpSpPr/>
            <p:nvPr/>
          </p:nvGrpSpPr>
          <p:grpSpPr>
            <a:xfrm>
              <a:off x="6080055" y="4323376"/>
              <a:ext cx="584165" cy="620755"/>
              <a:chOff x="1683579" y="2326979"/>
              <a:chExt cx="584165" cy="507026"/>
            </a:xfrm>
            <a:solidFill>
              <a:srgbClr val="00B0F0"/>
            </a:solidFill>
          </p:grpSpPr>
          <p:sp>
            <p:nvSpPr>
              <p:cNvPr id="53" name="Volný tvar 52"/>
              <p:cNvSpPr/>
              <p:nvPr/>
            </p:nvSpPr>
            <p:spPr>
              <a:xfrm>
                <a:off x="1683579" y="2326979"/>
                <a:ext cx="584165" cy="507026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  <p:sp>
            <p:nvSpPr>
              <p:cNvPr id="54" name="Volný tvar 53"/>
              <p:cNvSpPr/>
              <p:nvPr/>
            </p:nvSpPr>
            <p:spPr>
              <a:xfrm>
                <a:off x="1713947" y="2758416"/>
                <a:ext cx="292082" cy="75589"/>
              </a:xfrm>
              <a:custGeom>
                <a:avLst/>
                <a:gdLst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9530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32077 h 1186404"/>
                  <a:gd name="connsiteX1" fmla="*/ 238125 w 904875"/>
                  <a:gd name="connsiteY1" fmla="*/ 1074927 h 1186404"/>
                  <a:gd name="connsiteX2" fmla="*/ 409575 w 904875"/>
                  <a:gd name="connsiteY2" fmla="*/ 265302 h 1186404"/>
                  <a:gd name="connsiteX3" fmla="*/ 438150 w 904875"/>
                  <a:gd name="connsiteY3" fmla="*/ 17652 h 1186404"/>
                  <a:gd name="connsiteX4" fmla="*/ 476250 w 904875"/>
                  <a:gd name="connsiteY4" fmla="*/ 674877 h 1186404"/>
                  <a:gd name="connsiteX5" fmla="*/ 504825 w 904875"/>
                  <a:gd name="connsiteY5" fmla="*/ 1151127 h 1186404"/>
                  <a:gd name="connsiteX6" fmla="*/ 904875 w 904875"/>
                  <a:gd name="connsiteY6" fmla="*/ 1151127 h 1186404"/>
                  <a:gd name="connsiteX7" fmla="*/ 904875 w 904875"/>
                  <a:gd name="connsiteY7" fmla="*/ 1151127 h 1186404"/>
                  <a:gd name="connsiteX0" fmla="*/ 0 w 904875"/>
                  <a:gd name="connsiteY0" fmla="*/ 1115723 h 1170050"/>
                  <a:gd name="connsiteX1" fmla="*/ 238125 w 904875"/>
                  <a:gd name="connsiteY1" fmla="*/ 1058573 h 1170050"/>
                  <a:gd name="connsiteX2" fmla="*/ 333375 w 904875"/>
                  <a:gd name="connsiteY2" fmla="*/ 506123 h 1170050"/>
                  <a:gd name="connsiteX3" fmla="*/ 438150 w 904875"/>
                  <a:gd name="connsiteY3" fmla="*/ 1298 h 1170050"/>
                  <a:gd name="connsiteX4" fmla="*/ 476250 w 904875"/>
                  <a:gd name="connsiteY4" fmla="*/ 658523 h 1170050"/>
                  <a:gd name="connsiteX5" fmla="*/ 504825 w 904875"/>
                  <a:gd name="connsiteY5" fmla="*/ 1134773 h 1170050"/>
                  <a:gd name="connsiteX6" fmla="*/ 904875 w 904875"/>
                  <a:gd name="connsiteY6" fmla="*/ 1134773 h 1170050"/>
                  <a:gd name="connsiteX7" fmla="*/ 904875 w 904875"/>
                  <a:gd name="connsiteY7" fmla="*/ 1134773 h 1170050"/>
                  <a:gd name="connsiteX0" fmla="*/ 0 w 904875"/>
                  <a:gd name="connsiteY0" fmla="*/ 1115878 h 1169500"/>
                  <a:gd name="connsiteX1" fmla="*/ 238125 w 904875"/>
                  <a:gd name="connsiteY1" fmla="*/ 1058728 h 1169500"/>
                  <a:gd name="connsiteX2" fmla="*/ 333375 w 904875"/>
                  <a:gd name="connsiteY2" fmla="*/ 506278 h 1169500"/>
                  <a:gd name="connsiteX3" fmla="*/ 438150 w 904875"/>
                  <a:gd name="connsiteY3" fmla="*/ 1453 h 1169500"/>
                  <a:gd name="connsiteX4" fmla="*/ 447675 w 904875"/>
                  <a:gd name="connsiteY4" fmla="*/ 668203 h 1169500"/>
                  <a:gd name="connsiteX5" fmla="*/ 504825 w 904875"/>
                  <a:gd name="connsiteY5" fmla="*/ 1134928 h 1169500"/>
                  <a:gd name="connsiteX6" fmla="*/ 904875 w 904875"/>
                  <a:gd name="connsiteY6" fmla="*/ 1134928 h 1169500"/>
                  <a:gd name="connsiteX7" fmla="*/ 904875 w 904875"/>
                  <a:gd name="connsiteY7" fmla="*/ 1134928 h 1169500"/>
                  <a:gd name="connsiteX0" fmla="*/ 0 w 904875"/>
                  <a:gd name="connsiteY0" fmla="*/ 1115878 h 1143881"/>
                  <a:gd name="connsiteX1" fmla="*/ 238125 w 904875"/>
                  <a:gd name="connsiteY1" fmla="*/ 1058728 h 1143881"/>
                  <a:gd name="connsiteX2" fmla="*/ 333375 w 904875"/>
                  <a:gd name="connsiteY2" fmla="*/ 506278 h 1143881"/>
                  <a:gd name="connsiteX3" fmla="*/ 438150 w 904875"/>
                  <a:gd name="connsiteY3" fmla="*/ 1453 h 1143881"/>
                  <a:gd name="connsiteX4" fmla="*/ 447675 w 904875"/>
                  <a:gd name="connsiteY4" fmla="*/ 668203 h 1143881"/>
                  <a:gd name="connsiteX5" fmla="*/ 504825 w 904875"/>
                  <a:gd name="connsiteY5" fmla="*/ 1134928 h 1143881"/>
                  <a:gd name="connsiteX6" fmla="*/ 904875 w 904875"/>
                  <a:gd name="connsiteY6" fmla="*/ 1134928 h 1143881"/>
                  <a:gd name="connsiteX7" fmla="*/ 904875 w 904875"/>
                  <a:gd name="connsiteY7" fmla="*/ 1134928 h 1143881"/>
                  <a:gd name="connsiteX0" fmla="*/ 0 w 904875"/>
                  <a:gd name="connsiteY0" fmla="*/ 1115878 h 1136705"/>
                  <a:gd name="connsiteX1" fmla="*/ 238125 w 904875"/>
                  <a:gd name="connsiteY1" fmla="*/ 1058728 h 1136705"/>
                  <a:gd name="connsiteX2" fmla="*/ 333375 w 904875"/>
                  <a:gd name="connsiteY2" fmla="*/ 506278 h 1136705"/>
                  <a:gd name="connsiteX3" fmla="*/ 438150 w 904875"/>
                  <a:gd name="connsiteY3" fmla="*/ 1453 h 1136705"/>
                  <a:gd name="connsiteX4" fmla="*/ 447675 w 904875"/>
                  <a:gd name="connsiteY4" fmla="*/ 668203 h 1136705"/>
                  <a:gd name="connsiteX5" fmla="*/ 504825 w 904875"/>
                  <a:gd name="connsiteY5" fmla="*/ 1134928 h 1136705"/>
                  <a:gd name="connsiteX6" fmla="*/ 904875 w 904875"/>
                  <a:gd name="connsiteY6" fmla="*/ 1134928 h 1136705"/>
                  <a:gd name="connsiteX7" fmla="*/ 904875 w 904875"/>
                  <a:gd name="connsiteY7" fmla="*/ 1134928 h 1136705"/>
                  <a:gd name="connsiteX0" fmla="*/ 0 w 904875"/>
                  <a:gd name="connsiteY0" fmla="*/ 1115928 h 1172553"/>
                  <a:gd name="connsiteX1" fmla="*/ 219075 w 904875"/>
                  <a:gd name="connsiteY1" fmla="*/ 1134978 h 1172553"/>
                  <a:gd name="connsiteX2" fmla="*/ 333375 w 904875"/>
                  <a:gd name="connsiteY2" fmla="*/ 506328 h 1172553"/>
                  <a:gd name="connsiteX3" fmla="*/ 438150 w 904875"/>
                  <a:gd name="connsiteY3" fmla="*/ 1503 h 1172553"/>
                  <a:gd name="connsiteX4" fmla="*/ 447675 w 904875"/>
                  <a:gd name="connsiteY4" fmla="*/ 668253 h 1172553"/>
                  <a:gd name="connsiteX5" fmla="*/ 504825 w 904875"/>
                  <a:gd name="connsiteY5" fmla="*/ 1134978 h 1172553"/>
                  <a:gd name="connsiteX6" fmla="*/ 904875 w 904875"/>
                  <a:gd name="connsiteY6" fmla="*/ 1134978 h 1172553"/>
                  <a:gd name="connsiteX7" fmla="*/ 904875 w 904875"/>
                  <a:gd name="connsiteY7" fmla="*/ 1134978 h 1172553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952500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853 h 1292244"/>
                  <a:gd name="connsiteX1" fmla="*/ 666750 w 1352550"/>
                  <a:gd name="connsiteY1" fmla="*/ 1134978 h 1292244"/>
                  <a:gd name="connsiteX2" fmla="*/ 781050 w 1352550"/>
                  <a:gd name="connsiteY2" fmla="*/ 506328 h 1292244"/>
                  <a:gd name="connsiteX3" fmla="*/ 885825 w 1352550"/>
                  <a:gd name="connsiteY3" fmla="*/ 1503 h 1292244"/>
                  <a:gd name="connsiteX4" fmla="*/ 895350 w 1352550"/>
                  <a:gd name="connsiteY4" fmla="*/ 668253 h 1292244"/>
                  <a:gd name="connsiteX5" fmla="*/ 1095375 w 1352550"/>
                  <a:gd name="connsiteY5" fmla="*/ 1134978 h 1292244"/>
                  <a:gd name="connsiteX6" fmla="*/ 1352550 w 1352550"/>
                  <a:gd name="connsiteY6" fmla="*/ 1134978 h 1292244"/>
                  <a:gd name="connsiteX7" fmla="*/ 1352550 w 1352550"/>
                  <a:gd name="connsiteY7" fmla="*/ 1134978 h 1292244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7539 h 1291930"/>
                  <a:gd name="connsiteX1" fmla="*/ 666750 w 1352550"/>
                  <a:gd name="connsiteY1" fmla="*/ 1134664 h 1291930"/>
                  <a:gd name="connsiteX2" fmla="*/ 781050 w 1352550"/>
                  <a:gd name="connsiteY2" fmla="*/ 506014 h 1291930"/>
                  <a:gd name="connsiteX3" fmla="*/ 885825 w 1352550"/>
                  <a:gd name="connsiteY3" fmla="*/ 1189 h 1291930"/>
                  <a:gd name="connsiteX4" fmla="*/ 942975 w 1352550"/>
                  <a:gd name="connsiteY4" fmla="*/ 648889 h 1291930"/>
                  <a:gd name="connsiteX5" fmla="*/ 1095375 w 1352550"/>
                  <a:gd name="connsiteY5" fmla="*/ 1134664 h 1291930"/>
                  <a:gd name="connsiteX6" fmla="*/ 1352550 w 1352550"/>
                  <a:gd name="connsiteY6" fmla="*/ 1134664 h 1291930"/>
                  <a:gd name="connsiteX7" fmla="*/ 1352550 w 1352550"/>
                  <a:gd name="connsiteY7" fmla="*/ 1134664 h 1291930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42975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389 h 1288818"/>
                  <a:gd name="connsiteX1" fmla="*/ 666750 w 1352550"/>
                  <a:gd name="connsiteY1" fmla="*/ 1133514 h 1288818"/>
                  <a:gd name="connsiteX2" fmla="*/ 809625 w 1352550"/>
                  <a:gd name="connsiteY2" fmla="*/ 619164 h 1288818"/>
                  <a:gd name="connsiteX3" fmla="*/ 885825 w 1352550"/>
                  <a:gd name="connsiteY3" fmla="*/ 39 h 1288818"/>
                  <a:gd name="connsiteX4" fmla="*/ 990600 w 1352550"/>
                  <a:gd name="connsiteY4" fmla="*/ 647739 h 1288818"/>
                  <a:gd name="connsiteX5" fmla="*/ 1095375 w 1352550"/>
                  <a:gd name="connsiteY5" fmla="*/ 1133514 h 1288818"/>
                  <a:gd name="connsiteX6" fmla="*/ 1352550 w 1352550"/>
                  <a:gd name="connsiteY6" fmla="*/ 1133514 h 1288818"/>
                  <a:gd name="connsiteX7" fmla="*/ 1352550 w 1352550"/>
                  <a:gd name="connsiteY7" fmla="*/ 1133514 h 1288818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8849"/>
                  <a:gd name="connsiteX1" fmla="*/ 666750 w 1352550"/>
                  <a:gd name="connsiteY1" fmla="*/ 1133545 h 1288849"/>
                  <a:gd name="connsiteX2" fmla="*/ 809625 w 1352550"/>
                  <a:gd name="connsiteY2" fmla="*/ 619195 h 1288849"/>
                  <a:gd name="connsiteX3" fmla="*/ 885825 w 1352550"/>
                  <a:gd name="connsiteY3" fmla="*/ 70 h 1288849"/>
                  <a:gd name="connsiteX4" fmla="*/ 962025 w 1352550"/>
                  <a:gd name="connsiteY4" fmla="*/ 657295 h 1288849"/>
                  <a:gd name="connsiteX5" fmla="*/ 1095375 w 1352550"/>
                  <a:gd name="connsiteY5" fmla="*/ 1133545 h 1288849"/>
                  <a:gd name="connsiteX6" fmla="*/ 1352550 w 1352550"/>
                  <a:gd name="connsiteY6" fmla="*/ 1133545 h 1288849"/>
                  <a:gd name="connsiteX7" fmla="*/ 1352550 w 1352550"/>
                  <a:gd name="connsiteY7" fmla="*/ 1133545 h 1288849"/>
                  <a:gd name="connsiteX0" fmla="*/ 0 w 1352550"/>
                  <a:gd name="connsiteY0" fmla="*/ 1276420 h 1283183"/>
                  <a:gd name="connsiteX1" fmla="*/ 666750 w 1352550"/>
                  <a:gd name="connsiteY1" fmla="*/ 1133545 h 1283183"/>
                  <a:gd name="connsiteX2" fmla="*/ 809625 w 1352550"/>
                  <a:gd name="connsiteY2" fmla="*/ 619195 h 1283183"/>
                  <a:gd name="connsiteX3" fmla="*/ 885825 w 1352550"/>
                  <a:gd name="connsiteY3" fmla="*/ 70 h 1283183"/>
                  <a:gd name="connsiteX4" fmla="*/ 962025 w 1352550"/>
                  <a:gd name="connsiteY4" fmla="*/ 657295 h 1283183"/>
                  <a:gd name="connsiteX5" fmla="*/ 1095375 w 1352550"/>
                  <a:gd name="connsiteY5" fmla="*/ 1133545 h 1283183"/>
                  <a:gd name="connsiteX6" fmla="*/ 1352550 w 1352550"/>
                  <a:gd name="connsiteY6" fmla="*/ 1133545 h 1283183"/>
                  <a:gd name="connsiteX7" fmla="*/ 1352550 w 1352550"/>
                  <a:gd name="connsiteY7" fmla="*/ 1133545 h 1283183"/>
                  <a:gd name="connsiteX0" fmla="*/ 0 w 1009650"/>
                  <a:gd name="connsiteY0" fmla="*/ 1104970 h 1171849"/>
                  <a:gd name="connsiteX1" fmla="*/ 323850 w 1009650"/>
                  <a:gd name="connsiteY1" fmla="*/ 1133545 h 1171849"/>
                  <a:gd name="connsiteX2" fmla="*/ 466725 w 1009650"/>
                  <a:gd name="connsiteY2" fmla="*/ 619195 h 1171849"/>
                  <a:gd name="connsiteX3" fmla="*/ 542925 w 1009650"/>
                  <a:gd name="connsiteY3" fmla="*/ 70 h 1171849"/>
                  <a:gd name="connsiteX4" fmla="*/ 619125 w 1009650"/>
                  <a:gd name="connsiteY4" fmla="*/ 657295 h 1171849"/>
                  <a:gd name="connsiteX5" fmla="*/ 752475 w 1009650"/>
                  <a:gd name="connsiteY5" fmla="*/ 1133545 h 1171849"/>
                  <a:gd name="connsiteX6" fmla="*/ 1009650 w 1009650"/>
                  <a:gd name="connsiteY6" fmla="*/ 1133545 h 1171849"/>
                  <a:gd name="connsiteX7" fmla="*/ 1009650 w 1009650"/>
                  <a:gd name="connsiteY7" fmla="*/ 1133545 h 1171849"/>
                  <a:gd name="connsiteX0" fmla="*/ 0 w 1009650"/>
                  <a:gd name="connsiteY0" fmla="*/ 1104970 h 1165941"/>
                  <a:gd name="connsiteX1" fmla="*/ 323850 w 1009650"/>
                  <a:gd name="connsiteY1" fmla="*/ 1133545 h 1165941"/>
                  <a:gd name="connsiteX2" fmla="*/ 466725 w 1009650"/>
                  <a:gd name="connsiteY2" fmla="*/ 619195 h 1165941"/>
                  <a:gd name="connsiteX3" fmla="*/ 542925 w 1009650"/>
                  <a:gd name="connsiteY3" fmla="*/ 70 h 1165941"/>
                  <a:gd name="connsiteX4" fmla="*/ 619125 w 1009650"/>
                  <a:gd name="connsiteY4" fmla="*/ 657295 h 1165941"/>
                  <a:gd name="connsiteX5" fmla="*/ 752475 w 1009650"/>
                  <a:gd name="connsiteY5" fmla="*/ 1133545 h 1165941"/>
                  <a:gd name="connsiteX6" fmla="*/ 1009650 w 1009650"/>
                  <a:gd name="connsiteY6" fmla="*/ 1133545 h 1165941"/>
                  <a:gd name="connsiteX7" fmla="*/ 1009650 w 1009650"/>
                  <a:gd name="connsiteY7" fmla="*/ 1133545 h 1165941"/>
                  <a:gd name="connsiteX0" fmla="*/ 0 w 1000125"/>
                  <a:gd name="connsiteY0" fmla="*/ 1133545 h 1175223"/>
                  <a:gd name="connsiteX1" fmla="*/ 314325 w 1000125"/>
                  <a:gd name="connsiteY1" fmla="*/ 1133545 h 1175223"/>
                  <a:gd name="connsiteX2" fmla="*/ 457200 w 1000125"/>
                  <a:gd name="connsiteY2" fmla="*/ 619195 h 1175223"/>
                  <a:gd name="connsiteX3" fmla="*/ 533400 w 1000125"/>
                  <a:gd name="connsiteY3" fmla="*/ 70 h 1175223"/>
                  <a:gd name="connsiteX4" fmla="*/ 609600 w 1000125"/>
                  <a:gd name="connsiteY4" fmla="*/ 657295 h 1175223"/>
                  <a:gd name="connsiteX5" fmla="*/ 742950 w 1000125"/>
                  <a:gd name="connsiteY5" fmla="*/ 1133545 h 1175223"/>
                  <a:gd name="connsiteX6" fmla="*/ 1000125 w 1000125"/>
                  <a:gd name="connsiteY6" fmla="*/ 1133545 h 1175223"/>
                  <a:gd name="connsiteX7" fmla="*/ 1000125 w 1000125"/>
                  <a:gd name="connsiteY7" fmla="*/ 1133545 h 1175223"/>
                  <a:gd name="connsiteX0" fmla="*/ 0 w 1000125"/>
                  <a:gd name="connsiteY0" fmla="*/ 1133545 h 1172909"/>
                  <a:gd name="connsiteX1" fmla="*/ 314325 w 1000125"/>
                  <a:gd name="connsiteY1" fmla="*/ 1133545 h 1172909"/>
                  <a:gd name="connsiteX2" fmla="*/ 457200 w 1000125"/>
                  <a:gd name="connsiteY2" fmla="*/ 619195 h 1172909"/>
                  <a:gd name="connsiteX3" fmla="*/ 533400 w 1000125"/>
                  <a:gd name="connsiteY3" fmla="*/ 70 h 1172909"/>
                  <a:gd name="connsiteX4" fmla="*/ 609600 w 1000125"/>
                  <a:gd name="connsiteY4" fmla="*/ 657295 h 1172909"/>
                  <a:gd name="connsiteX5" fmla="*/ 742950 w 1000125"/>
                  <a:gd name="connsiteY5" fmla="*/ 1133545 h 1172909"/>
                  <a:gd name="connsiteX6" fmla="*/ 1000125 w 1000125"/>
                  <a:gd name="connsiteY6" fmla="*/ 1133545 h 1172909"/>
                  <a:gd name="connsiteX7" fmla="*/ 1000125 w 1000125"/>
                  <a:gd name="connsiteY7" fmla="*/ 1133545 h 1172909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68680"/>
                  <a:gd name="connsiteX1" fmla="*/ 314325 w 1000125"/>
                  <a:gd name="connsiteY1" fmla="*/ 1133545 h 1168680"/>
                  <a:gd name="connsiteX2" fmla="*/ 457200 w 1000125"/>
                  <a:gd name="connsiteY2" fmla="*/ 619195 h 1168680"/>
                  <a:gd name="connsiteX3" fmla="*/ 533400 w 1000125"/>
                  <a:gd name="connsiteY3" fmla="*/ 70 h 1168680"/>
                  <a:gd name="connsiteX4" fmla="*/ 609600 w 1000125"/>
                  <a:gd name="connsiteY4" fmla="*/ 657295 h 1168680"/>
                  <a:gd name="connsiteX5" fmla="*/ 742950 w 1000125"/>
                  <a:gd name="connsiteY5" fmla="*/ 1133545 h 1168680"/>
                  <a:gd name="connsiteX6" fmla="*/ 1000125 w 1000125"/>
                  <a:gd name="connsiteY6" fmla="*/ 1133545 h 1168680"/>
                  <a:gd name="connsiteX7" fmla="*/ 1000125 w 1000125"/>
                  <a:gd name="connsiteY7" fmla="*/ 1133545 h 1168680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  <a:gd name="connsiteX0" fmla="*/ 0 w 1000125"/>
                  <a:gd name="connsiteY0" fmla="*/ 1133545 h 1139295"/>
                  <a:gd name="connsiteX1" fmla="*/ 314325 w 1000125"/>
                  <a:gd name="connsiteY1" fmla="*/ 1133545 h 1139295"/>
                  <a:gd name="connsiteX2" fmla="*/ 457200 w 1000125"/>
                  <a:gd name="connsiteY2" fmla="*/ 619195 h 1139295"/>
                  <a:gd name="connsiteX3" fmla="*/ 533400 w 1000125"/>
                  <a:gd name="connsiteY3" fmla="*/ 70 h 1139295"/>
                  <a:gd name="connsiteX4" fmla="*/ 609600 w 1000125"/>
                  <a:gd name="connsiteY4" fmla="*/ 657295 h 1139295"/>
                  <a:gd name="connsiteX5" fmla="*/ 742950 w 1000125"/>
                  <a:gd name="connsiteY5" fmla="*/ 1133545 h 1139295"/>
                  <a:gd name="connsiteX6" fmla="*/ 1000125 w 1000125"/>
                  <a:gd name="connsiteY6" fmla="*/ 1133545 h 1139295"/>
                  <a:gd name="connsiteX7" fmla="*/ 1000125 w 1000125"/>
                  <a:gd name="connsiteY7" fmla="*/ 1133545 h 1139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0125" h="1139295">
                    <a:moveTo>
                      <a:pt x="0" y="1133545"/>
                    </a:moveTo>
                    <a:cubicBezTo>
                      <a:pt x="113506" y="1139101"/>
                      <a:pt x="180975" y="1143070"/>
                      <a:pt x="314325" y="1133545"/>
                    </a:cubicBezTo>
                    <a:cubicBezTo>
                      <a:pt x="409575" y="1124020"/>
                      <a:pt x="430213" y="817632"/>
                      <a:pt x="457200" y="619195"/>
                    </a:cubicBezTo>
                    <a:cubicBezTo>
                      <a:pt x="484187" y="420758"/>
                      <a:pt x="508000" y="-6280"/>
                      <a:pt x="533400" y="70"/>
                    </a:cubicBezTo>
                    <a:cubicBezTo>
                      <a:pt x="558800" y="6420"/>
                      <a:pt x="584200" y="468383"/>
                      <a:pt x="609600" y="657295"/>
                    </a:cubicBezTo>
                    <a:cubicBezTo>
                      <a:pt x="635000" y="846207"/>
                      <a:pt x="677863" y="1139895"/>
                      <a:pt x="742950" y="1133545"/>
                    </a:cubicBezTo>
                    <a:cubicBezTo>
                      <a:pt x="808037" y="1127195"/>
                      <a:pt x="957263" y="1133545"/>
                      <a:pt x="1000125" y="1133545"/>
                    </a:cubicBezTo>
                    <a:lnTo>
                      <a:pt x="1000125" y="113354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cs-CZ"/>
              </a:p>
            </p:txBody>
          </p:sp>
        </p:grpSp>
        <p:sp>
          <p:nvSpPr>
            <p:cNvPr id="32" name="Volný tvar 31"/>
            <p:cNvSpPr/>
            <p:nvPr/>
          </p:nvSpPr>
          <p:spPr>
            <a:xfrm>
              <a:off x="5435634" y="4633875"/>
              <a:ext cx="584155" cy="312760"/>
            </a:xfrm>
            <a:custGeom>
              <a:avLst/>
              <a:gdLst>
                <a:gd name="connsiteX0" fmla="*/ 0 w 904875"/>
                <a:gd name="connsiteY0" fmla="*/ 1132077 h 1186404"/>
                <a:gd name="connsiteX1" fmla="*/ 238125 w 904875"/>
                <a:gd name="connsiteY1" fmla="*/ 1074927 h 1186404"/>
                <a:gd name="connsiteX2" fmla="*/ 409575 w 904875"/>
                <a:gd name="connsiteY2" fmla="*/ 265302 h 1186404"/>
                <a:gd name="connsiteX3" fmla="*/ 495300 w 904875"/>
                <a:gd name="connsiteY3" fmla="*/ 17652 h 1186404"/>
                <a:gd name="connsiteX4" fmla="*/ 476250 w 904875"/>
                <a:gd name="connsiteY4" fmla="*/ 674877 h 1186404"/>
                <a:gd name="connsiteX5" fmla="*/ 504825 w 904875"/>
                <a:gd name="connsiteY5" fmla="*/ 1151127 h 1186404"/>
                <a:gd name="connsiteX6" fmla="*/ 904875 w 904875"/>
                <a:gd name="connsiteY6" fmla="*/ 1151127 h 1186404"/>
                <a:gd name="connsiteX7" fmla="*/ 904875 w 904875"/>
                <a:gd name="connsiteY7" fmla="*/ 1151127 h 1186404"/>
                <a:gd name="connsiteX0" fmla="*/ 0 w 904875"/>
                <a:gd name="connsiteY0" fmla="*/ 1132077 h 1186404"/>
                <a:gd name="connsiteX1" fmla="*/ 238125 w 904875"/>
                <a:gd name="connsiteY1" fmla="*/ 1074927 h 1186404"/>
                <a:gd name="connsiteX2" fmla="*/ 409575 w 904875"/>
                <a:gd name="connsiteY2" fmla="*/ 265302 h 1186404"/>
                <a:gd name="connsiteX3" fmla="*/ 438150 w 904875"/>
                <a:gd name="connsiteY3" fmla="*/ 17652 h 1186404"/>
                <a:gd name="connsiteX4" fmla="*/ 476250 w 904875"/>
                <a:gd name="connsiteY4" fmla="*/ 674877 h 1186404"/>
                <a:gd name="connsiteX5" fmla="*/ 504825 w 904875"/>
                <a:gd name="connsiteY5" fmla="*/ 1151127 h 1186404"/>
                <a:gd name="connsiteX6" fmla="*/ 904875 w 904875"/>
                <a:gd name="connsiteY6" fmla="*/ 1151127 h 1186404"/>
                <a:gd name="connsiteX7" fmla="*/ 904875 w 904875"/>
                <a:gd name="connsiteY7" fmla="*/ 1151127 h 1186404"/>
                <a:gd name="connsiteX0" fmla="*/ 0 w 904875"/>
                <a:gd name="connsiteY0" fmla="*/ 1115723 h 1170050"/>
                <a:gd name="connsiteX1" fmla="*/ 238125 w 904875"/>
                <a:gd name="connsiteY1" fmla="*/ 1058573 h 1170050"/>
                <a:gd name="connsiteX2" fmla="*/ 333375 w 904875"/>
                <a:gd name="connsiteY2" fmla="*/ 506123 h 1170050"/>
                <a:gd name="connsiteX3" fmla="*/ 438150 w 904875"/>
                <a:gd name="connsiteY3" fmla="*/ 1298 h 1170050"/>
                <a:gd name="connsiteX4" fmla="*/ 476250 w 904875"/>
                <a:gd name="connsiteY4" fmla="*/ 658523 h 1170050"/>
                <a:gd name="connsiteX5" fmla="*/ 504825 w 904875"/>
                <a:gd name="connsiteY5" fmla="*/ 1134773 h 1170050"/>
                <a:gd name="connsiteX6" fmla="*/ 904875 w 904875"/>
                <a:gd name="connsiteY6" fmla="*/ 1134773 h 1170050"/>
                <a:gd name="connsiteX7" fmla="*/ 904875 w 904875"/>
                <a:gd name="connsiteY7" fmla="*/ 1134773 h 1170050"/>
                <a:gd name="connsiteX0" fmla="*/ 0 w 904875"/>
                <a:gd name="connsiteY0" fmla="*/ 1115878 h 1169500"/>
                <a:gd name="connsiteX1" fmla="*/ 238125 w 904875"/>
                <a:gd name="connsiteY1" fmla="*/ 1058728 h 1169500"/>
                <a:gd name="connsiteX2" fmla="*/ 333375 w 904875"/>
                <a:gd name="connsiteY2" fmla="*/ 506278 h 1169500"/>
                <a:gd name="connsiteX3" fmla="*/ 438150 w 904875"/>
                <a:gd name="connsiteY3" fmla="*/ 1453 h 1169500"/>
                <a:gd name="connsiteX4" fmla="*/ 447675 w 904875"/>
                <a:gd name="connsiteY4" fmla="*/ 668203 h 1169500"/>
                <a:gd name="connsiteX5" fmla="*/ 504825 w 904875"/>
                <a:gd name="connsiteY5" fmla="*/ 1134928 h 1169500"/>
                <a:gd name="connsiteX6" fmla="*/ 904875 w 904875"/>
                <a:gd name="connsiteY6" fmla="*/ 1134928 h 1169500"/>
                <a:gd name="connsiteX7" fmla="*/ 904875 w 904875"/>
                <a:gd name="connsiteY7" fmla="*/ 1134928 h 1169500"/>
                <a:gd name="connsiteX0" fmla="*/ 0 w 904875"/>
                <a:gd name="connsiteY0" fmla="*/ 1115878 h 1143881"/>
                <a:gd name="connsiteX1" fmla="*/ 238125 w 904875"/>
                <a:gd name="connsiteY1" fmla="*/ 1058728 h 1143881"/>
                <a:gd name="connsiteX2" fmla="*/ 333375 w 904875"/>
                <a:gd name="connsiteY2" fmla="*/ 506278 h 1143881"/>
                <a:gd name="connsiteX3" fmla="*/ 438150 w 904875"/>
                <a:gd name="connsiteY3" fmla="*/ 1453 h 1143881"/>
                <a:gd name="connsiteX4" fmla="*/ 447675 w 904875"/>
                <a:gd name="connsiteY4" fmla="*/ 668203 h 1143881"/>
                <a:gd name="connsiteX5" fmla="*/ 504825 w 904875"/>
                <a:gd name="connsiteY5" fmla="*/ 1134928 h 1143881"/>
                <a:gd name="connsiteX6" fmla="*/ 904875 w 904875"/>
                <a:gd name="connsiteY6" fmla="*/ 1134928 h 1143881"/>
                <a:gd name="connsiteX7" fmla="*/ 904875 w 904875"/>
                <a:gd name="connsiteY7" fmla="*/ 1134928 h 1143881"/>
                <a:gd name="connsiteX0" fmla="*/ 0 w 904875"/>
                <a:gd name="connsiteY0" fmla="*/ 1115878 h 1136705"/>
                <a:gd name="connsiteX1" fmla="*/ 238125 w 904875"/>
                <a:gd name="connsiteY1" fmla="*/ 1058728 h 1136705"/>
                <a:gd name="connsiteX2" fmla="*/ 333375 w 904875"/>
                <a:gd name="connsiteY2" fmla="*/ 506278 h 1136705"/>
                <a:gd name="connsiteX3" fmla="*/ 438150 w 904875"/>
                <a:gd name="connsiteY3" fmla="*/ 1453 h 1136705"/>
                <a:gd name="connsiteX4" fmla="*/ 447675 w 904875"/>
                <a:gd name="connsiteY4" fmla="*/ 668203 h 1136705"/>
                <a:gd name="connsiteX5" fmla="*/ 504825 w 904875"/>
                <a:gd name="connsiteY5" fmla="*/ 1134928 h 1136705"/>
                <a:gd name="connsiteX6" fmla="*/ 904875 w 904875"/>
                <a:gd name="connsiteY6" fmla="*/ 1134928 h 1136705"/>
                <a:gd name="connsiteX7" fmla="*/ 904875 w 904875"/>
                <a:gd name="connsiteY7" fmla="*/ 1134928 h 1136705"/>
                <a:gd name="connsiteX0" fmla="*/ 0 w 904875"/>
                <a:gd name="connsiteY0" fmla="*/ 1115928 h 1172553"/>
                <a:gd name="connsiteX1" fmla="*/ 219075 w 904875"/>
                <a:gd name="connsiteY1" fmla="*/ 1134978 h 1172553"/>
                <a:gd name="connsiteX2" fmla="*/ 333375 w 904875"/>
                <a:gd name="connsiteY2" fmla="*/ 506328 h 1172553"/>
                <a:gd name="connsiteX3" fmla="*/ 438150 w 904875"/>
                <a:gd name="connsiteY3" fmla="*/ 1503 h 1172553"/>
                <a:gd name="connsiteX4" fmla="*/ 447675 w 904875"/>
                <a:gd name="connsiteY4" fmla="*/ 668253 h 1172553"/>
                <a:gd name="connsiteX5" fmla="*/ 504825 w 904875"/>
                <a:gd name="connsiteY5" fmla="*/ 1134978 h 1172553"/>
                <a:gd name="connsiteX6" fmla="*/ 904875 w 904875"/>
                <a:gd name="connsiteY6" fmla="*/ 1134978 h 1172553"/>
                <a:gd name="connsiteX7" fmla="*/ 904875 w 904875"/>
                <a:gd name="connsiteY7" fmla="*/ 1134978 h 1172553"/>
                <a:gd name="connsiteX0" fmla="*/ 0 w 1352550"/>
                <a:gd name="connsiteY0" fmla="*/ 1277853 h 1292244"/>
                <a:gd name="connsiteX1" fmla="*/ 666750 w 1352550"/>
                <a:gd name="connsiteY1" fmla="*/ 1134978 h 1292244"/>
                <a:gd name="connsiteX2" fmla="*/ 781050 w 1352550"/>
                <a:gd name="connsiteY2" fmla="*/ 506328 h 1292244"/>
                <a:gd name="connsiteX3" fmla="*/ 885825 w 1352550"/>
                <a:gd name="connsiteY3" fmla="*/ 1503 h 1292244"/>
                <a:gd name="connsiteX4" fmla="*/ 895350 w 1352550"/>
                <a:gd name="connsiteY4" fmla="*/ 668253 h 1292244"/>
                <a:gd name="connsiteX5" fmla="*/ 952500 w 1352550"/>
                <a:gd name="connsiteY5" fmla="*/ 1134978 h 1292244"/>
                <a:gd name="connsiteX6" fmla="*/ 1352550 w 1352550"/>
                <a:gd name="connsiteY6" fmla="*/ 1134978 h 1292244"/>
                <a:gd name="connsiteX7" fmla="*/ 1352550 w 1352550"/>
                <a:gd name="connsiteY7" fmla="*/ 1134978 h 1292244"/>
                <a:gd name="connsiteX0" fmla="*/ 0 w 1352550"/>
                <a:gd name="connsiteY0" fmla="*/ 1277853 h 1292244"/>
                <a:gd name="connsiteX1" fmla="*/ 666750 w 1352550"/>
                <a:gd name="connsiteY1" fmla="*/ 1134978 h 1292244"/>
                <a:gd name="connsiteX2" fmla="*/ 781050 w 1352550"/>
                <a:gd name="connsiteY2" fmla="*/ 506328 h 1292244"/>
                <a:gd name="connsiteX3" fmla="*/ 885825 w 1352550"/>
                <a:gd name="connsiteY3" fmla="*/ 1503 h 1292244"/>
                <a:gd name="connsiteX4" fmla="*/ 895350 w 1352550"/>
                <a:gd name="connsiteY4" fmla="*/ 668253 h 1292244"/>
                <a:gd name="connsiteX5" fmla="*/ 1095375 w 1352550"/>
                <a:gd name="connsiteY5" fmla="*/ 1134978 h 1292244"/>
                <a:gd name="connsiteX6" fmla="*/ 1352550 w 1352550"/>
                <a:gd name="connsiteY6" fmla="*/ 1134978 h 1292244"/>
                <a:gd name="connsiteX7" fmla="*/ 1352550 w 1352550"/>
                <a:gd name="connsiteY7" fmla="*/ 1134978 h 1292244"/>
                <a:gd name="connsiteX0" fmla="*/ 0 w 1352550"/>
                <a:gd name="connsiteY0" fmla="*/ 1277539 h 1291930"/>
                <a:gd name="connsiteX1" fmla="*/ 666750 w 1352550"/>
                <a:gd name="connsiteY1" fmla="*/ 1134664 h 1291930"/>
                <a:gd name="connsiteX2" fmla="*/ 781050 w 1352550"/>
                <a:gd name="connsiteY2" fmla="*/ 506014 h 1291930"/>
                <a:gd name="connsiteX3" fmla="*/ 885825 w 1352550"/>
                <a:gd name="connsiteY3" fmla="*/ 1189 h 1291930"/>
                <a:gd name="connsiteX4" fmla="*/ 942975 w 1352550"/>
                <a:gd name="connsiteY4" fmla="*/ 648889 h 1291930"/>
                <a:gd name="connsiteX5" fmla="*/ 1095375 w 1352550"/>
                <a:gd name="connsiteY5" fmla="*/ 1134664 h 1291930"/>
                <a:gd name="connsiteX6" fmla="*/ 1352550 w 1352550"/>
                <a:gd name="connsiteY6" fmla="*/ 1134664 h 1291930"/>
                <a:gd name="connsiteX7" fmla="*/ 1352550 w 1352550"/>
                <a:gd name="connsiteY7" fmla="*/ 1134664 h 1291930"/>
                <a:gd name="connsiteX0" fmla="*/ 0 w 1352550"/>
                <a:gd name="connsiteY0" fmla="*/ 1277539 h 1291930"/>
                <a:gd name="connsiteX1" fmla="*/ 666750 w 1352550"/>
                <a:gd name="connsiteY1" fmla="*/ 1134664 h 1291930"/>
                <a:gd name="connsiteX2" fmla="*/ 781050 w 1352550"/>
                <a:gd name="connsiteY2" fmla="*/ 506014 h 1291930"/>
                <a:gd name="connsiteX3" fmla="*/ 885825 w 1352550"/>
                <a:gd name="connsiteY3" fmla="*/ 1189 h 1291930"/>
                <a:gd name="connsiteX4" fmla="*/ 942975 w 1352550"/>
                <a:gd name="connsiteY4" fmla="*/ 648889 h 1291930"/>
                <a:gd name="connsiteX5" fmla="*/ 1095375 w 1352550"/>
                <a:gd name="connsiteY5" fmla="*/ 1134664 h 1291930"/>
                <a:gd name="connsiteX6" fmla="*/ 1352550 w 1352550"/>
                <a:gd name="connsiteY6" fmla="*/ 1134664 h 1291930"/>
                <a:gd name="connsiteX7" fmla="*/ 1352550 w 1352550"/>
                <a:gd name="connsiteY7" fmla="*/ 1134664 h 1291930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42975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42975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42975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90600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90600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389 h 1288818"/>
                <a:gd name="connsiteX1" fmla="*/ 666750 w 1352550"/>
                <a:gd name="connsiteY1" fmla="*/ 1133514 h 1288818"/>
                <a:gd name="connsiteX2" fmla="*/ 809625 w 1352550"/>
                <a:gd name="connsiteY2" fmla="*/ 619164 h 1288818"/>
                <a:gd name="connsiteX3" fmla="*/ 885825 w 1352550"/>
                <a:gd name="connsiteY3" fmla="*/ 39 h 1288818"/>
                <a:gd name="connsiteX4" fmla="*/ 990600 w 1352550"/>
                <a:gd name="connsiteY4" fmla="*/ 647739 h 1288818"/>
                <a:gd name="connsiteX5" fmla="*/ 1095375 w 1352550"/>
                <a:gd name="connsiteY5" fmla="*/ 1133514 h 1288818"/>
                <a:gd name="connsiteX6" fmla="*/ 1352550 w 1352550"/>
                <a:gd name="connsiteY6" fmla="*/ 1133514 h 1288818"/>
                <a:gd name="connsiteX7" fmla="*/ 1352550 w 1352550"/>
                <a:gd name="connsiteY7" fmla="*/ 1133514 h 1288818"/>
                <a:gd name="connsiteX0" fmla="*/ 0 w 1352550"/>
                <a:gd name="connsiteY0" fmla="*/ 1276420 h 1288849"/>
                <a:gd name="connsiteX1" fmla="*/ 666750 w 1352550"/>
                <a:gd name="connsiteY1" fmla="*/ 1133545 h 1288849"/>
                <a:gd name="connsiteX2" fmla="*/ 809625 w 1352550"/>
                <a:gd name="connsiteY2" fmla="*/ 619195 h 1288849"/>
                <a:gd name="connsiteX3" fmla="*/ 885825 w 1352550"/>
                <a:gd name="connsiteY3" fmla="*/ 70 h 1288849"/>
                <a:gd name="connsiteX4" fmla="*/ 962025 w 1352550"/>
                <a:gd name="connsiteY4" fmla="*/ 657295 h 1288849"/>
                <a:gd name="connsiteX5" fmla="*/ 1095375 w 1352550"/>
                <a:gd name="connsiteY5" fmla="*/ 1133545 h 1288849"/>
                <a:gd name="connsiteX6" fmla="*/ 1352550 w 1352550"/>
                <a:gd name="connsiteY6" fmla="*/ 1133545 h 1288849"/>
                <a:gd name="connsiteX7" fmla="*/ 1352550 w 1352550"/>
                <a:gd name="connsiteY7" fmla="*/ 1133545 h 1288849"/>
                <a:gd name="connsiteX0" fmla="*/ 0 w 1352550"/>
                <a:gd name="connsiteY0" fmla="*/ 1276420 h 1288849"/>
                <a:gd name="connsiteX1" fmla="*/ 666750 w 1352550"/>
                <a:gd name="connsiteY1" fmla="*/ 1133545 h 1288849"/>
                <a:gd name="connsiteX2" fmla="*/ 809625 w 1352550"/>
                <a:gd name="connsiteY2" fmla="*/ 619195 h 1288849"/>
                <a:gd name="connsiteX3" fmla="*/ 885825 w 1352550"/>
                <a:gd name="connsiteY3" fmla="*/ 70 h 1288849"/>
                <a:gd name="connsiteX4" fmla="*/ 962025 w 1352550"/>
                <a:gd name="connsiteY4" fmla="*/ 657295 h 1288849"/>
                <a:gd name="connsiteX5" fmla="*/ 1095375 w 1352550"/>
                <a:gd name="connsiteY5" fmla="*/ 1133545 h 1288849"/>
                <a:gd name="connsiteX6" fmla="*/ 1352550 w 1352550"/>
                <a:gd name="connsiteY6" fmla="*/ 1133545 h 1288849"/>
                <a:gd name="connsiteX7" fmla="*/ 1352550 w 1352550"/>
                <a:gd name="connsiteY7" fmla="*/ 1133545 h 1288849"/>
                <a:gd name="connsiteX0" fmla="*/ 0 w 1352550"/>
                <a:gd name="connsiteY0" fmla="*/ 1276420 h 1283183"/>
                <a:gd name="connsiteX1" fmla="*/ 666750 w 1352550"/>
                <a:gd name="connsiteY1" fmla="*/ 1133545 h 1283183"/>
                <a:gd name="connsiteX2" fmla="*/ 809625 w 1352550"/>
                <a:gd name="connsiteY2" fmla="*/ 619195 h 1283183"/>
                <a:gd name="connsiteX3" fmla="*/ 885825 w 1352550"/>
                <a:gd name="connsiteY3" fmla="*/ 70 h 1283183"/>
                <a:gd name="connsiteX4" fmla="*/ 962025 w 1352550"/>
                <a:gd name="connsiteY4" fmla="*/ 657295 h 1283183"/>
                <a:gd name="connsiteX5" fmla="*/ 1095375 w 1352550"/>
                <a:gd name="connsiteY5" fmla="*/ 1133545 h 1283183"/>
                <a:gd name="connsiteX6" fmla="*/ 1352550 w 1352550"/>
                <a:gd name="connsiteY6" fmla="*/ 1133545 h 1283183"/>
                <a:gd name="connsiteX7" fmla="*/ 1352550 w 1352550"/>
                <a:gd name="connsiteY7" fmla="*/ 1133545 h 1283183"/>
                <a:gd name="connsiteX0" fmla="*/ 0 w 1009650"/>
                <a:gd name="connsiteY0" fmla="*/ 1104970 h 1171849"/>
                <a:gd name="connsiteX1" fmla="*/ 323850 w 1009650"/>
                <a:gd name="connsiteY1" fmla="*/ 1133545 h 1171849"/>
                <a:gd name="connsiteX2" fmla="*/ 466725 w 1009650"/>
                <a:gd name="connsiteY2" fmla="*/ 619195 h 1171849"/>
                <a:gd name="connsiteX3" fmla="*/ 542925 w 1009650"/>
                <a:gd name="connsiteY3" fmla="*/ 70 h 1171849"/>
                <a:gd name="connsiteX4" fmla="*/ 619125 w 1009650"/>
                <a:gd name="connsiteY4" fmla="*/ 657295 h 1171849"/>
                <a:gd name="connsiteX5" fmla="*/ 752475 w 1009650"/>
                <a:gd name="connsiteY5" fmla="*/ 1133545 h 1171849"/>
                <a:gd name="connsiteX6" fmla="*/ 1009650 w 1009650"/>
                <a:gd name="connsiteY6" fmla="*/ 1133545 h 1171849"/>
                <a:gd name="connsiteX7" fmla="*/ 1009650 w 1009650"/>
                <a:gd name="connsiteY7" fmla="*/ 1133545 h 1171849"/>
                <a:gd name="connsiteX0" fmla="*/ 0 w 1009650"/>
                <a:gd name="connsiteY0" fmla="*/ 1104970 h 1165941"/>
                <a:gd name="connsiteX1" fmla="*/ 323850 w 1009650"/>
                <a:gd name="connsiteY1" fmla="*/ 1133545 h 1165941"/>
                <a:gd name="connsiteX2" fmla="*/ 466725 w 1009650"/>
                <a:gd name="connsiteY2" fmla="*/ 619195 h 1165941"/>
                <a:gd name="connsiteX3" fmla="*/ 542925 w 1009650"/>
                <a:gd name="connsiteY3" fmla="*/ 70 h 1165941"/>
                <a:gd name="connsiteX4" fmla="*/ 619125 w 1009650"/>
                <a:gd name="connsiteY4" fmla="*/ 657295 h 1165941"/>
                <a:gd name="connsiteX5" fmla="*/ 752475 w 1009650"/>
                <a:gd name="connsiteY5" fmla="*/ 1133545 h 1165941"/>
                <a:gd name="connsiteX6" fmla="*/ 1009650 w 1009650"/>
                <a:gd name="connsiteY6" fmla="*/ 1133545 h 1165941"/>
                <a:gd name="connsiteX7" fmla="*/ 1009650 w 1009650"/>
                <a:gd name="connsiteY7" fmla="*/ 1133545 h 1165941"/>
                <a:gd name="connsiteX0" fmla="*/ 0 w 1000125"/>
                <a:gd name="connsiteY0" fmla="*/ 1133545 h 1175223"/>
                <a:gd name="connsiteX1" fmla="*/ 314325 w 1000125"/>
                <a:gd name="connsiteY1" fmla="*/ 1133545 h 1175223"/>
                <a:gd name="connsiteX2" fmla="*/ 457200 w 1000125"/>
                <a:gd name="connsiteY2" fmla="*/ 619195 h 1175223"/>
                <a:gd name="connsiteX3" fmla="*/ 533400 w 1000125"/>
                <a:gd name="connsiteY3" fmla="*/ 70 h 1175223"/>
                <a:gd name="connsiteX4" fmla="*/ 609600 w 1000125"/>
                <a:gd name="connsiteY4" fmla="*/ 657295 h 1175223"/>
                <a:gd name="connsiteX5" fmla="*/ 742950 w 1000125"/>
                <a:gd name="connsiteY5" fmla="*/ 1133545 h 1175223"/>
                <a:gd name="connsiteX6" fmla="*/ 1000125 w 1000125"/>
                <a:gd name="connsiteY6" fmla="*/ 1133545 h 1175223"/>
                <a:gd name="connsiteX7" fmla="*/ 1000125 w 1000125"/>
                <a:gd name="connsiteY7" fmla="*/ 1133545 h 1175223"/>
                <a:gd name="connsiteX0" fmla="*/ 0 w 1000125"/>
                <a:gd name="connsiteY0" fmla="*/ 1133545 h 1172909"/>
                <a:gd name="connsiteX1" fmla="*/ 314325 w 1000125"/>
                <a:gd name="connsiteY1" fmla="*/ 1133545 h 1172909"/>
                <a:gd name="connsiteX2" fmla="*/ 457200 w 1000125"/>
                <a:gd name="connsiteY2" fmla="*/ 619195 h 1172909"/>
                <a:gd name="connsiteX3" fmla="*/ 533400 w 1000125"/>
                <a:gd name="connsiteY3" fmla="*/ 70 h 1172909"/>
                <a:gd name="connsiteX4" fmla="*/ 609600 w 1000125"/>
                <a:gd name="connsiteY4" fmla="*/ 657295 h 1172909"/>
                <a:gd name="connsiteX5" fmla="*/ 742950 w 1000125"/>
                <a:gd name="connsiteY5" fmla="*/ 1133545 h 1172909"/>
                <a:gd name="connsiteX6" fmla="*/ 1000125 w 1000125"/>
                <a:gd name="connsiteY6" fmla="*/ 1133545 h 1172909"/>
                <a:gd name="connsiteX7" fmla="*/ 1000125 w 1000125"/>
                <a:gd name="connsiteY7" fmla="*/ 1133545 h 1172909"/>
                <a:gd name="connsiteX0" fmla="*/ 0 w 1000125"/>
                <a:gd name="connsiteY0" fmla="*/ 1133545 h 1168680"/>
                <a:gd name="connsiteX1" fmla="*/ 314325 w 1000125"/>
                <a:gd name="connsiteY1" fmla="*/ 1133545 h 1168680"/>
                <a:gd name="connsiteX2" fmla="*/ 457200 w 1000125"/>
                <a:gd name="connsiteY2" fmla="*/ 619195 h 1168680"/>
                <a:gd name="connsiteX3" fmla="*/ 533400 w 1000125"/>
                <a:gd name="connsiteY3" fmla="*/ 70 h 1168680"/>
                <a:gd name="connsiteX4" fmla="*/ 609600 w 1000125"/>
                <a:gd name="connsiteY4" fmla="*/ 657295 h 1168680"/>
                <a:gd name="connsiteX5" fmla="*/ 742950 w 1000125"/>
                <a:gd name="connsiteY5" fmla="*/ 1133545 h 1168680"/>
                <a:gd name="connsiteX6" fmla="*/ 1000125 w 1000125"/>
                <a:gd name="connsiteY6" fmla="*/ 1133545 h 1168680"/>
                <a:gd name="connsiteX7" fmla="*/ 1000125 w 1000125"/>
                <a:gd name="connsiteY7" fmla="*/ 1133545 h 1168680"/>
                <a:gd name="connsiteX0" fmla="*/ 0 w 1000125"/>
                <a:gd name="connsiteY0" fmla="*/ 1133545 h 1168680"/>
                <a:gd name="connsiteX1" fmla="*/ 314325 w 1000125"/>
                <a:gd name="connsiteY1" fmla="*/ 1133545 h 1168680"/>
                <a:gd name="connsiteX2" fmla="*/ 457200 w 1000125"/>
                <a:gd name="connsiteY2" fmla="*/ 619195 h 1168680"/>
                <a:gd name="connsiteX3" fmla="*/ 533400 w 1000125"/>
                <a:gd name="connsiteY3" fmla="*/ 70 h 1168680"/>
                <a:gd name="connsiteX4" fmla="*/ 609600 w 1000125"/>
                <a:gd name="connsiteY4" fmla="*/ 657295 h 1168680"/>
                <a:gd name="connsiteX5" fmla="*/ 742950 w 1000125"/>
                <a:gd name="connsiteY5" fmla="*/ 1133545 h 1168680"/>
                <a:gd name="connsiteX6" fmla="*/ 1000125 w 1000125"/>
                <a:gd name="connsiteY6" fmla="*/ 1133545 h 1168680"/>
                <a:gd name="connsiteX7" fmla="*/ 1000125 w 1000125"/>
                <a:gd name="connsiteY7" fmla="*/ 1133545 h 1168680"/>
                <a:gd name="connsiteX0" fmla="*/ 0 w 1000125"/>
                <a:gd name="connsiteY0" fmla="*/ 1133545 h 1139295"/>
                <a:gd name="connsiteX1" fmla="*/ 314325 w 1000125"/>
                <a:gd name="connsiteY1" fmla="*/ 1133545 h 1139295"/>
                <a:gd name="connsiteX2" fmla="*/ 457200 w 1000125"/>
                <a:gd name="connsiteY2" fmla="*/ 619195 h 1139295"/>
                <a:gd name="connsiteX3" fmla="*/ 533400 w 1000125"/>
                <a:gd name="connsiteY3" fmla="*/ 70 h 1139295"/>
                <a:gd name="connsiteX4" fmla="*/ 609600 w 1000125"/>
                <a:gd name="connsiteY4" fmla="*/ 657295 h 1139295"/>
                <a:gd name="connsiteX5" fmla="*/ 742950 w 1000125"/>
                <a:gd name="connsiteY5" fmla="*/ 1133545 h 1139295"/>
                <a:gd name="connsiteX6" fmla="*/ 1000125 w 1000125"/>
                <a:gd name="connsiteY6" fmla="*/ 1133545 h 1139295"/>
                <a:gd name="connsiteX7" fmla="*/ 1000125 w 1000125"/>
                <a:gd name="connsiteY7" fmla="*/ 1133545 h 1139295"/>
                <a:gd name="connsiteX0" fmla="*/ 0 w 1000125"/>
                <a:gd name="connsiteY0" fmla="*/ 1133545 h 1139295"/>
                <a:gd name="connsiteX1" fmla="*/ 314325 w 1000125"/>
                <a:gd name="connsiteY1" fmla="*/ 1133545 h 1139295"/>
                <a:gd name="connsiteX2" fmla="*/ 457200 w 1000125"/>
                <a:gd name="connsiteY2" fmla="*/ 619195 h 1139295"/>
                <a:gd name="connsiteX3" fmla="*/ 533400 w 1000125"/>
                <a:gd name="connsiteY3" fmla="*/ 70 h 1139295"/>
                <a:gd name="connsiteX4" fmla="*/ 609600 w 1000125"/>
                <a:gd name="connsiteY4" fmla="*/ 657295 h 1139295"/>
                <a:gd name="connsiteX5" fmla="*/ 742950 w 1000125"/>
                <a:gd name="connsiteY5" fmla="*/ 1133545 h 1139295"/>
                <a:gd name="connsiteX6" fmla="*/ 1000125 w 1000125"/>
                <a:gd name="connsiteY6" fmla="*/ 1133545 h 1139295"/>
                <a:gd name="connsiteX7" fmla="*/ 1000125 w 1000125"/>
                <a:gd name="connsiteY7" fmla="*/ 1133545 h 113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125" h="1139295">
                  <a:moveTo>
                    <a:pt x="0" y="1133545"/>
                  </a:moveTo>
                  <a:cubicBezTo>
                    <a:pt x="113506" y="1139101"/>
                    <a:pt x="180975" y="1143070"/>
                    <a:pt x="314325" y="1133545"/>
                  </a:cubicBezTo>
                  <a:cubicBezTo>
                    <a:pt x="409575" y="1124020"/>
                    <a:pt x="430213" y="817632"/>
                    <a:pt x="457200" y="619195"/>
                  </a:cubicBezTo>
                  <a:cubicBezTo>
                    <a:pt x="484187" y="420758"/>
                    <a:pt x="508000" y="-6280"/>
                    <a:pt x="533400" y="70"/>
                  </a:cubicBezTo>
                  <a:cubicBezTo>
                    <a:pt x="558800" y="6420"/>
                    <a:pt x="584200" y="468383"/>
                    <a:pt x="609600" y="657295"/>
                  </a:cubicBezTo>
                  <a:cubicBezTo>
                    <a:pt x="635000" y="846207"/>
                    <a:pt x="677863" y="1139895"/>
                    <a:pt x="742950" y="1133545"/>
                  </a:cubicBezTo>
                  <a:cubicBezTo>
                    <a:pt x="808037" y="1127195"/>
                    <a:pt x="957263" y="1133545"/>
                    <a:pt x="1000125" y="1133545"/>
                  </a:cubicBezTo>
                  <a:lnTo>
                    <a:pt x="1000125" y="1133545"/>
                  </a:lnTo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cxnSp>
          <p:nvCxnSpPr>
            <p:cNvPr id="33" name="Přímá spojnice 32"/>
            <p:cNvCxnSpPr/>
            <p:nvPr/>
          </p:nvCxnSpPr>
          <p:spPr>
            <a:xfrm>
              <a:off x="1016374" y="4943460"/>
              <a:ext cx="61479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Přímá spojnice 33"/>
            <p:cNvCxnSpPr/>
            <p:nvPr/>
          </p:nvCxnSpPr>
          <p:spPr>
            <a:xfrm flipH="1">
              <a:off x="1987849" y="4221094"/>
              <a:ext cx="382558" cy="601707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Přímá spojnice se šipkou 34"/>
            <p:cNvCxnSpPr/>
            <p:nvPr/>
          </p:nvCxnSpPr>
          <p:spPr>
            <a:xfrm>
              <a:off x="2178335" y="2925598"/>
              <a:ext cx="0" cy="1397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Přímá spojnice se šipkou 35"/>
            <p:cNvCxnSpPr/>
            <p:nvPr/>
          </p:nvCxnSpPr>
          <p:spPr>
            <a:xfrm>
              <a:off x="3145047" y="2925598"/>
              <a:ext cx="0" cy="11510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Přímá spojnice se šipkou 36"/>
            <p:cNvCxnSpPr/>
            <p:nvPr/>
          </p:nvCxnSpPr>
          <p:spPr>
            <a:xfrm>
              <a:off x="4049853" y="2925598"/>
              <a:ext cx="0" cy="11510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Přímá spojnice se šipkou 37"/>
            <p:cNvCxnSpPr/>
            <p:nvPr/>
          </p:nvCxnSpPr>
          <p:spPr>
            <a:xfrm>
              <a:off x="4832430" y="2925598"/>
              <a:ext cx="0" cy="115102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Přímá spojnice se šipkou 38"/>
            <p:cNvCxnSpPr/>
            <p:nvPr/>
          </p:nvCxnSpPr>
          <p:spPr>
            <a:xfrm>
              <a:off x="5495954" y="2922422"/>
              <a:ext cx="0" cy="7191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Přímá spojnice se šipkou 39"/>
            <p:cNvCxnSpPr/>
            <p:nvPr/>
          </p:nvCxnSpPr>
          <p:spPr>
            <a:xfrm>
              <a:off x="6278531" y="2930360"/>
              <a:ext cx="0" cy="11526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bdélník 40"/>
            <p:cNvSpPr/>
            <p:nvPr/>
          </p:nvSpPr>
          <p:spPr>
            <a:xfrm>
              <a:off x="3056154" y="4176641"/>
              <a:ext cx="176199" cy="912880"/>
            </a:xfrm>
            <a:prstGeom prst="rect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2" name="Obdélník 41"/>
            <p:cNvSpPr/>
            <p:nvPr/>
          </p:nvSpPr>
          <p:spPr>
            <a:xfrm>
              <a:off x="3779998" y="4171878"/>
              <a:ext cx="487326" cy="912881"/>
            </a:xfrm>
            <a:prstGeom prst="rect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3" name="Obdélník 42"/>
            <p:cNvSpPr/>
            <p:nvPr/>
          </p:nvSpPr>
          <p:spPr>
            <a:xfrm>
              <a:off x="4468920" y="4668803"/>
              <a:ext cx="179374" cy="320699"/>
            </a:xfrm>
            <a:prstGeom prst="rect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4" name="Obdélník 43"/>
            <p:cNvSpPr/>
            <p:nvPr/>
          </p:nvSpPr>
          <p:spPr>
            <a:xfrm>
              <a:off x="4765761" y="4557669"/>
              <a:ext cx="179373" cy="431832"/>
            </a:xfrm>
            <a:prstGeom prst="rect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5" name="Obdélník 44"/>
            <p:cNvSpPr/>
            <p:nvPr/>
          </p:nvSpPr>
          <p:spPr>
            <a:xfrm>
              <a:off x="5638818" y="4557669"/>
              <a:ext cx="247631" cy="488986"/>
            </a:xfrm>
            <a:prstGeom prst="rect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/>
            </a:p>
          </p:txBody>
        </p:sp>
        <p:sp>
          <p:nvSpPr>
            <p:cNvPr id="46" name="Zaoblený obdélníkový popisek 45"/>
            <p:cNvSpPr/>
            <p:nvPr/>
          </p:nvSpPr>
          <p:spPr>
            <a:xfrm>
              <a:off x="1116378" y="5157789"/>
              <a:ext cx="1439752" cy="527089"/>
            </a:xfrm>
            <a:prstGeom prst="wedgeRoundRectCallout">
              <a:avLst>
                <a:gd name="adj1" fmla="val 24367"/>
                <a:gd name="adj2" fmla="val -86733"/>
                <a:gd name="adj3" fmla="val 16667"/>
              </a:avLst>
            </a:prstGeom>
            <a:solidFill>
              <a:srgbClr val="CCFF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hangingPunct="1">
                <a:defRPr/>
              </a:pPr>
              <a:r>
                <a:rPr lang="cs-CZ" sz="1200">
                  <a:solidFill>
                    <a:schemeClr val="tx1"/>
                  </a:solidFill>
                  <a:latin typeface="Calibri" pitchFamily="34" charset="0"/>
                </a:rPr>
                <a:t>nerovnováha píků u heterozygota</a:t>
              </a:r>
            </a:p>
          </p:txBody>
        </p:sp>
        <p:sp>
          <p:nvSpPr>
            <p:cNvPr id="47" name="Zaoblený obdélníkový popisek 46"/>
            <p:cNvSpPr/>
            <p:nvPr/>
          </p:nvSpPr>
          <p:spPr>
            <a:xfrm>
              <a:off x="2065630" y="5770610"/>
              <a:ext cx="1363558" cy="431832"/>
            </a:xfrm>
            <a:prstGeom prst="wedgeRoundRectCallout">
              <a:avLst>
                <a:gd name="adj1" fmla="val 28096"/>
                <a:gd name="adj2" fmla="val -205982"/>
                <a:gd name="adj3" fmla="val 16667"/>
              </a:avLst>
            </a:prstGeom>
            <a:solidFill>
              <a:srgbClr val="CCFF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dirty="0">
                  <a:solidFill>
                    <a:schemeClr val="tx1"/>
                  </a:solidFill>
                </a:rPr>
                <a:t>alelický drop-</a:t>
              </a:r>
              <a:r>
                <a:rPr lang="cs-CZ" sz="1200" dirty="0" err="1">
                  <a:solidFill>
                    <a:schemeClr val="tx1"/>
                  </a:solidFill>
                </a:rPr>
                <a:t>out</a:t>
              </a:r>
              <a:endParaRPr lang="cs-CZ" sz="1200" dirty="0">
                <a:solidFill>
                  <a:schemeClr val="tx1"/>
                </a:solidFill>
              </a:endParaRPr>
            </a:p>
          </p:txBody>
        </p:sp>
        <p:sp>
          <p:nvSpPr>
            <p:cNvPr id="48" name="Zaoblený obdélníkový popisek 47"/>
            <p:cNvSpPr/>
            <p:nvPr/>
          </p:nvSpPr>
          <p:spPr>
            <a:xfrm>
              <a:off x="3257752" y="5253046"/>
              <a:ext cx="1390543" cy="431832"/>
            </a:xfrm>
            <a:prstGeom prst="wedgeRoundRectCallout">
              <a:avLst>
                <a:gd name="adj1" fmla="val -5582"/>
                <a:gd name="adj2" fmla="val -92173"/>
                <a:gd name="adj3" fmla="val 16667"/>
              </a:avLst>
            </a:prstGeom>
            <a:solidFill>
              <a:srgbClr val="CCFF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dirty="0" err="1">
                  <a:solidFill>
                    <a:schemeClr val="tx1"/>
                  </a:solidFill>
                </a:rPr>
                <a:t>lokusový</a:t>
              </a:r>
              <a:r>
                <a:rPr lang="cs-CZ" sz="1200" dirty="0">
                  <a:solidFill>
                    <a:schemeClr val="tx1"/>
                  </a:solidFill>
                </a:rPr>
                <a:t> drop-</a:t>
              </a:r>
              <a:r>
                <a:rPr lang="cs-CZ" sz="1200" dirty="0" err="1">
                  <a:solidFill>
                    <a:schemeClr val="tx1"/>
                  </a:solidFill>
                </a:rPr>
                <a:t>out</a:t>
              </a:r>
              <a:endParaRPr lang="cs-CZ" sz="1200" dirty="0">
                <a:solidFill>
                  <a:schemeClr val="tx1"/>
                </a:solidFill>
              </a:endParaRPr>
            </a:p>
          </p:txBody>
        </p:sp>
        <p:sp>
          <p:nvSpPr>
            <p:cNvPr id="49" name="Zaoblený obdélníkový popisek 48"/>
            <p:cNvSpPr/>
            <p:nvPr/>
          </p:nvSpPr>
          <p:spPr>
            <a:xfrm>
              <a:off x="3787936" y="5770610"/>
              <a:ext cx="1504834" cy="431832"/>
            </a:xfrm>
            <a:prstGeom prst="wedgeRoundRectCallout">
              <a:avLst>
                <a:gd name="adj1" fmla="val 22326"/>
                <a:gd name="adj2" fmla="val -239924"/>
                <a:gd name="adj3" fmla="val 16667"/>
              </a:avLst>
            </a:prstGeom>
            <a:solidFill>
              <a:srgbClr val="CCFF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dirty="0">
                  <a:solidFill>
                    <a:schemeClr val="tx1"/>
                  </a:solidFill>
                </a:rPr>
                <a:t>zvýšení </a:t>
              </a:r>
              <a:r>
                <a:rPr lang="cs-CZ" sz="1200" dirty="0" err="1">
                  <a:solidFill>
                    <a:schemeClr val="tx1"/>
                  </a:solidFill>
                </a:rPr>
                <a:t>stutteringu</a:t>
              </a:r>
              <a:endParaRPr lang="cs-CZ" sz="1200" dirty="0">
                <a:solidFill>
                  <a:schemeClr val="tx1"/>
                </a:solidFill>
              </a:endParaRPr>
            </a:p>
          </p:txBody>
        </p:sp>
        <p:sp>
          <p:nvSpPr>
            <p:cNvPr id="50" name="Zaoblený obdélníkový popisek 49"/>
            <p:cNvSpPr/>
            <p:nvPr/>
          </p:nvSpPr>
          <p:spPr>
            <a:xfrm>
              <a:off x="5357852" y="5253046"/>
              <a:ext cx="1504834" cy="431832"/>
            </a:xfrm>
            <a:prstGeom prst="wedgeRoundRectCallout">
              <a:avLst>
                <a:gd name="adj1" fmla="val -24701"/>
                <a:gd name="adj2" fmla="val -102156"/>
                <a:gd name="adj3" fmla="val 16667"/>
              </a:avLst>
            </a:prstGeom>
            <a:solidFill>
              <a:srgbClr val="CCFF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dirty="0">
                  <a:solidFill>
                    <a:schemeClr val="tx1"/>
                  </a:solidFill>
                </a:rPr>
                <a:t>alelický drop-in</a:t>
              </a:r>
            </a:p>
          </p:txBody>
        </p:sp>
        <p:sp>
          <p:nvSpPr>
            <p:cNvPr id="51" name="TextovéPole 50"/>
            <p:cNvSpPr txBox="1"/>
            <p:nvPr/>
          </p:nvSpPr>
          <p:spPr>
            <a:xfrm>
              <a:off x="1016374" y="1064909"/>
              <a:ext cx="369332" cy="1760710"/>
            </a:xfrm>
            <a:prstGeom prst="rect">
              <a:avLst/>
            </a:prstGeom>
            <a:solidFill>
              <a:srgbClr val="CCECFF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STANDARDNÍ PROFIL</a:t>
              </a:r>
            </a:p>
          </p:txBody>
        </p:sp>
        <p:sp>
          <p:nvSpPr>
            <p:cNvPr id="52" name="TextovéPole 51"/>
            <p:cNvSpPr txBox="1"/>
            <p:nvPr/>
          </p:nvSpPr>
          <p:spPr>
            <a:xfrm>
              <a:off x="1016374" y="3183420"/>
              <a:ext cx="369332" cy="1760710"/>
            </a:xfrm>
            <a:prstGeom prst="rect">
              <a:avLst/>
            </a:prstGeom>
            <a:solidFill>
              <a:srgbClr val="FF99FF"/>
            </a:solidFill>
          </p:spPr>
          <p:txBody>
            <a:bodyPr vert="vert270">
              <a:spAutoFit/>
            </a:bodyPr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cs-CZ" sz="1200" b="1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LT-DNA PROFIL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4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87"/>
    </mc:Choice>
    <mc:Fallback xmlns="">
      <p:transition spd="slow" advTm="2538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BA76A18-D342-47A1-88F3-841F82077A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" y="1524000"/>
            <a:ext cx="7500937" cy="5073352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err="1"/>
              <a:t>Raw</a:t>
            </a:r>
            <a:r>
              <a:rPr lang="cs-CZ" b="1" u="sng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49772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08"/>
    </mc:Choice>
    <mc:Fallback xmlns="">
      <p:transition spd="slow" advTm="19608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A7A86BC-A907-47FA-910B-E1556F3E7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43000"/>
            <a:ext cx="8712968" cy="531076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442EBD2-FABF-4C44-9CF8-A37BBB59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50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5"/>
    </mc:Choice>
    <mc:Fallback xmlns="">
      <p:transition spd="slow" advTm="832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8688272-75DF-4255-BFC7-FB33E7B4D3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78" y="385275"/>
            <a:ext cx="4607387" cy="280831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F0140B8-5EDF-4D8B-9B96-56314EB8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hodnocení: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81820AB-C6C5-4DCC-9C91-8EAAE3B47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85" y="3484393"/>
            <a:ext cx="4572000" cy="278674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034B76B-A907-4090-B5B8-A6596504B739}"/>
              </a:ext>
            </a:extLst>
          </p:cNvPr>
          <p:cNvSpPr txBox="1"/>
          <p:nvPr/>
        </p:nvSpPr>
        <p:spPr>
          <a:xfrm>
            <a:off x="161885" y="1455682"/>
            <a:ext cx="3918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velikostní standard (Sice standard)</a:t>
            </a:r>
          </a:p>
          <a:p>
            <a:pPr marL="285750" indent="-285750">
              <a:buFontTx/>
              <a:buChar char="-"/>
            </a:pPr>
            <a:r>
              <a:rPr lang="cs-CZ" dirty="0"/>
              <a:t>žebříček (</a:t>
            </a:r>
            <a:r>
              <a:rPr lang="cs-CZ" dirty="0" err="1"/>
              <a:t>Ladder</a:t>
            </a:r>
            <a:r>
              <a:rPr lang="cs-CZ" dirty="0"/>
              <a:t>)</a:t>
            </a:r>
          </a:p>
          <a:p>
            <a:pPr marL="285750" indent="-285750">
              <a:buFontTx/>
              <a:buChar char="-"/>
            </a:pPr>
            <a:r>
              <a:rPr lang="cs-CZ" dirty="0"/>
              <a:t>pozitivní kontrolu</a:t>
            </a:r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0C3363D-50AA-4DFE-B4F0-DD17A56196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64414"/>
            <a:ext cx="3981309" cy="242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7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70"/>
    </mc:Choice>
    <mc:Fallback xmlns="">
      <p:transition spd="slow" advTm="4127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912FB3C-DEAA-4476-8DF8-57AD01446A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7" y="1371600"/>
            <a:ext cx="8100946" cy="493772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Bukální stěr</a:t>
            </a:r>
          </a:p>
        </p:txBody>
      </p:sp>
    </p:spTree>
    <p:extLst>
      <p:ext uri="{BB962C8B-B14F-4D97-AF65-F5344CB8AC3E}">
        <p14:creationId xmlns:p14="http://schemas.microsoft.com/office/powerpoint/2010/main" val="41114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431"/>
    </mc:Choice>
    <mc:Fallback xmlns="">
      <p:transition spd="slow" advTm="1543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Stopa 1 osoba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F7077F41-B86A-4219-96C1-7AB484968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82" y="1492208"/>
            <a:ext cx="7500937" cy="4572000"/>
          </a:xfrm>
        </p:spPr>
      </p:pic>
    </p:spTree>
    <p:extLst>
      <p:ext uri="{BB962C8B-B14F-4D97-AF65-F5344CB8AC3E}">
        <p14:creationId xmlns:p14="http://schemas.microsoft.com/office/powerpoint/2010/main" val="25750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119"/>
    </mc:Choice>
    <mc:Fallback xmlns="">
      <p:transition spd="slow" advTm="33119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01352443-0CC6-43EC-BE63-EF36042502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" y="1524000"/>
            <a:ext cx="7500937" cy="4572000"/>
          </a:xfr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Směs 2 osob</a:t>
            </a:r>
          </a:p>
        </p:txBody>
      </p:sp>
    </p:spTree>
    <p:extLst>
      <p:ext uri="{BB962C8B-B14F-4D97-AF65-F5344CB8AC3E}">
        <p14:creationId xmlns:p14="http://schemas.microsoft.com/office/powerpoint/2010/main" val="242996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28"/>
    </mc:Choice>
    <mc:Fallback xmlns="">
      <p:transition spd="slow" advTm="1652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Princip ELFO</a:t>
            </a:r>
          </a:p>
        </p:txBody>
      </p:sp>
      <p:grpSp>
        <p:nvGrpSpPr>
          <p:cNvPr id="4" name="Skupina 22"/>
          <p:cNvGrpSpPr>
            <a:grpSpLocks/>
          </p:cNvGrpSpPr>
          <p:nvPr/>
        </p:nvGrpSpPr>
        <p:grpSpPr bwMode="auto">
          <a:xfrm>
            <a:off x="1493502" y="1470025"/>
            <a:ext cx="6048375" cy="5157787"/>
            <a:chOff x="1119470" y="542270"/>
            <a:chExt cx="4968552" cy="4176464"/>
          </a:xfrm>
        </p:grpSpPr>
        <p:sp>
          <p:nvSpPr>
            <p:cNvPr id="5" name="Obdélník 4"/>
            <p:cNvSpPr/>
            <p:nvPr/>
          </p:nvSpPr>
          <p:spPr>
            <a:xfrm>
              <a:off x="1119470" y="542270"/>
              <a:ext cx="4968552" cy="41764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 b="1"/>
            </a:p>
          </p:txBody>
        </p:sp>
        <p:grpSp>
          <p:nvGrpSpPr>
            <p:cNvPr id="6" name="Skupina 24"/>
            <p:cNvGrpSpPr>
              <a:grpSpLocks/>
            </p:cNvGrpSpPr>
            <p:nvPr/>
          </p:nvGrpSpPr>
          <p:grpSpPr bwMode="auto">
            <a:xfrm>
              <a:off x="2056382" y="756967"/>
              <a:ext cx="4027786" cy="1231873"/>
              <a:chOff x="1985619" y="332656"/>
              <a:chExt cx="4027786" cy="1231873"/>
            </a:xfrm>
          </p:grpSpPr>
          <p:grpSp>
            <p:nvGrpSpPr>
              <p:cNvPr id="61" name="Skupina 81"/>
              <p:cNvGrpSpPr>
                <a:grpSpLocks/>
              </p:cNvGrpSpPr>
              <p:nvPr/>
            </p:nvGrpSpPr>
            <p:grpSpPr bwMode="auto">
              <a:xfrm>
                <a:off x="2195736" y="908720"/>
                <a:ext cx="3671423" cy="655809"/>
                <a:chOff x="2195736" y="908720"/>
                <a:chExt cx="3671423" cy="655809"/>
              </a:xfrm>
            </p:grpSpPr>
            <p:sp>
              <p:nvSpPr>
                <p:cNvPr id="66" name="Obdélník 65"/>
                <p:cNvSpPr/>
                <p:nvPr/>
              </p:nvSpPr>
              <p:spPr>
                <a:xfrm>
                  <a:off x="2189778" y="908518"/>
                  <a:ext cx="3677511" cy="65558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67" name="Skupina 87"/>
                <p:cNvGrpSpPr>
                  <a:grpSpLocks/>
                </p:cNvGrpSpPr>
                <p:nvPr/>
              </p:nvGrpSpPr>
              <p:grpSpPr bwMode="auto">
                <a:xfrm>
                  <a:off x="2339752" y="980728"/>
                  <a:ext cx="3384376" cy="504056"/>
                  <a:chOff x="2339752" y="980728"/>
                  <a:chExt cx="3384376" cy="504056"/>
                </a:xfrm>
              </p:grpSpPr>
              <p:sp>
                <p:nvSpPr>
                  <p:cNvPr id="68" name="Obdélník 67"/>
                  <p:cNvSpPr/>
                  <p:nvPr/>
                </p:nvSpPr>
                <p:spPr>
                  <a:xfrm>
                    <a:off x="2333227" y="980504"/>
                    <a:ext cx="3390613" cy="503901"/>
                  </a:xfrm>
                  <a:prstGeom prst="rect">
                    <a:avLst/>
                  </a:prstGeom>
                  <a:solidFill>
                    <a:srgbClr val="FFFBC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69" name="Zaoblený obdélník 68"/>
                  <p:cNvSpPr/>
                  <p:nvPr/>
                </p:nvSpPr>
                <p:spPr>
                  <a:xfrm>
                    <a:off x="2476676" y="1058917"/>
                    <a:ext cx="92590" cy="318795"/>
                  </a:xfrm>
                  <a:prstGeom prst="roundRect">
                    <a:avLst/>
                  </a:prstGeom>
                  <a:gradFill flip="none" rotWithShape="1">
                    <a:gsLst>
                      <a:gs pos="80000">
                        <a:srgbClr val="FFFBC9"/>
                      </a:gs>
                      <a:gs pos="38000">
                        <a:schemeClr val="bg2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70" name="Zaoblený obdélník 69"/>
                  <p:cNvSpPr/>
                  <p:nvPr/>
                </p:nvSpPr>
                <p:spPr>
                  <a:xfrm>
                    <a:off x="2482783" y="1059588"/>
                    <a:ext cx="93221" cy="318351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grpSp>
            <p:nvGrpSpPr>
              <p:cNvPr id="62" name="Skupina 82"/>
              <p:cNvGrpSpPr>
                <a:grpSpLocks/>
              </p:cNvGrpSpPr>
              <p:nvPr/>
            </p:nvGrpSpPr>
            <p:grpSpPr bwMode="auto">
              <a:xfrm>
                <a:off x="1985619" y="332656"/>
                <a:ext cx="4027786" cy="933096"/>
                <a:chOff x="1985619" y="332656"/>
                <a:chExt cx="4027786" cy="933096"/>
              </a:xfrm>
            </p:grpSpPr>
            <p:sp>
              <p:nvSpPr>
                <p:cNvPr id="63" name="Pravá jednoduchá závorka 62"/>
                <p:cNvSpPr/>
                <p:nvPr/>
              </p:nvSpPr>
              <p:spPr>
                <a:xfrm rot="16200000">
                  <a:off x="3747744" y="-781944"/>
                  <a:ext cx="573316" cy="3522326"/>
                </a:xfrm>
                <a:prstGeom prst="rightBracket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64" name="TextovéPole 84"/>
                <p:cNvSpPr txBox="1">
                  <a:spLocks noChangeArrowheads="1"/>
                </p:cNvSpPr>
                <p:nvPr/>
              </p:nvSpPr>
              <p:spPr bwMode="auto">
                <a:xfrm>
                  <a:off x="5720912" y="496554"/>
                  <a:ext cx="292493" cy="274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600">
                      <a:solidFill>
                        <a:srgbClr val="FF0000"/>
                      </a:solidFill>
                      <a:latin typeface="Calibri" pitchFamily="34" charset="0"/>
                    </a:rPr>
                    <a:t>+</a:t>
                  </a:r>
                </a:p>
              </p:txBody>
            </p:sp>
            <p:sp>
              <p:nvSpPr>
                <p:cNvPr id="65" name="TextovéPole 85"/>
                <p:cNvSpPr txBox="1">
                  <a:spLocks noChangeArrowheads="1"/>
                </p:cNvSpPr>
                <p:nvPr/>
              </p:nvSpPr>
              <p:spPr bwMode="auto">
                <a:xfrm>
                  <a:off x="1985619" y="332656"/>
                  <a:ext cx="292493" cy="274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600">
                      <a:solidFill>
                        <a:srgbClr val="FF0000"/>
                      </a:solidFill>
                      <a:latin typeface="Calibri" pitchFamily="34" charset="0"/>
                    </a:rPr>
                    <a:t>_</a:t>
                  </a:r>
                </a:p>
              </p:txBody>
            </p:sp>
          </p:grpSp>
        </p:grpSp>
        <p:grpSp>
          <p:nvGrpSpPr>
            <p:cNvPr id="7" name="Skupina 25"/>
            <p:cNvGrpSpPr>
              <a:grpSpLocks/>
            </p:cNvGrpSpPr>
            <p:nvPr/>
          </p:nvGrpSpPr>
          <p:grpSpPr bwMode="auto">
            <a:xfrm>
              <a:off x="2056382" y="2348678"/>
              <a:ext cx="4027786" cy="1296346"/>
              <a:chOff x="1985619" y="1484582"/>
              <a:chExt cx="4027786" cy="1296346"/>
            </a:xfrm>
          </p:grpSpPr>
          <p:grpSp>
            <p:nvGrpSpPr>
              <p:cNvPr id="48" name="Skupina 68"/>
              <p:cNvGrpSpPr>
                <a:grpSpLocks/>
              </p:cNvGrpSpPr>
              <p:nvPr/>
            </p:nvGrpSpPr>
            <p:grpSpPr bwMode="auto">
              <a:xfrm>
                <a:off x="2199087" y="2125119"/>
                <a:ext cx="3671423" cy="655809"/>
                <a:chOff x="2199087" y="1912963"/>
                <a:chExt cx="3671423" cy="655809"/>
              </a:xfrm>
            </p:grpSpPr>
            <p:sp>
              <p:nvSpPr>
                <p:cNvPr id="53" name="Obdélník 52"/>
                <p:cNvSpPr/>
                <p:nvPr/>
              </p:nvSpPr>
              <p:spPr>
                <a:xfrm>
                  <a:off x="2198907" y="1913536"/>
                  <a:ext cx="3670990" cy="655586"/>
                </a:xfrm>
                <a:prstGeom prst="rect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grpSp>
              <p:nvGrpSpPr>
                <p:cNvPr id="54" name="Skupina 74"/>
                <p:cNvGrpSpPr>
                  <a:grpSpLocks/>
                </p:cNvGrpSpPr>
                <p:nvPr/>
              </p:nvGrpSpPr>
              <p:grpSpPr bwMode="auto">
                <a:xfrm>
                  <a:off x="2339752" y="1988840"/>
                  <a:ext cx="3384376" cy="504056"/>
                  <a:chOff x="2339752" y="980728"/>
                  <a:chExt cx="3384376" cy="504056"/>
                </a:xfrm>
              </p:grpSpPr>
              <p:sp>
                <p:nvSpPr>
                  <p:cNvPr id="55" name="Obdélník 54"/>
                  <p:cNvSpPr/>
                  <p:nvPr/>
                </p:nvSpPr>
                <p:spPr>
                  <a:xfrm>
                    <a:off x="2339748" y="981266"/>
                    <a:ext cx="3384092" cy="503901"/>
                  </a:xfrm>
                  <a:prstGeom prst="rect">
                    <a:avLst/>
                  </a:prstGeom>
                  <a:solidFill>
                    <a:srgbClr val="FFFBC9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56" name="Zaoblený obdélník 55"/>
                  <p:cNvSpPr/>
                  <p:nvPr/>
                </p:nvSpPr>
                <p:spPr>
                  <a:xfrm>
                    <a:off x="2483197" y="1059680"/>
                    <a:ext cx="92589" cy="318795"/>
                  </a:xfrm>
                  <a:prstGeom prst="roundRect">
                    <a:avLst/>
                  </a:prstGeom>
                  <a:gradFill flip="none" rotWithShape="1">
                    <a:gsLst>
                      <a:gs pos="80000">
                        <a:srgbClr val="FFFBC9"/>
                      </a:gs>
                      <a:gs pos="38000">
                        <a:schemeClr val="bg2">
                          <a:lumMod val="75000"/>
                        </a:schemeClr>
                      </a:gs>
                    </a:gsLst>
                    <a:lin ang="27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57" name="Zaoblený obdélník 56"/>
                  <p:cNvSpPr/>
                  <p:nvPr/>
                </p:nvSpPr>
                <p:spPr>
                  <a:xfrm>
                    <a:off x="4289685" y="1059590"/>
                    <a:ext cx="90000" cy="318351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58" name="Zaoblený obdélník 57"/>
                  <p:cNvSpPr/>
                  <p:nvPr/>
                </p:nvSpPr>
                <p:spPr>
                  <a:xfrm>
                    <a:off x="3266013" y="1059590"/>
                    <a:ext cx="90000" cy="318351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59" name="Zaoblený obdélník 58"/>
                  <p:cNvSpPr/>
                  <p:nvPr/>
                </p:nvSpPr>
                <p:spPr>
                  <a:xfrm>
                    <a:off x="4031940" y="1059590"/>
                    <a:ext cx="90000" cy="318351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60" name="Zaoblený obdélník 59"/>
                  <p:cNvSpPr/>
                  <p:nvPr/>
                </p:nvSpPr>
                <p:spPr>
                  <a:xfrm>
                    <a:off x="5364088" y="1059589"/>
                    <a:ext cx="90000" cy="318351"/>
                  </a:xfrm>
                  <a:prstGeom prst="roundRect">
                    <a:avLst/>
                  </a:prstGeom>
                  <a:solidFill>
                    <a:srgbClr val="FFC000"/>
                  </a:solidFill>
                  <a:ln>
                    <a:noFill/>
                  </a:ln>
                  <a:effectLst>
                    <a:softEdge rad="3175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grpSp>
            <p:nvGrpSpPr>
              <p:cNvPr id="49" name="Skupina 69"/>
              <p:cNvGrpSpPr>
                <a:grpSpLocks/>
              </p:cNvGrpSpPr>
              <p:nvPr/>
            </p:nvGrpSpPr>
            <p:grpSpPr bwMode="auto">
              <a:xfrm>
                <a:off x="1985619" y="1484582"/>
                <a:ext cx="4027786" cy="933096"/>
                <a:chOff x="1985619" y="332656"/>
                <a:chExt cx="4027786" cy="933096"/>
              </a:xfrm>
            </p:grpSpPr>
            <p:sp>
              <p:nvSpPr>
                <p:cNvPr id="50" name="Pravá jednoduchá závorka 49"/>
                <p:cNvSpPr/>
                <p:nvPr/>
              </p:nvSpPr>
              <p:spPr>
                <a:xfrm rot="16200000">
                  <a:off x="3747744" y="-782254"/>
                  <a:ext cx="573316" cy="3522326"/>
                </a:xfrm>
                <a:prstGeom prst="rightBracket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51" name="TextovéPole 71"/>
                <p:cNvSpPr txBox="1">
                  <a:spLocks noChangeArrowheads="1"/>
                </p:cNvSpPr>
                <p:nvPr/>
              </p:nvSpPr>
              <p:spPr bwMode="auto">
                <a:xfrm>
                  <a:off x="5720912" y="496554"/>
                  <a:ext cx="292493" cy="274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600">
                      <a:solidFill>
                        <a:srgbClr val="FF0000"/>
                      </a:solidFill>
                      <a:latin typeface="Calibri" pitchFamily="34" charset="0"/>
                    </a:rPr>
                    <a:t>+</a:t>
                  </a:r>
                </a:p>
              </p:txBody>
            </p:sp>
            <p:sp>
              <p:nvSpPr>
                <p:cNvPr id="52" name="TextovéPole 72"/>
                <p:cNvSpPr txBox="1">
                  <a:spLocks noChangeArrowheads="1"/>
                </p:cNvSpPr>
                <p:nvPr/>
              </p:nvSpPr>
              <p:spPr bwMode="auto">
                <a:xfrm>
                  <a:off x="1985619" y="332656"/>
                  <a:ext cx="292493" cy="274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32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1pPr>
                  <a:lvl2pPr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8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2pPr>
                  <a:lvl3pPr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4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3pPr>
                  <a:lvl4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4pPr>
                  <a:lvl5pPr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5pPr>
                  <a:lvl6pPr marL="25146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6pPr>
                  <a:lvl7pPr marL="29718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7pPr>
                  <a:lvl8pPr marL="34290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8pPr>
                  <a:lvl9pPr marL="3886200" indent="-228600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defRPr sz="2000">
                      <a:solidFill>
                        <a:srgbClr val="000000"/>
                      </a:solidFill>
                      <a:latin typeface="Arial" pitchFamily="34" charset="0"/>
                      <a:ea typeface="Arial Unicode MS" pitchFamily="34" charset="-128"/>
                      <a:cs typeface="Arial Unicode MS" pitchFamily="34" charset="-128"/>
                    </a:defRPr>
                  </a:lvl9pPr>
                </a:lstStyle>
                <a:p>
                  <a:pPr algn="r" defTabSz="914400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cs-CZ" altLang="cs-CZ" sz="1600">
                      <a:solidFill>
                        <a:srgbClr val="FF0000"/>
                      </a:solidFill>
                      <a:latin typeface="Calibri" pitchFamily="34" charset="0"/>
                    </a:rPr>
                    <a:t>_</a:t>
                  </a:r>
                </a:p>
              </p:txBody>
            </p:sp>
          </p:grpSp>
        </p:grpSp>
        <p:grpSp>
          <p:nvGrpSpPr>
            <p:cNvPr id="8" name="Skupina 26"/>
            <p:cNvGrpSpPr>
              <a:grpSpLocks/>
            </p:cNvGrpSpPr>
            <p:nvPr/>
          </p:nvGrpSpPr>
          <p:grpSpPr bwMode="auto">
            <a:xfrm>
              <a:off x="1227427" y="764704"/>
              <a:ext cx="752285" cy="485507"/>
              <a:chOff x="1379580" y="1660935"/>
              <a:chExt cx="752285" cy="485507"/>
            </a:xfrm>
          </p:grpSpPr>
          <p:cxnSp>
            <p:nvCxnSpPr>
              <p:cNvPr id="44" name="Přímá spojnice 43"/>
              <p:cNvCxnSpPr/>
              <p:nvPr/>
            </p:nvCxnSpPr>
            <p:spPr>
              <a:xfrm>
                <a:off x="1379862" y="1660886"/>
                <a:ext cx="236039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Přímá spojnice 44"/>
              <p:cNvCxnSpPr/>
              <p:nvPr/>
            </p:nvCxnSpPr>
            <p:spPr>
              <a:xfrm>
                <a:off x="1379862" y="1822854"/>
                <a:ext cx="448604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Přímá spojnice 45"/>
              <p:cNvCxnSpPr/>
              <p:nvPr/>
            </p:nvCxnSpPr>
            <p:spPr>
              <a:xfrm>
                <a:off x="1379862" y="1984822"/>
                <a:ext cx="517721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Přímá spojnice 46"/>
              <p:cNvCxnSpPr/>
              <p:nvPr/>
            </p:nvCxnSpPr>
            <p:spPr>
              <a:xfrm>
                <a:off x="1379862" y="2146790"/>
                <a:ext cx="752456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Zaoblený obdélníkový popisek 8"/>
            <p:cNvSpPr/>
            <p:nvPr/>
          </p:nvSpPr>
          <p:spPr>
            <a:xfrm>
              <a:off x="1192499" y="620683"/>
              <a:ext cx="863302" cy="863830"/>
            </a:xfrm>
            <a:prstGeom prst="wedgeRoundRectCallout">
              <a:avLst>
                <a:gd name="adj1" fmla="val -26760"/>
                <a:gd name="adj2" fmla="val 94703"/>
                <a:gd name="adj3" fmla="val 16667"/>
              </a:avLst>
            </a:prstGeom>
            <a:noFill/>
            <a:ln w="31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  <p:grpSp>
          <p:nvGrpSpPr>
            <p:cNvPr id="10" name="Skupina 30"/>
            <p:cNvGrpSpPr>
              <a:grpSpLocks/>
            </p:cNvGrpSpPr>
            <p:nvPr/>
          </p:nvGrpSpPr>
          <p:grpSpPr bwMode="auto">
            <a:xfrm>
              <a:off x="1258385" y="1560363"/>
              <a:ext cx="343762" cy="864095"/>
              <a:chOff x="1387789" y="622500"/>
              <a:chExt cx="343762" cy="864095"/>
            </a:xfrm>
          </p:grpSpPr>
          <p:grpSp>
            <p:nvGrpSpPr>
              <p:cNvPr id="33" name="Skupina 53"/>
              <p:cNvGrpSpPr>
                <a:grpSpLocks/>
              </p:cNvGrpSpPr>
              <p:nvPr/>
            </p:nvGrpSpPr>
            <p:grpSpPr bwMode="auto">
              <a:xfrm>
                <a:off x="1387789" y="622500"/>
                <a:ext cx="343762" cy="864095"/>
                <a:chOff x="1419926" y="2564904"/>
                <a:chExt cx="343762" cy="864095"/>
              </a:xfrm>
            </p:grpSpPr>
            <p:grpSp>
              <p:nvGrpSpPr>
                <p:cNvPr id="37" name="Skupina 57"/>
                <p:cNvGrpSpPr>
                  <a:grpSpLocks/>
                </p:cNvGrpSpPr>
                <p:nvPr/>
              </p:nvGrpSpPr>
              <p:grpSpPr bwMode="auto">
                <a:xfrm>
                  <a:off x="1419926" y="2564904"/>
                  <a:ext cx="343762" cy="864095"/>
                  <a:chOff x="3034505" y="4021983"/>
                  <a:chExt cx="566759" cy="1412952"/>
                </a:xfrm>
              </p:grpSpPr>
              <p:sp>
                <p:nvSpPr>
                  <p:cNvPr id="41" name="Volný tvar 40"/>
                  <p:cNvSpPr/>
                  <p:nvPr/>
                </p:nvSpPr>
                <p:spPr>
                  <a:xfrm>
                    <a:off x="3034505" y="4021983"/>
                    <a:ext cx="566759" cy="62262"/>
                  </a:xfrm>
                  <a:custGeom>
                    <a:avLst/>
                    <a:gdLst>
                      <a:gd name="connsiteX0" fmla="*/ 99853 w 663616"/>
                      <a:gd name="connsiteY0" fmla="*/ 50181 h 62262"/>
                      <a:gd name="connsiteX1" fmla="*/ 42703 w 663616"/>
                      <a:gd name="connsiteY1" fmla="*/ 2556 h 62262"/>
                      <a:gd name="connsiteX2" fmla="*/ 633253 w 663616"/>
                      <a:gd name="connsiteY2" fmla="*/ 12081 h 62262"/>
                      <a:gd name="connsiteX3" fmla="*/ 528478 w 663616"/>
                      <a:gd name="connsiteY3" fmla="*/ 59706 h 62262"/>
                      <a:gd name="connsiteX4" fmla="*/ 99853 w 663616"/>
                      <a:gd name="connsiteY4" fmla="*/ 50181 h 62262"/>
                      <a:gd name="connsiteX0" fmla="*/ 94917 w 605691"/>
                      <a:gd name="connsiteY0" fmla="*/ 50181 h 62262"/>
                      <a:gd name="connsiteX1" fmla="*/ 37767 w 605691"/>
                      <a:gd name="connsiteY1" fmla="*/ 2556 h 62262"/>
                      <a:gd name="connsiteX2" fmla="*/ 561642 w 605691"/>
                      <a:gd name="connsiteY2" fmla="*/ 12081 h 62262"/>
                      <a:gd name="connsiteX3" fmla="*/ 523542 w 605691"/>
                      <a:gd name="connsiteY3" fmla="*/ 59706 h 62262"/>
                      <a:gd name="connsiteX4" fmla="*/ 94917 w 605691"/>
                      <a:gd name="connsiteY4" fmla="*/ 50181 h 62262"/>
                      <a:gd name="connsiteX0" fmla="*/ 55985 w 566759"/>
                      <a:gd name="connsiteY0" fmla="*/ 50181 h 62262"/>
                      <a:gd name="connsiteX1" fmla="*/ 55985 w 566759"/>
                      <a:gd name="connsiteY1" fmla="*/ 2556 h 62262"/>
                      <a:gd name="connsiteX2" fmla="*/ 522710 w 566759"/>
                      <a:gd name="connsiteY2" fmla="*/ 12081 h 62262"/>
                      <a:gd name="connsiteX3" fmla="*/ 484610 w 566759"/>
                      <a:gd name="connsiteY3" fmla="*/ 59706 h 62262"/>
                      <a:gd name="connsiteX4" fmla="*/ 55985 w 566759"/>
                      <a:gd name="connsiteY4" fmla="*/ 50181 h 62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6759" h="62262">
                        <a:moveTo>
                          <a:pt x="55985" y="50181"/>
                        </a:moveTo>
                        <a:cubicBezTo>
                          <a:pt x="-15452" y="40656"/>
                          <a:pt x="-21802" y="8906"/>
                          <a:pt x="55985" y="2556"/>
                        </a:cubicBezTo>
                        <a:cubicBezTo>
                          <a:pt x="133772" y="-3794"/>
                          <a:pt x="441748" y="2556"/>
                          <a:pt x="522710" y="12081"/>
                        </a:cubicBezTo>
                        <a:cubicBezTo>
                          <a:pt x="603672" y="21606"/>
                          <a:pt x="562397" y="53356"/>
                          <a:pt x="484610" y="59706"/>
                        </a:cubicBezTo>
                        <a:cubicBezTo>
                          <a:pt x="406823" y="66056"/>
                          <a:pt x="127423" y="59706"/>
                          <a:pt x="55985" y="50181"/>
                        </a:cubicBez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42" name="Volný tvar 41"/>
                  <p:cNvSpPr/>
                  <p:nvPr/>
                </p:nvSpPr>
                <p:spPr>
                  <a:xfrm>
                    <a:off x="3131888" y="4443330"/>
                    <a:ext cx="368894" cy="991605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  <a:gd name="connsiteX0" fmla="*/ 412790 w 412790"/>
                      <a:gd name="connsiteY0" fmla="*/ 74878 h 1418086"/>
                      <a:gd name="connsiteX1" fmla="*/ 374690 w 412790"/>
                      <a:gd name="connsiteY1" fmla="*/ 951178 h 1418086"/>
                      <a:gd name="connsiteX2" fmla="*/ 184190 w 412790"/>
                      <a:gd name="connsiteY2" fmla="*/ 1417903 h 1418086"/>
                      <a:gd name="connsiteX3" fmla="*/ 22265 w 412790"/>
                      <a:gd name="connsiteY3" fmla="*/ 903553 h 1418086"/>
                      <a:gd name="connsiteX4" fmla="*/ 22265 w 412790"/>
                      <a:gd name="connsiteY4" fmla="*/ 65353 h 1418086"/>
                      <a:gd name="connsiteX5" fmla="*/ 215890 w 412790"/>
                      <a:gd name="connsiteY5" fmla="*/ 56919 h 1418086"/>
                      <a:gd name="connsiteX6" fmla="*/ 412790 w 412790"/>
                      <a:gd name="connsiteY6" fmla="*/ 74878 h 1418086"/>
                      <a:gd name="connsiteX0" fmla="*/ 412790 w 412790"/>
                      <a:gd name="connsiteY0" fmla="*/ 56438 h 1399646"/>
                      <a:gd name="connsiteX1" fmla="*/ 374690 w 412790"/>
                      <a:gd name="connsiteY1" fmla="*/ 932738 h 1399646"/>
                      <a:gd name="connsiteX2" fmla="*/ 184190 w 412790"/>
                      <a:gd name="connsiteY2" fmla="*/ 1399463 h 1399646"/>
                      <a:gd name="connsiteX3" fmla="*/ 22265 w 412790"/>
                      <a:gd name="connsiteY3" fmla="*/ 885113 h 1399646"/>
                      <a:gd name="connsiteX4" fmla="*/ 22265 w 412790"/>
                      <a:gd name="connsiteY4" fmla="*/ 46913 h 1399646"/>
                      <a:gd name="connsiteX5" fmla="*/ 215890 w 412790"/>
                      <a:gd name="connsiteY5" fmla="*/ 129436 h 1399646"/>
                      <a:gd name="connsiteX6" fmla="*/ 412790 w 412790"/>
                      <a:gd name="connsiteY6" fmla="*/ 56438 h 1399646"/>
                      <a:gd name="connsiteX0" fmla="*/ 412790 w 412790"/>
                      <a:gd name="connsiteY0" fmla="*/ 51249 h 1394457"/>
                      <a:gd name="connsiteX1" fmla="*/ 374690 w 412790"/>
                      <a:gd name="connsiteY1" fmla="*/ 927549 h 1394457"/>
                      <a:gd name="connsiteX2" fmla="*/ 184190 w 412790"/>
                      <a:gd name="connsiteY2" fmla="*/ 1394274 h 1394457"/>
                      <a:gd name="connsiteX3" fmla="*/ 22265 w 412790"/>
                      <a:gd name="connsiteY3" fmla="*/ 879924 h 1394457"/>
                      <a:gd name="connsiteX4" fmla="*/ 22265 w 412790"/>
                      <a:gd name="connsiteY4" fmla="*/ 41724 h 1394457"/>
                      <a:gd name="connsiteX5" fmla="*/ 215890 w 412790"/>
                      <a:gd name="connsiteY5" fmla="*/ 124247 h 1394457"/>
                      <a:gd name="connsiteX6" fmla="*/ 412790 w 412790"/>
                      <a:gd name="connsiteY6" fmla="*/ 51249 h 1394457"/>
                      <a:gd name="connsiteX0" fmla="*/ 412790 w 412790"/>
                      <a:gd name="connsiteY0" fmla="*/ 9525 h 1352733"/>
                      <a:gd name="connsiteX1" fmla="*/ 374690 w 412790"/>
                      <a:gd name="connsiteY1" fmla="*/ 885825 h 1352733"/>
                      <a:gd name="connsiteX2" fmla="*/ 184190 w 412790"/>
                      <a:gd name="connsiteY2" fmla="*/ 1352550 h 1352733"/>
                      <a:gd name="connsiteX3" fmla="*/ 22265 w 412790"/>
                      <a:gd name="connsiteY3" fmla="*/ 838200 h 1352733"/>
                      <a:gd name="connsiteX4" fmla="*/ 22265 w 412790"/>
                      <a:gd name="connsiteY4" fmla="*/ 0 h 1352733"/>
                      <a:gd name="connsiteX5" fmla="*/ 215890 w 412790"/>
                      <a:gd name="connsiteY5" fmla="*/ 82523 h 1352733"/>
                      <a:gd name="connsiteX6" fmla="*/ 412790 w 412790"/>
                      <a:gd name="connsiteY6" fmla="*/ 9525 h 1352733"/>
                      <a:gd name="connsiteX0" fmla="*/ 412790 w 412790"/>
                      <a:gd name="connsiteY0" fmla="*/ 9525 h 1352733"/>
                      <a:gd name="connsiteX1" fmla="*/ 346115 w 412790"/>
                      <a:gd name="connsiteY1" fmla="*/ 885826 h 1352733"/>
                      <a:gd name="connsiteX2" fmla="*/ 184190 w 412790"/>
                      <a:gd name="connsiteY2" fmla="*/ 1352550 h 1352733"/>
                      <a:gd name="connsiteX3" fmla="*/ 22265 w 412790"/>
                      <a:gd name="connsiteY3" fmla="*/ 838200 h 1352733"/>
                      <a:gd name="connsiteX4" fmla="*/ 22265 w 412790"/>
                      <a:gd name="connsiteY4" fmla="*/ 0 h 1352733"/>
                      <a:gd name="connsiteX5" fmla="*/ 215890 w 412790"/>
                      <a:gd name="connsiteY5" fmla="*/ 82523 h 1352733"/>
                      <a:gd name="connsiteX6" fmla="*/ 412790 w 412790"/>
                      <a:gd name="connsiteY6" fmla="*/ 9525 h 1352733"/>
                      <a:gd name="connsiteX0" fmla="*/ 403697 w 403697"/>
                      <a:gd name="connsiteY0" fmla="*/ 9525 h 1352733"/>
                      <a:gd name="connsiteX1" fmla="*/ 337022 w 403697"/>
                      <a:gd name="connsiteY1" fmla="*/ 885826 h 1352733"/>
                      <a:gd name="connsiteX2" fmla="*/ 175097 w 403697"/>
                      <a:gd name="connsiteY2" fmla="*/ 1352550 h 1352733"/>
                      <a:gd name="connsiteX3" fmla="*/ 41747 w 403697"/>
                      <a:gd name="connsiteY3" fmla="*/ 838200 h 1352733"/>
                      <a:gd name="connsiteX4" fmla="*/ 13172 w 403697"/>
                      <a:gd name="connsiteY4" fmla="*/ 0 h 1352733"/>
                      <a:gd name="connsiteX5" fmla="*/ 206797 w 403697"/>
                      <a:gd name="connsiteY5" fmla="*/ 82523 h 1352733"/>
                      <a:gd name="connsiteX6" fmla="*/ 403697 w 403697"/>
                      <a:gd name="connsiteY6" fmla="*/ 9525 h 1352733"/>
                      <a:gd name="connsiteX0" fmla="*/ 394172 w 394172"/>
                      <a:gd name="connsiteY0" fmla="*/ 9525 h 1352733"/>
                      <a:gd name="connsiteX1" fmla="*/ 337022 w 394172"/>
                      <a:gd name="connsiteY1" fmla="*/ 885826 h 1352733"/>
                      <a:gd name="connsiteX2" fmla="*/ 175097 w 394172"/>
                      <a:gd name="connsiteY2" fmla="*/ 1352550 h 1352733"/>
                      <a:gd name="connsiteX3" fmla="*/ 41747 w 394172"/>
                      <a:gd name="connsiteY3" fmla="*/ 838200 h 1352733"/>
                      <a:gd name="connsiteX4" fmla="*/ 13172 w 394172"/>
                      <a:gd name="connsiteY4" fmla="*/ 0 h 1352733"/>
                      <a:gd name="connsiteX5" fmla="*/ 206797 w 394172"/>
                      <a:gd name="connsiteY5" fmla="*/ 82523 h 1352733"/>
                      <a:gd name="connsiteX6" fmla="*/ 394172 w 394172"/>
                      <a:gd name="connsiteY6" fmla="*/ 9525 h 1352733"/>
                      <a:gd name="connsiteX0" fmla="*/ 380312 w 380312"/>
                      <a:gd name="connsiteY0" fmla="*/ 9525 h 1352733"/>
                      <a:gd name="connsiteX1" fmla="*/ 323162 w 380312"/>
                      <a:gd name="connsiteY1" fmla="*/ 885826 h 1352733"/>
                      <a:gd name="connsiteX2" fmla="*/ 161237 w 380312"/>
                      <a:gd name="connsiteY2" fmla="*/ 1352550 h 1352733"/>
                      <a:gd name="connsiteX3" fmla="*/ 27887 w 380312"/>
                      <a:gd name="connsiteY3" fmla="*/ 838200 h 1352733"/>
                      <a:gd name="connsiteX4" fmla="*/ 18362 w 380312"/>
                      <a:gd name="connsiteY4" fmla="*/ 0 h 1352733"/>
                      <a:gd name="connsiteX5" fmla="*/ 192937 w 380312"/>
                      <a:gd name="connsiteY5" fmla="*/ 82523 h 1352733"/>
                      <a:gd name="connsiteX6" fmla="*/ 380312 w 380312"/>
                      <a:gd name="connsiteY6" fmla="*/ 9525 h 1352733"/>
                      <a:gd name="connsiteX0" fmla="*/ 370787 w 370787"/>
                      <a:gd name="connsiteY0" fmla="*/ 9525 h 1352733"/>
                      <a:gd name="connsiteX1" fmla="*/ 323162 w 370787"/>
                      <a:gd name="connsiteY1" fmla="*/ 885826 h 1352733"/>
                      <a:gd name="connsiteX2" fmla="*/ 161237 w 370787"/>
                      <a:gd name="connsiteY2" fmla="*/ 1352550 h 1352733"/>
                      <a:gd name="connsiteX3" fmla="*/ 27887 w 370787"/>
                      <a:gd name="connsiteY3" fmla="*/ 838200 h 1352733"/>
                      <a:gd name="connsiteX4" fmla="*/ 18362 w 370787"/>
                      <a:gd name="connsiteY4" fmla="*/ 0 h 1352733"/>
                      <a:gd name="connsiteX5" fmla="*/ 192937 w 370787"/>
                      <a:gd name="connsiteY5" fmla="*/ 82523 h 1352733"/>
                      <a:gd name="connsiteX6" fmla="*/ 370787 w 370787"/>
                      <a:gd name="connsiteY6" fmla="*/ 9525 h 1352733"/>
                      <a:gd name="connsiteX0" fmla="*/ 362807 w 362807"/>
                      <a:gd name="connsiteY0" fmla="*/ 9525 h 1352733"/>
                      <a:gd name="connsiteX1" fmla="*/ 315182 w 362807"/>
                      <a:gd name="connsiteY1" fmla="*/ 885826 h 1352733"/>
                      <a:gd name="connsiteX2" fmla="*/ 153257 w 362807"/>
                      <a:gd name="connsiteY2" fmla="*/ 1352550 h 1352733"/>
                      <a:gd name="connsiteX3" fmla="*/ 19907 w 362807"/>
                      <a:gd name="connsiteY3" fmla="*/ 838200 h 1352733"/>
                      <a:gd name="connsiteX4" fmla="*/ 10382 w 362807"/>
                      <a:gd name="connsiteY4" fmla="*/ 0 h 1352733"/>
                      <a:gd name="connsiteX5" fmla="*/ 184957 w 362807"/>
                      <a:gd name="connsiteY5" fmla="*/ 82523 h 1352733"/>
                      <a:gd name="connsiteX6" fmla="*/ 362807 w 362807"/>
                      <a:gd name="connsiteY6" fmla="*/ 9525 h 1352733"/>
                      <a:gd name="connsiteX0" fmla="*/ 368894 w 368894"/>
                      <a:gd name="connsiteY0" fmla="*/ 9525 h 1352733"/>
                      <a:gd name="connsiteX1" fmla="*/ 321269 w 368894"/>
                      <a:gd name="connsiteY1" fmla="*/ 885826 h 1352733"/>
                      <a:gd name="connsiteX2" fmla="*/ 159344 w 368894"/>
                      <a:gd name="connsiteY2" fmla="*/ 1352550 h 1352733"/>
                      <a:gd name="connsiteX3" fmla="*/ 25994 w 368894"/>
                      <a:gd name="connsiteY3" fmla="*/ 838200 h 1352733"/>
                      <a:gd name="connsiteX4" fmla="*/ 6944 w 368894"/>
                      <a:gd name="connsiteY4" fmla="*/ 0 h 1352733"/>
                      <a:gd name="connsiteX5" fmla="*/ 191044 w 368894"/>
                      <a:gd name="connsiteY5" fmla="*/ 82523 h 1352733"/>
                      <a:gd name="connsiteX6" fmla="*/ 368894 w 368894"/>
                      <a:gd name="connsiteY6" fmla="*/ 9525 h 1352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68894" h="1352733">
                        <a:moveTo>
                          <a:pt x="368894" y="9525"/>
                        </a:moveTo>
                        <a:cubicBezTo>
                          <a:pt x="364131" y="274637"/>
                          <a:pt x="356194" y="661989"/>
                          <a:pt x="321269" y="885826"/>
                        </a:cubicBezTo>
                        <a:cubicBezTo>
                          <a:pt x="286344" y="1109664"/>
                          <a:pt x="208556" y="1360488"/>
                          <a:pt x="159344" y="1352550"/>
                        </a:cubicBezTo>
                        <a:cubicBezTo>
                          <a:pt x="110132" y="1344612"/>
                          <a:pt x="52981" y="1063625"/>
                          <a:pt x="25994" y="838200"/>
                        </a:cubicBezTo>
                        <a:cubicBezTo>
                          <a:pt x="-993" y="612775"/>
                          <a:pt x="-6277" y="258049"/>
                          <a:pt x="6944" y="0"/>
                        </a:cubicBezTo>
                        <a:cubicBezTo>
                          <a:pt x="124940" y="53803"/>
                          <a:pt x="125957" y="80936"/>
                          <a:pt x="191044" y="82523"/>
                        </a:cubicBezTo>
                        <a:cubicBezTo>
                          <a:pt x="256131" y="84110"/>
                          <a:pt x="256702" y="55390"/>
                          <a:pt x="368894" y="9525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ontrasting" dir="t">
                      <a:rot lat="0" lon="0" rev="1500000"/>
                    </a:lightRig>
                  </a:scene3d>
                  <a:sp3d prstMaterial="metal">
                    <a:bevelT w="88900" h="889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43" name="Volný tvar 42"/>
                  <p:cNvSpPr/>
                  <p:nvPr/>
                </p:nvSpPr>
                <p:spPr>
                  <a:xfrm>
                    <a:off x="3113641" y="4078945"/>
                    <a:ext cx="405387" cy="1355990"/>
                  </a:xfrm>
                  <a:custGeom>
                    <a:avLst/>
                    <a:gdLst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113289 h 1427928"/>
                      <a:gd name="connsiteX1" fmla="*/ 421733 w 452777"/>
                      <a:gd name="connsiteY1" fmla="*/ 865764 h 1427928"/>
                      <a:gd name="connsiteX2" fmla="*/ 212183 w 452777"/>
                      <a:gd name="connsiteY2" fmla="*/ 1427739 h 1427928"/>
                      <a:gd name="connsiteX3" fmla="*/ 21683 w 452777"/>
                      <a:gd name="connsiteY3" fmla="*/ 808614 h 1427928"/>
                      <a:gd name="connsiteX4" fmla="*/ 50258 w 452777"/>
                      <a:gd name="connsiteY4" fmla="*/ 75189 h 1427928"/>
                      <a:gd name="connsiteX5" fmla="*/ 412208 w 452777"/>
                      <a:gd name="connsiteY5" fmla="*/ 113289 h 1427928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68047 h 1382686"/>
                      <a:gd name="connsiteX1" fmla="*/ 421733 w 452777"/>
                      <a:gd name="connsiteY1" fmla="*/ 820522 h 1382686"/>
                      <a:gd name="connsiteX2" fmla="*/ 212183 w 452777"/>
                      <a:gd name="connsiteY2" fmla="*/ 1382497 h 1382686"/>
                      <a:gd name="connsiteX3" fmla="*/ 21683 w 452777"/>
                      <a:gd name="connsiteY3" fmla="*/ 763372 h 1382686"/>
                      <a:gd name="connsiteX4" fmla="*/ 50258 w 452777"/>
                      <a:gd name="connsiteY4" fmla="*/ 29947 h 1382686"/>
                      <a:gd name="connsiteX5" fmla="*/ 412208 w 452777"/>
                      <a:gd name="connsiteY5" fmla="*/ 68047 h 1382686"/>
                      <a:gd name="connsiteX0" fmla="*/ 412208 w 452777"/>
                      <a:gd name="connsiteY0" fmla="*/ 38100 h 1352739"/>
                      <a:gd name="connsiteX1" fmla="*/ 421733 w 452777"/>
                      <a:gd name="connsiteY1" fmla="*/ 790575 h 1352739"/>
                      <a:gd name="connsiteX2" fmla="*/ 212183 w 452777"/>
                      <a:gd name="connsiteY2" fmla="*/ 1352550 h 1352739"/>
                      <a:gd name="connsiteX3" fmla="*/ 21683 w 452777"/>
                      <a:gd name="connsiteY3" fmla="*/ 733425 h 1352739"/>
                      <a:gd name="connsiteX4" fmla="*/ 50258 w 452777"/>
                      <a:gd name="connsiteY4" fmla="*/ 0 h 1352739"/>
                      <a:gd name="connsiteX5" fmla="*/ 412208 w 452777"/>
                      <a:gd name="connsiteY5" fmla="*/ 38100 h 1352739"/>
                      <a:gd name="connsiteX0" fmla="*/ 440783 w 472027"/>
                      <a:gd name="connsiteY0" fmla="*/ 12782 h 1355998"/>
                      <a:gd name="connsiteX1" fmla="*/ 421733 w 472027"/>
                      <a:gd name="connsiteY1" fmla="*/ 793832 h 1355998"/>
                      <a:gd name="connsiteX2" fmla="*/ 212183 w 472027"/>
                      <a:gd name="connsiteY2" fmla="*/ 1355807 h 1355998"/>
                      <a:gd name="connsiteX3" fmla="*/ 21683 w 472027"/>
                      <a:gd name="connsiteY3" fmla="*/ 736682 h 1355998"/>
                      <a:gd name="connsiteX4" fmla="*/ 50258 w 472027"/>
                      <a:gd name="connsiteY4" fmla="*/ 3257 h 1355998"/>
                      <a:gd name="connsiteX5" fmla="*/ 440783 w 472027"/>
                      <a:gd name="connsiteY5" fmla="*/ 12782 h 1355998"/>
                      <a:gd name="connsiteX0" fmla="*/ 440783 w 443819"/>
                      <a:gd name="connsiteY0" fmla="*/ 12782 h 1355998"/>
                      <a:gd name="connsiteX1" fmla="*/ 421733 w 443819"/>
                      <a:gd name="connsiteY1" fmla="*/ 793832 h 1355998"/>
                      <a:gd name="connsiteX2" fmla="*/ 212183 w 443819"/>
                      <a:gd name="connsiteY2" fmla="*/ 1355807 h 1355998"/>
                      <a:gd name="connsiteX3" fmla="*/ 21683 w 443819"/>
                      <a:gd name="connsiteY3" fmla="*/ 736682 h 1355998"/>
                      <a:gd name="connsiteX4" fmla="*/ 50258 w 443819"/>
                      <a:gd name="connsiteY4" fmla="*/ 3257 h 1355998"/>
                      <a:gd name="connsiteX5" fmla="*/ 440783 w 443819"/>
                      <a:gd name="connsiteY5" fmla="*/ 12782 h 1355998"/>
                      <a:gd name="connsiteX0" fmla="*/ 428934 w 431970"/>
                      <a:gd name="connsiteY0" fmla="*/ 12782 h 1355998"/>
                      <a:gd name="connsiteX1" fmla="*/ 409884 w 431970"/>
                      <a:gd name="connsiteY1" fmla="*/ 793832 h 1355998"/>
                      <a:gd name="connsiteX2" fmla="*/ 200334 w 431970"/>
                      <a:gd name="connsiteY2" fmla="*/ 1355807 h 1355998"/>
                      <a:gd name="connsiteX3" fmla="*/ 9834 w 431970"/>
                      <a:gd name="connsiteY3" fmla="*/ 736682 h 1355998"/>
                      <a:gd name="connsiteX4" fmla="*/ 38409 w 431970"/>
                      <a:gd name="connsiteY4" fmla="*/ 3257 h 1355998"/>
                      <a:gd name="connsiteX5" fmla="*/ 428934 w 431970"/>
                      <a:gd name="connsiteY5" fmla="*/ 12782 h 1355998"/>
                      <a:gd name="connsiteX0" fmla="*/ 427661 w 430697"/>
                      <a:gd name="connsiteY0" fmla="*/ 12782 h 1355998"/>
                      <a:gd name="connsiteX1" fmla="*/ 408611 w 430697"/>
                      <a:gd name="connsiteY1" fmla="*/ 793832 h 1355998"/>
                      <a:gd name="connsiteX2" fmla="*/ 199061 w 430697"/>
                      <a:gd name="connsiteY2" fmla="*/ 1355807 h 1355998"/>
                      <a:gd name="connsiteX3" fmla="*/ 8561 w 430697"/>
                      <a:gd name="connsiteY3" fmla="*/ 736682 h 1355998"/>
                      <a:gd name="connsiteX4" fmla="*/ 37136 w 430697"/>
                      <a:gd name="connsiteY4" fmla="*/ 3257 h 1355998"/>
                      <a:gd name="connsiteX5" fmla="*/ 427661 w 430697"/>
                      <a:gd name="connsiteY5" fmla="*/ 12782 h 1355998"/>
                      <a:gd name="connsiteX0" fmla="*/ 405387 w 408423"/>
                      <a:gd name="connsiteY0" fmla="*/ 12782 h 1355962"/>
                      <a:gd name="connsiteX1" fmla="*/ 386337 w 408423"/>
                      <a:gd name="connsiteY1" fmla="*/ 793832 h 1355962"/>
                      <a:gd name="connsiteX2" fmla="*/ 176787 w 408423"/>
                      <a:gd name="connsiteY2" fmla="*/ 1355807 h 1355962"/>
                      <a:gd name="connsiteX3" fmla="*/ 14862 w 408423"/>
                      <a:gd name="connsiteY3" fmla="*/ 841457 h 1355962"/>
                      <a:gd name="connsiteX4" fmla="*/ 14862 w 408423"/>
                      <a:gd name="connsiteY4" fmla="*/ 3257 h 1355962"/>
                      <a:gd name="connsiteX5" fmla="*/ 405387 w 408423"/>
                      <a:gd name="connsiteY5" fmla="*/ 12782 h 1355962"/>
                      <a:gd name="connsiteX0" fmla="*/ 405387 w 405387"/>
                      <a:gd name="connsiteY0" fmla="*/ 12782 h 1355990"/>
                      <a:gd name="connsiteX1" fmla="*/ 367287 w 405387"/>
                      <a:gd name="connsiteY1" fmla="*/ 889082 h 1355990"/>
                      <a:gd name="connsiteX2" fmla="*/ 176787 w 405387"/>
                      <a:gd name="connsiteY2" fmla="*/ 1355807 h 1355990"/>
                      <a:gd name="connsiteX3" fmla="*/ 14862 w 405387"/>
                      <a:gd name="connsiteY3" fmla="*/ 841457 h 1355990"/>
                      <a:gd name="connsiteX4" fmla="*/ 14862 w 405387"/>
                      <a:gd name="connsiteY4" fmla="*/ 3257 h 1355990"/>
                      <a:gd name="connsiteX5" fmla="*/ 405387 w 405387"/>
                      <a:gd name="connsiteY5" fmla="*/ 12782 h 1355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405387" h="1355990">
                        <a:moveTo>
                          <a:pt x="405387" y="12782"/>
                        </a:moveTo>
                        <a:cubicBezTo>
                          <a:pt x="400624" y="277894"/>
                          <a:pt x="405387" y="665245"/>
                          <a:pt x="367287" y="889082"/>
                        </a:cubicBezTo>
                        <a:cubicBezTo>
                          <a:pt x="329187" y="1112919"/>
                          <a:pt x="235525" y="1363745"/>
                          <a:pt x="176787" y="1355807"/>
                        </a:cubicBezTo>
                        <a:cubicBezTo>
                          <a:pt x="118050" y="1347870"/>
                          <a:pt x="41849" y="1066882"/>
                          <a:pt x="14862" y="841457"/>
                        </a:cubicBezTo>
                        <a:cubicBezTo>
                          <a:pt x="-12125" y="616032"/>
                          <a:pt x="3750" y="128669"/>
                          <a:pt x="14862" y="3257"/>
                        </a:cubicBezTo>
                        <a:cubicBezTo>
                          <a:pt x="235524" y="11195"/>
                          <a:pt x="191075" y="-14205"/>
                          <a:pt x="405387" y="12782"/>
                        </a:cubicBezTo>
                        <a:close/>
                      </a:path>
                    </a:pathLst>
                  </a:custGeom>
                  <a:solidFill>
                    <a:srgbClr val="57D3FF"/>
                  </a:solidFill>
                  <a:ln>
                    <a:noFill/>
                  </a:ln>
                  <a:effectLst/>
                  <a:scene3d>
                    <a:camera prst="orthographicFront">
                      <a:rot lat="0" lon="0" rev="0"/>
                    </a:camera>
                    <a:lightRig rig="chilly" dir="t">
                      <a:rot lat="0" lon="0" rev="18480000"/>
                    </a:lightRig>
                  </a:scene3d>
                  <a:sp3d prstMaterial="clear">
                    <a:bevelT h="63500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  <p:grpSp>
              <p:nvGrpSpPr>
                <p:cNvPr id="38" name="Skupina 58"/>
                <p:cNvGrpSpPr>
                  <a:grpSpLocks/>
                </p:cNvGrpSpPr>
                <p:nvPr/>
              </p:nvGrpSpPr>
              <p:grpSpPr bwMode="auto">
                <a:xfrm>
                  <a:off x="1561767" y="2822580"/>
                  <a:ext cx="58198" cy="454551"/>
                  <a:chOff x="5726323" y="4719637"/>
                  <a:chExt cx="130318" cy="498605"/>
                </a:xfrm>
              </p:grpSpPr>
              <p:sp>
                <p:nvSpPr>
                  <p:cNvPr id="39" name="Volný tvar 38"/>
                  <p:cNvSpPr/>
                  <p:nvPr/>
                </p:nvSpPr>
                <p:spPr>
                  <a:xfrm rot="15475068">
                    <a:off x="5580877" y="4942139"/>
                    <a:ext cx="449805" cy="102206"/>
                  </a:xfrm>
                  <a:custGeom>
                    <a:avLst/>
                    <a:gdLst>
                      <a:gd name="connsiteX0" fmla="*/ 0 w 3638550"/>
                      <a:gd name="connsiteY0" fmla="*/ 495300 h 1162052"/>
                      <a:gd name="connsiteX1" fmla="*/ 276225 w 3638550"/>
                      <a:gd name="connsiteY1" fmla="*/ 114300 h 1162052"/>
                      <a:gd name="connsiteX2" fmla="*/ 828675 w 3638550"/>
                      <a:gd name="connsiteY2" fmla="*/ 1162050 h 1162052"/>
                      <a:gd name="connsiteX3" fmla="*/ 1390650 w 3638550"/>
                      <a:gd name="connsiteY3" fmla="*/ 104775 h 1162052"/>
                      <a:gd name="connsiteX4" fmla="*/ 1924050 w 3638550"/>
                      <a:gd name="connsiteY4" fmla="*/ 1066800 h 1162052"/>
                      <a:gd name="connsiteX5" fmla="*/ 2495550 w 3638550"/>
                      <a:gd name="connsiteY5" fmla="*/ 28575 h 1162052"/>
                      <a:gd name="connsiteX6" fmla="*/ 3095625 w 3638550"/>
                      <a:gd name="connsiteY6" fmla="*/ 1066800 h 1162052"/>
                      <a:gd name="connsiteX7" fmla="*/ 3638550 w 3638550"/>
                      <a:gd name="connsiteY7" fmla="*/ 0 h 1162052"/>
                      <a:gd name="connsiteX0" fmla="*/ 0 w 3609975"/>
                      <a:gd name="connsiteY0" fmla="*/ 466725 h 1133477"/>
                      <a:gd name="connsiteX1" fmla="*/ 276225 w 3609975"/>
                      <a:gd name="connsiteY1" fmla="*/ 85725 h 1133477"/>
                      <a:gd name="connsiteX2" fmla="*/ 828675 w 3609975"/>
                      <a:gd name="connsiteY2" fmla="*/ 1133475 h 1133477"/>
                      <a:gd name="connsiteX3" fmla="*/ 1390650 w 3609975"/>
                      <a:gd name="connsiteY3" fmla="*/ 76200 h 1133477"/>
                      <a:gd name="connsiteX4" fmla="*/ 1924050 w 3609975"/>
                      <a:gd name="connsiteY4" fmla="*/ 1038225 h 1133477"/>
                      <a:gd name="connsiteX5" fmla="*/ 2495550 w 3609975"/>
                      <a:gd name="connsiteY5" fmla="*/ 0 h 1133477"/>
                      <a:gd name="connsiteX6" fmla="*/ 3095625 w 3609975"/>
                      <a:gd name="connsiteY6" fmla="*/ 1038225 h 1133477"/>
                      <a:gd name="connsiteX7" fmla="*/ 3609975 w 3609975"/>
                      <a:gd name="connsiteY7" fmla="*/ 104775 h 1133477"/>
                      <a:gd name="connsiteX0" fmla="*/ 0 w 3648075"/>
                      <a:gd name="connsiteY0" fmla="*/ 466725 h 1133477"/>
                      <a:gd name="connsiteX1" fmla="*/ 276225 w 3648075"/>
                      <a:gd name="connsiteY1" fmla="*/ 85725 h 1133477"/>
                      <a:gd name="connsiteX2" fmla="*/ 828675 w 3648075"/>
                      <a:gd name="connsiteY2" fmla="*/ 1133475 h 1133477"/>
                      <a:gd name="connsiteX3" fmla="*/ 1390650 w 3648075"/>
                      <a:gd name="connsiteY3" fmla="*/ 76200 h 1133477"/>
                      <a:gd name="connsiteX4" fmla="*/ 1924050 w 3648075"/>
                      <a:gd name="connsiteY4" fmla="*/ 1038225 h 1133477"/>
                      <a:gd name="connsiteX5" fmla="*/ 2495550 w 3648075"/>
                      <a:gd name="connsiteY5" fmla="*/ 0 h 1133477"/>
                      <a:gd name="connsiteX6" fmla="*/ 3095625 w 3648075"/>
                      <a:gd name="connsiteY6" fmla="*/ 1038225 h 1133477"/>
                      <a:gd name="connsiteX7" fmla="*/ 3648075 w 3648075"/>
                      <a:gd name="connsiteY7" fmla="*/ 19050 h 1133477"/>
                      <a:gd name="connsiteX0" fmla="*/ 0 w 3648075"/>
                      <a:gd name="connsiteY0" fmla="*/ 466726 h 1133478"/>
                      <a:gd name="connsiteX1" fmla="*/ 276225 w 3648075"/>
                      <a:gd name="connsiteY1" fmla="*/ 85726 h 1133478"/>
                      <a:gd name="connsiteX2" fmla="*/ 828675 w 3648075"/>
                      <a:gd name="connsiteY2" fmla="*/ 1133476 h 1133478"/>
                      <a:gd name="connsiteX3" fmla="*/ 1390650 w 3648075"/>
                      <a:gd name="connsiteY3" fmla="*/ 76201 h 1133478"/>
                      <a:gd name="connsiteX4" fmla="*/ 1924050 w 3648075"/>
                      <a:gd name="connsiteY4" fmla="*/ 1038226 h 1133478"/>
                      <a:gd name="connsiteX5" fmla="*/ 2495550 w 3648075"/>
                      <a:gd name="connsiteY5" fmla="*/ 1 h 1133478"/>
                      <a:gd name="connsiteX6" fmla="*/ 3143250 w 3648075"/>
                      <a:gd name="connsiteY6" fmla="*/ 1028701 h 1133478"/>
                      <a:gd name="connsiteX7" fmla="*/ 3648075 w 3648075"/>
                      <a:gd name="connsiteY7" fmla="*/ 19051 h 1133478"/>
                      <a:gd name="connsiteX0" fmla="*/ 0 w 3648075"/>
                      <a:gd name="connsiteY0" fmla="*/ 466726 h 1133478"/>
                      <a:gd name="connsiteX1" fmla="*/ 276225 w 3648075"/>
                      <a:gd name="connsiteY1" fmla="*/ 85726 h 1133478"/>
                      <a:gd name="connsiteX2" fmla="*/ 828675 w 3648075"/>
                      <a:gd name="connsiteY2" fmla="*/ 1133476 h 1133478"/>
                      <a:gd name="connsiteX3" fmla="*/ 1390650 w 3648075"/>
                      <a:gd name="connsiteY3" fmla="*/ 76201 h 1133478"/>
                      <a:gd name="connsiteX4" fmla="*/ 1924050 w 3648075"/>
                      <a:gd name="connsiteY4" fmla="*/ 1038226 h 1133478"/>
                      <a:gd name="connsiteX5" fmla="*/ 2533650 w 3648075"/>
                      <a:gd name="connsiteY5" fmla="*/ 1 h 1133478"/>
                      <a:gd name="connsiteX6" fmla="*/ 3143250 w 3648075"/>
                      <a:gd name="connsiteY6" fmla="*/ 1028701 h 1133478"/>
                      <a:gd name="connsiteX7" fmla="*/ 3648075 w 3648075"/>
                      <a:gd name="connsiteY7" fmla="*/ 19051 h 1133478"/>
                      <a:gd name="connsiteX0" fmla="*/ 0 w 3648075"/>
                      <a:gd name="connsiteY0" fmla="*/ 466726 h 1133547"/>
                      <a:gd name="connsiteX1" fmla="*/ 276225 w 3648075"/>
                      <a:gd name="connsiteY1" fmla="*/ 85726 h 1133547"/>
                      <a:gd name="connsiteX2" fmla="*/ 828675 w 3648075"/>
                      <a:gd name="connsiteY2" fmla="*/ 1133476 h 1133547"/>
                      <a:gd name="connsiteX3" fmla="*/ 1400175 w 3648075"/>
                      <a:gd name="connsiteY3" fmla="*/ 28576 h 1133547"/>
                      <a:gd name="connsiteX4" fmla="*/ 1924050 w 3648075"/>
                      <a:gd name="connsiteY4" fmla="*/ 1038226 h 1133547"/>
                      <a:gd name="connsiteX5" fmla="*/ 2533650 w 3648075"/>
                      <a:gd name="connsiteY5" fmla="*/ 1 h 1133547"/>
                      <a:gd name="connsiteX6" fmla="*/ 3143250 w 3648075"/>
                      <a:gd name="connsiteY6" fmla="*/ 1028701 h 1133547"/>
                      <a:gd name="connsiteX7" fmla="*/ 3648075 w 3648075"/>
                      <a:gd name="connsiteY7" fmla="*/ 19051 h 1133547"/>
                      <a:gd name="connsiteX0" fmla="*/ 0 w 3648075"/>
                      <a:gd name="connsiteY0" fmla="*/ 466726 h 1133483"/>
                      <a:gd name="connsiteX1" fmla="*/ 285750 w 3648075"/>
                      <a:gd name="connsiteY1" fmla="*/ 47626 h 1133483"/>
                      <a:gd name="connsiteX2" fmla="*/ 828675 w 3648075"/>
                      <a:gd name="connsiteY2" fmla="*/ 1133476 h 1133483"/>
                      <a:gd name="connsiteX3" fmla="*/ 1400175 w 3648075"/>
                      <a:gd name="connsiteY3" fmla="*/ 28576 h 1133483"/>
                      <a:gd name="connsiteX4" fmla="*/ 1924050 w 3648075"/>
                      <a:gd name="connsiteY4" fmla="*/ 1038226 h 1133483"/>
                      <a:gd name="connsiteX5" fmla="*/ 2533650 w 3648075"/>
                      <a:gd name="connsiteY5" fmla="*/ 1 h 1133483"/>
                      <a:gd name="connsiteX6" fmla="*/ 3143250 w 3648075"/>
                      <a:gd name="connsiteY6" fmla="*/ 1028701 h 1133483"/>
                      <a:gd name="connsiteX7" fmla="*/ 3648075 w 3648075"/>
                      <a:gd name="connsiteY7" fmla="*/ 19051 h 1133483"/>
                      <a:gd name="connsiteX0" fmla="*/ 0 w 3648075"/>
                      <a:gd name="connsiteY0" fmla="*/ 466726 h 1133482"/>
                      <a:gd name="connsiteX1" fmla="*/ 285750 w 3648075"/>
                      <a:gd name="connsiteY1" fmla="*/ 47626 h 1133482"/>
                      <a:gd name="connsiteX2" fmla="*/ 828675 w 3648075"/>
                      <a:gd name="connsiteY2" fmla="*/ 1133476 h 1133482"/>
                      <a:gd name="connsiteX3" fmla="*/ 1400175 w 3648075"/>
                      <a:gd name="connsiteY3" fmla="*/ 28576 h 1133482"/>
                      <a:gd name="connsiteX4" fmla="*/ 1924050 w 3648075"/>
                      <a:gd name="connsiteY4" fmla="*/ 1038226 h 1133482"/>
                      <a:gd name="connsiteX5" fmla="*/ 2533650 w 3648075"/>
                      <a:gd name="connsiteY5" fmla="*/ 1 h 1133482"/>
                      <a:gd name="connsiteX6" fmla="*/ 3143250 w 3648075"/>
                      <a:gd name="connsiteY6" fmla="*/ 1028701 h 1133482"/>
                      <a:gd name="connsiteX7" fmla="*/ 3648075 w 3648075"/>
                      <a:gd name="connsiteY7" fmla="*/ 19051 h 1133482"/>
                      <a:gd name="connsiteX0" fmla="*/ 0 w 3648075"/>
                      <a:gd name="connsiteY0" fmla="*/ 466726 h 1133482"/>
                      <a:gd name="connsiteX1" fmla="*/ 285750 w 3648075"/>
                      <a:gd name="connsiteY1" fmla="*/ 47626 h 1133482"/>
                      <a:gd name="connsiteX2" fmla="*/ 828675 w 3648075"/>
                      <a:gd name="connsiteY2" fmla="*/ 1133476 h 1133482"/>
                      <a:gd name="connsiteX3" fmla="*/ 1400175 w 3648075"/>
                      <a:gd name="connsiteY3" fmla="*/ 28576 h 1133482"/>
                      <a:gd name="connsiteX4" fmla="*/ 1924050 w 3648075"/>
                      <a:gd name="connsiteY4" fmla="*/ 1038226 h 1133482"/>
                      <a:gd name="connsiteX5" fmla="*/ 2533650 w 3648075"/>
                      <a:gd name="connsiteY5" fmla="*/ 1 h 1133482"/>
                      <a:gd name="connsiteX6" fmla="*/ 3143250 w 3648075"/>
                      <a:gd name="connsiteY6" fmla="*/ 1028701 h 1133482"/>
                      <a:gd name="connsiteX7" fmla="*/ 3648075 w 3648075"/>
                      <a:gd name="connsiteY7" fmla="*/ 19051 h 1133482"/>
                      <a:gd name="connsiteX0" fmla="*/ 0 w 3648075"/>
                      <a:gd name="connsiteY0" fmla="*/ 466726 h 1038242"/>
                      <a:gd name="connsiteX1" fmla="*/ 285750 w 3648075"/>
                      <a:gd name="connsiteY1" fmla="*/ 47626 h 1038242"/>
                      <a:gd name="connsiteX2" fmla="*/ 838200 w 3648075"/>
                      <a:gd name="connsiteY2" fmla="*/ 1038226 h 1038242"/>
                      <a:gd name="connsiteX3" fmla="*/ 1400175 w 3648075"/>
                      <a:gd name="connsiteY3" fmla="*/ 28576 h 1038242"/>
                      <a:gd name="connsiteX4" fmla="*/ 1924050 w 3648075"/>
                      <a:gd name="connsiteY4" fmla="*/ 1038226 h 1038242"/>
                      <a:gd name="connsiteX5" fmla="*/ 2533650 w 3648075"/>
                      <a:gd name="connsiteY5" fmla="*/ 1 h 1038242"/>
                      <a:gd name="connsiteX6" fmla="*/ 3143250 w 3648075"/>
                      <a:gd name="connsiteY6" fmla="*/ 1028701 h 1038242"/>
                      <a:gd name="connsiteX7" fmla="*/ 3648075 w 3648075"/>
                      <a:gd name="connsiteY7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90 h 1038337"/>
                      <a:gd name="connsiteX1" fmla="*/ 552450 w 3362325"/>
                      <a:gd name="connsiteY1" fmla="*/ 1038290 h 1038337"/>
                      <a:gd name="connsiteX2" fmla="*/ 1114425 w 3362325"/>
                      <a:gd name="connsiteY2" fmla="*/ 65 h 1038337"/>
                      <a:gd name="connsiteX3" fmla="*/ 1638300 w 3362325"/>
                      <a:gd name="connsiteY3" fmla="*/ 1038290 h 1038337"/>
                      <a:gd name="connsiteX4" fmla="*/ 2247900 w 3362325"/>
                      <a:gd name="connsiteY4" fmla="*/ 65 h 1038337"/>
                      <a:gd name="connsiteX5" fmla="*/ 2857500 w 3362325"/>
                      <a:gd name="connsiteY5" fmla="*/ 1028765 h 1038337"/>
                      <a:gd name="connsiteX6" fmla="*/ 3362325 w 3362325"/>
                      <a:gd name="connsiteY6" fmla="*/ 9590 h 1038337"/>
                      <a:gd name="connsiteX0" fmla="*/ 0 w 3362325"/>
                      <a:gd name="connsiteY0" fmla="*/ 47690 h 1038291"/>
                      <a:gd name="connsiteX1" fmla="*/ 552450 w 3362325"/>
                      <a:gd name="connsiteY1" fmla="*/ 1038290 h 1038291"/>
                      <a:gd name="connsiteX2" fmla="*/ 1114425 w 3362325"/>
                      <a:gd name="connsiteY2" fmla="*/ 65 h 1038291"/>
                      <a:gd name="connsiteX3" fmla="*/ 1638300 w 3362325"/>
                      <a:gd name="connsiteY3" fmla="*/ 1038290 h 1038291"/>
                      <a:gd name="connsiteX4" fmla="*/ 2247900 w 3362325"/>
                      <a:gd name="connsiteY4" fmla="*/ 65 h 1038291"/>
                      <a:gd name="connsiteX5" fmla="*/ 2857500 w 3362325"/>
                      <a:gd name="connsiteY5" fmla="*/ 1028765 h 1038291"/>
                      <a:gd name="connsiteX6" fmla="*/ 3362325 w 3362325"/>
                      <a:gd name="connsiteY6" fmla="*/ 9590 h 1038291"/>
                      <a:gd name="connsiteX0" fmla="*/ 0 w 3362325"/>
                      <a:gd name="connsiteY0" fmla="*/ 47690 h 1038291"/>
                      <a:gd name="connsiteX1" fmla="*/ 552450 w 3362325"/>
                      <a:gd name="connsiteY1" fmla="*/ 1038290 h 1038291"/>
                      <a:gd name="connsiteX2" fmla="*/ 1114425 w 3362325"/>
                      <a:gd name="connsiteY2" fmla="*/ 65 h 1038291"/>
                      <a:gd name="connsiteX3" fmla="*/ 1638300 w 3362325"/>
                      <a:gd name="connsiteY3" fmla="*/ 1038290 h 1038291"/>
                      <a:gd name="connsiteX4" fmla="*/ 2247900 w 3362325"/>
                      <a:gd name="connsiteY4" fmla="*/ 65 h 1038291"/>
                      <a:gd name="connsiteX5" fmla="*/ 2857500 w 3362325"/>
                      <a:gd name="connsiteY5" fmla="*/ 1028765 h 1038291"/>
                      <a:gd name="connsiteX6" fmla="*/ 3362325 w 3362325"/>
                      <a:gd name="connsiteY6" fmla="*/ 9590 h 1038291"/>
                      <a:gd name="connsiteX0" fmla="*/ 0 w 3362325"/>
                      <a:gd name="connsiteY0" fmla="*/ 19115 h 1038297"/>
                      <a:gd name="connsiteX1" fmla="*/ 552450 w 3362325"/>
                      <a:gd name="connsiteY1" fmla="*/ 1038290 h 1038297"/>
                      <a:gd name="connsiteX2" fmla="*/ 1114425 w 3362325"/>
                      <a:gd name="connsiteY2" fmla="*/ 65 h 1038297"/>
                      <a:gd name="connsiteX3" fmla="*/ 1638300 w 3362325"/>
                      <a:gd name="connsiteY3" fmla="*/ 1038290 h 1038297"/>
                      <a:gd name="connsiteX4" fmla="*/ 2247900 w 3362325"/>
                      <a:gd name="connsiteY4" fmla="*/ 65 h 1038297"/>
                      <a:gd name="connsiteX5" fmla="*/ 2857500 w 3362325"/>
                      <a:gd name="connsiteY5" fmla="*/ 1028765 h 1038297"/>
                      <a:gd name="connsiteX6" fmla="*/ 3362325 w 3362325"/>
                      <a:gd name="connsiteY6" fmla="*/ 9590 h 1038297"/>
                      <a:gd name="connsiteX0" fmla="*/ 0 w 3362325"/>
                      <a:gd name="connsiteY0" fmla="*/ 19115 h 1038297"/>
                      <a:gd name="connsiteX1" fmla="*/ 552450 w 3362325"/>
                      <a:gd name="connsiteY1" fmla="*/ 1038290 h 1038297"/>
                      <a:gd name="connsiteX2" fmla="*/ 1114425 w 3362325"/>
                      <a:gd name="connsiteY2" fmla="*/ 65 h 1038297"/>
                      <a:gd name="connsiteX3" fmla="*/ 1638300 w 3362325"/>
                      <a:gd name="connsiteY3" fmla="*/ 1038290 h 1038297"/>
                      <a:gd name="connsiteX4" fmla="*/ 2247900 w 3362325"/>
                      <a:gd name="connsiteY4" fmla="*/ 65 h 1038297"/>
                      <a:gd name="connsiteX5" fmla="*/ 2857500 w 3362325"/>
                      <a:gd name="connsiteY5" fmla="*/ 1028765 h 1038297"/>
                      <a:gd name="connsiteX6" fmla="*/ 3362325 w 3362325"/>
                      <a:gd name="connsiteY6" fmla="*/ 9590 h 1038297"/>
                      <a:gd name="connsiteX0" fmla="*/ 0 w 3409950"/>
                      <a:gd name="connsiteY0" fmla="*/ 19115 h 1038297"/>
                      <a:gd name="connsiteX1" fmla="*/ 552450 w 3409950"/>
                      <a:gd name="connsiteY1" fmla="*/ 1038290 h 1038297"/>
                      <a:gd name="connsiteX2" fmla="*/ 1114425 w 3409950"/>
                      <a:gd name="connsiteY2" fmla="*/ 65 h 1038297"/>
                      <a:gd name="connsiteX3" fmla="*/ 1638300 w 3409950"/>
                      <a:gd name="connsiteY3" fmla="*/ 1038290 h 1038297"/>
                      <a:gd name="connsiteX4" fmla="*/ 2247900 w 3409950"/>
                      <a:gd name="connsiteY4" fmla="*/ 65 h 1038297"/>
                      <a:gd name="connsiteX5" fmla="*/ 2857500 w 3409950"/>
                      <a:gd name="connsiteY5" fmla="*/ 1028765 h 1038297"/>
                      <a:gd name="connsiteX6" fmla="*/ 3409950 w 3409950"/>
                      <a:gd name="connsiteY6" fmla="*/ 9590 h 1038297"/>
                      <a:gd name="connsiteX0" fmla="*/ 0 w 3409950"/>
                      <a:gd name="connsiteY0" fmla="*/ 19052 h 1038234"/>
                      <a:gd name="connsiteX1" fmla="*/ 552450 w 3409950"/>
                      <a:gd name="connsiteY1" fmla="*/ 1038227 h 1038234"/>
                      <a:gd name="connsiteX2" fmla="*/ 1114425 w 3409950"/>
                      <a:gd name="connsiteY2" fmla="*/ 2 h 1038234"/>
                      <a:gd name="connsiteX3" fmla="*/ 1695450 w 3409950"/>
                      <a:gd name="connsiteY3" fmla="*/ 1028702 h 1038234"/>
                      <a:gd name="connsiteX4" fmla="*/ 2247900 w 3409950"/>
                      <a:gd name="connsiteY4" fmla="*/ 2 h 1038234"/>
                      <a:gd name="connsiteX5" fmla="*/ 2857500 w 3409950"/>
                      <a:gd name="connsiteY5" fmla="*/ 1028702 h 1038234"/>
                      <a:gd name="connsiteX6" fmla="*/ 3409950 w 3409950"/>
                      <a:gd name="connsiteY6" fmla="*/ 9527 h 1038234"/>
                      <a:gd name="connsiteX0" fmla="*/ 0 w 3409950"/>
                      <a:gd name="connsiteY0" fmla="*/ 19052 h 1038234"/>
                      <a:gd name="connsiteX1" fmla="*/ 552450 w 3409950"/>
                      <a:gd name="connsiteY1" fmla="*/ 1038227 h 1038234"/>
                      <a:gd name="connsiteX2" fmla="*/ 1114425 w 3409950"/>
                      <a:gd name="connsiteY2" fmla="*/ 2 h 1038234"/>
                      <a:gd name="connsiteX3" fmla="*/ 1695450 w 3409950"/>
                      <a:gd name="connsiteY3" fmla="*/ 1028702 h 1038234"/>
                      <a:gd name="connsiteX4" fmla="*/ 2247900 w 3409950"/>
                      <a:gd name="connsiteY4" fmla="*/ 2 h 1038234"/>
                      <a:gd name="connsiteX5" fmla="*/ 2857500 w 3409950"/>
                      <a:gd name="connsiteY5" fmla="*/ 1028702 h 1038234"/>
                      <a:gd name="connsiteX6" fmla="*/ 3409950 w 3409950"/>
                      <a:gd name="connsiteY6" fmla="*/ 9527 h 1038234"/>
                      <a:gd name="connsiteX0" fmla="*/ 0 w 3448050"/>
                      <a:gd name="connsiteY0" fmla="*/ 2 h 1038227"/>
                      <a:gd name="connsiteX1" fmla="*/ 590550 w 3448050"/>
                      <a:gd name="connsiteY1" fmla="*/ 1038227 h 1038227"/>
                      <a:gd name="connsiteX2" fmla="*/ 1152525 w 3448050"/>
                      <a:gd name="connsiteY2" fmla="*/ 2 h 1038227"/>
                      <a:gd name="connsiteX3" fmla="*/ 1733550 w 3448050"/>
                      <a:gd name="connsiteY3" fmla="*/ 1028702 h 1038227"/>
                      <a:gd name="connsiteX4" fmla="*/ 2286000 w 3448050"/>
                      <a:gd name="connsiteY4" fmla="*/ 2 h 1038227"/>
                      <a:gd name="connsiteX5" fmla="*/ 2895600 w 3448050"/>
                      <a:gd name="connsiteY5" fmla="*/ 1028702 h 1038227"/>
                      <a:gd name="connsiteX6" fmla="*/ 3448050 w 3448050"/>
                      <a:gd name="connsiteY6" fmla="*/ 9527 h 1038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48050" h="1038227">
                        <a:moveTo>
                          <a:pt x="0" y="2"/>
                        </a:moveTo>
                        <a:cubicBezTo>
                          <a:pt x="292100" y="9527"/>
                          <a:pt x="398463" y="1038227"/>
                          <a:pt x="590550" y="1038227"/>
                        </a:cubicBezTo>
                        <a:cubicBezTo>
                          <a:pt x="782637" y="1038227"/>
                          <a:pt x="962025" y="1589"/>
                          <a:pt x="1152525" y="2"/>
                        </a:cubicBezTo>
                        <a:cubicBezTo>
                          <a:pt x="1343025" y="-1585"/>
                          <a:pt x="1516063" y="1028702"/>
                          <a:pt x="1733550" y="1028702"/>
                        </a:cubicBezTo>
                        <a:cubicBezTo>
                          <a:pt x="1951037" y="1028702"/>
                          <a:pt x="2092325" y="2"/>
                          <a:pt x="2286000" y="2"/>
                        </a:cubicBezTo>
                        <a:cubicBezTo>
                          <a:pt x="2479675" y="2"/>
                          <a:pt x="2701925" y="1027115"/>
                          <a:pt x="2895600" y="1028702"/>
                        </a:cubicBezTo>
                        <a:cubicBezTo>
                          <a:pt x="3089275" y="1030289"/>
                          <a:pt x="3167062" y="26196"/>
                          <a:pt x="3448050" y="9527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  <p:sp>
                <p:nvSpPr>
                  <p:cNvPr id="40" name="Volný tvar 39"/>
                  <p:cNvSpPr/>
                  <p:nvPr/>
                </p:nvSpPr>
                <p:spPr>
                  <a:xfrm rot="15475068">
                    <a:off x="5566981" y="4892084"/>
                    <a:ext cx="448394" cy="102204"/>
                  </a:xfrm>
                  <a:custGeom>
                    <a:avLst/>
                    <a:gdLst>
                      <a:gd name="connsiteX0" fmla="*/ 0 w 3638550"/>
                      <a:gd name="connsiteY0" fmla="*/ 495300 h 1162052"/>
                      <a:gd name="connsiteX1" fmla="*/ 276225 w 3638550"/>
                      <a:gd name="connsiteY1" fmla="*/ 114300 h 1162052"/>
                      <a:gd name="connsiteX2" fmla="*/ 828675 w 3638550"/>
                      <a:gd name="connsiteY2" fmla="*/ 1162050 h 1162052"/>
                      <a:gd name="connsiteX3" fmla="*/ 1390650 w 3638550"/>
                      <a:gd name="connsiteY3" fmla="*/ 104775 h 1162052"/>
                      <a:gd name="connsiteX4" fmla="*/ 1924050 w 3638550"/>
                      <a:gd name="connsiteY4" fmla="*/ 1066800 h 1162052"/>
                      <a:gd name="connsiteX5" fmla="*/ 2495550 w 3638550"/>
                      <a:gd name="connsiteY5" fmla="*/ 28575 h 1162052"/>
                      <a:gd name="connsiteX6" fmla="*/ 3095625 w 3638550"/>
                      <a:gd name="connsiteY6" fmla="*/ 1066800 h 1162052"/>
                      <a:gd name="connsiteX7" fmla="*/ 3638550 w 3638550"/>
                      <a:gd name="connsiteY7" fmla="*/ 0 h 1162052"/>
                      <a:gd name="connsiteX0" fmla="*/ 0 w 3609975"/>
                      <a:gd name="connsiteY0" fmla="*/ 466725 h 1133477"/>
                      <a:gd name="connsiteX1" fmla="*/ 276225 w 3609975"/>
                      <a:gd name="connsiteY1" fmla="*/ 85725 h 1133477"/>
                      <a:gd name="connsiteX2" fmla="*/ 828675 w 3609975"/>
                      <a:gd name="connsiteY2" fmla="*/ 1133475 h 1133477"/>
                      <a:gd name="connsiteX3" fmla="*/ 1390650 w 3609975"/>
                      <a:gd name="connsiteY3" fmla="*/ 76200 h 1133477"/>
                      <a:gd name="connsiteX4" fmla="*/ 1924050 w 3609975"/>
                      <a:gd name="connsiteY4" fmla="*/ 1038225 h 1133477"/>
                      <a:gd name="connsiteX5" fmla="*/ 2495550 w 3609975"/>
                      <a:gd name="connsiteY5" fmla="*/ 0 h 1133477"/>
                      <a:gd name="connsiteX6" fmla="*/ 3095625 w 3609975"/>
                      <a:gd name="connsiteY6" fmla="*/ 1038225 h 1133477"/>
                      <a:gd name="connsiteX7" fmla="*/ 3609975 w 3609975"/>
                      <a:gd name="connsiteY7" fmla="*/ 104775 h 1133477"/>
                      <a:gd name="connsiteX0" fmla="*/ 0 w 3648075"/>
                      <a:gd name="connsiteY0" fmla="*/ 466725 h 1133477"/>
                      <a:gd name="connsiteX1" fmla="*/ 276225 w 3648075"/>
                      <a:gd name="connsiteY1" fmla="*/ 85725 h 1133477"/>
                      <a:gd name="connsiteX2" fmla="*/ 828675 w 3648075"/>
                      <a:gd name="connsiteY2" fmla="*/ 1133475 h 1133477"/>
                      <a:gd name="connsiteX3" fmla="*/ 1390650 w 3648075"/>
                      <a:gd name="connsiteY3" fmla="*/ 76200 h 1133477"/>
                      <a:gd name="connsiteX4" fmla="*/ 1924050 w 3648075"/>
                      <a:gd name="connsiteY4" fmla="*/ 1038225 h 1133477"/>
                      <a:gd name="connsiteX5" fmla="*/ 2495550 w 3648075"/>
                      <a:gd name="connsiteY5" fmla="*/ 0 h 1133477"/>
                      <a:gd name="connsiteX6" fmla="*/ 3095625 w 3648075"/>
                      <a:gd name="connsiteY6" fmla="*/ 1038225 h 1133477"/>
                      <a:gd name="connsiteX7" fmla="*/ 3648075 w 3648075"/>
                      <a:gd name="connsiteY7" fmla="*/ 19050 h 1133477"/>
                      <a:gd name="connsiteX0" fmla="*/ 0 w 3648075"/>
                      <a:gd name="connsiteY0" fmla="*/ 466726 h 1133478"/>
                      <a:gd name="connsiteX1" fmla="*/ 276225 w 3648075"/>
                      <a:gd name="connsiteY1" fmla="*/ 85726 h 1133478"/>
                      <a:gd name="connsiteX2" fmla="*/ 828675 w 3648075"/>
                      <a:gd name="connsiteY2" fmla="*/ 1133476 h 1133478"/>
                      <a:gd name="connsiteX3" fmla="*/ 1390650 w 3648075"/>
                      <a:gd name="connsiteY3" fmla="*/ 76201 h 1133478"/>
                      <a:gd name="connsiteX4" fmla="*/ 1924050 w 3648075"/>
                      <a:gd name="connsiteY4" fmla="*/ 1038226 h 1133478"/>
                      <a:gd name="connsiteX5" fmla="*/ 2495550 w 3648075"/>
                      <a:gd name="connsiteY5" fmla="*/ 1 h 1133478"/>
                      <a:gd name="connsiteX6" fmla="*/ 3143250 w 3648075"/>
                      <a:gd name="connsiteY6" fmla="*/ 1028701 h 1133478"/>
                      <a:gd name="connsiteX7" fmla="*/ 3648075 w 3648075"/>
                      <a:gd name="connsiteY7" fmla="*/ 19051 h 1133478"/>
                      <a:gd name="connsiteX0" fmla="*/ 0 w 3648075"/>
                      <a:gd name="connsiteY0" fmla="*/ 466726 h 1133478"/>
                      <a:gd name="connsiteX1" fmla="*/ 276225 w 3648075"/>
                      <a:gd name="connsiteY1" fmla="*/ 85726 h 1133478"/>
                      <a:gd name="connsiteX2" fmla="*/ 828675 w 3648075"/>
                      <a:gd name="connsiteY2" fmla="*/ 1133476 h 1133478"/>
                      <a:gd name="connsiteX3" fmla="*/ 1390650 w 3648075"/>
                      <a:gd name="connsiteY3" fmla="*/ 76201 h 1133478"/>
                      <a:gd name="connsiteX4" fmla="*/ 1924050 w 3648075"/>
                      <a:gd name="connsiteY4" fmla="*/ 1038226 h 1133478"/>
                      <a:gd name="connsiteX5" fmla="*/ 2533650 w 3648075"/>
                      <a:gd name="connsiteY5" fmla="*/ 1 h 1133478"/>
                      <a:gd name="connsiteX6" fmla="*/ 3143250 w 3648075"/>
                      <a:gd name="connsiteY6" fmla="*/ 1028701 h 1133478"/>
                      <a:gd name="connsiteX7" fmla="*/ 3648075 w 3648075"/>
                      <a:gd name="connsiteY7" fmla="*/ 19051 h 1133478"/>
                      <a:gd name="connsiteX0" fmla="*/ 0 w 3648075"/>
                      <a:gd name="connsiteY0" fmla="*/ 466726 h 1133547"/>
                      <a:gd name="connsiteX1" fmla="*/ 276225 w 3648075"/>
                      <a:gd name="connsiteY1" fmla="*/ 85726 h 1133547"/>
                      <a:gd name="connsiteX2" fmla="*/ 828675 w 3648075"/>
                      <a:gd name="connsiteY2" fmla="*/ 1133476 h 1133547"/>
                      <a:gd name="connsiteX3" fmla="*/ 1400175 w 3648075"/>
                      <a:gd name="connsiteY3" fmla="*/ 28576 h 1133547"/>
                      <a:gd name="connsiteX4" fmla="*/ 1924050 w 3648075"/>
                      <a:gd name="connsiteY4" fmla="*/ 1038226 h 1133547"/>
                      <a:gd name="connsiteX5" fmla="*/ 2533650 w 3648075"/>
                      <a:gd name="connsiteY5" fmla="*/ 1 h 1133547"/>
                      <a:gd name="connsiteX6" fmla="*/ 3143250 w 3648075"/>
                      <a:gd name="connsiteY6" fmla="*/ 1028701 h 1133547"/>
                      <a:gd name="connsiteX7" fmla="*/ 3648075 w 3648075"/>
                      <a:gd name="connsiteY7" fmla="*/ 19051 h 1133547"/>
                      <a:gd name="connsiteX0" fmla="*/ 0 w 3648075"/>
                      <a:gd name="connsiteY0" fmla="*/ 466726 h 1133483"/>
                      <a:gd name="connsiteX1" fmla="*/ 285750 w 3648075"/>
                      <a:gd name="connsiteY1" fmla="*/ 47626 h 1133483"/>
                      <a:gd name="connsiteX2" fmla="*/ 828675 w 3648075"/>
                      <a:gd name="connsiteY2" fmla="*/ 1133476 h 1133483"/>
                      <a:gd name="connsiteX3" fmla="*/ 1400175 w 3648075"/>
                      <a:gd name="connsiteY3" fmla="*/ 28576 h 1133483"/>
                      <a:gd name="connsiteX4" fmla="*/ 1924050 w 3648075"/>
                      <a:gd name="connsiteY4" fmla="*/ 1038226 h 1133483"/>
                      <a:gd name="connsiteX5" fmla="*/ 2533650 w 3648075"/>
                      <a:gd name="connsiteY5" fmla="*/ 1 h 1133483"/>
                      <a:gd name="connsiteX6" fmla="*/ 3143250 w 3648075"/>
                      <a:gd name="connsiteY6" fmla="*/ 1028701 h 1133483"/>
                      <a:gd name="connsiteX7" fmla="*/ 3648075 w 3648075"/>
                      <a:gd name="connsiteY7" fmla="*/ 19051 h 1133483"/>
                      <a:gd name="connsiteX0" fmla="*/ 0 w 3648075"/>
                      <a:gd name="connsiteY0" fmla="*/ 466726 h 1133482"/>
                      <a:gd name="connsiteX1" fmla="*/ 285750 w 3648075"/>
                      <a:gd name="connsiteY1" fmla="*/ 47626 h 1133482"/>
                      <a:gd name="connsiteX2" fmla="*/ 828675 w 3648075"/>
                      <a:gd name="connsiteY2" fmla="*/ 1133476 h 1133482"/>
                      <a:gd name="connsiteX3" fmla="*/ 1400175 w 3648075"/>
                      <a:gd name="connsiteY3" fmla="*/ 28576 h 1133482"/>
                      <a:gd name="connsiteX4" fmla="*/ 1924050 w 3648075"/>
                      <a:gd name="connsiteY4" fmla="*/ 1038226 h 1133482"/>
                      <a:gd name="connsiteX5" fmla="*/ 2533650 w 3648075"/>
                      <a:gd name="connsiteY5" fmla="*/ 1 h 1133482"/>
                      <a:gd name="connsiteX6" fmla="*/ 3143250 w 3648075"/>
                      <a:gd name="connsiteY6" fmla="*/ 1028701 h 1133482"/>
                      <a:gd name="connsiteX7" fmla="*/ 3648075 w 3648075"/>
                      <a:gd name="connsiteY7" fmla="*/ 19051 h 1133482"/>
                      <a:gd name="connsiteX0" fmla="*/ 0 w 3648075"/>
                      <a:gd name="connsiteY0" fmla="*/ 466726 h 1133482"/>
                      <a:gd name="connsiteX1" fmla="*/ 285750 w 3648075"/>
                      <a:gd name="connsiteY1" fmla="*/ 47626 h 1133482"/>
                      <a:gd name="connsiteX2" fmla="*/ 828675 w 3648075"/>
                      <a:gd name="connsiteY2" fmla="*/ 1133476 h 1133482"/>
                      <a:gd name="connsiteX3" fmla="*/ 1400175 w 3648075"/>
                      <a:gd name="connsiteY3" fmla="*/ 28576 h 1133482"/>
                      <a:gd name="connsiteX4" fmla="*/ 1924050 w 3648075"/>
                      <a:gd name="connsiteY4" fmla="*/ 1038226 h 1133482"/>
                      <a:gd name="connsiteX5" fmla="*/ 2533650 w 3648075"/>
                      <a:gd name="connsiteY5" fmla="*/ 1 h 1133482"/>
                      <a:gd name="connsiteX6" fmla="*/ 3143250 w 3648075"/>
                      <a:gd name="connsiteY6" fmla="*/ 1028701 h 1133482"/>
                      <a:gd name="connsiteX7" fmla="*/ 3648075 w 3648075"/>
                      <a:gd name="connsiteY7" fmla="*/ 19051 h 1133482"/>
                      <a:gd name="connsiteX0" fmla="*/ 0 w 3648075"/>
                      <a:gd name="connsiteY0" fmla="*/ 466726 h 1038242"/>
                      <a:gd name="connsiteX1" fmla="*/ 285750 w 3648075"/>
                      <a:gd name="connsiteY1" fmla="*/ 47626 h 1038242"/>
                      <a:gd name="connsiteX2" fmla="*/ 838200 w 3648075"/>
                      <a:gd name="connsiteY2" fmla="*/ 1038226 h 1038242"/>
                      <a:gd name="connsiteX3" fmla="*/ 1400175 w 3648075"/>
                      <a:gd name="connsiteY3" fmla="*/ 28576 h 1038242"/>
                      <a:gd name="connsiteX4" fmla="*/ 1924050 w 3648075"/>
                      <a:gd name="connsiteY4" fmla="*/ 1038226 h 1038242"/>
                      <a:gd name="connsiteX5" fmla="*/ 2533650 w 3648075"/>
                      <a:gd name="connsiteY5" fmla="*/ 1 h 1038242"/>
                      <a:gd name="connsiteX6" fmla="*/ 3143250 w 3648075"/>
                      <a:gd name="connsiteY6" fmla="*/ 1028701 h 1038242"/>
                      <a:gd name="connsiteX7" fmla="*/ 3648075 w 3648075"/>
                      <a:gd name="connsiteY7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19051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26 h 1038242"/>
                      <a:gd name="connsiteX1" fmla="*/ 552450 w 3362325"/>
                      <a:gd name="connsiteY1" fmla="*/ 1038226 h 1038242"/>
                      <a:gd name="connsiteX2" fmla="*/ 1114425 w 3362325"/>
                      <a:gd name="connsiteY2" fmla="*/ 28576 h 1038242"/>
                      <a:gd name="connsiteX3" fmla="*/ 1638300 w 3362325"/>
                      <a:gd name="connsiteY3" fmla="*/ 1038226 h 1038242"/>
                      <a:gd name="connsiteX4" fmla="*/ 2247900 w 3362325"/>
                      <a:gd name="connsiteY4" fmla="*/ 1 h 1038242"/>
                      <a:gd name="connsiteX5" fmla="*/ 2857500 w 3362325"/>
                      <a:gd name="connsiteY5" fmla="*/ 1028701 h 1038242"/>
                      <a:gd name="connsiteX6" fmla="*/ 3362325 w 3362325"/>
                      <a:gd name="connsiteY6" fmla="*/ 9526 h 1038242"/>
                      <a:gd name="connsiteX0" fmla="*/ 0 w 3362325"/>
                      <a:gd name="connsiteY0" fmla="*/ 47690 h 1038337"/>
                      <a:gd name="connsiteX1" fmla="*/ 552450 w 3362325"/>
                      <a:gd name="connsiteY1" fmla="*/ 1038290 h 1038337"/>
                      <a:gd name="connsiteX2" fmla="*/ 1114425 w 3362325"/>
                      <a:gd name="connsiteY2" fmla="*/ 65 h 1038337"/>
                      <a:gd name="connsiteX3" fmla="*/ 1638300 w 3362325"/>
                      <a:gd name="connsiteY3" fmla="*/ 1038290 h 1038337"/>
                      <a:gd name="connsiteX4" fmla="*/ 2247900 w 3362325"/>
                      <a:gd name="connsiteY4" fmla="*/ 65 h 1038337"/>
                      <a:gd name="connsiteX5" fmla="*/ 2857500 w 3362325"/>
                      <a:gd name="connsiteY5" fmla="*/ 1028765 h 1038337"/>
                      <a:gd name="connsiteX6" fmla="*/ 3362325 w 3362325"/>
                      <a:gd name="connsiteY6" fmla="*/ 9590 h 1038337"/>
                      <a:gd name="connsiteX0" fmla="*/ 0 w 3362325"/>
                      <a:gd name="connsiteY0" fmla="*/ 47690 h 1038291"/>
                      <a:gd name="connsiteX1" fmla="*/ 552450 w 3362325"/>
                      <a:gd name="connsiteY1" fmla="*/ 1038290 h 1038291"/>
                      <a:gd name="connsiteX2" fmla="*/ 1114425 w 3362325"/>
                      <a:gd name="connsiteY2" fmla="*/ 65 h 1038291"/>
                      <a:gd name="connsiteX3" fmla="*/ 1638300 w 3362325"/>
                      <a:gd name="connsiteY3" fmla="*/ 1038290 h 1038291"/>
                      <a:gd name="connsiteX4" fmla="*/ 2247900 w 3362325"/>
                      <a:gd name="connsiteY4" fmla="*/ 65 h 1038291"/>
                      <a:gd name="connsiteX5" fmla="*/ 2857500 w 3362325"/>
                      <a:gd name="connsiteY5" fmla="*/ 1028765 h 1038291"/>
                      <a:gd name="connsiteX6" fmla="*/ 3362325 w 3362325"/>
                      <a:gd name="connsiteY6" fmla="*/ 9590 h 1038291"/>
                      <a:gd name="connsiteX0" fmla="*/ 0 w 3362325"/>
                      <a:gd name="connsiteY0" fmla="*/ 47690 h 1038291"/>
                      <a:gd name="connsiteX1" fmla="*/ 552450 w 3362325"/>
                      <a:gd name="connsiteY1" fmla="*/ 1038290 h 1038291"/>
                      <a:gd name="connsiteX2" fmla="*/ 1114425 w 3362325"/>
                      <a:gd name="connsiteY2" fmla="*/ 65 h 1038291"/>
                      <a:gd name="connsiteX3" fmla="*/ 1638300 w 3362325"/>
                      <a:gd name="connsiteY3" fmla="*/ 1038290 h 1038291"/>
                      <a:gd name="connsiteX4" fmla="*/ 2247900 w 3362325"/>
                      <a:gd name="connsiteY4" fmla="*/ 65 h 1038291"/>
                      <a:gd name="connsiteX5" fmla="*/ 2857500 w 3362325"/>
                      <a:gd name="connsiteY5" fmla="*/ 1028765 h 1038291"/>
                      <a:gd name="connsiteX6" fmla="*/ 3362325 w 3362325"/>
                      <a:gd name="connsiteY6" fmla="*/ 9590 h 1038291"/>
                      <a:gd name="connsiteX0" fmla="*/ 0 w 3362325"/>
                      <a:gd name="connsiteY0" fmla="*/ 19115 h 1038297"/>
                      <a:gd name="connsiteX1" fmla="*/ 552450 w 3362325"/>
                      <a:gd name="connsiteY1" fmla="*/ 1038290 h 1038297"/>
                      <a:gd name="connsiteX2" fmla="*/ 1114425 w 3362325"/>
                      <a:gd name="connsiteY2" fmla="*/ 65 h 1038297"/>
                      <a:gd name="connsiteX3" fmla="*/ 1638300 w 3362325"/>
                      <a:gd name="connsiteY3" fmla="*/ 1038290 h 1038297"/>
                      <a:gd name="connsiteX4" fmla="*/ 2247900 w 3362325"/>
                      <a:gd name="connsiteY4" fmla="*/ 65 h 1038297"/>
                      <a:gd name="connsiteX5" fmla="*/ 2857500 w 3362325"/>
                      <a:gd name="connsiteY5" fmla="*/ 1028765 h 1038297"/>
                      <a:gd name="connsiteX6" fmla="*/ 3362325 w 3362325"/>
                      <a:gd name="connsiteY6" fmla="*/ 9590 h 1038297"/>
                      <a:gd name="connsiteX0" fmla="*/ 0 w 3362325"/>
                      <a:gd name="connsiteY0" fmla="*/ 19115 h 1038297"/>
                      <a:gd name="connsiteX1" fmla="*/ 552450 w 3362325"/>
                      <a:gd name="connsiteY1" fmla="*/ 1038290 h 1038297"/>
                      <a:gd name="connsiteX2" fmla="*/ 1114425 w 3362325"/>
                      <a:gd name="connsiteY2" fmla="*/ 65 h 1038297"/>
                      <a:gd name="connsiteX3" fmla="*/ 1638300 w 3362325"/>
                      <a:gd name="connsiteY3" fmla="*/ 1038290 h 1038297"/>
                      <a:gd name="connsiteX4" fmla="*/ 2247900 w 3362325"/>
                      <a:gd name="connsiteY4" fmla="*/ 65 h 1038297"/>
                      <a:gd name="connsiteX5" fmla="*/ 2857500 w 3362325"/>
                      <a:gd name="connsiteY5" fmla="*/ 1028765 h 1038297"/>
                      <a:gd name="connsiteX6" fmla="*/ 3362325 w 3362325"/>
                      <a:gd name="connsiteY6" fmla="*/ 9590 h 1038297"/>
                      <a:gd name="connsiteX0" fmla="*/ 0 w 3409950"/>
                      <a:gd name="connsiteY0" fmla="*/ 19115 h 1038297"/>
                      <a:gd name="connsiteX1" fmla="*/ 552450 w 3409950"/>
                      <a:gd name="connsiteY1" fmla="*/ 1038290 h 1038297"/>
                      <a:gd name="connsiteX2" fmla="*/ 1114425 w 3409950"/>
                      <a:gd name="connsiteY2" fmla="*/ 65 h 1038297"/>
                      <a:gd name="connsiteX3" fmla="*/ 1638300 w 3409950"/>
                      <a:gd name="connsiteY3" fmla="*/ 1038290 h 1038297"/>
                      <a:gd name="connsiteX4" fmla="*/ 2247900 w 3409950"/>
                      <a:gd name="connsiteY4" fmla="*/ 65 h 1038297"/>
                      <a:gd name="connsiteX5" fmla="*/ 2857500 w 3409950"/>
                      <a:gd name="connsiteY5" fmla="*/ 1028765 h 1038297"/>
                      <a:gd name="connsiteX6" fmla="*/ 3409950 w 3409950"/>
                      <a:gd name="connsiteY6" fmla="*/ 9590 h 1038297"/>
                      <a:gd name="connsiteX0" fmla="*/ 0 w 3409950"/>
                      <a:gd name="connsiteY0" fmla="*/ 19052 h 1038234"/>
                      <a:gd name="connsiteX1" fmla="*/ 552450 w 3409950"/>
                      <a:gd name="connsiteY1" fmla="*/ 1038227 h 1038234"/>
                      <a:gd name="connsiteX2" fmla="*/ 1114425 w 3409950"/>
                      <a:gd name="connsiteY2" fmla="*/ 2 h 1038234"/>
                      <a:gd name="connsiteX3" fmla="*/ 1695450 w 3409950"/>
                      <a:gd name="connsiteY3" fmla="*/ 1028702 h 1038234"/>
                      <a:gd name="connsiteX4" fmla="*/ 2247900 w 3409950"/>
                      <a:gd name="connsiteY4" fmla="*/ 2 h 1038234"/>
                      <a:gd name="connsiteX5" fmla="*/ 2857500 w 3409950"/>
                      <a:gd name="connsiteY5" fmla="*/ 1028702 h 1038234"/>
                      <a:gd name="connsiteX6" fmla="*/ 3409950 w 3409950"/>
                      <a:gd name="connsiteY6" fmla="*/ 9527 h 1038234"/>
                      <a:gd name="connsiteX0" fmla="*/ 0 w 3409950"/>
                      <a:gd name="connsiteY0" fmla="*/ 19052 h 1038234"/>
                      <a:gd name="connsiteX1" fmla="*/ 552450 w 3409950"/>
                      <a:gd name="connsiteY1" fmla="*/ 1038227 h 1038234"/>
                      <a:gd name="connsiteX2" fmla="*/ 1114425 w 3409950"/>
                      <a:gd name="connsiteY2" fmla="*/ 2 h 1038234"/>
                      <a:gd name="connsiteX3" fmla="*/ 1695450 w 3409950"/>
                      <a:gd name="connsiteY3" fmla="*/ 1028702 h 1038234"/>
                      <a:gd name="connsiteX4" fmla="*/ 2247900 w 3409950"/>
                      <a:gd name="connsiteY4" fmla="*/ 2 h 1038234"/>
                      <a:gd name="connsiteX5" fmla="*/ 2857500 w 3409950"/>
                      <a:gd name="connsiteY5" fmla="*/ 1028702 h 1038234"/>
                      <a:gd name="connsiteX6" fmla="*/ 3409950 w 3409950"/>
                      <a:gd name="connsiteY6" fmla="*/ 9527 h 1038234"/>
                      <a:gd name="connsiteX0" fmla="*/ 0 w 3448050"/>
                      <a:gd name="connsiteY0" fmla="*/ 2 h 1038227"/>
                      <a:gd name="connsiteX1" fmla="*/ 590550 w 3448050"/>
                      <a:gd name="connsiteY1" fmla="*/ 1038227 h 1038227"/>
                      <a:gd name="connsiteX2" fmla="*/ 1152525 w 3448050"/>
                      <a:gd name="connsiteY2" fmla="*/ 2 h 1038227"/>
                      <a:gd name="connsiteX3" fmla="*/ 1733550 w 3448050"/>
                      <a:gd name="connsiteY3" fmla="*/ 1028702 h 1038227"/>
                      <a:gd name="connsiteX4" fmla="*/ 2286000 w 3448050"/>
                      <a:gd name="connsiteY4" fmla="*/ 2 h 1038227"/>
                      <a:gd name="connsiteX5" fmla="*/ 2895600 w 3448050"/>
                      <a:gd name="connsiteY5" fmla="*/ 1028702 h 1038227"/>
                      <a:gd name="connsiteX6" fmla="*/ 3448050 w 3448050"/>
                      <a:gd name="connsiteY6" fmla="*/ 9527 h 1038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448050" h="1038227">
                        <a:moveTo>
                          <a:pt x="0" y="2"/>
                        </a:moveTo>
                        <a:cubicBezTo>
                          <a:pt x="292100" y="9527"/>
                          <a:pt x="398463" y="1038227"/>
                          <a:pt x="590550" y="1038227"/>
                        </a:cubicBezTo>
                        <a:cubicBezTo>
                          <a:pt x="782637" y="1038227"/>
                          <a:pt x="962025" y="1589"/>
                          <a:pt x="1152525" y="2"/>
                        </a:cubicBezTo>
                        <a:cubicBezTo>
                          <a:pt x="1343025" y="-1585"/>
                          <a:pt x="1516063" y="1028702"/>
                          <a:pt x="1733550" y="1028702"/>
                        </a:cubicBezTo>
                        <a:cubicBezTo>
                          <a:pt x="1951037" y="1028702"/>
                          <a:pt x="2092325" y="2"/>
                          <a:pt x="2286000" y="2"/>
                        </a:cubicBezTo>
                        <a:cubicBezTo>
                          <a:pt x="2479675" y="2"/>
                          <a:pt x="2701925" y="1027115"/>
                          <a:pt x="2895600" y="1028702"/>
                        </a:cubicBezTo>
                        <a:cubicBezTo>
                          <a:pt x="3089275" y="1030289"/>
                          <a:pt x="3167062" y="26196"/>
                          <a:pt x="3448050" y="9527"/>
                        </a:cubicBezTo>
                      </a:path>
                    </a:pathLst>
                  </a:custGeom>
                  <a:noFill/>
                  <a:ln w="19050">
                    <a:solidFill>
                      <a:srgbClr val="FF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defTabSz="914400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cs-CZ" sz="1600"/>
                  </a:p>
                </p:txBody>
              </p:sp>
            </p:grpSp>
          </p:grpSp>
          <p:grpSp>
            <p:nvGrpSpPr>
              <p:cNvPr id="34" name="Skupina 54"/>
              <p:cNvGrpSpPr>
                <a:grpSpLocks/>
              </p:cNvGrpSpPr>
              <p:nvPr/>
            </p:nvGrpSpPr>
            <p:grpSpPr bwMode="auto">
              <a:xfrm rot="2700000">
                <a:off x="1545975" y="932204"/>
                <a:ext cx="56474" cy="303742"/>
                <a:chOff x="1682727" y="1700132"/>
                <a:chExt cx="58198" cy="454551"/>
              </a:xfrm>
            </p:grpSpPr>
            <p:sp>
              <p:nvSpPr>
                <p:cNvPr id="35" name="Volný tvar 34"/>
                <p:cNvSpPr/>
                <p:nvPr/>
              </p:nvSpPr>
              <p:spPr>
                <a:xfrm rot="15475068">
                  <a:off x="1509669" y="1919374"/>
                  <a:ext cx="409829" cy="5166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  <p:sp>
              <p:nvSpPr>
                <p:cNvPr id="36" name="Volný tvar 35"/>
                <p:cNvSpPr/>
                <p:nvPr/>
              </p:nvSpPr>
              <p:spPr>
                <a:xfrm rot="15475068">
                  <a:off x="1504556" y="1877285"/>
                  <a:ext cx="407877" cy="51664"/>
                </a:xfrm>
                <a:custGeom>
                  <a:avLst/>
                  <a:gdLst>
                    <a:gd name="connsiteX0" fmla="*/ 0 w 3638550"/>
                    <a:gd name="connsiteY0" fmla="*/ 495300 h 1162052"/>
                    <a:gd name="connsiteX1" fmla="*/ 276225 w 3638550"/>
                    <a:gd name="connsiteY1" fmla="*/ 114300 h 1162052"/>
                    <a:gd name="connsiteX2" fmla="*/ 828675 w 3638550"/>
                    <a:gd name="connsiteY2" fmla="*/ 1162050 h 1162052"/>
                    <a:gd name="connsiteX3" fmla="*/ 1390650 w 3638550"/>
                    <a:gd name="connsiteY3" fmla="*/ 104775 h 1162052"/>
                    <a:gd name="connsiteX4" fmla="*/ 1924050 w 3638550"/>
                    <a:gd name="connsiteY4" fmla="*/ 1066800 h 1162052"/>
                    <a:gd name="connsiteX5" fmla="*/ 2495550 w 3638550"/>
                    <a:gd name="connsiteY5" fmla="*/ 28575 h 1162052"/>
                    <a:gd name="connsiteX6" fmla="*/ 3095625 w 3638550"/>
                    <a:gd name="connsiteY6" fmla="*/ 1066800 h 1162052"/>
                    <a:gd name="connsiteX7" fmla="*/ 3638550 w 3638550"/>
                    <a:gd name="connsiteY7" fmla="*/ 0 h 1162052"/>
                    <a:gd name="connsiteX0" fmla="*/ 0 w 3609975"/>
                    <a:gd name="connsiteY0" fmla="*/ 466725 h 1133477"/>
                    <a:gd name="connsiteX1" fmla="*/ 276225 w 3609975"/>
                    <a:gd name="connsiteY1" fmla="*/ 85725 h 1133477"/>
                    <a:gd name="connsiteX2" fmla="*/ 828675 w 3609975"/>
                    <a:gd name="connsiteY2" fmla="*/ 1133475 h 1133477"/>
                    <a:gd name="connsiteX3" fmla="*/ 1390650 w 3609975"/>
                    <a:gd name="connsiteY3" fmla="*/ 76200 h 1133477"/>
                    <a:gd name="connsiteX4" fmla="*/ 1924050 w 3609975"/>
                    <a:gd name="connsiteY4" fmla="*/ 1038225 h 1133477"/>
                    <a:gd name="connsiteX5" fmla="*/ 2495550 w 3609975"/>
                    <a:gd name="connsiteY5" fmla="*/ 0 h 1133477"/>
                    <a:gd name="connsiteX6" fmla="*/ 3095625 w 3609975"/>
                    <a:gd name="connsiteY6" fmla="*/ 1038225 h 1133477"/>
                    <a:gd name="connsiteX7" fmla="*/ 3609975 w 3609975"/>
                    <a:gd name="connsiteY7" fmla="*/ 104775 h 1133477"/>
                    <a:gd name="connsiteX0" fmla="*/ 0 w 3648075"/>
                    <a:gd name="connsiteY0" fmla="*/ 466725 h 1133477"/>
                    <a:gd name="connsiteX1" fmla="*/ 276225 w 3648075"/>
                    <a:gd name="connsiteY1" fmla="*/ 85725 h 1133477"/>
                    <a:gd name="connsiteX2" fmla="*/ 828675 w 3648075"/>
                    <a:gd name="connsiteY2" fmla="*/ 1133475 h 1133477"/>
                    <a:gd name="connsiteX3" fmla="*/ 1390650 w 3648075"/>
                    <a:gd name="connsiteY3" fmla="*/ 76200 h 1133477"/>
                    <a:gd name="connsiteX4" fmla="*/ 1924050 w 3648075"/>
                    <a:gd name="connsiteY4" fmla="*/ 1038225 h 1133477"/>
                    <a:gd name="connsiteX5" fmla="*/ 2495550 w 3648075"/>
                    <a:gd name="connsiteY5" fmla="*/ 0 h 1133477"/>
                    <a:gd name="connsiteX6" fmla="*/ 3095625 w 3648075"/>
                    <a:gd name="connsiteY6" fmla="*/ 1038225 h 1133477"/>
                    <a:gd name="connsiteX7" fmla="*/ 3648075 w 3648075"/>
                    <a:gd name="connsiteY7" fmla="*/ 19050 h 1133477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4955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478"/>
                    <a:gd name="connsiteX1" fmla="*/ 276225 w 3648075"/>
                    <a:gd name="connsiteY1" fmla="*/ 85726 h 1133478"/>
                    <a:gd name="connsiteX2" fmla="*/ 828675 w 3648075"/>
                    <a:gd name="connsiteY2" fmla="*/ 1133476 h 1133478"/>
                    <a:gd name="connsiteX3" fmla="*/ 1390650 w 3648075"/>
                    <a:gd name="connsiteY3" fmla="*/ 76201 h 1133478"/>
                    <a:gd name="connsiteX4" fmla="*/ 1924050 w 3648075"/>
                    <a:gd name="connsiteY4" fmla="*/ 1038226 h 1133478"/>
                    <a:gd name="connsiteX5" fmla="*/ 2533650 w 3648075"/>
                    <a:gd name="connsiteY5" fmla="*/ 1 h 1133478"/>
                    <a:gd name="connsiteX6" fmla="*/ 3143250 w 3648075"/>
                    <a:gd name="connsiteY6" fmla="*/ 1028701 h 1133478"/>
                    <a:gd name="connsiteX7" fmla="*/ 3648075 w 3648075"/>
                    <a:gd name="connsiteY7" fmla="*/ 19051 h 1133478"/>
                    <a:gd name="connsiteX0" fmla="*/ 0 w 3648075"/>
                    <a:gd name="connsiteY0" fmla="*/ 466726 h 1133547"/>
                    <a:gd name="connsiteX1" fmla="*/ 276225 w 3648075"/>
                    <a:gd name="connsiteY1" fmla="*/ 85726 h 1133547"/>
                    <a:gd name="connsiteX2" fmla="*/ 828675 w 3648075"/>
                    <a:gd name="connsiteY2" fmla="*/ 1133476 h 1133547"/>
                    <a:gd name="connsiteX3" fmla="*/ 1400175 w 3648075"/>
                    <a:gd name="connsiteY3" fmla="*/ 28576 h 1133547"/>
                    <a:gd name="connsiteX4" fmla="*/ 1924050 w 3648075"/>
                    <a:gd name="connsiteY4" fmla="*/ 1038226 h 1133547"/>
                    <a:gd name="connsiteX5" fmla="*/ 2533650 w 3648075"/>
                    <a:gd name="connsiteY5" fmla="*/ 1 h 1133547"/>
                    <a:gd name="connsiteX6" fmla="*/ 3143250 w 3648075"/>
                    <a:gd name="connsiteY6" fmla="*/ 1028701 h 1133547"/>
                    <a:gd name="connsiteX7" fmla="*/ 3648075 w 3648075"/>
                    <a:gd name="connsiteY7" fmla="*/ 19051 h 1133547"/>
                    <a:gd name="connsiteX0" fmla="*/ 0 w 3648075"/>
                    <a:gd name="connsiteY0" fmla="*/ 466726 h 1133483"/>
                    <a:gd name="connsiteX1" fmla="*/ 285750 w 3648075"/>
                    <a:gd name="connsiteY1" fmla="*/ 47626 h 1133483"/>
                    <a:gd name="connsiteX2" fmla="*/ 828675 w 3648075"/>
                    <a:gd name="connsiteY2" fmla="*/ 1133476 h 1133483"/>
                    <a:gd name="connsiteX3" fmla="*/ 1400175 w 3648075"/>
                    <a:gd name="connsiteY3" fmla="*/ 28576 h 1133483"/>
                    <a:gd name="connsiteX4" fmla="*/ 1924050 w 3648075"/>
                    <a:gd name="connsiteY4" fmla="*/ 1038226 h 1133483"/>
                    <a:gd name="connsiteX5" fmla="*/ 2533650 w 3648075"/>
                    <a:gd name="connsiteY5" fmla="*/ 1 h 1133483"/>
                    <a:gd name="connsiteX6" fmla="*/ 3143250 w 3648075"/>
                    <a:gd name="connsiteY6" fmla="*/ 1028701 h 1133483"/>
                    <a:gd name="connsiteX7" fmla="*/ 3648075 w 3648075"/>
                    <a:gd name="connsiteY7" fmla="*/ 19051 h 1133483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133482"/>
                    <a:gd name="connsiteX1" fmla="*/ 285750 w 3648075"/>
                    <a:gd name="connsiteY1" fmla="*/ 47626 h 1133482"/>
                    <a:gd name="connsiteX2" fmla="*/ 828675 w 3648075"/>
                    <a:gd name="connsiteY2" fmla="*/ 1133476 h 1133482"/>
                    <a:gd name="connsiteX3" fmla="*/ 1400175 w 3648075"/>
                    <a:gd name="connsiteY3" fmla="*/ 28576 h 1133482"/>
                    <a:gd name="connsiteX4" fmla="*/ 1924050 w 3648075"/>
                    <a:gd name="connsiteY4" fmla="*/ 1038226 h 1133482"/>
                    <a:gd name="connsiteX5" fmla="*/ 2533650 w 3648075"/>
                    <a:gd name="connsiteY5" fmla="*/ 1 h 1133482"/>
                    <a:gd name="connsiteX6" fmla="*/ 3143250 w 3648075"/>
                    <a:gd name="connsiteY6" fmla="*/ 1028701 h 1133482"/>
                    <a:gd name="connsiteX7" fmla="*/ 3648075 w 3648075"/>
                    <a:gd name="connsiteY7" fmla="*/ 19051 h 1133482"/>
                    <a:gd name="connsiteX0" fmla="*/ 0 w 3648075"/>
                    <a:gd name="connsiteY0" fmla="*/ 466726 h 1038242"/>
                    <a:gd name="connsiteX1" fmla="*/ 285750 w 3648075"/>
                    <a:gd name="connsiteY1" fmla="*/ 47626 h 1038242"/>
                    <a:gd name="connsiteX2" fmla="*/ 838200 w 3648075"/>
                    <a:gd name="connsiteY2" fmla="*/ 1038226 h 1038242"/>
                    <a:gd name="connsiteX3" fmla="*/ 1400175 w 3648075"/>
                    <a:gd name="connsiteY3" fmla="*/ 28576 h 1038242"/>
                    <a:gd name="connsiteX4" fmla="*/ 1924050 w 3648075"/>
                    <a:gd name="connsiteY4" fmla="*/ 1038226 h 1038242"/>
                    <a:gd name="connsiteX5" fmla="*/ 2533650 w 3648075"/>
                    <a:gd name="connsiteY5" fmla="*/ 1 h 1038242"/>
                    <a:gd name="connsiteX6" fmla="*/ 3143250 w 3648075"/>
                    <a:gd name="connsiteY6" fmla="*/ 1028701 h 1038242"/>
                    <a:gd name="connsiteX7" fmla="*/ 3648075 w 3648075"/>
                    <a:gd name="connsiteY7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19051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26 h 1038242"/>
                    <a:gd name="connsiteX1" fmla="*/ 552450 w 3362325"/>
                    <a:gd name="connsiteY1" fmla="*/ 1038226 h 1038242"/>
                    <a:gd name="connsiteX2" fmla="*/ 1114425 w 3362325"/>
                    <a:gd name="connsiteY2" fmla="*/ 28576 h 1038242"/>
                    <a:gd name="connsiteX3" fmla="*/ 1638300 w 3362325"/>
                    <a:gd name="connsiteY3" fmla="*/ 1038226 h 1038242"/>
                    <a:gd name="connsiteX4" fmla="*/ 2247900 w 3362325"/>
                    <a:gd name="connsiteY4" fmla="*/ 1 h 1038242"/>
                    <a:gd name="connsiteX5" fmla="*/ 2857500 w 3362325"/>
                    <a:gd name="connsiteY5" fmla="*/ 1028701 h 1038242"/>
                    <a:gd name="connsiteX6" fmla="*/ 3362325 w 3362325"/>
                    <a:gd name="connsiteY6" fmla="*/ 9526 h 1038242"/>
                    <a:gd name="connsiteX0" fmla="*/ 0 w 3362325"/>
                    <a:gd name="connsiteY0" fmla="*/ 47690 h 1038337"/>
                    <a:gd name="connsiteX1" fmla="*/ 552450 w 3362325"/>
                    <a:gd name="connsiteY1" fmla="*/ 1038290 h 1038337"/>
                    <a:gd name="connsiteX2" fmla="*/ 1114425 w 3362325"/>
                    <a:gd name="connsiteY2" fmla="*/ 65 h 1038337"/>
                    <a:gd name="connsiteX3" fmla="*/ 1638300 w 3362325"/>
                    <a:gd name="connsiteY3" fmla="*/ 1038290 h 1038337"/>
                    <a:gd name="connsiteX4" fmla="*/ 2247900 w 3362325"/>
                    <a:gd name="connsiteY4" fmla="*/ 65 h 1038337"/>
                    <a:gd name="connsiteX5" fmla="*/ 2857500 w 3362325"/>
                    <a:gd name="connsiteY5" fmla="*/ 1028765 h 1038337"/>
                    <a:gd name="connsiteX6" fmla="*/ 3362325 w 3362325"/>
                    <a:gd name="connsiteY6" fmla="*/ 9590 h 1038337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47690 h 1038291"/>
                    <a:gd name="connsiteX1" fmla="*/ 552450 w 3362325"/>
                    <a:gd name="connsiteY1" fmla="*/ 1038290 h 1038291"/>
                    <a:gd name="connsiteX2" fmla="*/ 1114425 w 3362325"/>
                    <a:gd name="connsiteY2" fmla="*/ 65 h 1038291"/>
                    <a:gd name="connsiteX3" fmla="*/ 1638300 w 3362325"/>
                    <a:gd name="connsiteY3" fmla="*/ 1038290 h 1038291"/>
                    <a:gd name="connsiteX4" fmla="*/ 2247900 w 3362325"/>
                    <a:gd name="connsiteY4" fmla="*/ 65 h 1038291"/>
                    <a:gd name="connsiteX5" fmla="*/ 2857500 w 3362325"/>
                    <a:gd name="connsiteY5" fmla="*/ 1028765 h 1038291"/>
                    <a:gd name="connsiteX6" fmla="*/ 3362325 w 3362325"/>
                    <a:gd name="connsiteY6" fmla="*/ 9590 h 1038291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362325"/>
                    <a:gd name="connsiteY0" fmla="*/ 19115 h 1038297"/>
                    <a:gd name="connsiteX1" fmla="*/ 552450 w 3362325"/>
                    <a:gd name="connsiteY1" fmla="*/ 1038290 h 1038297"/>
                    <a:gd name="connsiteX2" fmla="*/ 1114425 w 3362325"/>
                    <a:gd name="connsiteY2" fmla="*/ 65 h 1038297"/>
                    <a:gd name="connsiteX3" fmla="*/ 1638300 w 3362325"/>
                    <a:gd name="connsiteY3" fmla="*/ 1038290 h 1038297"/>
                    <a:gd name="connsiteX4" fmla="*/ 2247900 w 3362325"/>
                    <a:gd name="connsiteY4" fmla="*/ 65 h 1038297"/>
                    <a:gd name="connsiteX5" fmla="*/ 2857500 w 3362325"/>
                    <a:gd name="connsiteY5" fmla="*/ 1028765 h 1038297"/>
                    <a:gd name="connsiteX6" fmla="*/ 3362325 w 3362325"/>
                    <a:gd name="connsiteY6" fmla="*/ 9590 h 1038297"/>
                    <a:gd name="connsiteX0" fmla="*/ 0 w 3409950"/>
                    <a:gd name="connsiteY0" fmla="*/ 19115 h 1038297"/>
                    <a:gd name="connsiteX1" fmla="*/ 552450 w 3409950"/>
                    <a:gd name="connsiteY1" fmla="*/ 1038290 h 1038297"/>
                    <a:gd name="connsiteX2" fmla="*/ 1114425 w 3409950"/>
                    <a:gd name="connsiteY2" fmla="*/ 65 h 1038297"/>
                    <a:gd name="connsiteX3" fmla="*/ 1638300 w 3409950"/>
                    <a:gd name="connsiteY3" fmla="*/ 1038290 h 1038297"/>
                    <a:gd name="connsiteX4" fmla="*/ 2247900 w 3409950"/>
                    <a:gd name="connsiteY4" fmla="*/ 65 h 1038297"/>
                    <a:gd name="connsiteX5" fmla="*/ 2857500 w 3409950"/>
                    <a:gd name="connsiteY5" fmla="*/ 1028765 h 1038297"/>
                    <a:gd name="connsiteX6" fmla="*/ 3409950 w 3409950"/>
                    <a:gd name="connsiteY6" fmla="*/ 9590 h 1038297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09950"/>
                    <a:gd name="connsiteY0" fmla="*/ 19052 h 1038234"/>
                    <a:gd name="connsiteX1" fmla="*/ 552450 w 3409950"/>
                    <a:gd name="connsiteY1" fmla="*/ 1038227 h 1038234"/>
                    <a:gd name="connsiteX2" fmla="*/ 1114425 w 3409950"/>
                    <a:gd name="connsiteY2" fmla="*/ 2 h 1038234"/>
                    <a:gd name="connsiteX3" fmla="*/ 1695450 w 3409950"/>
                    <a:gd name="connsiteY3" fmla="*/ 1028702 h 1038234"/>
                    <a:gd name="connsiteX4" fmla="*/ 2247900 w 3409950"/>
                    <a:gd name="connsiteY4" fmla="*/ 2 h 1038234"/>
                    <a:gd name="connsiteX5" fmla="*/ 2857500 w 3409950"/>
                    <a:gd name="connsiteY5" fmla="*/ 1028702 h 1038234"/>
                    <a:gd name="connsiteX6" fmla="*/ 3409950 w 3409950"/>
                    <a:gd name="connsiteY6" fmla="*/ 9527 h 1038234"/>
                    <a:gd name="connsiteX0" fmla="*/ 0 w 3448050"/>
                    <a:gd name="connsiteY0" fmla="*/ 2 h 1038227"/>
                    <a:gd name="connsiteX1" fmla="*/ 590550 w 3448050"/>
                    <a:gd name="connsiteY1" fmla="*/ 1038227 h 1038227"/>
                    <a:gd name="connsiteX2" fmla="*/ 1152525 w 3448050"/>
                    <a:gd name="connsiteY2" fmla="*/ 2 h 1038227"/>
                    <a:gd name="connsiteX3" fmla="*/ 1733550 w 3448050"/>
                    <a:gd name="connsiteY3" fmla="*/ 1028702 h 1038227"/>
                    <a:gd name="connsiteX4" fmla="*/ 2286000 w 3448050"/>
                    <a:gd name="connsiteY4" fmla="*/ 2 h 1038227"/>
                    <a:gd name="connsiteX5" fmla="*/ 2895600 w 3448050"/>
                    <a:gd name="connsiteY5" fmla="*/ 1028702 h 1038227"/>
                    <a:gd name="connsiteX6" fmla="*/ 3448050 w 3448050"/>
                    <a:gd name="connsiteY6" fmla="*/ 9527 h 1038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8050" h="1038227">
                      <a:moveTo>
                        <a:pt x="0" y="2"/>
                      </a:moveTo>
                      <a:cubicBezTo>
                        <a:pt x="292100" y="9527"/>
                        <a:pt x="398463" y="1038227"/>
                        <a:pt x="590550" y="1038227"/>
                      </a:cubicBezTo>
                      <a:cubicBezTo>
                        <a:pt x="782637" y="1038227"/>
                        <a:pt x="962025" y="1589"/>
                        <a:pt x="1152525" y="2"/>
                      </a:cubicBezTo>
                      <a:cubicBezTo>
                        <a:pt x="1343025" y="-1585"/>
                        <a:pt x="1516063" y="1028702"/>
                        <a:pt x="1733550" y="1028702"/>
                      </a:cubicBezTo>
                      <a:cubicBezTo>
                        <a:pt x="1951037" y="1028702"/>
                        <a:pt x="2092325" y="2"/>
                        <a:pt x="2286000" y="2"/>
                      </a:cubicBezTo>
                      <a:cubicBezTo>
                        <a:pt x="2479675" y="2"/>
                        <a:pt x="2701925" y="1027115"/>
                        <a:pt x="2895600" y="1028702"/>
                      </a:cubicBezTo>
                      <a:cubicBezTo>
                        <a:pt x="3089275" y="1030289"/>
                        <a:pt x="3167062" y="26196"/>
                        <a:pt x="3448050" y="9527"/>
                      </a:cubicBezTo>
                    </a:path>
                  </a:pathLst>
                </a:custGeom>
                <a:noFill/>
                <a:ln w="19050">
                  <a:solidFill>
                    <a:srgbClr val="FF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914400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cs-CZ" sz="1600"/>
                </a:p>
              </p:txBody>
            </p:sp>
          </p:grpSp>
        </p:grpSp>
        <p:cxnSp>
          <p:nvCxnSpPr>
            <p:cNvPr id="11" name="Přímá spojnice se šipkou 10"/>
            <p:cNvCxnSpPr/>
            <p:nvPr/>
          </p:nvCxnSpPr>
          <p:spPr>
            <a:xfrm flipV="1">
              <a:off x="1515911" y="1642625"/>
              <a:ext cx="1038049" cy="366356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Šipka doprava se zářezem 11"/>
            <p:cNvSpPr/>
            <p:nvPr/>
          </p:nvSpPr>
          <p:spPr>
            <a:xfrm>
              <a:off x="2627370" y="2610288"/>
              <a:ext cx="3005353" cy="196141"/>
            </a:xfrm>
            <a:prstGeom prst="notched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  <p:sp>
          <p:nvSpPr>
            <p:cNvPr id="13" name="Šipka dolů 12"/>
            <p:cNvSpPr/>
            <p:nvPr/>
          </p:nvSpPr>
          <p:spPr>
            <a:xfrm>
              <a:off x="4076663" y="1840425"/>
              <a:ext cx="142080" cy="422323"/>
            </a:xfrm>
            <a:prstGeom prst="downArrow">
              <a:avLst/>
            </a:prstGeom>
            <a:ln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sz="1600"/>
            </a:p>
          </p:txBody>
        </p:sp>
        <p:cxnSp>
          <p:nvCxnSpPr>
            <p:cNvPr id="14" name="Přímá spojnice 13"/>
            <p:cNvCxnSpPr/>
            <p:nvPr/>
          </p:nvCxnSpPr>
          <p:spPr>
            <a:xfrm>
              <a:off x="5361648" y="3933317"/>
              <a:ext cx="236039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5361648" y="4085002"/>
              <a:ext cx="236039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15"/>
            <p:cNvCxnSpPr/>
            <p:nvPr/>
          </p:nvCxnSpPr>
          <p:spPr>
            <a:xfrm>
              <a:off x="5361648" y="4237971"/>
              <a:ext cx="236039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/>
            <p:nvPr/>
          </p:nvCxnSpPr>
          <p:spPr>
            <a:xfrm>
              <a:off x="4340552" y="3930747"/>
              <a:ext cx="4473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17"/>
            <p:cNvCxnSpPr/>
            <p:nvPr/>
          </p:nvCxnSpPr>
          <p:spPr>
            <a:xfrm>
              <a:off x="4340552" y="4082431"/>
              <a:ext cx="4473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/>
            <p:nvPr/>
          </p:nvCxnSpPr>
          <p:spPr>
            <a:xfrm>
              <a:off x="4340552" y="4235400"/>
              <a:ext cx="4473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nice 19"/>
            <p:cNvCxnSpPr/>
            <p:nvPr/>
          </p:nvCxnSpPr>
          <p:spPr>
            <a:xfrm>
              <a:off x="3700248" y="3930747"/>
              <a:ext cx="519025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20"/>
            <p:cNvCxnSpPr/>
            <p:nvPr/>
          </p:nvCxnSpPr>
          <p:spPr>
            <a:xfrm>
              <a:off x="3700248" y="4082431"/>
              <a:ext cx="519025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21"/>
            <p:cNvCxnSpPr/>
            <p:nvPr/>
          </p:nvCxnSpPr>
          <p:spPr>
            <a:xfrm>
              <a:off x="3700248" y="4235400"/>
              <a:ext cx="519025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22"/>
            <p:cNvCxnSpPr/>
            <p:nvPr/>
          </p:nvCxnSpPr>
          <p:spPr>
            <a:xfrm>
              <a:off x="2851291" y="3930747"/>
              <a:ext cx="752455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Přímá spojnice 23"/>
            <p:cNvCxnSpPr/>
            <p:nvPr/>
          </p:nvCxnSpPr>
          <p:spPr>
            <a:xfrm>
              <a:off x="2851291" y="4082431"/>
              <a:ext cx="752455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/>
          </p:nvCxnSpPr>
          <p:spPr>
            <a:xfrm>
              <a:off x="2851291" y="4235400"/>
              <a:ext cx="752455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Přímá spojnice se šipkou 25"/>
            <p:cNvCxnSpPr/>
            <p:nvPr/>
          </p:nvCxnSpPr>
          <p:spPr>
            <a:xfrm>
              <a:off x="3382052" y="3411420"/>
              <a:ext cx="0" cy="467908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se šipkou 26"/>
            <p:cNvCxnSpPr/>
            <p:nvPr/>
          </p:nvCxnSpPr>
          <p:spPr>
            <a:xfrm>
              <a:off x="4147548" y="3411420"/>
              <a:ext cx="0" cy="467908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se šipkou 27"/>
            <p:cNvCxnSpPr/>
            <p:nvPr/>
          </p:nvCxnSpPr>
          <p:spPr>
            <a:xfrm>
              <a:off x="4405756" y="3411420"/>
              <a:ext cx="0" cy="467908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Přímá spojnice se šipkou 28"/>
            <p:cNvCxnSpPr/>
            <p:nvPr/>
          </p:nvCxnSpPr>
          <p:spPr>
            <a:xfrm>
              <a:off x="5480320" y="3411420"/>
              <a:ext cx="0" cy="467908"/>
            </a:xfrm>
            <a:prstGeom prst="straightConnector1">
              <a:avLst/>
            </a:prstGeom>
            <a:ln w="12700"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ovéPole 50"/>
            <p:cNvSpPr txBox="1">
              <a:spLocks noChangeArrowheads="1"/>
            </p:cNvSpPr>
            <p:nvPr/>
          </p:nvSpPr>
          <p:spPr bwMode="auto">
            <a:xfrm>
              <a:off x="1776367" y="741578"/>
              <a:ext cx="385635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itchFamily="34" charset="0"/>
                </a:rPr>
                <a:t>Vzorek obsahuje směs DNA fragmentů různé délky</a:t>
              </a:r>
            </a:p>
          </p:txBody>
        </p:sp>
        <p:sp>
          <p:nvSpPr>
            <p:cNvPr id="31" name="TextovéPole 51"/>
            <p:cNvSpPr txBox="1">
              <a:spLocks noChangeArrowheads="1"/>
            </p:cNvSpPr>
            <p:nvPr/>
          </p:nvSpPr>
          <p:spPr bwMode="auto">
            <a:xfrm>
              <a:off x="1776366" y="2285958"/>
              <a:ext cx="4307801" cy="473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itchFamily="34" charset="0"/>
                </a:rPr>
                <a:t>Po vložení napětí se fragmenty začnou gelem pohybovat k anodě</a:t>
              </a:r>
            </a:p>
          </p:txBody>
        </p:sp>
        <p:sp>
          <p:nvSpPr>
            <p:cNvPr id="32" name="TextovéPole 52"/>
            <p:cNvSpPr txBox="1">
              <a:spLocks noChangeArrowheads="1"/>
            </p:cNvSpPr>
            <p:nvPr/>
          </p:nvSpPr>
          <p:spPr bwMode="auto">
            <a:xfrm>
              <a:off x="1776367" y="4376137"/>
              <a:ext cx="43078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32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8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000">
                  <a:solidFill>
                    <a:srgbClr val="000000"/>
                  </a:solidFill>
                  <a:latin typeface="Arial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defTabSz="9144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600">
                  <a:solidFill>
                    <a:schemeClr val="tx1"/>
                  </a:solidFill>
                  <a:latin typeface="Calibri" pitchFamily="34" charset="0"/>
                </a:rPr>
                <a:t>Fragmenty se v gelu rozdělí podle své délky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21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800"/>
              </a:spcBef>
              <a:buClr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2800" dirty="0">
                <a:solidFill>
                  <a:srgbClr val="4B1F6F"/>
                </a:solidFill>
              </a:rPr>
              <a:t> Vzorek DNA nanesen do malé jamky v gelovém plátu (vodorovný nebo svislý) ponořeném v pufru mezi elektrodami.</a:t>
            </a:r>
          </a:p>
          <a:p>
            <a:pPr>
              <a:spcBef>
                <a:spcPts val="800"/>
              </a:spcBef>
              <a:buClr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2800" dirty="0">
                <a:solidFill>
                  <a:srgbClr val="4B1F6F"/>
                </a:solidFill>
              </a:rPr>
              <a:t> </a:t>
            </a:r>
            <a:r>
              <a:rPr lang="cs-CZ" altLang="cs-CZ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Agarózový</a:t>
            </a:r>
            <a:r>
              <a:rPr lang="cs-CZ" altLang="cs-CZ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gel (AGE)</a:t>
            </a:r>
          </a:p>
          <a:p>
            <a:pPr>
              <a:spcBef>
                <a:spcPts val="800"/>
              </a:spcBef>
              <a:buClr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2800" dirty="0">
                <a:solidFill>
                  <a:srgbClr val="4B1F6F"/>
                </a:solidFill>
              </a:rPr>
              <a:t> </a:t>
            </a:r>
            <a:r>
              <a:rPr lang="cs-CZ" altLang="cs-CZ" sz="28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Polyakrylamidový</a:t>
            </a:r>
            <a:r>
              <a:rPr lang="cs-CZ" altLang="cs-CZ" sz="28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gel (PAGE)</a:t>
            </a:r>
          </a:p>
          <a:p>
            <a:pPr>
              <a:spcBef>
                <a:spcPts val="800"/>
              </a:spcBef>
              <a:buClr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2800" dirty="0">
                <a:solidFill>
                  <a:srgbClr val="4B1F6F"/>
                </a:solidFill>
              </a:rPr>
              <a:t> Výsledek: proužky (bandy)</a:t>
            </a:r>
          </a:p>
          <a:p>
            <a:pPr>
              <a:spcBef>
                <a:spcPts val="800"/>
              </a:spcBef>
              <a:buClr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altLang="cs-CZ" sz="2800" dirty="0">
                <a:solidFill>
                  <a:srgbClr val="4B1F6F"/>
                </a:solidFill>
              </a:rPr>
              <a:t> Velikostní standard (žebříček) – uměle připravená směs fragmentů několika známých délek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39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pSp>
        <p:nvGrpSpPr>
          <p:cNvPr id="4" name="Skupina 3"/>
          <p:cNvGrpSpPr/>
          <p:nvPr/>
        </p:nvGrpSpPr>
        <p:grpSpPr>
          <a:xfrm>
            <a:off x="251520" y="2132856"/>
            <a:ext cx="8423275" cy="2520280"/>
            <a:chOff x="360363" y="3959225"/>
            <a:chExt cx="8423275" cy="2303463"/>
          </a:xfrm>
        </p:grpSpPr>
        <p:grpSp>
          <p:nvGrpSpPr>
            <p:cNvPr id="5" name="Skupina 4"/>
            <p:cNvGrpSpPr/>
            <p:nvPr/>
          </p:nvGrpSpPr>
          <p:grpSpPr>
            <a:xfrm>
              <a:off x="360363" y="4176713"/>
              <a:ext cx="5111750" cy="2016125"/>
              <a:chOff x="360363" y="4176713"/>
              <a:chExt cx="5111750" cy="2016125"/>
            </a:xfrm>
          </p:grpSpPr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363" y="4789488"/>
                <a:ext cx="1655762" cy="1258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2025" y="4176713"/>
                <a:ext cx="3240088" cy="2016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8013" y="3959225"/>
              <a:ext cx="3095625" cy="230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414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29336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800"/>
              </a:spcBef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4000" dirty="0">
                <a:solidFill>
                  <a:srgbClr val="4B1F6F"/>
                </a:solidFill>
              </a:rPr>
              <a:t>vzorek elektrickým pulzem nabrán na začátek tenké skleněné kapiláry naplněné polymerem lineárního akrylamidu nebo </a:t>
            </a:r>
            <a:r>
              <a:rPr lang="cs-CZ" sz="4000" dirty="0" err="1">
                <a:solidFill>
                  <a:srgbClr val="4B1F6F"/>
                </a:solidFill>
              </a:rPr>
              <a:t>polydimethylamidu</a:t>
            </a:r>
            <a:endParaRPr lang="cs-CZ" sz="4000" dirty="0">
              <a:solidFill>
                <a:srgbClr val="4B1F6F"/>
              </a:solidFill>
            </a:endParaRPr>
          </a:p>
          <a:p>
            <a:pPr>
              <a:spcBef>
                <a:spcPts val="800"/>
              </a:spcBef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4000" dirty="0">
                <a:solidFill>
                  <a:srgbClr val="4B1F6F"/>
                </a:solidFill>
              </a:rPr>
              <a:t> detekce fragmentů prováděna v průběhu času: každý fragment je již před analýzou označen fluorescenční barvou (zpravidla začleněním označeného </a:t>
            </a:r>
            <a:r>
              <a:rPr lang="cs-CZ" sz="4000" dirty="0" err="1">
                <a:solidFill>
                  <a:srgbClr val="4B1F6F"/>
                </a:solidFill>
              </a:rPr>
              <a:t>primeru</a:t>
            </a:r>
            <a:r>
              <a:rPr lang="cs-CZ" sz="4000" dirty="0">
                <a:solidFill>
                  <a:srgbClr val="4B1F6F"/>
                </a:solidFill>
              </a:rPr>
              <a:t> v průběhu PCR)</a:t>
            </a:r>
          </a:p>
          <a:p>
            <a:pPr>
              <a:spcBef>
                <a:spcPts val="800"/>
              </a:spcBef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4000" dirty="0">
                <a:solidFill>
                  <a:srgbClr val="4B1F6F"/>
                </a:solidFill>
              </a:rPr>
              <a:t>při průchodu fluorescenčně značených fragmentů </a:t>
            </a:r>
            <a:r>
              <a:rPr lang="cs-CZ" sz="4000" dirty="0" err="1">
                <a:solidFill>
                  <a:srgbClr val="4B1F6F"/>
                </a:solidFill>
              </a:rPr>
              <a:t>spec</a:t>
            </a:r>
            <a:r>
              <a:rPr lang="cs-CZ" sz="4000" dirty="0">
                <a:solidFill>
                  <a:srgbClr val="4B1F6F"/>
                </a:solidFill>
              </a:rPr>
              <a:t>. okénkem laserový paprsek vybudí silnou fluorescenci, která je zaznamenána CCD detektorem</a:t>
            </a:r>
          </a:p>
          <a:p>
            <a:pPr>
              <a:spcBef>
                <a:spcPts val="800"/>
              </a:spcBef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4000" dirty="0">
                <a:solidFill>
                  <a:srgbClr val="4B1F6F"/>
                </a:solidFill>
              </a:rPr>
              <a:t> vnitřní standard (žebříček) – přidáván přímo do analyzovaného vzorku</a:t>
            </a:r>
          </a:p>
          <a:p>
            <a:pPr>
              <a:spcBef>
                <a:spcPts val="800"/>
              </a:spcBef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4000" dirty="0">
                <a:solidFill>
                  <a:srgbClr val="4B1F6F"/>
                </a:solidFill>
              </a:rPr>
              <a:t>čím kratší fragment je, tím dříve doputuje k okénku v kapiláře</a:t>
            </a:r>
          </a:p>
          <a:p>
            <a:pPr>
              <a:spcBef>
                <a:spcPts val="800"/>
              </a:spcBef>
              <a:buClrTx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  <a:defRPr/>
            </a:pPr>
            <a:r>
              <a:rPr lang="cs-CZ" sz="4000" dirty="0">
                <a:solidFill>
                  <a:srgbClr val="4B1F6F"/>
                </a:solidFill>
              </a:rPr>
              <a:t>délka fragmentu určena podle relativní doby, kterou  fragment potřebuje k dosažení okénka kapiláry (na základě porovnání s velikostním standardem).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/>
              <a:t>Kapilární elektroforéza</a:t>
            </a:r>
          </a:p>
        </p:txBody>
      </p:sp>
    </p:spTree>
    <p:extLst>
      <p:ext uri="{BB962C8B-B14F-4D97-AF65-F5344CB8AC3E}">
        <p14:creationId xmlns:p14="http://schemas.microsoft.com/office/powerpoint/2010/main" val="45109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Genetický analyzátor 3130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76872"/>
            <a:ext cx="427547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012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1"/>
            <a:ext cx="792088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Zvuk 4">
            <a:hlinkClick r:id="" action="ppaction://media"/>
            <a:extLst>
              <a:ext uri="{FF2B5EF4-FFF2-40B4-BE49-F238E27FC236}">
                <a16:creationId xmlns:a16="http://schemas.microsoft.com/office/drawing/2014/main" id="{28DB02E4-02BA-4A48-92B1-7DF29E12F3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1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75"/>
    </mc:Choice>
    <mc:Fallback xmlns="">
      <p:transition spd="slow" advTm="58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/>
              <a:t>Genetický analyzátor 3500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097" y="1772816"/>
            <a:ext cx="422980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992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ír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í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27088</TotalTime>
  <Words>775</Words>
  <Application>Microsoft Office PowerPoint</Application>
  <PresentationFormat>Předvádění na obrazovce (4:3)</PresentationFormat>
  <Paragraphs>116</Paragraphs>
  <Slides>27</Slides>
  <Notes>1</Notes>
  <HiddenSlides>0</HiddenSlides>
  <MMClips>2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Calibri</vt:lpstr>
      <vt:lpstr>Constantia</vt:lpstr>
      <vt:lpstr>Wingdings</vt:lpstr>
      <vt:lpstr>Wingdings 2</vt:lpstr>
      <vt:lpstr>Papír</vt:lpstr>
      <vt:lpstr>Fragmentační analýza  a  profil DNA</vt:lpstr>
      <vt:lpstr>Elektroforéza</vt:lpstr>
      <vt:lpstr>Princip ELFO</vt:lpstr>
      <vt:lpstr>Prezentace aplikace PowerPoint</vt:lpstr>
      <vt:lpstr>Prezentace aplikace PowerPoint</vt:lpstr>
      <vt:lpstr>Kapilární elektroforéza</vt:lpstr>
      <vt:lpstr>Genetický analyzátor 3130</vt:lpstr>
      <vt:lpstr>Prezentace aplikace PowerPoint</vt:lpstr>
      <vt:lpstr>Genetický analyzátor 3500</vt:lpstr>
      <vt:lpstr>Prezentace aplikace PowerPoint</vt:lpstr>
      <vt:lpstr>Prezentace aplikace PowerPoint</vt:lpstr>
      <vt:lpstr>Postup přípravy vzorků</vt:lpstr>
      <vt:lpstr>Prezentace aplikace PowerPoint</vt:lpstr>
      <vt:lpstr>Délka fragmentu x struktura</vt:lpstr>
      <vt:lpstr>Stutter</vt:lpstr>
      <vt:lpstr>Non-templátova adice</vt:lpstr>
      <vt:lpstr>Mikrovarianty a off-ladder alely</vt:lpstr>
      <vt:lpstr>Alelický drop out a nulové alely</vt:lpstr>
      <vt:lpstr>Směs více vzorků</vt:lpstr>
      <vt:lpstr>Degradovaná DNA</vt:lpstr>
      <vt:lpstr>Prezentace aplikace PowerPoint</vt:lpstr>
      <vt:lpstr>Raw data</vt:lpstr>
      <vt:lpstr>Prezentace aplikace PowerPoint</vt:lpstr>
      <vt:lpstr>K hodnocení:</vt:lpstr>
      <vt:lpstr>Bukální stěr</vt:lpstr>
      <vt:lpstr>Stopa 1 osoba</vt:lpstr>
      <vt:lpstr>Směs 2 osob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Drozdova</dc:creator>
  <cp:lastModifiedBy>Hana Svobodova</cp:lastModifiedBy>
  <cp:revision>26</cp:revision>
  <dcterms:created xsi:type="dcterms:W3CDTF">2018-04-12T17:36:08Z</dcterms:created>
  <dcterms:modified xsi:type="dcterms:W3CDTF">2022-05-12T14:33:23Z</dcterms:modified>
</cp:coreProperties>
</file>