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65" r:id="rId2"/>
    <p:sldId id="326" r:id="rId3"/>
    <p:sldId id="324" r:id="rId4"/>
    <p:sldId id="256" r:id="rId5"/>
    <p:sldId id="344" r:id="rId6"/>
    <p:sldId id="310" r:id="rId7"/>
    <p:sldId id="319" r:id="rId8"/>
    <p:sldId id="371" r:id="rId9"/>
    <p:sldId id="261" r:id="rId10"/>
    <p:sldId id="325" r:id="rId11"/>
    <p:sldId id="372" r:id="rId12"/>
    <p:sldId id="278" r:id="rId13"/>
    <p:sldId id="373" r:id="rId14"/>
    <p:sldId id="368" r:id="rId15"/>
    <p:sldId id="374" r:id="rId16"/>
    <p:sldId id="375" r:id="rId17"/>
    <p:sldId id="376" r:id="rId18"/>
    <p:sldId id="377" r:id="rId19"/>
    <p:sldId id="379" r:id="rId20"/>
    <p:sldId id="380" r:id="rId21"/>
    <p:sldId id="381" r:id="rId22"/>
    <p:sldId id="382" r:id="rId23"/>
    <p:sldId id="383" r:id="rId24"/>
    <p:sldId id="384" r:id="rId25"/>
    <p:sldId id="276" r:id="rId26"/>
    <p:sldId id="270" r:id="rId27"/>
  </p:sldIdLst>
  <p:sldSz cx="11049000" cy="6840538"/>
  <p:notesSz cx="9942513" cy="6761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52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bor Botka" initials="TB" lastIdx="1" clrIdx="0">
    <p:extLst>
      <p:ext uri="{19B8F6BF-5375-455C-9EA6-DF929625EA0E}">
        <p15:presenceInfo xmlns:p15="http://schemas.microsoft.com/office/powerpoint/2012/main" userId="71f5cdeee47f63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FFCC"/>
    <a:srgbClr val="FF99FF"/>
    <a:srgbClr val="008080"/>
    <a:srgbClr val="FF3300"/>
    <a:srgbClr val="FFFFCC"/>
    <a:srgbClr val="CCEC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CCCC06-45B5-4ED0-B1C9-F8D0685D5EE2}" v="260" dt="2022-04-07T05:15:18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075" autoAdjust="0"/>
  </p:normalViewPr>
  <p:slideViewPr>
    <p:cSldViewPr>
      <p:cViewPr>
        <p:scale>
          <a:sx n="77" d="100"/>
          <a:sy n="77" d="100"/>
        </p:scale>
        <p:origin x="1157" y="72"/>
      </p:cViewPr>
      <p:guideLst>
        <p:guide orient="horz" pos="2154"/>
        <p:guide pos="35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untová" userId="3dd45c732e6765b1" providerId="LiveId" clId="{E4CCCC06-45B5-4ED0-B1C9-F8D0685D5EE2}"/>
    <pc:docChg chg="undo redo custSel addSld delSld modSld sldOrd">
      <pc:chgData name="Lucie Kuntová" userId="3dd45c732e6765b1" providerId="LiveId" clId="{E4CCCC06-45B5-4ED0-B1C9-F8D0685D5EE2}" dt="2022-04-07T05:16:21.042" v="2373" actId="1076"/>
      <pc:docMkLst>
        <pc:docMk/>
      </pc:docMkLst>
      <pc:sldChg chg="modSp mod">
        <pc:chgData name="Lucie Kuntová" userId="3dd45c732e6765b1" providerId="LiveId" clId="{E4CCCC06-45B5-4ED0-B1C9-F8D0685D5EE2}" dt="2022-04-06T06:32:23.543" v="297" actId="20577"/>
        <pc:sldMkLst>
          <pc:docMk/>
          <pc:sldMk cId="0" sldId="256"/>
        </pc:sldMkLst>
        <pc:spChg chg="mod">
          <ac:chgData name="Lucie Kuntová" userId="3dd45c732e6765b1" providerId="LiveId" clId="{E4CCCC06-45B5-4ED0-B1C9-F8D0685D5EE2}" dt="2022-04-06T06:30:27.462" v="254" actId="1076"/>
          <ac:spMkLst>
            <pc:docMk/>
            <pc:sldMk cId="0" sldId="256"/>
            <ac:spMk id="10243" creationId="{533FE2AE-9555-4954-A902-AF3C8F6A4E7B}"/>
          </ac:spMkLst>
        </pc:spChg>
        <pc:spChg chg="mod">
          <ac:chgData name="Lucie Kuntová" userId="3dd45c732e6765b1" providerId="LiveId" clId="{E4CCCC06-45B5-4ED0-B1C9-F8D0685D5EE2}" dt="2022-04-06T06:32:23.543" v="297" actId="20577"/>
          <ac:spMkLst>
            <pc:docMk/>
            <pc:sldMk cId="0" sldId="256"/>
            <ac:spMk id="10244" creationId="{E981787E-9307-4F6F-A287-C3EC204CAF3E}"/>
          </ac:spMkLst>
        </pc:spChg>
      </pc:sldChg>
      <pc:sldChg chg="del">
        <pc:chgData name="Lucie Kuntová" userId="3dd45c732e6765b1" providerId="LiveId" clId="{E4CCCC06-45B5-4ED0-B1C9-F8D0685D5EE2}" dt="2022-04-06T11:57:20.003" v="529" actId="47"/>
        <pc:sldMkLst>
          <pc:docMk/>
          <pc:sldMk cId="0" sldId="257"/>
        </pc:sldMkLst>
      </pc:sldChg>
      <pc:sldChg chg="modSp mod modClrScheme chgLayout">
        <pc:chgData name="Lucie Kuntová" userId="3dd45c732e6765b1" providerId="LiveId" clId="{E4CCCC06-45B5-4ED0-B1C9-F8D0685D5EE2}" dt="2022-04-06T12:03:53.219" v="612" actId="113"/>
        <pc:sldMkLst>
          <pc:docMk/>
          <pc:sldMk cId="0" sldId="261"/>
        </pc:sldMkLst>
        <pc:spChg chg="mod">
          <ac:chgData name="Lucie Kuntová" userId="3dd45c732e6765b1" providerId="LiveId" clId="{E4CCCC06-45B5-4ED0-B1C9-F8D0685D5EE2}" dt="2022-04-06T12:03:53.219" v="612" actId="113"/>
          <ac:spMkLst>
            <pc:docMk/>
            <pc:sldMk cId="0" sldId="261"/>
            <ac:spMk id="8195" creationId="{01250463-6E4E-4A18-A8E4-23B59123BD82}"/>
          </ac:spMkLst>
        </pc:spChg>
      </pc:sldChg>
      <pc:sldChg chg="del">
        <pc:chgData name="Lucie Kuntová" userId="3dd45c732e6765b1" providerId="LiveId" clId="{E4CCCC06-45B5-4ED0-B1C9-F8D0685D5EE2}" dt="2022-04-06T14:13:22.987" v="1094" actId="47"/>
        <pc:sldMkLst>
          <pc:docMk/>
          <pc:sldMk cId="0" sldId="264"/>
        </pc:sldMkLst>
      </pc:sldChg>
      <pc:sldChg chg="modSp mod">
        <pc:chgData name="Lucie Kuntová" userId="3dd45c732e6765b1" providerId="LiveId" clId="{E4CCCC06-45B5-4ED0-B1C9-F8D0685D5EE2}" dt="2022-04-06T06:08:55.814" v="72" actId="6549"/>
        <pc:sldMkLst>
          <pc:docMk/>
          <pc:sldMk cId="0" sldId="265"/>
        </pc:sldMkLst>
        <pc:spChg chg="mod">
          <ac:chgData name="Lucie Kuntová" userId="3dd45c732e6765b1" providerId="LiveId" clId="{E4CCCC06-45B5-4ED0-B1C9-F8D0685D5EE2}" dt="2022-04-06T06:08:55.814" v="72" actId="6549"/>
          <ac:spMkLst>
            <pc:docMk/>
            <pc:sldMk cId="0" sldId="265"/>
            <ac:spMk id="3078" creationId="{E5F38C19-240C-4790-89C4-6B6EE7A337E9}"/>
          </ac:spMkLst>
        </pc:spChg>
      </pc:sldChg>
      <pc:sldChg chg="delSp modSp del mod modClrScheme chgLayout">
        <pc:chgData name="Lucie Kuntová" userId="3dd45c732e6765b1" providerId="LiveId" clId="{E4CCCC06-45B5-4ED0-B1C9-F8D0685D5EE2}" dt="2022-04-06T14:34:01.767" v="1426" actId="47"/>
        <pc:sldMkLst>
          <pc:docMk/>
          <pc:sldMk cId="0" sldId="269"/>
        </pc:sldMkLst>
        <pc:spChg chg="del mod ord">
          <ac:chgData name="Lucie Kuntová" userId="3dd45c732e6765b1" providerId="LiveId" clId="{E4CCCC06-45B5-4ED0-B1C9-F8D0685D5EE2}" dt="2022-04-06T14:14:19.184" v="1097" actId="478"/>
          <ac:spMkLst>
            <pc:docMk/>
            <pc:sldMk cId="0" sldId="269"/>
            <ac:spMk id="18435" creationId="{81C63917-4063-401F-8F11-022425971CB8}"/>
          </ac:spMkLst>
        </pc:spChg>
      </pc:sldChg>
      <pc:sldChg chg="modSp del">
        <pc:chgData name="Lucie Kuntová" userId="3dd45c732e6765b1" providerId="LiveId" clId="{E4CCCC06-45B5-4ED0-B1C9-F8D0685D5EE2}" dt="2022-04-06T14:51:14.651" v="1452" actId="2696"/>
        <pc:sldMkLst>
          <pc:docMk/>
          <pc:sldMk cId="0" sldId="270"/>
        </pc:sldMkLst>
        <pc:spChg chg="mod">
          <ac:chgData name="Lucie Kuntová" userId="3dd45c732e6765b1" providerId="LiveId" clId="{E4CCCC06-45B5-4ED0-B1C9-F8D0685D5EE2}" dt="2022-04-06T06:20:03.225" v="184"/>
          <ac:spMkLst>
            <pc:docMk/>
            <pc:sldMk cId="0" sldId="270"/>
            <ac:spMk id="17410" creationId="{CB46C8A6-A15E-4226-8D96-81C317BAE694}"/>
          </ac:spMkLst>
        </pc:spChg>
      </pc:sldChg>
      <pc:sldChg chg="addSp modSp add mod">
        <pc:chgData name="Lucie Kuntová" userId="3dd45c732e6765b1" providerId="LiveId" clId="{E4CCCC06-45B5-4ED0-B1C9-F8D0685D5EE2}" dt="2022-04-07T05:16:21.042" v="2373" actId="1076"/>
        <pc:sldMkLst>
          <pc:docMk/>
          <pc:sldMk cId="147635492" sldId="270"/>
        </pc:sldMkLst>
        <pc:spChg chg="add mod">
          <ac:chgData name="Lucie Kuntová" userId="3dd45c732e6765b1" providerId="LiveId" clId="{E4CCCC06-45B5-4ED0-B1C9-F8D0685D5EE2}" dt="2022-04-07T05:16:21.042" v="2373" actId="1076"/>
          <ac:spMkLst>
            <pc:docMk/>
            <pc:sldMk cId="147635492" sldId="270"/>
            <ac:spMk id="2" creationId="{0E6BC232-D73E-40BC-95C2-4BAA0255234F}"/>
          </ac:spMkLst>
        </pc:spChg>
        <pc:spChg chg="add mod">
          <ac:chgData name="Lucie Kuntová" userId="3dd45c732e6765b1" providerId="LiveId" clId="{E4CCCC06-45B5-4ED0-B1C9-F8D0685D5EE2}" dt="2022-04-07T05:02:13.876" v="2359" actId="20577"/>
          <ac:spMkLst>
            <pc:docMk/>
            <pc:sldMk cId="147635492" sldId="270"/>
            <ac:spMk id="6" creationId="{E890CB28-2EB4-4239-A717-19EECCFC752F}"/>
          </ac:spMkLst>
        </pc:spChg>
        <pc:picChg chg="mod">
          <ac:chgData name="Lucie Kuntová" userId="3dd45c732e6765b1" providerId="LiveId" clId="{E4CCCC06-45B5-4ED0-B1C9-F8D0685D5EE2}" dt="2022-04-07T05:00:51.523" v="2333" actId="14100"/>
          <ac:picMkLst>
            <pc:docMk/>
            <pc:sldMk cId="147635492" sldId="270"/>
            <ac:picMk id="17413" creationId="{373ABE45-B197-4628-9563-90F117D520B1}"/>
          </ac:picMkLst>
        </pc:picChg>
      </pc:sldChg>
      <pc:sldChg chg="modSp del">
        <pc:chgData name="Lucie Kuntová" userId="3dd45c732e6765b1" providerId="LiveId" clId="{E4CCCC06-45B5-4ED0-B1C9-F8D0685D5EE2}" dt="2022-04-06T12:34:35.288" v="845" actId="47"/>
        <pc:sldMkLst>
          <pc:docMk/>
          <pc:sldMk cId="0" sldId="271"/>
        </pc:sldMkLst>
        <pc:spChg chg="mod">
          <ac:chgData name="Lucie Kuntová" userId="3dd45c732e6765b1" providerId="LiveId" clId="{E4CCCC06-45B5-4ED0-B1C9-F8D0685D5EE2}" dt="2022-04-06T06:20:03.225" v="184"/>
          <ac:spMkLst>
            <pc:docMk/>
            <pc:sldMk cId="0" sldId="271"/>
            <ac:spMk id="16386" creationId="{E324068A-CAD7-4D8A-8936-76C4818EC0A0}"/>
          </ac:spMkLst>
        </pc:spChg>
      </pc:sldChg>
      <pc:sldChg chg="addSp delSp del">
        <pc:chgData name="Lucie Kuntová" userId="3dd45c732e6765b1" providerId="LiveId" clId="{E4CCCC06-45B5-4ED0-B1C9-F8D0685D5EE2}" dt="2022-04-06T21:20:45.682" v="1753" actId="47"/>
        <pc:sldMkLst>
          <pc:docMk/>
          <pc:sldMk cId="0" sldId="273"/>
        </pc:sldMkLst>
        <pc:picChg chg="add del">
          <ac:chgData name="Lucie Kuntová" userId="3dd45c732e6765b1" providerId="LiveId" clId="{E4CCCC06-45B5-4ED0-B1C9-F8D0685D5EE2}" dt="2022-04-06T21:09:43.693" v="1638"/>
          <ac:picMkLst>
            <pc:docMk/>
            <pc:sldMk cId="0" sldId="273"/>
            <ac:picMk id="2" creationId="{288A1496-C51F-4C21-B71C-E8E9F70E2902}"/>
          </ac:picMkLst>
        </pc:picChg>
      </pc:sldChg>
      <pc:sldChg chg="modSp del">
        <pc:chgData name="Lucie Kuntová" userId="3dd45c732e6765b1" providerId="LiveId" clId="{E4CCCC06-45B5-4ED0-B1C9-F8D0685D5EE2}" dt="2022-04-06T21:20:51.710" v="1754" actId="47"/>
        <pc:sldMkLst>
          <pc:docMk/>
          <pc:sldMk cId="3747360395" sldId="274"/>
        </pc:sldMkLst>
        <pc:spChg chg="mod">
          <ac:chgData name="Lucie Kuntová" userId="3dd45c732e6765b1" providerId="LiveId" clId="{E4CCCC06-45B5-4ED0-B1C9-F8D0685D5EE2}" dt="2022-04-06T06:20:03.225" v="184"/>
          <ac:spMkLst>
            <pc:docMk/>
            <pc:sldMk cId="3747360395" sldId="274"/>
            <ac:spMk id="12290" creationId="{1D2BB796-2FD2-4504-A38B-FBD7547D6D19}"/>
          </ac:spMkLst>
        </pc:spChg>
      </pc:sldChg>
      <pc:sldChg chg="del">
        <pc:chgData name="Lucie Kuntová" userId="3dd45c732e6765b1" providerId="LiveId" clId="{E4CCCC06-45B5-4ED0-B1C9-F8D0685D5EE2}" dt="2022-04-07T04:51:40.380" v="2302" actId="47"/>
        <pc:sldMkLst>
          <pc:docMk/>
          <pc:sldMk cId="3610624460" sldId="275"/>
        </pc:sldMkLst>
      </pc:sldChg>
      <pc:sldChg chg="addSp delSp modSp mod modClrScheme chgLayout">
        <pc:chgData name="Lucie Kuntová" userId="3dd45c732e6765b1" providerId="LiveId" clId="{E4CCCC06-45B5-4ED0-B1C9-F8D0685D5EE2}" dt="2022-04-06T12:25:46.685" v="801" actId="1035"/>
        <pc:sldMkLst>
          <pc:docMk/>
          <pc:sldMk cId="0" sldId="278"/>
        </pc:sldMkLst>
        <pc:spChg chg="add del mod ord">
          <ac:chgData name="Lucie Kuntová" userId="3dd45c732e6765b1" providerId="LiveId" clId="{E4CCCC06-45B5-4ED0-B1C9-F8D0685D5EE2}" dt="2022-04-06T12:21:07.085" v="776" actId="478"/>
          <ac:spMkLst>
            <pc:docMk/>
            <pc:sldMk cId="0" sldId="278"/>
            <ac:spMk id="4" creationId="{9C490B9B-7411-4AB0-B631-07DC4EB0E72B}"/>
          </ac:spMkLst>
        </pc:spChg>
        <pc:spChg chg="add del mod">
          <ac:chgData name="Lucie Kuntová" userId="3dd45c732e6765b1" providerId="LiveId" clId="{E4CCCC06-45B5-4ED0-B1C9-F8D0685D5EE2}" dt="2022-04-06T12:21:46.370" v="780"/>
          <ac:spMkLst>
            <pc:docMk/>
            <pc:sldMk cId="0" sldId="278"/>
            <ac:spMk id="5" creationId="{BD739317-709C-4D9A-AF56-077814CB851A}"/>
          </ac:spMkLst>
        </pc:spChg>
        <pc:spChg chg="add del mod">
          <ac:chgData name="Lucie Kuntová" userId="3dd45c732e6765b1" providerId="LiveId" clId="{E4CCCC06-45B5-4ED0-B1C9-F8D0685D5EE2}" dt="2022-04-06T12:21:46.370" v="780"/>
          <ac:spMkLst>
            <pc:docMk/>
            <pc:sldMk cId="0" sldId="278"/>
            <ac:spMk id="6" creationId="{AFF20571-4FA0-45FE-A796-37D0B7B4CC6D}"/>
          </ac:spMkLst>
        </pc:spChg>
        <pc:spChg chg="add mod">
          <ac:chgData name="Lucie Kuntová" userId="3dd45c732e6765b1" providerId="LiveId" clId="{E4CCCC06-45B5-4ED0-B1C9-F8D0685D5EE2}" dt="2022-04-06T12:25:46.685" v="801" actId="1035"/>
          <ac:spMkLst>
            <pc:docMk/>
            <pc:sldMk cId="0" sldId="278"/>
            <ac:spMk id="7" creationId="{6DD3DC49-E375-411B-85B7-D585069E9846}"/>
          </ac:spMkLst>
        </pc:spChg>
        <pc:spChg chg="add del mod">
          <ac:chgData name="Lucie Kuntová" userId="3dd45c732e6765b1" providerId="LiveId" clId="{E4CCCC06-45B5-4ED0-B1C9-F8D0685D5EE2}" dt="2022-04-06T12:22:34.680" v="786"/>
          <ac:spMkLst>
            <pc:docMk/>
            <pc:sldMk cId="0" sldId="278"/>
            <ac:spMk id="8" creationId="{5ABF2170-CA08-47FA-B9E4-30E86EB717C4}"/>
          </ac:spMkLst>
        </pc:spChg>
        <pc:spChg chg="add del mod">
          <ac:chgData name="Lucie Kuntová" userId="3dd45c732e6765b1" providerId="LiveId" clId="{E4CCCC06-45B5-4ED0-B1C9-F8D0685D5EE2}" dt="2022-04-06T12:24:38.370" v="793" actId="478"/>
          <ac:spMkLst>
            <pc:docMk/>
            <pc:sldMk cId="0" sldId="278"/>
            <ac:spMk id="9" creationId="{F7FDFB7B-69DE-42C3-BBFC-E387DD92D68A}"/>
          </ac:spMkLst>
        </pc:spChg>
        <pc:spChg chg="add del mod">
          <ac:chgData name="Lucie Kuntová" userId="3dd45c732e6765b1" providerId="LiveId" clId="{E4CCCC06-45B5-4ED0-B1C9-F8D0685D5EE2}" dt="2022-04-06T12:25:04.087" v="795" actId="478"/>
          <ac:spMkLst>
            <pc:docMk/>
            <pc:sldMk cId="0" sldId="278"/>
            <ac:spMk id="10" creationId="{57C6A989-19F7-4256-BCC4-FA2727F36A4B}"/>
          </ac:spMkLst>
        </pc:spChg>
        <pc:spChg chg="add mod">
          <ac:chgData name="Lucie Kuntová" userId="3dd45c732e6765b1" providerId="LiveId" clId="{E4CCCC06-45B5-4ED0-B1C9-F8D0685D5EE2}" dt="2022-04-06T12:25:34.728" v="798" actId="1076"/>
          <ac:spMkLst>
            <pc:docMk/>
            <pc:sldMk cId="0" sldId="278"/>
            <ac:spMk id="11" creationId="{9EACC1A5-A104-4A5A-99A9-0B3FA626EB21}"/>
          </ac:spMkLst>
        </pc:spChg>
        <pc:spChg chg="del mod">
          <ac:chgData name="Lucie Kuntová" userId="3dd45c732e6765b1" providerId="LiveId" clId="{E4CCCC06-45B5-4ED0-B1C9-F8D0685D5EE2}" dt="2022-04-06T12:04:49.971" v="615" actId="478"/>
          <ac:spMkLst>
            <pc:docMk/>
            <pc:sldMk cId="0" sldId="278"/>
            <ac:spMk id="15363" creationId="{5EAA08BA-F844-410B-AE18-0D9FA3D25713}"/>
          </ac:spMkLst>
        </pc:spChg>
        <pc:spChg chg="mod">
          <ac:chgData name="Lucie Kuntová" userId="3dd45c732e6765b1" providerId="LiveId" clId="{E4CCCC06-45B5-4ED0-B1C9-F8D0685D5EE2}" dt="2022-04-06T12:21:30.875" v="778" actId="6549"/>
          <ac:spMkLst>
            <pc:docMk/>
            <pc:sldMk cId="0" sldId="278"/>
            <ac:spMk id="15364" creationId="{3B2993F4-33BD-43AF-B6F3-AF2F5A8F8199}"/>
          </ac:spMkLst>
        </pc:spChg>
      </pc:sldChg>
      <pc:sldChg chg="addSp delSp modSp mod">
        <pc:chgData name="Lucie Kuntová" userId="3dd45c732e6765b1" providerId="LiveId" clId="{E4CCCC06-45B5-4ED0-B1C9-F8D0685D5EE2}" dt="2022-04-06T06:41:19.870" v="443" actId="20577"/>
        <pc:sldMkLst>
          <pc:docMk/>
          <pc:sldMk cId="0" sldId="310"/>
        </pc:sldMkLst>
        <pc:spChg chg="add mod">
          <ac:chgData name="Lucie Kuntová" userId="3dd45c732e6765b1" providerId="LiveId" clId="{E4CCCC06-45B5-4ED0-B1C9-F8D0685D5EE2}" dt="2022-04-06T06:41:03.460" v="438" actId="122"/>
          <ac:spMkLst>
            <pc:docMk/>
            <pc:sldMk cId="0" sldId="310"/>
            <ac:spMk id="3" creationId="{9769DA6C-E785-4DAD-924A-53E6B771B661}"/>
          </ac:spMkLst>
        </pc:spChg>
        <pc:spChg chg="mod">
          <ac:chgData name="Lucie Kuntová" userId="3dd45c732e6765b1" providerId="LiveId" clId="{E4CCCC06-45B5-4ED0-B1C9-F8D0685D5EE2}" dt="2022-04-06T06:20:03.225" v="184"/>
          <ac:spMkLst>
            <pc:docMk/>
            <pc:sldMk cId="0" sldId="310"/>
            <ac:spMk id="12290" creationId="{5F18B361-07DA-48C4-A998-D9D2C958DED7}"/>
          </ac:spMkLst>
        </pc:spChg>
        <pc:spChg chg="del mod">
          <ac:chgData name="Lucie Kuntová" userId="3dd45c732e6765b1" providerId="LiveId" clId="{E4CCCC06-45B5-4ED0-B1C9-F8D0685D5EE2}" dt="2022-04-06T06:37:50.990" v="338" actId="478"/>
          <ac:spMkLst>
            <pc:docMk/>
            <pc:sldMk cId="0" sldId="310"/>
            <ac:spMk id="12291" creationId="{84FDDCE7-AE17-4708-A732-0162B6DB0E5C}"/>
          </ac:spMkLst>
        </pc:spChg>
        <pc:spChg chg="mod">
          <ac:chgData name="Lucie Kuntová" userId="3dd45c732e6765b1" providerId="LiveId" clId="{E4CCCC06-45B5-4ED0-B1C9-F8D0685D5EE2}" dt="2022-04-06T06:41:19.870" v="443" actId="20577"/>
          <ac:spMkLst>
            <pc:docMk/>
            <pc:sldMk cId="0" sldId="310"/>
            <ac:spMk id="12292" creationId="{03DE3E87-849F-4173-ACE4-F604B11251A9}"/>
          </ac:spMkLst>
        </pc:spChg>
      </pc:sldChg>
      <pc:sldChg chg="addSp delSp modSp mod">
        <pc:chgData name="Lucie Kuntová" userId="3dd45c732e6765b1" providerId="LiveId" clId="{E4CCCC06-45B5-4ED0-B1C9-F8D0685D5EE2}" dt="2022-04-06T06:45:19.956" v="490" actId="6549"/>
        <pc:sldMkLst>
          <pc:docMk/>
          <pc:sldMk cId="0" sldId="319"/>
        </pc:sldMkLst>
        <pc:spChg chg="add mod">
          <ac:chgData name="Lucie Kuntová" userId="3dd45c732e6765b1" providerId="LiveId" clId="{E4CCCC06-45B5-4ED0-B1C9-F8D0685D5EE2}" dt="2022-04-06T06:45:19.956" v="490" actId="6549"/>
          <ac:spMkLst>
            <pc:docMk/>
            <pc:sldMk cId="0" sldId="319"/>
            <ac:spMk id="3" creationId="{3392CD34-CA04-423B-AAE3-6F435CFAAA00}"/>
          </ac:spMkLst>
        </pc:spChg>
        <pc:spChg chg="del mod">
          <ac:chgData name="Lucie Kuntová" userId="3dd45c732e6765b1" providerId="LiveId" clId="{E4CCCC06-45B5-4ED0-B1C9-F8D0685D5EE2}" dt="2022-04-06T06:43:35.908" v="446" actId="478"/>
          <ac:spMkLst>
            <pc:docMk/>
            <pc:sldMk cId="0" sldId="319"/>
            <ac:spMk id="13315" creationId="{2356B4DA-833A-4811-A3DF-A1AB8CA6E821}"/>
          </ac:spMkLst>
        </pc:spChg>
      </pc:sldChg>
      <pc:sldChg chg="del ord">
        <pc:chgData name="Lucie Kuntová" userId="3dd45c732e6765b1" providerId="LiveId" clId="{E4CCCC06-45B5-4ED0-B1C9-F8D0685D5EE2}" dt="2022-04-07T04:53:10.411" v="2303" actId="47"/>
        <pc:sldMkLst>
          <pc:docMk/>
          <pc:sldMk cId="0" sldId="320"/>
        </pc:sldMkLst>
      </pc:sldChg>
      <pc:sldChg chg="addSp modSp mod">
        <pc:chgData name="Lucie Kuntová" userId="3dd45c732e6765b1" providerId="LiveId" clId="{E4CCCC06-45B5-4ED0-B1C9-F8D0685D5EE2}" dt="2022-04-06T06:25:15.152" v="233" actId="1035"/>
        <pc:sldMkLst>
          <pc:docMk/>
          <pc:sldMk cId="3727645686" sldId="324"/>
        </pc:sldMkLst>
        <pc:spChg chg="mod">
          <ac:chgData name="Lucie Kuntová" userId="3dd45c732e6765b1" providerId="LiveId" clId="{E4CCCC06-45B5-4ED0-B1C9-F8D0685D5EE2}" dt="2022-04-06T06:25:15.152" v="233" actId="1035"/>
          <ac:spMkLst>
            <pc:docMk/>
            <pc:sldMk cId="3727645686" sldId="324"/>
            <ac:spMk id="2" creationId="{91C39B5F-9479-40D1-926C-3C78C7269EDA}"/>
          </ac:spMkLst>
        </pc:spChg>
        <pc:spChg chg="mod">
          <ac:chgData name="Lucie Kuntová" userId="3dd45c732e6765b1" providerId="LiveId" clId="{E4CCCC06-45B5-4ED0-B1C9-F8D0685D5EE2}" dt="2022-04-06T06:25:04.985" v="230" actId="1036"/>
          <ac:spMkLst>
            <pc:docMk/>
            <pc:sldMk cId="3727645686" sldId="324"/>
            <ac:spMk id="3" creationId="{8B6362CC-C02B-4C07-8E4D-011100EB1BCB}"/>
          </ac:spMkLst>
        </pc:spChg>
        <pc:spChg chg="add mod">
          <ac:chgData name="Lucie Kuntová" userId="3dd45c732e6765b1" providerId="LiveId" clId="{E4CCCC06-45B5-4ED0-B1C9-F8D0685D5EE2}" dt="2022-04-06T06:19:28.537" v="183" actId="122"/>
          <ac:spMkLst>
            <pc:docMk/>
            <pc:sldMk cId="3727645686" sldId="324"/>
            <ac:spMk id="4" creationId="{937DA7AF-0AAB-4DCB-BC87-6BD0314E5527}"/>
          </ac:spMkLst>
        </pc:spChg>
      </pc:sldChg>
      <pc:sldChg chg="addSp delSp modSp mod ord chgLayout">
        <pc:chgData name="Lucie Kuntová" userId="3dd45c732e6765b1" providerId="LiveId" clId="{E4CCCC06-45B5-4ED0-B1C9-F8D0685D5EE2}" dt="2022-04-06T11:57:42.245" v="531"/>
        <pc:sldMkLst>
          <pc:docMk/>
          <pc:sldMk cId="0" sldId="325"/>
        </pc:sldMkLst>
        <pc:spChg chg="add del mod ord">
          <ac:chgData name="Lucie Kuntová" userId="3dd45c732e6765b1" providerId="LiveId" clId="{E4CCCC06-45B5-4ED0-B1C9-F8D0685D5EE2}" dt="2022-04-06T06:46:55.309" v="492" actId="700"/>
          <ac:spMkLst>
            <pc:docMk/>
            <pc:sldMk cId="0" sldId="325"/>
            <ac:spMk id="2" creationId="{226BDE82-8A78-4FD7-8B05-D544DF6FAD6B}"/>
          </ac:spMkLst>
        </pc:spChg>
        <pc:spChg chg="mod ord">
          <ac:chgData name="Lucie Kuntová" userId="3dd45c732e6765b1" providerId="LiveId" clId="{E4CCCC06-45B5-4ED0-B1C9-F8D0685D5EE2}" dt="2022-04-06T06:47:36.157" v="500" actId="122"/>
          <ac:spMkLst>
            <pc:docMk/>
            <pc:sldMk cId="0" sldId="325"/>
            <ac:spMk id="6146" creationId="{A1DD2943-D56F-42C4-BB30-0747241EBA9F}"/>
          </ac:spMkLst>
        </pc:spChg>
        <pc:spChg chg="mod">
          <ac:chgData name="Lucie Kuntová" userId="3dd45c732e6765b1" providerId="LiveId" clId="{E4CCCC06-45B5-4ED0-B1C9-F8D0685D5EE2}" dt="2022-04-06T11:55:22.960" v="509" actId="207"/>
          <ac:spMkLst>
            <pc:docMk/>
            <pc:sldMk cId="0" sldId="325"/>
            <ac:spMk id="6147" creationId="{F5404B63-CE46-4FF3-887F-06233C38C910}"/>
          </ac:spMkLst>
        </pc:spChg>
      </pc:sldChg>
      <pc:sldChg chg="addSp delSp modSp mod">
        <pc:chgData name="Lucie Kuntová" userId="3dd45c732e6765b1" providerId="LiveId" clId="{E4CCCC06-45B5-4ED0-B1C9-F8D0685D5EE2}" dt="2022-04-06T06:21:30.384" v="205" actId="207"/>
        <pc:sldMkLst>
          <pc:docMk/>
          <pc:sldMk cId="0" sldId="326"/>
        </pc:sldMkLst>
        <pc:spChg chg="add del mod">
          <ac:chgData name="Lucie Kuntová" userId="3dd45c732e6765b1" providerId="LiveId" clId="{E4CCCC06-45B5-4ED0-B1C9-F8D0685D5EE2}" dt="2022-04-06T06:06:33.199" v="44" actId="478"/>
          <ac:spMkLst>
            <pc:docMk/>
            <pc:sldMk cId="0" sldId="326"/>
            <ac:spMk id="2" creationId="{C68AB84B-19F8-4793-9DD6-C773BF469E6B}"/>
          </ac:spMkLst>
        </pc:spChg>
        <pc:spChg chg="mod">
          <ac:chgData name="Lucie Kuntová" userId="3dd45c732e6765b1" providerId="LiveId" clId="{E4CCCC06-45B5-4ED0-B1C9-F8D0685D5EE2}" dt="2022-04-06T06:11:21.347" v="105" actId="14100"/>
          <ac:spMkLst>
            <pc:docMk/>
            <pc:sldMk cId="0" sldId="326"/>
            <ac:spMk id="7" creationId="{96267015-E20F-4922-BB7E-BACBCE64DAB4}"/>
          </ac:spMkLst>
        </pc:spChg>
        <pc:spChg chg="mod">
          <ac:chgData name="Lucie Kuntová" userId="3dd45c732e6765b1" providerId="LiveId" clId="{E4CCCC06-45B5-4ED0-B1C9-F8D0685D5EE2}" dt="2022-04-06T06:21:30.384" v="205" actId="207"/>
          <ac:spMkLst>
            <pc:docMk/>
            <pc:sldMk cId="0" sldId="326"/>
            <ac:spMk id="4099" creationId="{8D5AA283-CD24-48E2-A9B9-3172941B54A4}"/>
          </ac:spMkLst>
        </pc:spChg>
        <pc:grpChg chg="add mod">
          <ac:chgData name="Lucie Kuntová" userId="3dd45c732e6765b1" providerId="LiveId" clId="{E4CCCC06-45B5-4ED0-B1C9-F8D0685D5EE2}" dt="2022-04-06T06:11:21.347" v="105" actId="14100"/>
          <ac:grpSpMkLst>
            <pc:docMk/>
            <pc:sldMk cId="0" sldId="326"/>
            <ac:grpSpMk id="5" creationId="{7F94A819-A401-4AC4-BC1E-997BD006019E}"/>
          </ac:grpSpMkLst>
        </pc:grpChg>
        <pc:picChg chg="mod">
          <ac:chgData name="Lucie Kuntová" userId="3dd45c732e6765b1" providerId="LiveId" clId="{E4CCCC06-45B5-4ED0-B1C9-F8D0685D5EE2}" dt="2022-04-06T06:11:21.347" v="105" actId="14100"/>
          <ac:picMkLst>
            <pc:docMk/>
            <pc:sldMk cId="0" sldId="326"/>
            <ac:picMk id="6" creationId="{4984417F-3522-46F9-80EA-9B0971B0386B}"/>
          </ac:picMkLst>
        </pc:picChg>
        <pc:picChg chg="mod">
          <ac:chgData name="Lucie Kuntová" userId="3dd45c732e6765b1" providerId="LiveId" clId="{E4CCCC06-45B5-4ED0-B1C9-F8D0685D5EE2}" dt="2022-04-06T06:10:48.563" v="99" actId="1035"/>
          <ac:picMkLst>
            <pc:docMk/>
            <pc:sldMk cId="0" sldId="326"/>
            <ac:picMk id="1026" creationId="{4C163612-A799-4146-ABDA-9B4B80BAF952}"/>
          </ac:picMkLst>
        </pc:picChg>
      </pc:sldChg>
      <pc:sldChg chg="modSp del mod">
        <pc:chgData name="Lucie Kuntová" userId="3dd45c732e6765b1" providerId="LiveId" clId="{E4CCCC06-45B5-4ED0-B1C9-F8D0685D5EE2}" dt="2022-04-06T06:26:52.556" v="234" actId="47"/>
        <pc:sldMkLst>
          <pc:docMk/>
          <pc:sldMk cId="0" sldId="327"/>
        </pc:sldMkLst>
        <pc:spChg chg="mod">
          <ac:chgData name="Lucie Kuntová" userId="3dd45c732e6765b1" providerId="LiveId" clId="{E4CCCC06-45B5-4ED0-B1C9-F8D0685D5EE2}" dt="2022-04-06T06:20:03.425" v="185" actId="27636"/>
          <ac:spMkLst>
            <pc:docMk/>
            <pc:sldMk cId="0" sldId="327"/>
            <ac:spMk id="5123" creationId="{0264EE72-2D90-453F-90B8-65A23FAB9734}"/>
          </ac:spMkLst>
        </pc:spChg>
      </pc:sldChg>
      <pc:sldChg chg="del">
        <pc:chgData name="Lucie Kuntová" userId="3dd45c732e6765b1" providerId="LiveId" clId="{E4CCCC06-45B5-4ED0-B1C9-F8D0685D5EE2}" dt="2022-04-07T05:00:29.016" v="2331" actId="47"/>
        <pc:sldMkLst>
          <pc:docMk/>
          <pc:sldMk cId="1200911854" sldId="343"/>
        </pc:sldMkLst>
      </pc:sldChg>
      <pc:sldChg chg="modSp mod">
        <pc:chgData name="Lucie Kuntová" userId="3dd45c732e6765b1" providerId="LiveId" clId="{E4CCCC06-45B5-4ED0-B1C9-F8D0685D5EE2}" dt="2022-04-06T06:35:27.931" v="320" actId="1076"/>
        <pc:sldMkLst>
          <pc:docMk/>
          <pc:sldMk cId="0" sldId="344"/>
        </pc:sldMkLst>
        <pc:spChg chg="mod">
          <ac:chgData name="Lucie Kuntová" userId="3dd45c732e6765b1" providerId="LiveId" clId="{E4CCCC06-45B5-4ED0-B1C9-F8D0685D5EE2}" dt="2022-04-06T06:35:27.931" v="320" actId="1076"/>
          <ac:spMkLst>
            <pc:docMk/>
            <pc:sldMk cId="0" sldId="344"/>
            <ac:spMk id="7171" creationId="{AE1D5E07-0E2D-4C44-AE09-87BFB2420707}"/>
          </ac:spMkLst>
        </pc:spChg>
        <pc:spChg chg="mod">
          <ac:chgData name="Lucie Kuntová" userId="3dd45c732e6765b1" providerId="LiveId" clId="{E4CCCC06-45B5-4ED0-B1C9-F8D0685D5EE2}" dt="2022-04-06T06:20:03.225" v="184"/>
          <ac:spMkLst>
            <pc:docMk/>
            <pc:sldMk cId="0" sldId="344"/>
            <ac:spMk id="11266" creationId="{2E1F6931-322D-435B-B60E-AAE8F6B171B2}"/>
          </ac:spMkLst>
        </pc:spChg>
      </pc:sldChg>
      <pc:sldChg chg="del">
        <pc:chgData name="Lucie Kuntová" userId="3dd45c732e6765b1" providerId="LiveId" clId="{E4CCCC06-45B5-4ED0-B1C9-F8D0685D5EE2}" dt="2022-04-07T04:51:15.224" v="2301" actId="47"/>
        <pc:sldMkLst>
          <pc:docMk/>
          <pc:sldMk cId="0" sldId="345"/>
        </pc:sldMkLst>
      </pc:sldChg>
      <pc:sldChg chg="del">
        <pc:chgData name="Lucie Kuntová" userId="3dd45c732e6765b1" providerId="LiveId" clId="{E4CCCC06-45B5-4ED0-B1C9-F8D0685D5EE2}" dt="2022-04-07T04:53:34.435" v="2306" actId="47"/>
        <pc:sldMkLst>
          <pc:docMk/>
          <pc:sldMk cId="1307667404" sldId="346"/>
        </pc:sldMkLst>
      </pc:sldChg>
      <pc:sldChg chg="del">
        <pc:chgData name="Lucie Kuntová" userId="3dd45c732e6765b1" providerId="LiveId" clId="{E4CCCC06-45B5-4ED0-B1C9-F8D0685D5EE2}" dt="2022-04-06T06:11:52.616" v="106" actId="47"/>
        <pc:sldMkLst>
          <pc:docMk/>
          <pc:sldMk cId="2712019993" sldId="367"/>
        </pc:sldMkLst>
      </pc:sldChg>
      <pc:sldChg chg="addSp delSp modSp mod setBg modClrScheme chgLayout">
        <pc:chgData name="Lucie Kuntová" userId="3dd45c732e6765b1" providerId="LiveId" clId="{E4CCCC06-45B5-4ED0-B1C9-F8D0685D5EE2}" dt="2022-04-06T21:31:23.587" v="1885" actId="20577"/>
        <pc:sldMkLst>
          <pc:docMk/>
          <pc:sldMk cId="3625143075" sldId="368"/>
        </pc:sldMkLst>
        <pc:spChg chg="mod ord">
          <ac:chgData name="Lucie Kuntová" userId="3dd45c732e6765b1" providerId="LiveId" clId="{E4CCCC06-45B5-4ED0-B1C9-F8D0685D5EE2}" dt="2022-04-06T12:49:19.992" v="896" actId="26606"/>
          <ac:spMkLst>
            <pc:docMk/>
            <pc:sldMk cId="3625143075" sldId="368"/>
            <ac:spMk id="2" creationId="{B5DF2B41-B7C5-4716-A599-269459317A81}"/>
          </ac:spMkLst>
        </pc:spChg>
        <pc:spChg chg="add del mod ord">
          <ac:chgData name="Lucie Kuntová" userId="3dd45c732e6765b1" providerId="LiveId" clId="{E4CCCC06-45B5-4ED0-B1C9-F8D0685D5EE2}" dt="2022-04-06T21:31:23.587" v="1885" actId="20577"/>
          <ac:spMkLst>
            <pc:docMk/>
            <pc:sldMk cId="3625143075" sldId="368"/>
            <ac:spMk id="3" creationId="{B5BBE3AC-83B6-401D-8ADA-FDE96E03D691}"/>
          </ac:spMkLst>
        </pc:spChg>
        <pc:spChg chg="add del">
          <ac:chgData name="Lucie Kuntová" userId="3dd45c732e6765b1" providerId="LiveId" clId="{E4CCCC06-45B5-4ED0-B1C9-F8D0685D5EE2}" dt="2022-04-06T12:48:57.523" v="894" actId="26606"/>
          <ac:spMkLst>
            <pc:docMk/>
            <pc:sldMk cId="3625143075" sldId="368"/>
            <ac:spMk id="77" creationId="{670D6F2B-93AF-47D6-9378-5E54BE0AC69F}"/>
          </ac:spMkLst>
        </pc:spChg>
        <pc:spChg chg="add del">
          <ac:chgData name="Lucie Kuntová" userId="3dd45c732e6765b1" providerId="LiveId" clId="{E4CCCC06-45B5-4ED0-B1C9-F8D0685D5EE2}" dt="2022-04-06T12:48:57.523" v="894" actId="26606"/>
          <ac:spMkLst>
            <pc:docMk/>
            <pc:sldMk cId="3625143075" sldId="368"/>
            <ac:spMk id="79" creationId="{2D529E20-662F-4915-ACD7-970C026FDB7F}"/>
          </ac:spMkLst>
        </pc:spChg>
        <pc:spChg chg="add del">
          <ac:chgData name="Lucie Kuntová" userId="3dd45c732e6765b1" providerId="LiveId" clId="{E4CCCC06-45B5-4ED0-B1C9-F8D0685D5EE2}" dt="2022-04-06T12:48:57.523" v="894" actId="26606"/>
          <ac:spMkLst>
            <pc:docMk/>
            <pc:sldMk cId="3625143075" sldId="368"/>
            <ac:spMk id="81" creationId="{1AD5EB79-7F9A-4BBC-92A5-188382CBA1B6}"/>
          </ac:spMkLst>
        </pc:spChg>
        <pc:spChg chg="add del">
          <ac:chgData name="Lucie Kuntová" userId="3dd45c732e6765b1" providerId="LiveId" clId="{E4CCCC06-45B5-4ED0-B1C9-F8D0685D5EE2}" dt="2022-04-06T12:48:57.523" v="894" actId="26606"/>
          <ac:spMkLst>
            <pc:docMk/>
            <pc:sldMk cId="3625143075" sldId="368"/>
            <ac:spMk id="83" creationId="{B9B8A17F-DC3A-4D9A-AA53-9BFB894CD7BA}"/>
          </ac:spMkLst>
        </pc:spChg>
        <pc:spChg chg="add del">
          <ac:chgData name="Lucie Kuntová" userId="3dd45c732e6765b1" providerId="LiveId" clId="{E4CCCC06-45B5-4ED0-B1C9-F8D0685D5EE2}" dt="2022-04-06T12:49:19.992" v="896" actId="26606"/>
          <ac:spMkLst>
            <pc:docMk/>
            <pc:sldMk cId="3625143075" sldId="368"/>
            <ac:spMk id="141" creationId="{B8144315-1C5A-4185-A952-25D98D303D46}"/>
          </ac:spMkLst>
        </pc:spChg>
        <pc:spChg chg="add">
          <ac:chgData name="Lucie Kuntová" userId="3dd45c732e6765b1" providerId="LiveId" clId="{E4CCCC06-45B5-4ED0-B1C9-F8D0685D5EE2}" dt="2022-04-06T12:49:19.992" v="896" actId="26606"/>
          <ac:spMkLst>
            <pc:docMk/>
            <pc:sldMk cId="3625143075" sldId="368"/>
            <ac:spMk id="195" creationId="{B8144315-1C5A-4185-A952-25D98D303D46}"/>
          </ac:spMkLst>
        </pc:spChg>
        <pc:grpChg chg="add del">
          <ac:chgData name="Lucie Kuntová" userId="3dd45c732e6765b1" providerId="LiveId" clId="{E4CCCC06-45B5-4ED0-B1C9-F8D0685D5EE2}" dt="2022-04-06T12:48:57.523" v="894" actId="26606"/>
          <ac:grpSpMkLst>
            <pc:docMk/>
            <pc:sldMk cId="3625143075" sldId="368"/>
            <ac:grpSpMk id="73" creationId="{6503EB0F-2257-4A3E-A73B-E1DE769B459F}"/>
          </ac:grpSpMkLst>
        </pc:grpChg>
        <pc:grpChg chg="add del">
          <ac:chgData name="Lucie Kuntová" userId="3dd45c732e6765b1" providerId="LiveId" clId="{E4CCCC06-45B5-4ED0-B1C9-F8D0685D5EE2}" dt="2022-04-06T12:49:19.992" v="896" actId="26606"/>
          <ac:grpSpMkLst>
            <pc:docMk/>
            <pc:sldMk cId="3625143075" sldId="368"/>
            <ac:grpSpMk id="137" creationId="{4091D54B-59AB-4A5E-8E9E-0421BD66D4FB}"/>
          </ac:grpSpMkLst>
        </pc:grpChg>
        <pc:grpChg chg="add del">
          <ac:chgData name="Lucie Kuntová" userId="3dd45c732e6765b1" providerId="LiveId" clId="{E4CCCC06-45B5-4ED0-B1C9-F8D0685D5EE2}" dt="2022-04-06T12:49:19.992" v="896" actId="26606"/>
          <ac:grpSpMkLst>
            <pc:docMk/>
            <pc:sldMk cId="3625143075" sldId="368"/>
            <ac:grpSpMk id="143" creationId="{7E2D86BB-893F-471B-AD66-50E01777C082}"/>
          </ac:grpSpMkLst>
        </pc:grpChg>
        <pc:grpChg chg="add">
          <ac:chgData name="Lucie Kuntová" userId="3dd45c732e6765b1" providerId="LiveId" clId="{E4CCCC06-45B5-4ED0-B1C9-F8D0685D5EE2}" dt="2022-04-06T12:49:19.992" v="896" actId="26606"/>
          <ac:grpSpMkLst>
            <pc:docMk/>
            <pc:sldMk cId="3625143075" sldId="368"/>
            <ac:grpSpMk id="192" creationId="{4091D54B-59AB-4A5E-8E9E-0421BD66D4FB}"/>
          </ac:grpSpMkLst>
        </pc:grpChg>
        <pc:grpChg chg="add">
          <ac:chgData name="Lucie Kuntová" userId="3dd45c732e6765b1" providerId="LiveId" clId="{E4CCCC06-45B5-4ED0-B1C9-F8D0685D5EE2}" dt="2022-04-06T12:49:19.992" v="896" actId="26606"/>
          <ac:grpSpMkLst>
            <pc:docMk/>
            <pc:sldMk cId="3625143075" sldId="368"/>
            <ac:grpSpMk id="196" creationId="{F41F5BDA-0140-462B-933C-538752EEADC3}"/>
          </ac:grpSpMkLst>
        </pc:grpChg>
        <pc:picChg chg="add del mod">
          <ac:chgData name="Lucie Kuntová" userId="3dd45c732e6765b1" providerId="LiveId" clId="{E4CCCC06-45B5-4ED0-B1C9-F8D0685D5EE2}" dt="2022-04-06T12:47:14.205" v="859"/>
          <ac:picMkLst>
            <pc:docMk/>
            <pc:sldMk cId="3625143075" sldId="368"/>
            <ac:picMk id="2050" creationId="{A65ABA3A-5D67-48BD-9ED9-166B48C806D4}"/>
          </ac:picMkLst>
        </pc:picChg>
        <pc:picChg chg="add mod ord">
          <ac:chgData name="Lucie Kuntová" userId="3dd45c732e6765b1" providerId="LiveId" clId="{E4CCCC06-45B5-4ED0-B1C9-F8D0685D5EE2}" dt="2022-04-06T12:49:36.384" v="901" actId="1037"/>
          <ac:picMkLst>
            <pc:docMk/>
            <pc:sldMk cId="3625143075" sldId="368"/>
            <ac:picMk id="2052" creationId="{FABED25C-078F-448F-B7D8-CCDDDF6AA0C5}"/>
          </ac:picMkLst>
        </pc:picChg>
      </pc:sldChg>
      <pc:sldChg chg="del">
        <pc:chgData name="Lucie Kuntová" userId="3dd45c732e6765b1" providerId="LiveId" clId="{E4CCCC06-45B5-4ED0-B1C9-F8D0685D5EE2}" dt="2022-04-07T04:53:28.633" v="2304" actId="47"/>
        <pc:sldMkLst>
          <pc:docMk/>
          <pc:sldMk cId="1903999918" sldId="369"/>
        </pc:sldMkLst>
      </pc:sldChg>
      <pc:sldChg chg="del">
        <pc:chgData name="Lucie Kuntová" userId="3dd45c732e6765b1" providerId="LiveId" clId="{E4CCCC06-45B5-4ED0-B1C9-F8D0685D5EE2}" dt="2022-04-07T04:53:32.544" v="2305" actId="47"/>
        <pc:sldMkLst>
          <pc:docMk/>
          <pc:sldMk cId="3320244662" sldId="370"/>
        </pc:sldMkLst>
      </pc:sldChg>
      <pc:sldChg chg="modSp add mod">
        <pc:chgData name="Lucie Kuntová" userId="3dd45c732e6765b1" providerId="LiveId" clId="{E4CCCC06-45B5-4ED0-B1C9-F8D0685D5EE2}" dt="2022-04-06T12:00:04.235" v="561" actId="113"/>
        <pc:sldMkLst>
          <pc:docMk/>
          <pc:sldMk cId="3520855126" sldId="371"/>
        </pc:sldMkLst>
        <pc:spChg chg="mod">
          <ac:chgData name="Lucie Kuntová" userId="3dd45c732e6765b1" providerId="LiveId" clId="{E4CCCC06-45B5-4ED0-B1C9-F8D0685D5EE2}" dt="2022-04-06T11:56:27.962" v="511"/>
          <ac:spMkLst>
            <pc:docMk/>
            <pc:sldMk cId="3520855126" sldId="371"/>
            <ac:spMk id="6146" creationId="{A1DD2943-D56F-42C4-BB30-0747241EBA9F}"/>
          </ac:spMkLst>
        </pc:spChg>
        <pc:spChg chg="mod">
          <ac:chgData name="Lucie Kuntová" userId="3dd45c732e6765b1" providerId="LiveId" clId="{E4CCCC06-45B5-4ED0-B1C9-F8D0685D5EE2}" dt="2022-04-06T12:00:04.235" v="561" actId="113"/>
          <ac:spMkLst>
            <pc:docMk/>
            <pc:sldMk cId="3520855126" sldId="371"/>
            <ac:spMk id="6147" creationId="{F5404B63-CE46-4FF3-887F-06233C38C910}"/>
          </ac:spMkLst>
        </pc:spChg>
      </pc:sldChg>
      <pc:sldChg chg="add del">
        <pc:chgData name="Lucie Kuntová" userId="3dd45c732e6765b1" providerId="LiveId" clId="{E4CCCC06-45B5-4ED0-B1C9-F8D0685D5EE2}" dt="2022-04-06T12:09:21.321" v="621" actId="47"/>
        <pc:sldMkLst>
          <pc:docMk/>
          <pc:sldMk cId="782254272" sldId="372"/>
        </pc:sldMkLst>
      </pc:sldChg>
      <pc:sldChg chg="addSp delSp modSp add mod">
        <pc:chgData name="Lucie Kuntová" userId="3dd45c732e6765b1" providerId="LiveId" clId="{E4CCCC06-45B5-4ED0-B1C9-F8D0685D5EE2}" dt="2022-04-06T12:27:11.398" v="816" actId="1076"/>
        <pc:sldMkLst>
          <pc:docMk/>
          <pc:sldMk cId="1966614451" sldId="372"/>
        </pc:sldMkLst>
        <pc:spChg chg="add mod topLvl">
          <ac:chgData name="Lucie Kuntová" userId="3dd45c732e6765b1" providerId="LiveId" clId="{E4CCCC06-45B5-4ED0-B1C9-F8D0685D5EE2}" dt="2022-04-06T12:27:11.398" v="816" actId="1076"/>
          <ac:spMkLst>
            <pc:docMk/>
            <pc:sldMk cId="1966614451" sldId="372"/>
            <ac:spMk id="5" creationId="{F1C6A3C6-B872-4677-A4E0-05A2E81CE62C}"/>
          </ac:spMkLst>
        </pc:spChg>
        <pc:spChg chg="add mod topLvl">
          <ac:chgData name="Lucie Kuntová" userId="3dd45c732e6765b1" providerId="LiveId" clId="{E4CCCC06-45B5-4ED0-B1C9-F8D0685D5EE2}" dt="2022-04-06T12:19:55.683" v="769" actId="1076"/>
          <ac:spMkLst>
            <pc:docMk/>
            <pc:sldMk cId="1966614451" sldId="372"/>
            <ac:spMk id="6" creationId="{E2353707-C338-4AE1-A96E-9047A699F821}"/>
          </ac:spMkLst>
        </pc:spChg>
        <pc:spChg chg="mod">
          <ac:chgData name="Lucie Kuntová" userId="3dd45c732e6765b1" providerId="LiveId" clId="{E4CCCC06-45B5-4ED0-B1C9-F8D0685D5EE2}" dt="2022-04-06T12:26:47.504" v="812" actId="1035"/>
          <ac:spMkLst>
            <pc:docMk/>
            <pc:sldMk cId="1966614451" sldId="372"/>
            <ac:spMk id="15364" creationId="{3B2993F4-33BD-43AF-B6F3-AF2F5A8F8199}"/>
          </ac:spMkLst>
        </pc:spChg>
        <pc:grpChg chg="add del mod">
          <ac:chgData name="Lucie Kuntová" userId="3dd45c732e6765b1" providerId="LiveId" clId="{E4CCCC06-45B5-4ED0-B1C9-F8D0685D5EE2}" dt="2022-04-06T12:19:21.140" v="764" actId="165"/>
          <ac:grpSpMkLst>
            <pc:docMk/>
            <pc:sldMk cId="1966614451" sldId="372"/>
            <ac:grpSpMk id="2" creationId="{31987CCA-C68C-4F9D-AFF5-7ADB2F9083DA}"/>
          </ac:grpSpMkLst>
        </pc:grpChg>
      </pc:sldChg>
      <pc:sldChg chg="add del">
        <pc:chgData name="Lucie Kuntová" userId="3dd45c732e6765b1" providerId="LiveId" clId="{E4CCCC06-45B5-4ED0-B1C9-F8D0685D5EE2}" dt="2022-04-06T12:09:19.184" v="620" actId="47"/>
        <pc:sldMkLst>
          <pc:docMk/>
          <pc:sldMk cId="1353636232" sldId="373"/>
        </pc:sldMkLst>
      </pc:sldChg>
      <pc:sldChg chg="addSp modSp add mod">
        <pc:chgData name="Lucie Kuntová" userId="3dd45c732e6765b1" providerId="LiveId" clId="{E4CCCC06-45B5-4ED0-B1C9-F8D0685D5EE2}" dt="2022-04-06T12:32:44.883" v="843" actId="14100"/>
        <pc:sldMkLst>
          <pc:docMk/>
          <pc:sldMk cId="2574211680" sldId="373"/>
        </pc:sldMkLst>
        <pc:spChg chg="mod">
          <ac:chgData name="Lucie Kuntová" userId="3dd45c732e6765b1" providerId="LiveId" clId="{E4CCCC06-45B5-4ED0-B1C9-F8D0685D5EE2}" dt="2022-04-06T12:32:30.869" v="840" actId="113"/>
          <ac:spMkLst>
            <pc:docMk/>
            <pc:sldMk cId="2574211680" sldId="373"/>
            <ac:spMk id="15364" creationId="{3B2993F4-33BD-43AF-B6F3-AF2F5A8F8199}"/>
          </ac:spMkLst>
        </pc:spChg>
        <pc:picChg chg="add mod">
          <ac:chgData name="Lucie Kuntová" userId="3dd45c732e6765b1" providerId="LiveId" clId="{E4CCCC06-45B5-4ED0-B1C9-F8D0685D5EE2}" dt="2022-04-06T12:32:44.883" v="843" actId="14100"/>
          <ac:picMkLst>
            <pc:docMk/>
            <pc:sldMk cId="2574211680" sldId="373"/>
            <ac:picMk id="1026" creationId="{B2364EDD-4893-464A-B13B-F4C657122E61}"/>
          </ac:picMkLst>
        </pc:picChg>
      </pc:sldChg>
      <pc:sldChg chg="addSp modSp add mod setBg">
        <pc:chgData name="Lucie Kuntová" userId="3dd45c732e6765b1" providerId="LiveId" clId="{E4CCCC06-45B5-4ED0-B1C9-F8D0685D5EE2}" dt="2022-04-06T14:15:03.853" v="1125" actId="14100"/>
        <pc:sldMkLst>
          <pc:docMk/>
          <pc:sldMk cId="1794405582" sldId="374"/>
        </pc:sldMkLst>
        <pc:spChg chg="mod">
          <ac:chgData name="Lucie Kuntová" userId="3dd45c732e6765b1" providerId="LiveId" clId="{E4CCCC06-45B5-4ED0-B1C9-F8D0685D5EE2}" dt="2022-04-06T14:06:12.997" v="950" actId="26606"/>
          <ac:spMkLst>
            <pc:docMk/>
            <pc:sldMk cId="1794405582" sldId="374"/>
            <ac:spMk id="6146" creationId="{A1DD2943-D56F-42C4-BB30-0747241EBA9F}"/>
          </ac:spMkLst>
        </pc:spChg>
        <pc:spChg chg="mod ord">
          <ac:chgData name="Lucie Kuntová" userId="3dd45c732e6765b1" providerId="LiveId" clId="{E4CCCC06-45B5-4ED0-B1C9-F8D0685D5EE2}" dt="2022-04-06T14:15:03.853" v="1125" actId="14100"/>
          <ac:spMkLst>
            <pc:docMk/>
            <pc:sldMk cId="1794405582" sldId="374"/>
            <ac:spMk id="6147" creationId="{F5404B63-CE46-4FF3-887F-06233C38C910}"/>
          </ac:spMkLst>
        </pc:spChg>
        <pc:picChg chg="add mod">
          <ac:chgData name="Lucie Kuntová" userId="3dd45c732e6765b1" providerId="LiveId" clId="{E4CCCC06-45B5-4ED0-B1C9-F8D0685D5EE2}" dt="2022-04-06T14:07:10.060" v="964" actId="1037"/>
          <ac:picMkLst>
            <pc:docMk/>
            <pc:sldMk cId="1794405582" sldId="374"/>
            <ac:picMk id="3074" creationId="{0DF39818-D3F5-4BA0-A4C2-4C1AFBCB4BCE}"/>
          </ac:picMkLst>
        </pc:picChg>
      </pc:sldChg>
      <pc:sldChg chg="del">
        <pc:chgData name="Lucie Kuntová" userId="3dd45c732e6765b1" providerId="LiveId" clId="{E4CCCC06-45B5-4ED0-B1C9-F8D0685D5EE2}" dt="2022-04-06T12:34:33.858" v="844" actId="47"/>
        <pc:sldMkLst>
          <pc:docMk/>
          <pc:sldMk cId="3548199027" sldId="374"/>
        </pc:sldMkLst>
      </pc:sldChg>
      <pc:sldChg chg="add del">
        <pc:chgData name="Lucie Kuntová" userId="3dd45c732e6765b1" providerId="LiveId" clId="{E4CCCC06-45B5-4ED0-B1C9-F8D0685D5EE2}" dt="2022-04-06T12:09:15.216" v="619" actId="47"/>
        <pc:sldMkLst>
          <pc:docMk/>
          <pc:sldMk cId="3664864220" sldId="374"/>
        </pc:sldMkLst>
      </pc:sldChg>
      <pc:sldChg chg="addSp delSp modSp new mod modClrScheme chgLayout">
        <pc:chgData name="Lucie Kuntová" userId="3dd45c732e6765b1" providerId="LiveId" clId="{E4CCCC06-45B5-4ED0-B1C9-F8D0685D5EE2}" dt="2022-04-06T14:53:14.859" v="1476" actId="700"/>
        <pc:sldMkLst>
          <pc:docMk/>
          <pc:sldMk cId="3420654458" sldId="375"/>
        </pc:sldMkLst>
        <pc:spChg chg="mod ord">
          <ac:chgData name="Lucie Kuntová" userId="3dd45c732e6765b1" providerId="LiveId" clId="{E4CCCC06-45B5-4ED0-B1C9-F8D0685D5EE2}" dt="2022-04-06T14:53:14.859" v="1476" actId="700"/>
          <ac:spMkLst>
            <pc:docMk/>
            <pc:sldMk cId="3420654458" sldId="375"/>
            <ac:spMk id="2" creationId="{36DADD3D-C804-4965-9777-E52BA9CEE651}"/>
          </ac:spMkLst>
        </pc:spChg>
        <pc:spChg chg="del">
          <ac:chgData name="Lucie Kuntová" userId="3dd45c732e6765b1" providerId="LiveId" clId="{E4CCCC06-45B5-4ED0-B1C9-F8D0685D5EE2}" dt="2022-04-06T14:16:50.112" v="1149" actId="700"/>
          <ac:spMkLst>
            <pc:docMk/>
            <pc:sldMk cId="3420654458" sldId="375"/>
            <ac:spMk id="3" creationId="{1FCB041B-C721-4DA3-B031-8FF9BEA99451}"/>
          </ac:spMkLst>
        </pc:spChg>
        <pc:spChg chg="add del mod">
          <ac:chgData name="Lucie Kuntová" userId="3dd45c732e6765b1" providerId="LiveId" clId="{E4CCCC06-45B5-4ED0-B1C9-F8D0685D5EE2}" dt="2022-04-06T14:17:08.023" v="1152"/>
          <ac:spMkLst>
            <pc:docMk/>
            <pc:sldMk cId="3420654458" sldId="375"/>
            <ac:spMk id="4" creationId="{DAC9459F-5F31-456F-B447-7C652083A431}"/>
          </ac:spMkLst>
        </pc:spChg>
        <pc:spChg chg="add mod">
          <ac:chgData name="Lucie Kuntová" userId="3dd45c732e6765b1" providerId="LiveId" clId="{E4CCCC06-45B5-4ED0-B1C9-F8D0685D5EE2}" dt="2022-04-06T14:46:10.182" v="1441" actId="1037"/>
          <ac:spMkLst>
            <pc:docMk/>
            <pc:sldMk cId="3420654458" sldId="375"/>
            <ac:spMk id="5" creationId="{E4A0DEA3-3505-403C-AC5E-C19998F0D4C4}"/>
          </ac:spMkLst>
        </pc:spChg>
        <pc:spChg chg="add mod">
          <ac:chgData name="Lucie Kuntová" userId="3dd45c732e6765b1" providerId="LiveId" clId="{E4CCCC06-45B5-4ED0-B1C9-F8D0685D5EE2}" dt="2022-04-06T14:46:05.099" v="1440" actId="1038"/>
          <ac:spMkLst>
            <pc:docMk/>
            <pc:sldMk cId="3420654458" sldId="375"/>
            <ac:spMk id="6" creationId="{BCA3E294-2938-48AC-8D05-F7DF9AD6BA2E}"/>
          </ac:spMkLst>
        </pc:spChg>
        <pc:spChg chg="add mod">
          <ac:chgData name="Lucie Kuntová" userId="3dd45c732e6765b1" providerId="LiveId" clId="{E4CCCC06-45B5-4ED0-B1C9-F8D0685D5EE2}" dt="2022-04-06T14:41:07.009" v="1428" actId="14100"/>
          <ac:spMkLst>
            <pc:docMk/>
            <pc:sldMk cId="3420654458" sldId="375"/>
            <ac:spMk id="7" creationId="{72C937DB-C9C1-4C12-A285-513CF4943E8D}"/>
          </ac:spMkLst>
        </pc:spChg>
        <pc:spChg chg="add del mod">
          <ac:chgData name="Lucie Kuntová" userId="3dd45c732e6765b1" providerId="LiveId" clId="{E4CCCC06-45B5-4ED0-B1C9-F8D0685D5EE2}" dt="2022-04-06T14:41:37.353" v="1431" actId="478"/>
          <ac:spMkLst>
            <pc:docMk/>
            <pc:sldMk cId="3420654458" sldId="375"/>
            <ac:spMk id="8" creationId="{591DD381-B441-4A8C-A7A5-FC60F9CAAC4A}"/>
          </ac:spMkLst>
        </pc:spChg>
        <pc:spChg chg="add mod">
          <ac:chgData name="Lucie Kuntová" userId="3dd45c732e6765b1" providerId="LiveId" clId="{E4CCCC06-45B5-4ED0-B1C9-F8D0685D5EE2}" dt="2022-04-06T14:42:59.446" v="1433" actId="14100"/>
          <ac:spMkLst>
            <pc:docMk/>
            <pc:sldMk cId="3420654458" sldId="375"/>
            <ac:spMk id="9" creationId="{236F972D-46FB-4DA8-B437-70F759642ACC}"/>
          </ac:spMkLst>
        </pc:spChg>
        <pc:spChg chg="add del mod ord">
          <ac:chgData name="Lucie Kuntová" userId="3dd45c732e6765b1" providerId="LiveId" clId="{E4CCCC06-45B5-4ED0-B1C9-F8D0685D5EE2}" dt="2022-04-06T14:53:14.859" v="1476" actId="700"/>
          <ac:spMkLst>
            <pc:docMk/>
            <pc:sldMk cId="3420654458" sldId="375"/>
            <ac:spMk id="12" creationId="{8758972C-DB7C-43FD-97DD-0AC9AFDEFA27}"/>
          </ac:spMkLst>
        </pc:spChg>
        <pc:spChg chg="add del mod ord">
          <ac:chgData name="Lucie Kuntová" userId="3dd45c732e6765b1" providerId="LiveId" clId="{E4CCCC06-45B5-4ED0-B1C9-F8D0685D5EE2}" dt="2022-04-06T14:53:14.859" v="1476" actId="700"/>
          <ac:spMkLst>
            <pc:docMk/>
            <pc:sldMk cId="3420654458" sldId="375"/>
            <ac:spMk id="13" creationId="{07A71898-91FE-4661-98F0-EF506CD9D3B9}"/>
          </ac:spMkLst>
        </pc:spChg>
        <pc:picChg chg="add mod ord">
          <ac:chgData name="Lucie Kuntová" userId="3dd45c732e6765b1" providerId="LiveId" clId="{E4CCCC06-45B5-4ED0-B1C9-F8D0685D5EE2}" dt="2022-04-06T14:46:41.310" v="1450" actId="1036"/>
          <ac:picMkLst>
            <pc:docMk/>
            <pc:sldMk cId="3420654458" sldId="375"/>
            <ac:picMk id="11" creationId="{18D0B480-ED00-433B-805A-5441CE9D471E}"/>
          </ac:picMkLst>
        </pc:picChg>
      </pc:sldChg>
      <pc:sldChg chg="addSp delSp modSp new mod setBg modClrScheme setClrOvrMap chgLayout">
        <pc:chgData name="Lucie Kuntová" userId="3dd45c732e6765b1" providerId="LiveId" clId="{E4CCCC06-45B5-4ED0-B1C9-F8D0685D5EE2}" dt="2022-04-06T20:51:44.976" v="1552" actId="207"/>
        <pc:sldMkLst>
          <pc:docMk/>
          <pc:sldMk cId="503109105" sldId="376"/>
        </pc:sldMkLst>
        <pc:spChg chg="del">
          <ac:chgData name="Lucie Kuntová" userId="3dd45c732e6765b1" providerId="LiveId" clId="{E4CCCC06-45B5-4ED0-B1C9-F8D0685D5EE2}" dt="2022-04-06T14:52:25.412" v="1455" actId="700"/>
          <ac:spMkLst>
            <pc:docMk/>
            <pc:sldMk cId="503109105" sldId="376"/>
            <ac:spMk id="2" creationId="{2BA14B05-276E-4FD6-84B1-4726A78CE362}"/>
          </ac:spMkLst>
        </pc:spChg>
        <pc:spChg chg="add mod ord">
          <ac:chgData name="Lucie Kuntová" userId="3dd45c732e6765b1" providerId="LiveId" clId="{E4CCCC06-45B5-4ED0-B1C9-F8D0685D5EE2}" dt="2022-04-06T20:47:52.305" v="1510" actId="26606"/>
          <ac:spMkLst>
            <pc:docMk/>
            <pc:sldMk cId="503109105" sldId="376"/>
            <ac:spMk id="3" creationId="{2EC02461-63AB-4AE2-A72F-B001F96ABCA3}"/>
          </ac:spMkLst>
        </pc:spChg>
        <pc:spChg chg="add del mod">
          <ac:chgData name="Lucie Kuntová" userId="3dd45c732e6765b1" providerId="LiveId" clId="{E4CCCC06-45B5-4ED0-B1C9-F8D0685D5EE2}" dt="2022-04-06T14:52:53.800" v="1474"/>
          <ac:spMkLst>
            <pc:docMk/>
            <pc:sldMk cId="503109105" sldId="376"/>
            <ac:spMk id="4" creationId="{001E29D7-3DD9-427B-AC15-3520886127F1}"/>
          </ac:spMkLst>
        </pc:spChg>
        <pc:spChg chg="add del mod ord">
          <ac:chgData name="Lucie Kuntová" userId="3dd45c732e6765b1" providerId="LiveId" clId="{E4CCCC06-45B5-4ED0-B1C9-F8D0685D5EE2}" dt="2022-04-06T14:53:46.721" v="1478" actId="700"/>
          <ac:spMkLst>
            <pc:docMk/>
            <pc:sldMk cId="503109105" sldId="376"/>
            <ac:spMk id="5" creationId="{FA8FAFF2-579A-4CD2-925C-44C983DCF91B}"/>
          </ac:spMkLst>
        </pc:spChg>
        <pc:spChg chg="add del mod ord">
          <ac:chgData name="Lucie Kuntová" userId="3dd45c732e6765b1" providerId="LiveId" clId="{E4CCCC06-45B5-4ED0-B1C9-F8D0685D5EE2}" dt="2022-04-06T14:53:46.721" v="1478" actId="700"/>
          <ac:spMkLst>
            <pc:docMk/>
            <pc:sldMk cId="503109105" sldId="376"/>
            <ac:spMk id="6" creationId="{C360A7C3-C883-42A5-BADE-710492A3C635}"/>
          </ac:spMkLst>
        </pc:spChg>
        <pc:spChg chg="add del mod">
          <ac:chgData name="Lucie Kuntová" userId="3dd45c732e6765b1" providerId="LiveId" clId="{E4CCCC06-45B5-4ED0-B1C9-F8D0685D5EE2}" dt="2022-04-06T14:53:59.832" v="1481"/>
          <ac:spMkLst>
            <pc:docMk/>
            <pc:sldMk cId="503109105" sldId="376"/>
            <ac:spMk id="7" creationId="{E9A05BE9-72C0-4A51-A2ED-3960B2355564}"/>
          </ac:spMkLst>
        </pc:spChg>
        <pc:spChg chg="add mod ord">
          <ac:chgData name="Lucie Kuntová" userId="3dd45c732e6765b1" providerId="LiveId" clId="{E4CCCC06-45B5-4ED0-B1C9-F8D0685D5EE2}" dt="2022-04-06T20:48:36.599" v="1516" actId="113"/>
          <ac:spMkLst>
            <pc:docMk/>
            <pc:sldMk cId="503109105" sldId="376"/>
            <ac:spMk id="8" creationId="{051C0356-C15D-428C-B1D5-99EC77C8EB2E}"/>
          </ac:spMkLst>
        </pc:spChg>
        <pc:spChg chg="add mod">
          <ac:chgData name="Lucie Kuntová" userId="3dd45c732e6765b1" providerId="LiveId" clId="{E4CCCC06-45B5-4ED0-B1C9-F8D0685D5EE2}" dt="2022-04-06T20:51:44.976" v="1552" actId="207"/>
          <ac:spMkLst>
            <pc:docMk/>
            <pc:sldMk cId="503109105" sldId="376"/>
            <ac:spMk id="12" creationId="{1E4EB533-CD69-47D8-8180-EFD8BE1C458F}"/>
          </ac:spMkLst>
        </pc:spChg>
        <pc:spChg chg="add del">
          <ac:chgData name="Lucie Kuntová" userId="3dd45c732e6765b1" providerId="LiveId" clId="{E4CCCC06-45B5-4ED0-B1C9-F8D0685D5EE2}" dt="2022-04-06T20:47:31.264" v="1507" actId="26606"/>
          <ac:spMkLst>
            <pc:docMk/>
            <pc:sldMk cId="503109105" sldId="376"/>
            <ac:spMk id="25" creationId="{079CE317-680B-449C-A423-71C1FE069B4C}"/>
          </ac:spMkLst>
        </pc:spChg>
        <pc:spChg chg="add del">
          <ac:chgData name="Lucie Kuntová" userId="3dd45c732e6765b1" providerId="LiveId" clId="{E4CCCC06-45B5-4ED0-B1C9-F8D0685D5EE2}" dt="2022-04-06T20:47:52.243" v="1509" actId="26606"/>
          <ac:spMkLst>
            <pc:docMk/>
            <pc:sldMk cId="503109105" sldId="376"/>
            <ac:spMk id="28" creationId="{079CE317-680B-449C-A423-71C1FE069B4C}"/>
          </ac:spMkLst>
        </pc:spChg>
        <pc:spChg chg="add">
          <ac:chgData name="Lucie Kuntová" userId="3dd45c732e6765b1" providerId="LiveId" clId="{E4CCCC06-45B5-4ED0-B1C9-F8D0685D5EE2}" dt="2022-04-06T20:47:52.305" v="1510" actId="26606"/>
          <ac:spMkLst>
            <pc:docMk/>
            <pc:sldMk cId="503109105" sldId="376"/>
            <ac:spMk id="29" creationId="{B8DD7FEB-D9F3-4F5B-982C-36B0664D0205}"/>
          </ac:spMkLst>
        </pc:spChg>
        <pc:spChg chg="add">
          <ac:chgData name="Lucie Kuntová" userId="3dd45c732e6765b1" providerId="LiveId" clId="{E4CCCC06-45B5-4ED0-B1C9-F8D0685D5EE2}" dt="2022-04-06T20:47:52.305" v="1510" actId="26606"/>
          <ac:spMkLst>
            <pc:docMk/>
            <pc:sldMk cId="503109105" sldId="376"/>
            <ac:spMk id="31" creationId="{96BA11E4-0636-4FA9-A836-2A4FB176449A}"/>
          </ac:spMkLst>
        </pc:spChg>
        <pc:spChg chg="add">
          <ac:chgData name="Lucie Kuntová" userId="3dd45c732e6765b1" providerId="LiveId" clId="{E4CCCC06-45B5-4ED0-B1C9-F8D0685D5EE2}" dt="2022-04-06T20:47:52.305" v="1510" actId="26606"/>
          <ac:spMkLst>
            <pc:docMk/>
            <pc:sldMk cId="503109105" sldId="376"/>
            <ac:spMk id="32" creationId="{079CE317-680B-449C-A423-71C1FE069B4C}"/>
          </ac:spMkLst>
        </pc:spChg>
        <pc:spChg chg="add">
          <ac:chgData name="Lucie Kuntová" userId="3dd45c732e6765b1" providerId="LiveId" clId="{E4CCCC06-45B5-4ED0-B1C9-F8D0685D5EE2}" dt="2022-04-06T20:47:52.305" v="1510" actId="26606"/>
          <ac:spMkLst>
            <pc:docMk/>
            <pc:sldMk cId="503109105" sldId="376"/>
            <ac:spMk id="33" creationId="{5681882E-BDD0-4311-AF62-E8019628524D}"/>
          </ac:spMkLst>
        </pc:spChg>
        <pc:spChg chg="add">
          <ac:chgData name="Lucie Kuntová" userId="3dd45c732e6765b1" providerId="LiveId" clId="{E4CCCC06-45B5-4ED0-B1C9-F8D0685D5EE2}" dt="2022-04-06T20:47:52.305" v="1510" actId="26606"/>
          <ac:spMkLst>
            <pc:docMk/>
            <pc:sldMk cId="503109105" sldId="376"/>
            <ac:spMk id="34" creationId="{38ABDB68-E3D5-448E-97D3-06FFEF680193}"/>
          </ac:spMkLst>
        </pc:spChg>
        <pc:spChg chg="add">
          <ac:chgData name="Lucie Kuntová" userId="3dd45c732e6765b1" providerId="LiveId" clId="{E4CCCC06-45B5-4ED0-B1C9-F8D0685D5EE2}" dt="2022-04-06T20:47:52.305" v="1510" actId="26606"/>
          <ac:spMkLst>
            <pc:docMk/>
            <pc:sldMk cId="503109105" sldId="376"/>
            <ac:spMk id="35" creationId="{EADD3260-4BDA-459B-A162-5E1B897E38FC}"/>
          </ac:spMkLst>
        </pc:spChg>
        <pc:spChg chg="add">
          <ac:chgData name="Lucie Kuntová" userId="3dd45c732e6765b1" providerId="LiveId" clId="{E4CCCC06-45B5-4ED0-B1C9-F8D0685D5EE2}" dt="2022-04-06T20:47:52.305" v="1510" actId="26606"/>
          <ac:spMkLst>
            <pc:docMk/>
            <pc:sldMk cId="503109105" sldId="376"/>
            <ac:spMk id="37" creationId="{283DA7DD-CA37-4ED7-8710-48E56B063BA4}"/>
          </ac:spMkLst>
        </pc:spChg>
        <pc:spChg chg="add">
          <ac:chgData name="Lucie Kuntová" userId="3dd45c732e6765b1" providerId="LiveId" clId="{E4CCCC06-45B5-4ED0-B1C9-F8D0685D5EE2}" dt="2022-04-06T20:47:52.305" v="1510" actId="26606"/>
          <ac:spMkLst>
            <pc:docMk/>
            <pc:sldMk cId="503109105" sldId="376"/>
            <ac:spMk id="39" creationId="{B92F2E3C-66CD-4DEB-BA14-2A5912B65A21}"/>
          </ac:spMkLst>
        </pc:spChg>
        <pc:grpChg chg="add del">
          <ac:chgData name="Lucie Kuntová" userId="3dd45c732e6765b1" providerId="LiveId" clId="{E4CCCC06-45B5-4ED0-B1C9-F8D0685D5EE2}" dt="2022-04-06T20:47:31.264" v="1507" actId="26606"/>
          <ac:grpSpMkLst>
            <pc:docMk/>
            <pc:sldMk cId="503109105" sldId="376"/>
            <ac:grpSpMk id="14" creationId="{DDA34B8A-FA8D-4E16-AD72-7B60B1C2582A}"/>
          </ac:grpSpMkLst>
        </pc:grpChg>
        <pc:grpChg chg="add del">
          <ac:chgData name="Lucie Kuntová" userId="3dd45c732e6765b1" providerId="LiveId" clId="{E4CCCC06-45B5-4ED0-B1C9-F8D0685D5EE2}" dt="2022-04-06T20:47:52.243" v="1509" actId="26606"/>
          <ac:grpSpMkLst>
            <pc:docMk/>
            <pc:sldMk cId="503109105" sldId="376"/>
            <ac:grpSpMk id="27" creationId="{DDA34B8A-FA8D-4E16-AD72-7B60B1C2582A}"/>
          </ac:grpSpMkLst>
        </pc:grpChg>
        <pc:grpChg chg="add">
          <ac:chgData name="Lucie Kuntová" userId="3dd45c732e6765b1" providerId="LiveId" clId="{E4CCCC06-45B5-4ED0-B1C9-F8D0685D5EE2}" dt="2022-04-06T20:47:52.305" v="1510" actId="26606"/>
          <ac:grpSpMkLst>
            <pc:docMk/>
            <pc:sldMk cId="503109105" sldId="376"/>
            <ac:grpSpMk id="30" creationId="{DDA34B8A-FA8D-4E16-AD72-7B60B1C2582A}"/>
          </ac:grpSpMkLst>
        </pc:grpChg>
        <pc:picChg chg="add mod modCrop">
          <ac:chgData name="Lucie Kuntová" userId="3dd45c732e6765b1" providerId="LiveId" clId="{E4CCCC06-45B5-4ED0-B1C9-F8D0685D5EE2}" dt="2022-04-06T20:47:52.305" v="1510" actId="26606"/>
          <ac:picMkLst>
            <pc:docMk/>
            <pc:sldMk cId="503109105" sldId="376"/>
            <ac:picMk id="9" creationId="{817F4452-31E0-4876-AA90-060A9A3422B0}"/>
          </ac:picMkLst>
        </pc:picChg>
        <pc:cxnChg chg="add mod">
          <ac:chgData name="Lucie Kuntová" userId="3dd45c732e6765b1" providerId="LiveId" clId="{E4CCCC06-45B5-4ED0-B1C9-F8D0685D5EE2}" dt="2022-04-06T20:50:22.872" v="1521" actId="1076"/>
          <ac:cxnSpMkLst>
            <pc:docMk/>
            <pc:sldMk cId="503109105" sldId="376"/>
            <ac:cxnSpMk id="11" creationId="{289D0BCA-B6DE-480D-ACD9-70E37F6C54D0}"/>
          </ac:cxnSpMkLst>
        </pc:cxnChg>
        <pc:cxnChg chg="add mod">
          <ac:chgData name="Lucie Kuntová" userId="3dd45c732e6765b1" providerId="LiveId" clId="{E4CCCC06-45B5-4ED0-B1C9-F8D0685D5EE2}" dt="2022-04-06T20:50:25.811" v="1522" actId="1076"/>
          <ac:cxnSpMkLst>
            <pc:docMk/>
            <pc:sldMk cId="503109105" sldId="376"/>
            <ac:cxnSpMk id="36" creationId="{F02AFAAF-0304-4028-9891-63BBA83849B7}"/>
          </ac:cxnSpMkLst>
        </pc:cxnChg>
      </pc:sldChg>
      <pc:sldChg chg="addSp delSp modSp new mod modClrScheme chgLayout">
        <pc:chgData name="Lucie Kuntová" userId="3dd45c732e6765b1" providerId="LiveId" clId="{E4CCCC06-45B5-4ED0-B1C9-F8D0685D5EE2}" dt="2022-04-06T21:07:41.904" v="1596" actId="1076"/>
        <pc:sldMkLst>
          <pc:docMk/>
          <pc:sldMk cId="3437813987" sldId="377"/>
        </pc:sldMkLst>
        <pc:spChg chg="del">
          <ac:chgData name="Lucie Kuntová" userId="3dd45c732e6765b1" providerId="LiveId" clId="{E4CCCC06-45B5-4ED0-B1C9-F8D0685D5EE2}" dt="2022-04-06T21:02:38.093" v="1554" actId="700"/>
          <ac:spMkLst>
            <pc:docMk/>
            <pc:sldMk cId="3437813987" sldId="377"/>
            <ac:spMk id="2" creationId="{725E9DEC-4411-48DC-A174-27DC03DE463E}"/>
          </ac:spMkLst>
        </pc:spChg>
        <pc:spChg chg="add mod">
          <ac:chgData name="Lucie Kuntová" userId="3dd45c732e6765b1" providerId="LiveId" clId="{E4CCCC06-45B5-4ED0-B1C9-F8D0685D5EE2}" dt="2022-04-06T21:07:41.904" v="1596" actId="1076"/>
          <ac:spMkLst>
            <pc:docMk/>
            <pc:sldMk cId="3437813987" sldId="377"/>
            <ac:spMk id="9" creationId="{A226E9B8-2B83-4AFF-A368-8271986F0680}"/>
          </ac:spMkLst>
        </pc:spChg>
        <pc:picChg chg="add mod">
          <ac:chgData name="Lucie Kuntová" userId="3dd45c732e6765b1" providerId="LiveId" clId="{E4CCCC06-45B5-4ED0-B1C9-F8D0685D5EE2}" dt="2022-04-06T21:03:20.928" v="1565" actId="167"/>
          <ac:picMkLst>
            <pc:docMk/>
            <pc:sldMk cId="3437813987" sldId="377"/>
            <ac:picMk id="4" creationId="{06110D78-2A5E-4A0F-9128-90985E334824}"/>
          </ac:picMkLst>
        </pc:picChg>
        <pc:picChg chg="add mod">
          <ac:chgData name="Lucie Kuntová" userId="3dd45c732e6765b1" providerId="LiveId" clId="{E4CCCC06-45B5-4ED0-B1C9-F8D0685D5EE2}" dt="2022-04-06T21:04:28.867" v="1580" actId="1038"/>
          <ac:picMkLst>
            <pc:docMk/>
            <pc:sldMk cId="3437813987" sldId="377"/>
            <ac:picMk id="5122" creationId="{44D91372-BD4A-4DEB-A231-50BBF0CCB6AC}"/>
          </ac:picMkLst>
        </pc:picChg>
        <pc:cxnChg chg="add mod">
          <ac:chgData name="Lucie Kuntová" userId="3dd45c732e6765b1" providerId="LiveId" clId="{E4CCCC06-45B5-4ED0-B1C9-F8D0685D5EE2}" dt="2022-04-06T21:04:06.636" v="1572" actId="14100"/>
          <ac:cxnSpMkLst>
            <pc:docMk/>
            <pc:sldMk cId="3437813987" sldId="377"/>
            <ac:cxnSpMk id="5" creationId="{E3C1E3EA-1BA0-4788-99EB-50D38663184E}"/>
          </ac:cxnSpMkLst>
        </pc:cxnChg>
      </pc:sldChg>
      <pc:sldChg chg="addSp delSp add del setBg delDesignElem">
        <pc:chgData name="Lucie Kuntová" userId="3dd45c732e6765b1" providerId="LiveId" clId="{E4CCCC06-45B5-4ED0-B1C9-F8D0685D5EE2}" dt="2022-04-06T21:09:31.023" v="1633"/>
        <pc:sldMkLst>
          <pc:docMk/>
          <pc:sldMk cId="203806214" sldId="378"/>
        </pc:sldMkLst>
        <pc:spChg chg="add del">
          <ac:chgData name="Lucie Kuntová" userId="3dd45c732e6765b1" providerId="LiveId" clId="{E4CCCC06-45B5-4ED0-B1C9-F8D0685D5EE2}" dt="2022-04-06T21:09:31.023" v="1633"/>
          <ac:spMkLst>
            <pc:docMk/>
            <pc:sldMk cId="203806214" sldId="378"/>
            <ac:spMk id="29" creationId="{B8DD7FEB-D9F3-4F5B-982C-36B0664D0205}"/>
          </ac:spMkLst>
        </pc:spChg>
        <pc:spChg chg="add del">
          <ac:chgData name="Lucie Kuntová" userId="3dd45c732e6765b1" providerId="LiveId" clId="{E4CCCC06-45B5-4ED0-B1C9-F8D0685D5EE2}" dt="2022-04-06T21:09:31.023" v="1633"/>
          <ac:spMkLst>
            <pc:docMk/>
            <pc:sldMk cId="203806214" sldId="378"/>
            <ac:spMk id="31" creationId="{96BA11E4-0636-4FA9-A836-2A4FB176449A}"/>
          </ac:spMkLst>
        </pc:spChg>
        <pc:spChg chg="add del">
          <ac:chgData name="Lucie Kuntová" userId="3dd45c732e6765b1" providerId="LiveId" clId="{E4CCCC06-45B5-4ED0-B1C9-F8D0685D5EE2}" dt="2022-04-06T21:09:31.023" v="1633"/>
          <ac:spMkLst>
            <pc:docMk/>
            <pc:sldMk cId="203806214" sldId="378"/>
            <ac:spMk id="32" creationId="{079CE317-680B-449C-A423-71C1FE069B4C}"/>
          </ac:spMkLst>
        </pc:spChg>
        <pc:spChg chg="add del">
          <ac:chgData name="Lucie Kuntová" userId="3dd45c732e6765b1" providerId="LiveId" clId="{E4CCCC06-45B5-4ED0-B1C9-F8D0685D5EE2}" dt="2022-04-06T21:09:31.023" v="1633"/>
          <ac:spMkLst>
            <pc:docMk/>
            <pc:sldMk cId="203806214" sldId="378"/>
            <ac:spMk id="33" creationId="{5681882E-BDD0-4311-AF62-E8019628524D}"/>
          </ac:spMkLst>
        </pc:spChg>
        <pc:spChg chg="add del">
          <ac:chgData name="Lucie Kuntová" userId="3dd45c732e6765b1" providerId="LiveId" clId="{E4CCCC06-45B5-4ED0-B1C9-F8D0685D5EE2}" dt="2022-04-06T21:09:31.023" v="1633"/>
          <ac:spMkLst>
            <pc:docMk/>
            <pc:sldMk cId="203806214" sldId="378"/>
            <ac:spMk id="34" creationId="{38ABDB68-E3D5-448E-97D3-06FFEF680193}"/>
          </ac:spMkLst>
        </pc:spChg>
        <pc:spChg chg="add del">
          <ac:chgData name="Lucie Kuntová" userId="3dd45c732e6765b1" providerId="LiveId" clId="{E4CCCC06-45B5-4ED0-B1C9-F8D0685D5EE2}" dt="2022-04-06T21:09:31.023" v="1633"/>
          <ac:spMkLst>
            <pc:docMk/>
            <pc:sldMk cId="203806214" sldId="378"/>
            <ac:spMk id="35" creationId="{EADD3260-4BDA-459B-A162-5E1B897E38FC}"/>
          </ac:spMkLst>
        </pc:spChg>
        <pc:spChg chg="add del">
          <ac:chgData name="Lucie Kuntová" userId="3dd45c732e6765b1" providerId="LiveId" clId="{E4CCCC06-45B5-4ED0-B1C9-F8D0685D5EE2}" dt="2022-04-06T21:09:31.023" v="1633"/>
          <ac:spMkLst>
            <pc:docMk/>
            <pc:sldMk cId="203806214" sldId="378"/>
            <ac:spMk id="37" creationId="{283DA7DD-CA37-4ED7-8710-48E56B063BA4}"/>
          </ac:spMkLst>
        </pc:spChg>
        <pc:spChg chg="add del">
          <ac:chgData name="Lucie Kuntová" userId="3dd45c732e6765b1" providerId="LiveId" clId="{E4CCCC06-45B5-4ED0-B1C9-F8D0685D5EE2}" dt="2022-04-06T21:09:31.023" v="1633"/>
          <ac:spMkLst>
            <pc:docMk/>
            <pc:sldMk cId="203806214" sldId="378"/>
            <ac:spMk id="39" creationId="{B92F2E3C-66CD-4DEB-BA14-2A5912B65A21}"/>
          </ac:spMkLst>
        </pc:spChg>
        <pc:grpChg chg="add del">
          <ac:chgData name="Lucie Kuntová" userId="3dd45c732e6765b1" providerId="LiveId" clId="{E4CCCC06-45B5-4ED0-B1C9-F8D0685D5EE2}" dt="2022-04-06T21:09:31.023" v="1633"/>
          <ac:grpSpMkLst>
            <pc:docMk/>
            <pc:sldMk cId="203806214" sldId="378"/>
            <ac:grpSpMk id="30" creationId="{DDA34B8A-FA8D-4E16-AD72-7B60B1C2582A}"/>
          </ac:grpSpMkLst>
        </pc:grpChg>
      </pc:sldChg>
      <pc:sldChg chg="delSp add del setBg delDesignElem">
        <pc:chgData name="Lucie Kuntová" userId="3dd45c732e6765b1" providerId="LiveId" clId="{E4CCCC06-45B5-4ED0-B1C9-F8D0685D5EE2}" dt="2022-04-06T21:10:15.867" v="1641" actId="47"/>
        <pc:sldMkLst>
          <pc:docMk/>
          <pc:sldMk cId="1564747287" sldId="378"/>
        </pc:sldMkLst>
        <pc:spChg chg="del">
          <ac:chgData name="Lucie Kuntová" userId="3dd45c732e6765b1" providerId="LiveId" clId="{E4CCCC06-45B5-4ED0-B1C9-F8D0685D5EE2}" dt="2022-04-06T21:09:49.778" v="1640"/>
          <ac:spMkLst>
            <pc:docMk/>
            <pc:sldMk cId="1564747287" sldId="378"/>
            <ac:spMk id="29" creationId="{B8DD7FEB-D9F3-4F5B-982C-36B0664D0205}"/>
          </ac:spMkLst>
        </pc:spChg>
        <pc:spChg chg="del">
          <ac:chgData name="Lucie Kuntová" userId="3dd45c732e6765b1" providerId="LiveId" clId="{E4CCCC06-45B5-4ED0-B1C9-F8D0685D5EE2}" dt="2022-04-06T21:09:49.778" v="1640"/>
          <ac:spMkLst>
            <pc:docMk/>
            <pc:sldMk cId="1564747287" sldId="378"/>
            <ac:spMk id="31" creationId="{96BA11E4-0636-4FA9-A836-2A4FB176449A}"/>
          </ac:spMkLst>
        </pc:spChg>
        <pc:spChg chg="del">
          <ac:chgData name="Lucie Kuntová" userId="3dd45c732e6765b1" providerId="LiveId" clId="{E4CCCC06-45B5-4ED0-B1C9-F8D0685D5EE2}" dt="2022-04-06T21:09:49.778" v="1640"/>
          <ac:spMkLst>
            <pc:docMk/>
            <pc:sldMk cId="1564747287" sldId="378"/>
            <ac:spMk id="32" creationId="{079CE317-680B-449C-A423-71C1FE069B4C}"/>
          </ac:spMkLst>
        </pc:spChg>
        <pc:spChg chg="del">
          <ac:chgData name="Lucie Kuntová" userId="3dd45c732e6765b1" providerId="LiveId" clId="{E4CCCC06-45B5-4ED0-B1C9-F8D0685D5EE2}" dt="2022-04-06T21:09:49.778" v="1640"/>
          <ac:spMkLst>
            <pc:docMk/>
            <pc:sldMk cId="1564747287" sldId="378"/>
            <ac:spMk id="33" creationId="{5681882E-BDD0-4311-AF62-E8019628524D}"/>
          </ac:spMkLst>
        </pc:spChg>
        <pc:spChg chg="del">
          <ac:chgData name="Lucie Kuntová" userId="3dd45c732e6765b1" providerId="LiveId" clId="{E4CCCC06-45B5-4ED0-B1C9-F8D0685D5EE2}" dt="2022-04-06T21:09:49.778" v="1640"/>
          <ac:spMkLst>
            <pc:docMk/>
            <pc:sldMk cId="1564747287" sldId="378"/>
            <ac:spMk id="34" creationId="{38ABDB68-E3D5-448E-97D3-06FFEF680193}"/>
          </ac:spMkLst>
        </pc:spChg>
        <pc:spChg chg="del">
          <ac:chgData name="Lucie Kuntová" userId="3dd45c732e6765b1" providerId="LiveId" clId="{E4CCCC06-45B5-4ED0-B1C9-F8D0685D5EE2}" dt="2022-04-06T21:09:49.778" v="1640"/>
          <ac:spMkLst>
            <pc:docMk/>
            <pc:sldMk cId="1564747287" sldId="378"/>
            <ac:spMk id="35" creationId="{EADD3260-4BDA-459B-A162-5E1B897E38FC}"/>
          </ac:spMkLst>
        </pc:spChg>
        <pc:spChg chg="del">
          <ac:chgData name="Lucie Kuntová" userId="3dd45c732e6765b1" providerId="LiveId" clId="{E4CCCC06-45B5-4ED0-B1C9-F8D0685D5EE2}" dt="2022-04-06T21:09:49.778" v="1640"/>
          <ac:spMkLst>
            <pc:docMk/>
            <pc:sldMk cId="1564747287" sldId="378"/>
            <ac:spMk id="37" creationId="{283DA7DD-CA37-4ED7-8710-48E56B063BA4}"/>
          </ac:spMkLst>
        </pc:spChg>
        <pc:spChg chg="del">
          <ac:chgData name="Lucie Kuntová" userId="3dd45c732e6765b1" providerId="LiveId" clId="{E4CCCC06-45B5-4ED0-B1C9-F8D0685D5EE2}" dt="2022-04-06T21:09:49.778" v="1640"/>
          <ac:spMkLst>
            <pc:docMk/>
            <pc:sldMk cId="1564747287" sldId="378"/>
            <ac:spMk id="39" creationId="{B92F2E3C-66CD-4DEB-BA14-2A5912B65A21}"/>
          </ac:spMkLst>
        </pc:spChg>
        <pc:grpChg chg="del">
          <ac:chgData name="Lucie Kuntová" userId="3dd45c732e6765b1" providerId="LiveId" clId="{E4CCCC06-45B5-4ED0-B1C9-F8D0685D5EE2}" dt="2022-04-06T21:09:49.778" v="1640"/>
          <ac:grpSpMkLst>
            <pc:docMk/>
            <pc:sldMk cId="1564747287" sldId="378"/>
            <ac:grpSpMk id="30" creationId="{DDA34B8A-FA8D-4E16-AD72-7B60B1C2582A}"/>
          </ac:grpSpMkLst>
        </pc:grpChg>
      </pc:sldChg>
      <pc:sldChg chg="delSp modSp add del mod setBg delDesignElem">
        <pc:chgData name="Lucie Kuntová" userId="3dd45c732e6765b1" providerId="LiveId" clId="{E4CCCC06-45B5-4ED0-B1C9-F8D0685D5EE2}" dt="2022-04-06T21:09:14.833" v="1630" actId="47"/>
        <pc:sldMkLst>
          <pc:docMk/>
          <pc:sldMk cId="1943589166" sldId="378"/>
        </pc:sldMkLst>
        <pc:spChg chg="mod">
          <ac:chgData name="Lucie Kuntová" userId="3dd45c732e6765b1" providerId="LiveId" clId="{E4CCCC06-45B5-4ED0-B1C9-F8D0685D5EE2}" dt="2022-04-06T21:09:12.675" v="1629" actId="21"/>
          <ac:spMkLst>
            <pc:docMk/>
            <pc:sldMk cId="1943589166" sldId="378"/>
            <ac:spMk id="3" creationId="{2EC02461-63AB-4AE2-A72F-B001F96ABCA3}"/>
          </ac:spMkLst>
        </pc:spChg>
        <pc:spChg chg="del">
          <ac:chgData name="Lucie Kuntová" userId="3dd45c732e6765b1" providerId="LiveId" clId="{E4CCCC06-45B5-4ED0-B1C9-F8D0685D5EE2}" dt="2022-04-06T21:08:02.038" v="1598"/>
          <ac:spMkLst>
            <pc:docMk/>
            <pc:sldMk cId="1943589166" sldId="378"/>
            <ac:spMk id="29" creationId="{B8DD7FEB-D9F3-4F5B-982C-36B0664D0205}"/>
          </ac:spMkLst>
        </pc:spChg>
        <pc:spChg chg="del">
          <ac:chgData name="Lucie Kuntová" userId="3dd45c732e6765b1" providerId="LiveId" clId="{E4CCCC06-45B5-4ED0-B1C9-F8D0685D5EE2}" dt="2022-04-06T21:08:02.038" v="1598"/>
          <ac:spMkLst>
            <pc:docMk/>
            <pc:sldMk cId="1943589166" sldId="378"/>
            <ac:spMk id="31" creationId="{96BA11E4-0636-4FA9-A836-2A4FB176449A}"/>
          </ac:spMkLst>
        </pc:spChg>
        <pc:spChg chg="del">
          <ac:chgData name="Lucie Kuntová" userId="3dd45c732e6765b1" providerId="LiveId" clId="{E4CCCC06-45B5-4ED0-B1C9-F8D0685D5EE2}" dt="2022-04-06T21:08:02.038" v="1598"/>
          <ac:spMkLst>
            <pc:docMk/>
            <pc:sldMk cId="1943589166" sldId="378"/>
            <ac:spMk id="32" creationId="{079CE317-680B-449C-A423-71C1FE069B4C}"/>
          </ac:spMkLst>
        </pc:spChg>
        <pc:spChg chg="del">
          <ac:chgData name="Lucie Kuntová" userId="3dd45c732e6765b1" providerId="LiveId" clId="{E4CCCC06-45B5-4ED0-B1C9-F8D0685D5EE2}" dt="2022-04-06T21:08:02.038" v="1598"/>
          <ac:spMkLst>
            <pc:docMk/>
            <pc:sldMk cId="1943589166" sldId="378"/>
            <ac:spMk id="33" creationId="{5681882E-BDD0-4311-AF62-E8019628524D}"/>
          </ac:spMkLst>
        </pc:spChg>
        <pc:spChg chg="del">
          <ac:chgData name="Lucie Kuntová" userId="3dd45c732e6765b1" providerId="LiveId" clId="{E4CCCC06-45B5-4ED0-B1C9-F8D0685D5EE2}" dt="2022-04-06T21:08:02.038" v="1598"/>
          <ac:spMkLst>
            <pc:docMk/>
            <pc:sldMk cId="1943589166" sldId="378"/>
            <ac:spMk id="34" creationId="{38ABDB68-E3D5-448E-97D3-06FFEF680193}"/>
          </ac:spMkLst>
        </pc:spChg>
        <pc:spChg chg="del">
          <ac:chgData name="Lucie Kuntová" userId="3dd45c732e6765b1" providerId="LiveId" clId="{E4CCCC06-45B5-4ED0-B1C9-F8D0685D5EE2}" dt="2022-04-06T21:08:02.038" v="1598"/>
          <ac:spMkLst>
            <pc:docMk/>
            <pc:sldMk cId="1943589166" sldId="378"/>
            <ac:spMk id="35" creationId="{EADD3260-4BDA-459B-A162-5E1B897E38FC}"/>
          </ac:spMkLst>
        </pc:spChg>
        <pc:spChg chg="del">
          <ac:chgData name="Lucie Kuntová" userId="3dd45c732e6765b1" providerId="LiveId" clId="{E4CCCC06-45B5-4ED0-B1C9-F8D0685D5EE2}" dt="2022-04-06T21:08:02.038" v="1598"/>
          <ac:spMkLst>
            <pc:docMk/>
            <pc:sldMk cId="1943589166" sldId="378"/>
            <ac:spMk id="37" creationId="{283DA7DD-CA37-4ED7-8710-48E56B063BA4}"/>
          </ac:spMkLst>
        </pc:spChg>
        <pc:spChg chg="del">
          <ac:chgData name="Lucie Kuntová" userId="3dd45c732e6765b1" providerId="LiveId" clId="{E4CCCC06-45B5-4ED0-B1C9-F8D0685D5EE2}" dt="2022-04-06T21:08:02.038" v="1598"/>
          <ac:spMkLst>
            <pc:docMk/>
            <pc:sldMk cId="1943589166" sldId="378"/>
            <ac:spMk id="39" creationId="{B92F2E3C-66CD-4DEB-BA14-2A5912B65A21}"/>
          </ac:spMkLst>
        </pc:spChg>
        <pc:grpChg chg="del">
          <ac:chgData name="Lucie Kuntová" userId="3dd45c732e6765b1" providerId="LiveId" clId="{E4CCCC06-45B5-4ED0-B1C9-F8D0685D5EE2}" dt="2022-04-06T21:08:02.038" v="1598"/>
          <ac:grpSpMkLst>
            <pc:docMk/>
            <pc:sldMk cId="1943589166" sldId="378"/>
            <ac:grpSpMk id="30" creationId="{DDA34B8A-FA8D-4E16-AD72-7B60B1C2582A}"/>
          </ac:grpSpMkLst>
        </pc:grpChg>
      </pc:sldChg>
      <pc:sldChg chg="addSp delSp add del setBg delDesignElem">
        <pc:chgData name="Lucie Kuntová" userId="3dd45c732e6765b1" providerId="LiveId" clId="{E4CCCC06-45B5-4ED0-B1C9-F8D0685D5EE2}" dt="2022-04-06T21:09:38.513" v="1636"/>
        <pc:sldMkLst>
          <pc:docMk/>
          <pc:sldMk cId="2376701660" sldId="378"/>
        </pc:sldMkLst>
        <pc:spChg chg="add del">
          <ac:chgData name="Lucie Kuntová" userId="3dd45c732e6765b1" providerId="LiveId" clId="{E4CCCC06-45B5-4ED0-B1C9-F8D0685D5EE2}" dt="2022-04-06T21:09:38.513" v="1636"/>
          <ac:spMkLst>
            <pc:docMk/>
            <pc:sldMk cId="2376701660" sldId="378"/>
            <ac:spMk id="29" creationId="{B8DD7FEB-D9F3-4F5B-982C-36B0664D0205}"/>
          </ac:spMkLst>
        </pc:spChg>
        <pc:spChg chg="add del">
          <ac:chgData name="Lucie Kuntová" userId="3dd45c732e6765b1" providerId="LiveId" clId="{E4CCCC06-45B5-4ED0-B1C9-F8D0685D5EE2}" dt="2022-04-06T21:09:38.513" v="1636"/>
          <ac:spMkLst>
            <pc:docMk/>
            <pc:sldMk cId="2376701660" sldId="378"/>
            <ac:spMk id="31" creationId="{96BA11E4-0636-4FA9-A836-2A4FB176449A}"/>
          </ac:spMkLst>
        </pc:spChg>
        <pc:spChg chg="add del">
          <ac:chgData name="Lucie Kuntová" userId="3dd45c732e6765b1" providerId="LiveId" clId="{E4CCCC06-45B5-4ED0-B1C9-F8D0685D5EE2}" dt="2022-04-06T21:09:38.513" v="1636"/>
          <ac:spMkLst>
            <pc:docMk/>
            <pc:sldMk cId="2376701660" sldId="378"/>
            <ac:spMk id="32" creationId="{079CE317-680B-449C-A423-71C1FE069B4C}"/>
          </ac:spMkLst>
        </pc:spChg>
        <pc:spChg chg="add del">
          <ac:chgData name="Lucie Kuntová" userId="3dd45c732e6765b1" providerId="LiveId" clId="{E4CCCC06-45B5-4ED0-B1C9-F8D0685D5EE2}" dt="2022-04-06T21:09:38.513" v="1636"/>
          <ac:spMkLst>
            <pc:docMk/>
            <pc:sldMk cId="2376701660" sldId="378"/>
            <ac:spMk id="33" creationId="{5681882E-BDD0-4311-AF62-E8019628524D}"/>
          </ac:spMkLst>
        </pc:spChg>
        <pc:spChg chg="add del">
          <ac:chgData name="Lucie Kuntová" userId="3dd45c732e6765b1" providerId="LiveId" clId="{E4CCCC06-45B5-4ED0-B1C9-F8D0685D5EE2}" dt="2022-04-06T21:09:38.513" v="1636"/>
          <ac:spMkLst>
            <pc:docMk/>
            <pc:sldMk cId="2376701660" sldId="378"/>
            <ac:spMk id="34" creationId="{38ABDB68-E3D5-448E-97D3-06FFEF680193}"/>
          </ac:spMkLst>
        </pc:spChg>
        <pc:spChg chg="add del">
          <ac:chgData name="Lucie Kuntová" userId="3dd45c732e6765b1" providerId="LiveId" clId="{E4CCCC06-45B5-4ED0-B1C9-F8D0685D5EE2}" dt="2022-04-06T21:09:38.513" v="1636"/>
          <ac:spMkLst>
            <pc:docMk/>
            <pc:sldMk cId="2376701660" sldId="378"/>
            <ac:spMk id="35" creationId="{EADD3260-4BDA-459B-A162-5E1B897E38FC}"/>
          </ac:spMkLst>
        </pc:spChg>
        <pc:spChg chg="add del">
          <ac:chgData name="Lucie Kuntová" userId="3dd45c732e6765b1" providerId="LiveId" clId="{E4CCCC06-45B5-4ED0-B1C9-F8D0685D5EE2}" dt="2022-04-06T21:09:38.513" v="1636"/>
          <ac:spMkLst>
            <pc:docMk/>
            <pc:sldMk cId="2376701660" sldId="378"/>
            <ac:spMk id="37" creationId="{283DA7DD-CA37-4ED7-8710-48E56B063BA4}"/>
          </ac:spMkLst>
        </pc:spChg>
        <pc:spChg chg="add del">
          <ac:chgData name="Lucie Kuntová" userId="3dd45c732e6765b1" providerId="LiveId" clId="{E4CCCC06-45B5-4ED0-B1C9-F8D0685D5EE2}" dt="2022-04-06T21:09:38.513" v="1636"/>
          <ac:spMkLst>
            <pc:docMk/>
            <pc:sldMk cId="2376701660" sldId="378"/>
            <ac:spMk id="39" creationId="{B92F2E3C-66CD-4DEB-BA14-2A5912B65A21}"/>
          </ac:spMkLst>
        </pc:spChg>
        <pc:grpChg chg="add del">
          <ac:chgData name="Lucie Kuntová" userId="3dd45c732e6765b1" providerId="LiveId" clId="{E4CCCC06-45B5-4ED0-B1C9-F8D0685D5EE2}" dt="2022-04-06T21:09:38.513" v="1636"/>
          <ac:grpSpMkLst>
            <pc:docMk/>
            <pc:sldMk cId="2376701660" sldId="378"/>
            <ac:grpSpMk id="30" creationId="{DDA34B8A-FA8D-4E16-AD72-7B60B1C2582A}"/>
          </ac:grpSpMkLst>
        </pc:grpChg>
      </pc:sldChg>
      <pc:sldChg chg="addSp delSp modSp mod">
        <pc:chgData name="Lucie Kuntová" userId="3dd45c732e6765b1" providerId="LiveId" clId="{E4CCCC06-45B5-4ED0-B1C9-F8D0685D5EE2}" dt="2022-04-06T21:17:40.271" v="1711" actId="20577"/>
        <pc:sldMkLst>
          <pc:docMk/>
          <pc:sldMk cId="1378278644" sldId="379"/>
        </pc:sldMkLst>
        <pc:spChg chg="mod">
          <ac:chgData name="Lucie Kuntová" userId="3dd45c732e6765b1" providerId="LiveId" clId="{E4CCCC06-45B5-4ED0-B1C9-F8D0685D5EE2}" dt="2022-04-06T21:17:40.271" v="1711" actId="20577"/>
          <ac:spMkLst>
            <pc:docMk/>
            <pc:sldMk cId="1378278644" sldId="379"/>
            <ac:spMk id="3" creationId="{2EC02461-63AB-4AE2-A72F-B001F96ABCA3}"/>
          </ac:spMkLst>
        </pc:spChg>
        <pc:spChg chg="add del mod">
          <ac:chgData name="Lucie Kuntová" userId="3dd45c732e6765b1" providerId="LiveId" clId="{E4CCCC06-45B5-4ED0-B1C9-F8D0685D5EE2}" dt="2022-04-06T21:17:35.423" v="1707"/>
          <ac:spMkLst>
            <pc:docMk/>
            <pc:sldMk cId="1378278644" sldId="379"/>
            <ac:spMk id="4" creationId="{B4E2C486-E275-4A09-8192-C10B606EA92C}"/>
          </ac:spMkLst>
        </pc:spChg>
        <pc:spChg chg="mod">
          <ac:chgData name="Lucie Kuntová" userId="3dd45c732e6765b1" providerId="LiveId" clId="{E4CCCC06-45B5-4ED0-B1C9-F8D0685D5EE2}" dt="2022-04-06T21:13:23.330" v="1691" actId="20577"/>
          <ac:spMkLst>
            <pc:docMk/>
            <pc:sldMk cId="1378278644" sldId="379"/>
            <ac:spMk id="8" creationId="{051C0356-C15D-428C-B1D5-99EC77C8EB2E}"/>
          </ac:spMkLst>
        </pc:spChg>
        <pc:spChg chg="del">
          <ac:chgData name="Lucie Kuntová" userId="3dd45c732e6765b1" providerId="LiveId" clId="{E4CCCC06-45B5-4ED0-B1C9-F8D0685D5EE2}" dt="2022-04-06T21:14:09.557" v="1693" actId="478"/>
          <ac:spMkLst>
            <pc:docMk/>
            <pc:sldMk cId="1378278644" sldId="379"/>
            <ac:spMk id="12" creationId="{1E4EB533-CD69-47D8-8180-EFD8BE1C458F}"/>
          </ac:spMkLst>
        </pc:spChg>
        <pc:picChg chg="del">
          <ac:chgData name="Lucie Kuntová" userId="3dd45c732e6765b1" providerId="LiveId" clId="{E4CCCC06-45B5-4ED0-B1C9-F8D0685D5EE2}" dt="2022-04-06T21:14:06.234" v="1692" actId="478"/>
          <ac:picMkLst>
            <pc:docMk/>
            <pc:sldMk cId="1378278644" sldId="379"/>
            <ac:picMk id="9" creationId="{817F4452-31E0-4876-AA90-060A9A3422B0}"/>
          </ac:picMkLst>
        </pc:picChg>
        <pc:picChg chg="add mod modCrop">
          <ac:chgData name="Lucie Kuntová" userId="3dd45c732e6765b1" providerId="LiveId" clId="{E4CCCC06-45B5-4ED0-B1C9-F8D0685D5EE2}" dt="2022-04-06T21:15:24.847" v="1702" actId="1076"/>
          <ac:picMkLst>
            <pc:docMk/>
            <pc:sldMk cId="1378278644" sldId="379"/>
            <ac:picMk id="26" creationId="{7F687F76-2300-45E6-8912-CBC9FCA1DFC1}"/>
          </ac:picMkLst>
        </pc:picChg>
        <pc:inkChg chg="add del">
          <ac:chgData name="Lucie Kuntová" userId="3dd45c732e6765b1" providerId="LiveId" clId="{E4CCCC06-45B5-4ED0-B1C9-F8D0685D5EE2}" dt="2022-04-06T21:16:25.041" v="1704" actId="9405"/>
          <ac:inkMkLst>
            <pc:docMk/>
            <pc:sldMk cId="1378278644" sldId="379"/>
            <ac:inkMk id="2" creationId="{5B67FF7B-64C2-4988-93A2-647E0C74A8B9}"/>
          </ac:inkMkLst>
        </pc:inkChg>
        <pc:cxnChg chg="del">
          <ac:chgData name="Lucie Kuntová" userId="3dd45c732e6765b1" providerId="LiveId" clId="{E4CCCC06-45B5-4ED0-B1C9-F8D0685D5EE2}" dt="2022-04-06T21:14:09.557" v="1693" actId="478"/>
          <ac:cxnSpMkLst>
            <pc:docMk/>
            <pc:sldMk cId="1378278644" sldId="379"/>
            <ac:cxnSpMk id="11" creationId="{289D0BCA-B6DE-480D-ACD9-70E37F6C54D0}"/>
          </ac:cxnSpMkLst>
        </pc:cxnChg>
        <pc:cxnChg chg="del">
          <ac:chgData name="Lucie Kuntová" userId="3dd45c732e6765b1" providerId="LiveId" clId="{E4CCCC06-45B5-4ED0-B1C9-F8D0685D5EE2}" dt="2022-04-06T21:14:09.557" v="1693" actId="478"/>
          <ac:cxnSpMkLst>
            <pc:docMk/>
            <pc:sldMk cId="1378278644" sldId="379"/>
            <ac:cxnSpMk id="36" creationId="{F02AFAAF-0304-4028-9891-63BBA83849B7}"/>
          </ac:cxnSpMkLst>
        </pc:cxnChg>
      </pc:sldChg>
      <pc:sldChg chg="addSp delSp add del setBg delDesignElem">
        <pc:chgData name="Lucie Kuntová" userId="3dd45c732e6765b1" providerId="LiveId" clId="{E4CCCC06-45B5-4ED0-B1C9-F8D0685D5EE2}" dt="2022-04-06T21:17:57.892" v="1714"/>
        <pc:sldMkLst>
          <pc:docMk/>
          <pc:sldMk cId="1787399929" sldId="380"/>
        </pc:sldMkLst>
        <pc:spChg chg="add del">
          <ac:chgData name="Lucie Kuntová" userId="3dd45c732e6765b1" providerId="LiveId" clId="{E4CCCC06-45B5-4ED0-B1C9-F8D0685D5EE2}" dt="2022-04-06T21:17:57.892" v="1714"/>
          <ac:spMkLst>
            <pc:docMk/>
            <pc:sldMk cId="1787399929" sldId="380"/>
            <ac:spMk id="29" creationId="{B8DD7FEB-D9F3-4F5B-982C-36B0664D0205}"/>
          </ac:spMkLst>
        </pc:spChg>
        <pc:spChg chg="add del">
          <ac:chgData name="Lucie Kuntová" userId="3dd45c732e6765b1" providerId="LiveId" clId="{E4CCCC06-45B5-4ED0-B1C9-F8D0685D5EE2}" dt="2022-04-06T21:17:57.892" v="1714"/>
          <ac:spMkLst>
            <pc:docMk/>
            <pc:sldMk cId="1787399929" sldId="380"/>
            <ac:spMk id="31" creationId="{96BA11E4-0636-4FA9-A836-2A4FB176449A}"/>
          </ac:spMkLst>
        </pc:spChg>
        <pc:spChg chg="add del">
          <ac:chgData name="Lucie Kuntová" userId="3dd45c732e6765b1" providerId="LiveId" clId="{E4CCCC06-45B5-4ED0-B1C9-F8D0685D5EE2}" dt="2022-04-06T21:17:57.892" v="1714"/>
          <ac:spMkLst>
            <pc:docMk/>
            <pc:sldMk cId="1787399929" sldId="380"/>
            <ac:spMk id="32" creationId="{079CE317-680B-449C-A423-71C1FE069B4C}"/>
          </ac:spMkLst>
        </pc:spChg>
        <pc:spChg chg="add del">
          <ac:chgData name="Lucie Kuntová" userId="3dd45c732e6765b1" providerId="LiveId" clId="{E4CCCC06-45B5-4ED0-B1C9-F8D0685D5EE2}" dt="2022-04-06T21:17:57.892" v="1714"/>
          <ac:spMkLst>
            <pc:docMk/>
            <pc:sldMk cId="1787399929" sldId="380"/>
            <ac:spMk id="33" creationId="{5681882E-BDD0-4311-AF62-E8019628524D}"/>
          </ac:spMkLst>
        </pc:spChg>
        <pc:spChg chg="add del">
          <ac:chgData name="Lucie Kuntová" userId="3dd45c732e6765b1" providerId="LiveId" clId="{E4CCCC06-45B5-4ED0-B1C9-F8D0685D5EE2}" dt="2022-04-06T21:17:57.892" v="1714"/>
          <ac:spMkLst>
            <pc:docMk/>
            <pc:sldMk cId="1787399929" sldId="380"/>
            <ac:spMk id="34" creationId="{38ABDB68-E3D5-448E-97D3-06FFEF680193}"/>
          </ac:spMkLst>
        </pc:spChg>
        <pc:spChg chg="add del">
          <ac:chgData name="Lucie Kuntová" userId="3dd45c732e6765b1" providerId="LiveId" clId="{E4CCCC06-45B5-4ED0-B1C9-F8D0685D5EE2}" dt="2022-04-06T21:17:57.892" v="1714"/>
          <ac:spMkLst>
            <pc:docMk/>
            <pc:sldMk cId="1787399929" sldId="380"/>
            <ac:spMk id="35" creationId="{EADD3260-4BDA-459B-A162-5E1B897E38FC}"/>
          </ac:spMkLst>
        </pc:spChg>
        <pc:spChg chg="add del">
          <ac:chgData name="Lucie Kuntová" userId="3dd45c732e6765b1" providerId="LiveId" clId="{E4CCCC06-45B5-4ED0-B1C9-F8D0685D5EE2}" dt="2022-04-06T21:17:57.892" v="1714"/>
          <ac:spMkLst>
            <pc:docMk/>
            <pc:sldMk cId="1787399929" sldId="380"/>
            <ac:spMk id="37" creationId="{283DA7DD-CA37-4ED7-8710-48E56B063BA4}"/>
          </ac:spMkLst>
        </pc:spChg>
        <pc:spChg chg="add del">
          <ac:chgData name="Lucie Kuntová" userId="3dd45c732e6765b1" providerId="LiveId" clId="{E4CCCC06-45B5-4ED0-B1C9-F8D0685D5EE2}" dt="2022-04-06T21:17:57.892" v="1714"/>
          <ac:spMkLst>
            <pc:docMk/>
            <pc:sldMk cId="1787399929" sldId="380"/>
            <ac:spMk id="39" creationId="{B92F2E3C-66CD-4DEB-BA14-2A5912B65A21}"/>
          </ac:spMkLst>
        </pc:spChg>
        <pc:grpChg chg="add del">
          <ac:chgData name="Lucie Kuntová" userId="3dd45c732e6765b1" providerId="LiveId" clId="{E4CCCC06-45B5-4ED0-B1C9-F8D0685D5EE2}" dt="2022-04-06T21:17:57.892" v="1714"/>
          <ac:grpSpMkLst>
            <pc:docMk/>
            <pc:sldMk cId="1787399929" sldId="380"/>
            <ac:grpSpMk id="30" creationId="{DDA34B8A-FA8D-4E16-AD72-7B60B1C2582A}"/>
          </ac:grpSpMkLst>
        </pc:grpChg>
      </pc:sldChg>
      <pc:sldChg chg="modSp add mod">
        <pc:chgData name="Lucie Kuntová" userId="3dd45c732e6765b1" providerId="LiveId" clId="{E4CCCC06-45B5-4ED0-B1C9-F8D0685D5EE2}" dt="2022-04-06T21:23:21.398" v="1791" actId="20577"/>
        <pc:sldMkLst>
          <pc:docMk/>
          <pc:sldMk cId="2731857944" sldId="380"/>
        </pc:sldMkLst>
        <pc:spChg chg="mod">
          <ac:chgData name="Lucie Kuntová" userId="3dd45c732e6765b1" providerId="LiveId" clId="{E4CCCC06-45B5-4ED0-B1C9-F8D0685D5EE2}" dt="2022-04-06T21:23:21.398" v="1791" actId="20577"/>
          <ac:spMkLst>
            <pc:docMk/>
            <pc:sldMk cId="2731857944" sldId="380"/>
            <ac:spMk id="3" creationId="{2EC02461-63AB-4AE2-A72F-B001F96ABCA3}"/>
          </ac:spMkLst>
        </pc:spChg>
        <pc:spChg chg="mod">
          <ac:chgData name="Lucie Kuntová" userId="3dd45c732e6765b1" providerId="LiveId" clId="{E4CCCC06-45B5-4ED0-B1C9-F8D0685D5EE2}" dt="2022-04-06T21:22:09.429" v="1781" actId="20577"/>
          <ac:spMkLst>
            <pc:docMk/>
            <pc:sldMk cId="2731857944" sldId="380"/>
            <ac:spMk id="8" creationId="{051C0356-C15D-428C-B1D5-99EC77C8EB2E}"/>
          </ac:spMkLst>
        </pc:spChg>
      </pc:sldChg>
      <pc:sldChg chg="addSp delSp add del setBg delDesignElem">
        <pc:chgData name="Lucie Kuntová" userId="3dd45c732e6765b1" providerId="LiveId" clId="{E4CCCC06-45B5-4ED0-B1C9-F8D0685D5EE2}" dt="2022-04-06T21:21:13.534" v="1757"/>
        <pc:sldMkLst>
          <pc:docMk/>
          <pc:sldMk cId="546504333" sldId="381"/>
        </pc:sldMkLst>
        <pc:spChg chg="add del">
          <ac:chgData name="Lucie Kuntová" userId="3dd45c732e6765b1" providerId="LiveId" clId="{E4CCCC06-45B5-4ED0-B1C9-F8D0685D5EE2}" dt="2022-04-06T21:21:13.534" v="1757"/>
          <ac:spMkLst>
            <pc:docMk/>
            <pc:sldMk cId="546504333" sldId="381"/>
            <ac:spMk id="29" creationId="{B8DD7FEB-D9F3-4F5B-982C-36B0664D0205}"/>
          </ac:spMkLst>
        </pc:spChg>
        <pc:spChg chg="add del">
          <ac:chgData name="Lucie Kuntová" userId="3dd45c732e6765b1" providerId="LiveId" clId="{E4CCCC06-45B5-4ED0-B1C9-F8D0685D5EE2}" dt="2022-04-06T21:21:13.534" v="1757"/>
          <ac:spMkLst>
            <pc:docMk/>
            <pc:sldMk cId="546504333" sldId="381"/>
            <ac:spMk id="31" creationId="{96BA11E4-0636-4FA9-A836-2A4FB176449A}"/>
          </ac:spMkLst>
        </pc:spChg>
        <pc:spChg chg="add del">
          <ac:chgData name="Lucie Kuntová" userId="3dd45c732e6765b1" providerId="LiveId" clId="{E4CCCC06-45B5-4ED0-B1C9-F8D0685D5EE2}" dt="2022-04-06T21:21:13.534" v="1757"/>
          <ac:spMkLst>
            <pc:docMk/>
            <pc:sldMk cId="546504333" sldId="381"/>
            <ac:spMk id="32" creationId="{079CE317-680B-449C-A423-71C1FE069B4C}"/>
          </ac:spMkLst>
        </pc:spChg>
        <pc:spChg chg="add del">
          <ac:chgData name="Lucie Kuntová" userId="3dd45c732e6765b1" providerId="LiveId" clId="{E4CCCC06-45B5-4ED0-B1C9-F8D0685D5EE2}" dt="2022-04-06T21:21:13.534" v="1757"/>
          <ac:spMkLst>
            <pc:docMk/>
            <pc:sldMk cId="546504333" sldId="381"/>
            <ac:spMk id="33" creationId="{5681882E-BDD0-4311-AF62-E8019628524D}"/>
          </ac:spMkLst>
        </pc:spChg>
        <pc:spChg chg="add del">
          <ac:chgData name="Lucie Kuntová" userId="3dd45c732e6765b1" providerId="LiveId" clId="{E4CCCC06-45B5-4ED0-B1C9-F8D0685D5EE2}" dt="2022-04-06T21:21:13.534" v="1757"/>
          <ac:spMkLst>
            <pc:docMk/>
            <pc:sldMk cId="546504333" sldId="381"/>
            <ac:spMk id="34" creationId="{38ABDB68-E3D5-448E-97D3-06FFEF680193}"/>
          </ac:spMkLst>
        </pc:spChg>
        <pc:spChg chg="add del">
          <ac:chgData name="Lucie Kuntová" userId="3dd45c732e6765b1" providerId="LiveId" clId="{E4CCCC06-45B5-4ED0-B1C9-F8D0685D5EE2}" dt="2022-04-06T21:21:13.534" v="1757"/>
          <ac:spMkLst>
            <pc:docMk/>
            <pc:sldMk cId="546504333" sldId="381"/>
            <ac:spMk id="35" creationId="{EADD3260-4BDA-459B-A162-5E1B897E38FC}"/>
          </ac:spMkLst>
        </pc:spChg>
        <pc:spChg chg="add del">
          <ac:chgData name="Lucie Kuntová" userId="3dd45c732e6765b1" providerId="LiveId" clId="{E4CCCC06-45B5-4ED0-B1C9-F8D0685D5EE2}" dt="2022-04-06T21:21:13.534" v="1757"/>
          <ac:spMkLst>
            <pc:docMk/>
            <pc:sldMk cId="546504333" sldId="381"/>
            <ac:spMk id="37" creationId="{283DA7DD-CA37-4ED7-8710-48E56B063BA4}"/>
          </ac:spMkLst>
        </pc:spChg>
        <pc:spChg chg="add del">
          <ac:chgData name="Lucie Kuntová" userId="3dd45c732e6765b1" providerId="LiveId" clId="{E4CCCC06-45B5-4ED0-B1C9-F8D0685D5EE2}" dt="2022-04-06T21:21:13.534" v="1757"/>
          <ac:spMkLst>
            <pc:docMk/>
            <pc:sldMk cId="546504333" sldId="381"/>
            <ac:spMk id="39" creationId="{B92F2E3C-66CD-4DEB-BA14-2A5912B65A21}"/>
          </ac:spMkLst>
        </pc:spChg>
        <pc:grpChg chg="add del">
          <ac:chgData name="Lucie Kuntová" userId="3dd45c732e6765b1" providerId="LiveId" clId="{E4CCCC06-45B5-4ED0-B1C9-F8D0685D5EE2}" dt="2022-04-06T21:21:13.534" v="1757"/>
          <ac:grpSpMkLst>
            <pc:docMk/>
            <pc:sldMk cId="546504333" sldId="381"/>
            <ac:grpSpMk id="30" creationId="{DDA34B8A-FA8D-4E16-AD72-7B60B1C2582A}"/>
          </ac:grpSpMkLst>
        </pc:grpChg>
      </pc:sldChg>
      <pc:sldChg chg="addSp delSp modSp add mod">
        <pc:chgData name="Lucie Kuntová" userId="3dd45c732e6765b1" providerId="LiveId" clId="{E4CCCC06-45B5-4ED0-B1C9-F8D0685D5EE2}" dt="2022-04-07T04:58:37.171" v="2330" actId="1036"/>
        <pc:sldMkLst>
          <pc:docMk/>
          <pc:sldMk cId="1614005006" sldId="381"/>
        </pc:sldMkLst>
        <pc:spChg chg="mod">
          <ac:chgData name="Lucie Kuntová" userId="3dd45c732e6765b1" providerId="LiveId" clId="{E4CCCC06-45B5-4ED0-B1C9-F8D0685D5EE2}" dt="2022-04-06T21:24:21.524" v="1812" actId="20577"/>
          <ac:spMkLst>
            <pc:docMk/>
            <pc:sldMk cId="1614005006" sldId="381"/>
            <ac:spMk id="3" creationId="{2EC02461-63AB-4AE2-A72F-B001F96ABCA3}"/>
          </ac:spMkLst>
        </pc:spChg>
        <pc:spChg chg="mod">
          <ac:chgData name="Lucie Kuntová" userId="3dd45c732e6765b1" providerId="LiveId" clId="{E4CCCC06-45B5-4ED0-B1C9-F8D0685D5EE2}" dt="2022-04-06T21:25:54.428" v="1838" actId="20577"/>
          <ac:spMkLst>
            <pc:docMk/>
            <pc:sldMk cId="1614005006" sldId="381"/>
            <ac:spMk id="8" creationId="{051C0356-C15D-428C-B1D5-99EC77C8EB2E}"/>
          </ac:spMkLst>
        </pc:spChg>
        <pc:picChg chg="add mod ord modCrop">
          <ac:chgData name="Lucie Kuntová" userId="3dd45c732e6765b1" providerId="LiveId" clId="{E4CCCC06-45B5-4ED0-B1C9-F8D0685D5EE2}" dt="2022-04-07T04:58:37.171" v="2330" actId="1036"/>
          <ac:picMkLst>
            <pc:docMk/>
            <pc:sldMk cId="1614005006" sldId="381"/>
            <ac:picMk id="24" creationId="{70BCD2B4-5F40-4C6E-99C7-DE599563FDC1}"/>
          </ac:picMkLst>
        </pc:picChg>
        <pc:picChg chg="del">
          <ac:chgData name="Lucie Kuntová" userId="3dd45c732e6765b1" providerId="LiveId" clId="{E4CCCC06-45B5-4ED0-B1C9-F8D0685D5EE2}" dt="2022-04-06T21:26:21.118" v="1839" actId="478"/>
          <ac:picMkLst>
            <pc:docMk/>
            <pc:sldMk cId="1614005006" sldId="381"/>
            <ac:picMk id="26" creationId="{7F687F76-2300-45E6-8912-CBC9FCA1DFC1}"/>
          </ac:picMkLst>
        </pc:picChg>
        <pc:picChg chg="add mod">
          <ac:chgData name="Lucie Kuntová" userId="3dd45c732e6765b1" providerId="LiveId" clId="{E4CCCC06-45B5-4ED0-B1C9-F8D0685D5EE2}" dt="2022-04-07T04:58:29.034" v="2327" actId="1036"/>
          <ac:picMkLst>
            <pc:docMk/>
            <pc:sldMk cId="1614005006" sldId="381"/>
            <ac:picMk id="6146" creationId="{FCEACD2F-E8F8-42C7-9874-407214D91BF9}"/>
          </ac:picMkLst>
        </pc:picChg>
      </pc:sldChg>
      <pc:sldChg chg="addSp delSp add del setBg delDesignElem">
        <pc:chgData name="Lucie Kuntová" userId="3dd45c732e6765b1" providerId="LiveId" clId="{E4CCCC06-45B5-4ED0-B1C9-F8D0685D5EE2}" dt="2022-04-07T04:24:56.270" v="1890"/>
        <pc:sldMkLst>
          <pc:docMk/>
          <pc:sldMk cId="1857394549" sldId="382"/>
        </pc:sldMkLst>
        <pc:spChg chg="add del">
          <ac:chgData name="Lucie Kuntová" userId="3dd45c732e6765b1" providerId="LiveId" clId="{E4CCCC06-45B5-4ED0-B1C9-F8D0685D5EE2}" dt="2022-04-07T04:24:56.270" v="1890"/>
          <ac:spMkLst>
            <pc:docMk/>
            <pc:sldMk cId="1857394549" sldId="382"/>
            <ac:spMk id="29" creationId="{B8DD7FEB-D9F3-4F5B-982C-36B0664D0205}"/>
          </ac:spMkLst>
        </pc:spChg>
        <pc:spChg chg="add del">
          <ac:chgData name="Lucie Kuntová" userId="3dd45c732e6765b1" providerId="LiveId" clId="{E4CCCC06-45B5-4ED0-B1C9-F8D0685D5EE2}" dt="2022-04-07T04:24:56.270" v="1890"/>
          <ac:spMkLst>
            <pc:docMk/>
            <pc:sldMk cId="1857394549" sldId="382"/>
            <ac:spMk id="31" creationId="{96BA11E4-0636-4FA9-A836-2A4FB176449A}"/>
          </ac:spMkLst>
        </pc:spChg>
        <pc:spChg chg="add del">
          <ac:chgData name="Lucie Kuntová" userId="3dd45c732e6765b1" providerId="LiveId" clId="{E4CCCC06-45B5-4ED0-B1C9-F8D0685D5EE2}" dt="2022-04-07T04:24:56.270" v="1890"/>
          <ac:spMkLst>
            <pc:docMk/>
            <pc:sldMk cId="1857394549" sldId="382"/>
            <ac:spMk id="32" creationId="{079CE317-680B-449C-A423-71C1FE069B4C}"/>
          </ac:spMkLst>
        </pc:spChg>
        <pc:spChg chg="add del">
          <ac:chgData name="Lucie Kuntová" userId="3dd45c732e6765b1" providerId="LiveId" clId="{E4CCCC06-45B5-4ED0-B1C9-F8D0685D5EE2}" dt="2022-04-07T04:24:56.270" v="1890"/>
          <ac:spMkLst>
            <pc:docMk/>
            <pc:sldMk cId="1857394549" sldId="382"/>
            <ac:spMk id="33" creationId="{5681882E-BDD0-4311-AF62-E8019628524D}"/>
          </ac:spMkLst>
        </pc:spChg>
        <pc:spChg chg="add del">
          <ac:chgData name="Lucie Kuntová" userId="3dd45c732e6765b1" providerId="LiveId" clId="{E4CCCC06-45B5-4ED0-B1C9-F8D0685D5EE2}" dt="2022-04-07T04:24:56.270" v="1890"/>
          <ac:spMkLst>
            <pc:docMk/>
            <pc:sldMk cId="1857394549" sldId="382"/>
            <ac:spMk id="34" creationId="{38ABDB68-E3D5-448E-97D3-06FFEF680193}"/>
          </ac:spMkLst>
        </pc:spChg>
        <pc:spChg chg="add del">
          <ac:chgData name="Lucie Kuntová" userId="3dd45c732e6765b1" providerId="LiveId" clId="{E4CCCC06-45B5-4ED0-B1C9-F8D0685D5EE2}" dt="2022-04-07T04:24:56.270" v="1890"/>
          <ac:spMkLst>
            <pc:docMk/>
            <pc:sldMk cId="1857394549" sldId="382"/>
            <ac:spMk id="35" creationId="{EADD3260-4BDA-459B-A162-5E1B897E38FC}"/>
          </ac:spMkLst>
        </pc:spChg>
        <pc:spChg chg="add del">
          <ac:chgData name="Lucie Kuntová" userId="3dd45c732e6765b1" providerId="LiveId" clId="{E4CCCC06-45B5-4ED0-B1C9-F8D0685D5EE2}" dt="2022-04-07T04:24:56.270" v="1890"/>
          <ac:spMkLst>
            <pc:docMk/>
            <pc:sldMk cId="1857394549" sldId="382"/>
            <ac:spMk id="37" creationId="{283DA7DD-CA37-4ED7-8710-48E56B063BA4}"/>
          </ac:spMkLst>
        </pc:spChg>
        <pc:spChg chg="add del">
          <ac:chgData name="Lucie Kuntová" userId="3dd45c732e6765b1" providerId="LiveId" clId="{E4CCCC06-45B5-4ED0-B1C9-F8D0685D5EE2}" dt="2022-04-07T04:24:56.270" v="1890"/>
          <ac:spMkLst>
            <pc:docMk/>
            <pc:sldMk cId="1857394549" sldId="382"/>
            <ac:spMk id="39" creationId="{B92F2E3C-66CD-4DEB-BA14-2A5912B65A21}"/>
          </ac:spMkLst>
        </pc:spChg>
        <pc:grpChg chg="add del">
          <ac:chgData name="Lucie Kuntová" userId="3dd45c732e6765b1" providerId="LiveId" clId="{E4CCCC06-45B5-4ED0-B1C9-F8D0685D5EE2}" dt="2022-04-07T04:24:56.270" v="1890"/>
          <ac:grpSpMkLst>
            <pc:docMk/>
            <pc:sldMk cId="1857394549" sldId="382"/>
            <ac:grpSpMk id="30" creationId="{DDA34B8A-FA8D-4E16-AD72-7B60B1C2582A}"/>
          </ac:grpSpMkLst>
        </pc:grpChg>
      </pc:sldChg>
      <pc:sldChg chg="addSp delSp modSp add mod">
        <pc:chgData name="Lucie Kuntová" userId="3dd45c732e6765b1" providerId="LiveId" clId="{E4CCCC06-45B5-4ED0-B1C9-F8D0685D5EE2}" dt="2022-04-07T04:31:35.387" v="1962" actId="478"/>
        <pc:sldMkLst>
          <pc:docMk/>
          <pc:sldMk cId="3309848950" sldId="382"/>
        </pc:sldMkLst>
        <pc:spChg chg="mod">
          <ac:chgData name="Lucie Kuntová" userId="3dd45c732e6765b1" providerId="LiveId" clId="{E4CCCC06-45B5-4ED0-B1C9-F8D0685D5EE2}" dt="2022-04-07T04:26:43.178" v="1936" actId="20577"/>
          <ac:spMkLst>
            <pc:docMk/>
            <pc:sldMk cId="3309848950" sldId="382"/>
            <ac:spMk id="3" creationId="{2EC02461-63AB-4AE2-A72F-B001F96ABCA3}"/>
          </ac:spMkLst>
        </pc:spChg>
        <pc:spChg chg="mod">
          <ac:chgData name="Lucie Kuntová" userId="3dd45c732e6765b1" providerId="LiveId" clId="{E4CCCC06-45B5-4ED0-B1C9-F8D0685D5EE2}" dt="2022-04-07T04:27:52.707" v="1943" actId="6549"/>
          <ac:spMkLst>
            <pc:docMk/>
            <pc:sldMk cId="3309848950" sldId="382"/>
            <ac:spMk id="8" creationId="{051C0356-C15D-428C-B1D5-99EC77C8EB2E}"/>
          </ac:spMkLst>
        </pc:spChg>
        <pc:picChg chg="del">
          <ac:chgData name="Lucie Kuntová" userId="3dd45c732e6765b1" providerId="LiveId" clId="{E4CCCC06-45B5-4ED0-B1C9-F8D0685D5EE2}" dt="2022-04-07T04:28:42.039" v="1944" actId="478"/>
          <ac:picMkLst>
            <pc:docMk/>
            <pc:sldMk cId="3309848950" sldId="382"/>
            <ac:picMk id="24" creationId="{70BCD2B4-5F40-4C6E-99C7-DE599563FDC1}"/>
          </ac:picMkLst>
        </pc:picChg>
        <pc:picChg chg="add mod modCrop">
          <ac:chgData name="Lucie Kuntová" userId="3dd45c732e6765b1" providerId="LiveId" clId="{E4CCCC06-45B5-4ED0-B1C9-F8D0685D5EE2}" dt="2022-04-07T04:29:23.159" v="1958" actId="1035"/>
          <ac:picMkLst>
            <pc:docMk/>
            <pc:sldMk cId="3309848950" sldId="382"/>
            <ac:picMk id="25" creationId="{B7681D51-4666-4543-9702-18A1664E4FDF}"/>
          </ac:picMkLst>
        </pc:picChg>
        <pc:picChg chg="add del mod modCrop">
          <ac:chgData name="Lucie Kuntová" userId="3dd45c732e6765b1" providerId="LiveId" clId="{E4CCCC06-45B5-4ED0-B1C9-F8D0685D5EE2}" dt="2022-04-07T04:31:35.387" v="1962" actId="478"/>
          <ac:picMkLst>
            <pc:docMk/>
            <pc:sldMk cId="3309848950" sldId="382"/>
            <ac:picMk id="26" creationId="{5B6381FE-767F-4E72-96CD-222E7D4185E0}"/>
          </ac:picMkLst>
        </pc:picChg>
      </pc:sldChg>
      <pc:sldChg chg="addSp delSp modSp add mod">
        <pc:chgData name="Lucie Kuntová" userId="3dd45c732e6765b1" providerId="LiveId" clId="{E4CCCC06-45B5-4ED0-B1C9-F8D0685D5EE2}" dt="2022-04-07T04:44:26.791" v="2229" actId="1036"/>
        <pc:sldMkLst>
          <pc:docMk/>
          <pc:sldMk cId="2398995314" sldId="383"/>
        </pc:sldMkLst>
        <pc:spChg chg="mod">
          <ac:chgData name="Lucie Kuntová" userId="3dd45c732e6765b1" providerId="LiveId" clId="{E4CCCC06-45B5-4ED0-B1C9-F8D0685D5EE2}" dt="2022-04-07T04:34:59.524" v="1996" actId="20577"/>
          <ac:spMkLst>
            <pc:docMk/>
            <pc:sldMk cId="2398995314" sldId="383"/>
            <ac:spMk id="3" creationId="{2EC02461-63AB-4AE2-A72F-B001F96ABCA3}"/>
          </ac:spMkLst>
        </pc:spChg>
        <pc:spChg chg="mod">
          <ac:chgData name="Lucie Kuntová" userId="3dd45c732e6765b1" providerId="LiveId" clId="{E4CCCC06-45B5-4ED0-B1C9-F8D0685D5EE2}" dt="2022-04-07T04:41:14.813" v="2142" actId="255"/>
          <ac:spMkLst>
            <pc:docMk/>
            <pc:sldMk cId="2398995314" sldId="383"/>
            <ac:spMk id="8" creationId="{051C0356-C15D-428C-B1D5-99EC77C8EB2E}"/>
          </ac:spMkLst>
        </pc:spChg>
        <pc:picChg chg="add mod modCrop">
          <ac:chgData name="Lucie Kuntová" userId="3dd45c732e6765b1" providerId="LiveId" clId="{E4CCCC06-45B5-4ED0-B1C9-F8D0685D5EE2}" dt="2022-04-07T04:44:26.791" v="2229" actId="1036"/>
          <ac:picMkLst>
            <pc:docMk/>
            <pc:sldMk cId="2398995314" sldId="383"/>
            <ac:picMk id="24" creationId="{906B3E56-4487-4147-9D66-FBB2C3DDF0A8}"/>
          </ac:picMkLst>
        </pc:picChg>
        <pc:picChg chg="del">
          <ac:chgData name="Lucie Kuntová" userId="3dd45c732e6765b1" providerId="LiveId" clId="{E4CCCC06-45B5-4ED0-B1C9-F8D0685D5EE2}" dt="2022-04-07T04:41:30.367" v="2143" actId="478"/>
          <ac:picMkLst>
            <pc:docMk/>
            <pc:sldMk cId="2398995314" sldId="383"/>
            <ac:picMk id="25" creationId="{B7681D51-4666-4543-9702-18A1664E4FDF}"/>
          </ac:picMkLst>
        </pc:picChg>
        <pc:picChg chg="add mod modCrop">
          <ac:chgData name="Lucie Kuntová" userId="3dd45c732e6765b1" providerId="LiveId" clId="{E4CCCC06-45B5-4ED0-B1C9-F8D0685D5EE2}" dt="2022-04-07T04:44:21.843" v="2222" actId="1036"/>
          <ac:picMkLst>
            <pc:docMk/>
            <pc:sldMk cId="2398995314" sldId="383"/>
            <ac:picMk id="26" creationId="{232A6382-1F3D-4E18-B8D8-07DCB92F4ED7}"/>
          </ac:picMkLst>
        </pc:picChg>
      </pc:sldChg>
      <pc:sldChg chg="addSp delSp add del setBg delDesignElem">
        <pc:chgData name="Lucie Kuntová" userId="3dd45c732e6765b1" providerId="LiveId" clId="{E4CCCC06-45B5-4ED0-B1C9-F8D0685D5EE2}" dt="2022-04-07T04:31:48.504" v="1965"/>
        <pc:sldMkLst>
          <pc:docMk/>
          <pc:sldMk cId="2610064733" sldId="383"/>
        </pc:sldMkLst>
        <pc:spChg chg="add del">
          <ac:chgData name="Lucie Kuntová" userId="3dd45c732e6765b1" providerId="LiveId" clId="{E4CCCC06-45B5-4ED0-B1C9-F8D0685D5EE2}" dt="2022-04-07T04:31:48.504" v="1965"/>
          <ac:spMkLst>
            <pc:docMk/>
            <pc:sldMk cId="2610064733" sldId="383"/>
            <ac:spMk id="29" creationId="{B8DD7FEB-D9F3-4F5B-982C-36B0664D0205}"/>
          </ac:spMkLst>
        </pc:spChg>
        <pc:spChg chg="add del">
          <ac:chgData name="Lucie Kuntová" userId="3dd45c732e6765b1" providerId="LiveId" clId="{E4CCCC06-45B5-4ED0-B1C9-F8D0685D5EE2}" dt="2022-04-07T04:31:48.504" v="1965"/>
          <ac:spMkLst>
            <pc:docMk/>
            <pc:sldMk cId="2610064733" sldId="383"/>
            <ac:spMk id="31" creationId="{96BA11E4-0636-4FA9-A836-2A4FB176449A}"/>
          </ac:spMkLst>
        </pc:spChg>
        <pc:spChg chg="add del">
          <ac:chgData name="Lucie Kuntová" userId="3dd45c732e6765b1" providerId="LiveId" clId="{E4CCCC06-45B5-4ED0-B1C9-F8D0685D5EE2}" dt="2022-04-07T04:31:48.504" v="1965"/>
          <ac:spMkLst>
            <pc:docMk/>
            <pc:sldMk cId="2610064733" sldId="383"/>
            <ac:spMk id="32" creationId="{079CE317-680B-449C-A423-71C1FE069B4C}"/>
          </ac:spMkLst>
        </pc:spChg>
        <pc:spChg chg="add del">
          <ac:chgData name="Lucie Kuntová" userId="3dd45c732e6765b1" providerId="LiveId" clId="{E4CCCC06-45B5-4ED0-B1C9-F8D0685D5EE2}" dt="2022-04-07T04:31:48.504" v="1965"/>
          <ac:spMkLst>
            <pc:docMk/>
            <pc:sldMk cId="2610064733" sldId="383"/>
            <ac:spMk id="33" creationId="{5681882E-BDD0-4311-AF62-E8019628524D}"/>
          </ac:spMkLst>
        </pc:spChg>
        <pc:spChg chg="add del">
          <ac:chgData name="Lucie Kuntová" userId="3dd45c732e6765b1" providerId="LiveId" clId="{E4CCCC06-45B5-4ED0-B1C9-F8D0685D5EE2}" dt="2022-04-07T04:31:48.504" v="1965"/>
          <ac:spMkLst>
            <pc:docMk/>
            <pc:sldMk cId="2610064733" sldId="383"/>
            <ac:spMk id="34" creationId="{38ABDB68-E3D5-448E-97D3-06FFEF680193}"/>
          </ac:spMkLst>
        </pc:spChg>
        <pc:spChg chg="add del">
          <ac:chgData name="Lucie Kuntová" userId="3dd45c732e6765b1" providerId="LiveId" clId="{E4CCCC06-45B5-4ED0-B1C9-F8D0685D5EE2}" dt="2022-04-07T04:31:48.504" v="1965"/>
          <ac:spMkLst>
            <pc:docMk/>
            <pc:sldMk cId="2610064733" sldId="383"/>
            <ac:spMk id="35" creationId="{EADD3260-4BDA-459B-A162-5E1B897E38FC}"/>
          </ac:spMkLst>
        </pc:spChg>
        <pc:spChg chg="add del">
          <ac:chgData name="Lucie Kuntová" userId="3dd45c732e6765b1" providerId="LiveId" clId="{E4CCCC06-45B5-4ED0-B1C9-F8D0685D5EE2}" dt="2022-04-07T04:31:48.504" v="1965"/>
          <ac:spMkLst>
            <pc:docMk/>
            <pc:sldMk cId="2610064733" sldId="383"/>
            <ac:spMk id="37" creationId="{283DA7DD-CA37-4ED7-8710-48E56B063BA4}"/>
          </ac:spMkLst>
        </pc:spChg>
        <pc:spChg chg="add del">
          <ac:chgData name="Lucie Kuntová" userId="3dd45c732e6765b1" providerId="LiveId" clId="{E4CCCC06-45B5-4ED0-B1C9-F8D0685D5EE2}" dt="2022-04-07T04:31:48.504" v="1965"/>
          <ac:spMkLst>
            <pc:docMk/>
            <pc:sldMk cId="2610064733" sldId="383"/>
            <ac:spMk id="39" creationId="{B92F2E3C-66CD-4DEB-BA14-2A5912B65A21}"/>
          </ac:spMkLst>
        </pc:spChg>
        <pc:grpChg chg="add del">
          <ac:chgData name="Lucie Kuntová" userId="3dd45c732e6765b1" providerId="LiveId" clId="{E4CCCC06-45B5-4ED0-B1C9-F8D0685D5EE2}" dt="2022-04-07T04:31:48.504" v="1965"/>
          <ac:grpSpMkLst>
            <pc:docMk/>
            <pc:sldMk cId="2610064733" sldId="383"/>
            <ac:grpSpMk id="30" creationId="{DDA34B8A-FA8D-4E16-AD72-7B60B1C2582A}"/>
          </ac:grpSpMkLst>
        </pc:grpChg>
      </pc:sldChg>
      <pc:sldChg chg="addSp delSp add del setBg delDesignElem">
        <pc:chgData name="Lucie Kuntová" userId="3dd45c732e6765b1" providerId="LiveId" clId="{E4CCCC06-45B5-4ED0-B1C9-F8D0685D5EE2}" dt="2022-04-07T04:45:25.089" v="2232"/>
        <pc:sldMkLst>
          <pc:docMk/>
          <pc:sldMk cId="615214826" sldId="384"/>
        </pc:sldMkLst>
        <pc:spChg chg="add del">
          <ac:chgData name="Lucie Kuntová" userId="3dd45c732e6765b1" providerId="LiveId" clId="{E4CCCC06-45B5-4ED0-B1C9-F8D0685D5EE2}" dt="2022-04-07T04:45:25.089" v="2232"/>
          <ac:spMkLst>
            <pc:docMk/>
            <pc:sldMk cId="615214826" sldId="384"/>
            <ac:spMk id="29" creationId="{B8DD7FEB-D9F3-4F5B-982C-36B0664D0205}"/>
          </ac:spMkLst>
        </pc:spChg>
        <pc:spChg chg="add del">
          <ac:chgData name="Lucie Kuntová" userId="3dd45c732e6765b1" providerId="LiveId" clId="{E4CCCC06-45B5-4ED0-B1C9-F8D0685D5EE2}" dt="2022-04-07T04:45:25.089" v="2232"/>
          <ac:spMkLst>
            <pc:docMk/>
            <pc:sldMk cId="615214826" sldId="384"/>
            <ac:spMk id="31" creationId="{96BA11E4-0636-4FA9-A836-2A4FB176449A}"/>
          </ac:spMkLst>
        </pc:spChg>
        <pc:spChg chg="add del">
          <ac:chgData name="Lucie Kuntová" userId="3dd45c732e6765b1" providerId="LiveId" clId="{E4CCCC06-45B5-4ED0-B1C9-F8D0685D5EE2}" dt="2022-04-07T04:45:25.089" v="2232"/>
          <ac:spMkLst>
            <pc:docMk/>
            <pc:sldMk cId="615214826" sldId="384"/>
            <ac:spMk id="32" creationId="{079CE317-680B-449C-A423-71C1FE069B4C}"/>
          </ac:spMkLst>
        </pc:spChg>
        <pc:spChg chg="add del">
          <ac:chgData name="Lucie Kuntová" userId="3dd45c732e6765b1" providerId="LiveId" clId="{E4CCCC06-45B5-4ED0-B1C9-F8D0685D5EE2}" dt="2022-04-07T04:45:25.089" v="2232"/>
          <ac:spMkLst>
            <pc:docMk/>
            <pc:sldMk cId="615214826" sldId="384"/>
            <ac:spMk id="33" creationId="{5681882E-BDD0-4311-AF62-E8019628524D}"/>
          </ac:spMkLst>
        </pc:spChg>
        <pc:spChg chg="add del">
          <ac:chgData name="Lucie Kuntová" userId="3dd45c732e6765b1" providerId="LiveId" clId="{E4CCCC06-45B5-4ED0-B1C9-F8D0685D5EE2}" dt="2022-04-07T04:45:25.089" v="2232"/>
          <ac:spMkLst>
            <pc:docMk/>
            <pc:sldMk cId="615214826" sldId="384"/>
            <ac:spMk id="34" creationId="{38ABDB68-E3D5-448E-97D3-06FFEF680193}"/>
          </ac:spMkLst>
        </pc:spChg>
        <pc:spChg chg="add del">
          <ac:chgData name="Lucie Kuntová" userId="3dd45c732e6765b1" providerId="LiveId" clId="{E4CCCC06-45B5-4ED0-B1C9-F8D0685D5EE2}" dt="2022-04-07T04:45:25.089" v="2232"/>
          <ac:spMkLst>
            <pc:docMk/>
            <pc:sldMk cId="615214826" sldId="384"/>
            <ac:spMk id="35" creationId="{EADD3260-4BDA-459B-A162-5E1B897E38FC}"/>
          </ac:spMkLst>
        </pc:spChg>
        <pc:spChg chg="add del">
          <ac:chgData name="Lucie Kuntová" userId="3dd45c732e6765b1" providerId="LiveId" clId="{E4CCCC06-45B5-4ED0-B1C9-F8D0685D5EE2}" dt="2022-04-07T04:45:25.089" v="2232"/>
          <ac:spMkLst>
            <pc:docMk/>
            <pc:sldMk cId="615214826" sldId="384"/>
            <ac:spMk id="37" creationId="{283DA7DD-CA37-4ED7-8710-48E56B063BA4}"/>
          </ac:spMkLst>
        </pc:spChg>
        <pc:spChg chg="add del">
          <ac:chgData name="Lucie Kuntová" userId="3dd45c732e6765b1" providerId="LiveId" clId="{E4CCCC06-45B5-4ED0-B1C9-F8D0685D5EE2}" dt="2022-04-07T04:45:25.089" v="2232"/>
          <ac:spMkLst>
            <pc:docMk/>
            <pc:sldMk cId="615214826" sldId="384"/>
            <ac:spMk id="39" creationId="{B92F2E3C-66CD-4DEB-BA14-2A5912B65A21}"/>
          </ac:spMkLst>
        </pc:spChg>
        <pc:grpChg chg="add del">
          <ac:chgData name="Lucie Kuntová" userId="3dd45c732e6765b1" providerId="LiveId" clId="{E4CCCC06-45B5-4ED0-B1C9-F8D0685D5EE2}" dt="2022-04-07T04:45:25.089" v="2232"/>
          <ac:grpSpMkLst>
            <pc:docMk/>
            <pc:sldMk cId="615214826" sldId="384"/>
            <ac:grpSpMk id="30" creationId="{DDA34B8A-FA8D-4E16-AD72-7B60B1C2582A}"/>
          </ac:grpSpMkLst>
        </pc:grpChg>
      </pc:sldChg>
      <pc:sldChg chg="addSp delSp modSp add mod">
        <pc:chgData name="Lucie Kuntová" userId="3dd45c732e6765b1" providerId="LiveId" clId="{E4CCCC06-45B5-4ED0-B1C9-F8D0685D5EE2}" dt="2022-04-07T04:51:01.361" v="2300" actId="20577"/>
        <pc:sldMkLst>
          <pc:docMk/>
          <pc:sldMk cId="1035277671" sldId="384"/>
        </pc:sldMkLst>
        <pc:spChg chg="mod">
          <ac:chgData name="Lucie Kuntová" userId="3dd45c732e6765b1" providerId="LiveId" clId="{E4CCCC06-45B5-4ED0-B1C9-F8D0685D5EE2}" dt="2022-04-07T04:47:38.203" v="2255" actId="20577"/>
          <ac:spMkLst>
            <pc:docMk/>
            <pc:sldMk cId="1035277671" sldId="384"/>
            <ac:spMk id="3" creationId="{2EC02461-63AB-4AE2-A72F-B001F96ABCA3}"/>
          </ac:spMkLst>
        </pc:spChg>
        <pc:spChg chg="mod">
          <ac:chgData name="Lucie Kuntová" userId="3dd45c732e6765b1" providerId="LiveId" clId="{E4CCCC06-45B5-4ED0-B1C9-F8D0685D5EE2}" dt="2022-04-07T04:51:01.361" v="2300" actId="20577"/>
          <ac:spMkLst>
            <pc:docMk/>
            <pc:sldMk cId="1035277671" sldId="384"/>
            <ac:spMk id="8" creationId="{051C0356-C15D-428C-B1D5-99EC77C8EB2E}"/>
          </ac:spMkLst>
        </pc:spChg>
        <pc:picChg chg="del">
          <ac:chgData name="Lucie Kuntová" userId="3dd45c732e6765b1" providerId="LiveId" clId="{E4CCCC06-45B5-4ED0-B1C9-F8D0685D5EE2}" dt="2022-04-07T04:45:51.082" v="2236" actId="478"/>
          <ac:picMkLst>
            <pc:docMk/>
            <pc:sldMk cId="1035277671" sldId="384"/>
            <ac:picMk id="24" creationId="{906B3E56-4487-4147-9D66-FBB2C3DDF0A8}"/>
          </ac:picMkLst>
        </pc:picChg>
        <pc:picChg chg="add mod modCrop">
          <ac:chgData name="Lucie Kuntová" userId="3dd45c732e6765b1" providerId="LiveId" clId="{E4CCCC06-45B5-4ED0-B1C9-F8D0685D5EE2}" dt="2022-04-07T04:46:38.573" v="2244" actId="1076"/>
          <ac:picMkLst>
            <pc:docMk/>
            <pc:sldMk cId="1035277671" sldId="384"/>
            <ac:picMk id="25" creationId="{B28BB23A-822F-407B-BAF9-8101C0AE88F5}"/>
          </ac:picMkLst>
        </pc:picChg>
        <pc:picChg chg="del">
          <ac:chgData name="Lucie Kuntová" userId="3dd45c732e6765b1" providerId="LiveId" clId="{E4CCCC06-45B5-4ED0-B1C9-F8D0685D5EE2}" dt="2022-04-07T04:45:53.194" v="2237" actId="478"/>
          <ac:picMkLst>
            <pc:docMk/>
            <pc:sldMk cId="1035277671" sldId="384"/>
            <ac:picMk id="26" creationId="{232A6382-1F3D-4E18-B8D8-07DCB92F4ED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3EEE517-6D9A-4119-87BB-D6FCE36951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F508E7F-E170-40B3-9EB1-530D5AD9A8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863" y="0"/>
            <a:ext cx="4310062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6EE67BB1-6E39-467D-B421-3D2093C5F80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21438"/>
            <a:ext cx="4310063" cy="338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1A9D0D51-9B75-40FF-98DF-C3321521F2E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863" y="6421438"/>
            <a:ext cx="4310062" cy="338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5B2958-0776-4B7B-8A11-D168B0EC784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B680CDE-2F7D-4DC6-B0BD-54E16F108A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FD6C95C-9366-44B5-95FB-8309AB07A2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5BAA34-8D3F-46D7-9F3B-D2EB4B9EA77A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BBD56435-E60B-4EF0-8A79-A0782919B7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844550"/>
            <a:ext cx="3687763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DD46D245-9C50-4BD0-BD02-8BBF3DDC0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3775" y="3254375"/>
            <a:ext cx="7954963" cy="2662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343279-C57F-4C6A-8DCB-7936A33163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A394DA-C34E-489C-BB98-83BAB7988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3A492B4-9952-43B4-80DA-05F91A8E338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1049000" cy="6840538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678" y="2094387"/>
            <a:ext cx="7998253" cy="2670830"/>
          </a:xfrm>
        </p:spPr>
        <p:txBody>
          <a:bodyPr anchor="b"/>
          <a:lstStyle>
            <a:lvl1pPr>
              <a:defRPr sz="489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046678" y="4765216"/>
            <a:ext cx="7998253" cy="859227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7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1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0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4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9161406" y="1801561"/>
            <a:ext cx="988077" cy="27622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7936715" y="3233513"/>
            <a:ext cx="3849967" cy="276226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" name="Rectangle 10"/>
          <p:cNvSpPr/>
          <p:nvPr/>
        </p:nvSpPr>
        <p:spPr>
          <a:xfrm>
            <a:off x="9459267" y="0"/>
            <a:ext cx="621506" cy="1140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1990" y="294977"/>
            <a:ext cx="759618" cy="765732"/>
          </a:xfrm>
        </p:spPr>
        <p:txBody>
          <a:bodyPr/>
          <a:lstStyle/>
          <a:p>
            <a:pPr>
              <a:defRPr/>
            </a:pPr>
            <a:fld id="{E1276968-EA82-4686-AA90-1B4C66E06B0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475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1049000" cy="6840538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678" y="4957272"/>
            <a:ext cx="7998253" cy="565295"/>
          </a:xfrm>
        </p:spPr>
        <p:txBody>
          <a:bodyPr anchor="b">
            <a:normAutofit/>
          </a:bodyPr>
          <a:lstStyle>
            <a:lvl1pPr algn="l">
              <a:defRPr sz="2175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6678" y="684054"/>
            <a:ext cx="7998253" cy="342026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50"/>
            </a:lvl1pPr>
            <a:lvl2pPr marL="414360" indent="0">
              <a:buNone/>
              <a:defRPr sz="1450"/>
            </a:lvl2pPr>
            <a:lvl3pPr marL="828721" indent="0">
              <a:buNone/>
              <a:defRPr sz="1450"/>
            </a:lvl3pPr>
            <a:lvl4pPr marL="1243081" indent="0">
              <a:buNone/>
              <a:defRPr sz="1450"/>
            </a:lvl4pPr>
            <a:lvl5pPr marL="1657441" indent="0">
              <a:buNone/>
              <a:defRPr sz="1450"/>
            </a:lvl5pPr>
            <a:lvl6pPr marL="2071802" indent="0">
              <a:buNone/>
              <a:defRPr sz="1450"/>
            </a:lvl6pPr>
            <a:lvl7pPr marL="2486162" indent="0">
              <a:buNone/>
              <a:defRPr sz="1450"/>
            </a:lvl7pPr>
            <a:lvl8pPr marL="2900523" indent="0">
              <a:buNone/>
              <a:defRPr sz="1450"/>
            </a:lvl8pPr>
            <a:lvl9pPr marL="3314883" indent="0">
              <a:buNone/>
              <a:defRPr sz="145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6677" y="5522567"/>
            <a:ext cx="7998253" cy="492455"/>
          </a:xfrm>
        </p:spPr>
        <p:txBody>
          <a:bodyPr>
            <a:normAutofit/>
          </a:bodyPr>
          <a:lstStyle>
            <a:lvl1pPr marL="0" indent="0">
              <a:buNone/>
              <a:defRPr sz="1088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4360" indent="0">
              <a:buNone/>
              <a:defRPr sz="1088"/>
            </a:lvl2pPr>
            <a:lvl3pPr marL="828721" indent="0">
              <a:buNone/>
              <a:defRPr sz="906"/>
            </a:lvl3pPr>
            <a:lvl4pPr marL="1243081" indent="0">
              <a:buNone/>
              <a:defRPr sz="816"/>
            </a:lvl4pPr>
            <a:lvl5pPr marL="1657441" indent="0">
              <a:buNone/>
              <a:defRPr sz="816"/>
            </a:lvl5pPr>
            <a:lvl6pPr marL="2071802" indent="0">
              <a:buNone/>
              <a:defRPr sz="816"/>
            </a:lvl6pPr>
            <a:lvl7pPr marL="2486162" indent="0">
              <a:buNone/>
              <a:defRPr sz="816"/>
            </a:lvl7pPr>
            <a:lvl8pPr marL="2900523" indent="0">
              <a:buNone/>
              <a:defRPr sz="816"/>
            </a:lvl8pPr>
            <a:lvl9pPr marL="3314883" indent="0">
              <a:buNone/>
              <a:defRPr sz="81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16" name="Rectangle 15"/>
          <p:cNvSpPr/>
          <p:nvPr/>
        </p:nvSpPr>
        <p:spPr>
          <a:xfrm>
            <a:off x="9459267" y="0"/>
            <a:ext cx="621506" cy="1140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E968B-10D7-43D3-AA3D-F1E1A2CD894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221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1049000" cy="6840538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98" y="1060709"/>
            <a:ext cx="8003833" cy="1369490"/>
          </a:xfrm>
        </p:spPr>
        <p:txBody>
          <a:bodyPr/>
          <a:lstStyle>
            <a:lvl1pPr>
              <a:defRPr sz="3625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6678" y="3534278"/>
            <a:ext cx="7998253" cy="2470194"/>
          </a:xfrm>
        </p:spPr>
        <p:txBody>
          <a:bodyPr anchor="ctr">
            <a:normAutofit/>
          </a:bodyPr>
          <a:lstStyle>
            <a:lvl1pPr marL="0" indent="0">
              <a:buNone/>
              <a:defRPr sz="1631"/>
            </a:lvl1pPr>
            <a:lvl2pPr marL="414360" indent="0">
              <a:buNone/>
              <a:defRPr sz="1088"/>
            </a:lvl2pPr>
            <a:lvl3pPr marL="828721" indent="0">
              <a:buNone/>
              <a:defRPr sz="906"/>
            </a:lvl3pPr>
            <a:lvl4pPr marL="1243081" indent="0">
              <a:buNone/>
              <a:defRPr sz="816"/>
            </a:lvl4pPr>
            <a:lvl5pPr marL="1657441" indent="0">
              <a:buNone/>
              <a:defRPr sz="816"/>
            </a:lvl5pPr>
            <a:lvl6pPr marL="2071802" indent="0">
              <a:buNone/>
              <a:defRPr sz="816"/>
            </a:lvl6pPr>
            <a:lvl7pPr marL="2486162" indent="0">
              <a:buNone/>
              <a:defRPr sz="816"/>
            </a:lvl7pPr>
            <a:lvl8pPr marL="2900523" indent="0">
              <a:buNone/>
              <a:defRPr sz="816"/>
            </a:lvl8pPr>
            <a:lvl9pPr marL="3314883" indent="0">
              <a:buNone/>
              <a:defRPr sz="81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13" name="Rectangle 12"/>
          <p:cNvSpPr/>
          <p:nvPr/>
        </p:nvSpPr>
        <p:spPr>
          <a:xfrm>
            <a:off x="9459267" y="0"/>
            <a:ext cx="621506" cy="1140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E968B-10D7-43D3-AA3D-F1E1A2CD894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822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1049000" cy="6840538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798919" y="605790"/>
            <a:ext cx="726733" cy="142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8957791" y="2607132"/>
            <a:ext cx="591566" cy="142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77" y="979633"/>
            <a:ext cx="7661352" cy="2689766"/>
          </a:xfrm>
        </p:spPr>
        <p:txBody>
          <a:bodyPr/>
          <a:lstStyle>
            <a:lvl1pPr>
              <a:defRPr sz="3625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763513" y="3669399"/>
            <a:ext cx="7006417" cy="341303"/>
          </a:xfrm>
        </p:spPr>
        <p:txBody>
          <a:bodyPr anchor="t">
            <a:normAutofit/>
          </a:bodyPr>
          <a:lstStyle>
            <a:lvl1pPr marL="0" indent="0">
              <a:buNone/>
              <a:defRPr lang="en-US" sz="1269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14360" indent="0">
              <a:buNone/>
              <a:defRPr sz="1088"/>
            </a:lvl2pPr>
            <a:lvl3pPr marL="828721" indent="0">
              <a:buNone/>
              <a:defRPr sz="906"/>
            </a:lvl3pPr>
            <a:lvl4pPr marL="1243081" indent="0">
              <a:buNone/>
              <a:defRPr sz="816"/>
            </a:lvl4pPr>
            <a:lvl5pPr marL="1657441" indent="0">
              <a:buNone/>
              <a:defRPr sz="816"/>
            </a:lvl5pPr>
            <a:lvl6pPr marL="2071802" indent="0">
              <a:buNone/>
              <a:defRPr sz="816"/>
            </a:lvl6pPr>
            <a:lvl7pPr marL="2486162" indent="0">
              <a:buNone/>
              <a:defRPr sz="816"/>
            </a:lvl7pPr>
            <a:lvl8pPr marL="2900523" indent="0">
              <a:buNone/>
              <a:defRPr sz="816"/>
            </a:lvl8pPr>
            <a:lvl9pPr marL="3314883" indent="0">
              <a:buNone/>
              <a:defRPr sz="81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6677" y="5016394"/>
            <a:ext cx="8378188" cy="995316"/>
          </a:xfrm>
        </p:spPr>
        <p:txBody>
          <a:bodyPr anchor="ctr">
            <a:normAutofit/>
          </a:bodyPr>
          <a:lstStyle>
            <a:lvl1pPr marL="0" indent="0">
              <a:buNone/>
              <a:defRPr sz="1269"/>
            </a:lvl1pPr>
            <a:lvl2pPr marL="414360" indent="0">
              <a:buNone/>
              <a:defRPr sz="1088"/>
            </a:lvl2pPr>
            <a:lvl3pPr marL="828721" indent="0">
              <a:buNone/>
              <a:defRPr sz="906"/>
            </a:lvl3pPr>
            <a:lvl4pPr marL="1243081" indent="0">
              <a:buNone/>
              <a:defRPr sz="816"/>
            </a:lvl4pPr>
            <a:lvl5pPr marL="1657441" indent="0">
              <a:buNone/>
              <a:defRPr sz="816"/>
            </a:lvl5pPr>
            <a:lvl6pPr marL="2071802" indent="0">
              <a:buNone/>
              <a:defRPr sz="816"/>
            </a:lvl6pPr>
            <a:lvl7pPr marL="2486162" indent="0">
              <a:buNone/>
              <a:defRPr sz="816"/>
            </a:lvl7pPr>
            <a:lvl8pPr marL="2900523" indent="0">
              <a:buNone/>
              <a:defRPr sz="816"/>
            </a:lvl8pPr>
            <a:lvl9pPr marL="3314883" indent="0">
              <a:buNone/>
              <a:defRPr sz="81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19" name="Rectangle 18"/>
          <p:cNvSpPr/>
          <p:nvPr/>
        </p:nvSpPr>
        <p:spPr>
          <a:xfrm>
            <a:off x="9459267" y="0"/>
            <a:ext cx="621506" cy="1140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E968B-10D7-43D3-AA3D-F1E1A2CD894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1223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1049000" cy="6840538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677" y="2364631"/>
            <a:ext cx="7998254" cy="1817873"/>
          </a:xfrm>
        </p:spPr>
        <p:txBody>
          <a:bodyPr anchor="b"/>
          <a:lstStyle>
            <a:lvl1pPr algn="l">
              <a:defRPr sz="3625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678" y="5012172"/>
            <a:ext cx="7998253" cy="858209"/>
          </a:xfrm>
        </p:spPr>
        <p:txBody>
          <a:bodyPr anchor="t"/>
          <a:lstStyle>
            <a:lvl1pPr marL="0" indent="0" algn="l">
              <a:buNone/>
              <a:defRPr sz="1813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4360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2pPr>
            <a:lvl3pPr marL="828721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3pPr>
            <a:lvl4pPr marL="1243081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4pPr>
            <a:lvl5pPr marL="1657441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5pPr>
            <a:lvl6pPr marL="2071802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6pPr>
            <a:lvl7pPr marL="2486162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7pPr>
            <a:lvl8pPr marL="2900523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8pPr>
            <a:lvl9pPr marL="3314883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14" name="Rectangle 13"/>
          <p:cNvSpPr/>
          <p:nvPr/>
        </p:nvSpPr>
        <p:spPr>
          <a:xfrm>
            <a:off x="9459267" y="0"/>
            <a:ext cx="621506" cy="1140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E968B-10D7-43D3-AA3D-F1E1A2CD894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1425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678" y="971189"/>
            <a:ext cx="7998253" cy="705164"/>
          </a:xfrm>
        </p:spPr>
        <p:txBody>
          <a:bodyPr/>
          <a:lstStyle>
            <a:lvl1pPr>
              <a:defRPr sz="326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677" y="2596873"/>
            <a:ext cx="2847327" cy="574795"/>
          </a:xfrm>
        </p:spPr>
        <p:txBody>
          <a:bodyPr anchor="b">
            <a:noAutofit/>
          </a:bodyPr>
          <a:lstStyle>
            <a:lvl1pPr marL="0" indent="0">
              <a:buNone/>
              <a:defRPr sz="217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4360" indent="0">
              <a:buNone/>
              <a:defRPr sz="1813" b="1"/>
            </a:lvl2pPr>
            <a:lvl3pPr marL="828721" indent="0">
              <a:buNone/>
              <a:defRPr sz="1631" b="1"/>
            </a:lvl3pPr>
            <a:lvl4pPr marL="1243081" indent="0">
              <a:buNone/>
              <a:defRPr sz="1450" b="1"/>
            </a:lvl4pPr>
            <a:lvl5pPr marL="1657441" indent="0">
              <a:buNone/>
              <a:defRPr sz="1450" b="1"/>
            </a:lvl5pPr>
            <a:lvl6pPr marL="2071802" indent="0">
              <a:buNone/>
              <a:defRPr sz="1450" b="1"/>
            </a:lvl6pPr>
            <a:lvl7pPr marL="2486162" indent="0">
              <a:buNone/>
              <a:defRPr sz="1450" b="1"/>
            </a:lvl7pPr>
            <a:lvl8pPr marL="2900523" indent="0">
              <a:buNone/>
              <a:defRPr sz="1450" b="1"/>
            </a:lvl8pPr>
            <a:lvl9pPr marL="3314883" indent="0">
              <a:buNone/>
              <a:defRPr sz="145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46677" y="3171668"/>
            <a:ext cx="2847328" cy="2840043"/>
          </a:xfrm>
        </p:spPr>
        <p:txBody>
          <a:bodyPr anchor="t">
            <a:normAutofit/>
          </a:bodyPr>
          <a:lstStyle>
            <a:lvl1pPr marL="0" indent="0">
              <a:buNone/>
              <a:defRPr sz="1269"/>
            </a:lvl1pPr>
            <a:lvl2pPr marL="414360" indent="0">
              <a:buNone/>
              <a:defRPr sz="1088"/>
            </a:lvl2pPr>
            <a:lvl3pPr marL="828721" indent="0">
              <a:buNone/>
              <a:defRPr sz="906"/>
            </a:lvl3pPr>
            <a:lvl4pPr marL="1243081" indent="0">
              <a:buNone/>
              <a:defRPr sz="816"/>
            </a:lvl4pPr>
            <a:lvl5pPr marL="1657441" indent="0">
              <a:buNone/>
              <a:defRPr sz="816"/>
            </a:lvl5pPr>
            <a:lvl6pPr marL="2071802" indent="0">
              <a:buNone/>
              <a:defRPr sz="816"/>
            </a:lvl6pPr>
            <a:lvl7pPr marL="2486162" indent="0">
              <a:buNone/>
              <a:defRPr sz="816"/>
            </a:lvl7pPr>
            <a:lvl8pPr marL="2900523" indent="0">
              <a:buNone/>
              <a:defRPr sz="816"/>
            </a:lvl8pPr>
            <a:lvl9pPr marL="3314883" indent="0">
              <a:buNone/>
              <a:defRPr sz="81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9654" y="2596871"/>
            <a:ext cx="2851977" cy="574795"/>
          </a:xfrm>
        </p:spPr>
        <p:txBody>
          <a:bodyPr anchor="b">
            <a:noAutofit/>
          </a:bodyPr>
          <a:lstStyle>
            <a:lvl1pPr marL="0" indent="0">
              <a:buNone/>
              <a:defRPr sz="217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4360" indent="0">
              <a:buNone/>
              <a:defRPr sz="1813" b="1"/>
            </a:lvl2pPr>
            <a:lvl3pPr marL="828721" indent="0">
              <a:buNone/>
              <a:defRPr sz="1631" b="1"/>
            </a:lvl3pPr>
            <a:lvl4pPr marL="1243081" indent="0">
              <a:buNone/>
              <a:defRPr sz="1450" b="1"/>
            </a:lvl4pPr>
            <a:lvl5pPr marL="1657441" indent="0">
              <a:buNone/>
              <a:defRPr sz="1450" b="1"/>
            </a:lvl5pPr>
            <a:lvl6pPr marL="2071802" indent="0">
              <a:buNone/>
              <a:defRPr sz="1450" b="1"/>
            </a:lvl6pPr>
            <a:lvl7pPr marL="2486162" indent="0">
              <a:buNone/>
              <a:defRPr sz="1450" b="1"/>
            </a:lvl7pPr>
            <a:lvl8pPr marL="2900523" indent="0">
              <a:buNone/>
              <a:defRPr sz="1450" b="1"/>
            </a:lvl8pPr>
            <a:lvl9pPr marL="3314883" indent="0">
              <a:buNone/>
              <a:defRPr sz="145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089654" y="3171667"/>
            <a:ext cx="2851977" cy="2840043"/>
          </a:xfrm>
        </p:spPr>
        <p:txBody>
          <a:bodyPr anchor="t">
            <a:normAutofit/>
          </a:bodyPr>
          <a:lstStyle>
            <a:lvl1pPr marL="0" indent="0">
              <a:buNone/>
              <a:defRPr sz="1269"/>
            </a:lvl1pPr>
            <a:lvl2pPr marL="414360" indent="0">
              <a:buNone/>
              <a:defRPr sz="1088"/>
            </a:lvl2pPr>
            <a:lvl3pPr marL="828721" indent="0">
              <a:buNone/>
              <a:defRPr sz="906"/>
            </a:lvl3pPr>
            <a:lvl4pPr marL="1243081" indent="0">
              <a:buNone/>
              <a:defRPr sz="816"/>
            </a:lvl4pPr>
            <a:lvl5pPr marL="1657441" indent="0">
              <a:buNone/>
              <a:defRPr sz="816"/>
            </a:lvl5pPr>
            <a:lvl6pPr marL="2071802" indent="0">
              <a:buNone/>
              <a:defRPr sz="816"/>
            </a:lvl6pPr>
            <a:lvl7pPr marL="2486162" indent="0">
              <a:buNone/>
              <a:defRPr sz="816"/>
            </a:lvl7pPr>
            <a:lvl8pPr marL="2900523" indent="0">
              <a:buNone/>
              <a:defRPr sz="816"/>
            </a:lvl8pPr>
            <a:lvl9pPr marL="3314883" indent="0">
              <a:buNone/>
              <a:defRPr sz="81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48622" y="2596872"/>
            <a:ext cx="2850818" cy="574795"/>
          </a:xfrm>
        </p:spPr>
        <p:txBody>
          <a:bodyPr anchor="b">
            <a:noAutofit/>
          </a:bodyPr>
          <a:lstStyle>
            <a:lvl1pPr marL="0" indent="0">
              <a:buNone/>
              <a:defRPr sz="217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4360" indent="0">
              <a:buNone/>
              <a:defRPr sz="1813" b="1"/>
            </a:lvl2pPr>
            <a:lvl3pPr marL="828721" indent="0">
              <a:buNone/>
              <a:defRPr sz="1631" b="1"/>
            </a:lvl3pPr>
            <a:lvl4pPr marL="1243081" indent="0">
              <a:buNone/>
              <a:defRPr sz="1450" b="1"/>
            </a:lvl4pPr>
            <a:lvl5pPr marL="1657441" indent="0">
              <a:buNone/>
              <a:defRPr sz="1450" b="1"/>
            </a:lvl5pPr>
            <a:lvl6pPr marL="2071802" indent="0">
              <a:buNone/>
              <a:defRPr sz="1450" b="1"/>
            </a:lvl6pPr>
            <a:lvl7pPr marL="2486162" indent="0">
              <a:buNone/>
              <a:defRPr sz="1450" b="1"/>
            </a:lvl7pPr>
            <a:lvl8pPr marL="2900523" indent="0">
              <a:buNone/>
              <a:defRPr sz="1450" b="1"/>
            </a:lvl8pPr>
            <a:lvl9pPr marL="3314883" indent="0">
              <a:buNone/>
              <a:defRPr sz="145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48798" y="3171666"/>
            <a:ext cx="2850642" cy="2840043"/>
          </a:xfrm>
        </p:spPr>
        <p:txBody>
          <a:bodyPr anchor="t">
            <a:normAutofit/>
          </a:bodyPr>
          <a:lstStyle>
            <a:lvl1pPr marL="0" indent="0">
              <a:buNone/>
              <a:defRPr sz="1269"/>
            </a:lvl1pPr>
            <a:lvl2pPr marL="414360" indent="0">
              <a:buNone/>
              <a:defRPr sz="1088"/>
            </a:lvl2pPr>
            <a:lvl3pPr marL="828721" indent="0">
              <a:buNone/>
              <a:defRPr sz="906"/>
            </a:lvl3pPr>
            <a:lvl4pPr marL="1243081" indent="0">
              <a:buNone/>
              <a:defRPr sz="816"/>
            </a:lvl4pPr>
            <a:lvl5pPr marL="1657441" indent="0">
              <a:buNone/>
              <a:defRPr sz="816"/>
            </a:lvl5pPr>
            <a:lvl6pPr marL="2071802" indent="0">
              <a:buNone/>
              <a:defRPr sz="816"/>
            </a:lvl6pPr>
            <a:lvl7pPr marL="2486162" indent="0">
              <a:buNone/>
              <a:defRPr sz="816"/>
            </a:lvl7pPr>
            <a:lvl8pPr marL="2900523" indent="0">
              <a:buNone/>
              <a:defRPr sz="816"/>
            </a:lvl8pPr>
            <a:lvl9pPr marL="3314883" indent="0">
              <a:buNone/>
              <a:defRPr sz="81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991099" y="2563091"/>
            <a:ext cx="0" cy="348360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43738" y="2563091"/>
            <a:ext cx="0" cy="348360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E968B-10D7-43D3-AA3D-F1E1A2CD894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3181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678" y="971189"/>
            <a:ext cx="7998253" cy="705164"/>
          </a:xfrm>
        </p:spPr>
        <p:txBody>
          <a:bodyPr/>
          <a:lstStyle>
            <a:lvl1pPr>
              <a:defRPr sz="326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677" y="4521302"/>
            <a:ext cx="2764459" cy="574795"/>
          </a:xfrm>
        </p:spPr>
        <p:txBody>
          <a:bodyPr anchor="b">
            <a:noAutofit/>
          </a:bodyPr>
          <a:lstStyle>
            <a:lvl1pPr marL="0" indent="0">
              <a:buNone/>
              <a:defRPr sz="217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4360" indent="0">
              <a:buNone/>
              <a:defRPr sz="1813" b="1"/>
            </a:lvl2pPr>
            <a:lvl3pPr marL="828721" indent="0">
              <a:buNone/>
              <a:defRPr sz="1631" b="1"/>
            </a:lvl3pPr>
            <a:lvl4pPr marL="1243081" indent="0">
              <a:buNone/>
              <a:defRPr sz="1450" b="1"/>
            </a:lvl4pPr>
            <a:lvl5pPr marL="1657441" indent="0">
              <a:buNone/>
              <a:defRPr sz="1450" b="1"/>
            </a:lvl5pPr>
            <a:lvl6pPr marL="2071802" indent="0">
              <a:buNone/>
              <a:defRPr sz="1450" b="1"/>
            </a:lvl6pPr>
            <a:lvl7pPr marL="2486162" indent="0">
              <a:buNone/>
              <a:defRPr sz="1450" b="1"/>
            </a:lvl7pPr>
            <a:lvl8pPr marL="2900523" indent="0">
              <a:buNone/>
              <a:defRPr sz="1450" b="1"/>
            </a:lvl8pPr>
            <a:lvl9pPr marL="3314883" indent="0">
              <a:buNone/>
              <a:defRPr sz="145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09439" y="2596871"/>
            <a:ext cx="2438938" cy="15874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50"/>
            </a:lvl1pPr>
            <a:lvl2pPr marL="414360" indent="0">
              <a:buNone/>
              <a:defRPr sz="1450"/>
            </a:lvl2pPr>
            <a:lvl3pPr marL="828721" indent="0">
              <a:buNone/>
              <a:defRPr sz="1450"/>
            </a:lvl3pPr>
            <a:lvl4pPr marL="1243081" indent="0">
              <a:buNone/>
              <a:defRPr sz="1450"/>
            </a:lvl4pPr>
            <a:lvl5pPr marL="1657441" indent="0">
              <a:buNone/>
              <a:defRPr sz="1450"/>
            </a:lvl5pPr>
            <a:lvl6pPr marL="2071802" indent="0">
              <a:buNone/>
              <a:defRPr sz="1450"/>
            </a:lvl6pPr>
            <a:lvl7pPr marL="2486162" indent="0">
              <a:buNone/>
              <a:defRPr sz="1450"/>
            </a:lvl7pPr>
            <a:lvl8pPr marL="2900523" indent="0">
              <a:buNone/>
              <a:defRPr sz="1450"/>
            </a:lvl8pPr>
            <a:lvl9pPr marL="3314883" indent="0">
              <a:buNone/>
              <a:defRPr sz="145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46677" y="5096097"/>
            <a:ext cx="2764459" cy="915615"/>
          </a:xfrm>
        </p:spPr>
        <p:txBody>
          <a:bodyPr anchor="t">
            <a:normAutofit/>
          </a:bodyPr>
          <a:lstStyle>
            <a:lvl1pPr marL="0" indent="0">
              <a:buNone/>
              <a:defRPr sz="1269"/>
            </a:lvl1pPr>
            <a:lvl2pPr marL="414360" indent="0">
              <a:buNone/>
              <a:defRPr sz="1088"/>
            </a:lvl2pPr>
            <a:lvl3pPr marL="828721" indent="0">
              <a:buNone/>
              <a:defRPr sz="906"/>
            </a:lvl3pPr>
            <a:lvl4pPr marL="1243081" indent="0">
              <a:buNone/>
              <a:defRPr sz="816"/>
            </a:lvl4pPr>
            <a:lvl5pPr marL="1657441" indent="0">
              <a:buNone/>
              <a:defRPr sz="816"/>
            </a:lvl5pPr>
            <a:lvl6pPr marL="2071802" indent="0">
              <a:buNone/>
              <a:defRPr sz="816"/>
            </a:lvl6pPr>
            <a:lvl7pPr marL="2486162" indent="0">
              <a:buNone/>
              <a:defRPr sz="816"/>
            </a:lvl7pPr>
            <a:lvl8pPr marL="2900523" indent="0">
              <a:buNone/>
              <a:defRPr sz="816"/>
            </a:lvl8pPr>
            <a:lvl9pPr marL="3314883" indent="0">
              <a:buNone/>
              <a:defRPr sz="81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0534" y="4521303"/>
            <a:ext cx="2764459" cy="574796"/>
          </a:xfrm>
        </p:spPr>
        <p:txBody>
          <a:bodyPr anchor="b">
            <a:noAutofit/>
          </a:bodyPr>
          <a:lstStyle>
            <a:lvl1pPr marL="0" indent="0">
              <a:buNone/>
              <a:defRPr sz="217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4360" indent="0">
              <a:buNone/>
              <a:defRPr sz="1813" b="1"/>
            </a:lvl2pPr>
            <a:lvl3pPr marL="828721" indent="0">
              <a:buNone/>
              <a:defRPr sz="1631" b="1"/>
            </a:lvl3pPr>
            <a:lvl4pPr marL="1243081" indent="0">
              <a:buNone/>
              <a:defRPr sz="1450" b="1"/>
            </a:lvl4pPr>
            <a:lvl5pPr marL="1657441" indent="0">
              <a:buNone/>
              <a:defRPr sz="1450" b="1"/>
            </a:lvl5pPr>
            <a:lvl6pPr marL="2071802" indent="0">
              <a:buNone/>
              <a:defRPr sz="1450" b="1"/>
            </a:lvl6pPr>
            <a:lvl7pPr marL="2486162" indent="0">
              <a:buNone/>
              <a:defRPr sz="1450" b="1"/>
            </a:lvl7pPr>
            <a:lvl8pPr marL="2900523" indent="0">
              <a:buNone/>
              <a:defRPr sz="1450" b="1"/>
            </a:lvl8pPr>
            <a:lvl9pPr marL="3314883" indent="0">
              <a:buNone/>
              <a:defRPr sz="145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03294" y="2596871"/>
            <a:ext cx="2438939" cy="15874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50"/>
            </a:lvl1pPr>
            <a:lvl2pPr marL="414360" indent="0">
              <a:buNone/>
              <a:defRPr sz="1450"/>
            </a:lvl2pPr>
            <a:lvl3pPr marL="828721" indent="0">
              <a:buNone/>
              <a:defRPr sz="1450"/>
            </a:lvl3pPr>
            <a:lvl4pPr marL="1243081" indent="0">
              <a:buNone/>
              <a:defRPr sz="1450"/>
            </a:lvl4pPr>
            <a:lvl5pPr marL="1657441" indent="0">
              <a:buNone/>
              <a:defRPr sz="1450"/>
            </a:lvl5pPr>
            <a:lvl6pPr marL="2071802" indent="0">
              <a:buNone/>
              <a:defRPr sz="1450"/>
            </a:lvl6pPr>
            <a:lvl7pPr marL="2486162" indent="0">
              <a:buNone/>
              <a:defRPr sz="1450"/>
            </a:lvl7pPr>
            <a:lvl8pPr marL="2900523" indent="0">
              <a:buNone/>
              <a:defRPr sz="1450"/>
            </a:lvl8pPr>
            <a:lvl9pPr marL="3314883" indent="0">
              <a:buNone/>
              <a:defRPr sz="145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141719" y="5096096"/>
            <a:ext cx="2764459" cy="915615"/>
          </a:xfrm>
        </p:spPr>
        <p:txBody>
          <a:bodyPr anchor="t">
            <a:normAutofit/>
          </a:bodyPr>
          <a:lstStyle>
            <a:lvl1pPr marL="0" indent="0">
              <a:buNone/>
              <a:defRPr sz="1269"/>
            </a:lvl1pPr>
            <a:lvl2pPr marL="414360" indent="0">
              <a:buNone/>
              <a:defRPr sz="1088"/>
            </a:lvl2pPr>
            <a:lvl3pPr marL="828721" indent="0">
              <a:buNone/>
              <a:defRPr sz="906"/>
            </a:lvl3pPr>
            <a:lvl4pPr marL="1243081" indent="0">
              <a:buNone/>
              <a:defRPr sz="816"/>
            </a:lvl4pPr>
            <a:lvl5pPr marL="1657441" indent="0">
              <a:buNone/>
              <a:defRPr sz="816"/>
            </a:lvl5pPr>
            <a:lvl6pPr marL="2071802" indent="0">
              <a:buNone/>
              <a:defRPr sz="816"/>
            </a:lvl6pPr>
            <a:lvl7pPr marL="2486162" indent="0">
              <a:buNone/>
              <a:defRPr sz="816"/>
            </a:lvl7pPr>
            <a:lvl8pPr marL="2900523" indent="0">
              <a:buNone/>
              <a:defRPr sz="816"/>
            </a:lvl8pPr>
            <a:lvl9pPr marL="3314883" indent="0">
              <a:buNone/>
              <a:defRPr sz="81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4390" y="4521303"/>
            <a:ext cx="2765055" cy="574795"/>
          </a:xfrm>
        </p:spPr>
        <p:txBody>
          <a:bodyPr anchor="b">
            <a:noAutofit/>
          </a:bodyPr>
          <a:lstStyle>
            <a:lvl1pPr marL="0" indent="0">
              <a:buNone/>
              <a:defRPr sz="217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4360" indent="0">
              <a:buNone/>
              <a:defRPr sz="1813" b="1"/>
            </a:lvl2pPr>
            <a:lvl3pPr marL="828721" indent="0">
              <a:buNone/>
              <a:defRPr sz="1631" b="1"/>
            </a:lvl3pPr>
            <a:lvl4pPr marL="1243081" indent="0">
              <a:buNone/>
              <a:defRPr sz="1450" b="1"/>
            </a:lvl4pPr>
            <a:lvl5pPr marL="1657441" indent="0">
              <a:buNone/>
              <a:defRPr sz="1450" b="1"/>
            </a:lvl5pPr>
            <a:lvl6pPr marL="2071802" indent="0">
              <a:buNone/>
              <a:defRPr sz="1450" b="1"/>
            </a:lvl6pPr>
            <a:lvl7pPr marL="2486162" indent="0">
              <a:buNone/>
              <a:defRPr sz="1450" b="1"/>
            </a:lvl7pPr>
            <a:lvl8pPr marL="2900523" indent="0">
              <a:buNone/>
              <a:defRPr sz="1450" b="1"/>
            </a:lvl8pPr>
            <a:lvl9pPr marL="3314883" indent="0">
              <a:buNone/>
              <a:defRPr sz="145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397747" y="2596871"/>
            <a:ext cx="2438938" cy="15874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50"/>
            </a:lvl1pPr>
            <a:lvl2pPr marL="414360" indent="0">
              <a:buNone/>
              <a:defRPr sz="1450"/>
            </a:lvl2pPr>
            <a:lvl3pPr marL="828721" indent="0">
              <a:buNone/>
              <a:defRPr sz="1450"/>
            </a:lvl3pPr>
            <a:lvl4pPr marL="1243081" indent="0">
              <a:buNone/>
              <a:defRPr sz="1450"/>
            </a:lvl4pPr>
            <a:lvl5pPr marL="1657441" indent="0">
              <a:buNone/>
              <a:defRPr sz="1450"/>
            </a:lvl5pPr>
            <a:lvl6pPr marL="2071802" indent="0">
              <a:buNone/>
              <a:defRPr sz="1450"/>
            </a:lvl6pPr>
            <a:lvl7pPr marL="2486162" indent="0">
              <a:buNone/>
              <a:defRPr sz="1450"/>
            </a:lvl7pPr>
            <a:lvl8pPr marL="2900523" indent="0">
              <a:buNone/>
              <a:defRPr sz="1450"/>
            </a:lvl8pPr>
            <a:lvl9pPr marL="3314883" indent="0">
              <a:buNone/>
              <a:defRPr sz="145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4390" y="5096095"/>
            <a:ext cx="2765056" cy="915615"/>
          </a:xfrm>
        </p:spPr>
        <p:txBody>
          <a:bodyPr anchor="t">
            <a:normAutofit/>
          </a:bodyPr>
          <a:lstStyle>
            <a:lvl1pPr marL="0" indent="0">
              <a:buNone/>
              <a:defRPr sz="1269"/>
            </a:lvl1pPr>
            <a:lvl2pPr marL="414360" indent="0">
              <a:buNone/>
              <a:defRPr sz="1088"/>
            </a:lvl2pPr>
            <a:lvl3pPr marL="828721" indent="0">
              <a:buNone/>
              <a:defRPr sz="906"/>
            </a:lvl3pPr>
            <a:lvl4pPr marL="1243081" indent="0">
              <a:buNone/>
              <a:defRPr sz="816"/>
            </a:lvl4pPr>
            <a:lvl5pPr marL="1657441" indent="0">
              <a:buNone/>
              <a:defRPr sz="816"/>
            </a:lvl5pPr>
            <a:lvl6pPr marL="2071802" indent="0">
              <a:buNone/>
              <a:defRPr sz="816"/>
            </a:lvl6pPr>
            <a:lvl7pPr marL="2486162" indent="0">
              <a:buNone/>
              <a:defRPr sz="816"/>
            </a:lvl7pPr>
            <a:lvl8pPr marL="2900523" indent="0">
              <a:buNone/>
              <a:defRPr sz="816"/>
            </a:lvl8pPr>
            <a:lvl9pPr marL="3314883" indent="0">
              <a:buNone/>
              <a:defRPr sz="81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992784" y="2563091"/>
            <a:ext cx="0" cy="348360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66758" y="2563091"/>
            <a:ext cx="0" cy="348360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8507" y="6375563"/>
            <a:ext cx="3302631" cy="304025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E968B-10D7-43D3-AA3D-F1E1A2CD894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8957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678" y="971189"/>
            <a:ext cx="7998253" cy="7051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6678" y="2596871"/>
            <a:ext cx="7998253" cy="3407601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92742" y="6375563"/>
            <a:ext cx="897730" cy="304023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9351F-0FC1-4B09-8360-10F6CAE8DCE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9131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1049000" cy="6840538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70" y="1275212"/>
            <a:ext cx="1277781" cy="4736499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6677" y="1275212"/>
            <a:ext cx="5669523" cy="47364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54376" y="6375563"/>
            <a:ext cx="899122" cy="304023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14" name="Rectangle 13"/>
          <p:cNvSpPr/>
          <p:nvPr/>
        </p:nvSpPr>
        <p:spPr>
          <a:xfrm>
            <a:off x="9459267" y="0"/>
            <a:ext cx="621506" cy="1140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D5292-B5A3-48A8-8CBE-FD8D207D95B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048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678" y="2596871"/>
            <a:ext cx="7998253" cy="34076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E968B-10D7-43D3-AA3D-F1E1A2CD894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459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1049000" cy="6840538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678" y="2670827"/>
            <a:ext cx="3943116" cy="2278009"/>
          </a:xfrm>
        </p:spPr>
        <p:txBody>
          <a:bodyPr anchor="ctr"/>
          <a:lstStyle>
            <a:lvl1pPr algn="l">
              <a:defRPr sz="3625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9101" y="2670826"/>
            <a:ext cx="3405275" cy="2278009"/>
          </a:xfrm>
        </p:spPr>
        <p:txBody>
          <a:bodyPr anchor="ctr"/>
          <a:lstStyle>
            <a:lvl1pPr marL="0" indent="0" algn="l">
              <a:buNone/>
              <a:defRPr sz="1813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4360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2pPr>
            <a:lvl3pPr marL="828721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3pPr>
            <a:lvl4pPr marL="1243081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4pPr>
            <a:lvl5pPr marL="1657441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5pPr>
            <a:lvl6pPr marL="2071802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6pPr>
            <a:lvl7pPr marL="2486162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7pPr>
            <a:lvl8pPr marL="2900523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8pPr>
            <a:lvl9pPr marL="3314883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16" name="Rectangle 15"/>
          <p:cNvSpPr/>
          <p:nvPr/>
        </p:nvSpPr>
        <p:spPr>
          <a:xfrm>
            <a:off x="9459267" y="0"/>
            <a:ext cx="621506" cy="1140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E968B-10D7-43D3-AA3D-F1E1A2CD894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226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6677" y="2596872"/>
            <a:ext cx="4372799" cy="340760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6646" y="2596871"/>
            <a:ext cx="4372800" cy="34076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ED252-41A5-4C63-B6F7-758E3AD539C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437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677" y="2596871"/>
            <a:ext cx="4372799" cy="574795"/>
          </a:xfrm>
        </p:spPr>
        <p:txBody>
          <a:bodyPr anchor="b">
            <a:noAutofit/>
          </a:bodyPr>
          <a:lstStyle>
            <a:lvl1pPr marL="0" indent="0">
              <a:buNone/>
              <a:defRPr sz="2175" b="0">
                <a:solidFill>
                  <a:schemeClr val="accent1"/>
                </a:solidFill>
              </a:defRPr>
            </a:lvl1pPr>
            <a:lvl2pPr marL="414360" indent="0">
              <a:buNone/>
              <a:defRPr sz="1813" b="1"/>
            </a:lvl2pPr>
            <a:lvl3pPr marL="828721" indent="0">
              <a:buNone/>
              <a:defRPr sz="1631" b="1"/>
            </a:lvl3pPr>
            <a:lvl4pPr marL="1243081" indent="0">
              <a:buNone/>
              <a:defRPr sz="1450" b="1"/>
            </a:lvl4pPr>
            <a:lvl5pPr marL="1657441" indent="0">
              <a:buNone/>
              <a:defRPr sz="1450" b="1"/>
            </a:lvl5pPr>
            <a:lvl6pPr marL="2071802" indent="0">
              <a:buNone/>
              <a:defRPr sz="1450" b="1"/>
            </a:lvl6pPr>
            <a:lvl7pPr marL="2486162" indent="0">
              <a:buNone/>
              <a:defRPr sz="1450" b="1"/>
            </a:lvl7pPr>
            <a:lvl8pPr marL="2900523" indent="0">
              <a:buNone/>
              <a:defRPr sz="1450" b="1"/>
            </a:lvl8pPr>
            <a:lvl9pPr marL="3314883" indent="0">
              <a:buNone/>
              <a:defRPr sz="145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677" y="3171666"/>
            <a:ext cx="4372799" cy="283280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6646" y="2596871"/>
            <a:ext cx="4372800" cy="574795"/>
          </a:xfrm>
        </p:spPr>
        <p:txBody>
          <a:bodyPr anchor="b">
            <a:noAutofit/>
          </a:bodyPr>
          <a:lstStyle>
            <a:lvl1pPr marL="0" indent="0">
              <a:buNone/>
              <a:defRPr sz="2175" b="0">
                <a:solidFill>
                  <a:schemeClr val="accent1"/>
                </a:solidFill>
              </a:defRPr>
            </a:lvl1pPr>
            <a:lvl2pPr marL="414360" indent="0">
              <a:buNone/>
              <a:defRPr sz="1813" b="1"/>
            </a:lvl2pPr>
            <a:lvl3pPr marL="828721" indent="0">
              <a:buNone/>
              <a:defRPr sz="1631" b="1"/>
            </a:lvl3pPr>
            <a:lvl4pPr marL="1243081" indent="0">
              <a:buNone/>
              <a:defRPr sz="1450" b="1"/>
            </a:lvl4pPr>
            <a:lvl5pPr marL="1657441" indent="0">
              <a:buNone/>
              <a:defRPr sz="1450" b="1"/>
            </a:lvl5pPr>
            <a:lvl6pPr marL="2071802" indent="0">
              <a:buNone/>
              <a:defRPr sz="1450" b="1"/>
            </a:lvl6pPr>
            <a:lvl7pPr marL="2486162" indent="0">
              <a:buNone/>
              <a:defRPr sz="1450" b="1"/>
            </a:lvl7pPr>
            <a:lvl8pPr marL="2900523" indent="0">
              <a:buNone/>
              <a:defRPr sz="1450" b="1"/>
            </a:lvl8pPr>
            <a:lvl9pPr marL="3314883" indent="0">
              <a:buNone/>
              <a:defRPr sz="145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6646" y="3171666"/>
            <a:ext cx="4372800" cy="2832808"/>
          </a:xfrm>
        </p:spPr>
        <p:txBody>
          <a:bodyPr>
            <a:normAutofit/>
          </a:bodyPr>
          <a:lstStyle>
            <a:lvl1pPr>
              <a:defRPr sz="1631"/>
            </a:lvl1pPr>
            <a:lvl2pPr>
              <a:defRPr sz="1450"/>
            </a:lvl2pPr>
            <a:lvl3pPr>
              <a:defRPr sz="1269"/>
            </a:lvl3pPr>
            <a:lvl4pPr>
              <a:defRPr sz="1088"/>
            </a:lvl4pPr>
            <a:lvl5pPr>
              <a:defRPr sz="1088"/>
            </a:lvl5pPr>
            <a:lvl6pPr>
              <a:defRPr sz="1088"/>
            </a:lvl6pPr>
            <a:lvl7pPr>
              <a:defRPr sz="1088"/>
            </a:lvl7pPr>
            <a:lvl8pPr>
              <a:defRPr sz="1088"/>
            </a:lvl8pPr>
            <a:lvl9pPr>
              <a:defRPr sz="1088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A4D1D-0032-4274-80EA-AA3E960E484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806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46677" y="971189"/>
            <a:ext cx="7940031" cy="7051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E968B-10D7-43D3-AA3D-F1E1A2CD894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370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/>
          <p:nvPr/>
        </p:nvSpPr>
        <p:spPr>
          <a:xfrm>
            <a:off x="9459267" y="0"/>
            <a:ext cx="621506" cy="1140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7D11A-640A-49C7-A6C3-7A559D8B00F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679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1049000" cy="6840538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678" y="1292101"/>
            <a:ext cx="2531299" cy="1596126"/>
          </a:xfrm>
        </p:spPr>
        <p:txBody>
          <a:bodyPr anchor="b"/>
          <a:lstStyle>
            <a:lvl1pPr algn="l">
              <a:defRPr sz="2175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9164" y="1444113"/>
            <a:ext cx="4703497" cy="4560359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046677" y="3121313"/>
            <a:ext cx="2531299" cy="2888226"/>
          </a:xfrm>
        </p:spPr>
        <p:txBody>
          <a:bodyPr/>
          <a:lstStyle>
            <a:lvl1pPr marL="0" indent="0">
              <a:buNone/>
              <a:defRPr sz="1269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4360" indent="0">
              <a:buNone/>
              <a:defRPr sz="1088"/>
            </a:lvl2pPr>
            <a:lvl3pPr marL="828721" indent="0">
              <a:buNone/>
              <a:defRPr sz="906"/>
            </a:lvl3pPr>
            <a:lvl4pPr marL="1243081" indent="0">
              <a:buNone/>
              <a:defRPr sz="816"/>
            </a:lvl4pPr>
            <a:lvl5pPr marL="1657441" indent="0">
              <a:buNone/>
              <a:defRPr sz="816"/>
            </a:lvl5pPr>
            <a:lvl6pPr marL="2071802" indent="0">
              <a:buNone/>
              <a:defRPr sz="816"/>
            </a:lvl6pPr>
            <a:lvl7pPr marL="2486162" indent="0">
              <a:buNone/>
              <a:defRPr sz="816"/>
            </a:lvl7pPr>
            <a:lvl8pPr marL="2900523" indent="0">
              <a:buNone/>
              <a:defRPr sz="816"/>
            </a:lvl8pPr>
            <a:lvl9pPr marL="3314883" indent="0">
              <a:buNone/>
              <a:defRPr sz="81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16" name="Rectangle 15"/>
          <p:cNvSpPr/>
          <p:nvPr/>
        </p:nvSpPr>
        <p:spPr>
          <a:xfrm>
            <a:off x="9459267" y="0"/>
            <a:ext cx="621506" cy="1140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9DDF0-BA01-487F-A458-0DEABBBC8AF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61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1049000" cy="6840538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678" y="1689022"/>
            <a:ext cx="3502778" cy="1731248"/>
          </a:xfrm>
        </p:spPr>
        <p:txBody>
          <a:bodyPr anchor="b">
            <a:normAutofit/>
          </a:bodyPr>
          <a:lstStyle>
            <a:lvl1pPr algn="l">
              <a:defRPr sz="3263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34007" y="1140090"/>
            <a:ext cx="2924644" cy="456035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50"/>
            </a:lvl1pPr>
            <a:lvl2pPr marL="414360" indent="0">
              <a:buNone/>
              <a:defRPr sz="1450"/>
            </a:lvl2pPr>
            <a:lvl3pPr marL="828721" indent="0">
              <a:buNone/>
              <a:defRPr sz="1450"/>
            </a:lvl3pPr>
            <a:lvl4pPr marL="1243081" indent="0">
              <a:buNone/>
              <a:defRPr sz="1450"/>
            </a:lvl4pPr>
            <a:lvl5pPr marL="1657441" indent="0">
              <a:buNone/>
              <a:defRPr sz="1450"/>
            </a:lvl5pPr>
            <a:lvl6pPr marL="2071802" indent="0">
              <a:buNone/>
              <a:defRPr sz="1450"/>
            </a:lvl6pPr>
            <a:lvl7pPr marL="2486162" indent="0">
              <a:buNone/>
              <a:defRPr sz="1450"/>
            </a:lvl7pPr>
            <a:lvl8pPr marL="2900523" indent="0">
              <a:buNone/>
              <a:defRPr sz="1450"/>
            </a:lvl8pPr>
            <a:lvl9pPr marL="3314883" indent="0">
              <a:buNone/>
              <a:defRPr sz="145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046677" y="3648287"/>
            <a:ext cx="3497411" cy="1368108"/>
          </a:xfrm>
        </p:spPr>
        <p:txBody>
          <a:bodyPr>
            <a:normAutofit/>
          </a:bodyPr>
          <a:lstStyle>
            <a:lvl1pPr marL="0" indent="0">
              <a:buNone/>
              <a:defRPr sz="1269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4360" indent="0">
              <a:buNone/>
              <a:defRPr sz="1088"/>
            </a:lvl2pPr>
            <a:lvl3pPr marL="828721" indent="0">
              <a:buNone/>
              <a:defRPr sz="906"/>
            </a:lvl3pPr>
            <a:lvl4pPr marL="1243081" indent="0">
              <a:buNone/>
              <a:defRPr sz="816"/>
            </a:lvl4pPr>
            <a:lvl5pPr marL="1657441" indent="0">
              <a:buNone/>
              <a:defRPr sz="816"/>
            </a:lvl5pPr>
            <a:lvl6pPr marL="2071802" indent="0">
              <a:buNone/>
              <a:defRPr sz="816"/>
            </a:lvl6pPr>
            <a:lvl7pPr marL="2486162" indent="0">
              <a:buNone/>
              <a:defRPr sz="816"/>
            </a:lvl7pPr>
            <a:lvl8pPr marL="2900523" indent="0">
              <a:buNone/>
              <a:defRPr sz="816"/>
            </a:lvl8pPr>
            <a:lvl9pPr marL="3314883" indent="0">
              <a:buNone/>
              <a:defRPr sz="81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16" name="Rectangle 15"/>
          <p:cNvSpPr/>
          <p:nvPr/>
        </p:nvSpPr>
        <p:spPr>
          <a:xfrm>
            <a:off x="9459267" y="0"/>
            <a:ext cx="621506" cy="1140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F5CB5-BB08-40EE-99AA-FEBA9577D99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488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1049000" cy="6840538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046677" y="971189"/>
            <a:ext cx="7940031" cy="705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677" y="2596871"/>
            <a:ext cx="7940031" cy="340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54376" y="6375563"/>
            <a:ext cx="897730" cy="304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6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507" y="6375563"/>
            <a:ext cx="3497939" cy="304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6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1" name="Rectangle 20"/>
          <p:cNvSpPr/>
          <p:nvPr/>
        </p:nvSpPr>
        <p:spPr>
          <a:xfrm>
            <a:off x="9459267" y="0"/>
            <a:ext cx="621506" cy="1140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381990" y="294977"/>
            <a:ext cx="759618" cy="765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538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5E968B-10D7-43D3-AA3D-F1E1A2CD894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683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14360" rtl="0" eaLnBrk="1" latinLnBrk="0" hangingPunct="1">
        <a:spcBef>
          <a:spcPct val="0"/>
        </a:spcBef>
        <a:buNone/>
        <a:defRPr sz="3263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0770" indent="-310770" algn="l" defTabSz="414360" rtl="0" eaLnBrk="1" latinLnBrk="0" hangingPunct="1">
        <a:spcBef>
          <a:spcPts val="9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31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73336" indent="-258975" algn="l" defTabSz="414360" rtl="0" eaLnBrk="1" latinLnBrk="0" hangingPunct="1">
        <a:spcBef>
          <a:spcPts val="9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35901" indent="-207180" algn="l" defTabSz="414360" rtl="0" eaLnBrk="1" latinLnBrk="0" hangingPunct="1">
        <a:spcBef>
          <a:spcPts val="9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9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50261" indent="-207180" algn="l" defTabSz="414360" rtl="0" eaLnBrk="1" latinLnBrk="0" hangingPunct="1">
        <a:spcBef>
          <a:spcPts val="9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64622" indent="-207180" algn="l" defTabSz="414360" rtl="0" eaLnBrk="1" latinLnBrk="0" hangingPunct="1">
        <a:spcBef>
          <a:spcPts val="9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78982" indent="-207180" algn="l" defTabSz="414360" rtl="0" eaLnBrk="1" latinLnBrk="0" hangingPunct="1">
        <a:spcBef>
          <a:spcPts val="9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93342" indent="-207180" algn="l" defTabSz="414360" rtl="0" eaLnBrk="1" latinLnBrk="0" hangingPunct="1">
        <a:spcBef>
          <a:spcPts val="9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107703" indent="-207180" algn="l" defTabSz="414360" rtl="0" eaLnBrk="1" latinLnBrk="0" hangingPunct="1">
        <a:spcBef>
          <a:spcPts val="9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522063" indent="-207180" algn="l" defTabSz="414360" rtl="0" eaLnBrk="1" latinLnBrk="0" hangingPunct="1">
        <a:spcBef>
          <a:spcPts val="9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360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414360" algn="l" defTabSz="414360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2pPr>
      <a:lvl3pPr marL="828721" algn="l" defTabSz="414360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3pPr>
      <a:lvl4pPr marL="1243081" algn="l" defTabSz="414360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4pPr>
      <a:lvl5pPr marL="1657441" algn="l" defTabSz="414360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5pPr>
      <a:lvl6pPr marL="2071802" algn="l" defTabSz="414360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6pPr>
      <a:lvl7pPr marL="2486162" algn="l" defTabSz="414360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7pPr>
      <a:lvl8pPr marL="2900523" algn="l" defTabSz="414360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8pPr>
      <a:lvl9pPr marL="3314883" algn="l" defTabSz="414360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gene.org/vector-database/1946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76760A49-C39F-4077-8B0F-B17B79CAA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9050"/>
            <a:ext cx="6859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7">
            <a:extLst>
              <a:ext uri="{FF2B5EF4-FFF2-40B4-BE49-F238E27FC236}">
                <a16:creationId xmlns:a16="http://schemas.microsoft.com/office/drawing/2014/main" id="{0BC20C67-70B9-4991-8BC2-B6BAAAC57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062" y="3131355"/>
            <a:ext cx="10950242" cy="35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95"/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03A948D7-0373-4B0A-B6FD-2990920F3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57" y="827981"/>
            <a:ext cx="10950243" cy="9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467" tIns="35733" rIns="71467" bIns="35733">
            <a:spAutoFit/>
          </a:bodyPr>
          <a:lstStyle>
            <a:lvl1pPr defTabSz="7159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indent="-223838" defTabSz="7159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15963" indent="-179388" defTabSz="7159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74738" indent="-179388" defTabSz="7159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33513" indent="-177800" defTabSz="7159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907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479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051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623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792" b="1">
                <a:latin typeface="Arial" panose="020B0604020202020204" pitchFamily="34" charset="0"/>
              </a:rPr>
              <a:t>Masarykova univerzita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792" b="1">
                <a:latin typeface="Arial" panose="020B0604020202020204" pitchFamily="34" charset="0"/>
                <a:cs typeface="Times New Roman" panose="02020603050405020304" pitchFamily="18" charset="0"/>
              </a:rPr>
              <a:t>Přírodovědecká fakulta</a:t>
            </a:r>
          </a:p>
        </p:txBody>
      </p:sp>
      <p:sp>
        <p:nvSpPr>
          <p:cNvPr id="3078" name="Text Box 8">
            <a:extLst>
              <a:ext uri="{FF2B5EF4-FFF2-40B4-BE49-F238E27FC236}">
                <a16:creationId xmlns:a16="http://schemas.microsoft.com/office/drawing/2014/main" id="{E5F38C19-240C-4790-89C4-6B6EE7A33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991" y="3208667"/>
            <a:ext cx="5346756" cy="17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1467" tIns="35733" rIns="71467" bIns="35733">
            <a:spAutoFit/>
          </a:bodyPr>
          <a:lstStyle>
            <a:lvl1pPr defTabSz="7159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indent="-223838" defTabSz="7159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15963" indent="-179388" defTabSz="7159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74738" indent="-179388" defTabSz="7159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33513" indent="-177800" defTabSz="7159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907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479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051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623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cs-CZ" altLang="cs-CZ" sz="2792" b="1" dirty="0">
                <a:solidFill>
                  <a:schemeClr val="accent2"/>
                </a:solidFill>
                <a:latin typeface="Arial" panose="020B0604020202020204" pitchFamily="34" charset="0"/>
              </a:rPr>
              <a:t>Laboratorní cvičení                    z molekulární biologie</a:t>
            </a:r>
          </a:p>
          <a:p>
            <a:pPr algn="ctr">
              <a:buFontTx/>
              <a:buNone/>
            </a:pPr>
            <a:endParaRPr lang="cs-CZ" altLang="cs-CZ" sz="2792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Vyučující:  Mgr. Lucie Kuntová, Ph.D.</a:t>
            </a:r>
          </a:p>
        </p:txBody>
      </p:sp>
      <p:sp>
        <p:nvSpPr>
          <p:cNvPr id="3079" name="Text Box 15">
            <a:extLst>
              <a:ext uri="{FF2B5EF4-FFF2-40B4-BE49-F238E27FC236}">
                <a16:creationId xmlns:a16="http://schemas.microsoft.com/office/drawing/2014/main" id="{4D29E7C2-3C3D-4534-A550-F06A489D2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010" y="2045354"/>
            <a:ext cx="9525460" cy="49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283" tIns="33142" rIns="66283" bIns="33142">
            <a:spAutoFit/>
          </a:bodyPr>
          <a:lstStyle>
            <a:lvl1pPr defTabSz="6651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51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51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51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51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792" b="1">
                <a:latin typeface="Arial" panose="020B0604020202020204" pitchFamily="34" charset="0"/>
              </a:rPr>
              <a:t>Ústav experimentální biologie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1DD2943-D56F-42C4-BB30-0747241EB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996" y="971997"/>
            <a:ext cx="9306993" cy="658566"/>
          </a:xfrm>
        </p:spPr>
        <p:txBody>
          <a:bodyPr/>
          <a:lstStyle/>
          <a:p>
            <a:pPr algn="ctr" eaLnBrk="1" hangingPunct="1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Pomůcky nezbytné na laboratorním stole</a:t>
            </a: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F5404B63-CE46-4FF3-887F-06233C38C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12" y="2556173"/>
            <a:ext cx="10176063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6651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51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51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51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51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Nádobka se sterilními mikrozkumavkami a špičkami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Nádobka/sáček k odložení použitého plastového materiálu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Nádobka k odložení nespalitelných použitých pomůcek (sklo, kovové uzávěry apod.)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Těkavé tekutiny v digestoři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Zmrazené enzymy a (ATB) po rozmrazení a použití ukládat k ledu či do chladícího boxu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Rukavice použít jen v případě ohrožení kontaminací a poleptání rukou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>
            <a:extLst>
              <a:ext uri="{FF2B5EF4-FFF2-40B4-BE49-F238E27FC236}">
                <a16:creationId xmlns:a16="http://schemas.microsoft.com/office/drawing/2014/main" id="{3B2993F4-33BD-43AF-B6F3-AF2F5A8F8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15" y="2412157"/>
            <a:ext cx="9930732" cy="780050"/>
          </a:xfrm>
          <a:prstGeom prst="rect">
            <a:avLst/>
          </a:prstGeom>
          <a:noFill/>
          <a:ln>
            <a:noFill/>
          </a:ln>
          <a:effectLst/>
        </p:spPr>
        <p:txBody>
          <a:bodyPr lIns="71467" tIns="35733" rIns="71467" bIns="35733">
            <a:spAutoFit/>
          </a:bodyPr>
          <a:lstStyle>
            <a:lvl1pPr marL="358775" indent="-358775" defTabSz="7159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-357188" defTabSz="7159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74738" indent="-358775" defTabSz="7159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33513" indent="-358775" defTabSz="7159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92288" indent="-358775" defTabSz="7159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49488" indent="-358775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06688" indent="-358775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63888" indent="-358775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21088" indent="-358775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molární roztoky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-  p</a:t>
            </a:r>
            <a:r>
              <a:rPr lang="cs-CZ" altLang="cs-CZ" sz="2000" dirty="0">
                <a:latin typeface="Arial" panose="020B0604020202020204" pitchFamily="34" charset="0"/>
              </a:rPr>
              <a:t>ř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evody  1M na 1mM</a:t>
            </a:r>
          </a:p>
          <a:p>
            <a:pPr eaLnBrk="1" hangingPunct="1">
              <a:spcBef>
                <a:spcPct val="30000"/>
              </a:spcBef>
              <a:spcAft>
                <a:spcPct val="20000"/>
              </a:spcAft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objemy 1 ml na 1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490B9B-7411-4AB0-B631-07DC4EB0E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996" y="971997"/>
            <a:ext cx="9306993" cy="658566"/>
          </a:xfrm>
        </p:spPr>
        <p:txBody>
          <a:bodyPr/>
          <a:lstStyle/>
          <a:p>
            <a:pPr algn="ctr" eaLnBrk="1" hangingPunct="1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Fyzikální veličiny, převody jednotek a výpočty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1C6A3C6-B872-4677-A4E0-05A2E81CE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881" y="2741499"/>
            <a:ext cx="5001436" cy="50183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467" tIns="35733" rIns="71467" bIns="35733">
            <a:spAutoFit/>
          </a:bodyPr>
          <a:lstStyle>
            <a:lvl1pPr defTabSz="7159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indent="-223838" defTabSz="7159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15963" indent="-179388" defTabSz="7159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74738" indent="-179388" defTabSz="7159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33513" indent="-177800" defTabSz="7159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907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479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051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623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792" b="1" dirty="0">
                <a:solidFill>
                  <a:srgbClr val="FF3300"/>
                </a:solidFill>
                <a:cs typeface="Times New Roman" panose="02020603050405020304" pitchFamily="18" charset="0"/>
              </a:rPr>
              <a:t>m</a:t>
            </a:r>
            <a:r>
              <a:rPr lang="cs-CZ" altLang="cs-CZ" sz="2792" b="1" dirty="0">
                <a:cs typeface="Times New Roman" panose="02020603050405020304" pitchFamily="18" charset="0"/>
              </a:rPr>
              <a:t> = </a:t>
            </a:r>
            <a:r>
              <a:rPr lang="cs-CZ" altLang="cs-CZ" sz="2792" b="1" dirty="0">
                <a:solidFill>
                  <a:srgbClr val="008080"/>
                </a:solidFill>
                <a:cs typeface="Times New Roman" panose="02020603050405020304" pitchFamily="18" charset="0"/>
              </a:rPr>
              <a:t>c</a:t>
            </a:r>
            <a:r>
              <a:rPr lang="cs-CZ" altLang="cs-CZ" sz="2792" b="1" dirty="0">
                <a:cs typeface="Times New Roman" panose="02020603050405020304" pitchFamily="18" charset="0"/>
              </a:rPr>
              <a:t> × </a:t>
            </a:r>
            <a:r>
              <a:rPr lang="cs-CZ" altLang="cs-CZ" sz="2792" b="1" dirty="0">
                <a:solidFill>
                  <a:schemeClr val="accent2"/>
                </a:solidFill>
                <a:cs typeface="Times New Roman" panose="02020603050405020304" pitchFamily="18" charset="0"/>
              </a:rPr>
              <a:t>V</a:t>
            </a:r>
            <a:r>
              <a:rPr lang="cs-CZ" altLang="cs-CZ" sz="2792" b="1" dirty="0">
                <a:cs typeface="Times New Roman" panose="02020603050405020304" pitchFamily="18" charset="0"/>
              </a:rPr>
              <a:t> × </a:t>
            </a:r>
            <a:r>
              <a:rPr lang="cs-CZ" altLang="cs-CZ" sz="2792" b="1" dirty="0">
                <a:solidFill>
                  <a:srgbClr val="CC00CC"/>
                </a:solidFill>
                <a:cs typeface="Times New Roman" panose="02020603050405020304" pitchFamily="18" charset="0"/>
              </a:rPr>
              <a:t>Mr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2353707-C338-4AE1-A96E-9047A699F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59" y="4284365"/>
            <a:ext cx="9793088" cy="2811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1467" tIns="35733" rIns="71467" bIns="35733">
            <a:spAutoFit/>
          </a:bodyPr>
          <a:lstStyle>
            <a:lvl1pPr defTabSz="7159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indent="-223838" defTabSz="7159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15963" indent="-179388" defTabSz="7159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74738" indent="-179388" defTabSz="7159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33513" indent="-177800" defTabSz="7159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907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479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051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623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792" b="1" dirty="0"/>
              <a:t>Kolik </a:t>
            </a:r>
            <a:r>
              <a:rPr lang="cs-CZ" altLang="cs-CZ" sz="2792" b="1" dirty="0">
                <a:solidFill>
                  <a:srgbClr val="FF3300"/>
                </a:solidFill>
              </a:rPr>
              <a:t>g</a:t>
            </a:r>
            <a:r>
              <a:rPr lang="cs-CZ" altLang="cs-CZ" sz="2792" b="1" dirty="0"/>
              <a:t> </a:t>
            </a:r>
            <a:r>
              <a:rPr lang="cs-CZ" altLang="cs-CZ" sz="2792" b="1" dirty="0" err="1"/>
              <a:t>NaCl</a:t>
            </a:r>
            <a:r>
              <a:rPr lang="cs-CZ" altLang="cs-CZ" sz="2792" b="1" dirty="0"/>
              <a:t> (Mr = </a:t>
            </a:r>
            <a:r>
              <a:rPr lang="cs-CZ" altLang="cs-CZ" sz="2792" b="1" dirty="0">
                <a:solidFill>
                  <a:schemeClr val="accent2"/>
                </a:solidFill>
              </a:rPr>
              <a:t>58,0</a:t>
            </a:r>
            <a:r>
              <a:rPr lang="cs-CZ" altLang="cs-CZ" sz="2792" b="1" dirty="0"/>
              <a:t>) použijete na přípravu </a:t>
            </a:r>
            <a:r>
              <a:rPr lang="cs-CZ" altLang="cs-CZ" sz="2792" b="1" dirty="0">
                <a:solidFill>
                  <a:srgbClr val="CC00CC"/>
                </a:solidFill>
              </a:rPr>
              <a:t>50</a:t>
            </a:r>
            <a:r>
              <a:rPr lang="cs-CZ" altLang="cs-CZ" sz="2792" b="1" dirty="0"/>
              <a:t> ml </a:t>
            </a:r>
            <a:r>
              <a:rPr lang="cs-CZ" altLang="cs-CZ" sz="2792" b="1" dirty="0">
                <a:solidFill>
                  <a:srgbClr val="008080"/>
                </a:solidFill>
              </a:rPr>
              <a:t>2</a:t>
            </a:r>
            <a:r>
              <a:rPr lang="cs-CZ" altLang="cs-CZ" sz="2792" b="1" dirty="0">
                <a:solidFill>
                  <a:srgbClr val="CC00CC"/>
                </a:solidFill>
              </a:rPr>
              <a:t> </a:t>
            </a:r>
            <a:r>
              <a:rPr lang="cs-CZ" altLang="cs-CZ" sz="2792" b="1" dirty="0"/>
              <a:t>M roztoku </a:t>
            </a:r>
            <a:r>
              <a:rPr lang="cs-CZ" altLang="cs-CZ" sz="2792" b="1" dirty="0" err="1"/>
              <a:t>NaCl</a:t>
            </a:r>
            <a:r>
              <a:rPr lang="cs-CZ" altLang="cs-CZ" sz="2792" b="1" dirty="0"/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792" b="1" dirty="0">
                <a:solidFill>
                  <a:srgbClr val="FF3300"/>
                </a:solidFill>
              </a:rPr>
              <a:t>m = </a:t>
            </a:r>
            <a:r>
              <a:rPr lang="cs-CZ" altLang="cs-CZ" sz="2792" b="1" dirty="0">
                <a:solidFill>
                  <a:srgbClr val="008080"/>
                </a:solidFill>
              </a:rPr>
              <a:t>2</a:t>
            </a:r>
            <a:r>
              <a:rPr lang="cs-CZ" altLang="cs-CZ" sz="2792" b="1" dirty="0"/>
              <a:t>M × </a:t>
            </a:r>
            <a:r>
              <a:rPr lang="cs-CZ" altLang="cs-CZ" sz="2792" b="1" dirty="0">
                <a:solidFill>
                  <a:srgbClr val="CC00CC"/>
                </a:solidFill>
              </a:rPr>
              <a:t>0,05</a:t>
            </a:r>
            <a:r>
              <a:rPr lang="cs-CZ" altLang="cs-CZ" sz="2792" b="1" dirty="0"/>
              <a:t> L × </a:t>
            </a:r>
            <a:r>
              <a:rPr lang="cs-CZ" altLang="cs-CZ" sz="2792" b="1" dirty="0">
                <a:solidFill>
                  <a:schemeClr val="accent2"/>
                </a:solidFill>
              </a:rPr>
              <a:t>58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792" b="1" u="sng" dirty="0">
                <a:solidFill>
                  <a:srgbClr val="FF3300"/>
                </a:solidFill>
              </a:rPr>
              <a:t>m </a:t>
            </a:r>
            <a:r>
              <a:rPr lang="cs-CZ" altLang="cs-CZ" sz="2792" b="1" u="sng" dirty="0"/>
              <a:t>= </a:t>
            </a:r>
            <a:r>
              <a:rPr lang="cs-CZ" altLang="cs-CZ" sz="2792" b="1" u="sng" dirty="0">
                <a:solidFill>
                  <a:srgbClr val="FF3300"/>
                </a:solidFill>
              </a:rPr>
              <a:t>5,8 </a:t>
            </a:r>
            <a:r>
              <a:rPr lang="cs-CZ" altLang="cs-CZ" sz="2792" b="1" u="sng" dirty="0"/>
              <a:t>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792" b="1" dirty="0"/>
              <a:t>Navážku 5,8 g </a:t>
            </a:r>
            <a:r>
              <a:rPr lang="cs-CZ" altLang="cs-CZ" sz="2792" b="1" dirty="0" err="1"/>
              <a:t>NaCl</a:t>
            </a:r>
            <a:r>
              <a:rPr lang="cs-CZ" altLang="cs-CZ" sz="2792" b="1" dirty="0"/>
              <a:t> rozpustit ve vodě a doplnit vodou na výsledný objem 50 ml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698" b="1" dirty="0"/>
          </a:p>
        </p:txBody>
      </p:sp>
    </p:spTree>
    <p:extLst>
      <p:ext uri="{BB962C8B-B14F-4D97-AF65-F5344CB8AC3E}">
        <p14:creationId xmlns:p14="http://schemas.microsoft.com/office/powerpoint/2010/main" val="196661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>
            <a:extLst>
              <a:ext uri="{FF2B5EF4-FFF2-40B4-BE49-F238E27FC236}">
                <a16:creationId xmlns:a16="http://schemas.microsoft.com/office/drawing/2014/main" id="{3B2993F4-33BD-43AF-B6F3-AF2F5A8F8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34" y="1044005"/>
            <a:ext cx="9930732" cy="1764935"/>
          </a:xfrm>
          <a:prstGeom prst="rect">
            <a:avLst/>
          </a:prstGeom>
          <a:noFill/>
          <a:ln>
            <a:noFill/>
          </a:ln>
          <a:effectLst/>
        </p:spPr>
        <p:txBody>
          <a:bodyPr lIns="71467" tIns="35733" rIns="71467" bIns="35733">
            <a:spAutoFit/>
          </a:bodyPr>
          <a:lstStyle>
            <a:lvl1pPr marL="358775" indent="-358775" defTabSz="7159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-357188" defTabSz="7159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74738" indent="-358775" defTabSz="7159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33513" indent="-358775" defTabSz="7159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92288" indent="-358775" defTabSz="7159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49488" indent="-358775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06688" indent="-358775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63888" indent="-358775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21088" indent="-358775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20000"/>
              </a:spcAft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objemy 1 ml na 1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l</a:t>
            </a:r>
          </a:p>
          <a:p>
            <a:pPr eaLnBrk="1" hangingPunct="1">
              <a:spcBef>
                <a:spcPct val="30000"/>
              </a:spcBef>
              <a:spcAft>
                <a:spcPct val="20000"/>
              </a:spcAft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koncentrace   (% ní w/v ) roztoky</a:t>
            </a:r>
          </a:p>
          <a:p>
            <a:pPr eaLnBrk="1" hangingPunct="1">
              <a:spcBef>
                <a:spcPct val="30000"/>
              </a:spcBef>
              <a:spcAft>
                <a:spcPct val="20000"/>
              </a:spcAft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koncentrace  (% ní v/v) roztoky</a:t>
            </a:r>
          </a:p>
          <a:p>
            <a:pPr eaLnBrk="1" hangingPunct="1">
              <a:spcBef>
                <a:spcPct val="30000"/>
              </a:spcBef>
              <a:spcAft>
                <a:spcPct val="20000"/>
              </a:spcAft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sm</a:t>
            </a:r>
            <a:r>
              <a:rPr lang="cs-CZ" altLang="cs-CZ" sz="2000" dirty="0">
                <a:latin typeface="Arial" panose="020B0604020202020204" pitchFamily="34" charset="0"/>
              </a:rPr>
              <a:t>ě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šovací pravidlo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DD3DC49-E375-411B-85B7-D585069E9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405" y="2340149"/>
            <a:ext cx="6059461" cy="50183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1467" tIns="35733" rIns="71467" bIns="35733">
            <a:spAutoFit/>
          </a:bodyPr>
          <a:lstStyle>
            <a:lvl1pPr defTabSz="7159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indent="-223838" defTabSz="7159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15963" indent="-179388" defTabSz="7159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74738" indent="-179388" defTabSz="7159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33513" indent="-177800" defTabSz="7159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907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479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051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623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792" b="1" dirty="0">
                <a:solidFill>
                  <a:schemeClr val="accent2"/>
                </a:solidFill>
              </a:rPr>
              <a:t>(zásobní)   </a:t>
            </a:r>
            <a:r>
              <a:rPr lang="cs-CZ" altLang="cs-CZ" sz="2792" b="1" dirty="0">
                <a:solidFill>
                  <a:schemeClr val="accent2"/>
                </a:solidFill>
                <a:cs typeface="Times New Roman" panose="02020603050405020304" pitchFamily="18" charset="0"/>
              </a:rPr>
              <a:t>V</a:t>
            </a:r>
            <a:r>
              <a:rPr lang="cs-CZ" altLang="cs-CZ" sz="2792" b="1" baseline="-30000" dirty="0">
                <a:solidFill>
                  <a:schemeClr val="accent2"/>
                </a:solidFill>
                <a:cs typeface="Times New Roman" panose="02020603050405020304" pitchFamily="18" charset="0"/>
              </a:rPr>
              <a:t>1</a:t>
            </a:r>
            <a:r>
              <a:rPr lang="cs-CZ" altLang="cs-CZ" sz="2792" b="1" dirty="0">
                <a:cs typeface="Times New Roman" panose="02020603050405020304" pitchFamily="18" charset="0"/>
              </a:rPr>
              <a:t>× </a:t>
            </a:r>
            <a:r>
              <a:rPr lang="cs-CZ" altLang="cs-CZ" sz="2792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</a:t>
            </a:r>
            <a:r>
              <a:rPr lang="cs-CZ" altLang="cs-CZ" sz="2792" b="1" baseline="-30000" dirty="0">
                <a:solidFill>
                  <a:schemeClr val="accent2"/>
                </a:solidFill>
                <a:cs typeface="Times New Roman" panose="02020603050405020304" pitchFamily="18" charset="0"/>
              </a:rPr>
              <a:t>1</a:t>
            </a:r>
            <a:r>
              <a:rPr lang="cs-CZ" altLang="cs-CZ" sz="2792" b="1" dirty="0">
                <a:cs typeface="Times New Roman" panose="02020603050405020304" pitchFamily="18" charset="0"/>
              </a:rPr>
              <a:t> = </a:t>
            </a:r>
            <a:r>
              <a:rPr lang="cs-CZ" altLang="cs-CZ" sz="2792" b="1" dirty="0">
                <a:solidFill>
                  <a:srgbClr val="CC00CC"/>
                </a:solidFill>
                <a:cs typeface="Times New Roman" panose="02020603050405020304" pitchFamily="18" charset="0"/>
              </a:rPr>
              <a:t>V</a:t>
            </a:r>
            <a:r>
              <a:rPr lang="cs-CZ" altLang="cs-CZ" sz="2792" b="1" baseline="-30000" dirty="0">
                <a:solidFill>
                  <a:srgbClr val="CC00CC"/>
                </a:solidFill>
                <a:cs typeface="Times New Roman" panose="02020603050405020304" pitchFamily="18" charset="0"/>
              </a:rPr>
              <a:t>2</a:t>
            </a:r>
            <a:r>
              <a:rPr lang="cs-CZ" altLang="cs-CZ" sz="2792" b="1" dirty="0">
                <a:cs typeface="Times New Roman" panose="02020603050405020304" pitchFamily="18" charset="0"/>
              </a:rPr>
              <a:t> ×</a:t>
            </a:r>
            <a:r>
              <a:rPr lang="cs-CZ" altLang="cs-CZ" sz="2792" b="1" dirty="0"/>
              <a:t> </a:t>
            </a:r>
            <a:r>
              <a:rPr lang="cs-CZ" altLang="cs-CZ" sz="2792" b="1" dirty="0">
                <a:solidFill>
                  <a:srgbClr val="CC00CC"/>
                </a:solidFill>
                <a:cs typeface="Times New Roman" panose="02020603050405020304" pitchFamily="18" charset="0"/>
              </a:rPr>
              <a:t>c</a:t>
            </a:r>
            <a:r>
              <a:rPr lang="cs-CZ" altLang="cs-CZ" sz="2792" b="1" baseline="-30000" dirty="0">
                <a:solidFill>
                  <a:srgbClr val="CC00CC"/>
                </a:solidFill>
                <a:cs typeface="Times New Roman" panose="02020603050405020304" pitchFamily="18" charset="0"/>
              </a:rPr>
              <a:t>2</a:t>
            </a:r>
            <a:r>
              <a:rPr lang="cs-CZ" altLang="cs-CZ" sz="2792" b="1" baseline="-30000" dirty="0">
                <a:solidFill>
                  <a:srgbClr val="CC00CC"/>
                </a:solidFill>
              </a:rPr>
              <a:t> </a:t>
            </a:r>
            <a:r>
              <a:rPr lang="cs-CZ" altLang="cs-CZ" sz="2792" b="1" dirty="0">
                <a:solidFill>
                  <a:srgbClr val="CC00CC"/>
                </a:solidFill>
              </a:rPr>
              <a:t>(výsledný)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EACC1A5-A104-4A5A-99A9-0B3FA626E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73" y="3852317"/>
            <a:ext cx="10218854" cy="1776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467" tIns="35733" rIns="71467" bIns="35733">
            <a:spAutoFit/>
          </a:bodyPr>
          <a:lstStyle>
            <a:lvl1pPr defTabSz="7159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indent="-223838" defTabSz="7159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15963" indent="-179388" defTabSz="7159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74738" indent="-179388" defTabSz="7159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33513" indent="-177800" defTabSz="7159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907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479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051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623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792" b="1" dirty="0"/>
              <a:t>Kolik </a:t>
            </a:r>
            <a:r>
              <a:rPr lang="cs-CZ" altLang="cs-CZ" sz="2792" b="1" dirty="0">
                <a:solidFill>
                  <a:srgbClr val="FF3300"/>
                </a:solidFill>
              </a:rPr>
              <a:t>ml</a:t>
            </a:r>
            <a:r>
              <a:rPr lang="cs-CZ" altLang="cs-CZ" sz="2792" b="1" dirty="0"/>
              <a:t> </a:t>
            </a:r>
            <a:r>
              <a:rPr lang="cs-CZ" altLang="cs-CZ" sz="2792" b="1" dirty="0">
                <a:solidFill>
                  <a:schemeClr val="accent2"/>
                </a:solidFill>
              </a:rPr>
              <a:t>5%</a:t>
            </a:r>
            <a:r>
              <a:rPr lang="cs-CZ" altLang="cs-CZ" sz="2792" b="1" dirty="0"/>
              <a:t> roztoku </a:t>
            </a:r>
            <a:r>
              <a:rPr lang="cs-CZ" altLang="cs-CZ" sz="2792" b="1" dirty="0" err="1"/>
              <a:t>NaCl</a:t>
            </a:r>
            <a:r>
              <a:rPr lang="cs-CZ" altLang="cs-CZ" sz="2792" b="1" dirty="0"/>
              <a:t> použijete pro přípravu </a:t>
            </a:r>
            <a:r>
              <a:rPr lang="cs-CZ" altLang="cs-CZ" sz="2792" b="1" dirty="0">
                <a:solidFill>
                  <a:srgbClr val="CC00CC"/>
                </a:solidFill>
              </a:rPr>
              <a:t>100</a:t>
            </a:r>
            <a:r>
              <a:rPr lang="cs-CZ" altLang="cs-CZ" sz="2792" b="1" dirty="0"/>
              <a:t> ml </a:t>
            </a:r>
            <a:br>
              <a:rPr lang="cs-CZ" altLang="cs-CZ" sz="2792" b="1" dirty="0"/>
            </a:br>
            <a:r>
              <a:rPr lang="cs-CZ" altLang="cs-CZ" sz="2792" b="1" dirty="0">
                <a:solidFill>
                  <a:srgbClr val="CC00CC"/>
                </a:solidFill>
              </a:rPr>
              <a:t>2 %</a:t>
            </a:r>
            <a:r>
              <a:rPr lang="cs-CZ" altLang="cs-CZ" sz="2792" b="1" dirty="0"/>
              <a:t> roztoku </a:t>
            </a:r>
            <a:r>
              <a:rPr lang="cs-CZ" altLang="cs-CZ" sz="2792" b="1" dirty="0" err="1"/>
              <a:t>NaCl</a:t>
            </a:r>
            <a:r>
              <a:rPr lang="cs-CZ" altLang="cs-CZ" sz="2792" b="1" dirty="0"/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792" b="1" dirty="0">
                <a:solidFill>
                  <a:srgbClr val="FF3300"/>
                </a:solidFill>
                <a:cs typeface="Times New Roman" panose="02020603050405020304" pitchFamily="18" charset="0"/>
              </a:rPr>
              <a:t>V</a:t>
            </a:r>
            <a:r>
              <a:rPr lang="cs-CZ" altLang="cs-CZ" sz="2792" b="1" baseline="-30000" dirty="0">
                <a:solidFill>
                  <a:srgbClr val="FF3300"/>
                </a:solidFill>
                <a:cs typeface="Times New Roman" panose="02020603050405020304" pitchFamily="18" charset="0"/>
              </a:rPr>
              <a:t>1</a:t>
            </a:r>
            <a:r>
              <a:rPr lang="cs-CZ" altLang="cs-CZ" sz="2792" b="1" dirty="0">
                <a:cs typeface="Times New Roman" panose="02020603050405020304" pitchFamily="18" charset="0"/>
              </a:rPr>
              <a:t>× </a:t>
            </a:r>
            <a:r>
              <a:rPr lang="cs-CZ" altLang="cs-CZ" sz="2792" b="1" dirty="0">
                <a:solidFill>
                  <a:schemeClr val="accent2"/>
                </a:solidFill>
              </a:rPr>
              <a:t>5</a:t>
            </a:r>
            <a:r>
              <a:rPr lang="cs-CZ" altLang="cs-CZ" sz="2792" b="1" dirty="0">
                <a:cs typeface="Times New Roman" panose="02020603050405020304" pitchFamily="18" charset="0"/>
              </a:rPr>
              <a:t> = </a:t>
            </a:r>
            <a:r>
              <a:rPr lang="cs-CZ" altLang="cs-CZ" sz="2792" b="1" dirty="0">
                <a:solidFill>
                  <a:srgbClr val="CC00CC"/>
                </a:solidFill>
              </a:rPr>
              <a:t>100</a:t>
            </a:r>
            <a:r>
              <a:rPr lang="cs-CZ" altLang="cs-CZ" sz="2792" b="1" dirty="0">
                <a:cs typeface="Times New Roman" panose="02020603050405020304" pitchFamily="18" charset="0"/>
              </a:rPr>
              <a:t> ×</a:t>
            </a:r>
            <a:r>
              <a:rPr lang="cs-CZ" altLang="cs-CZ" sz="2792" b="1" dirty="0"/>
              <a:t> </a:t>
            </a:r>
            <a:r>
              <a:rPr lang="cs-CZ" altLang="cs-CZ" sz="2792" b="1" dirty="0">
                <a:solidFill>
                  <a:srgbClr val="CC00CC"/>
                </a:solidFill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792" b="1" dirty="0">
                <a:solidFill>
                  <a:schemeClr val="accent2"/>
                </a:solidFill>
                <a:cs typeface="Times New Roman" panose="02020603050405020304" pitchFamily="18" charset="0"/>
              </a:rPr>
              <a:t>V</a:t>
            </a:r>
            <a:r>
              <a:rPr lang="cs-CZ" altLang="cs-CZ" sz="2792" b="1" baseline="-30000" dirty="0">
                <a:solidFill>
                  <a:schemeClr val="accent2"/>
                </a:solidFill>
                <a:cs typeface="Times New Roman" panose="02020603050405020304" pitchFamily="18" charset="0"/>
              </a:rPr>
              <a:t>1</a:t>
            </a:r>
            <a:r>
              <a:rPr lang="cs-CZ" altLang="cs-CZ" sz="2792" b="1" baseline="-30000" dirty="0">
                <a:solidFill>
                  <a:schemeClr val="accent2"/>
                </a:solidFill>
              </a:rPr>
              <a:t> </a:t>
            </a:r>
            <a:r>
              <a:rPr lang="cs-CZ" altLang="cs-CZ" sz="2792" b="1" dirty="0">
                <a:solidFill>
                  <a:schemeClr val="accent2"/>
                </a:solidFill>
              </a:rPr>
              <a:t>= 40 ml </a:t>
            </a:r>
            <a:r>
              <a:rPr lang="cs-CZ" altLang="cs-CZ" sz="2792" dirty="0"/>
              <a:t>….doplnit do 100 ml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>
            <a:extLst>
              <a:ext uri="{FF2B5EF4-FFF2-40B4-BE49-F238E27FC236}">
                <a16:creationId xmlns:a16="http://schemas.microsoft.com/office/drawing/2014/main" id="{3B2993F4-33BD-43AF-B6F3-AF2F5A8F8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664" y="2556173"/>
            <a:ext cx="3512284" cy="25343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1467" tIns="35733" rIns="71467" bIns="35733">
            <a:spAutoFit/>
          </a:bodyPr>
          <a:lstStyle>
            <a:lvl1pPr marL="358775" indent="-358775" defTabSz="7159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-357188" defTabSz="7159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74738" indent="-358775" defTabSz="7159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33513" indent="-358775" defTabSz="7159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92288" indent="-358775" defTabSz="7159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49488" indent="-358775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06688" indent="-358775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63888" indent="-358775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21088" indent="-358775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20000"/>
              </a:spcAft>
            </a:pPr>
            <a:r>
              <a:rPr lang="cs-CZ" altLang="cs-CZ" sz="2000" dirty="0">
                <a:latin typeface="Arial" panose="020B0604020202020204" pitchFamily="34" charset="0"/>
              </a:rPr>
              <a:t>ředění roztoků/suspenzí (10</a:t>
            </a:r>
            <a:r>
              <a:rPr lang="cs-CZ" altLang="cs-CZ" sz="2000" baseline="30000" dirty="0">
                <a:latin typeface="Arial" panose="020B0604020202020204" pitchFamily="34" charset="0"/>
              </a:rPr>
              <a:t>-1</a:t>
            </a:r>
            <a:r>
              <a:rPr lang="cs-CZ" altLang="cs-CZ" sz="2000" dirty="0">
                <a:latin typeface="Arial" panose="020B0604020202020204" pitchFamily="34" charset="0"/>
              </a:rPr>
              <a:t>; 10</a:t>
            </a:r>
            <a:r>
              <a:rPr lang="cs-CZ" altLang="cs-CZ" sz="2000" baseline="30000" dirty="0">
                <a:latin typeface="Arial" panose="020B0604020202020204" pitchFamily="34" charset="0"/>
              </a:rPr>
              <a:t>-2</a:t>
            </a:r>
            <a:r>
              <a:rPr lang="cs-CZ" altLang="cs-CZ" sz="2000" dirty="0">
                <a:latin typeface="Arial" panose="020B0604020202020204" pitchFamily="34" charset="0"/>
              </a:rPr>
              <a:t>; 10</a:t>
            </a:r>
            <a:r>
              <a:rPr lang="cs-CZ" altLang="cs-CZ" sz="2000" baseline="30000" dirty="0">
                <a:latin typeface="Arial" panose="020B0604020202020204" pitchFamily="34" charset="0"/>
              </a:rPr>
              <a:t>-3 …….</a:t>
            </a:r>
            <a:r>
              <a:rPr lang="cs-CZ" altLang="cs-CZ" sz="2000" dirty="0">
                <a:latin typeface="Arial" panose="020B0604020202020204" pitchFamily="34" charset="0"/>
              </a:rPr>
              <a:t>10</a:t>
            </a:r>
            <a:r>
              <a:rPr lang="cs-CZ" altLang="cs-CZ" sz="2000" baseline="30000" dirty="0">
                <a:latin typeface="Arial" panose="020B0604020202020204" pitchFamily="34" charset="0"/>
              </a:rPr>
              <a:t>-6</a:t>
            </a:r>
            <a:r>
              <a:rPr lang="cs-CZ" altLang="cs-CZ" sz="20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30000"/>
              </a:spcBef>
              <a:spcAft>
                <a:spcPct val="20000"/>
              </a:spcAft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20000"/>
              </a:spcAft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hodnocení kultivace</a:t>
            </a:r>
            <a:r>
              <a:rPr lang="cs-CZ" altLang="cs-CZ" sz="2000" dirty="0">
                <a:latin typeface="Arial" panose="020B0604020202020204" pitchFamily="34" charset="0"/>
              </a:rPr>
              <a:t>: </a:t>
            </a:r>
          </a:p>
          <a:p>
            <a:pPr marL="0" indent="0" eaLnBrk="1" hangingPunct="1">
              <a:spcBef>
                <a:spcPct val="30000"/>
              </a:spcBef>
              <a:spcAft>
                <a:spcPct val="20000"/>
              </a:spcAft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titry buněk =</a:t>
            </a:r>
          </a:p>
          <a:p>
            <a:pPr marL="0" indent="0" eaLnBrk="1" hangingPunct="1">
              <a:spcBef>
                <a:spcPct val="30000"/>
              </a:spcBef>
              <a:spcAft>
                <a:spcPct val="20000"/>
              </a:spcAft>
              <a:buNone/>
            </a:pPr>
            <a:r>
              <a:rPr lang="cs-CZ" altLang="cs-CZ" sz="2000" b="1" dirty="0">
                <a:solidFill>
                  <a:schemeClr val="tx2"/>
                </a:solidFill>
                <a:latin typeface="Arial" panose="020B0604020202020204" pitchFamily="34" charset="0"/>
              </a:rPr>
              <a:t>CFU </a:t>
            </a:r>
            <a:r>
              <a:rPr lang="cs-CZ" altLang="cs-CZ" sz="2000" dirty="0">
                <a:latin typeface="Arial" panose="020B0604020202020204" pitchFamily="34" charset="0"/>
              </a:rPr>
              <a:t>(</a:t>
            </a:r>
            <a:r>
              <a:rPr lang="cs-CZ" altLang="cs-CZ" sz="2000" dirty="0" err="1">
                <a:latin typeface="Arial" panose="020B0604020202020204" pitchFamily="34" charset="0"/>
              </a:rPr>
              <a:t>colony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forming</a:t>
            </a:r>
            <a:r>
              <a:rPr lang="cs-CZ" altLang="cs-CZ" sz="2000" dirty="0">
                <a:latin typeface="Arial" panose="020B0604020202020204" pitchFamily="34" charset="0"/>
              </a:rPr>
              <a:t> unit)/</a:t>
            </a:r>
            <a:r>
              <a:rPr lang="cs-CZ" altLang="cs-CZ" sz="2000" b="1" dirty="0">
                <a:solidFill>
                  <a:schemeClr val="tx2"/>
                </a:solidFill>
                <a:latin typeface="Arial" panose="020B0604020202020204" pitchFamily="34" charset="0"/>
              </a:rPr>
              <a:t>ml</a:t>
            </a:r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B2364EDD-4893-464A-B13B-F4C657122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0" y="207006"/>
            <a:ext cx="4964753" cy="649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1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049000" cy="6840537"/>
            <a:chOff x="0" y="0"/>
            <a:chExt cx="12192000" cy="6858000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9267" y="0"/>
            <a:ext cx="621506" cy="1140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DF2B41-B7C5-4716-A599-26945931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149" y="1238105"/>
            <a:ext cx="4919624" cy="31457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altLang="cs-CZ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altLang="cs-CZ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cvičení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BBE3AC-83B6-401D-8ADA-FDE96E03D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1149" y="4579973"/>
            <a:ext cx="4919624" cy="16181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ts val="1000"/>
              </a:spcBef>
            </a:pPr>
            <a:r>
              <a:rPr lang="cs-CZ" sz="1800" dirty="0"/>
              <a:t>Izolace </a:t>
            </a:r>
            <a:r>
              <a:rPr lang="cs-CZ" sz="1800" dirty="0" err="1"/>
              <a:t>plazmidové</a:t>
            </a:r>
            <a:r>
              <a:rPr lang="cs-CZ" sz="1800" dirty="0"/>
              <a:t> DNA</a:t>
            </a:r>
            <a:endParaRPr lang="en-US" sz="1800" b="0" i="0" kern="1200" cap="all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  <a:p>
            <a:pPr defTabSz="457200">
              <a:spcBef>
                <a:spcPts val="1000"/>
              </a:spcBef>
            </a:pPr>
            <a:endParaRPr lang="en-US" sz="1800" b="0" i="0" kern="1200" cap="all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41F5BDA-0140-462B-933C-538752EE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83649" y="395825"/>
            <a:ext cx="4524141" cy="6043571"/>
            <a:chOff x="6776508" y="396836"/>
            <a:chExt cx="4992157" cy="6058999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28AE763C-C631-453B-A3A7-09499D0DB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8" name="Freeform 5">
              <a:extLst>
                <a:ext uri="{FF2B5EF4-FFF2-40B4-BE49-F238E27FC236}">
                  <a16:creationId xmlns:a16="http://schemas.microsoft.com/office/drawing/2014/main" id="{C0C2E541-1E75-440D-A59A-C2B3AB867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436158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9" name="Freeform 5">
              <a:extLst>
                <a:ext uri="{FF2B5EF4-FFF2-40B4-BE49-F238E27FC236}">
                  <a16:creationId xmlns:a16="http://schemas.microsoft.com/office/drawing/2014/main" id="{481FF14D-53DC-4EA3-8425-26F1B0F08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347266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2052" name="Picture 4" descr="Plasmid Dna Stock Photo - Download Image Now - iStock">
            <a:extLst>
              <a:ext uri="{FF2B5EF4-FFF2-40B4-BE49-F238E27FC236}">
                <a16:creationId xmlns:a16="http://schemas.microsoft.com/office/drawing/2014/main" id="{FABED25C-078F-448F-B7D8-CCDDDF6AA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r="16459" b="-1"/>
          <a:stretch/>
        </p:blipFill>
        <p:spPr bwMode="auto">
          <a:xfrm>
            <a:off x="483940" y="1262097"/>
            <a:ext cx="3863975" cy="431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43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1DD2943-D56F-42C4-BB30-0747241EB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677" y="971188"/>
            <a:ext cx="7940030" cy="7051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altLang="cs-CZ" sz="3600" dirty="0"/>
              <a:t>DNA v </a:t>
            </a:r>
            <a:r>
              <a:rPr lang="en-US" altLang="cs-CZ" sz="3600" dirty="0" err="1"/>
              <a:t>bakteriální</a:t>
            </a:r>
            <a:r>
              <a:rPr lang="en-US" altLang="cs-CZ" sz="3600" dirty="0"/>
              <a:t> </a:t>
            </a:r>
            <a:r>
              <a:rPr lang="en-US" altLang="cs-CZ" sz="3600" dirty="0" err="1"/>
              <a:t>buňce</a:t>
            </a:r>
            <a:endParaRPr lang="en-US" altLang="cs-CZ" sz="3600" dirty="0"/>
          </a:p>
        </p:txBody>
      </p:sp>
      <p:pic>
        <p:nvPicPr>
          <p:cNvPr id="3074" name="Picture 2" descr="What are genomic DNA and plasmids? - Quora">
            <a:extLst>
              <a:ext uri="{FF2B5EF4-FFF2-40B4-BE49-F238E27FC236}">
                <a16:creationId xmlns:a16="http://schemas.microsoft.com/office/drawing/2014/main" id="{0DF39818-D3F5-4BA0-A4C2-4C1AFBCB4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" r="-2" b="-2"/>
          <a:stretch/>
        </p:blipFill>
        <p:spPr bwMode="auto">
          <a:xfrm>
            <a:off x="627956" y="2953204"/>
            <a:ext cx="3937678" cy="305935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id="{F5404B63-CE46-4FF3-887F-06233C38C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484" y="2892988"/>
            <a:ext cx="5040560" cy="34076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defTabSz="6651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51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51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51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51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DNA  </a:t>
            </a:r>
            <a:r>
              <a:rPr lang="en-US" alt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tvoří</a:t>
            </a:r>
            <a:r>
              <a:rPr lang="en-US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genom</a:t>
            </a:r>
            <a:r>
              <a:rPr lang="en-US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buněk</a:t>
            </a:r>
            <a:r>
              <a:rPr lang="en-US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typu</a:t>
            </a:r>
            <a:r>
              <a:rPr lang="en-US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prokaryotického</a:t>
            </a:r>
            <a:r>
              <a:rPr lang="en-US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 </a:t>
            </a:r>
            <a:r>
              <a:rPr lang="en-US" alt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eukaryotického</a:t>
            </a:r>
            <a:r>
              <a:rPr lang="en-US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 </a:t>
            </a:r>
            <a:r>
              <a:rPr lang="en-US" alt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některých</a:t>
            </a:r>
            <a:r>
              <a:rPr lang="en-US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virů</a:t>
            </a:r>
            <a:r>
              <a:rPr lang="en-US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Izolace závisí na výchozím materiálů (bakteriální buňky, rostlinné b., atd.)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alt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Celogenomová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DNA/ </a:t>
            </a:r>
            <a:r>
              <a:rPr lang="cs-CZ" altLang="cs-CZ" b="1" dirty="0" err="1">
                <a:solidFill>
                  <a:schemeClr val="tx2"/>
                </a:solidFill>
                <a:latin typeface="+mn-lt"/>
              </a:rPr>
              <a:t>plazmidová</a:t>
            </a:r>
            <a:r>
              <a:rPr lang="cs-CZ" altLang="cs-CZ" b="1" dirty="0">
                <a:solidFill>
                  <a:schemeClr val="tx2"/>
                </a:solidFill>
                <a:latin typeface="+mn-lt"/>
              </a:rPr>
              <a:t> DNA (vektory pro klonování)</a:t>
            </a:r>
            <a:endParaRPr lang="en-US" altLang="cs-CZ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405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8D0B480-ED00-433B-805A-5441CE9D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300" y="1950284"/>
            <a:ext cx="3170195" cy="48543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6DADD3D-C804-4965-9777-E52BA9CE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Izolace </a:t>
            </a:r>
            <a:r>
              <a:rPr lang="cs-CZ" dirty="0" err="1"/>
              <a:t>plazmidové</a:t>
            </a:r>
            <a:r>
              <a:rPr lang="cs-CZ" dirty="0"/>
              <a:t> DNA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4A0DEA3-3505-403C-AC5E-C19998F0D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08" y="2402573"/>
            <a:ext cx="4248472" cy="4216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1467" tIns="35733" rIns="71467" bIns="35733">
            <a:spAutoFit/>
          </a:bodyPr>
          <a:lstStyle>
            <a:lvl1pPr defTabSz="7159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indent="-223838" defTabSz="7159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15963" indent="-179388" defTabSz="7159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74738" indent="-179388" defTabSz="7159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33513" indent="-177800" defTabSz="7159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907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479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051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623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1. LYZE BUNĚK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 - detergent</a:t>
            </a:r>
            <a:r>
              <a:rPr lang="cs-CZ" altLang="cs-CZ" sz="2000" dirty="0">
                <a:latin typeface="Arial" panose="020B0604020202020204" pitchFamily="34" charset="0"/>
              </a:rPr>
              <a:t>y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dodecylsulfát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sodný)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-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enzym</a:t>
            </a:r>
            <a:r>
              <a:rPr lang="cs-CZ" altLang="cs-CZ" sz="2000" dirty="0">
                <a:latin typeface="Arial" panose="020B0604020202020204" pitchFamily="34" charset="0"/>
              </a:rPr>
              <a:t>y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(lysozym)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- mechanicky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- kombinace více metod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>
                <a:solidFill>
                  <a:schemeClr val="bg1"/>
                </a:solidFill>
                <a:highlight>
                  <a:srgbClr val="800080"/>
                </a:highlight>
                <a:latin typeface="Arial" charset="0"/>
                <a:cs typeface="Times New Roman" pitchFamily="18" charset="0"/>
              </a:rPr>
              <a:t>2. DEPROTEINACE</a:t>
            </a:r>
            <a:endParaRPr lang="cs-CZ" altLang="cs-CZ" sz="2000" dirty="0">
              <a:solidFill>
                <a:schemeClr val="bg1"/>
              </a:solidFill>
              <a:highlight>
                <a:srgbClr val="800080"/>
              </a:highlight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dirty="0">
                <a:latin typeface="Arial" charset="0"/>
                <a:cs typeface="Times New Roman" pitchFamily="18" charset="0"/>
              </a:rPr>
              <a:t>- enzymové metody (proteináza 65 </a:t>
            </a:r>
            <a:r>
              <a:rPr lang="en-US" altLang="cs-CZ" sz="2000" dirty="0">
                <a:cs typeface="Times New Roman" pitchFamily="18" charset="0"/>
              </a:rPr>
              <a:t>°</a:t>
            </a:r>
            <a:r>
              <a:rPr lang="cs-CZ" altLang="cs-CZ" sz="2000" dirty="0">
                <a:cs typeface="Times New Roman" pitchFamily="18" charset="0"/>
              </a:rPr>
              <a:t>C</a:t>
            </a:r>
            <a:r>
              <a:rPr lang="cs-CZ" altLang="cs-CZ" sz="2000" dirty="0">
                <a:latin typeface="Arial" charset="0"/>
                <a:cs typeface="Times New Roman" pitchFamily="18" charset="0"/>
              </a:rPr>
              <a:t>, </a:t>
            </a:r>
            <a:r>
              <a:rPr lang="cs-CZ" altLang="cs-CZ" sz="2000" dirty="0" err="1">
                <a:latin typeface="Arial" charset="0"/>
                <a:cs typeface="Times New Roman" pitchFamily="18" charset="0"/>
              </a:rPr>
              <a:t>pronáza</a:t>
            </a:r>
            <a:r>
              <a:rPr lang="cs-CZ" altLang="cs-CZ" sz="2000" dirty="0">
                <a:latin typeface="Arial" charset="0"/>
                <a:cs typeface="Times New Roman" pitchFamily="18" charset="0"/>
              </a:rPr>
              <a:t> 37 </a:t>
            </a:r>
            <a:r>
              <a:rPr lang="en-US" altLang="cs-CZ" sz="2000" dirty="0">
                <a:cs typeface="Times New Roman" pitchFamily="18" charset="0"/>
              </a:rPr>
              <a:t>°</a:t>
            </a:r>
            <a:r>
              <a:rPr lang="cs-CZ" altLang="cs-CZ" sz="2000" dirty="0">
                <a:cs typeface="Times New Roman" pitchFamily="18" charset="0"/>
              </a:rPr>
              <a:t>C</a:t>
            </a:r>
            <a:r>
              <a:rPr lang="cs-CZ" altLang="cs-CZ" sz="2000" dirty="0">
                <a:latin typeface="Arial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dirty="0">
                <a:latin typeface="Arial" charset="0"/>
              </a:rPr>
              <a:t>- fenol a chloroform </a:t>
            </a:r>
            <a:br>
              <a:rPr lang="cs-CZ" altLang="cs-CZ" sz="2000" dirty="0">
                <a:latin typeface="Arial" charset="0"/>
              </a:rPr>
            </a:br>
            <a:r>
              <a:rPr lang="cs-CZ" altLang="cs-CZ" sz="2000" dirty="0">
                <a:latin typeface="Arial" charset="0"/>
              </a:rPr>
              <a:t>- </a:t>
            </a:r>
            <a:r>
              <a:rPr lang="cs-CZ" altLang="cs-CZ" sz="2000" dirty="0" err="1">
                <a:latin typeface="Arial" charset="0"/>
                <a:cs typeface="Times New Roman" pitchFamily="18" charset="0"/>
              </a:rPr>
              <a:t>ultracentrifugace</a:t>
            </a:r>
            <a:r>
              <a:rPr lang="cs-CZ" altLang="cs-CZ" sz="2000" dirty="0">
                <a:latin typeface="Arial" charset="0"/>
                <a:cs typeface="Times New Roman" pitchFamily="18" charset="0"/>
              </a:rPr>
              <a:t> v gradientu </a:t>
            </a:r>
            <a:r>
              <a:rPr lang="cs-CZ" altLang="cs-CZ" sz="2000" dirty="0" err="1">
                <a:latin typeface="Arial" charset="0"/>
                <a:cs typeface="Times New Roman" pitchFamily="18" charset="0"/>
              </a:rPr>
              <a:t>CsCl</a:t>
            </a:r>
            <a:r>
              <a:rPr lang="cs-CZ" altLang="cs-CZ" sz="2000" dirty="0">
                <a:latin typeface="Arial" charset="0"/>
                <a:cs typeface="Times New Roman" pitchFamily="18" charset="0"/>
              </a:rPr>
              <a:t> - odstran</a:t>
            </a:r>
            <a:r>
              <a:rPr lang="cs-CZ" altLang="cs-CZ" sz="2000" dirty="0">
                <a:latin typeface="Arial" charset="0"/>
              </a:rPr>
              <a:t>ě</a:t>
            </a:r>
            <a:r>
              <a:rPr lang="cs-CZ" altLang="cs-CZ" sz="2000" dirty="0">
                <a:latin typeface="Arial" charset="0"/>
                <a:cs typeface="Times New Roman" pitchFamily="18" charset="0"/>
              </a:rPr>
              <a:t>ní kontaminací (zbytk</a:t>
            </a:r>
            <a:r>
              <a:rPr lang="cs-CZ" altLang="cs-CZ" sz="2000" dirty="0">
                <a:latin typeface="Arial" charset="0"/>
              </a:rPr>
              <a:t>ů</a:t>
            </a:r>
            <a:r>
              <a:rPr lang="cs-CZ" altLang="cs-CZ" sz="2000" dirty="0">
                <a:latin typeface="Arial" charset="0"/>
                <a:cs typeface="Times New Roman" pitchFamily="18" charset="0"/>
              </a:rPr>
              <a:t> bun</a:t>
            </a:r>
            <a:r>
              <a:rPr lang="cs-CZ" altLang="cs-CZ" sz="2000" dirty="0">
                <a:latin typeface="Arial" charset="0"/>
              </a:rPr>
              <a:t>ě</a:t>
            </a:r>
            <a:r>
              <a:rPr lang="cs-CZ" altLang="cs-CZ" sz="2000" dirty="0">
                <a:latin typeface="Arial" charset="0"/>
                <a:cs typeface="Times New Roman" pitchFamily="18" charset="0"/>
              </a:rPr>
              <a:t>k, bílkovin, RNA).</a:t>
            </a:r>
            <a:endParaRPr lang="cs-CZ" altLang="cs-CZ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BCA3E294-2938-48AC-8D05-F7DF9AD6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636" y="2402573"/>
            <a:ext cx="4248472" cy="39193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1467" tIns="35733" rIns="71467" bIns="35733">
            <a:spAutoFit/>
          </a:bodyPr>
          <a:lstStyle>
            <a:lvl1pPr defTabSz="7159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indent="-223838" defTabSz="7159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15963" indent="-179388" defTabSz="7159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74738" indent="-179388" defTabSz="7159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33513" indent="-177800" defTabSz="7159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907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479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051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62313" indent="-177800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altLang="cs-CZ" sz="2000" b="1" dirty="0">
                <a:solidFill>
                  <a:schemeClr val="bg1"/>
                </a:solidFill>
                <a:highlight>
                  <a:srgbClr val="800080"/>
                </a:highlight>
                <a:latin typeface="Arial" charset="0"/>
                <a:cs typeface="Times New Roman" pitchFamily="18" charset="0"/>
              </a:rPr>
              <a:t>3. ODSTRANĚNÍ RNA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000" b="1" dirty="0">
                <a:latin typeface="Arial" charset="0"/>
                <a:cs typeface="Times New Roman" pitchFamily="18" charset="0"/>
              </a:rPr>
              <a:t>- enzymaticky </a:t>
            </a:r>
            <a:r>
              <a:rPr lang="cs-CZ" altLang="cs-CZ" sz="2000" dirty="0">
                <a:latin typeface="Arial" charset="0"/>
                <a:cs typeface="Times New Roman" pitchFamily="18" charset="0"/>
              </a:rPr>
              <a:t>(</a:t>
            </a:r>
            <a:r>
              <a:rPr lang="cs-CZ" altLang="cs-CZ" sz="2000" dirty="0" err="1">
                <a:latin typeface="Arial" charset="0"/>
                <a:cs typeface="Times New Roman" pitchFamily="18" charset="0"/>
              </a:rPr>
              <a:t>Rnázy</a:t>
            </a:r>
            <a:r>
              <a:rPr lang="cs-CZ" altLang="cs-CZ" sz="2000" dirty="0">
                <a:latin typeface="Arial" charset="0"/>
                <a:cs typeface="Times New Roman" pitchFamily="18" charset="0"/>
              </a:rPr>
              <a:t>)</a:t>
            </a:r>
            <a:endParaRPr lang="cs-CZ" altLang="cs-CZ" sz="2000" b="1" dirty="0">
              <a:solidFill>
                <a:schemeClr val="bg1"/>
              </a:solidFill>
              <a:highlight>
                <a:srgbClr val="8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2000" b="1" dirty="0">
                <a:solidFill>
                  <a:schemeClr val="bg1"/>
                </a:solidFill>
                <a:highlight>
                  <a:srgbClr val="800080"/>
                </a:highlight>
                <a:latin typeface="Arial" charset="0"/>
                <a:cs typeface="Times New Roman" pitchFamily="18" charset="0"/>
              </a:rPr>
              <a:t>4. SRÁŽENÍ DNA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000" b="1" dirty="0">
                <a:latin typeface="Arial" charset="0"/>
                <a:cs typeface="Times New Roman" pitchFamily="18" charset="0"/>
              </a:rPr>
              <a:t>-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z vodného roztoku (etanol nebo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izopropanol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>
                <a:solidFill>
                  <a:schemeClr val="bg1"/>
                </a:solidFill>
                <a:highlight>
                  <a:srgbClr val="800080"/>
                </a:highlight>
                <a:latin typeface="Arial" charset="0"/>
                <a:cs typeface="Times New Roman" pitchFamily="18" charset="0"/>
              </a:rPr>
              <a:t>5. ROZPUŠTĚNÍ DNA</a:t>
            </a:r>
            <a:endParaRPr lang="cs-CZ" altLang="cs-CZ" sz="2000" dirty="0">
              <a:solidFill>
                <a:schemeClr val="bg1"/>
              </a:solidFill>
              <a:highlight>
                <a:srgbClr val="800080"/>
              </a:highlight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cs-CZ" sz="2000" dirty="0">
                <a:latin typeface="Arial" charset="0"/>
                <a:cs typeface="Times New Roman" pitchFamily="18" charset="0"/>
              </a:rPr>
              <a:t>v pufru (</a:t>
            </a:r>
            <a:r>
              <a:rPr lang="cs-CZ" altLang="cs-CZ" sz="2000" dirty="0">
                <a:latin typeface="Arial" charset="0"/>
              </a:rPr>
              <a:t>ten </a:t>
            </a:r>
            <a:r>
              <a:rPr lang="cs-CZ" altLang="cs-CZ" sz="2000" dirty="0">
                <a:latin typeface="Arial" charset="0"/>
                <a:cs typeface="Times New Roman" pitchFamily="18" charset="0"/>
              </a:rPr>
              <a:t>musí obsahovat EDTA, které váže kationty)</a:t>
            </a:r>
            <a:r>
              <a:rPr lang="cs-CZ" altLang="cs-CZ" sz="2000" dirty="0">
                <a:latin typeface="Arial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000" dirty="0">
                <a:latin typeface="Arial" charset="0"/>
                <a:cs typeface="Times New Roman" pitchFamily="18" charset="0"/>
              </a:rPr>
              <a:t>- DNA se snadno mechanicky poškodí – JEMNÉ PIPETOVÁNÍ!</a:t>
            </a:r>
            <a:endParaRPr lang="cs-CZ" altLang="cs-CZ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How to isolate plasmids from bacteria - Quora">
            <a:extLst>
              <a:ext uri="{FF2B5EF4-FFF2-40B4-BE49-F238E27FC236}">
                <a16:creationId xmlns:a16="http://schemas.microsoft.com/office/drawing/2014/main" id="{72C937DB-C9C1-4C12-A285-513CF4943E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11538" y="3267075"/>
            <a:ext cx="1665362" cy="16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6" descr="How to isolate plasmids from bacteria - Quora">
            <a:extLst>
              <a:ext uri="{FF2B5EF4-FFF2-40B4-BE49-F238E27FC236}">
                <a16:creationId xmlns:a16="http://schemas.microsoft.com/office/drawing/2014/main" id="{236F972D-46FB-4DA8-B437-70F759642A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2861" y="3267074"/>
            <a:ext cx="4114039" cy="41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654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3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049000" cy="6840537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2" name="Rectangle 24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9267" y="0"/>
            <a:ext cx="621506" cy="1140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049000" cy="6840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722231" y="1841535"/>
            <a:ext cx="3291006" cy="39958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2"/>
            <a:ext cx="11049000" cy="6838955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C02461-63AB-4AE2-A72F-B001F96A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82" y="627662"/>
            <a:ext cx="5503453" cy="1618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1. Lyze buněk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424346" y="1198391"/>
            <a:ext cx="6038256" cy="4443756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17F4452-31E0-4876-AA90-060A9A3422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255"/>
          <a:stretch/>
        </p:blipFill>
        <p:spPr>
          <a:xfrm>
            <a:off x="6722767" y="2108066"/>
            <a:ext cx="3738568" cy="264194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9267" y="0"/>
            <a:ext cx="621506" cy="1140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0209"/>
            <a:ext cx="3798093" cy="4180328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88226"/>
            <a:ext cx="2140743" cy="2356186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51C0356-C15D-428C-B1D5-99EC77C8EB2E}"/>
              </a:ext>
            </a:extLst>
          </p:cNvPr>
          <p:cNvSpPr txBox="1"/>
          <p:nvPr/>
        </p:nvSpPr>
        <p:spPr>
          <a:xfrm>
            <a:off x="579182" y="2412576"/>
            <a:ext cx="5503453" cy="3802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altLang="cs-CZ" b="1" dirty="0" err="1">
                <a:solidFill>
                  <a:srgbClr val="FFFFFF"/>
                </a:solidFill>
              </a:rPr>
              <a:t>Roztok</a:t>
            </a:r>
            <a:r>
              <a:rPr lang="en-US" altLang="cs-CZ" b="1" dirty="0">
                <a:solidFill>
                  <a:srgbClr val="FFFFFF"/>
                </a:solidFill>
              </a:rPr>
              <a:t> A (TEGLU):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cs-CZ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cs-CZ" dirty="0">
                <a:solidFill>
                  <a:srgbClr val="FFFFFF"/>
                </a:solidFill>
              </a:rPr>
              <a:t>25mM </a:t>
            </a:r>
            <a:r>
              <a:rPr lang="en-US" altLang="cs-CZ" b="1" dirty="0">
                <a:solidFill>
                  <a:srgbClr val="FFFFFF"/>
                </a:solidFill>
              </a:rPr>
              <a:t>Tris-HCl (pH 8,0)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cs-CZ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cs-CZ" dirty="0">
                <a:solidFill>
                  <a:srgbClr val="FFFFFF"/>
                </a:solidFill>
              </a:rPr>
              <a:t>10mM </a:t>
            </a:r>
            <a:r>
              <a:rPr lang="en-US" altLang="cs-CZ" b="1" dirty="0">
                <a:solidFill>
                  <a:srgbClr val="FFFFFF"/>
                </a:solidFill>
              </a:rPr>
              <a:t>EDTA</a:t>
            </a:r>
            <a:r>
              <a:rPr lang="en-US" altLang="cs-CZ" dirty="0">
                <a:solidFill>
                  <a:srgbClr val="FFFFFF"/>
                </a:solidFill>
              </a:rPr>
              <a:t> - je inhibitor </a:t>
            </a:r>
            <a:r>
              <a:rPr lang="en-US" altLang="cs-CZ" dirty="0" err="1">
                <a:solidFill>
                  <a:srgbClr val="FFFFFF"/>
                </a:solidFill>
              </a:rPr>
              <a:t>nukleáz</a:t>
            </a:r>
            <a:r>
              <a:rPr lang="en-US" altLang="cs-CZ" dirty="0">
                <a:solidFill>
                  <a:srgbClr val="FFFFFF"/>
                </a:solidFill>
              </a:rPr>
              <a:t> a </a:t>
            </a:r>
            <a:r>
              <a:rPr lang="en-US" altLang="cs-CZ" b="1" dirty="0" err="1">
                <a:solidFill>
                  <a:srgbClr val="FFFFFF"/>
                </a:solidFill>
              </a:rPr>
              <a:t>vychytává</a:t>
            </a:r>
            <a:r>
              <a:rPr lang="en-US" altLang="cs-CZ" b="1" dirty="0">
                <a:solidFill>
                  <a:srgbClr val="FFFFFF"/>
                </a:solidFill>
              </a:rPr>
              <a:t> (</a:t>
            </a:r>
            <a:r>
              <a:rPr lang="en-US" altLang="cs-CZ" b="1" dirty="0" err="1">
                <a:solidFill>
                  <a:srgbClr val="FFFFFF"/>
                </a:solidFill>
              </a:rPr>
              <a:t>váže</a:t>
            </a:r>
            <a:r>
              <a:rPr lang="en-US" altLang="cs-CZ" b="1" dirty="0">
                <a:solidFill>
                  <a:srgbClr val="FFFFFF"/>
                </a:solidFill>
              </a:rPr>
              <a:t>) </a:t>
            </a:r>
            <a:r>
              <a:rPr lang="en-US" altLang="cs-CZ" b="1" dirty="0" err="1">
                <a:solidFill>
                  <a:srgbClr val="FFFFFF"/>
                </a:solidFill>
              </a:rPr>
              <a:t>dvojmocné</a:t>
            </a:r>
            <a:r>
              <a:rPr lang="en-US" altLang="cs-CZ" b="1" dirty="0">
                <a:solidFill>
                  <a:srgbClr val="FFFFFF"/>
                </a:solidFill>
              </a:rPr>
              <a:t> </a:t>
            </a:r>
            <a:r>
              <a:rPr lang="en-US" altLang="cs-CZ" b="1" dirty="0" err="1">
                <a:solidFill>
                  <a:srgbClr val="FFFFFF"/>
                </a:solidFill>
              </a:rPr>
              <a:t>ionty</a:t>
            </a:r>
            <a:r>
              <a:rPr lang="en-US" altLang="cs-CZ" dirty="0">
                <a:solidFill>
                  <a:srgbClr val="FFFFFF"/>
                </a:solidFill>
              </a:rPr>
              <a:t> Mg2+, </a:t>
            </a:r>
            <a:r>
              <a:rPr lang="en-US" altLang="cs-CZ" dirty="0" err="1">
                <a:solidFill>
                  <a:srgbClr val="FFFFFF"/>
                </a:solidFill>
              </a:rPr>
              <a:t>které</a:t>
            </a:r>
            <a:r>
              <a:rPr lang="en-US" altLang="cs-CZ" dirty="0">
                <a:solidFill>
                  <a:srgbClr val="FFFFFF"/>
                </a:solidFill>
              </a:rPr>
              <a:t> </a:t>
            </a:r>
            <a:r>
              <a:rPr lang="en-US" altLang="cs-CZ" dirty="0" err="1">
                <a:solidFill>
                  <a:srgbClr val="FFFFFF"/>
                </a:solidFill>
              </a:rPr>
              <a:t>působí</a:t>
            </a:r>
            <a:r>
              <a:rPr lang="en-US" altLang="cs-CZ" dirty="0">
                <a:solidFill>
                  <a:srgbClr val="FFFFFF"/>
                </a:solidFill>
              </a:rPr>
              <a:t> </a:t>
            </a:r>
            <a:r>
              <a:rPr lang="en-US" altLang="cs-CZ" dirty="0" err="1">
                <a:solidFill>
                  <a:srgbClr val="FFFFFF"/>
                </a:solidFill>
              </a:rPr>
              <a:t>jako</a:t>
            </a:r>
            <a:r>
              <a:rPr lang="en-US" altLang="cs-CZ" dirty="0">
                <a:solidFill>
                  <a:srgbClr val="FFFFFF"/>
                </a:solidFill>
              </a:rPr>
              <a:t> </a:t>
            </a:r>
            <a:r>
              <a:rPr lang="en-US" altLang="cs-CZ" dirty="0" err="1">
                <a:solidFill>
                  <a:srgbClr val="FFFFFF"/>
                </a:solidFill>
              </a:rPr>
              <a:t>kofaktory</a:t>
            </a:r>
            <a:r>
              <a:rPr lang="en-US" altLang="cs-CZ" dirty="0">
                <a:solidFill>
                  <a:srgbClr val="FFFFFF"/>
                </a:solidFill>
              </a:rPr>
              <a:t> </a:t>
            </a:r>
            <a:r>
              <a:rPr lang="en-US" altLang="cs-CZ" dirty="0" err="1">
                <a:solidFill>
                  <a:srgbClr val="FFFFFF"/>
                </a:solidFill>
              </a:rPr>
              <a:t>nukleáz</a:t>
            </a:r>
            <a:endParaRPr lang="en-US" altLang="cs-CZ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cs-CZ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cs-CZ" dirty="0">
                <a:solidFill>
                  <a:srgbClr val="FFFFFF"/>
                </a:solidFill>
              </a:rPr>
              <a:t>50mM </a:t>
            </a:r>
            <a:r>
              <a:rPr lang="en-US" altLang="cs-CZ" b="1" dirty="0" err="1">
                <a:solidFill>
                  <a:srgbClr val="FFFFFF"/>
                </a:solidFill>
              </a:rPr>
              <a:t>glukóza</a:t>
            </a:r>
            <a:endParaRPr lang="en-US" altLang="cs-CZ" b="1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289D0BCA-B6DE-480D-ACD9-70E37F6C54D0}"/>
              </a:ext>
            </a:extLst>
          </p:cNvPr>
          <p:cNvCxnSpPr/>
          <p:nvPr/>
        </p:nvCxnSpPr>
        <p:spPr>
          <a:xfrm flipV="1">
            <a:off x="6987894" y="4424247"/>
            <a:ext cx="936104" cy="952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F02AFAAF-0304-4028-9891-63BBA83849B7}"/>
              </a:ext>
            </a:extLst>
          </p:cNvPr>
          <p:cNvCxnSpPr/>
          <p:nvPr/>
        </p:nvCxnSpPr>
        <p:spPr>
          <a:xfrm flipV="1">
            <a:off x="7075603" y="4700539"/>
            <a:ext cx="936104" cy="952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E4EB533-CD69-47D8-8180-EFD8BE1C458F}"/>
              </a:ext>
            </a:extLst>
          </p:cNvPr>
          <p:cNvSpPr txBox="1"/>
          <p:nvPr/>
        </p:nvSpPr>
        <p:spPr>
          <a:xfrm>
            <a:off x="7279637" y="5441276"/>
            <a:ext cx="262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enzymatické ošetření</a:t>
            </a:r>
          </a:p>
        </p:txBody>
      </p:sp>
    </p:spTree>
    <p:extLst>
      <p:ext uri="{BB962C8B-B14F-4D97-AF65-F5344CB8AC3E}">
        <p14:creationId xmlns:p14="http://schemas.microsoft.com/office/powerpoint/2010/main" val="503109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>
            <a:extLst>
              <a:ext uri="{FF2B5EF4-FFF2-40B4-BE49-F238E27FC236}">
                <a16:creationId xmlns:a16="http://schemas.microsoft.com/office/drawing/2014/main" id="{06110D78-2A5E-4A0F-9128-90985E334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44" y="3654374"/>
            <a:ext cx="7613333" cy="278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Fig 1">
            <a:extLst>
              <a:ext uri="{FF2B5EF4-FFF2-40B4-BE49-F238E27FC236}">
                <a16:creationId xmlns:a16="http://schemas.microsoft.com/office/drawing/2014/main" id="{44D91372-BD4A-4DEB-A231-50BBF0CC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7" y="467941"/>
            <a:ext cx="5399425" cy="31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3C1E3EA-1BA0-4788-99EB-50D38663184E}"/>
              </a:ext>
            </a:extLst>
          </p:cNvPr>
          <p:cNvCxnSpPr>
            <a:cxnSpLocks/>
          </p:cNvCxnSpPr>
          <p:nvPr/>
        </p:nvCxnSpPr>
        <p:spPr>
          <a:xfrm flipH="1">
            <a:off x="6748636" y="4035287"/>
            <a:ext cx="59668" cy="5371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A226E9B8-2B83-4AFF-A368-8271986F0680}"/>
              </a:ext>
            </a:extLst>
          </p:cNvPr>
          <p:cNvSpPr txBox="1"/>
          <p:nvPr/>
        </p:nvSpPr>
        <p:spPr>
          <a:xfrm>
            <a:off x="7107501" y="1729827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tx2"/>
                </a:solidFill>
              </a:rPr>
              <a:t>Lysozym</a:t>
            </a:r>
          </a:p>
        </p:txBody>
      </p:sp>
    </p:spTree>
    <p:extLst>
      <p:ext uri="{BB962C8B-B14F-4D97-AF65-F5344CB8AC3E}">
        <p14:creationId xmlns:p14="http://schemas.microsoft.com/office/powerpoint/2010/main" val="3437813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3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049000" cy="6840537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2" name="Rectangle 24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9267" y="0"/>
            <a:ext cx="621506" cy="1140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049000" cy="6840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722231" y="1841535"/>
            <a:ext cx="3291006" cy="39958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2"/>
            <a:ext cx="11049000" cy="6838955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C02461-63AB-4AE2-A72F-B001F96A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82" y="627662"/>
            <a:ext cx="5503453" cy="1618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cs-CZ" sz="3600" dirty="0">
                <a:solidFill>
                  <a:srgbClr val="EBEBEB"/>
                </a:solidFill>
              </a:rPr>
              <a:t>2.</a:t>
            </a: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Lyze</a:t>
            </a: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buněk</a:t>
            </a:r>
            <a:r>
              <a:rPr lang="cs-CZ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a denaturace</a:t>
            </a:r>
            <a:endParaRPr lang="en-US" sz="3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424346" y="1198391"/>
            <a:ext cx="6038256" cy="4443756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9267" y="0"/>
            <a:ext cx="621506" cy="1140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0209"/>
            <a:ext cx="3798093" cy="4180328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88226"/>
            <a:ext cx="2140743" cy="2356186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51C0356-C15D-428C-B1D5-99EC77C8EB2E}"/>
              </a:ext>
            </a:extLst>
          </p:cNvPr>
          <p:cNvSpPr txBox="1"/>
          <p:nvPr/>
        </p:nvSpPr>
        <p:spPr>
          <a:xfrm>
            <a:off x="579182" y="2412576"/>
            <a:ext cx="5759937" cy="3802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None/>
              <a:tabLst/>
              <a:defRPr/>
            </a:pP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Roztok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lyzační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0,2M </a:t>
            </a:r>
            <a:r>
              <a:rPr lang="cs-CZ" altLang="cs-CZ" sz="1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NaOH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(zvyšuje pH směsi na 12- 12,5,</a:t>
            </a:r>
            <a:r>
              <a:rPr lang="cs-CZ" altLang="cs-CZ" u="sng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nevratná denaturace </a:t>
            </a:r>
            <a:r>
              <a:rPr lang="cs-CZ" altLang="cs-CZ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LdsDNA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plazmidová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CdsDNA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 denaturuje částečně a reverzibilně.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lang="cs-CZ" altLang="cs-CZ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 1% 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SDS (iontový detergent) 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dokončuje lyzi degradací membrán a účastní se odstranění proteinů (</a:t>
            </a:r>
            <a:r>
              <a:rPr lang="cs-CZ" altLang="cs-CZ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solubilizace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 membránových proteinů, rozrušení protein-proteinových vazeb)  - </a:t>
            </a:r>
            <a:r>
              <a:rPr lang="cs-CZ" altLang="cs-CZ" sz="1800" i="1" dirty="0">
                <a:latin typeface="Arial" panose="020B0604020202020204" pitchFamily="34" charset="0"/>
                <a:cs typeface="Times New Roman" panose="02020603050405020304" pitchFamily="18" charset="0"/>
              </a:rPr>
              <a:t>není vhodné pro izolaci velkých plazmidů 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7F687F76-2300-45E6-8912-CBC9FCA1D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25" r="29910"/>
          <a:stretch/>
        </p:blipFill>
        <p:spPr>
          <a:xfrm>
            <a:off x="6528993" y="2223092"/>
            <a:ext cx="4361484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78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>
            <a:extLst>
              <a:ext uri="{FF2B5EF4-FFF2-40B4-BE49-F238E27FC236}">
                <a16:creationId xmlns:a16="http://schemas.microsoft.com/office/drawing/2014/main" id="{8D5AA283-CD24-48E2-A9B9-3172941B5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323925"/>
            <a:ext cx="8136904" cy="147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651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51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51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51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51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</a:rPr>
              <a:t>Harmonogram výuky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č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tvrtek 13:00 – 16:50   D36/216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994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163612-A799-4146-ABDA-9B4B80BAF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t="53619" r="2426"/>
          <a:stretch/>
        </p:blipFill>
        <p:spPr bwMode="auto">
          <a:xfrm>
            <a:off x="915988" y="1476053"/>
            <a:ext cx="9001000" cy="184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7F94A819-A401-4AC4-BC1E-997BD006019E}"/>
              </a:ext>
            </a:extLst>
          </p:cNvPr>
          <p:cNvGrpSpPr/>
          <p:nvPr/>
        </p:nvGrpSpPr>
        <p:grpSpPr>
          <a:xfrm>
            <a:off x="913128" y="3518571"/>
            <a:ext cx="9001000" cy="3214066"/>
            <a:chOff x="1194221" y="3180892"/>
            <a:chExt cx="7992888" cy="3492703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4984417F-3522-46F9-80EA-9B0971B03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21" y="3180892"/>
              <a:ext cx="7992888" cy="348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96267015-E20F-4922-BB7E-BACBCE64DAB4}"/>
                </a:ext>
              </a:extLst>
            </p:cNvPr>
            <p:cNvSpPr/>
            <p:nvPr/>
          </p:nvSpPr>
          <p:spPr bwMode="auto">
            <a:xfrm>
              <a:off x="2284140" y="6217982"/>
              <a:ext cx="711668" cy="455613"/>
            </a:xfrm>
            <a:prstGeom prst="rect">
              <a:avLst/>
            </a:pr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3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049000" cy="6840537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2" name="Rectangle 24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9267" y="0"/>
            <a:ext cx="621506" cy="1140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049000" cy="6840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722231" y="1841535"/>
            <a:ext cx="3291006" cy="39958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2"/>
            <a:ext cx="11049000" cy="6838955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C02461-63AB-4AE2-A72F-B001F96A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82" y="627662"/>
            <a:ext cx="5503453" cy="1618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cs-CZ" sz="3600" dirty="0">
                <a:solidFill>
                  <a:srgbClr val="EBEBEB"/>
                </a:solidFill>
              </a:rPr>
              <a:t>3.</a:t>
            </a: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Renaturace</a:t>
            </a:r>
            <a:endParaRPr lang="en-US" sz="3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424346" y="1198391"/>
            <a:ext cx="6038256" cy="4443756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9267" y="0"/>
            <a:ext cx="621506" cy="1140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0209"/>
            <a:ext cx="3798093" cy="4180328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88226"/>
            <a:ext cx="2140743" cy="2356186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51C0356-C15D-428C-B1D5-99EC77C8EB2E}"/>
              </a:ext>
            </a:extLst>
          </p:cNvPr>
          <p:cNvSpPr txBox="1"/>
          <p:nvPr/>
        </p:nvSpPr>
        <p:spPr>
          <a:xfrm>
            <a:off x="579182" y="2412576"/>
            <a:ext cx="5759937" cy="3802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None/>
              <a:tabLst/>
              <a:defRPr/>
            </a:pP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Roztok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renaturace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  <a:defRPr/>
            </a:pP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5M 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octan draselný,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 pH = 5,2</a:t>
            </a:r>
            <a:endParaRPr lang="cs-CZ" altLang="cs-CZ" u="sng" dirty="0">
              <a:solidFill>
                <a:prstClr val="white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  <a:defRPr/>
            </a:pPr>
            <a:r>
              <a:rPr lang="cs-CZ" altLang="cs-CZ" dirty="0">
                <a:latin typeface="Arial" panose="020B0604020202020204" pitchFamily="34" charset="0"/>
                <a:cs typeface="Times New Roman" panose="02020603050405020304" pitchFamily="18" charset="0"/>
              </a:rPr>
              <a:t>neutralizuje hydroxid, denaturovaná </a:t>
            </a:r>
            <a:r>
              <a:rPr lang="cs-CZ" altLang="cs-CZ" dirty="0" err="1">
                <a:latin typeface="Arial" panose="020B0604020202020204" pitchFamily="34" charset="0"/>
                <a:cs typeface="Times New Roman" panose="02020603050405020304" pitchFamily="18" charset="0"/>
              </a:rPr>
              <a:t>pDNA</a:t>
            </a:r>
            <a:r>
              <a:rPr lang="cs-CZ" altLang="cs-CZ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Times New Roman" panose="02020603050405020304" pitchFamily="18" charset="0"/>
              </a:rPr>
              <a:t>renaturuje</a:t>
            </a:r>
            <a:r>
              <a:rPr lang="cs-CZ" altLang="cs-CZ" dirty="0">
                <a:latin typeface="Arial" panose="020B0604020202020204" pitchFamily="34" charset="0"/>
                <a:cs typeface="Times New Roman" panose="02020603050405020304" pitchFamily="18" charset="0"/>
              </a:rPr>
              <a:t>, fragmentovaný bakteriální chromozom tvoří komplex s proteiny a vysráží 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7F687F76-2300-45E6-8912-CBC9FCA1D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25" r="29910"/>
          <a:stretch/>
        </p:blipFill>
        <p:spPr>
          <a:xfrm>
            <a:off x="6528993" y="2223092"/>
            <a:ext cx="4361484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57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3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049000" cy="6840537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2" name="Rectangle 24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9267" y="0"/>
            <a:ext cx="621506" cy="1140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049000" cy="6840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722231" y="1841535"/>
            <a:ext cx="3291006" cy="39958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2"/>
            <a:ext cx="11049000" cy="6838955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C02461-63AB-4AE2-A72F-B001F96A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82" y="627662"/>
            <a:ext cx="5503453" cy="1618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cs-CZ" sz="3600" dirty="0">
                <a:solidFill>
                  <a:srgbClr val="EBEBEB"/>
                </a:solidFill>
              </a:rPr>
              <a:t>4.</a:t>
            </a: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Odstranění proteinů</a:t>
            </a:r>
            <a:endParaRPr lang="en-US" sz="3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424346" y="1198391"/>
            <a:ext cx="6038256" cy="4443756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9267" y="0"/>
            <a:ext cx="621506" cy="1140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0209"/>
            <a:ext cx="3798093" cy="4180328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88226"/>
            <a:ext cx="2140743" cy="2356186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51C0356-C15D-428C-B1D5-99EC77C8EB2E}"/>
              </a:ext>
            </a:extLst>
          </p:cNvPr>
          <p:cNvSpPr txBox="1"/>
          <p:nvPr/>
        </p:nvSpPr>
        <p:spPr>
          <a:xfrm>
            <a:off x="579182" y="2412576"/>
            <a:ext cx="5759937" cy="3802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cs-CZ" altLang="cs-CZ" sz="1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Fenol:chloroform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(1:1)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endParaRPr lang="cs-CZ" altLang="cs-CZ" sz="1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  <a:defRPr/>
            </a:pPr>
            <a:r>
              <a:rPr lang="cs-CZ" altLang="cs-CZ" dirty="0">
                <a:latin typeface="Arial" panose="020B0604020202020204" pitchFamily="34" charset="0"/>
                <a:cs typeface="Times New Roman" panose="02020603050405020304" pitchFamily="18" charset="0"/>
              </a:rPr>
              <a:t> denaturace a odstranění proteinů.</a:t>
            </a:r>
          </a:p>
          <a:p>
            <a:pPr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  <a:defRPr/>
            </a:pPr>
            <a:r>
              <a:rPr lang="cs-CZ" altLang="cs-CZ" dirty="0">
                <a:latin typeface="Arial" panose="020B0604020202020204" pitchFamily="34" charset="0"/>
                <a:cs typeface="Times New Roman" panose="02020603050405020304" pitchFamily="18" charset="0"/>
              </a:rPr>
              <a:t> chloroform zvyšuje hustotu směsi a usnadňuje tak tvorbu fázového rozhraní.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endParaRPr lang="cs-CZ" altLang="cs-CZ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70BCD2B4-5F40-4C6E-99C7-DE599563F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973"/>
          <a:stretch/>
        </p:blipFill>
        <p:spPr>
          <a:xfrm>
            <a:off x="6615579" y="823468"/>
            <a:ext cx="2797353" cy="3100857"/>
          </a:xfrm>
          <a:prstGeom prst="rect">
            <a:avLst/>
          </a:prstGeom>
        </p:spPr>
      </p:pic>
      <p:pic>
        <p:nvPicPr>
          <p:cNvPr id="6146" name="Picture 2" descr="Medical Genetics3.pptx by joy_chobits_chi on emaze">
            <a:extLst>
              <a:ext uri="{FF2B5EF4-FFF2-40B4-BE49-F238E27FC236}">
                <a16:creationId xmlns:a16="http://schemas.microsoft.com/office/drawing/2014/main" id="{FCEACD2F-E8F8-42C7-9874-407214D91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92" y="4357378"/>
            <a:ext cx="4263618" cy="17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05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3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049000" cy="6840537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2" name="Rectangle 24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9267" y="0"/>
            <a:ext cx="621506" cy="1140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049000" cy="6840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722231" y="1841535"/>
            <a:ext cx="3291006" cy="39958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2"/>
            <a:ext cx="11049000" cy="6838955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C02461-63AB-4AE2-A72F-B001F96A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82" y="627662"/>
            <a:ext cx="5503453" cy="1618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cs-CZ" sz="3600" dirty="0">
                <a:solidFill>
                  <a:srgbClr val="EBEBEB"/>
                </a:solidFill>
              </a:rPr>
              <a:t>5.</a:t>
            </a: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Odstranění lipidů a fenolu</a:t>
            </a:r>
            <a:endParaRPr lang="en-US" sz="3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424346" y="1198391"/>
            <a:ext cx="6038256" cy="4443756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9267" y="0"/>
            <a:ext cx="621506" cy="1140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0209"/>
            <a:ext cx="3798093" cy="4180328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88226"/>
            <a:ext cx="2140743" cy="2356186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51C0356-C15D-428C-B1D5-99EC77C8EB2E}"/>
              </a:ext>
            </a:extLst>
          </p:cNvPr>
          <p:cNvSpPr txBox="1"/>
          <p:nvPr/>
        </p:nvSpPr>
        <p:spPr>
          <a:xfrm>
            <a:off x="579182" y="2412576"/>
            <a:ext cx="5759937" cy="3802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cs-CZ" altLang="cs-CZ" sz="1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Sevageova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 směs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endParaRPr lang="cs-CZ" altLang="cs-CZ" sz="1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  <a:defRPr/>
            </a:pPr>
            <a:r>
              <a:rPr lang="cs-CZ" altLang="cs-CZ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chloroform-</a:t>
            </a:r>
            <a:r>
              <a:rPr lang="cs-CZ" altLang="cs-CZ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izoamylalkohol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 24:1</a:t>
            </a:r>
          </a:p>
          <a:p>
            <a:pPr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  <a:defRPr/>
            </a:pPr>
            <a:r>
              <a:rPr lang="cs-CZ" altLang="cs-CZ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odstraňuje lipidy a fenol.</a:t>
            </a:r>
            <a:endParaRPr lang="cs-CZ" altLang="cs-CZ" sz="1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B7681D51-4666-4543-9702-18A1664E4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52" r="27190"/>
          <a:stretch/>
        </p:blipFill>
        <p:spPr>
          <a:xfrm>
            <a:off x="6478080" y="1188021"/>
            <a:ext cx="4461040" cy="375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48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3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049000" cy="6840537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2" name="Rectangle 24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9267" y="0"/>
            <a:ext cx="621506" cy="1140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049000" cy="6840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722231" y="1841535"/>
            <a:ext cx="3291006" cy="39958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2"/>
            <a:ext cx="11049000" cy="6838955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C02461-63AB-4AE2-A72F-B001F96A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82" y="627662"/>
            <a:ext cx="5503453" cy="1618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cs-CZ" sz="3600" dirty="0">
                <a:solidFill>
                  <a:srgbClr val="EBEBEB"/>
                </a:solidFill>
              </a:rPr>
              <a:t>6.</a:t>
            </a: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Precipitace a purifikace DNA</a:t>
            </a:r>
            <a:endParaRPr lang="en-US" sz="3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424346" y="1198391"/>
            <a:ext cx="6038256" cy="4443756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9267" y="0"/>
            <a:ext cx="621506" cy="1140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0209"/>
            <a:ext cx="3798093" cy="4180328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88226"/>
            <a:ext cx="2140743" cy="2356186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51C0356-C15D-428C-B1D5-99EC77C8EB2E}"/>
              </a:ext>
            </a:extLst>
          </p:cNvPr>
          <p:cNvSpPr txBox="1"/>
          <p:nvPr/>
        </p:nvSpPr>
        <p:spPr>
          <a:xfrm>
            <a:off x="579182" y="2412576"/>
            <a:ext cx="5870298" cy="380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b="1" dirty="0">
                <a:latin typeface="Arial" panose="020B0604020202020204" pitchFamily="34" charset="0"/>
                <a:cs typeface="Times New Roman" panose="02020603050405020304" pitchFamily="18" charset="0"/>
              </a:rPr>
              <a:t>3M octan sodný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  <a:cs typeface="Times New Roman" panose="02020603050405020304" pitchFamily="18" charset="0"/>
              </a:rPr>
              <a:t>sodné kationty neutralizují záporný náboj DNA =&gt; ztráta hydrofilní povahy =&gt; srážení DNA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lang="cs-CZ" altLang="cs-CZ" b="1" dirty="0">
                <a:latin typeface="Arial" panose="020B0604020202020204" pitchFamily="34" charset="0"/>
                <a:cs typeface="Times New Roman" panose="02020603050405020304" pitchFamily="18" charset="0"/>
              </a:rPr>
              <a:t>96%</a:t>
            </a:r>
            <a:r>
              <a:rPr lang="cs-CZ" altLang="cs-CZ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latin typeface="Arial" panose="020B0604020202020204" pitchFamily="34" charset="0"/>
                <a:cs typeface="Times New Roman" panose="02020603050405020304" pitchFamily="18" charset="0"/>
              </a:rPr>
              <a:t>etanol</a:t>
            </a: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  <a:cs typeface="Times New Roman" panose="02020603050405020304" pitchFamily="18" charset="0"/>
              </a:rPr>
              <a:t>DNA je v &gt; 70% etanolu nerozpustná, udr</a:t>
            </a:r>
            <a:r>
              <a:rPr lang="cs-CZ" altLang="cs-CZ" dirty="0">
                <a:latin typeface="Arial" panose="020B0604020202020204" pitchFamily="34" charset="0"/>
              </a:rPr>
              <a:t>ž</a:t>
            </a:r>
            <a:r>
              <a:rPr lang="cs-CZ" altLang="cs-CZ" dirty="0">
                <a:latin typeface="Arial" panose="020B0604020202020204" pitchFamily="34" charset="0"/>
                <a:cs typeface="Times New Roman" panose="02020603050405020304" pitchFamily="18" charset="0"/>
              </a:rPr>
              <a:t>uje vysrá</a:t>
            </a:r>
            <a:r>
              <a:rPr lang="cs-CZ" altLang="cs-CZ" dirty="0">
                <a:latin typeface="Arial" panose="020B0604020202020204" pitchFamily="34" charset="0"/>
              </a:rPr>
              <a:t>ž</a:t>
            </a:r>
            <a:r>
              <a:rPr lang="cs-CZ" altLang="cs-CZ" dirty="0">
                <a:latin typeface="Arial" panose="020B0604020202020204" pitchFamily="34" charset="0"/>
                <a:cs typeface="Times New Roman" panose="02020603050405020304" pitchFamily="18" charset="0"/>
              </a:rPr>
              <a:t>enou DNA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cs-CZ" altLang="cs-CZ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cs-CZ" altLang="cs-CZ" b="1" dirty="0">
                <a:latin typeface="Arial" panose="020B0604020202020204" pitchFamily="34" charset="0"/>
                <a:cs typeface="Times New Roman" panose="02020603050405020304" pitchFamily="18" charset="0"/>
              </a:rPr>
              <a:t>70 - 75% etanol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ve zbytkové vodě se rozpustí zbytky solí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None/>
              <a:tabLst/>
              <a:defRPr/>
            </a:pP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906B3E56-4487-4147-9D66-FBB2C3DDF0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76" t="46225"/>
          <a:stretch/>
        </p:blipFill>
        <p:spPr>
          <a:xfrm>
            <a:off x="7136016" y="1656861"/>
            <a:ext cx="2996996" cy="205144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232A6382-1F3D-4E18-B8D8-07DCB92F4E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39" r="39529"/>
          <a:stretch/>
        </p:blipFill>
        <p:spPr>
          <a:xfrm>
            <a:off x="6129875" y="4218180"/>
            <a:ext cx="4795225" cy="20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95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3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049000" cy="6840537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2" name="Rectangle 24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9267" y="0"/>
            <a:ext cx="621506" cy="1140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049000" cy="6840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722231" y="1841535"/>
            <a:ext cx="3291006" cy="39958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2"/>
            <a:ext cx="11049000" cy="6838955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C02461-63AB-4AE2-A72F-B001F96A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82" y="627662"/>
            <a:ext cx="5503453" cy="1618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cs-CZ" sz="3600" dirty="0">
                <a:solidFill>
                  <a:srgbClr val="EBEBEB"/>
                </a:solidFill>
              </a:rPr>
              <a:t>7.</a:t>
            </a: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Rozpuštění DNA</a:t>
            </a:r>
            <a:endParaRPr lang="en-US" sz="3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424346" y="1198391"/>
            <a:ext cx="6038256" cy="4443756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9267" y="0"/>
            <a:ext cx="621506" cy="1140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0209"/>
            <a:ext cx="3798093" cy="4180328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88226"/>
            <a:ext cx="2140743" cy="2356186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51C0356-C15D-428C-B1D5-99EC77C8EB2E}"/>
              </a:ext>
            </a:extLst>
          </p:cNvPr>
          <p:cNvSpPr txBox="1"/>
          <p:nvPr/>
        </p:nvSpPr>
        <p:spPr>
          <a:xfrm>
            <a:off x="579182" y="2412576"/>
            <a:ext cx="5870298" cy="380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TE pufr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e-DE" altLang="cs-CZ" sz="1800" dirty="0" err="1">
                <a:latin typeface="Arial" charset="0"/>
              </a:rPr>
              <a:t>Tris</a:t>
            </a:r>
            <a:r>
              <a:rPr lang="de-DE" altLang="cs-CZ" sz="1800" dirty="0">
                <a:latin typeface="Arial" charset="0"/>
              </a:rPr>
              <a:t>-EDTA</a:t>
            </a:r>
            <a:endParaRPr lang="cs-CZ" altLang="cs-CZ" sz="1800" dirty="0">
              <a:latin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cs-CZ" altLang="cs-CZ" sz="1800" dirty="0">
                <a:latin typeface="Arial" charset="0"/>
              </a:rPr>
              <a:t> 10 </a:t>
            </a:r>
            <a:r>
              <a:rPr lang="cs-CZ" altLang="cs-CZ" sz="1800" dirty="0" err="1">
                <a:latin typeface="Arial" charset="0"/>
              </a:rPr>
              <a:t>mM</a:t>
            </a:r>
            <a:r>
              <a:rPr lang="cs-CZ" altLang="cs-CZ" sz="1800" dirty="0">
                <a:latin typeface="Arial" charset="0"/>
              </a:rPr>
              <a:t> </a:t>
            </a:r>
            <a:r>
              <a:rPr lang="cs-CZ" altLang="cs-CZ" sz="1800" dirty="0" err="1">
                <a:latin typeface="Arial" charset="0"/>
              </a:rPr>
              <a:t>Tris-HCl</a:t>
            </a:r>
            <a:r>
              <a:rPr lang="cs-CZ" altLang="cs-CZ" sz="1800" dirty="0">
                <a:latin typeface="Arial" charset="0"/>
              </a:rPr>
              <a:t> (</a:t>
            </a:r>
            <a:r>
              <a:rPr lang="cs-CZ" altLang="cs-CZ" sz="1800" dirty="0" err="1">
                <a:latin typeface="Arial" charset="0"/>
              </a:rPr>
              <a:t>hydroxy</a:t>
            </a:r>
            <a:r>
              <a:rPr lang="cs-CZ" altLang="cs-CZ" sz="1800" dirty="0">
                <a:latin typeface="Arial" charset="0"/>
              </a:rPr>
              <a:t>-metyl-</a:t>
            </a:r>
            <a:r>
              <a:rPr lang="cs-CZ" altLang="cs-CZ" sz="1800" dirty="0" err="1">
                <a:latin typeface="Arial" charset="0"/>
              </a:rPr>
              <a:t>aminometan</a:t>
            </a:r>
            <a:r>
              <a:rPr lang="cs-CZ" altLang="cs-CZ" sz="1800" dirty="0">
                <a:latin typeface="Arial" charset="0"/>
              </a:rPr>
              <a:t>)</a:t>
            </a:r>
            <a:endParaRPr lang="cs-CZ" altLang="cs-CZ" dirty="0">
              <a:latin typeface="Arial" charset="0"/>
            </a:endParaRPr>
          </a:p>
          <a:p>
            <a:pPr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  <a:defRPr/>
            </a:pPr>
            <a:r>
              <a:rPr lang="cs-CZ" altLang="cs-CZ" sz="1800" dirty="0">
                <a:latin typeface="Arial" charset="0"/>
              </a:rPr>
              <a:t> 1mM EDTA (</a:t>
            </a:r>
            <a:r>
              <a:rPr lang="cs-CZ" altLang="cs-CZ" sz="1800" dirty="0" err="1">
                <a:latin typeface="Arial" charset="0"/>
              </a:rPr>
              <a:t>Disodium</a:t>
            </a:r>
            <a:r>
              <a:rPr lang="cs-CZ" altLang="cs-CZ" sz="1800" dirty="0">
                <a:latin typeface="Arial" charset="0"/>
              </a:rPr>
              <a:t> ethylene diamine </a:t>
            </a:r>
            <a:r>
              <a:rPr lang="cs-CZ" altLang="cs-CZ" sz="1800" dirty="0" err="1">
                <a:latin typeface="Arial" charset="0"/>
              </a:rPr>
              <a:t>tetraacetate</a:t>
            </a:r>
            <a:r>
              <a:rPr lang="cs-CZ" altLang="cs-CZ" sz="1800" dirty="0">
                <a:latin typeface="Arial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B28BB23A-822F-407B-BAF9-8101C0AE8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32" t="-4122" r="-536" b="-2535"/>
          <a:stretch/>
        </p:blipFill>
        <p:spPr>
          <a:xfrm>
            <a:off x="6801355" y="2466534"/>
            <a:ext cx="3960440" cy="26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7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5522538-C514-4775-B886-A350BA726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742"/>
            <a:ext cx="11049000" cy="645305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4612CB9E-6155-42D9-A62F-C824E6B24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79" y="0"/>
            <a:ext cx="10950243" cy="645901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cs-CZ" altLang="cs-CZ" sz="2393" b="1" dirty="0">
                <a:latin typeface="Arial" panose="020B0604020202020204" pitchFamily="34" charset="0"/>
                <a:cs typeface="Times New Roman" panose="02020603050405020304" pitchFamily="18" charset="0"/>
              </a:rPr>
              <a:t>Izolace plazmidu z kmene </a:t>
            </a:r>
            <a:r>
              <a:rPr lang="cs-CZ" altLang="cs-CZ" sz="2393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E. coli</a:t>
            </a:r>
            <a:r>
              <a:rPr lang="cs-CZ" altLang="cs-CZ" sz="2393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393" b="1" dirty="0">
                <a:latin typeface="Arial" panose="020B0604020202020204" pitchFamily="34" charset="0"/>
              </a:rPr>
              <a:t>DH5</a:t>
            </a:r>
            <a:r>
              <a:rPr lang="cs-CZ" altLang="cs-CZ" sz="2393" b="1" dirty="0">
                <a:latin typeface="Symbol" panose="05050102010706020507" pitchFamily="18" charset="2"/>
              </a:rPr>
              <a:t>a</a:t>
            </a:r>
            <a:r>
              <a:rPr lang="cs-CZ" altLang="cs-CZ" sz="2393" b="1" dirty="0">
                <a:latin typeface="Arial" panose="020B0604020202020204" pitchFamily="34" charset="0"/>
              </a:rPr>
              <a:t> </a:t>
            </a:r>
            <a:r>
              <a:rPr lang="cs-CZ" altLang="cs-CZ" sz="2393" b="1" dirty="0">
                <a:latin typeface="Arial" panose="020B0604020202020204" pitchFamily="34" charset="0"/>
                <a:cs typeface="Times New Roman" panose="02020603050405020304" pitchFamily="18" charset="0"/>
              </a:rPr>
              <a:t>alkalickou lyzí</a:t>
            </a:r>
          </a:p>
        </p:txBody>
      </p:sp>
      <p:sp>
        <p:nvSpPr>
          <p:cNvPr id="17410" name="Zástupný symbol pro číslo snímku 4">
            <a:extLst>
              <a:ext uri="{FF2B5EF4-FFF2-40B4-BE49-F238E27FC236}">
                <a16:creationId xmlns:a16="http://schemas.microsoft.com/office/drawing/2014/main" id="{CB46C8A6-A15E-4226-8D96-81C317BA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13958">
              <a:spcBef>
                <a:spcPct val="20000"/>
              </a:spcBef>
              <a:buChar char="•"/>
              <a:defRPr sz="2493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0870" indent="-284950" defTabSz="713958">
              <a:spcBef>
                <a:spcPct val="20000"/>
              </a:spcBef>
              <a:buChar char="–"/>
              <a:defRPr sz="2194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00" indent="-227960" defTabSz="713958">
              <a:spcBef>
                <a:spcPct val="20000"/>
              </a:spcBef>
              <a:buChar char="•"/>
              <a:defRPr sz="1895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719" indent="-227960" defTabSz="713958">
              <a:spcBef>
                <a:spcPct val="20000"/>
              </a:spcBef>
              <a:buChar char="–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1639" indent="-227960" defTabSz="713958">
              <a:spcBef>
                <a:spcPct val="20000"/>
              </a:spcBef>
              <a:buChar char="»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7559" indent="-227960" defTabSz="71395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479" indent="-227960" defTabSz="71395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9399" indent="-227960" defTabSz="71395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5319" indent="-227960" defTabSz="71395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8C480A-9E8D-4BB9-8D2E-924F43930F44}" type="slidenum">
              <a:rPr lang="cs-CZ" altLang="cs-CZ" sz="1097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097"/>
          </a:p>
        </p:txBody>
      </p:sp>
      <p:sp>
        <p:nvSpPr>
          <p:cNvPr id="17412" name="Oval 8">
            <a:extLst>
              <a:ext uri="{FF2B5EF4-FFF2-40B4-BE49-F238E27FC236}">
                <a16:creationId xmlns:a16="http://schemas.microsoft.com/office/drawing/2014/main" id="{7DCB7E48-E165-48B0-AE2E-0EA8D9C5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40" y="1610004"/>
            <a:ext cx="2284401" cy="137887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95"/>
          </a:p>
        </p:txBody>
      </p:sp>
      <p:pic>
        <p:nvPicPr>
          <p:cNvPr id="17413" name="Obrázek 2">
            <a:extLst>
              <a:ext uri="{FF2B5EF4-FFF2-40B4-BE49-F238E27FC236}">
                <a16:creationId xmlns:a16="http://schemas.microsoft.com/office/drawing/2014/main" id="{373ABE45-B197-4628-9563-90F117D52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9" y="2628181"/>
            <a:ext cx="6751189" cy="396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890CB28-2EB4-4239-A717-19EECCFC752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46677" y="971188"/>
            <a:ext cx="7940030" cy="705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14360" rtl="0" eaLnBrk="1" latinLnBrk="0" hangingPunct="1">
              <a:spcBef>
                <a:spcPct val="0"/>
              </a:spcBef>
              <a:buNone/>
              <a:defRPr sz="3263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cs-CZ" altLang="cs-CZ" sz="3600" dirty="0"/>
              <a:t>Vektor (</a:t>
            </a:r>
            <a:r>
              <a:rPr lang="cs-CZ" altLang="cs-CZ" sz="3600" dirty="0" err="1"/>
              <a:t>plazmidová</a:t>
            </a:r>
            <a:r>
              <a:rPr lang="cs-CZ" altLang="cs-CZ" sz="3600" dirty="0"/>
              <a:t> DNA)</a:t>
            </a:r>
            <a:endParaRPr lang="en-US" altLang="cs-CZ" sz="36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E6BC232-D73E-40BC-95C2-4BAA0255234F}"/>
              </a:ext>
            </a:extLst>
          </p:cNvPr>
          <p:cNvSpPr txBox="1"/>
          <p:nvPr/>
        </p:nvSpPr>
        <p:spPr>
          <a:xfrm>
            <a:off x="7789931" y="3600469"/>
            <a:ext cx="3184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Odkaz:</a:t>
            </a:r>
          </a:p>
          <a:p>
            <a:endParaRPr lang="cs-CZ" dirty="0">
              <a:solidFill>
                <a:schemeClr val="tx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dirty="0" err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Addgene</a:t>
            </a:r>
            <a:r>
              <a:rPr lang="cs-CZ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cs-CZ" dirty="0" err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Vector</a:t>
            </a:r>
            <a:r>
              <a:rPr lang="cs-CZ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Database - </a:t>
            </a:r>
            <a:r>
              <a:rPr lang="cs-CZ" dirty="0" err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pBlueScript</a:t>
            </a:r>
            <a:r>
              <a:rPr lang="cs-CZ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II SK (+)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1C39B5F-9479-40D1-926C-3C78C7269EDA}"/>
              </a:ext>
            </a:extLst>
          </p:cNvPr>
          <p:cNvSpPr txBox="1"/>
          <p:nvPr/>
        </p:nvSpPr>
        <p:spPr>
          <a:xfrm>
            <a:off x="612269" y="1332037"/>
            <a:ext cx="9636478" cy="323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studijních materiálech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budou </a:t>
            </a:r>
            <a: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protokoly s postupy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základními principy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 protokolů si studenti zapisují výsledky a poznámky z výkladu vyučujícího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potřeba </a:t>
            </a:r>
            <a:r>
              <a:rPr lang="cs-CZ" sz="2000" b="1" dirty="0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projít si protokoly a teorii před cvičením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pracovní protokoly neodevzdáváte, ale použijete pro zpracování souhrnného protokolu pro zápočet</a:t>
            </a:r>
          </a:p>
          <a:p>
            <a:pPr>
              <a:defRPr/>
            </a:pPr>
            <a:endParaRPr lang="cs-CZ" sz="239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B6362CC-C02B-4C07-8E4D-011100EB1BCB}"/>
              </a:ext>
            </a:extLst>
          </p:cNvPr>
          <p:cNvSpPr/>
          <p:nvPr/>
        </p:nvSpPr>
        <p:spPr>
          <a:xfrm>
            <a:off x="139615" y="4429312"/>
            <a:ext cx="10769770" cy="2159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140000"/>
              </a:lnSpc>
              <a:defRPr/>
            </a:pPr>
            <a:r>
              <a:rPr lang="cs-CZ" alt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Zápočet </a:t>
            </a:r>
          </a:p>
          <a:p>
            <a:pPr marL="800100" lvl="1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aktivní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účast na experimentech</a:t>
            </a:r>
          </a:p>
          <a:p>
            <a:pPr marL="800100" lvl="1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absolvování všech úloh (1 absence - omluvená!)</a:t>
            </a:r>
          </a:p>
          <a:p>
            <a:pPr marL="800100" lvl="1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vypracování souhrnného protokolu vč. správně zodpovězených otázek</a:t>
            </a:r>
          </a:p>
          <a:p>
            <a:pPr marL="713958" lvl="2" eaLnBrk="1" hangingPunct="1">
              <a:lnSpc>
                <a:spcPct val="140000"/>
              </a:lnSpc>
              <a:defRPr/>
            </a:pPr>
            <a:endParaRPr lang="cs-CZ" alt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937DA7AF-0AAB-4DCB-BC87-6BD0314E5527}"/>
              </a:ext>
            </a:extLst>
          </p:cNvPr>
          <p:cNvSpPr txBox="1">
            <a:spLocks noChangeArrowheads="1"/>
          </p:cNvSpPr>
          <p:nvPr/>
        </p:nvSpPr>
        <p:spPr>
          <a:xfrm>
            <a:off x="785517" y="332449"/>
            <a:ext cx="9306993" cy="861202"/>
          </a:xfrm>
          <a:prstGeom prst="rect">
            <a:avLst/>
          </a:prstGeom>
        </p:spPr>
        <p:txBody>
          <a:bodyPr/>
          <a:lstStyle>
            <a:lvl1pPr algn="ctr" defTabSz="98583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8583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8583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8583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8583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85838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85838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85838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85838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Organizace praktického cvičení</a:t>
            </a:r>
          </a:p>
        </p:txBody>
      </p:sp>
    </p:spTree>
    <p:extLst>
      <p:ext uri="{BB962C8B-B14F-4D97-AF65-F5344CB8AC3E}">
        <p14:creationId xmlns:p14="http://schemas.microsoft.com/office/powerpoint/2010/main" val="372764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533FE2AE-9555-4954-A902-AF3C8F6A4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004" y="971997"/>
            <a:ext cx="10529140" cy="671231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5000"/>
              </a:lnSpc>
              <a:tabLst>
                <a:tab pos="2159287" algn="l"/>
              </a:tabLst>
            </a:pPr>
            <a:r>
              <a:rPr lang="cs-CZ" alt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 práce při praktických cvičeních z MB 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E981787E-9307-4F6F-A287-C3EC204CA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32" y="2556173"/>
            <a:ext cx="10337586" cy="4011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467" tIns="35733" rIns="71467" bIns="35733">
            <a:spAutoFit/>
          </a:bodyPr>
          <a:lstStyle>
            <a:lvl1pPr marL="358775" indent="-358775" defTabSz="7159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-357188" defTabSz="7159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74738" indent="-358775" defTabSz="7159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33513" indent="-358775" defTabSz="7159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92288" indent="-358775" defTabSz="7159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49488" indent="-358775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06688" indent="-358775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63888" indent="-358775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21088" indent="-358775" defTabSz="715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30000"/>
              </a:spcBef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pracuje se v plášti a v přezůvkách. Na pracovních stolech jsou pouze pomůcky určené k provádění zadaných úkolů, bez potravin, nápojů apod. (pracujeme s infekčním materiálem!)</a:t>
            </a:r>
          </a:p>
          <a:p>
            <a:pPr algn="just">
              <a:spcBef>
                <a:spcPct val="30000"/>
              </a:spcBef>
            </a:pPr>
            <a:endParaRPr lang="cs-CZ" altLang="cs-CZ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30000"/>
              </a:spcBef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před a po cvičení desinfikovat pracovní povrchy!</a:t>
            </a:r>
          </a:p>
          <a:p>
            <a:pPr algn="just">
              <a:spcBef>
                <a:spcPct val="30000"/>
              </a:spcBef>
            </a:pPr>
            <a:endParaRPr lang="cs-CZ" altLang="cs-CZ" sz="200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30000"/>
              </a:spcBef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během cvičení je zákaz kouření, konzumace poživatin, pití a rušení  hlukem ostatních spolupracovníků (vypnout vyzvánění mobilu).</a:t>
            </a:r>
          </a:p>
          <a:p>
            <a:pPr algn="just">
              <a:spcBef>
                <a:spcPct val="30000"/>
              </a:spcBef>
            </a:pPr>
            <a:endParaRPr lang="cs-CZ" altLang="cs-CZ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30000"/>
              </a:spcBef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je třeba dbát pokynů vyučujícího, aby nedošlo ke kontaminaci a poškození pomůcek a zařízení a znehodnocení chemikálií.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3">
            <a:extLst>
              <a:ext uri="{FF2B5EF4-FFF2-40B4-BE49-F238E27FC236}">
                <a16:creationId xmlns:a16="http://schemas.microsoft.com/office/drawing/2014/main" id="{2E1F6931-322D-435B-B60E-AAE8F6B1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13958">
              <a:spcBef>
                <a:spcPct val="20000"/>
              </a:spcBef>
              <a:buChar char="•"/>
              <a:defRPr sz="2493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0870" indent="-284950" defTabSz="713958">
              <a:spcBef>
                <a:spcPct val="20000"/>
              </a:spcBef>
              <a:buChar char="–"/>
              <a:defRPr sz="2194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00" indent="-227960" defTabSz="713958">
              <a:spcBef>
                <a:spcPct val="20000"/>
              </a:spcBef>
              <a:buChar char="•"/>
              <a:defRPr sz="1895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719" indent="-227960" defTabSz="713958">
              <a:spcBef>
                <a:spcPct val="20000"/>
              </a:spcBef>
              <a:buChar char="–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1639" indent="-227960" defTabSz="713958">
              <a:spcBef>
                <a:spcPct val="20000"/>
              </a:spcBef>
              <a:buChar char="»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7559" indent="-227960" defTabSz="71395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479" indent="-227960" defTabSz="71395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9399" indent="-227960" defTabSz="71395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5319" indent="-227960" defTabSz="71395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C1DE4E-6BFD-4726-9027-80603A7B49C1}" type="slidenum">
              <a:rPr lang="cs-CZ" altLang="cs-CZ" sz="1097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097"/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AE1D5E07-0E2D-4C44-AE09-87BFB242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11" y="1071006"/>
            <a:ext cx="10394577" cy="5260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6651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1087438" indent="-457200" defTabSz="6651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724025" indent="-457200" defTabSz="665163" eaLnBrk="0" hangingPunct="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2360613" indent="-457200" defTabSz="665163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997200" indent="-457200" defTabSz="665163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3454400" indent="-4572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911600" indent="-4572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4368800" indent="-4572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4826000" indent="-4572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2910" indent="-51291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charset="0"/>
              </a:rPr>
              <a:t>při práci s žíravinami a mutageny </a:t>
            </a:r>
            <a:r>
              <a:rPr lang="cs-CZ" altLang="cs-CZ" sz="2000" u="sng" dirty="0">
                <a:latin typeface="Arial" charset="0"/>
              </a:rPr>
              <a:t>používat rukavice</a:t>
            </a:r>
          </a:p>
          <a:p>
            <a:pPr marL="512910" indent="-512910" eaLnBrk="1" hangingPunct="1">
              <a:spcBef>
                <a:spcPct val="0"/>
              </a:spcBef>
              <a:defRPr/>
            </a:pPr>
            <a:endParaRPr lang="cs-CZ" altLang="cs-CZ" sz="2000" u="sng" dirty="0">
              <a:latin typeface="Arial" charset="0"/>
            </a:endParaRPr>
          </a:p>
          <a:p>
            <a:pPr marL="512910" indent="-51291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charset="0"/>
              </a:rPr>
              <a:t>při práci s UV zářením používat ochranné brýle/štít s UV filtrem.</a:t>
            </a:r>
          </a:p>
          <a:p>
            <a:pPr marL="512910" indent="-51291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charset="0"/>
            </a:endParaRPr>
          </a:p>
          <a:p>
            <a:pPr marL="512910" indent="-51291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charset="0"/>
              </a:rPr>
              <a:t>při práci s hořlavinami dbát na to, aby nedošlo k požáru a ublížení na zdraví. Po ukončení práce s kahanem zamezit úniku plynu.</a:t>
            </a:r>
          </a:p>
          <a:p>
            <a:pPr marL="512910" indent="-51291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charset="0"/>
            </a:endParaRPr>
          </a:p>
          <a:p>
            <a:pPr marL="512910" indent="-51291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charset="0"/>
              </a:rPr>
              <a:t>použitý materiál důsledně třídit a likvidovat dle pokynů vyučujícího.</a:t>
            </a:r>
          </a:p>
          <a:p>
            <a:pPr marL="512910" indent="-51291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charset="0"/>
            </a:endParaRPr>
          </a:p>
          <a:p>
            <a:pPr marL="512910" indent="-51291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charset="0"/>
              </a:rPr>
              <a:t>po ukončení pokusu uklidit pracovní stoly a pomůcky uložit do skříní v prostorách laboratoře.</a:t>
            </a:r>
          </a:p>
          <a:p>
            <a:pPr marL="512910" indent="-51291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charset="0"/>
            </a:endParaRPr>
          </a:p>
          <a:p>
            <a:pPr marL="512910" indent="-51291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charset="0"/>
              </a:rPr>
              <a:t>je třeba pracovat s ohledem na vlastní bezpečnost a na prevenci kontaminace pracovních pomůcek.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792" dirty="0">
                <a:latin typeface="Arial" charset="0"/>
              </a:rPr>
              <a:t>   </a:t>
            </a:r>
            <a:br>
              <a:rPr lang="cs-CZ" altLang="cs-CZ" sz="2792" dirty="0">
                <a:latin typeface="Arial" charset="0"/>
              </a:rPr>
            </a:br>
            <a:r>
              <a:rPr lang="cs-CZ" altLang="cs-CZ" sz="2792" dirty="0">
                <a:latin typeface="Arial" charset="0"/>
              </a:rPr>
              <a:t>  </a:t>
            </a:r>
            <a:r>
              <a:rPr lang="cs-CZ" altLang="cs-CZ" sz="2792" b="1" dirty="0">
                <a:latin typeface="Arial" charset="0"/>
              </a:rPr>
              <a:t> </a:t>
            </a:r>
            <a:endParaRPr lang="cs-CZ" altLang="cs-CZ" sz="2792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5">
            <a:extLst>
              <a:ext uri="{FF2B5EF4-FFF2-40B4-BE49-F238E27FC236}">
                <a16:creationId xmlns:a16="http://schemas.microsoft.com/office/drawing/2014/main" id="{03DE3E87-849F-4173-ACE4-F604B1125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7791" y="2340149"/>
            <a:ext cx="10353417" cy="43924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Aft>
                <a:spcPct val="10000"/>
              </a:spcAft>
            </a:pPr>
            <a:r>
              <a:rPr lang="cs-CZ" altLang="cs-CZ" sz="2000" b="1" i="1" dirty="0">
                <a:latin typeface="Arial" panose="020B0604020202020204" pitchFamily="34" charset="0"/>
              </a:rPr>
              <a:t>Poleptání oka -</a:t>
            </a:r>
            <a:r>
              <a:rPr lang="cs-CZ" altLang="cs-CZ" sz="2000" dirty="0">
                <a:latin typeface="Arial" panose="020B0604020202020204" pitchFamily="34" charset="0"/>
              </a:rPr>
              <a:t> ihned provést výplach vodou (</a:t>
            </a:r>
            <a:r>
              <a:rPr lang="cs-CZ" altLang="cs-CZ" sz="2000" b="1" dirty="0">
                <a:solidFill>
                  <a:schemeClr val="tx2"/>
                </a:solidFill>
                <a:latin typeface="Arial" panose="020B0604020202020204" pitchFamily="34" charset="0"/>
              </a:rPr>
              <a:t>od vnitřního koutku k vnějšímu</a:t>
            </a:r>
            <a:r>
              <a:rPr lang="cs-CZ" altLang="cs-CZ" sz="2000" dirty="0">
                <a:latin typeface="Arial" panose="020B0604020202020204" pitchFamily="34" charset="0"/>
              </a:rPr>
              <a:t>) a zajistit odbornou pomoc. 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</a:pPr>
            <a:endParaRPr lang="cs-CZ" altLang="cs-CZ" sz="2000" b="1" i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10000"/>
              </a:spcAft>
            </a:pPr>
            <a:r>
              <a:rPr lang="cs-CZ" altLang="cs-CZ" sz="2000" b="1" i="1" dirty="0">
                <a:latin typeface="Arial" panose="020B0604020202020204" pitchFamily="34" charset="0"/>
              </a:rPr>
              <a:t>Poleptání kůže -</a:t>
            </a:r>
            <a:r>
              <a:rPr lang="cs-CZ" altLang="cs-CZ" sz="2000" dirty="0">
                <a:latin typeface="Arial" panose="020B0604020202020204" pitchFamily="34" charset="0"/>
              </a:rPr>
              <a:t> odstranit potřísněný oděv, poleptaná místa ihned omýt dlouhodobě prudkým proudem vody. Pak možno neutralizovat: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	</a:t>
            </a:r>
            <a:r>
              <a:rPr lang="cs-CZ" altLang="cs-CZ" sz="2000" b="1" dirty="0">
                <a:latin typeface="Arial" panose="020B0604020202020204" pitchFamily="34" charset="0"/>
              </a:rPr>
              <a:t>a</a:t>
            </a:r>
            <a:r>
              <a:rPr lang="cs-CZ" altLang="cs-CZ" sz="2000" dirty="0">
                <a:latin typeface="Arial" panose="020B0604020202020204" pitchFamily="34" charset="0"/>
              </a:rPr>
              <a:t>. při poleptání kyselinou cca 5% roztokem uhličitanu sodného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	</a:t>
            </a:r>
            <a:r>
              <a:rPr lang="cs-CZ" altLang="cs-CZ" sz="2000" b="1" dirty="0">
                <a:latin typeface="Arial" panose="020B0604020202020204" pitchFamily="34" charset="0"/>
              </a:rPr>
              <a:t>b</a:t>
            </a:r>
            <a:r>
              <a:rPr lang="cs-CZ" altLang="cs-CZ" sz="2000" dirty="0">
                <a:latin typeface="Arial" panose="020B0604020202020204" pitchFamily="34" charset="0"/>
              </a:rPr>
              <a:t>. při poleptání zásadami 3% roztokem kyseliny citronové nebo octové.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Poleptanou kůži je třeba krýt sterilním obvazem.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2000" b="1" i="1" dirty="0">
                <a:latin typeface="Arial" panose="020B0604020202020204" pitchFamily="34" charset="0"/>
              </a:rPr>
              <a:t>Popálení - </a:t>
            </a:r>
            <a:r>
              <a:rPr lang="cs-CZ" altLang="cs-CZ" sz="2000" dirty="0">
                <a:latin typeface="Arial" panose="020B0604020202020204" pitchFamily="34" charset="0"/>
              </a:rPr>
              <a:t>postižené místo je třeba co nejrychleji ochladit studenou vodou. Na popálenou plochu se nic neaplikuje. Po ochlazení se kryje postižená plocha sterilním obvazem.</a:t>
            </a:r>
            <a:endParaRPr lang="cs-CZ" altLang="cs-CZ" sz="2000" b="1" i="1" dirty="0">
              <a:latin typeface="Arial" panose="020B0604020202020204" pitchFamily="34" charset="0"/>
            </a:endParaRPr>
          </a:p>
        </p:txBody>
      </p:sp>
      <p:sp>
        <p:nvSpPr>
          <p:cNvPr id="12290" name="Zástupný symbol pro číslo snímku 5">
            <a:extLst>
              <a:ext uri="{FF2B5EF4-FFF2-40B4-BE49-F238E27FC236}">
                <a16:creationId xmlns:a16="http://schemas.microsoft.com/office/drawing/2014/main" id="{5F18B361-07DA-48C4-A998-D9D2C958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13958">
              <a:spcBef>
                <a:spcPct val="20000"/>
              </a:spcBef>
              <a:buChar char="•"/>
              <a:defRPr sz="2493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0870" indent="-284950" defTabSz="713958">
              <a:spcBef>
                <a:spcPct val="20000"/>
              </a:spcBef>
              <a:buChar char="–"/>
              <a:defRPr sz="2194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00" indent="-227960" defTabSz="713958">
              <a:spcBef>
                <a:spcPct val="20000"/>
              </a:spcBef>
              <a:buChar char="•"/>
              <a:defRPr sz="1895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719" indent="-227960" defTabSz="713958">
              <a:spcBef>
                <a:spcPct val="20000"/>
              </a:spcBef>
              <a:buChar char="–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1639" indent="-227960" defTabSz="713958">
              <a:spcBef>
                <a:spcPct val="20000"/>
              </a:spcBef>
              <a:buChar char="»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7559" indent="-227960" defTabSz="71395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479" indent="-227960" defTabSz="71395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9399" indent="-227960" defTabSz="71395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5319" indent="-227960" defTabSz="71395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9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E71A5E-7CBF-4B47-84FE-8AEB4C5BB24A}" type="slidenum">
              <a:rPr lang="cs-CZ" altLang="cs-CZ" sz="1097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097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769DA6C-E785-4DAD-924A-53E6B771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První pomoc při úrazech v laboratoři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3392CD34-CA04-423B-AAE3-6F435CFAAA00}"/>
              </a:ext>
            </a:extLst>
          </p:cNvPr>
          <p:cNvSpPr txBox="1">
            <a:spLocks noChangeArrowheads="1"/>
          </p:cNvSpPr>
          <p:nvPr/>
        </p:nvSpPr>
        <p:spPr>
          <a:xfrm>
            <a:off x="347791" y="1260029"/>
            <a:ext cx="10353417" cy="518457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10770" indent="-310770" algn="l" defTabSz="414360" rtl="0" eaLnBrk="1" latinLnBrk="0" hangingPunct="1">
              <a:spcBef>
                <a:spcPts val="906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3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73336" indent="-258975" algn="l" defTabSz="414360" rtl="0" eaLnBrk="1" latinLnBrk="0" hangingPunct="1">
              <a:spcBef>
                <a:spcPts val="906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901" indent="-207180" algn="l" defTabSz="414360" rtl="0" eaLnBrk="1" latinLnBrk="0" hangingPunct="1">
              <a:spcBef>
                <a:spcPts val="906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69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50261" indent="-207180" algn="l" defTabSz="414360" rtl="0" eaLnBrk="1" latinLnBrk="0" hangingPunct="1">
              <a:spcBef>
                <a:spcPts val="906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88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64622" indent="-207180" algn="l" defTabSz="414360" rtl="0" eaLnBrk="1" latinLnBrk="0" hangingPunct="1">
              <a:spcBef>
                <a:spcPts val="906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88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78982" indent="-207180" algn="l" defTabSz="414360" rtl="0" eaLnBrk="1" latinLnBrk="0" hangingPunct="1">
              <a:spcBef>
                <a:spcPts val="906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88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93342" indent="-207180" algn="l" defTabSz="414360" rtl="0" eaLnBrk="1" latinLnBrk="0" hangingPunct="1">
              <a:spcBef>
                <a:spcPts val="906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88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07703" indent="-207180" algn="l" defTabSz="414360" rtl="0" eaLnBrk="1" latinLnBrk="0" hangingPunct="1">
              <a:spcBef>
                <a:spcPts val="906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88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22063" indent="-207180" algn="l" defTabSz="414360" rtl="0" eaLnBrk="1" latinLnBrk="0" hangingPunct="1">
              <a:spcBef>
                <a:spcPts val="906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88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000" b="1" i="1" dirty="0">
                <a:latin typeface="Arial" panose="020B0604020202020204" pitchFamily="34" charset="0"/>
              </a:rPr>
              <a:t>Otevřené poranění - </a:t>
            </a:r>
            <a:r>
              <a:rPr lang="cs-CZ" altLang="cs-CZ" sz="2000" dirty="0">
                <a:latin typeface="Arial" panose="020B0604020202020204" pitchFamily="34" charset="0"/>
              </a:rPr>
              <a:t>zastavit krvácení a zabránit infekci rány. Drobné rány (pořezání sklem) omyjeme proudem vody a sterilně ošetříme.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700" b="1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2000" b="1" i="1" dirty="0">
                <a:latin typeface="Arial" panose="020B0604020202020204" pitchFamily="34" charset="0"/>
              </a:rPr>
              <a:t>Při nadýchání škodlivých látek - </a:t>
            </a:r>
            <a:r>
              <a:rPr lang="cs-CZ" altLang="cs-CZ" sz="2000" dirty="0">
                <a:latin typeface="Arial" panose="020B0604020202020204" pitchFamily="34" charset="0"/>
              </a:rPr>
              <a:t>postiženého je nutno přemístit na čerstvý vzduch, uvolnit oděv a v případě potřeby zahájit dýchání z plic do plic (jen pokud dostatečně nedýchá). Může být třeba omytí očí, úst a nosu. I po úspěšném ošetření je nutno zavolat lékařskou pomoc.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7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2000" b="1" i="1" dirty="0">
                <a:latin typeface="Arial" panose="020B0604020202020204" pitchFamily="34" charset="0"/>
              </a:rPr>
              <a:t>Požití škodlivých látek - </a:t>
            </a:r>
            <a:r>
              <a:rPr lang="cs-CZ" altLang="cs-CZ" sz="2000" dirty="0">
                <a:latin typeface="Arial" panose="020B0604020202020204" pitchFamily="34" charset="0"/>
              </a:rPr>
              <a:t>V tomto případě je nutno vypít cca 0,5 l vody a vyvolat zvracení. Zvracení se vyvolává do 4 hodin, </a:t>
            </a:r>
            <a:r>
              <a:rPr lang="cs-CZ" altLang="cs-CZ" sz="2000" u="sng" dirty="0">
                <a:latin typeface="Arial" panose="020B0604020202020204" pitchFamily="34" charset="0"/>
              </a:rPr>
              <a:t>pokud nebyla požita žíravina, rozpouštědlo či pěnivá látka</a:t>
            </a:r>
            <a:r>
              <a:rPr lang="cs-CZ" altLang="cs-CZ" sz="2000" dirty="0">
                <a:latin typeface="Arial" panose="020B0604020202020204" pitchFamily="34" charset="0"/>
              </a:rPr>
              <a:t>, a postižený je při vědomí. Při požití žíraviny vypláchneme ústa a dáme postiženému malé množství vody. Je nutno zajistit lékařské ošetření.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1DD2943-D56F-42C4-BB30-0747241EB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996" y="971997"/>
            <a:ext cx="9306993" cy="658566"/>
          </a:xfrm>
        </p:spPr>
        <p:txBody>
          <a:bodyPr/>
          <a:lstStyle/>
          <a:p>
            <a:pPr marL="0" indent="0" algn="ctr" eaLnBrk="1" hangingPunct="1">
              <a:spcBef>
                <a:spcPct val="70000"/>
              </a:spcBef>
              <a:buNone/>
              <a:defRPr/>
            </a:pP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Práce v laboratoři</a:t>
            </a: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F5404B63-CE46-4FF3-887F-06233C38C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12" y="2556173"/>
            <a:ext cx="1017606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6651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51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51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51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51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7000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Jednorázové plastové pomůcky (špičky) likvidovat do plastových nádob (nebo PVC sáčků), skleněné pomůcky (kádinky a zkumavky) odložit do dekontaminačního roztoku v kbelíku.</a:t>
            </a:r>
          </a:p>
          <a:p>
            <a:pPr marL="0" indent="0" algn="just" eaLnBrk="1" hangingPunct="1">
              <a:spcBef>
                <a:spcPct val="70000"/>
              </a:spcBef>
              <a:buNone/>
              <a:defRPr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3000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alt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práci s nastavitelnými automatickými pipetami je třeba dbát toho, aby byly nastaveny v rozmezí povolených hodnot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objemů. Ke každé pipetě použít vhodnou plastovou špičku.</a:t>
            </a:r>
          </a:p>
          <a:p>
            <a:pPr marL="0" indent="0" algn="just" eaLnBrk="1" hangingPunct="1">
              <a:spcBef>
                <a:spcPct val="30000"/>
              </a:spcBef>
              <a:buNone/>
              <a:defRPr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3000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Některé roztoky používané pro izolace nukleových kyselin je třeba připravit </a:t>
            </a:r>
            <a:r>
              <a:rPr lang="cs-CZ" alt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čerstvé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(např. 70 % ethanol) a některé je třeba uchovávat při 4 °C a těsně před a </a:t>
            </a:r>
            <a:r>
              <a:rPr lang="cs-CZ" alt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během použití je chladit, nejčastěji na ledu.</a:t>
            </a:r>
          </a:p>
        </p:txBody>
      </p:sp>
    </p:spTree>
    <p:extLst>
      <p:ext uri="{BB962C8B-B14F-4D97-AF65-F5344CB8AC3E}">
        <p14:creationId xmlns:p14="http://schemas.microsoft.com/office/powerpoint/2010/main" val="352085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>
            <a:extLst>
              <a:ext uri="{FF2B5EF4-FFF2-40B4-BE49-F238E27FC236}">
                <a16:creationId xmlns:a16="http://schemas.microsoft.com/office/drawing/2014/main" id="{01250463-6E4E-4A18-A8E4-23B59123B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97" y="1188021"/>
            <a:ext cx="10429405" cy="5083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283" tIns="33142" rIns="66283" bIns="33142">
            <a:spAutoFit/>
          </a:bodyPr>
          <a:lstStyle>
            <a:lvl1pPr marL="269875" indent="-269875" defTabSz="6651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51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51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51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51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7000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Je třeba </a:t>
            </a:r>
            <a:r>
              <a:rPr lang="cs-CZ" altLang="cs-CZ" sz="2000" b="1" dirty="0">
                <a:solidFill>
                  <a:schemeClr val="tx2"/>
                </a:solidFill>
                <a:latin typeface="Arial" panose="020B0604020202020204" pitchFamily="34" charset="0"/>
              </a:rPr>
              <a:t>zkontrolovat koncentraci zásobních roztoků a spočítat jejich spotřebu v pracovních postupech</a:t>
            </a:r>
            <a:r>
              <a:rPr lang="cs-CZ" altLang="cs-CZ" sz="2000" b="1" dirty="0">
                <a:latin typeface="Arial" panose="020B0604020202020204" pitchFamily="34" charset="0"/>
              </a:rPr>
              <a:t>.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ct val="70000"/>
              </a:spcBef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Aft>
                <a:spcPct val="20000"/>
              </a:spcAft>
            </a:pPr>
            <a:r>
              <a:rPr lang="cs-CZ" altLang="cs-CZ" sz="2000" b="1" dirty="0">
                <a:solidFill>
                  <a:schemeClr val="tx2"/>
                </a:solidFill>
                <a:latin typeface="Arial" panose="020B0604020202020204" pitchFamily="34" charset="0"/>
              </a:rPr>
              <a:t>Zásobní roztoky enzymů se uchovávají při –20 °C a při použití je třeba je mít uložené na ledu nebo v chladícím stojánku.</a:t>
            </a: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just" eaLnBrk="1" hangingPunct="1">
              <a:spcAft>
                <a:spcPct val="20000"/>
              </a:spcAft>
            </a:pPr>
            <a:endParaRPr lang="cs-CZ" altLang="cs-CZ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Aft>
                <a:spcPct val="20000"/>
              </a:spcAft>
            </a:pPr>
            <a:r>
              <a:rPr lang="cs-CZ" altLang="cs-CZ" sz="2000" dirty="0">
                <a:latin typeface="Arial" panose="020B0604020202020204" pitchFamily="34" charset="0"/>
              </a:rPr>
              <a:t>Zmražené </a:t>
            </a:r>
            <a:r>
              <a:rPr lang="cs-CZ" altLang="cs-CZ" sz="2000" b="1" dirty="0">
                <a:solidFill>
                  <a:schemeClr val="tx2"/>
                </a:solidFill>
                <a:latin typeface="Arial" panose="020B0604020202020204" pitchFamily="34" charset="0"/>
              </a:rPr>
              <a:t>zásobní roztoky </a:t>
            </a:r>
            <a:r>
              <a:rPr lang="cs-CZ" altLang="cs-CZ" sz="2000" dirty="0">
                <a:latin typeface="Arial" panose="020B0604020202020204" pitchFamily="34" charset="0"/>
              </a:rPr>
              <a:t>enzymů (lysozym, </a:t>
            </a:r>
            <a:r>
              <a:rPr lang="cs-CZ" altLang="cs-CZ" sz="2000" dirty="0" err="1">
                <a:latin typeface="Arial" panose="020B0604020202020204" pitchFamily="34" charset="0"/>
              </a:rPr>
              <a:t>RNáza</a:t>
            </a:r>
            <a:r>
              <a:rPr lang="cs-CZ" altLang="cs-CZ" sz="2000" dirty="0">
                <a:latin typeface="Arial" panose="020B0604020202020204" pitchFamily="34" charset="0"/>
              </a:rPr>
              <a:t>) se musí </a:t>
            </a:r>
            <a:r>
              <a:rPr lang="cs-CZ" altLang="cs-CZ" sz="2000" b="1" dirty="0">
                <a:solidFill>
                  <a:schemeClr val="tx2"/>
                </a:solidFill>
                <a:latin typeface="Arial" panose="020B0604020202020204" pitchFamily="34" charset="0"/>
              </a:rPr>
              <a:t>nejprve rozpustit v celém objemu </a:t>
            </a:r>
            <a:r>
              <a:rPr lang="cs-CZ" altLang="cs-CZ" sz="2000" dirty="0">
                <a:latin typeface="Arial" panose="020B0604020202020204" pitchFamily="34" charset="0"/>
              </a:rPr>
              <a:t>a pak teprve provést náběr </a:t>
            </a:r>
            <a:r>
              <a:rPr lang="cs-CZ" altLang="cs-CZ" sz="2000" b="1" dirty="0">
                <a:solidFill>
                  <a:schemeClr val="tx2"/>
                </a:solidFill>
                <a:latin typeface="Arial" panose="020B0604020202020204" pitchFamily="34" charset="0"/>
              </a:rPr>
              <a:t>vždy novou sterilní špičkou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Aft>
                <a:spcPct val="20000"/>
              </a:spcAft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Aft>
                <a:spcPct val="20000"/>
              </a:spcAft>
            </a:pPr>
            <a:r>
              <a:rPr lang="cs-CZ" altLang="cs-CZ" sz="2000" dirty="0">
                <a:latin typeface="Arial" panose="020B0604020202020204" pitchFamily="34" charset="0"/>
              </a:rPr>
              <a:t>Při přípravě pracovních roztoků nemísit navzájem koncentráty, ale </a:t>
            </a:r>
            <a:r>
              <a:rPr lang="cs-CZ" altLang="cs-CZ" sz="2000" b="1" dirty="0">
                <a:solidFill>
                  <a:schemeClr val="tx2"/>
                </a:solidFill>
                <a:latin typeface="Arial" panose="020B0604020202020204" pitchFamily="34" charset="0"/>
              </a:rPr>
              <a:t>postupně přidávat do vodného roztoku a nakonec doplnit vodou</a:t>
            </a: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do výsledného objemu.</a:t>
            </a:r>
          </a:p>
          <a:p>
            <a:pPr algn="just" eaLnBrk="1" hangingPunct="1">
              <a:spcAft>
                <a:spcPct val="20000"/>
              </a:spcAft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Aft>
                <a:spcPct val="20000"/>
              </a:spcAft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4688</TotalTime>
  <Words>1391</Words>
  <Application>Microsoft Office PowerPoint</Application>
  <PresentationFormat>Vlastní</PresentationFormat>
  <Paragraphs>172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Symbol</vt:lpstr>
      <vt:lpstr>Times New Roman</vt:lpstr>
      <vt:lpstr>Wingdings 3</vt:lpstr>
      <vt:lpstr>Ion Boardroom</vt:lpstr>
      <vt:lpstr>Prezentace aplikace PowerPoint</vt:lpstr>
      <vt:lpstr>Prezentace aplikace PowerPoint</vt:lpstr>
      <vt:lpstr>Prezentace aplikace PowerPoint</vt:lpstr>
      <vt:lpstr>Bezpečnost práce při praktických cvičeních z MB </vt:lpstr>
      <vt:lpstr>Prezentace aplikace PowerPoint</vt:lpstr>
      <vt:lpstr>První pomoc při úrazech v laboratoři</vt:lpstr>
      <vt:lpstr>Prezentace aplikace PowerPoint</vt:lpstr>
      <vt:lpstr>Práce v laboratoři</vt:lpstr>
      <vt:lpstr>Prezentace aplikace PowerPoint</vt:lpstr>
      <vt:lpstr>Pomůcky nezbytné na laboratorním stole</vt:lpstr>
      <vt:lpstr>Fyzikální veličiny, převody jednotek a výpočty</vt:lpstr>
      <vt:lpstr>Prezentace aplikace PowerPoint</vt:lpstr>
      <vt:lpstr>Prezentace aplikace PowerPoint</vt:lpstr>
      <vt:lpstr>1. cvičení</vt:lpstr>
      <vt:lpstr>DNA v bakteriální buňce</vt:lpstr>
      <vt:lpstr>Izolace plazmidové DNA</vt:lpstr>
      <vt:lpstr>1. Lyze buněk</vt:lpstr>
      <vt:lpstr>Prezentace aplikace PowerPoint</vt:lpstr>
      <vt:lpstr>2. Lyze buněk a denaturace</vt:lpstr>
      <vt:lpstr>3. Renaturace</vt:lpstr>
      <vt:lpstr>4. Odstranění proteinů</vt:lpstr>
      <vt:lpstr>5. Odstranění lipidů a fenolu</vt:lpstr>
      <vt:lpstr>6. Precipitace a purifikace DNA</vt:lpstr>
      <vt:lpstr>7. Rozpuštění DNA</vt:lpstr>
      <vt:lpstr>Prezentace aplikace PowerPoint</vt:lpstr>
      <vt:lpstr>Izolace plazmidu z kmene E. coli DH5a alkalickou lyzí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Provoz a bezpečnost práce při praktických cvičeních z molekulární biologie</dc:title>
  <dc:creator>Vladislava  Ružičková</dc:creator>
  <cp:lastModifiedBy>Lucie Kuntová</cp:lastModifiedBy>
  <cp:revision>247</cp:revision>
  <dcterms:created xsi:type="dcterms:W3CDTF">2005-02-18T12:39:17Z</dcterms:created>
  <dcterms:modified xsi:type="dcterms:W3CDTF">2022-04-07T05:16:24Z</dcterms:modified>
</cp:coreProperties>
</file>