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105BE-EEDC-4D0D-9B4D-7100DC294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BF12696-F7BB-4F43-A11A-042112391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BA979E3-2AEE-4E9C-9D63-D2EF70F51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76E2A48-9302-4780-897A-AE9E6BF2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23BC6C-1D79-4794-A49C-A6E26A4A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144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AC38E-DDC8-41C0-8226-C1DC2A39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94950B8-021B-4A8E-822E-EFFCEABD6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8ADF0E5-7CEC-4A77-B834-16C9F7422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516C516-787F-44D3-8490-79542B9A7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3531E3F-7F00-402D-9161-9BD8F4C7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5955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307D16CC-3B3E-46C2-9701-CD1D258F2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89A903E-3A83-4C46-9312-6835DD456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75AE1E-BD4E-43F5-B4FC-25CF50F1B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48D244C-9A02-46D1-863B-3CD138BD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7B4FD89-371E-4979-9F7C-6BFEF801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6271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1C076-90F5-4356-93B2-057A7521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D0D06A-CD19-435D-82A4-C7A3F143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F357F0A-91B8-4C5C-8B62-5BC3F49D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E14D073-8B81-4D3A-9F33-9D6210C7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2AEF30E-81BA-4A65-BD3D-EA1CC551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3589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DE1BC-6DBD-4CD7-AA87-5F61EDD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72484F5-B7A7-4E8D-A4F8-34B40A5D4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8B9212-61C7-4654-BD6A-938A533B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7F237D3-2506-420F-9618-F842B2F1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E408F22-4A2A-4E15-8BB8-B607A4A1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5960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64A1E0-421B-4064-B56E-BD36F765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31B4B13-2316-4148-8A77-2E2B0F918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894FE59-C359-4646-8302-A742D570E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4B1918D-8F89-48C0-8174-17733D68D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8667FA0-8895-4A3F-B6BF-42525648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6052A1B-9D44-4FEA-B043-5335DD4D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0947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16457-1314-4240-9BA9-BAF5DBD3E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AD881B6-661C-4217-A66B-3B531E75C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0BE2073-3F6C-46F6-AA22-3700B8111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40D93CF-FE1C-4332-AE80-42696E936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B4CF2F6-1C6F-4AF7-84B5-B90C9100D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CF62F00-10E3-491C-A103-4D14801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810552B-1D03-4053-B4E9-AF385D95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5B3D1C3-9A8D-4735-8446-4363414F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806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902C6-058C-44DB-AB92-8C420EDA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86EF9E76-1EE1-4FF6-9082-9D0546A9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BA9E4E6A-CAAA-4509-88D0-0151774EC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CB960FF-B2BD-4A6D-B1FB-BEA7C53B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478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0E93FA18-A72D-48BA-8AF5-ADDF9A2A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9B95E68-BD7C-4B9F-8F9D-4A7E85EC0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06C32F7-BE15-4B4F-921B-C7DEB96C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219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84630-20A0-4E82-AE0F-B4CEE994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10D461-558C-44E8-A24B-9D7C19EE2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B51736A-13C9-480A-A56D-20D74341D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ADC2ECF-C0D7-4417-938B-9C7F035E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452CED5-B288-42C4-AF71-84DC2041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7BD53A9-CF57-47EE-BAA6-D3BA9B46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907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6F1B3-297A-41D7-A107-EBC9F76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7ACE10A-4C04-4CAB-B0ED-8AC25EF03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611B1B4-5802-48BF-9228-C9F146F24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281340B-DB4C-4433-AB9A-75A93E34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9CE3AFA-03BB-4995-B29F-2E5E1585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210CAAD-A48B-4D41-8AD8-5B899022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475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56941976-9279-4799-9745-92CF9DF6C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CC01E7E-13B5-4E2D-AE9D-BDD6D5E36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9259521-1101-4177-BEB1-242D14FB8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746F-3BBE-4373-BDF1-98364A9E35DF}" type="datetimeFigureOut">
              <a:rPr lang="ru-UA" smtClean="0"/>
              <a:t>26.04.2022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8F4863C-488F-4869-A813-B5112B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397CCCC-448C-41B2-B338-79BB90781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7EEB6-8338-442E-9015-68A5C67B11D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720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ображення, що містить стіл&#10;&#10;Автоматично згенерований опис">
            <a:extLst>
              <a:ext uri="{FF2B5EF4-FFF2-40B4-BE49-F238E27FC236}">
                <a16:creationId xmlns:a16="http://schemas.microsoft.com/office/drawing/2014/main" id="{6B141737-4440-4055-92F1-66BDE402C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082" y="0"/>
            <a:ext cx="74585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0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DA071AE-33AC-476C-B718-2B92868180EE}"/>
              </a:ext>
            </a:extLst>
          </p:cNvPr>
          <p:cNvSpPr txBox="1"/>
          <p:nvPr/>
        </p:nvSpPr>
        <p:spPr>
          <a:xfrm>
            <a:off x="523875" y="295186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&lt;-read.delim2("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clipboard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")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UA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lm.b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pages~age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lm.b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210F8-E9F5-4C24-87E0-F119613294B6}"/>
              </a:ext>
            </a:extLst>
          </p:cNvPr>
          <p:cNvSpPr txBox="1"/>
          <p:nvPr/>
        </p:nvSpPr>
        <p:spPr>
          <a:xfrm>
            <a:off x="523875" y="941516"/>
            <a:ext cx="786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null hypothesis –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author’s age does not have an affect on thickness of book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F200BFB-F481-4DC6-991A-F94A9B3C2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964" y="4073579"/>
            <a:ext cx="4253219" cy="253717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F555352-4C88-43C7-AC75-85C0BB14AF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879" y="2054980"/>
            <a:ext cx="3915388" cy="233564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4C39E17-7377-41C5-A499-8AC844CA2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5" y="4176243"/>
            <a:ext cx="3843937" cy="229302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15F59D2-15CA-4798-9CA9-DDAB4FBB6E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00" y="2143233"/>
            <a:ext cx="3767444" cy="224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7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FAE7E8-60D7-4D43-A446-9E37E4450B55}"/>
              </a:ext>
            </a:extLst>
          </p:cNvPr>
          <p:cNvSpPr txBox="1"/>
          <p:nvPr/>
        </p:nvSpPr>
        <p:spPr>
          <a:xfrm>
            <a:off x="552450" y="36302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summary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lm.b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E528FA0-AD25-40BE-AC4B-DC0D98484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003322"/>
            <a:ext cx="7345895" cy="42259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F58FD7-E6F8-4C0E-BDA9-7561274FD4DF}"/>
              </a:ext>
            </a:extLst>
          </p:cNvPr>
          <p:cNvSpPr txBox="1"/>
          <p:nvPr/>
        </p:nvSpPr>
        <p:spPr>
          <a:xfrm>
            <a:off x="552450" y="5670012"/>
            <a:ext cx="8716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null hypothesis is rejected = 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author’s age does have an affect on thickness of book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3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AA88C1-778A-4111-A448-14B6EA66AC07}"/>
              </a:ext>
            </a:extLst>
          </p:cNvPr>
          <p:cNvSpPr txBox="1"/>
          <p:nvPr/>
        </p:nvSpPr>
        <p:spPr>
          <a:xfrm>
            <a:off x="581025" y="538460"/>
            <a:ext cx="74104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(x=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y=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))+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geom_point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()+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geom_smooth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=6)+</a:t>
            </a:r>
            <a:r>
              <a:rPr lang="ru-UA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theme_classic</a:t>
            </a:r>
            <a:r>
              <a:rPr lang="ru-UA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DB88DD-D605-4360-9FB6-BD32D5DD9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618" y="1894994"/>
            <a:ext cx="7433236" cy="442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00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101</Words>
  <Application>Microsoft Office PowerPoint</Application>
  <PresentationFormat>Широкий екран</PresentationFormat>
  <Paragraphs>11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Alexandra</dc:creator>
  <cp:lastModifiedBy>Alexandra</cp:lastModifiedBy>
  <cp:revision>1</cp:revision>
  <dcterms:created xsi:type="dcterms:W3CDTF">2022-04-26T10:11:06Z</dcterms:created>
  <dcterms:modified xsi:type="dcterms:W3CDTF">2022-04-26T10:19:14Z</dcterms:modified>
</cp:coreProperties>
</file>