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20593-F4D1-4904-BDB0-3222630D6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0DA26C-5064-4558-992A-9F7D1BF79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62D3E1-FD3A-427E-96F4-DB36F291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29D58A-4C83-4D50-BDA2-04F95475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E7F0A7-B7C6-4F75-A97D-DD206EB9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7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8554E-670B-4B11-A0DC-46DC721A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2191B2-6969-4722-B75B-43038478D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7EDEF3-2DDB-4959-850B-86CE0F7C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62A023-28DE-4F85-AC96-81BEBEDA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553328-C736-4C13-8076-52914253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EAB325-99B5-427C-8763-2FC16D5BD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4457E4-DB42-486B-A27B-20F748572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45DD55-71B0-48E6-9660-F32E2FC2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4EAB3C-056D-469F-9298-B571ADE1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D96E1C-A706-4B54-9814-94EA2193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4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92B97-FCED-4F0B-9AC2-FDB22863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D7E39-E927-4902-B137-E320145FD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222869-3A75-4C90-AB2A-A137BE5C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05FBB7-F0D5-4E73-9135-8A5945EA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A2DCAD-BCE2-427C-A96D-424DB590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63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F2BE3-74D6-41F3-813B-1D5C0FA8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4D2FD7-747E-4021-BA86-5FED632FE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944F1-0754-476E-9B93-049B9A0E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E2B080-C316-47B5-8C37-7EC19950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7F891D-7D35-4D8F-B4DB-05369535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BB7A4-717F-4A6F-8FAF-799DF8A5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ED46A-702A-40F3-8345-461538A17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B3BC8C-117F-42BC-BDF6-6326593BF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88AE79-D94B-41A9-B445-7B85523D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855185-DEC7-4A95-B00C-319B190E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67731A-F6BD-44D7-AD6C-23EDE97D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7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1A877-09AC-47D7-A740-C8C42AC9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9070CA-8C77-4F17-8E48-AD2CFA17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42778D-BAB7-4F8F-8C62-F12C0286B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B505CC-E622-4948-AC24-3E2D256BA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23F7AA-A304-48BB-BC86-26CA286EA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60E350-6500-4C3B-8079-04C63CD3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F2EDAE3-5C85-499B-8364-CC53BB33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800E2F-8CB4-44BD-8BA1-B9F127CD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84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6DDA6-7C1C-443B-8C63-567EB3D3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9BED65-7219-4DF2-8BE7-7CE0F144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52B16A-44C9-4F9B-B15E-ED440FD8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7DE7A0-A4CE-459B-9529-655021C6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7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C97AF5C-5AEC-4212-964B-974CBE50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F7E7AB-D969-4CCD-A325-DEA9378C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CCA6B4-6519-418D-9832-BB5370F6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44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E00B1-F209-4F50-9762-C415D989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037A8-6060-41CD-926F-504E391F7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954313-A93F-4BF7-9084-D17B04017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461F26-4834-4E96-B778-5D393B30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2C2BEE-0A06-4F8D-AB6C-B907C48D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D94595-8F5A-4AEF-9E66-877E6547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36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A655E-BB4E-4123-8E4D-998E195A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1FB744-5E54-4A56-A9CC-C5356C589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B79E03-8CEB-4B20-A7BD-6034831CA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8AD0C1-9FF3-41DA-A3FD-3D4B692C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F79CB5-DBEE-4412-9A6B-1213FF5B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5753D1-DA92-479A-8B1A-2133CF11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7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7700BA5-0EF2-4163-B413-FF64F8BB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6913A3-8018-4631-9F78-7478D7ECD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5EA625-3D60-40A8-B91E-2F5C24D4E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12554-B8FF-4941-91FF-AD4207DBDF88}" type="datetimeFigureOut">
              <a:rPr lang="cs-CZ" smtClean="0"/>
              <a:t>08.04.2021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64887D-0075-418C-AD26-767B0563B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F78522-6755-4480-A626-E0131677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0349-A087-465B-A523-59566F1A30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86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1B34F-0D44-4005-AE61-BF6ABA807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Comic Sans MS" panose="030F0702030302020204" pitchFamily="66" charset="0"/>
              </a:rPr>
              <a:t>Meristémové kultury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5A57F1-FBED-44CC-B8F0-5E7032E6D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078" y="5917583"/>
            <a:ext cx="4456922" cy="940417"/>
          </a:xfrm>
        </p:spPr>
        <p:txBody>
          <a:bodyPr>
            <a:normAutofit/>
          </a:bodyPr>
          <a:lstStyle/>
          <a:p>
            <a:r>
              <a:rPr lang="cs-CZ" sz="1600" dirty="0"/>
              <a:t>Rostlinné explantáty</a:t>
            </a:r>
          </a:p>
          <a:p>
            <a:r>
              <a:rPr lang="cs-CZ" sz="1600" dirty="0"/>
              <a:t>Mgr. Hana Cempírková, Ph.D.</a:t>
            </a:r>
          </a:p>
        </p:txBody>
      </p:sp>
    </p:spTree>
    <p:extLst>
      <p:ext uri="{BB962C8B-B14F-4D97-AF65-F5344CB8AC3E}">
        <p14:creationId xmlns:p14="http://schemas.microsoft.com/office/powerpoint/2010/main" val="415119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257F04-85B2-4A67-A7D6-DC709096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cs-CZ" sz="4000"/>
              <a:t>Meristémové kultury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6A4ED-4DBE-4852-AAB2-2A3D1ADA8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cs-CZ" sz="1900"/>
              <a:t> z apikálního meristému („shoot tip cultures“) i z postranních pupenů (nodální segmenty)</a:t>
            </a:r>
          </a:p>
          <a:p>
            <a:endParaRPr lang="cs-CZ" sz="1900"/>
          </a:p>
          <a:p>
            <a:r>
              <a:rPr lang="cs-CZ" sz="1900"/>
              <a:t> v případě ozdravování je nutné co nejmenší množství okolních buněk</a:t>
            </a:r>
          </a:p>
          <a:p>
            <a:r>
              <a:rPr lang="cs-CZ" sz="1900"/>
              <a:t> médium bez růst. regulátorů</a:t>
            </a:r>
          </a:p>
          <a:p>
            <a:r>
              <a:rPr lang="cs-CZ" sz="1900"/>
              <a:t> stejná stádia jako mikropropagace (I. Iniciace, II. Množení a elongace, III. Vytváření kořenů, IV. Převod do ex vitro a aklimace)</a:t>
            </a:r>
          </a:p>
          <a:p>
            <a:r>
              <a:rPr lang="cs-CZ" sz="1900"/>
              <a:t> může záležet na místě odběru (telofýza) i čase odběru (cyklofýza)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0EDE83-AED7-416D-AE0C-0CB077638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7" t="38912" r="47653" b="26123"/>
          <a:stretch/>
        </p:blipFill>
        <p:spPr>
          <a:xfrm>
            <a:off x="7829551" y="437361"/>
            <a:ext cx="4042409" cy="2025096"/>
          </a:xfrm>
          <a:prstGeom prst="rect">
            <a:avLst/>
          </a:prstGeom>
        </p:spPr>
      </p:pic>
      <p:pic>
        <p:nvPicPr>
          <p:cNvPr id="1026" name="Picture 2" descr="https://ars.els-cdn.com/content/image/3-s2.0-B9780120883868500028-f02-01-9780120883868.jpg?_">
            <a:extLst>
              <a:ext uri="{FF2B5EF4-FFF2-40B4-BE49-F238E27FC236}">
                <a16:creationId xmlns:a16="http://schemas.microsoft.com/office/drawing/2014/main" id="{B04678C9-1F02-418E-A92A-CED97B50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79" y="2828925"/>
            <a:ext cx="2262153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8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DBC35C3-ACDF-44D1-A24C-8D5BBDCCE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6" t="18776" r="50638" b="48299"/>
          <a:stretch/>
        </p:blipFill>
        <p:spPr>
          <a:xfrm>
            <a:off x="1803602" y="880575"/>
            <a:ext cx="8121448" cy="46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7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F556093-06A3-4D61-AA08-2253B3899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2" t="31428" r="45510" b="23130"/>
          <a:stretch/>
        </p:blipFill>
        <p:spPr>
          <a:xfrm>
            <a:off x="31101" y="948342"/>
            <a:ext cx="6064899" cy="398755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F29F8FC-A0A8-46EA-9DBA-F1294CE7B47F}"/>
              </a:ext>
            </a:extLst>
          </p:cNvPr>
          <p:cNvSpPr txBox="1"/>
          <p:nvPr/>
        </p:nvSpPr>
        <p:spPr>
          <a:xfrm>
            <a:off x="0" y="429209"/>
            <a:ext cx="513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Tvorba </a:t>
            </a:r>
            <a:r>
              <a:rPr lang="cs-CZ" b="1" dirty="0" err="1"/>
              <a:t>mikrohlízek</a:t>
            </a:r>
            <a:r>
              <a:rPr lang="cs-CZ" b="1" dirty="0"/>
              <a:t> bramboru z nodálních segmentů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A44EA-5DEF-4448-B191-DACF3E153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8" t="28844" r="46735" b="19592"/>
          <a:stretch/>
        </p:blipFill>
        <p:spPr>
          <a:xfrm>
            <a:off x="5617028" y="1604866"/>
            <a:ext cx="6505169" cy="46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97A6982-BFB5-4B28-9B1D-022EB95D5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4" t="9796" r="24158" b="16599"/>
          <a:stretch/>
        </p:blipFill>
        <p:spPr>
          <a:xfrm>
            <a:off x="513184" y="298579"/>
            <a:ext cx="6326155" cy="5047861"/>
          </a:xfrm>
          <a:prstGeom prst="rect">
            <a:avLst/>
          </a:prstGeom>
        </p:spPr>
      </p:pic>
      <p:pic>
        <p:nvPicPr>
          <p:cNvPr id="2050" name="Picture 2" descr="RegeneraÄnÃ­ pasÃ¡Å¾ vzorkÅ¯">
            <a:extLst>
              <a:ext uri="{FF2B5EF4-FFF2-40B4-BE49-F238E27FC236}">
                <a16:creationId xmlns:a16="http://schemas.microsoft.com/office/drawing/2014/main" id="{4A471C17-0EB6-475B-8629-D538B609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64" y="2353063"/>
            <a:ext cx="2869165" cy="21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ovÃ¡ banka bramboru in vitro">
            <a:extLst>
              <a:ext uri="{FF2B5EF4-FFF2-40B4-BE49-F238E27FC236}">
                <a16:creationId xmlns:a16="http://schemas.microsoft.com/office/drawing/2014/main" id="{A417EFEE-EF60-492E-BADC-19EE0ACB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48" y="363894"/>
            <a:ext cx="2993572" cy="22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louhodobÃ¡ kultivace bramboru">
            <a:extLst>
              <a:ext uri="{FF2B5EF4-FFF2-40B4-BE49-F238E27FC236}">
                <a16:creationId xmlns:a16="http://schemas.microsoft.com/office/drawing/2014/main" id="{AAC50D54-F89F-4A3A-A664-C32B00A4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59" y="4044819"/>
            <a:ext cx="3470988" cy="26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887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101</Words>
  <Application>Microsoft Office PowerPoint</Application>
  <PresentationFormat>Širokoúhlá obrazovka</PresentationFormat>
  <Paragraphs>11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Motiv Office</vt:lpstr>
      <vt:lpstr>Meristémové kultury</vt:lpstr>
      <vt:lpstr>Meristémové kultury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Meristémové kultury</dc:title>
  <dc:creator>Hana Cempírková</dc:creator>
  <cp:lastModifiedBy>cempirkova</cp:lastModifiedBy>
  <cp:revision>8</cp:revision>
  <dcterms:created xsi:type="dcterms:W3CDTF">2019-04-02T13:56:28Z</dcterms:created>
  <dcterms:modified xsi:type="dcterms:W3CDTF">2021-04-08T18:10:53Z</dcterms:modified>
</cp:coreProperties>
</file>