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3432E-BBB5-414D-A9D3-872DA3D1C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6B3215-DD72-449F-A572-FB5C2B679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F6471D-FA91-465C-BA45-2FC63524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809E-C34D-40AA-8932-F2ABDB7FADD5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3F86A7-7CC0-4E01-8093-34202DA6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4F1113-D73E-4995-BFDC-1DBB037A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E9F3-F97B-49CB-877E-695C2942F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43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6B51E-F07A-4728-8DAB-972A4B28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3A02B4-67CF-47B1-9CC2-1A3CDB326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A25B67-BEC2-4E43-9F91-D2DF7258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809E-C34D-40AA-8932-F2ABDB7FADD5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975B03-C981-44A3-ABE0-B784450F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3911ED-AC09-4CA0-826E-207098D6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E9F3-F97B-49CB-877E-695C2942F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69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E7B5D02-CEED-4548-BA37-2D3116FFB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EBD0EAF-E82F-4F16-8655-169604D26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3E2468-260E-4400-8DFD-038C53592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809E-C34D-40AA-8932-F2ABDB7FADD5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A0D28A-CEA5-4C87-9493-8E3079023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549C4-3DA5-4F2A-92C6-BB1AFCAD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E9F3-F97B-49CB-877E-695C2942F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38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E1837-EAEE-46D9-8DBF-26A25B82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BBAB60-3632-4E06-8A47-76EB70B8C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5132F0-2313-4CD6-A7D2-22386E54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809E-C34D-40AA-8932-F2ABDB7FADD5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CD393C-2DC0-4DC7-B992-480409C2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4516F5-D002-4E27-BA09-7B82EE47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E9F3-F97B-49CB-877E-695C2942F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88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FC551-C682-4B92-A149-5EDFDDC5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9E3D2B-C987-4025-B485-F725B71E4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27553E-A8DC-416C-B351-55C57C30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809E-C34D-40AA-8932-F2ABDB7FADD5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DF6C2F-7F05-456C-9714-62F77890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A27115-149C-40AB-A71E-7403BF0A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E9F3-F97B-49CB-877E-695C2942F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55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26B06-0F3E-40AC-8BD3-007E17B7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9FB9D6-0BC9-4AD5-8339-F00B227DC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DEB0DEB-6EB6-4D1B-B416-54D881760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212FCD-03B5-4DCC-94DD-F1097055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809E-C34D-40AA-8932-F2ABDB7FADD5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A982B7-3AD8-476B-9A7A-D8D213CF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7CAEE6-FAA2-4083-8C63-C42806B18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E9F3-F97B-49CB-877E-695C2942F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17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C260FE-D828-42A1-8769-05FD397E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AFDFF98-49B2-40E5-911C-2153D766E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8CD8D61-98AF-4217-BA8E-898833BE8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2AD38DA-CD54-42A0-BE14-58C72BB82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70EE78C-2EE4-49E3-8D60-E02196551B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04B9C00-6733-4257-AD7E-DA62E8BB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809E-C34D-40AA-8932-F2ABDB7FADD5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ECF7D4D-6AE9-40F5-87E8-8105D41F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CF173F6-1AA4-4D3C-8F35-2EA2AE4B1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E9F3-F97B-49CB-877E-695C2942F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48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294F7-A264-42C2-8F66-89D99431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DEB5A02-8094-4561-BF13-AF179FF3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809E-C34D-40AA-8932-F2ABDB7FADD5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51DF86-C1F0-4EF5-B331-FAC0F4B3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DC72F2-B2E0-47C1-96B7-326BA438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E9F3-F97B-49CB-877E-695C2942F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38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459C2D2-13FE-4C4D-9CC4-6CC9455ED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809E-C34D-40AA-8932-F2ABDB7FADD5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9675E1F-7584-47F0-84D5-283C39DE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2312B8-1541-4E26-BC8A-1A7CE9D7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E9F3-F97B-49CB-877E-695C2942F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02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80F38-991F-4639-9D9B-EA5CF2782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298E4A-A30A-45E5-A1DD-728DCB30B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51423EE-EC95-41E7-A508-1428CDEE7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AE91D3-2158-44B5-BF3B-260373E4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809E-C34D-40AA-8932-F2ABDB7FADD5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8495A5-3A61-4219-B5B0-4A9F63766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90C999-8509-4B2F-A728-0C66E9A0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E9F3-F97B-49CB-877E-695C2942F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10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591E8-924E-4929-8FC3-7202576E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FAAA92C-A744-4441-884F-08CF99D7A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7DE928E-2159-4A8D-9D35-E0795F34C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0056BE-026C-47FB-979B-88D9C0D5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809E-C34D-40AA-8932-F2ABDB7FADD5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287A80-59F1-4F18-A835-53880531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C9EF7D-3B91-42D1-B950-75FFD791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E9F3-F97B-49CB-877E-695C2942F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93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B1B0248-7476-4514-8FCB-CC516AA5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BA5B3DC-9774-4311-A4A1-EF1B46651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1FD290-E045-4387-925D-8A91A8886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0809E-C34D-40AA-8932-F2ABDB7FADD5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0A8ECB-0EB5-43AE-98F0-8B6F9E24E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434DC4-7B6E-44C5-BE85-C7053C83C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9E9F3-F97B-49CB-877E-695C2942F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22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98CF2-059C-411C-855A-C608181EA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" y="1041399"/>
            <a:ext cx="9144000" cy="2387600"/>
          </a:xfrm>
        </p:spPr>
        <p:txBody>
          <a:bodyPr/>
          <a:lstStyle/>
          <a:p>
            <a:r>
              <a:rPr lang="cs-CZ" b="1" dirty="0"/>
              <a:t>Indexace a certifikace rostlin pěstovaných </a:t>
            </a:r>
            <a:r>
              <a:rPr lang="cs-CZ" b="1" i="1" dirty="0"/>
              <a:t>in vitro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F5163C9-E1EE-428E-ACF8-5107B3F318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Rostlinné explantáty</a:t>
            </a:r>
          </a:p>
          <a:p>
            <a:r>
              <a:rPr lang="cs-CZ" dirty="0"/>
              <a:t>Hana Cempírková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9EFF9D-0AE1-497D-9E6F-024193489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03" t="26128" r="12500" b="10033"/>
          <a:stretch/>
        </p:blipFill>
        <p:spPr>
          <a:xfrm>
            <a:off x="9467272" y="1239981"/>
            <a:ext cx="2401455" cy="437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0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82908C-C92B-4BF2-8A24-20FA22653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Indexace, certifikace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2CA9F0-D5EA-488E-9486-A129152DA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Testování patogenů v </a:t>
            </a:r>
            <a:r>
              <a:rPr lang="cs-CZ" i="1" dirty="0"/>
              <a:t>in vitro </a:t>
            </a:r>
            <a:r>
              <a:rPr lang="cs-CZ" dirty="0"/>
              <a:t>kulturách rostlin</a:t>
            </a:r>
          </a:p>
          <a:p>
            <a:r>
              <a:rPr lang="cs-CZ" dirty="0"/>
              <a:t>Zabránění přenosu patogenů mezi laboratořemi, zeměmi</a:t>
            </a:r>
          </a:p>
          <a:p>
            <a:r>
              <a:rPr lang="cs-CZ" dirty="0"/>
              <a:t>ověření „</a:t>
            </a:r>
            <a:r>
              <a:rPr lang="cs-CZ" dirty="0" err="1"/>
              <a:t>genetic</a:t>
            </a:r>
            <a:r>
              <a:rPr lang="cs-CZ" dirty="0"/>
              <a:t> </a:t>
            </a:r>
            <a:r>
              <a:rPr lang="cs-CZ" dirty="0" err="1"/>
              <a:t>fidelity</a:t>
            </a:r>
            <a:r>
              <a:rPr lang="cs-CZ" dirty="0"/>
              <a:t>“ (genetická věrnost)</a:t>
            </a:r>
          </a:p>
          <a:p>
            <a:endParaRPr lang="cs-CZ" dirty="0"/>
          </a:p>
          <a:p>
            <a:r>
              <a:rPr lang="cs-CZ" dirty="0"/>
              <a:t>Virus </a:t>
            </a:r>
            <a:r>
              <a:rPr lang="cs-CZ" dirty="0" err="1"/>
              <a:t>indexing</a:t>
            </a:r>
            <a:r>
              <a:rPr lang="cs-CZ" dirty="0"/>
              <a:t> = testování virů: nejčastěji imunologické a molekulární testování (protilátky, PCR…)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42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CEB85-650B-487B-9FA8-92DFB4A7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Indexace, certifikace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D5D2E9-42DD-4BA0-A69F-3AB96249B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I zdravé rostliny mohou obsahovat bakterie (např. endofytické b.)</a:t>
            </a:r>
          </a:p>
          <a:p>
            <a:r>
              <a:rPr lang="cs-CZ" dirty="0"/>
              <a:t>testovací média pro detekci bakterií: 523 médium (</a:t>
            </a:r>
            <a:r>
              <a:rPr lang="cs-CZ" dirty="0" err="1"/>
              <a:t>Viss</a:t>
            </a:r>
            <a:r>
              <a:rPr lang="cs-CZ" dirty="0"/>
              <a:t> et al., 1991; </a:t>
            </a:r>
            <a:r>
              <a:rPr lang="cs-CZ" dirty="0" err="1"/>
              <a:t>Reed</a:t>
            </a:r>
            <a:r>
              <a:rPr lang="cs-CZ" dirty="0"/>
              <a:t> et al., 1995); </a:t>
            </a:r>
            <a:r>
              <a:rPr lang="cs-CZ" dirty="0" err="1"/>
              <a:t>Murashige</a:t>
            </a:r>
            <a:r>
              <a:rPr lang="cs-CZ" dirty="0"/>
              <a:t> and </a:t>
            </a:r>
            <a:r>
              <a:rPr lang="cs-CZ" dirty="0" err="1"/>
              <a:t>Skoog</a:t>
            </a:r>
            <a:r>
              <a:rPr lang="cs-CZ" dirty="0"/>
              <a:t> (1962) médium samotné nebo s přídavky jako kvasniční extrakt, pepton nebo glukóza (</a:t>
            </a:r>
            <a:r>
              <a:rPr lang="cs-CZ" dirty="0" err="1"/>
              <a:t>Boxus</a:t>
            </a:r>
            <a:r>
              <a:rPr lang="cs-CZ" dirty="0"/>
              <a:t> and </a:t>
            </a:r>
            <a:r>
              <a:rPr lang="cs-CZ" dirty="0" err="1"/>
              <a:t>Terzi</a:t>
            </a:r>
            <a:r>
              <a:rPr lang="cs-CZ" dirty="0"/>
              <a:t>, 1987; </a:t>
            </a:r>
            <a:r>
              <a:rPr lang="cs-CZ" dirty="0" err="1"/>
              <a:t>Leifert</a:t>
            </a:r>
            <a:r>
              <a:rPr lang="cs-CZ" dirty="0"/>
              <a:t> et al., 1989); nebo kultivační médium s přídavkem kokosové vody (Norman and </a:t>
            </a:r>
            <a:r>
              <a:rPr lang="cs-CZ" dirty="0" err="1"/>
              <a:t>Alvarez</a:t>
            </a:r>
            <a:r>
              <a:rPr lang="cs-CZ" dirty="0"/>
              <a:t>, 1994)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Řešení:</a:t>
            </a:r>
          </a:p>
          <a:p>
            <a:pPr marL="457200" lvl="1" indent="0">
              <a:buNone/>
            </a:pPr>
            <a:r>
              <a:rPr lang="cs-CZ" dirty="0"/>
              <a:t> - odstranění nakažených kultur</a:t>
            </a:r>
          </a:p>
          <a:p>
            <a:pPr marL="457200" lvl="1" indent="0">
              <a:buNone/>
            </a:pPr>
            <a:r>
              <a:rPr lang="cs-CZ" dirty="0"/>
              <a:t> - kultivace s antibiotiky pro odstranění bakterií (různá antibiotika vs. identifikace druhu bakterie a vybraná </a:t>
            </a:r>
            <a:r>
              <a:rPr lang="cs-CZ" dirty="0" err="1"/>
              <a:t>antiobiotika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93C6EC-8ADB-4811-BDA1-072A0AC85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26621" r="41969" b="50000"/>
          <a:stretch/>
        </p:blipFill>
        <p:spPr>
          <a:xfrm>
            <a:off x="7758545" y="87312"/>
            <a:ext cx="4433455" cy="16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4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3DC8DA3-DF69-4526-B459-89F10B98E3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64" t="24108" r="40909" b="21616"/>
          <a:stretch/>
        </p:blipFill>
        <p:spPr>
          <a:xfrm>
            <a:off x="2493818" y="812558"/>
            <a:ext cx="6825673" cy="552358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9829645-8262-4C39-9E84-1E2B052881FF}"/>
              </a:ext>
            </a:extLst>
          </p:cNvPr>
          <p:cNvSpPr txBox="1"/>
          <p:nvPr/>
        </p:nvSpPr>
        <p:spPr>
          <a:xfrm>
            <a:off x="7759815" y="5720594"/>
            <a:ext cx="340593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cs-CZ" sz="1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cs-CZ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Szewczyk-Taranek</a:t>
            </a:r>
            <a:r>
              <a:rPr lang="cs-CZ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et </a:t>
            </a:r>
            <a:r>
              <a:rPr lang="cs-CZ" sz="1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</a:t>
            </a:r>
            <a:r>
              <a:rPr lang="cs-CZ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(2020)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8012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169</Words>
  <Application>Microsoft Office PowerPoint</Application>
  <PresentationFormat>Širokoúhlá obrazovka</PresentationFormat>
  <Paragraphs>18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Motiv Office</vt:lpstr>
      <vt:lpstr>Indexace a certifikace rostlin pěstovaných in vitro</vt:lpstr>
      <vt:lpstr>Indexace, certifikace</vt:lpstr>
      <vt:lpstr>Indexace, certifikace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Indexace a certifikace rostlin pěstovaných in vitro</dc:title>
  <dc:creator>cempirkova</dc:creator>
  <cp:lastModifiedBy>cempirkova</cp:lastModifiedBy>
  <cp:revision>10</cp:revision>
  <dcterms:created xsi:type="dcterms:W3CDTF">2019-04-23T19:54:20Z</dcterms:created>
  <dcterms:modified xsi:type="dcterms:W3CDTF">2021-05-07T08:44:59Z</dcterms:modified>
</cp:coreProperties>
</file>