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5" r:id="rId11"/>
    <p:sldId id="266" r:id="rId12"/>
    <p:sldId id="263" r:id="rId13"/>
    <p:sldId id="264" r:id="rId1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7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355C-B35B-4192-876F-87E6F5C58C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96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515F3-EC2B-45CE-9D7B-238A142357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7026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032A-EF43-4B5A-8054-1DA8E4BBC3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F1F2-EDA2-489D-9AD7-B3B7043CA54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77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B99-3295-46BB-AA40-CEF2D00E61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416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0AFF-66A8-4EA5-B4AD-DCD8C30768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960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A408-56CF-48CA-A578-50F32E1EE1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08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5359-5B50-402C-B677-ECB350A50B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CFA-5316-4154-BAE5-6DFA6D8A4DF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72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5F9-24A2-4B0D-9E8B-6AB92D7193E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357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B3AF2-B538-46DA-A7A9-94DA5AFFA22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761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D9B5-4C8B-4C57-81C6-BFFE69FF05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073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57111E9-B871-4B88-A461-B625C156890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668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>
                <a:latin typeface="Arial" panose="020B0604020202020204" pitchFamily="34" charset="0"/>
              </a:rPr>
              <a:t>Herbářové etikety, jinak též schedy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smtClean="0">
                <a:latin typeface="Arial" panose="020B0604020202020204" pitchFamily="34" charset="0"/>
              </a:rPr>
              <a:t>co na ně napsat, abychom se v nich vyznali nejen my, ale i druzí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15888"/>
            <a:ext cx="9120187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Poznámky v databázi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Revize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rev. = </a:t>
            </a:r>
            <a:r>
              <a:rPr lang="en-GB" altLang="cs-CZ" sz="2400" i="1" smtClean="0">
                <a:latin typeface="Arial" panose="020B0604020202020204" pitchFamily="34" charset="0"/>
              </a:rPr>
              <a:t>revidit</a:t>
            </a:r>
            <a:r>
              <a:rPr lang="en-GB" altLang="cs-CZ" sz="2400" smtClean="0">
                <a:latin typeface="Arial" panose="020B0604020202020204" pitchFamily="34" charset="0"/>
              </a:rPr>
              <a:t>; confirm. = </a:t>
            </a:r>
            <a:r>
              <a:rPr lang="en-GB" altLang="cs-CZ" sz="2400" i="1" smtClean="0">
                <a:latin typeface="Arial" panose="020B0604020202020204" pitchFamily="34" charset="0"/>
              </a:rPr>
              <a:t>confirmavit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Uložení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b="1" smtClean="0">
                <a:latin typeface="Arial" panose="020B0604020202020204" pitchFamily="34" charset="0"/>
              </a:rPr>
              <a:t>	např. BRNU, BRNM, BRNL, PR, PRC, PR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Poznámka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chybná determinace, chromozomový počet,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uveřejnění nálezu</a:t>
            </a: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38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i="1" smtClean="0">
                <a:latin typeface="Arial" panose="020B0604020202020204" pitchFamily="34" charset="0"/>
              </a:rPr>
              <a:t>Super tipy</a:t>
            </a:r>
            <a:r>
              <a:rPr lang="en-GB" altLang="cs-CZ" sz="3600" b="1" smtClean="0">
                <a:latin typeface="Arial" panose="020B0604020202020204" pitchFamily="34" charset="0"/>
              </a:rPr>
              <a:t> při vyplňování databáze v programu MS Access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F2 umožní úpravu pole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Control+“ kopíruje data z odpovídajícího pole (záznamu) předcházející věty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 PgDn/PgUp přesune kurzor na stejné pole předcházející/následující věty.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Ctrl F6 přepíná mezi okny téhož programu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88" y="593304"/>
            <a:ext cx="7769225" cy="5545733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Vranovice, zahrada za domem č. p.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130. Pravidelně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sečená louka mírného teplého podnebí s ovocnými stromy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Kemp Borovina, 3,3 km od Podhradí nad Dyjí, plocha mezi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chatkami.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Brno-střed: park před Barvičova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Hnanice: lesopark 282 m od hotelu Vinice Hnanice směr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JV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Zelená Hora: les Vojenského újezdu Březina,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 pravé straně od cesty na Kotáry,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2,7km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severovýchodně od Obecního úřadu v Zelené Hoře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Brno-Nový Lískovec:1800 m SZ od Univerzitního kampusu Bohunice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Číslo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etikety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JD02/111, Grulich 23825, 54/23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Počet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Někdy</a:t>
            </a:r>
            <a:r>
              <a:rPr lang="en-GB" altLang="cs-CZ" sz="2400" dirty="0" smtClean="0">
                <a:latin typeface="Arial" panose="020B0604020202020204" pitchFamily="34" charset="0"/>
              </a:rPr>
              <a:t> se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sbírají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duplikáty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nebo</a:t>
            </a:r>
            <a:r>
              <a:rPr lang="en-GB" altLang="cs-CZ" sz="2400" dirty="0" smtClean="0">
                <a:latin typeface="Arial" panose="020B0604020202020204" pitchFamily="34" charset="0"/>
              </a:rPr>
              <a:t> je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potřeba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rozdělit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velkou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rostlinu</a:t>
            </a:r>
            <a:r>
              <a:rPr lang="en-GB" altLang="cs-CZ" sz="2400" dirty="0" smtClean="0">
                <a:latin typeface="Arial" panose="020B0604020202020204" pitchFamily="34" charset="0"/>
              </a:rPr>
              <a:t> na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části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Taxon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smtClean="0">
                <a:latin typeface="Arial" panose="020B0604020202020204" pitchFamily="34" charset="0"/>
              </a:rPr>
              <a:t>	Carex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hirta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Prunus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Viola </a:t>
            </a:r>
            <a:r>
              <a:rPr lang="en-GB" altLang="cs-CZ" sz="2400" dirty="0" smtClean="0">
                <a:latin typeface="Arial" panose="020B0604020202020204" pitchFamily="34" charset="0"/>
              </a:rPr>
              <a:t>x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vindobonensis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Variabilita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např. </a:t>
            </a:r>
            <a:r>
              <a:rPr lang="en-GB" altLang="cs-CZ" sz="2400" i="1" smtClean="0">
                <a:latin typeface="Arial" panose="020B0604020202020204" pitchFamily="34" charset="0"/>
              </a:rPr>
              <a:t>flore albo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Země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Česká republika; Kazachstán, Moravia, Gallia, Siberia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Oblast 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fytogeografický okres nebo geomorfologický celek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    Ile d’Ouessant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Okres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distr. Semily, distr. Mikulov, dep. Finist</a:t>
            </a:r>
            <a:r>
              <a:rPr lang="en-GB" altLang="cs-CZ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è</a:t>
            </a:r>
            <a:r>
              <a:rPr lang="en-GB" altLang="cs-CZ" sz="2400" smtClean="0">
                <a:latin typeface="Arial" panose="020B0604020202020204" pitchFamily="34" charset="0"/>
              </a:rPr>
              <a:t>re, dep. Corse Haute, Kraków; bývalý okres nebo blízké město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III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338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Katastr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sídlo, k němuž naleziště vztahujeme; Aš, Břeclav-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-Poštorná, Praha-Dejvice, Poysdorf, Montpellier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Geografická lokalizace (naleziště)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dolní část Košarských luk, 1,25 km SZ od soutoku Moravy a Dyje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Pavelkova louka, asi 1,9 km SSV od železniční zastávky (Lednice)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jižní svah Čistecké hůry (563), 2,8 km j. od kostela 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v severní části vsi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3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IV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Ekologická charakteristika místa (</a:t>
            </a:r>
            <a:r>
              <a:rPr lang="cs-CZ" altLang="cs-CZ" sz="2400" smtClean="0">
                <a:latin typeface="Arial" panose="020B0604020202020204" pitchFamily="34" charset="0"/>
              </a:rPr>
              <a:t>stanoviště</a:t>
            </a:r>
            <a:r>
              <a:rPr lang="en-GB" altLang="cs-CZ" sz="240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podél vyschlého kanálu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nezapojený trávník na písku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louka svazu </a:t>
            </a:r>
            <a:r>
              <a:rPr lang="en-GB" altLang="cs-CZ" sz="2400" i="1" smtClean="0">
                <a:latin typeface="Arial" panose="020B0604020202020204" pitchFamily="34" charset="0"/>
              </a:rPr>
              <a:t>Cnidion venosi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banket silnice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skládka domovního odpadu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obnažené dno vypuštěného rybníka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37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Nadmořská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výška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270 m n. m.; 1300-1500 m s. m.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dirty="0" smtClean="0">
                <a:latin typeface="Arial" panose="020B0604020202020204" pitchFamily="34" charset="0"/>
              </a:rPr>
              <a:t>s. m.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supra mare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Zeměpisné souřadnice a přesnost (maximální chyba)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	</a:t>
            </a:r>
            <a:r>
              <a:rPr lang="pt-BR" altLang="cs-CZ" sz="2400" dirty="0" smtClean="0">
                <a:latin typeface="Arial" panose="020B0604020202020204" pitchFamily="34" charset="0"/>
              </a:rPr>
              <a:t>48°10'16''N &amp; 18°58'03''E ± 200 m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Pole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síťového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mapování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7266; 7266/1, 7266a; 7165a25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Fytogeografický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okres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15 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Východní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Polabí</a:t>
            </a:r>
            <a:r>
              <a:rPr lang="en-GB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VI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Datum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sběru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i="1" dirty="0" smtClean="0">
                <a:latin typeface="Arial" panose="020B0604020202020204" pitchFamily="34" charset="0"/>
              </a:rPr>
              <a:t>die =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dne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cs-CZ" altLang="cs-CZ" sz="2400" dirty="0" smtClean="0">
                <a:latin typeface="Arial" panose="020B0604020202020204" pitchFamily="34" charset="0"/>
              </a:rPr>
              <a:t>2018-05-17 (nejvhodnější varianta); </a:t>
            </a:r>
            <a:r>
              <a:rPr lang="en-GB" altLang="cs-CZ" sz="2400" dirty="0" smtClean="0">
                <a:latin typeface="Arial" panose="020B0604020202020204" pitchFamily="34" charset="0"/>
              </a:rPr>
              <a:t>17. 5. 1999; V. 2001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Sběratel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leg. J.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Unar</a:t>
            </a:r>
            <a:r>
              <a:rPr lang="en-GB" altLang="cs-CZ" sz="2400" dirty="0" smtClean="0">
                <a:latin typeface="Arial" panose="020B0604020202020204" pitchFamily="34" charset="0"/>
              </a:rPr>
              <a:t>; J. Chrtek &amp; B.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Křísa</a:t>
            </a:r>
            <a:r>
              <a:rPr lang="en-GB" altLang="cs-CZ" sz="2400" dirty="0" smtClean="0">
                <a:latin typeface="Arial" panose="020B0604020202020204" pitchFamily="34" charset="0"/>
              </a:rPr>
              <a:t>; leg.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legit/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legerunt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Určil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det. J. Kirschner; det. = 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determinavit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525</Words>
  <Application>Microsoft Office PowerPoint</Application>
  <PresentationFormat>Předvádění na obrazovce (4:3)</PresentationFormat>
  <Paragraphs>72</Paragraphs>
  <Slides>13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Lucida Sans Unicode</vt:lpstr>
      <vt:lpstr>Times New Roman</vt:lpstr>
      <vt:lpstr>Motiv Office</vt:lpstr>
      <vt:lpstr>Herbářové etikety, jinak též schedy</vt:lpstr>
      <vt:lpstr>Prezentace aplikace PowerPoint</vt:lpstr>
      <vt:lpstr>Co obsahuje scheda I</vt:lpstr>
      <vt:lpstr>Co obsahuje scheda II</vt:lpstr>
      <vt:lpstr>Co obsahuje scheda III</vt:lpstr>
      <vt:lpstr>Prezentace aplikace PowerPoint</vt:lpstr>
      <vt:lpstr>Co obsahuje scheda IV</vt:lpstr>
      <vt:lpstr>Co obsahuje scheda V</vt:lpstr>
      <vt:lpstr>Co obsahuje scheda VI</vt:lpstr>
      <vt:lpstr>Prezentace aplikace PowerPoint</vt:lpstr>
      <vt:lpstr>Prezentace aplikace PowerPoint</vt:lpstr>
      <vt:lpstr>Poznámky v databázi</vt:lpstr>
      <vt:lpstr>Super tipy při vyplňování databáze v programu MS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Herbářové etikety, jinak též schedy</dc:title>
  <dc:creator>jirka</dc:creator>
  <cp:lastModifiedBy>jirka</cp:lastModifiedBy>
  <cp:revision>8</cp:revision>
  <dcterms:modified xsi:type="dcterms:W3CDTF">2022-02-15T09:48:28Z</dcterms:modified>
</cp:coreProperties>
</file>