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1.xml" ContentType="application/vnd.openxmlformats-officedocument.presentationml.notesSlide+xml"/>
  <Override PartName="/ppt/charts/chart7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470" r:id="rId2"/>
    <p:sldId id="420" r:id="rId3"/>
    <p:sldId id="421" r:id="rId4"/>
    <p:sldId id="422" r:id="rId5"/>
    <p:sldId id="508" r:id="rId6"/>
    <p:sldId id="471" r:id="rId7"/>
    <p:sldId id="472" r:id="rId8"/>
    <p:sldId id="510" r:id="rId9"/>
    <p:sldId id="509" r:id="rId10"/>
    <p:sldId id="473" r:id="rId11"/>
    <p:sldId id="514" r:id="rId12"/>
    <p:sldId id="515" r:id="rId13"/>
    <p:sldId id="511" r:id="rId14"/>
    <p:sldId id="474" r:id="rId15"/>
    <p:sldId id="512" r:id="rId16"/>
    <p:sldId id="516" r:id="rId17"/>
    <p:sldId id="546" r:id="rId18"/>
    <p:sldId id="517" r:id="rId19"/>
    <p:sldId id="520" r:id="rId20"/>
    <p:sldId id="521" r:id="rId21"/>
    <p:sldId id="522" r:id="rId22"/>
    <p:sldId id="523" r:id="rId23"/>
    <p:sldId id="529" r:id="rId24"/>
    <p:sldId id="542" r:id="rId25"/>
    <p:sldId id="526" r:id="rId26"/>
    <p:sldId id="527" r:id="rId27"/>
    <p:sldId id="525" r:id="rId28"/>
    <p:sldId id="540" r:id="rId29"/>
    <p:sldId id="524" r:id="rId30"/>
    <p:sldId id="518" r:id="rId31"/>
    <p:sldId id="528" r:id="rId32"/>
    <p:sldId id="519" r:id="rId33"/>
    <p:sldId id="547" r:id="rId34"/>
    <p:sldId id="552" r:id="rId35"/>
    <p:sldId id="553" r:id="rId36"/>
    <p:sldId id="548" r:id="rId37"/>
    <p:sldId id="302" r:id="rId38"/>
    <p:sldId id="256" r:id="rId39"/>
    <p:sldId id="303" r:id="rId40"/>
    <p:sldId id="554" r:id="rId41"/>
    <p:sldId id="286" r:id="rId42"/>
    <p:sldId id="545" r:id="rId43"/>
    <p:sldId id="475" r:id="rId44"/>
    <p:sldId id="476" r:id="rId45"/>
    <p:sldId id="477" r:id="rId46"/>
    <p:sldId id="541" r:id="rId47"/>
    <p:sldId id="478" r:id="rId48"/>
    <p:sldId id="479" r:id="rId49"/>
    <p:sldId id="513" r:id="rId50"/>
    <p:sldId id="481" r:id="rId51"/>
    <p:sldId id="482" r:id="rId52"/>
    <p:sldId id="484" r:id="rId53"/>
    <p:sldId id="485" r:id="rId54"/>
    <p:sldId id="488" r:id="rId55"/>
    <p:sldId id="489" r:id="rId56"/>
    <p:sldId id="544" r:id="rId57"/>
    <p:sldId id="494" r:id="rId58"/>
    <p:sldId id="543" r:id="rId59"/>
    <p:sldId id="490" r:id="rId60"/>
    <p:sldId id="550" r:id="rId61"/>
    <p:sldId id="555" r:id="rId62"/>
    <p:sldId id="551" r:id="rId63"/>
    <p:sldId id="491" r:id="rId64"/>
    <p:sldId id="492" r:id="rId65"/>
    <p:sldId id="495" r:id="rId6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" userDrawn="1">
          <p15:clr>
            <a:srgbClr val="A4A3A4"/>
          </p15:clr>
        </p15:guide>
        <p15:guide id="2" pos="3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0000"/>
    <a:srgbClr val="FFFF99"/>
    <a:srgbClr val="FFFFCC"/>
    <a:srgbClr val="0066FF"/>
    <a:srgbClr val="CCFF33"/>
    <a:srgbClr val="FFFF00"/>
    <a:srgbClr val="003399"/>
    <a:srgbClr val="CCFF99"/>
    <a:srgbClr val="660066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17" autoAdjust="0"/>
    <p:restoredTop sz="94660" autoAdjust="0"/>
  </p:normalViewPr>
  <p:slideViewPr>
    <p:cSldViewPr snapToGrid="0" showGuides="1">
      <p:cViewPr varScale="1">
        <p:scale>
          <a:sx n="88" d="100"/>
          <a:sy n="88" d="100"/>
        </p:scale>
        <p:origin x="1464" y="31"/>
      </p:cViewPr>
      <p:guideLst>
        <p:guide orient="horz" pos="164"/>
        <p:guide pos="3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-3870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G:\Kniha\Selekce\Sel_Rec50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G:\Kniha\Selekce\Sel_Rec90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G:\Kniha\Selekce\Sel_Dom90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G:\Kniha\Selekce\Sel_Dom50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G:\Kniha\Selekce\Sel_Het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G:\Kniha\Selekce\Sel_forHet1.xlsx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G:\Kniha\Selekce\Sel_forHet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List1!$B$2:$B$102</c:f>
              <c:numCache>
                <c:formatCode>General</c:formatCode>
                <c:ptCount val="101"/>
                <c:pt idx="0">
                  <c:v>0.5</c:v>
                </c:pt>
                <c:pt idx="1">
                  <c:v>0.48717948717948861</c:v>
                </c:pt>
                <c:pt idx="2">
                  <c:v>0.47471210182503881</c:v>
                </c:pt>
                <c:pt idx="3">
                  <c:v>0.46260174731226444</c:v>
                </c:pt>
                <c:pt idx="4">
                  <c:v>0.45084991480724906</c:v>
                </c:pt>
                <c:pt idx="5">
                  <c:v>0.43945598060368818</c:v>
                </c:pt>
                <c:pt idx="6">
                  <c:v>0.42841749006856067</c:v>
                </c:pt>
                <c:pt idx="7">
                  <c:v>0.41773042426854928</c:v>
                </c:pt>
                <c:pt idx="8">
                  <c:v>0.40738944671699628</c:v>
                </c:pt>
                <c:pt idx="9">
                  <c:v>0.39738812881579044</c:v>
                </c:pt>
                <c:pt idx="10">
                  <c:v>0.38771915347729985</c:v>
                </c:pt>
                <c:pt idx="11">
                  <c:v>0.37837449711725352</c:v>
                </c:pt>
                <c:pt idx="12">
                  <c:v>0.36934559073477546</c:v>
                </c:pt>
                <c:pt idx="13">
                  <c:v>0.36062346116765887</c:v>
                </c:pt>
                <c:pt idx="14">
                  <c:v>0.35219885385549882</c:v>
                </c:pt>
                <c:pt idx="15">
                  <c:v>0.34406233858615298</c:v>
                </c:pt>
                <c:pt idx="16">
                  <c:v>0.33620439976379113</c:v>
                </c:pt>
                <c:pt idx="17">
                  <c:v>0.32861551273960476</c:v>
                </c:pt>
                <c:pt idx="18">
                  <c:v>0.32128620770484018</c:v>
                </c:pt>
                <c:pt idx="19">
                  <c:v>0.31420712257390071</c:v>
                </c:pt>
                <c:pt idx="20">
                  <c:v>0.30736904619340782</c:v>
                </c:pt>
                <c:pt idx="21">
                  <c:v>0.30076295310959938</c:v>
                </c:pt>
                <c:pt idx="22">
                  <c:v>0.29438003101783122</c:v>
                </c:pt>
                <c:pt idx="23">
                  <c:v>0.28821170190862028</c:v>
                </c:pt>
                <c:pt idx="24">
                  <c:v>0.28224963781834478</c:v>
                </c:pt>
                <c:pt idx="25">
                  <c:v>0.27648577199130125</c:v>
                </c:pt>
                <c:pt idx="26">
                  <c:v>0.27091230616511458</c:v>
                </c:pt>
                <c:pt idx="27">
                  <c:v>0.26552171460409718</c:v>
                </c:pt>
                <c:pt idx="28">
                  <c:v>0.26030674542542931</c:v>
                </c:pt>
                <c:pt idx="29">
                  <c:v>0.25526041969119323</c:v>
                </c:pt>
                <c:pt idx="30">
                  <c:v>0.25037602867482173</c:v>
                </c:pt>
                <c:pt idx="31">
                  <c:v>0.2456471296532789</c:v>
                </c:pt>
                <c:pt idx="32">
                  <c:v>0.24106754052568591</c:v>
                </c:pt>
                <c:pt idx="33">
                  <c:v>0.23663133351457091</c:v>
                </c:pt>
                <c:pt idx="34">
                  <c:v>0.23233282816705519</c:v>
                </c:pt>
                <c:pt idx="35">
                  <c:v>0.22816658383934527</c:v>
                </c:pt>
                <c:pt idx="36">
                  <c:v>0.22412739181850524</c:v>
                </c:pt>
                <c:pt idx="37">
                  <c:v>0.22021026721008441</c:v>
                </c:pt>
                <c:pt idx="38">
                  <c:v>0.21641044069825346</c:v>
                </c:pt>
                <c:pt idx="39">
                  <c:v>0.21272335026634775</c:v>
                </c:pt>
                <c:pt idx="40">
                  <c:v>0.2091446329496344</c:v>
                </c:pt>
                <c:pt idx="41">
                  <c:v>0.20567011667840968</c:v>
                </c:pt>
                <c:pt idx="42">
                  <c:v>0.20229581225790341</c:v>
                </c:pt>
                <c:pt idx="43">
                  <c:v>0.19901790552160406</c:v>
                </c:pt>
                <c:pt idx="44">
                  <c:v>0.19583274968629824</c:v>
                </c:pt>
                <c:pt idx="45">
                  <c:v>0.19273685793013126</c:v>
                </c:pt>
                <c:pt idx="46">
                  <c:v>0.18972689620913474</c:v>
                </c:pt>
                <c:pt idx="47">
                  <c:v>0.18679967632281336</c:v>
                </c:pt>
                <c:pt idx="48">
                  <c:v>0.18395214923532208</c:v>
                </c:pt>
                <c:pt idx="49">
                  <c:v>0.18118139865546573</c:v>
                </c:pt>
                <c:pt idx="50">
                  <c:v>0.17848463487601507</c:v>
                </c:pt>
                <c:pt idx="51">
                  <c:v>0.17585918887063653</c:v>
                </c:pt>
                <c:pt idx="52">
                  <c:v>0.17330250664497285</c:v>
                </c:pt>
                <c:pt idx="53">
                  <c:v>0.17081214383700269</c:v>
                </c:pt>
                <c:pt idx="54">
                  <c:v>0.16838576056071242</c:v>
                </c:pt>
                <c:pt idx="55">
                  <c:v>0.16602111648630888</c:v>
                </c:pt>
                <c:pt idx="56">
                  <c:v>0.16371606614954254</c:v>
                </c:pt>
                <c:pt idx="57">
                  <c:v>0.16146855448232522</c:v>
                </c:pt>
                <c:pt idx="58">
                  <c:v>0.15927661255650036</c:v>
                </c:pt>
                <c:pt idx="59">
                  <c:v>0.15713835353250102</c:v>
                </c:pt>
                <c:pt idx="60">
                  <c:v>0.15505196880452279</c:v>
                </c:pt>
                <c:pt idx="61">
                  <c:v>0.15301572433391725</c:v>
                </c:pt>
                <c:pt idx="62">
                  <c:v>0.15102795716253944</c:v>
                </c:pt>
                <c:pt idx="63">
                  <c:v>0.14908707209796948</c:v>
                </c:pt>
                <c:pt idx="64">
                  <c:v>0.14719153856267841</c:v>
                </c:pt>
                <c:pt idx="65">
                  <c:v>0.14533988759943581</c:v>
                </c:pt>
                <c:pt idx="66">
                  <c:v>0.14353070902547371</c:v>
                </c:pt>
                <c:pt idx="67">
                  <c:v>0.1417626487282074</c:v>
                </c:pt>
                <c:pt idx="68">
                  <c:v>0.14003440609552714</c:v>
                </c:pt>
                <c:pt idx="69">
                  <c:v>0.13834473157399407</c:v>
                </c:pt>
                <c:pt idx="70">
                  <c:v>0.13669242434851617</c:v>
                </c:pt>
                <c:pt idx="71">
                  <c:v>0.13507633013737147</c:v>
                </c:pt>
                <c:pt idx="72">
                  <c:v>0.13349533909668967</c:v>
                </c:pt>
                <c:pt idx="73">
                  <c:v>0.13194838382882781</c:v>
                </c:pt>
                <c:pt idx="74">
                  <c:v>0.13043443748926281</c:v>
                </c:pt>
                <c:pt idx="75">
                  <c:v>0.12895251198694727</c:v>
                </c:pt>
                <c:pt idx="76">
                  <c:v>0.12750165627328172</c:v>
                </c:pt>
                <c:pt idx="77">
                  <c:v>0.12608095471510761</c:v>
                </c:pt>
                <c:pt idx="78">
                  <c:v>0.12468952554736308</c:v>
                </c:pt>
                <c:pt idx="79">
                  <c:v>0.12332651940126339</c:v>
                </c:pt>
                <c:pt idx="80">
                  <c:v>0.12199111790406725</c:v>
                </c:pt>
                <c:pt idx="81">
                  <c:v>0.12068253234671852</c:v>
                </c:pt>
                <c:pt idx="82">
                  <c:v>0.11940000241582199</c:v>
                </c:pt>
                <c:pt idx="83">
                  <c:v>0.11814279498662163</c:v>
                </c:pt>
                <c:pt idx="84">
                  <c:v>0.11691020297380625</c:v>
                </c:pt>
                <c:pt idx="85">
                  <c:v>0.11570154423715338</c:v>
                </c:pt>
                <c:pt idx="86">
                  <c:v>0.11451616053916379</c:v>
                </c:pt>
                <c:pt idx="87">
                  <c:v>0.1133534165520144</c:v>
                </c:pt>
                <c:pt idx="88">
                  <c:v>0.11221269891127453</c:v>
                </c:pt>
                <c:pt idx="89">
                  <c:v>0.11109341531399072</c:v>
                </c:pt>
                <c:pt idx="90">
                  <c:v>0.10999499365886589</c:v>
                </c:pt>
                <c:pt idx="91">
                  <c:v>0.10891688122637012</c:v>
                </c:pt>
                <c:pt idx="92">
                  <c:v>0.10785854389675852</c:v>
                </c:pt>
                <c:pt idx="93">
                  <c:v>0.1068194654040657</c:v>
                </c:pt>
                <c:pt idx="94">
                  <c:v>0.1057991466242513</c:v>
                </c:pt>
                <c:pt idx="95">
                  <c:v>0.1047971048957748</c:v>
                </c:pt>
                <c:pt idx="96">
                  <c:v>0.10381287337097415</c:v>
                </c:pt>
                <c:pt idx="97">
                  <c:v>0.10284600039669139</c:v>
                </c:pt>
                <c:pt idx="98">
                  <c:v>0.10189604892269655</c:v>
                </c:pt>
                <c:pt idx="99">
                  <c:v>0.10096259593652106</c:v>
                </c:pt>
                <c:pt idx="100">
                  <c:v>0.10004523192339509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5CC-4816-B979-1D2ACF8B7CEC}"/>
            </c:ext>
          </c:extLst>
        </c:ser>
        <c:ser>
          <c:idx val="1"/>
          <c:order val="1"/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List1!$C$2:$C$102</c:f>
              <c:numCache>
                <c:formatCode>General</c:formatCode>
                <c:ptCount val="101"/>
                <c:pt idx="0">
                  <c:v>0.5</c:v>
                </c:pt>
                <c:pt idx="1">
                  <c:v>0.47368421052631576</c:v>
                </c:pt>
                <c:pt idx="2">
                  <c:v>0.4489559164733179</c:v>
                </c:pt>
                <c:pt idx="3">
                  <c:v>0.42580896498087001</c:v>
                </c:pt>
                <c:pt idx="4">
                  <c:v>0.40420381345875006</c:v>
                </c:pt>
                <c:pt idx="5">
                  <c:v>0.38407785232171082</c:v>
                </c:pt>
                <c:pt idx="6">
                  <c:v>0.36535378389040346</c:v>
                </c:pt>
                <c:pt idx="7">
                  <c:v>0.34794611152994309</c:v>
                </c:pt>
                <c:pt idx="8">
                  <c:v>0.33176596073081988</c:v>
                </c:pt>
                <c:pt idx="9">
                  <c:v>0.3167245183942104</c:v>
                </c:pt>
                <c:pt idx="10">
                  <c:v>0.30273537911102516</c:v>
                </c:pt>
                <c:pt idx="11">
                  <c:v>0.28971605773589432</c:v>
                </c:pt>
                <c:pt idx="12">
                  <c:v>0.27758888541343751</c:v>
                </c:pt>
                <c:pt idx="13">
                  <c:v>0.26628146255607676</c:v>
                </c:pt>
                <c:pt idx="14">
                  <c:v>0.2557268026859198</c:v>
                </c:pt>
                <c:pt idx="15">
                  <c:v>0.24586326773195141</c:v>
                </c:pt>
                <c:pt idx="16">
                  <c:v>0.2366343686367732</c:v>
                </c:pt>
                <c:pt idx="17">
                  <c:v>0.22798848438099101</c:v>
                </c:pt>
                <c:pt idx="18">
                  <c:v>0.21987853683470021</c:v>
                </c:pt>
                <c:pt idx="19">
                  <c:v>0.21226164720030191</c:v>
                </c:pt>
                <c:pt idx="20">
                  <c:v>0.20509879131631176</c:v>
                </c:pt>
                <c:pt idx="21">
                  <c:v>0.19835446498913281</c:v>
                </c:pt>
                <c:pt idx="22">
                  <c:v>0.19199636620009974</c:v>
                </c:pt>
                <c:pt idx="23">
                  <c:v>0.18599509802576997</c:v>
                </c:pt>
                <c:pt idx="24">
                  <c:v>0.18032389405106591</c:v>
                </c:pt>
                <c:pt idx="25">
                  <c:v>0.17495836667902107</c:v>
                </c:pt>
                <c:pt idx="26">
                  <c:v>0.1698762778495895</c:v>
                </c:pt>
                <c:pt idx="27">
                  <c:v>0.16505733112875959</c:v>
                </c:pt>
                <c:pt idx="28">
                  <c:v>0.16048298381351156</c:v>
                </c:pt>
                <c:pt idx="29">
                  <c:v>0.15613627754314591</c:v>
                </c:pt>
                <c:pt idx="30">
                  <c:v>0.15200168585971541</c:v>
                </c:pt>
                <c:pt idx="31">
                  <c:v>0.14806497718222497</c:v>
                </c:pt>
                <c:pt idx="32">
                  <c:v>0.1443130917245527</c:v>
                </c:pt>
                <c:pt idx="33">
                  <c:v>0.14073403097757695</c:v>
                </c:pt>
                <c:pt idx="34">
                  <c:v>0.13731675847932093</c:v>
                </c:pt>
                <c:pt idx="35">
                  <c:v>0.13405111070492326</c:v>
                </c:pt>
                <c:pt idx="36">
                  <c:v>0.13092771701533271</c:v>
                </c:pt>
                <c:pt idx="37">
                  <c:v>0.1279379277066007</c:v>
                </c:pt>
                <c:pt idx="38">
                  <c:v>0.12507374929845017</c:v>
                </c:pt>
                <c:pt idx="39">
                  <c:v>0.12232778629038174</c:v>
                </c:pt>
                <c:pt idx="40">
                  <c:v>0.11969318869558127</c:v>
                </c:pt>
                <c:pt idx="41">
                  <c:v>0.11716360473731485</c:v>
                </c:pt>
                <c:pt idx="42">
                  <c:v>0.1147331381595755</c:v>
                </c:pt>
                <c:pt idx="43">
                  <c:v>0.11239630966395522</c:v>
                </c:pt>
                <c:pt idx="44">
                  <c:v>0.11014802203853676</c:v>
                </c:pt>
                <c:pt idx="45">
                  <c:v>0.10798352859257471</c:v>
                </c:pt>
                <c:pt idx="46">
                  <c:v>0.10589840455342532</c:v>
                </c:pt>
                <c:pt idx="47">
                  <c:v>0.10388852112008451</c:v>
                </c:pt>
                <c:pt idx="48">
                  <c:v>0.10195002190134671</c:v>
                </c:pt>
                <c:pt idx="49">
                  <c:v>0.10007930149641256</c:v>
                </c:pt>
                <c:pt idx="50">
                  <c:v>9.8272986002211252E-2</c:v>
                </c:pt>
                <c:pt idx="51">
                  <c:v>9.6527915255125246E-2</c:v>
                </c:pt>
                <c:pt idx="52">
                  <c:v>9.4841126635558534E-2</c:v>
                </c:pt>
                <c:pt idx="53">
                  <c:v>9.3209840282189996E-2</c:v>
                </c:pt>
                <c:pt idx="54">
                  <c:v>9.1631445579051368E-2</c:v>
                </c:pt>
                <c:pt idx="55">
                  <c:v>9.0103488793052425E-2</c:v>
                </c:pt>
                <c:pt idx="56">
                  <c:v>8.8623661752394375E-2</c:v>
                </c:pt>
                <c:pt idx="57">
                  <c:v>8.7189791467724126E-2</c:v>
                </c:pt>
                <c:pt idx="58">
                  <c:v>8.5799830608014743E-2</c:v>
                </c:pt>
                <c:pt idx="59">
                  <c:v>8.4451848752148728E-2</c:v>
                </c:pt>
                <c:pt idx="60">
                  <c:v>8.3144024345226344E-2</c:v>
                </c:pt>
                <c:pt idx="61">
                  <c:v>8.1874637295735478E-2</c:v>
                </c:pt>
                <c:pt idx="62">
                  <c:v>8.0642062156103561E-2</c:v>
                </c:pt>
                <c:pt idx="63">
                  <c:v>7.9444761834819008E-2</c:v>
                </c:pt>
                <c:pt idx="64">
                  <c:v>7.8281281793405502E-2</c:v>
                </c:pt>
                <c:pt idx="65">
                  <c:v>7.7150244686039413E-2</c:v>
                </c:pt>
                <c:pt idx="66">
                  <c:v>7.6050345403676112E-2</c:v>
                </c:pt>
                <c:pt idx="67">
                  <c:v>7.4980346488186189E-2</c:v>
                </c:pt>
                <c:pt idx="68">
                  <c:v>7.3939073885247703E-2</c:v>
                </c:pt>
                <c:pt idx="69">
                  <c:v>7.2925413007674023E-2</c:v>
                </c:pt>
                <c:pt idx="70">
                  <c:v>7.1938305083480855E-2</c:v>
                </c:pt>
                <c:pt idx="71">
                  <c:v>7.0976743765347891E-2</c:v>
                </c:pt>
                <c:pt idx="72">
                  <c:v>7.0039771980265494E-2</c:v>
                </c:pt>
                <c:pt idx="73">
                  <c:v>6.9126479000059804E-2</c:v>
                </c:pt>
                <c:pt idx="74">
                  <c:v>6.8235997715221541E-2</c:v>
                </c:pt>
                <c:pt idx="75">
                  <c:v>6.7367502096009904E-2</c:v>
                </c:pt>
                <c:pt idx="76">
                  <c:v>6.6520204826219939E-2</c:v>
                </c:pt>
                <c:pt idx="77">
                  <c:v>6.5693355096261161E-2</c:v>
                </c:pt>
                <c:pt idx="78">
                  <c:v>6.4886236543350906E-2</c:v>
                </c:pt>
                <c:pt idx="79">
                  <c:v>6.4098165327663714E-2</c:v>
                </c:pt>
                <c:pt idx="80">
                  <c:v>6.3328488334227023E-2</c:v>
                </c:pt>
                <c:pt idx="81">
                  <c:v>6.2576581491195923E-2</c:v>
                </c:pt>
                <c:pt idx="82">
                  <c:v>6.1841848195934794E-2</c:v>
                </c:pt>
                <c:pt idx="83">
                  <c:v>6.1123717841027825E-2</c:v>
                </c:pt>
                <c:pt idx="84">
                  <c:v>6.0421644432980523E-2</c:v>
                </c:pt>
                <c:pt idx="85">
                  <c:v>5.9735105296977162E-2</c:v>
                </c:pt>
                <c:pt idx="86">
                  <c:v>5.9063599861564765E-2</c:v>
                </c:pt>
                <c:pt idx="87">
                  <c:v>5.8406648517643968E-2</c:v>
                </c:pt>
                <c:pt idx="88">
                  <c:v>5.7763791546579672E-2</c:v>
                </c:pt>
                <c:pt idx="89">
                  <c:v>5.7134588112646316E-2</c:v>
                </c:pt>
                <c:pt idx="90">
                  <c:v>5.6518615315402733E-2</c:v>
                </c:pt>
                <c:pt idx="91">
                  <c:v>5.5915467297920171E-2</c:v>
                </c:pt>
                <c:pt idx="92">
                  <c:v>5.5324754407100912E-2</c:v>
                </c:pt>
                <c:pt idx="93">
                  <c:v>5.474610240261403E-2</c:v>
                </c:pt>
                <c:pt idx="94">
                  <c:v>5.4179151711222825E-2</c:v>
                </c:pt>
                <c:pt idx="95">
                  <c:v>5.362355672352976E-2</c:v>
                </c:pt>
                <c:pt idx="96">
                  <c:v>5.3078985130376413E-2</c:v>
                </c:pt>
                <c:pt idx="97">
                  <c:v>5.2545117296339788E-2</c:v>
                </c:pt>
                <c:pt idx="98">
                  <c:v>5.2021645667951852E-2</c:v>
                </c:pt>
                <c:pt idx="99">
                  <c:v>5.1508274214438307E-2</c:v>
                </c:pt>
                <c:pt idx="100">
                  <c:v>5.1004717898930026E-2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75CC-4816-B979-1D2ACF8B7CEC}"/>
            </c:ext>
          </c:extLst>
        </c:ser>
        <c:ser>
          <c:idx val="2"/>
          <c:order val="2"/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List1!$D$2:$D$102</c:f>
              <c:numCache>
                <c:formatCode>General</c:formatCode>
                <c:ptCount val="101"/>
                <c:pt idx="0">
                  <c:v>0.5</c:v>
                </c:pt>
                <c:pt idx="1">
                  <c:v>0.42857142857142855</c:v>
                </c:pt>
                <c:pt idx="2">
                  <c:v>0.37078651685393282</c:v>
                </c:pt>
                <c:pt idx="3">
                  <c:v>0.32434081203823023</c:v>
                </c:pt>
                <c:pt idx="4">
                  <c:v>0.28682910620511087</c:v>
                </c:pt>
                <c:pt idx="5">
                  <c:v>0.25623394123333798</c:v>
                </c:pt>
                <c:pt idx="6">
                  <c:v>0.23098890950544357</c:v>
                </c:pt>
                <c:pt idx="7">
                  <c:v>0.20991096303866191</c:v>
                </c:pt>
                <c:pt idx="8">
                  <c:v>0.19211213817805731</c:v>
                </c:pt>
                <c:pt idx="9">
                  <c:v>0.17692346503634332</c:v>
                </c:pt>
                <c:pt idx="10">
                  <c:v>0.16383670997446431</c:v>
                </c:pt>
                <c:pt idx="11">
                  <c:v>0.15246170032754194</c:v>
                </c:pt>
                <c:pt idx="12">
                  <c:v>0.14249553906515991</c:v>
                </c:pt>
                <c:pt idx="13">
                  <c:v>0.13370044204931042</c:v>
                </c:pt>
                <c:pt idx="14">
                  <c:v>0.12588771022887654</c:v>
                </c:pt>
                <c:pt idx="15">
                  <c:v>0.11890604704307961</c:v>
                </c:pt>
                <c:pt idx="16">
                  <c:v>0.1126329619336814</c:v>
                </c:pt>
                <c:pt idx="17">
                  <c:v>0.10696838015923969</c:v>
                </c:pt>
                <c:pt idx="18">
                  <c:v>0.10182984344877442</c:v>
                </c:pt>
                <c:pt idx="19">
                  <c:v>9.7148868648795045E-2</c:v>
                </c:pt>
                <c:pt idx="20">
                  <c:v>9.2868157625784001E-2</c:v>
                </c:pt>
                <c:pt idx="21">
                  <c:v>8.8939439136141565E-2</c:v>
                </c:pt>
                <c:pt idx="22">
                  <c:v>8.5321784425570688E-2</c:v>
                </c:pt>
                <c:pt idx="23">
                  <c:v>8.1980281285371479E-2</c:v>
                </c:pt>
                <c:pt idx="24">
                  <c:v>7.8884981797841855E-2</c:v>
                </c:pt>
                <c:pt idx="25">
                  <c:v>7.6010060858199446E-2</c:v>
                </c:pt>
                <c:pt idx="26">
                  <c:v>7.3333138362033923E-2</c:v>
                </c:pt>
                <c:pt idx="27">
                  <c:v>7.0834729475268574E-2</c:v>
                </c:pt>
                <c:pt idx="28">
                  <c:v>6.8497795888040114E-2</c:v>
                </c:pt>
                <c:pt idx="29">
                  <c:v>6.6307377251697455E-2</c:v>
                </c:pt>
                <c:pt idx="30">
                  <c:v>6.4250286711416124E-2</c:v>
                </c:pt>
                <c:pt idx="31">
                  <c:v>6.231485800234033E-2</c:v>
                </c:pt>
                <c:pt idx="32">
                  <c:v>6.0490734279580037E-2</c:v>
                </c:pt>
                <c:pt idx="33">
                  <c:v>5.8768690921411529E-2</c:v>
                </c:pt>
                <c:pt idx="34">
                  <c:v>5.7140486140170435E-2</c:v>
                </c:pt>
                <c:pt idx="35">
                  <c:v>5.5598734473354422E-2</c:v>
                </c:pt>
                <c:pt idx="36">
                  <c:v>5.413679919441463E-2</c:v>
                </c:pt>
                <c:pt idx="37">
                  <c:v>5.2748700442627125E-2</c:v>
                </c:pt>
                <c:pt idx="38">
                  <c:v>5.1429036472081212E-2</c:v>
                </c:pt>
                <c:pt idx="39">
                  <c:v>5.0172915897256531E-2</c:v>
                </c:pt>
                <c:pt idx="40">
                  <c:v>4.8975899194197717E-2</c:v>
                </c:pt>
                <c:pt idx="41">
                  <c:v>4.7833948022753182E-2</c:v>
                </c:pt>
                <c:pt idx="42">
                  <c:v>4.674338118270592E-2</c:v>
                </c:pt>
                <c:pt idx="43">
                  <c:v>4.5700836217242392E-2</c:v>
                </c:pt>
                <c:pt idx="44">
                  <c:v>4.4703235840630892E-2</c:v>
                </c:pt>
                <c:pt idx="45">
                  <c:v>4.3747758500705967E-2</c:v>
                </c:pt>
                <c:pt idx="46">
                  <c:v>4.2831812496621803E-2</c:v>
                </c:pt>
                <c:pt idx="47">
                  <c:v>4.1953013162961926E-2</c:v>
                </c:pt>
                <c:pt idx="48">
                  <c:v>4.1109162706362327E-2</c:v>
                </c:pt>
                <c:pt idx="49">
                  <c:v>4.0298232343173104E-2</c:v>
                </c:pt>
                <c:pt idx="50">
                  <c:v>3.9518346438725087E-2</c:v>
                </c:pt>
                <c:pt idx="51">
                  <c:v>3.8767768392335193E-2</c:v>
                </c:pt>
                <c:pt idx="52">
                  <c:v>3.8044888048749642E-2</c:v>
                </c:pt>
                <c:pt idx="53">
                  <c:v>3.7348210447554202E-2</c:v>
                </c:pt>
                <c:pt idx="54">
                  <c:v>3.6676345748124749E-2</c:v>
                </c:pt>
                <c:pt idx="55">
                  <c:v>3.6028000189768802E-2</c:v>
                </c:pt>
                <c:pt idx="56">
                  <c:v>3.5401967965476899E-2</c:v>
                </c:pt>
                <c:pt idx="57">
                  <c:v>3.4797123903701044E-2</c:v>
                </c:pt>
                <c:pt idx="58">
                  <c:v>3.4212416866261086E-2</c:v>
                </c:pt>
                <c:pt idx="59">
                  <c:v>3.3646863782187002E-2</c:v>
                </c:pt>
                <c:pt idx="60">
                  <c:v>3.3099544247388403E-2</c:v>
                </c:pt>
                <c:pt idx="61">
                  <c:v>3.2569595628707093E-2</c:v>
                </c:pt>
                <c:pt idx="62">
                  <c:v>3.2056208618397669E-2</c:v>
                </c:pt>
                <c:pt idx="63">
                  <c:v>3.155862319156328E-2</c:v>
                </c:pt>
                <c:pt idx="64">
                  <c:v>3.1076124924688506E-2</c:v>
                </c:pt>
                <c:pt idx="65">
                  <c:v>3.0608041638296002E-2</c:v>
                </c:pt>
                <c:pt idx="66">
                  <c:v>3.015374033100875E-2</c:v>
                </c:pt>
                <c:pt idx="67">
                  <c:v>2.9712624376009331E-2</c:v>
                </c:pt>
                <c:pt idx="68">
                  <c:v>2.9284130954132893E-2</c:v>
                </c:pt>
                <c:pt idx="69">
                  <c:v>2.8867728700677442E-2</c:v>
                </c:pt>
                <c:pt idx="70">
                  <c:v>2.8462915545507856E-2</c:v>
                </c:pt>
                <c:pt idx="71">
                  <c:v>2.8069216728227181E-2</c:v>
                </c:pt>
                <c:pt idx="72">
                  <c:v>2.7686182972121869E-2</c:v>
                </c:pt>
                <c:pt idx="73">
                  <c:v>2.7313388802294225E-2</c:v>
                </c:pt>
                <c:pt idx="74">
                  <c:v>2.6950430994903192E-2</c:v>
                </c:pt>
                <c:pt idx="75">
                  <c:v>2.6596927145770891E-2</c:v>
                </c:pt>
                <c:pt idx="76">
                  <c:v>2.6252514347796071E-2</c:v>
                </c:pt>
                <c:pt idx="77">
                  <c:v>2.5916847967668018E-2</c:v>
                </c:pt>
                <c:pt idx="78">
                  <c:v>2.5589600513308892E-2</c:v>
                </c:pt>
                <c:pt idx="79">
                  <c:v>2.5270460584309037E-2</c:v>
                </c:pt>
                <c:pt idx="80">
                  <c:v>2.4959131898357398E-2</c:v>
                </c:pt>
                <c:pt idx="81">
                  <c:v>2.4655332387342663E-2</c:v>
                </c:pt>
                <c:pt idx="82">
                  <c:v>2.4358793357383477E-2</c:v>
                </c:pt>
                <c:pt idx="83">
                  <c:v>2.4069258707590812E-2</c:v>
                </c:pt>
                <c:pt idx="84">
                  <c:v>2.3786484202831502E-2</c:v>
                </c:pt>
                <c:pt idx="85">
                  <c:v>2.3510236796200332E-2</c:v>
                </c:pt>
                <c:pt idx="86">
                  <c:v>2.324029399728594E-2</c:v>
                </c:pt>
                <c:pt idx="87">
                  <c:v>2.2976443282670102E-2</c:v>
                </c:pt>
                <c:pt idx="88">
                  <c:v>2.2718481545405837E-2</c:v>
                </c:pt>
                <c:pt idx="89">
                  <c:v>2.2466214580509247E-2</c:v>
                </c:pt>
                <c:pt idx="90">
                  <c:v>2.2219456603747044E-2</c:v>
                </c:pt>
                <c:pt idx="91">
                  <c:v>2.1978029801243342E-2</c:v>
                </c:pt>
                <c:pt idx="92">
                  <c:v>2.17417639076249E-2</c:v>
                </c:pt>
                <c:pt idx="93">
                  <c:v>2.1510495810626258E-2</c:v>
                </c:pt>
                <c:pt idx="94">
                  <c:v>2.128406918024001E-2</c:v>
                </c:pt>
                <c:pt idx="95">
                  <c:v>2.1062334120654412E-2</c:v>
                </c:pt>
                <c:pt idx="96">
                  <c:v>2.0845146843367562E-2</c:v>
                </c:pt>
                <c:pt idx="97">
                  <c:v>2.0632369359989605E-2</c:v>
                </c:pt>
                <c:pt idx="98">
                  <c:v>2.0423869193367299E-2</c:v>
                </c:pt>
                <c:pt idx="99">
                  <c:v>2.0219519105770609E-2</c:v>
                </c:pt>
                <c:pt idx="100">
                  <c:v>2.0019196842977552E-2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75CC-4816-B979-1D2ACF8B7C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6006400"/>
        <c:axId val="106007936"/>
      </c:scatterChart>
      <c:valAx>
        <c:axId val="106006400"/>
        <c:scaling>
          <c:orientation val="minMax"/>
          <c:max val="10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2700"/>
        </c:spPr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06007936"/>
        <c:crosses val="autoZero"/>
        <c:crossBetween val="midCat"/>
      </c:valAx>
      <c:valAx>
        <c:axId val="106007936"/>
        <c:scaling>
          <c:orientation val="minMax"/>
          <c:max val="0.5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2700"/>
        </c:spPr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06006400"/>
        <c:crosses val="autoZero"/>
        <c:crossBetween val="midCat"/>
        <c:majorUnit val="0.1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List1!$B$2:$B$152</c:f>
              <c:numCache>
                <c:formatCode>General</c:formatCode>
                <c:ptCount val="151"/>
                <c:pt idx="0">
                  <c:v>0.9</c:v>
                </c:pt>
                <c:pt idx="1">
                  <c:v>0.89118607181719256</c:v>
                </c:pt>
                <c:pt idx="2">
                  <c:v>0.88179834746629804</c:v>
                </c:pt>
                <c:pt idx="3">
                  <c:v>0.87183244429802864</c:v>
                </c:pt>
                <c:pt idx="4">
                  <c:v>0.86128914586662952</c:v>
                </c:pt>
                <c:pt idx="5">
                  <c:v>0.85017483021199503</c:v>
                </c:pt>
                <c:pt idx="6">
                  <c:v>0.83850178367869377</c:v>
                </c:pt>
                <c:pt idx="7">
                  <c:v>0.82628837575497449</c:v>
                </c:pt>
                <c:pt idx="8">
                  <c:v>0.81355907539171368</c:v>
                </c:pt>
                <c:pt idx="9">
                  <c:v>0.80034429623149173</c:v>
                </c:pt>
                <c:pt idx="10">
                  <c:v>0.78668006673390745</c:v>
                </c:pt>
                <c:pt idx="11">
                  <c:v>0.77260753068931576</c:v>
                </c:pt>
                <c:pt idx="12">
                  <c:v>0.75817229326544144</c:v>
                </c:pt>
                <c:pt idx="13">
                  <c:v>0.74342363665369793</c:v>
                </c:pt>
                <c:pt idx="14">
                  <c:v>0.72841363673920767</c:v>
                </c:pt>
                <c:pt idx="15">
                  <c:v>0.7131962173329679</c:v>
                </c:pt>
                <c:pt idx="16">
                  <c:v>0.69782618094541748</c:v>
                </c:pt>
                <c:pt idx="17">
                  <c:v>0.68235825472043121</c:v>
                </c:pt>
                <c:pt idx="18">
                  <c:v>0.6668461871648943</c:v>
                </c:pt>
                <c:pt idx="19">
                  <c:v>0.6513419261448754</c:v>
                </c:pt>
                <c:pt idx="20">
                  <c:v>0.63589490190393272</c:v>
                </c:pt>
                <c:pt idx="21">
                  <c:v>0.62055143131052282</c:v>
                </c:pt>
                <c:pt idx="22">
                  <c:v>0.60535425186939262</c:v>
                </c:pt>
                <c:pt idx="23">
                  <c:v>0.59034218685520168</c:v>
                </c:pt>
                <c:pt idx="24">
                  <c:v>0.5755499367169401</c:v>
                </c:pt>
                <c:pt idx="25">
                  <c:v>0.56100798695929133</c:v>
                </c:pt>
                <c:pt idx="26">
                  <c:v>0.5467426191602397</c:v>
                </c:pt>
                <c:pt idx="27">
                  <c:v>0.53277600961380234</c:v>
                </c:pt>
                <c:pt idx="28">
                  <c:v>0.51912639916169656</c:v>
                </c:pt>
                <c:pt idx="29">
                  <c:v>0.50580831789374969</c:v>
                </c:pt>
                <c:pt idx="30">
                  <c:v>0.49283284931566207</c:v>
                </c:pt>
                <c:pt idx="31">
                  <c:v>0.48020792006287638</c:v>
                </c:pt>
                <c:pt idx="32">
                  <c:v>0.46793860305824364</c:v>
                </c:pt>
                <c:pt idx="33">
                  <c:v>0.45602742398062185</c:v>
                </c:pt>
                <c:pt idx="34">
                  <c:v>0.44447466288285753</c:v>
                </c:pt>
                <c:pt idx="35">
                  <c:v>0.43327864466236837</c:v>
                </c:pt>
                <c:pt idx="36">
                  <c:v>0.42243601377510542</c:v>
                </c:pt>
                <c:pt idx="37">
                  <c:v>0.41194199005376442</c:v>
                </c:pt>
                <c:pt idx="38">
                  <c:v>0.40179060372901682</c:v>
                </c:pt>
                <c:pt idx="39">
                  <c:v>0.39197490876077679</c:v>
                </c:pt>
                <c:pt idx="40">
                  <c:v>0.38248717438060559</c:v>
                </c:pt>
                <c:pt idx="41">
                  <c:v>0.37331905534865989</c:v>
                </c:pt>
                <c:pt idx="42">
                  <c:v>0.36446174186522268</c:v>
                </c:pt>
                <c:pt idx="43">
                  <c:v>0.35590609037484539</c:v>
                </c:pt>
                <c:pt idx="44">
                  <c:v>0.34764273668616974</c:v>
                </c:pt>
                <c:pt idx="45">
                  <c:v>0.33966219292636252</c:v>
                </c:pt>
                <c:pt idx="46">
                  <c:v>0.33195492987624209</c:v>
                </c:pt>
                <c:pt idx="47">
                  <c:v>0.3245114462087389</c:v>
                </c:pt>
                <c:pt idx="48">
                  <c:v>0.31732232609339905</c:v>
                </c:pt>
                <c:pt idx="49">
                  <c:v>0.31037828654548638</c:v>
                </c:pt>
                <c:pt idx="50">
                  <c:v>0.30367021579909453</c:v>
                </c:pt>
                <c:pt idx="51">
                  <c:v>0.29718920387656172</c:v>
                </c:pt>
                <c:pt idx="52">
                  <c:v>0.29092656641704345</c:v>
                </c:pt>
                <c:pt idx="53">
                  <c:v>0.28487386271908094</c:v>
                </c:pt>
                <c:pt idx="54">
                  <c:v>0.27902290884820458</c:v>
                </c:pt>
                <c:pt idx="55">
                  <c:v>0.27336578656276123</c:v>
                </c:pt>
                <c:pt idx="56">
                  <c:v>0.26789484872044994</c:v>
                </c:pt>
                <c:pt idx="57">
                  <c:v>0.26260272174491556</c:v>
                </c:pt>
                <c:pt idx="58">
                  <c:v>0.25748230565639935</c:v>
                </c:pt>
                <c:pt idx="59">
                  <c:v>0.25252677210275026</c:v>
                </c:pt>
                <c:pt idx="60">
                  <c:v>0.24772956076668795</c:v>
                </c:pt>
                <c:pt idx="61">
                  <c:v>0.24308437447175646</c:v>
                </c:pt>
                <c:pt idx="62">
                  <c:v>0.23858517326217074</c:v>
                </c:pt>
                <c:pt idx="63">
                  <c:v>0.23422616769053098</c:v>
                </c:pt>
                <c:pt idx="64">
                  <c:v>0.23000181151123894</c:v>
                </c:pt>
                <c:pt idx="65">
                  <c:v>0.22590679394614721</c:v>
                </c:pt>
                <c:pt idx="66">
                  <c:v>0.22193603166183112</c:v>
                </c:pt>
                <c:pt idx="67">
                  <c:v>0.21808466057447412</c:v>
                </c:pt>
                <c:pt idx="68">
                  <c:v>0.2143480275782445</c:v>
                </c:pt>
                <c:pt idx="69">
                  <c:v>0.2107216822758039</c:v>
                </c:pt>
                <c:pt idx="70">
                  <c:v>0.20720136877488371</c:v>
                </c:pt>
                <c:pt idx="71">
                  <c:v>0.20378301760233244</c:v>
                </c:pt>
                <c:pt idx="72">
                  <c:v>0.20046273777643006</c:v>
                </c:pt>
                <c:pt idx="73">
                  <c:v>0.1972368090692804</c:v>
                </c:pt>
                <c:pt idx="74">
                  <c:v>0.19410167448354668</c:v>
                </c:pt>
                <c:pt idx="75">
                  <c:v>0.19105393296144171</c:v>
                </c:pt>
                <c:pt idx="76">
                  <c:v>0.18809033233861591</c:v>
                </c:pt>
                <c:pt idx="77">
                  <c:v>0.18520776255119281</c:v>
                </c:pt>
                <c:pt idx="78">
                  <c:v>0.18240324910054795</c:v>
                </c:pt>
                <c:pt idx="79">
                  <c:v>0.17967394677749568</c:v>
                </c:pt>
                <c:pt idx="80">
                  <c:v>0.17701713364508007</c:v>
                </c:pt>
                <c:pt idx="81">
                  <c:v>0.17443020527725478</c:v>
                </c:pt>
                <c:pt idx="82">
                  <c:v>0.17191066924915452</c:v>
                </c:pt>
                <c:pt idx="83">
                  <c:v>0.16945613987345232</c:v>
                </c:pt>
                <c:pt idx="84">
                  <c:v>0.16706433317634509</c:v>
                </c:pt>
                <c:pt idx="85">
                  <c:v>0.16473306210602351</c:v>
                </c:pt>
                <c:pt idx="86">
                  <c:v>0.16246023196594991</c:v>
                </c:pt>
                <c:pt idx="87">
                  <c:v>0.16024383606493306</c:v>
                </c:pt>
                <c:pt idx="88">
                  <c:v>0.15808195157577132</c:v>
                </c:pt>
                <c:pt idx="89">
                  <c:v>0.15597273559414246</c:v>
                </c:pt>
                <c:pt idx="90">
                  <c:v>0.15391442138938508</c:v>
                </c:pt>
                <c:pt idx="91">
                  <c:v>0.15190531483889474</c:v>
                </c:pt>
                <c:pt idx="92">
                  <c:v>0.14994379103796635</c:v>
                </c:pt>
                <c:pt idx="93">
                  <c:v>0.14802829107707674</c:v>
                </c:pt>
                <c:pt idx="94">
                  <c:v>0.14615731897880568</c:v>
                </c:pt>
                <c:pt idx="95">
                  <c:v>0.14432943878681131</c:v>
                </c:pt>
                <c:pt idx="96">
                  <c:v>0.14254327179952092</c:v>
                </c:pt>
                <c:pt idx="97">
                  <c:v>0.14079749394147512</c:v>
                </c:pt>
                <c:pt idx="98">
                  <c:v>0.13909083326549637</c:v>
                </c:pt>
                <c:pt idx="99">
                  <c:v>0.13742206757916467</c:v>
                </c:pt>
                <c:pt idx="100">
                  <c:v>0.13579002218932304</c:v>
                </c:pt>
                <c:pt idx="101">
                  <c:v>0.13419356775863317</c:v>
                </c:pt>
                <c:pt idx="102">
                  <c:v>0.13263161826846337</c:v>
                </c:pt>
                <c:pt idx="103">
                  <c:v>0.13110312908264402</c:v>
                </c:pt>
                <c:pt idx="104">
                  <c:v>0.12960709510690954</c:v>
                </c:pt>
                <c:pt idx="105">
                  <c:v>0.12814254903907368</c:v>
                </c:pt>
                <c:pt idx="106">
                  <c:v>0.12670855970524206</c:v>
                </c:pt>
                <c:pt idx="107">
                  <c:v>0.12530423047759687</c:v>
                </c:pt>
                <c:pt idx="108">
                  <c:v>0.12392869776951262</c:v>
                </c:pt>
                <c:pt idx="109">
                  <c:v>0.12258112960399002</c:v>
                </c:pt>
                <c:pt idx="110">
                  <c:v>0.12126072425158171</c:v>
                </c:pt>
                <c:pt idx="111">
                  <c:v>0.11996670893420522</c:v>
                </c:pt>
                <c:pt idx="112">
                  <c:v>0.11869833859142061</c:v>
                </c:pt>
                <c:pt idx="113">
                  <c:v>0.11745489470591845</c:v>
                </c:pt>
                <c:pt idx="114">
                  <c:v>0.11623568418515615</c:v>
                </c:pt>
                <c:pt idx="115">
                  <c:v>0.11504003829623179</c:v>
                </c:pt>
                <c:pt idx="116">
                  <c:v>0.11386731165124685</c:v>
                </c:pt>
                <c:pt idx="117">
                  <c:v>0.11271688124054639</c:v>
                </c:pt>
                <c:pt idx="118">
                  <c:v>0.11158814551137924</c:v>
                </c:pt>
                <c:pt idx="119">
                  <c:v>0.11048052348964503</c:v>
                </c:pt>
                <c:pt idx="120">
                  <c:v>0.10939345394252013</c:v>
                </c:pt>
                <c:pt idx="121">
                  <c:v>0.10832639457987549</c:v>
                </c:pt>
                <c:pt idx="122">
                  <c:v>0.10727882129251899</c:v>
                </c:pt>
                <c:pt idx="123">
                  <c:v>0.10625022742538147</c:v>
                </c:pt>
                <c:pt idx="124">
                  <c:v>0.10524012308389102</c:v>
                </c:pt>
                <c:pt idx="125">
                  <c:v>0.10424803447185983</c:v>
                </c:pt>
                <c:pt idx="126">
                  <c:v>0.10327350325929813</c:v>
                </c:pt>
                <c:pt idx="127">
                  <c:v>0.10231608597866312</c:v>
                </c:pt>
                <c:pt idx="128">
                  <c:v>0.10137535344812316</c:v>
                </c:pt>
                <c:pt idx="129">
                  <c:v>0.10045089022049621</c:v>
                </c:pt>
                <c:pt idx="130">
                  <c:v>9.9542294056597008E-2</c:v>
                </c:pt>
                <c:pt idx="131">
                  <c:v>9.8649175421784044E-2</c:v>
                </c:pt>
                <c:pt idx="132">
                  <c:v>9.7771157004577683E-2</c:v>
                </c:pt>
                <c:pt idx="133">
                  <c:v>9.6907873256265042E-2</c:v>
                </c:pt>
                <c:pt idx="134">
                  <c:v>9.6058969950472972E-2</c:v>
                </c:pt>
                <c:pt idx="135">
                  <c:v>9.5224103761743728E-2</c:v>
                </c:pt>
                <c:pt idx="136">
                  <c:v>9.4402941862200024E-2</c:v>
                </c:pt>
                <c:pt idx="137">
                  <c:v>9.3595161535423868E-2</c:v>
                </c:pt>
                <c:pt idx="138">
                  <c:v>9.2800449806731383E-2</c:v>
                </c:pt>
                <c:pt idx="139">
                  <c:v>9.2018503089072848E-2</c:v>
                </c:pt>
                <c:pt idx="140">
                  <c:v>9.1249026843797279E-2</c:v>
                </c:pt>
                <c:pt idx="141">
                  <c:v>9.0491735255603473E-2</c:v>
                </c:pt>
                <c:pt idx="142">
                  <c:v>8.9746350920997767E-2</c:v>
                </c:pt>
                <c:pt idx="143">
                  <c:v>8.9012604549634514E-2</c:v>
                </c:pt>
                <c:pt idx="144">
                  <c:v>8.8290234677938451E-2</c:v>
                </c:pt>
                <c:pt idx="145">
                  <c:v>8.7578987394442226E-2</c:v>
                </c:pt>
                <c:pt idx="146">
                  <c:v>8.6878616076297044E-2</c:v>
                </c:pt>
                <c:pt idx="147">
                  <c:v>8.6188881136451581E-2</c:v>
                </c:pt>
                <c:pt idx="148">
                  <c:v>8.5509549781003419E-2</c:v>
                </c:pt>
                <c:pt idx="149">
                  <c:v>8.4840395776267716E-2</c:v>
                </c:pt>
                <c:pt idx="150">
                  <c:v>8.4181199225124681E-2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66B-46D3-9D70-C2D4ADD65C3F}"/>
            </c:ext>
          </c:extLst>
        </c:ser>
        <c:ser>
          <c:idx val="1"/>
          <c:order val="1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List1!$C$2:$C$152</c:f>
              <c:numCache>
                <c:formatCode>General</c:formatCode>
                <c:ptCount val="151"/>
                <c:pt idx="0">
                  <c:v>0.9</c:v>
                </c:pt>
                <c:pt idx="1">
                  <c:v>0.88066825775656332</c:v>
                </c:pt>
                <c:pt idx="2">
                  <c:v>0.85875972838720482</c:v>
                </c:pt>
                <c:pt idx="3">
                  <c:v>0.83432349528899263</c:v>
                </c:pt>
                <c:pt idx="4">
                  <c:v>0.80752766213865479</c:v>
                </c:pt>
                <c:pt idx="5">
                  <c:v>0.77866052713445599</c:v>
                </c:pt>
                <c:pt idx="6">
                  <c:v>0.74811652104909143</c:v>
                </c:pt>
                <c:pt idx="7">
                  <c:v>0.71636798230210208</c:v>
                </c:pt>
                <c:pt idx="8">
                  <c:v>0.6839273552513736</c:v>
                </c:pt>
                <c:pt idx="9">
                  <c:v>0.65130662813720208</c:v>
                </c:pt>
                <c:pt idx="10">
                  <c:v>0.61898094700181672</c:v>
                </c:pt>
                <c:pt idx="11">
                  <c:v>0.58736149733964749</c:v>
                </c:pt>
                <c:pt idx="12">
                  <c:v>0.55677988291556146</c:v>
                </c:pt>
                <c:pt idx="13">
                  <c:v>0.52748349702564257</c:v>
                </c:pt>
                <c:pt idx="14">
                  <c:v>0.49963955510853159</c:v>
                </c:pt>
                <c:pt idx="15">
                  <c:v>0.47334474469803622</c:v>
                </c:pt>
                <c:pt idx="16">
                  <c:v>0.44863761771124494</c:v>
                </c:pt>
                <c:pt idx="17">
                  <c:v>0.42551150138957766</c:v>
                </c:pt>
                <c:pt idx="18">
                  <c:v>0.40392648267201486</c:v>
                </c:pt>
                <c:pt idx="19">
                  <c:v>0.38381970589801018</c:v>
                </c:pt>
                <c:pt idx="20">
                  <c:v>0.36511372569377731</c:v>
                </c:pt>
                <c:pt idx="21">
                  <c:v>0.34772297222547943</c:v>
                </c:pt>
                <c:pt idx="22">
                  <c:v>0.33155855195798523</c:v>
                </c:pt>
                <c:pt idx="23">
                  <c:v>0.31653167054277181</c:v>
                </c:pt>
                <c:pt idx="24">
                  <c:v>0.30255596638829313</c:v>
                </c:pt>
                <c:pt idx="25">
                  <c:v>0.28954901370381181</c:v>
                </c:pt>
                <c:pt idx="26">
                  <c:v>0.2774332115857896</c:v>
                </c:pt>
                <c:pt idx="27">
                  <c:v>0.26613623208477816</c:v>
                </c:pt>
                <c:pt idx="28">
                  <c:v>0.25559116067868393</c:v>
                </c:pt>
                <c:pt idx="29">
                  <c:v>0.24573642934531706</c:v>
                </c:pt>
                <c:pt idx="30">
                  <c:v>0.23651561577496291</c:v>
                </c:pt>
                <c:pt idx="31">
                  <c:v>0.22787716159134191</c:v>
                </c:pt>
                <c:pt idx="32">
                  <c:v>0.21977404681097859</c:v>
                </c:pt>
                <c:pt idx="33">
                  <c:v>0.21216344617335756</c:v>
                </c:pt>
                <c:pt idx="34">
                  <c:v>0.20500638451616929</c:v>
                </c:pt>
                <c:pt idx="35">
                  <c:v>0.19826740229459044</c:v>
                </c:pt>
                <c:pt idx="36">
                  <c:v>0.19191423804420882</c:v>
                </c:pt>
                <c:pt idx="37">
                  <c:v>0.18591753159259997</c:v>
                </c:pt>
                <c:pt idx="38">
                  <c:v>0.18025054977689894</c:v>
                </c:pt>
                <c:pt idx="39">
                  <c:v>0.17488893505645106</c:v>
                </c:pt>
                <c:pt idx="40">
                  <c:v>0.16981047652368988</c:v>
                </c:pt>
                <c:pt idx="41">
                  <c:v>0.16499490226895247</c:v>
                </c:pt>
                <c:pt idx="42">
                  <c:v>0.16042369174178095</c:v>
                </c:pt>
                <c:pt idx="43">
                  <c:v>0.15607990659799725</c:v>
                </c:pt>
                <c:pt idx="44">
                  <c:v>0.15194803847518706</c:v>
                </c:pt>
                <c:pt idx="45">
                  <c:v>0.14801387216189796</c:v>
                </c:pt>
                <c:pt idx="46">
                  <c:v>0.14426436269156659</c:v>
                </c:pt>
                <c:pt idx="47">
                  <c:v>0.14068752498296622</c:v>
                </c:pt>
                <c:pt idx="48">
                  <c:v>0.13727233475243669</c:v>
                </c:pt>
                <c:pt idx="49">
                  <c:v>0.13400863953110406</c:v>
                </c:pt>
                <c:pt idx="50">
                  <c:v>0.13088707872742841</c:v>
                </c:pt>
                <c:pt idx="51">
                  <c:v>0.12789901177826254</c:v>
                </c:pt>
                <c:pt idx="52">
                  <c:v>0.12503645352834741</c:v>
                </c:pt>
                <c:pt idx="53">
                  <c:v>0.12229201606764509</c:v>
                </c:pt>
                <c:pt idx="54">
                  <c:v>0.11965885633782045</c:v>
                </c:pt>
                <c:pt idx="55">
                  <c:v>0.11713062889348642</c:v>
                </c:pt>
                <c:pt idx="56">
                  <c:v>0.11470144327082614</c:v>
                </c:pt>
                <c:pt idx="57">
                  <c:v>0.11236582547632652</c:v>
                </c:pt>
                <c:pt idx="58">
                  <c:v>0.11011868316209045</c:v>
                </c:pt>
                <c:pt idx="59">
                  <c:v>0.107955274102097</c:v>
                </c:pt>
                <c:pt idx="60">
                  <c:v>0.10587117762640277</c:v>
                </c:pt>
                <c:pt idx="61">
                  <c:v>0.10386226870812566</c:v>
                </c:pt>
                <c:pt idx="62">
                  <c:v>0.10192469443163592</c:v>
                </c:pt>
                <c:pt idx="63">
                  <c:v>0.10005485260015855</c:v>
                </c:pt>
                <c:pt idx="64">
                  <c:v>9.8249372267389792E-2</c:v>
                </c:pt>
                <c:pt idx="65">
                  <c:v>9.6505096001093443E-2</c:v>
                </c:pt>
                <c:pt idx="66">
                  <c:v>9.4819063707396248E-2</c:v>
                </c:pt>
                <c:pt idx="67">
                  <c:v>9.3188497862838962E-2</c:v>
                </c:pt>
                <c:pt idx="68">
                  <c:v>9.1610790017536053E-2</c:v>
                </c:pt>
                <c:pt idx="69">
                  <c:v>9.0083488447240054E-2</c:v>
                </c:pt>
                <c:pt idx="70">
                  <c:v>8.8604286844920027E-2</c:v>
                </c:pt>
                <c:pt idx="71">
                  <c:v>8.7171013953844953E-2</c:v>
                </c:pt>
                <c:pt idx="72">
                  <c:v>8.5781624054283467E-2</c:v>
                </c:pt>
                <c:pt idx="73">
                  <c:v>8.4434188224915829E-2</c:v>
                </c:pt>
                <c:pt idx="74">
                  <c:v>8.3126886308071551E-2</c:v>
                </c:pt>
                <c:pt idx="75">
                  <c:v>8.1857999515023538E-2</c:v>
                </c:pt>
                <c:pt idx="76">
                  <c:v>8.062590361394234E-2</c:v>
                </c:pt>
                <c:pt idx="77">
                  <c:v>7.9429062648766924E-2</c:v>
                </c:pt>
                <c:pt idx="78">
                  <c:v>7.8266023142333441E-2</c:v>
                </c:pt>
                <c:pt idx="79">
                  <c:v>7.7135408741614397E-2</c:v>
                </c:pt>
                <c:pt idx="80">
                  <c:v>7.6035915266992715E-2</c:v>
                </c:pt>
                <c:pt idx="81">
                  <c:v>7.4966306131098587E-2</c:v>
                </c:pt>
                <c:pt idx="82">
                  <c:v>7.3925408096012959E-2</c:v>
                </c:pt>
                <c:pt idx="83">
                  <c:v>7.2912107340549898E-2</c:v>
                </c:pt>
                <c:pt idx="84">
                  <c:v>7.1925345811944638E-2</c:v>
                </c:pt>
                <c:pt idx="85">
                  <c:v>7.0964117838650823E-2</c:v>
                </c:pt>
                <c:pt idx="86">
                  <c:v>7.0027466983044823E-2</c:v>
                </c:pt>
                <c:pt idx="87">
                  <c:v>6.9114483114770933E-2</c:v>
                </c:pt>
                <c:pt idx="88">
                  <c:v>6.8224299687160497E-2</c:v>
                </c:pt>
                <c:pt idx="89">
                  <c:v>6.7356091200729204E-2</c:v>
                </c:pt>
                <c:pt idx="90">
                  <c:v>6.6509070839145937E-2</c:v>
                </c:pt>
                <c:pt idx="91">
                  <c:v>6.5682488264349498E-2</c:v>
                </c:pt>
                <c:pt idx="92">
                  <c:v>6.4875627558619864E-2</c:v>
                </c:pt>
                <c:pt idx="93">
                  <c:v>6.4087805302466813E-2</c:v>
                </c:pt>
                <c:pt idx="94">
                  <c:v>6.3318368778132683E-2</c:v>
                </c:pt>
                <c:pt idx="95">
                  <c:v>6.2566694289357266E-2</c:v>
                </c:pt>
                <c:pt idx="96">
                  <c:v>6.1832185588838233E-2</c:v>
                </c:pt>
                <c:pt idx="97">
                  <c:v>6.1114272405521412E-2</c:v>
                </c:pt>
                <c:pt idx="98">
                  <c:v>6.0412409064491218E-2</c:v>
                </c:pt>
                <c:pt idx="99">
                  <c:v>5.9726073192827155E-2</c:v>
                </c:pt>
                <c:pt idx="100">
                  <c:v>5.9054764505315133E-2</c:v>
                </c:pt>
                <c:pt idx="101">
                  <c:v>5.8398003664391129E-2</c:v>
                </c:pt>
                <c:pt idx="102">
                  <c:v>5.7755331209136673E-2</c:v>
                </c:pt>
                <c:pt idx="103">
                  <c:v>5.7126306548550311E-2</c:v>
                </c:pt>
                <c:pt idx="104">
                  <c:v>5.6510507014692811E-2</c:v>
                </c:pt>
                <c:pt idx="105">
                  <c:v>5.5907526971630123E-2</c:v>
                </c:pt>
                <c:pt idx="106">
                  <c:v>5.531697697642346E-2</c:v>
                </c:pt>
                <c:pt idx="107">
                  <c:v>5.4738482988687075E-2</c:v>
                </c:pt>
                <c:pt idx="108">
                  <c:v>5.4171685625501412E-2</c:v>
                </c:pt>
                <c:pt idx="109">
                  <c:v>5.3616239458702537E-2</c:v>
                </c:pt>
                <c:pt idx="110">
                  <c:v>5.3071812351790766E-2</c:v>
                </c:pt>
                <c:pt idx="111">
                  <c:v>5.2538084833906644E-2</c:v>
                </c:pt>
                <c:pt idx="112">
                  <c:v>5.2014749508493989E-2</c:v>
                </c:pt>
                <c:pt idx="113">
                  <c:v>5.1501510494460785E-2</c:v>
                </c:pt>
                <c:pt idx="114">
                  <c:v>5.0998082897780884E-2</c:v>
                </c:pt>
                <c:pt idx="115">
                  <c:v>5.0504192311646094E-2</c:v>
                </c:pt>
                <c:pt idx="116">
                  <c:v>5.0019574343397814E-2</c:v>
                </c:pt>
                <c:pt idx="117">
                  <c:v>4.9543974166594021E-2</c:v>
                </c:pt>
                <c:pt idx="118">
                  <c:v>4.9077146096681692E-2</c:v>
                </c:pt>
                <c:pt idx="119">
                  <c:v>4.8618853188848274E-2</c:v>
                </c:pt>
                <c:pt idx="120">
                  <c:v>4.8168866856723398E-2</c:v>
                </c:pt>
                <c:pt idx="121">
                  <c:v>4.7726966510689854E-2</c:v>
                </c:pt>
                <c:pt idx="122">
                  <c:v>4.729293921465038E-2</c:v>
                </c:pt>
                <c:pt idx="123">
                  <c:v>4.6866579360163654E-2</c:v>
                </c:pt>
                <c:pt idx="124">
                  <c:v>4.6447688356949304E-2</c:v>
                </c:pt>
                <c:pt idx="125">
                  <c:v>4.6036074338809893E-2</c:v>
                </c:pt>
                <c:pt idx="126">
                  <c:v>4.5631551884094505E-2</c:v>
                </c:pt>
                <c:pt idx="127">
                  <c:v>4.5233941749875453E-2</c:v>
                </c:pt>
                <c:pt idx="128">
                  <c:v>4.4843070619066332E-2</c:v>
                </c:pt>
                <c:pt idx="129">
                  <c:v>4.4458770859757933E-2</c:v>
                </c:pt>
                <c:pt idx="130">
                  <c:v>4.4080880296094284E-2</c:v>
                </c:pt>
                <c:pt idx="131">
                  <c:v>4.3709241990052196E-2</c:v>
                </c:pt>
                <c:pt idx="132">
                  <c:v>4.3343704033529593E-2</c:v>
                </c:pt>
                <c:pt idx="133">
                  <c:v>4.2984119350181434E-2</c:v>
                </c:pt>
                <c:pt idx="134">
                  <c:v>4.2630345506479171E-2</c:v>
                </c:pt>
                <c:pt idx="135">
                  <c:v>4.2282244531500493E-2</c:v>
                </c:pt>
                <c:pt idx="136">
                  <c:v>4.1939682744982762E-2</c:v>
                </c:pt>
                <c:pt idx="137">
                  <c:v>4.1602530593209987E-2</c:v>
                </c:pt>
                <c:pt idx="138">
                  <c:v>4.1270662492316847E-2</c:v>
                </c:pt>
                <c:pt idx="139">
                  <c:v>4.0943956678628358E-2</c:v>
                </c:pt>
                <c:pt idx="140">
                  <c:v>4.0622295065670166E-2</c:v>
                </c:pt>
                <c:pt idx="141">
                  <c:v>4.0305563107507873E-2</c:v>
                </c:pt>
                <c:pt idx="142">
                  <c:v>3.9993649668092893E-2</c:v>
                </c:pt>
                <c:pt idx="143">
                  <c:v>3.9686446896311206E-2</c:v>
                </c:pt>
                <c:pt idx="144">
                  <c:v>3.9383850106448515E-2</c:v>
                </c:pt>
                <c:pt idx="145">
                  <c:v>3.908575766380161E-2</c:v>
                </c:pt>
                <c:pt idx="146">
                  <c:v>3.8792070875180371E-2</c:v>
                </c:pt>
                <c:pt idx="147">
                  <c:v>3.8502693884061495E-2</c:v>
                </c:pt>
                <c:pt idx="148">
                  <c:v>3.8217533570163484E-2</c:v>
                </c:pt>
                <c:pt idx="149">
                  <c:v>3.7936499453230604E-2</c:v>
                </c:pt>
                <c:pt idx="150">
                  <c:v>3.7659503600822798E-2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66B-46D3-9D70-C2D4ADD65C3F}"/>
            </c:ext>
          </c:extLst>
        </c:ser>
        <c:ser>
          <c:idx val="2"/>
          <c:order val="2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List1!$D$2:$D$152</c:f>
              <c:numCache>
                <c:formatCode>General</c:formatCode>
                <c:ptCount val="151"/>
                <c:pt idx="0">
                  <c:v>0.9</c:v>
                </c:pt>
                <c:pt idx="1">
                  <c:v>0.83193277310924352</c:v>
                </c:pt>
                <c:pt idx="2">
                  <c:v>0.74299443874520865</c:v>
                </c:pt>
                <c:pt idx="3">
                  <c:v>0.64500995622497059</c:v>
                </c:pt>
                <c:pt idx="4">
                  <c:v>0.55176953900411263</c:v>
                </c:pt>
                <c:pt idx="5">
                  <c:v>0.47128617658768912</c:v>
                </c:pt>
                <c:pt idx="6">
                  <c:v>0.4052342723597539</c:v>
                </c:pt>
                <c:pt idx="7">
                  <c:v>0.35203123692209193</c:v>
                </c:pt>
                <c:pt idx="8">
                  <c:v>0.30922899604706061</c:v>
                </c:pt>
                <c:pt idx="9">
                  <c:v>0.27454401234208642</c:v>
                </c:pt>
                <c:pt idx="10">
                  <c:v>0.24613286531812073</c:v>
                </c:pt>
                <c:pt idx="11">
                  <c:v>0.22258440773934984</c:v>
                </c:pt>
                <c:pt idx="12">
                  <c:v>0.20283716223745021</c:v>
                </c:pt>
                <c:pt idx="13">
                  <c:v>0.18609392832546856</c:v>
                </c:pt>
                <c:pt idx="14">
                  <c:v>0.17175242813493191</c:v>
                </c:pt>
                <c:pt idx="15">
                  <c:v>0.15935335390225144</c:v>
                </c:pt>
                <c:pt idx="16">
                  <c:v>0.14854261602355937</c:v>
                </c:pt>
                <c:pt idx="17">
                  <c:v>0.13904415998893291</c:v>
                </c:pt>
                <c:pt idx="18">
                  <c:v>0.13064037413893848</c:v>
                </c:pt>
                <c:pt idx="19">
                  <c:v>0.12315788254710221</c:v>
                </c:pt>
                <c:pt idx="20">
                  <c:v>0.11645715366663049</c:v>
                </c:pt>
                <c:pt idx="21">
                  <c:v>0.11042482491659319</c:v>
                </c:pt>
                <c:pt idx="22">
                  <c:v>0.10496797488908252</c:v>
                </c:pt>
                <c:pt idx="23">
                  <c:v>0.10000980481662738</c:v>
                </c:pt>
                <c:pt idx="24">
                  <c:v>9.5486349662414163E-2</c:v>
                </c:pt>
                <c:pt idx="25">
                  <c:v>9.1343948933495164E-2</c:v>
                </c:pt>
                <c:pt idx="26">
                  <c:v>8.7537283591024875E-2</c:v>
                </c:pt>
                <c:pt idx="27">
                  <c:v>8.4027838835936453E-2</c:v>
                </c:pt>
                <c:pt idx="28">
                  <c:v>8.0782690256012715E-2</c:v>
                </c:pt>
                <c:pt idx="29">
                  <c:v>7.7773537683501884E-2</c:v>
                </c:pt>
                <c:pt idx="30">
                  <c:v>7.4975930425143625E-2</c:v>
                </c:pt>
                <c:pt idx="31">
                  <c:v>7.2368641537691014E-2</c:v>
                </c:pt>
                <c:pt idx="32">
                  <c:v>6.9933159078100007E-2</c:v>
                </c:pt>
                <c:pt idx="33">
                  <c:v>6.7653269830506388E-2</c:v>
                </c:pt>
                <c:pt idx="34">
                  <c:v>6.5514716651013757E-2</c:v>
                </c:pt>
                <c:pt idx="35">
                  <c:v>6.3504914804297111E-2</c:v>
                </c:pt>
                <c:pt idx="36">
                  <c:v>6.1612715868387853E-2</c:v>
                </c:pt>
                <c:pt idx="37">
                  <c:v>5.9828210224867923E-2</c:v>
                </c:pt>
                <c:pt idx="38">
                  <c:v>5.8142561025452871E-2</c:v>
                </c:pt>
                <c:pt idx="39">
                  <c:v>5.6547863974233233E-2</c:v>
                </c:pt>
                <c:pt idx="40">
                  <c:v>5.5037028391630813E-2</c:v>
                </c:pt>
                <c:pt idx="41">
                  <c:v>5.3603675908284312E-2</c:v>
                </c:pt>
                <c:pt idx="42">
                  <c:v>5.2242053831868564E-2</c:v>
                </c:pt>
                <c:pt idx="43">
                  <c:v>5.0946960780218292E-2</c:v>
                </c:pt>
                <c:pt idx="44">
                  <c:v>4.9713682612489839E-2</c:v>
                </c:pt>
                <c:pt idx="45">
                  <c:v>4.8537937041089933E-2</c:v>
                </c:pt>
                <c:pt idx="46">
                  <c:v>4.7415825589561818E-2</c:v>
                </c:pt>
                <c:pt idx="47">
                  <c:v>4.6343791790021432E-2</c:v>
                </c:pt>
                <c:pt idx="48">
                  <c:v>4.5318584699298427E-2</c:v>
                </c:pt>
                <c:pt idx="49">
                  <c:v>4.4337226964351849E-2</c:v>
                </c:pt>
                <c:pt idx="50">
                  <c:v>4.3396986791619512E-2</c:v>
                </c:pt>
                <c:pt idx="51">
                  <c:v>4.2495353277070477E-2</c:v>
                </c:pt>
                <c:pt idx="52">
                  <c:v>4.1630014638084835E-2</c:v>
                </c:pt>
                <c:pt idx="53">
                  <c:v>4.0798838958247916E-2</c:v>
                </c:pt>
                <c:pt idx="54">
                  <c:v>3.9999857114364212E-2</c:v>
                </c:pt>
                <c:pt idx="55">
                  <c:v>3.9231247603639628E-2</c:v>
                </c:pt>
                <c:pt idx="56">
                  <c:v>3.849132302972736E-2</c:v>
                </c:pt>
                <c:pt idx="57">
                  <c:v>3.7778518040624452E-2</c:v>
                </c:pt>
                <c:pt idx="58">
                  <c:v>3.7091378540297301E-2</c:v>
                </c:pt>
                <c:pt idx="59">
                  <c:v>3.6428552020387861E-2</c:v>
                </c:pt>
                <c:pt idx="60">
                  <c:v>3.5788778879103318E-2</c:v>
                </c:pt>
                <c:pt idx="61">
                  <c:v>3.5170884612054316E-2</c:v>
                </c:pt>
                <c:pt idx="62">
                  <c:v>3.4573772774886852E-2</c:v>
                </c:pt>
                <c:pt idx="63">
                  <c:v>3.3996418630440679E-2</c:v>
                </c:pt>
                <c:pt idx="64">
                  <c:v>3.3437863404241014E-2</c:v>
                </c:pt>
                <c:pt idx="65">
                  <c:v>3.289720908163446E-2</c:v>
                </c:pt>
                <c:pt idx="66">
                  <c:v>3.2373613688091704E-2</c:v>
                </c:pt>
                <c:pt idx="67">
                  <c:v>3.186628700127845E-2</c:v>
                </c:pt>
                <c:pt idx="68">
                  <c:v>3.137448664963978E-2</c:v>
                </c:pt>
                <c:pt idx="69">
                  <c:v>3.0897514557566116E-2</c:v>
                </c:pt>
                <c:pt idx="70">
                  <c:v>3.0434713701846212E-2</c:v>
                </c:pt>
                <c:pt idx="71">
                  <c:v>2.9985465148149506E-2</c:v>
                </c:pt>
                <c:pt idx="72">
                  <c:v>2.9549185339807348E-2</c:v>
                </c:pt>
                <c:pt idx="73">
                  <c:v>2.9125323614250551E-2</c:v>
                </c:pt>
                <c:pt idx="74">
                  <c:v>2.8713359925167017E-2</c:v>
                </c:pt>
                <c:pt idx="75">
                  <c:v>2.8312802750820352E-2</c:v>
                </c:pt>
                <c:pt idx="76">
                  <c:v>2.7923187171061212E-2</c:v>
                </c:pt>
                <c:pt idx="77">
                  <c:v>2.7544073097409399E-2</c:v>
                </c:pt>
                <c:pt idx="78">
                  <c:v>2.7175043642211318E-2</c:v>
                </c:pt>
                <c:pt idx="79">
                  <c:v>2.6815703614318575E-2</c:v>
                </c:pt>
                <c:pt idx="80">
                  <c:v>2.6465678130008607E-2</c:v>
                </c:pt>
                <c:pt idx="81">
                  <c:v>2.6124611329002061E-2</c:v>
                </c:pt>
                <c:pt idx="82">
                  <c:v>2.579216518643505E-2</c:v>
                </c:pt>
                <c:pt idx="83">
                  <c:v>2.546801841254354E-2</c:v>
                </c:pt>
                <c:pt idx="84">
                  <c:v>2.5151865432611456E-2</c:v>
                </c:pt>
                <c:pt idx="85">
                  <c:v>2.4843415440450618E-2</c:v>
                </c:pt>
                <c:pt idx="86">
                  <c:v>2.4542391519311816E-2</c:v>
                </c:pt>
                <c:pt idx="87">
                  <c:v>2.4248529824704181E-2</c:v>
                </c:pt>
                <c:pt idx="88">
                  <c:v>2.3961578824101649E-2</c:v>
                </c:pt>
                <c:pt idx="89">
                  <c:v>2.3681298588982429E-2</c:v>
                </c:pt>
                <c:pt idx="90">
                  <c:v>2.3407460135051978E-2</c:v>
                </c:pt>
                <c:pt idx="91">
                  <c:v>2.3139844806877082E-2</c:v>
                </c:pt>
                <c:pt idx="92">
                  <c:v>2.28782437034857E-2</c:v>
                </c:pt>
                <c:pt idx="93">
                  <c:v>2.26224571417942E-2</c:v>
                </c:pt>
                <c:pt idx="94">
                  <c:v>2.2372294154992648E-2</c:v>
                </c:pt>
                <c:pt idx="95">
                  <c:v>2.2127572023262806E-2</c:v>
                </c:pt>
                <c:pt idx="96">
                  <c:v>2.1888115834429782E-2</c:v>
                </c:pt>
                <c:pt idx="97">
                  <c:v>2.1653758072345767E-2</c:v>
                </c:pt>
                <c:pt idx="98">
                  <c:v>2.14243382309901E-2</c:v>
                </c:pt>
                <c:pt idx="99">
                  <c:v>2.1199702452432211E-2</c:v>
                </c:pt>
                <c:pt idx="100">
                  <c:v>2.09797031869574E-2</c:v>
                </c:pt>
                <c:pt idx="101">
                  <c:v>2.0764198873791287E-2</c:v>
                </c:pt>
                <c:pt idx="102">
                  <c:v>2.0553053640984038E-2</c:v>
                </c:pt>
                <c:pt idx="103">
                  <c:v>2.0346137023126841E-2</c:v>
                </c:pt>
                <c:pt idx="104">
                  <c:v>2.014332369568024E-2</c:v>
                </c:pt>
                <c:pt idx="105">
                  <c:v>1.9944493224787044E-2</c:v>
                </c:pt>
                <c:pt idx="106">
                  <c:v>1.9749529831526481E-2</c:v>
                </c:pt>
                <c:pt idx="107">
                  <c:v>1.9558322169650855E-2</c:v>
                </c:pt>
                <c:pt idx="108">
                  <c:v>1.9370763115913157E-2</c:v>
                </c:pt>
                <c:pt idx="109">
                  <c:v>1.9186749572162563E-2</c:v>
                </c:pt>
                <c:pt idx="110">
                  <c:v>1.9006182278447328E-2</c:v>
                </c:pt>
                <c:pt idx="111">
                  <c:v>1.882896563641602E-2</c:v>
                </c:pt>
                <c:pt idx="112">
                  <c:v>1.8655007542364349E-2</c:v>
                </c:pt>
                <c:pt idx="113">
                  <c:v>1.8484219229318297E-2</c:v>
                </c:pt>
                <c:pt idx="114">
                  <c:v>1.831651511758833E-2</c:v>
                </c:pt>
                <c:pt idx="115">
                  <c:v>1.8151812673271955E-2</c:v>
                </c:pt>
                <c:pt idx="116">
                  <c:v>1.7990032274214581E-2</c:v>
                </c:pt>
                <c:pt idx="117">
                  <c:v>1.783109708297544E-2</c:v>
                </c:pt>
                <c:pt idx="118">
                  <c:v>1.7674932926376098E-2</c:v>
                </c:pt>
                <c:pt idx="119">
                  <c:v>1.7521468181237117E-2</c:v>
                </c:pt>
                <c:pt idx="120">
                  <c:v>1.7370633665935487E-2</c:v>
                </c:pt>
                <c:pt idx="121">
                  <c:v>1.7222362537441326E-2</c:v>
                </c:pt>
                <c:pt idx="122">
                  <c:v>1.7076590193512365E-2</c:v>
                </c:pt>
                <c:pt idx="123">
                  <c:v>1.6933254179749106E-2</c:v>
                </c:pt>
                <c:pt idx="124">
                  <c:v>1.6792294101231068E-2</c:v>
                </c:pt>
                <c:pt idx="125">
                  <c:v>1.6653651538472789E-2</c:v>
                </c:pt>
                <c:pt idx="126">
                  <c:v>1.6517269967456127E-2</c:v>
                </c:pt>
                <c:pt idx="127">
                  <c:v>1.6383094683510149E-2</c:v>
                </c:pt>
                <c:pt idx="128">
                  <c:v>1.625107272882418E-2</c:v>
                </c:pt>
                <c:pt idx="129">
                  <c:v>1.6121152823394814E-2</c:v>
                </c:pt>
                <c:pt idx="130">
                  <c:v>1.5993285299217039E-2</c:v>
                </c:pt>
                <c:pt idx="131">
                  <c:v>1.586742203754455E-2</c:v>
                </c:pt>
                <c:pt idx="132">
                  <c:v>1.5743516409054133E-2</c:v>
                </c:pt>
                <c:pt idx="133">
                  <c:v>1.5621523216756767E-2</c:v>
                </c:pt>
                <c:pt idx="134">
                  <c:v>1.5501398641511533E-2</c:v>
                </c:pt>
                <c:pt idx="135">
                  <c:v>1.5383100190004701E-2</c:v>
                </c:pt>
                <c:pt idx="136">
                  <c:v>1.526658664506418E-2</c:v>
                </c:pt>
                <c:pt idx="137">
                  <c:v>1.5151818018188596E-2</c:v>
                </c:pt>
                <c:pt idx="138">
                  <c:v>1.503875550417744E-2</c:v>
                </c:pt>
                <c:pt idx="139">
                  <c:v>1.492736143775362E-2</c:v>
                </c:pt>
                <c:pt idx="140">
                  <c:v>1.4817599252077727E-2</c:v>
                </c:pt>
                <c:pt idx="141">
                  <c:v>1.4709433439058795E-2</c:v>
                </c:pt>
                <c:pt idx="142">
                  <c:v>1.4602829511371143E-2</c:v>
                </c:pt>
                <c:pt idx="143">
                  <c:v>1.4497753966092538E-2</c:v>
                </c:pt>
                <c:pt idx="144">
                  <c:v>1.4394174249884087E-2</c:v>
                </c:pt>
                <c:pt idx="145">
                  <c:v>1.4292058725634962E-2</c:v>
                </c:pt>
                <c:pt idx="146">
                  <c:v>1.4191376640502663E-2</c:v>
                </c:pt>
                <c:pt idx="147">
                  <c:v>1.4092098095278839E-2</c:v>
                </c:pt>
                <c:pt idx="148">
                  <c:v>1.3994194015019258E-2</c:v>
                </c:pt>
                <c:pt idx="149">
                  <c:v>1.3897636120875754E-2</c:v>
                </c:pt>
                <c:pt idx="150">
                  <c:v>1.3802396903074958E-2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466B-46D3-9D70-C2D4ADD65C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6785024"/>
        <c:axId val="106811392"/>
      </c:scatterChart>
      <c:valAx>
        <c:axId val="106785024"/>
        <c:scaling>
          <c:orientation val="minMax"/>
          <c:max val="15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06811392"/>
        <c:crosses val="autoZero"/>
        <c:crossBetween val="midCat"/>
        <c:majorUnit val="20"/>
      </c:valAx>
      <c:valAx>
        <c:axId val="106811392"/>
        <c:scaling>
          <c:orientation val="minMax"/>
          <c:max val="1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06785024"/>
        <c:crosses val="autoZero"/>
        <c:crossBetween val="midCat"/>
        <c:majorUnit val="0.2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List1!$B$2:$B$152</c:f>
              <c:numCache>
                <c:formatCode>General</c:formatCode>
                <c:ptCount val="151"/>
                <c:pt idx="0">
                  <c:v>0.9</c:v>
                </c:pt>
                <c:pt idx="1">
                  <c:v>0.89900110987791138</c:v>
                </c:pt>
                <c:pt idx="2">
                  <c:v>0.89798331804404652</c:v>
                </c:pt>
                <c:pt idx="3">
                  <c:v>0.89694610915697559</c:v>
                </c:pt>
                <c:pt idx="4">
                  <c:v>0.89588894980211575</c:v>
                </c:pt>
                <c:pt idx="5">
                  <c:v>0.8948112877277965</c:v>
                </c:pt>
                <c:pt idx="6">
                  <c:v>0.89371255104413616</c:v>
                </c:pt>
                <c:pt idx="7">
                  <c:v>0.89259214738275161</c:v>
                </c:pt>
                <c:pt idx="8">
                  <c:v>0.8914494630151546</c:v>
                </c:pt>
                <c:pt idx="9">
                  <c:v>0.89028386192757536</c:v>
                </c:pt>
                <c:pt idx="10">
                  <c:v>0.88909468484991239</c:v>
                </c:pt>
                <c:pt idx="11">
                  <c:v>0.88788124823622749</c:v>
                </c:pt>
                <c:pt idx="12">
                  <c:v>0.88664284319418774</c:v>
                </c:pt>
                <c:pt idx="13">
                  <c:v>0.88537873436062653</c:v>
                </c:pt>
                <c:pt idx="14">
                  <c:v>0.88408815872031199</c:v>
                </c:pt>
                <c:pt idx="15">
                  <c:v>0.88277032436473413</c:v>
                </c:pt>
                <c:pt idx="16">
                  <c:v>0.88142440918765474</c:v>
                </c:pt>
                <c:pt idx="17">
                  <c:v>0.88004955951395125</c:v>
                </c:pt>
                <c:pt idx="18">
                  <c:v>0.8786448886580116</c:v>
                </c:pt>
                <c:pt idx="19">
                  <c:v>0.87720947540785765</c:v>
                </c:pt>
                <c:pt idx="20">
                  <c:v>0.87574236243090664</c:v>
                </c:pt>
                <c:pt idx="21">
                  <c:v>0.87424255459697564</c:v>
                </c:pt>
                <c:pt idx="22">
                  <c:v>0.872709017214092</c:v>
                </c:pt>
                <c:pt idx="23">
                  <c:v>0.87114067417221064</c:v>
                </c:pt>
                <c:pt idx="24">
                  <c:v>0.86953640598993298</c:v>
                </c:pt>
                <c:pt idx="25">
                  <c:v>0.86789504775877735</c:v>
                </c:pt>
                <c:pt idx="26">
                  <c:v>0.86621538697954292</c:v>
                </c:pt>
                <c:pt idx="27">
                  <c:v>0.8644961612849642</c:v>
                </c:pt>
                <c:pt idx="28">
                  <c:v>0.86273605604242365</c:v>
                </c:pt>
                <c:pt idx="29">
                  <c:v>0.8609337018304335</c:v>
                </c:pt>
                <c:pt idx="30">
                  <c:v>0.85908767178221856</c:v>
                </c:pt>
                <c:pt idx="31">
                  <c:v>0.8571964787893771</c:v>
                </c:pt>
                <c:pt idx="32">
                  <c:v>0.85525857255845972</c:v>
                </c:pt>
                <c:pt idx="33">
                  <c:v>0.85327233651295209</c:v>
                </c:pt>
                <c:pt idx="34">
                  <c:v>0.85123608453291033</c:v>
                </c:pt>
                <c:pt idx="35">
                  <c:v>0.84914805752426725</c:v>
                </c:pt>
                <c:pt idx="36">
                  <c:v>0.84700641980960767</c:v>
                </c:pt>
                <c:pt idx="37">
                  <c:v>0.8448092553321177</c:v>
                </c:pt>
                <c:pt idx="38">
                  <c:v>0.84255456366409764</c:v>
                </c:pt>
                <c:pt idx="39">
                  <c:v>0.84024025581161321</c:v>
                </c:pt>
                <c:pt idx="40">
                  <c:v>0.83786414980661839</c:v>
                </c:pt>
                <c:pt idx="41">
                  <c:v>0.8354239660781636</c:v>
                </c:pt>
                <c:pt idx="42">
                  <c:v>0.83291732259435369</c:v>
                </c:pt>
                <c:pt idx="43">
                  <c:v>0.83034172976720466</c:v>
                </c:pt>
                <c:pt idx="44">
                  <c:v>0.82769458511289284</c:v>
                </c:pt>
                <c:pt idx="45">
                  <c:v>0.8249731676606693</c:v>
                </c:pt>
                <c:pt idx="46">
                  <c:v>0.82217463210464903</c:v>
                </c:pt>
                <c:pt idx="47">
                  <c:v>0.81929600269378933</c:v>
                </c:pt>
                <c:pt idx="48">
                  <c:v>0.81633416685701332</c:v>
                </c:pt>
                <c:pt idx="49">
                  <c:v>0.81328586856229768</c:v>
                </c:pt>
                <c:pt idx="50">
                  <c:v>0.81014770141087178</c:v>
                </c:pt>
                <c:pt idx="51">
                  <c:v>0.8069161014707793</c:v>
                </c:pt>
                <c:pt idx="52">
                  <c:v>0.80358733985744413</c:v>
                </c:pt>
                <c:pt idx="53">
                  <c:v>0.80015751507329391</c:v>
                </c:pt>
                <c:pt idx="54">
                  <c:v>0.79662254512368114</c:v>
                </c:pt>
                <c:pt idx="55">
                  <c:v>0.7929781594326295</c:v>
                </c:pt>
                <c:pt idx="56">
                  <c:v>0.78921989058923592</c:v>
                </c:pt>
                <c:pt idx="57">
                  <c:v>0.78534306596449022</c:v>
                </c:pt>
                <c:pt idx="58">
                  <c:v>0.78134279924862449</c:v>
                </c:pt>
                <c:pt idx="59">
                  <c:v>0.77721398197138758</c:v>
                </c:pt>
                <c:pt idx="60">
                  <c:v>0.77295127508202432</c:v>
                </c:pt>
                <c:pt idx="61">
                  <c:v>0.7685491006825792</c:v>
                </c:pt>
                <c:pt idx="62">
                  <c:v>0.76400163402776244</c:v>
                </c:pt>
                <c:pt idx="63">
                  <c:v>0.75930279592739558</c:v>
                </c:pt>
                <c:pt idx="64">
                  <c:v>0.75444624571381991</c:v>
                </c:pt>
                <c:pt idx="65">
                  <c:v>0.74942537496707595</c:v>
                </c:pt>
                <c:pt idx="66">
                  <c:v>0.74423330222559836</c:v>
                </c:pt>
                <c:pt idx="67">
                  <c:v>0.73886286895007691</c:v>
                </c:pt>
                <c:pt idx="68">
                  <c:v>0.73330663705369681</c:v>
                </c:pt>
                <c:pt idx="69">
                  <c:v>0.72755688836335486</c:v>
                </c:pt>
                <c:pt idx="70">
                  <c:v>0.72160562643464821</c:v>
                </c:pt>
                <c:pt idx="71">
                  <c:v>0.71544458120811261</c:v>
                </c:pt>
                <c:pt idx="72">
                  <c:v>0.70906521706652226</c:v>
                </c:pt>
                <c:pt idx="73">
                  <c:v>0.70245874493213056</c:v>
                </c:pt>
                <c:pt idx="74">
                  <c:v>0.69561613912947462</c:v>
                </c:pt>
                <c:pt idx="75">
                  <c:v>0.68852815983208149</c:v>
                </c:pt>
                <c:pt idx="76">
                  <c:v>0.68118538201023437</c:v>
                </c:pt>
                <c:pt idx="77">
                  <c:v>0.67357823189913524</c:v>
                </c:pt>
                <c:pt idx="78">
                  <c:v>0.66569703211065789</c:v>
                </c:pt>
                <c:pt idx="79">
                  <c:v>0.65753205661326664</c:v>
                </c:pt>
                <c:pt idx="80">
                  <c:v>0.64907359689894872</c:v>
                </c:pt>
                <c:pt idx="81">
                  <c:v>0.64031204073642956</c:v>
                </c:pt>
                <c:pt idx="82">
                  <c:v>0.63123796496838869</c:v>
                </c:pt>
                <c:pt idx="83">
                  <c:v>0.6218422438357446</c:v>
                </c:pt>
                <c:pt idx="84">
                  <c:v>0.61211617429167409</c:v>
                </c:pt>
                <c:pt idx="85">
                  <c:v>0.60205161968575827</c:v>
                </c:pt>
                <c:pt idx="86">
                  <c:v>0.5916411730361697</c:v>
                </c:pt>
                <c:pt idx="87">
                  <c:v>0.58087834084412349</c:v>
                </c:pt>
                <c:pt idx="88">
                  <c:v>0.56975774801665457</c:v>
                </c:pt>
                <c:pt idx="89">
                  <c:v>0.55827536392739707</c:v>
                </c:pt>
                <c:pt idx="90">
                  <c:v>0.54642874893641047</c:v>
                </c:pt>
                <c:pt idx="91">
                  <c:v>0.53421731978856357</c:v>
                </c:pt>
                <c:pt idx="92">
                  <c:v>0.52164263120047205</c:v>
                </c:pt>
                <c:pt idx="93">
                  <c:v>0.50870866962330064</c:v>
                </c:pt>
                <c:pt idx="94">
                  <c:v>0.49542215364266601</c:v>
                </c:pt>
                <c:pt idx="95">
                  <c:v>0.48179283377707632</c:v>
                </c:pt>
                <c:pt idx="96">
                  <c:v>0.46783378261924125</c:v>
                </c:pt>
                <c:pt idx="97">
                  <c:v>0.45356166441678375</c:v>
                </c:pt>
                <c:pt idx="98">
                  <c:v>0.43899697143315075</c:v>
                </c:pt>
                <c:pt idx="99">
                  <c:v>0.42416421292300682</c:v>
                </c:pt>
                <c:pt idx="100">
                  <c:v>0.40909204148940481</c:v>
                </c:pt>
                <c:pt idx="101">
                  <c:v>0.39381330117415747</c:v>
                </c:pt>
                <c:pt idx="102">
                  <c:v>0.37836498208627461</c:v>
                </c:pt>
                <c:pt idx="103">
                  <c:v>0.36278806789497697</c:v>
                </c:pt>
                <c:pt idx="104">
                  <c:v>0.34712726525396848</c:v>
                </c:pt>
                <c:pt idx="105">
                  <c:v>0.33143060824922987</c:v>
                </c:pt>
                <c:pt idx="106">
                  <c:v>0.31574893622354788</c:v>
                </c:pt>
                <c:pt idx="107">
                  <c:v>0.30013524963491695</c:v>
                </c:pt>
                <c:pt idx="108">
                  <c:v>0.28464395560536576</c:v>
                </c:pt>
                <c:pt idx="109">
                  <c:v>0.26933002201925882</c:v>
                </c:pt>
                <c:pt idx="110">
                  <c:v>0.25424806583143361</c:v>
                </c:pt>
                <c:pt idx="111">
                  <c:v>0.23945140698960884</c:v>
                </c:pt>
                <c:pt idx="112">
                  <c:v>0.22499112343245825</c:v>
                </c:pt>
                <c:pt idx="113">
                  <c:v>0.21091514447878051</c:v>
                </c:pt>
                <c:pt idx="114">
                  <c:v>0.1972674192536622</c:v>
                </c:pt>
                <c:pt idx="115">
                  <c:v>0.18408719353850644</c:v>
                </c:pt>
                <c:pt idx="116">
                  <c:v>0.17140842279639579</c:v>
                </c:pt>
                <c:pt idx="117">
                  <c:v>0.15925934158684799</c:v>
                </c:pt>
                <c:pt idx="118">
                  <c:v>0.14766220082175174</c:v>
                </c:pt>
                <c:pt idx="119">
                  <c:v>0.13663317511772896</c:v>
                </c:pt>
                <c:pt idx="120">
                  <c:v>0.12618243366941648</c:v>
                </c:pt>
                <c:pt idx="121">
                  <c:v>0.11631436031259335</c:v>
                </c:pt>
                <c:pt idx="122">
                  <c:v>0.10702790230522699</c:v>
                </c:pt>
                <c:pt idx="123">
                  <c:v>9.8317023150981245E-2</c:v>
                </c:pt>
                <c:pt idx="124">
                  <c:v>9.0171232617974953E-2</c:v>
                </c:pt>
                <c:pt idx="125">
                  <c:v>8.2576166853723001E-2</c:v>
                </c:pt>
                <c:pt idx="126">
                  <c:v>7.551419289273649E-2</c:v>
                </c:pt>
                <c:pt idx="127">
                  <c:v>6.8965014521478782E-2</c:v>
                </c:pt>
                <c:pt idx="128">
                  <c:v>6.2906259989095839E-2</c:v>
                </c:pt>
                <c:pt idx="129">
                  <c:v>5.7314036024148945E-2</c:v>
                </c:pt>
                <c:pt idx="130">
                  <c:v>5.2163436678859074E-2</c:v>
                </c:pt>
                <c:pt idx="131">
                  <c:v>4.7428999387065802E-2</c:v>
                </c:pt>
                <c:pt idx="132">
                  <c:v>4.3085104086243393E-2</c:v>
                </c:pt>
                <c:pt idx="133">
                  <c:v>3.910631419357162E-2</c:v>
                </c:pt>
                <c:pt idx="134">
                  <c:v>3.5467660587094468E-2</c:v>
                </c:pt>
                <c:pt idx="135">
                  <c:v>3.2144871526954298E-2</c:v>
                </c:pt>
                <c:pt idx="136">
                  <c:v>2.9114552699811308E-2</c:v>
                </c:pt>
                <c:pt idx="137">
                  <c:v>2.635432234815142E-2</c:v>
                </c:pt>
                <c:pt idx="138">
                  <c:v>2.3842906833995509E-2</c:v>
                </c:pt>
                <c:pt idx="139">
                  <c:v>2.1560202064991658E-2</c:v>
                </c:pt>
                <c:pt idx="140">
                  <c:v>1.948730605730974E-2</c:v>
                </c:pt>
                <c:pt idx="141">
                  <c:v>1.7606527593081303E-2</c:v>
                </c:pt>
                <c:pt idx="142">
                  <c:v>1.5901375508661993E-2</c:v>
                </c:pt>
                <c:pt idx="143">
                  <c:v>1.4356532670893858E-2</c:v>
                </c:pt>
                <c:pt idx="144">
                  <c:v>1.2957818198235601E-2</c:v>
                </c:pt>
                <c:pt idx="145">
                  <c:v>1.1692140988913923E-2</c:v>
                </c:pt>
                <c:pt idx="146">
                  <c:v>1.0547447147746757E-2</c:v>
                </c:pt>
                <c:pt idx="147">
                  <c:v>9.5126634689180027E-3</c:v>
                </c:pt>
                <c:pt idx="148">
                  <c:v>8.5776387404551211E-3</c:v>
                </c:pt>
                <c:pt idx="149">
                  <c:v>7.7330842902347541E-3</c:v>
                </c:pt>
                <c:pt idx="150">
                  <c:v>6.9705148929618448E-3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4D0-4B6D-B156-A1A878892610}"/>
            </c:ext>
          </c:extLst>
        </c:ser>
        <c:ser>
          <c:idx val="1"/>
          <c:order val="1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List1!$C$2:$C$152</c:f>
              <c:numCache>
                <c:formatCode>General</c:formatCode>
                <c:ptCount val="151"/>
                <c:pt idx="0">
                  <c:v>0.9</c:v>
                </c:pt>
                <c:pt idx="1">
                  <c:v>0.89775561097256862</c:v>
                </c:pt>
                <c:pt idx="2">
                  <c:v>0.89541546167146058</c:v>
                </c:pt>
                <c:pt idx="3">
                  <c:v>0.89297364184433459</c:v>
                </c:pt>
                <c:pt idx="4">
                  <c:v>0.89042377061108002</c:v>
                </c:pt>
                <c:pt idx="5">
                  <c:v>0.88775895126565341</c:v>
                </c:pt>
                <c:pt idx="6">
                  <c:v>0.8849717210995327</c:v>
                </c:pt>
                <c:pt idx="7">
                  <c:v>0.88205399564784159</c:v>
                </c:pt>
                <c:pt idx="8">
                  <c:v>0.8789970066856424</c:v>
                </c:pt>
                <c:pt idx="9">
                  <c:v>0.8757912332204193</c:v>
                </c:pt>
                <c:pt idx="10">
                  <c:v>0.87242632463732506</c:v>
                </c:pt>
                <c:pt idx="11">
                  <c:v>0.86889101505623478</c:v>
                </c:pt>
                <c:pt idx="12">
                  <c:v>0.86517302785479699</c:v>
                </c:pt>
                <c:pt idx="13">
                  <c:v>0.86125896920109368</c:v>
                </c:pt>
                <c:pt idx="14">
                  <c:v>0.85713420932518436</c:v>
                </c:pt>
                <c:pt idx="15">
                  <c:v>0.85278275014555571</c:v>
                </c:pt>
                <c:pt idx="16">
                  <c:v>0.84818707776048674</c:v>
                </c:pt>
                <c:pt idx="17">
                  <c:v>0.84332799822542781</c:v>
                </c:pt>
                <c:pt idx="18">
                  <c:v>0.83818445498074201</c:v>
                </c:pt>
                <c:pt idx="19">
                  <c:v>0.83273332629038044</c:v>
                </c:pt>
                <c:pt idx="20">
                  <c:v>0.82694920113216064</c:v>
                </c:pt>
                <c:pt idx="21">
                  <c:v>0.82080413218743964</c:v>
                </c:pt>
                <c:pt idx="22">
                  <c:v>0.8142673649727834</c:v>
                </c:pt>
                <c:pt idx="23">
                  <c:v>0.80730504282349713</c:v>
                </c:pt>
                <c:pt idx="24">
                  <c:v>0.79987988849472713</c:v>
                </c:pt>
                <c:pt idx="25">
                  <c:v>0.7919508647498561</c:v>
                </c:pt>
                <c:pt idx="26">
                  <c:v>0.78347281867239194</c:v>
                </c:pt>
                <c:pt idx="27">
                  <c:v>0.7743961178539337</c:v>
                </c:pt>
                <c:pt idx="28">
                  <c:v>0.76466629145319576</c:v>
                </c:pt>
                <c:pt idx="29">
                  <c:v>0.75422369587419313</c:v>
                </c:pt>
                <c:pt idx="30">
                  <c:v>0.7430032340820536</c:v>
                </c:pt>
                <c:pt idx="31">
                  <c:v>0.73093417009134032</c:v>
                </c:pt>
                <c:pt idx="32">
                  <c:v>0.71794009674860515</c:v>
                </c:pt>
                <c:pt idx="33">
                  <c:v>0.70393913642359485</c:v>
                </c:pt>
                <c:pt idx="34">
                  <c:v>0.68884448128779863</c:v>
                </c:pt>
                <c:pt idx="35">
                  <c:v>0.6725654126451952</c:v>
                </c:pt>
                <c:pt idx="36">
                  <c:v>0.65500897632642419</c:v>
                </c:pt>
                <c:pt idx="37">
                  <c:v>0.63608253043783169</c:v>
                </c:pt>
                <c:pt idx="38">
                  <c:v>0.61569741628002983</c:v>
                </c:pt>
                <c:pt idx="39">
                  <c:v>0.59377402123073231</c:v>
                </c:pt>
                <c:pt idx="40">
                  <c:v>0.57024848474061729</c:v>
                </c:pt>
                <c:pt idx="41">
                  <c:v>0.54508121758237715</c:v>
                </c:pt>
                <c:pt idx="42">
                  <c:v>0.5182672247026987</c:v>
                </c:pt>
                <c:pt idx="43">
                  <c:v>0.48984790647214332</c:v>
                </c:pt>
                <c:pt idx="44">
                  <c:v>0.45992353813950182</c:v>
                </c:pt>
                <c:pt idx="45">
                  <c:v>0.42866500871605617</c:v>
                </c:pt>
                <c:pt idx="46">
                  <c:v>0.39632272859823514</c:v>
                </c:pt>
                <c:pt idx="47">
                  <c:v>0.36323008439352694</c:v>
                </c:pt>
                <c:pt idx="48">
                  <c:v>0.32979872371793956</c:v>
                </c:pt>
                <c:pt idx="49">
                  <c:v>0.29650361051188862</c:v>
                </c:pt>
                <c:pt idx="50">
                  <c:v>0.26385738285258881</c:v>
                </c:pt>
                <c:pt idx="51">
                  <c:v>0.23237591055010756</c:v>
                </c:pt>
                <c:pt idx="52">
                  <c:v>0.20253947854911161</c:v>
                </c:pt>
                <c:pt idx="53">
                  <c:v>0.17475578640481504</c:v>
                </c:pt>
                <c:pt idx="54">
                  <c:v>0.14933111782635891</c:v>
                </c:pt>
                <c:pt idx="55">
                  <c:v>0.12645434061136596</c:v>
                </c:pt>
                <c:pt idx="56">
                  <c:v>0.10619539206418258</c:v>
                </c:pt>
                <c:pt idx="57">
                  <c:v>8.8516690814518281E-2</c:v>
                </c:pt>
                <c:pt idx="58">
                  <c:v>7.3293580700808714E-2</c:v>
                </c:pt>
                <c:pt idx="59">
                  <c:v>6.0339022126114562E-2</c:v>
                </c:pt>
                <c:pt idx="60">
                  <c:v>4.942820592670355E-2</c:v>
                </c:pt>
                <c:pt idx="61">
                  <c:v>4.0320042116902516E-2</c:v>
                </c:pt>
                <c:pt idx="62">
                  <c:v>3.2773956453138471E-2</c:v>
                </c:pt>
                <c:pt idx="63">
                  <c:v>2.656167143829706E-2</c:v>
                </c:pt>
                <c:pt idx="64">
                  <c:v>2.1474466092374491E-2</c:v>
                </c:pt>
                <c:pt idx="65">
                  <c:v>1.7326808396788063E-2</c:v>
                </c:pt>
                <c:pt idx="66">
                  <c:v>1.3957343151700878E-2</c:v>
                </c:pt>
                <c:pt idx="67">
                  <c:v>1.1228122963067945E-2</c:v>
                </c:pt>
                <c:pt idx="68">
                  <c:v>9.0227944867563598E-3</c:v>
                </c:pt>
                <c:pt idx="69">
                  <c:v>7.244263035757665E-3</c:v>
                </c:pt>
                <c:pt idx="70">
                  <c:v>5.8121914420520534E-3</c:v>
                </c:pt>
                <c:pt idx="71">
                  <c:v>4.6605568849933734E-3</c:v>
                </c:pt>
                <c:pt idx="72">
                  <c:v>3.7353928852692881E-3</c:v>
                </c:pt>
                <c:pt idx="73">
                  <c:v>2.9927776365907487E-3</c:v>
                </c:pt>
                <c:pt idx="74">
                  <c:v>2.3970873950850294E-3</c:v>
                </c:pt>
                <c:pt idx="75">
                  <c:v>1.9195082017245079E-3</c:v>
                </c:pt>
                <c:pt idx="76">
                  <c:v>1.5367853777736242E-3</c:v>
                </c:pt>
                <c:pt idx="77">
                  <c:v>1.2301839326233853E-3</c:v>
                </c:pt>
                <c:pt idx="78">
                  <c:v>9.8463135915087497E-4</c:v>
                </c:pt>
                <c:pt idx="79">
                  <c:v>7.8801529635361524E-4</c:v>
                </c:pt>
                <c:pt idx="80">
                  <c:v>6.3061093118896912E-4</c:v>
                </c:pt>
                <c:pt idx="81">
                  <c:v>5.0461599136111465E-4</c:v>
                </c:pt>
                <c:pt idx="82">
                  <c:v>4.0377427290769538E-4</c:v>
                </c:pt>
                <c:pt idx="83">
                  <c:v>3.2307158698990218E-4</c:v>
                </c:pt>
                <c:pt idx="84">
                  <c:v>2.5849066859212491E-4</c:v>
                </c:pt>
                <c:pt idx="85">
                  <c:v>2.0681391589690449E-4</c:v>
                </c:pt>
                <c:pt idx="86">
                  <c:v>1.6546481947297438E-4</c:v>
                </c:pt>
                <c:pt idx="87">
                  <c:v>1.3238061658742985E-4</c:v>
                </c:pt>
                <c:pt idx="88">
                  <c:v>1.0591010107653003E-4</c:v>
                </c:pt>
                <c:pt idx="89">
                  <c:v>8.4731670247042423E-5</c:v>
                </c:pt>
                <c:pt idx="90">
                  <c:v>6.7787633604065136E-5</c:v>
                </c:pt>
                <c:pt idx="91">
                  <c:v>5.4231577325528925E-5</c:v>
                </c:pt>
                <c:pt idx="92">
                  <c:v>4.338620299579195E-5</c:v>
                </c:pt>
                <c:pt idx="93">
                  <c:v>3.4709564750055012E-5</c:v>
                </c:pt>
                <c:pt idx="94">
                  <c:v>2.7768037319949108E-5</c:v>
                </c:pt>
                <c:pt idx="95">
                  <c:v>2.221467659572104E-5</c:v>
                </c:pt>
                <c:pt idx="96">
                  <c:v>1.7771899193619991E-5</c:v>
                </c:pt>
                <c:pt idx="97">
                  <c:v>1.4217620423644608E-5</c:v>
                </c:pt>
                <c:pt idx="98">
                  <c:v>1.1374161023857535E-5</c:v>
                </c:pt>
                <c:pt idx="99">
                  <c:v>9.0993702179314139E-6</c:v>
                </c:pt>
                <c:pt idx="100">
                  <c:v>7.2795226698533038E-6</c:v>
                </c:pt>
                <c:pt idx="101">
                  <c:v>5.8236350931344002E-6</c:v>
                </c:pt>
                <c:pt idx="102">
                  <c:v>4.6589189272133974E-6</c:v>
                </c:pt>
                <c:pt idx="103">
                  <c:v>3.7271420875356824E-6</c:v>
                </c:pt>
                <c:pt idx="104">
                  <c:v>2.9817181153350857E-6</c:v>
                </c:pt>
                <c:pt idx="105">
                  <c:v>2.3853773372729643E-6</c:v>
                </c:pt>
                <c:pt idx="106">
                  <c:v>1.9083036906259434E-6</c:v>
                </c:pt>
                <c:pt idx="107">
                  <c:v>1.5266441178198832E-6</c:v>
                </c:pt>
                <c:pt idx="108">
                  <c:v>1.2213160400613182E-6</c:v>
                </c:pt>
                <c:pt idx="109">
                  <c:v>9.7705330936511553E-7</c:v>
                </c:pt>
                <c:pt idx="110">
                  <c:v>7.8164295297467638E-7</c:v>
                </c:pt>
                <c:pt idx="111">
                  <c:v>6.2531455788874937E-7</c:v>
                </c:pt>
                <c:pt idx="112">
                  <c:v>5.0025177143684831E-7</c:v>
                </c:pt>
                <c:pt idx="113">
                  <c:v>4.0020149723006032E-7</c:v>
                </c:pt>
                <c:pt idx="114">
                  <c:v>3.2016124903564405E-7</c:v>
                </c:pt>
                <c:pt idx="115">
                  <c:v>2.5612903202954661E-7</c:v>
                </c:pt>
                <c:pt idx="116">
                  <c:v>2.0490324661630227E-7</c:v>
                </c:pt>
                <c:pt idx="117">
                  <c:v>1.639226107283506E-7</c:v>
                </c:pt>
                <c:pt idx="118">
                  <c:v>1.311380971812799E-7</c:v>
                </c:pt>
                <c:pt idx="119">
                  <c:v>1.049104832481277E-7</c:v>
                </c:pt>
                <c:pt idx="120">
                  <c:v>8.3928390120489703E-8</c:v>
                </c:pt>
                <c:pt idx="121">
                  <c:v>6.7142714350463246E-8</c:v>
                </c:pt>
                <c:pt idx="122">
                  <c:v>5.3714172922976739E-8</c:v>
                </c:pt>
                <c:pt idx="123">
                  <c:v>4.2971339261649133E-8</c:v>
                </c:pt>
                <c:pt idx="124">
                  <c:v>3.4377072000210978E-8</c:v>
                </c:pt>
                <c:pt idx="125">
                  <c:v>2.7501657978339403E-8</c:v>
                </c:pt>
                <c:pt idx="126">
                  <c:v>2.2001326624700766E-8</c:v>
                </c:pt>
                <c:pt idx="127">
                  <c:v>1.7601061454659195E-8</c:v>
                </c:pt>
                <c:pt idx="128">
                  <c:v>1.4080849262862567E-8</c:v>
                </c:pt>
                <c:pt idx="129">
                  <c:v>1.1264679473736541E-8</c:v>
                </c:pt>
                <c:pt idx="130">
                  <c:v>9.0117436195949881E-9</c:v>
                </c:pt>
                <c:pt idx="131">
                  <c:v>7.2093949216636894E-9</c:v>
                </c:pt>
                <c:pt idx="132">
                  <c:v>5.7675159539630458E-9</c:v>
                </c:pt>
                <c:pt idx="133">
                  <c:v>4.6140127738149913E-9</c:v>
                </c:pt>
                <c:pt idx="134">
                  <c:v>3.6912102258645193E-9</c:v>
                </c:pt>
                <c:pt idx="135">
                  <c:v>2.9529681850516166E-9</c:v>
                </c:pt>
                <c:pt idx="136">
                  <c:v>2.3623745508317117E-9</c:v>
                </c:pt>
                <c:pt idx="137">
                  <c:v>1.8898996424512243E-9</c:v>
                </c:pt>
                <c:pt idx="138">
                  <c:v>1.5119197151039271E-9</c:v>
                </c:pt>
                <c:pt idx="139">
                  <c:v>1.209535772814629E-9</c:v>
                </c:pt>
                <c:pt idx="140">
                  <c:v>9.6762861871985875E-10</c:v>
                </c:pt>
                <c:pt idx="141">
                  <c:v>7.7410289527550607E-10</c:v>
                </c:pt>
                <c:pt idx="142">
                  <c:v>6.1928231641215988E-10</c:v>
                </c:pt>
                <c:pt idx="143">
                  <c:v>4.9542585325245115E-10</c:v>
                </c:pt>
                <c:pt idx="144">
                  <c:v>3.9634068268050414E-10</c:v>
                </c:pt>
                <c:pt idx="145">
                  <c:v>3.1707254619467089E-10</c:v>
                </c:pt>
                <c:pt idx="146">
                  <c:v>2.536580369879073E-10</c:v>
                </c:pt>
                <c:pt idx="147">
                  <c:v>2.029264296109156E-10</c:v>
                </c:pt>
                <c:pt idx="148">
                  <c:v>1.6234114370190967E-10</c:v>
                </c:pt>
                <c:pt idx="149">
                  <c:v>1.2987291496996129E-10</c:v>
                </c:pt>
                <c:pt idx="150">
                  <c:v>1.0389833198136666E-10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4D0-4B6D-B156-A1A878892610}"/>
            </c:ext>
          </c:extLst>
        </c:ser>
        <c:ser>
          <c:idx val="2"/>
          <c:order val="2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List1!$D$2:$D$152</c:f>
              <c:numCache>
                <c:formatCode>General</c:formatCode>
                <c:ptCount val="151"/>
                <c:pt idx="0">
                  <c:v>0.9</c:v>
                </c:pt>
                <c:pt idx="1">
                  <c:v>0.8910891089108911</c:v>
                </c:pt>
                <c:pt idx="2">
                  <c:v>0.88064328618484922</c:v>
                </c:pt>
                <c:pt idx="3">
                  <c:v>0.86827383530498381</c:v>
                </c:pt>
                <c:pt idx="4">
                  <c:v>0.85346470146341169</c:v>
                </c:pt>
                <c:pt idx="5">
                  <c:v>0.83552383755848014</c:v>
                </c:pt>
                <c:pt idx="6">
                  <c:v>0.81351626366970098</c:v>
                </c:pt>
                <c:pt idx="7">
                  <c:v>0.78617606040299859</c:v>
                </c:pt>
                <c:pt idx="8">
                  <c:v>0.7518031129972117</c:v>
                </c:pt>
                <c:pt idx="9">
                  <c:v>0.70817813944523345</c:v>
                </c:pt>
                <c:pt idx="10">
                  <c:v>0.65260251074145215</c:v>
                </c:pt>
                <c:pt idx="11">
                  <c:v>0.5823246511645086</c:v>
                </c:pt>
                <c:pt idx="12">
                  <c:v>0.49582639866183403</c:v>
                </c:pt>
                <c:pt idx="13">
                  <c:v>0.39533563120923254</c:v>
                </c:pt>
                <c:pt idx="14">
                  <c:v>0.28949189454157753</c:v>
                </c:pt>
                <c:pt idx="15">
                  <c:v>0.19237620076516623</c:v>
                </c:pt>
                <c:pt idx="16">
                  <c:v>0.11643242775436148</c:v>
                </c:pt>
                <c:pt idx="17">
                  <c:v>6.5386069197030522E-2</c:v>
                </c:pt>
                <c:pt idx="18">
                  <c:v>3.4900431026331565E-2</c:v>
                </c:pt>
                <c:pt idx="19">
                  <c:v>1.8069856384870762E-2</c:v>
                </c:pt>
                <c:pt idx="20">
                  <c:v>9.1996628431801064E-3</c:v>
                </c:pt>
                <c:pt idx="21">
                  <c:v>4.642342962089081E-3</c:v>
                </c:pt>
                <c:pt idx="22">
                  <c:v>2.3319721670499792E-3</c:v>
                </c:pt>
                <c:pt idx="23">
                  <c:v>1.1687083009813723E-3</c:v>
                </c:pt>
                <c:pt idx="24">
                  <c:v>5.8503748911536242E-4</c:v>
                </c:pt>
                <c:pt idx="25">
                  <c:v>2.9268992904953652E-4</c:v>
                </c:pt>
                <c:pt idx="26">
                  <c:v>1.4638780449054722E-4</c:v>
                </c:pt>
                <c:pt idx="27">
                  <c:v>7.3204617724175928E-5</c:v>
                </c:pt>
                <c:pt idx="28">
                  <c:v>3.6604988418190439E-5</c:v>
                </c:pt>
                <c:pt idx="29">
                  <c:v>1.8303164183945737E-5</c:v>
                </c:pt>
                <c:pt idx="30">
                  <c:v>9.1517495964153832E-6</c:v>
                </c:pt>
                <c:pt idx="31">
                  <c:v>4.5759166756596423E-6</c:v>
                </c:pt>
                <c:pt idx="32">
                  <c:v>2.2879688073604947E-6</c:v>
                </c:pt>
                <c:pt idx="33">
                  <c:v>1.1439870210838741E-6</c:v>
                </c:pt>
                <c:pt idx="34">
                  <c:v>5.7199416489546205E-7</c:v>
                </c:pt>
                <c:pt idx="35">
                  <c:v>2.8599724603643958E-7</c:v>
                </c:pt>
                <c:pt idx="36">
                  <c:v>1.4299866391543765E-7</c:v>
                </c:pt>
                <c:pt idx="37">
                  <c:v>7.1499342182028684E-8</c:v>
                </c:pt>
                <c:pt idx="38">
                  <c:v>3.5749673647092445E-8</c:v>
                </c:pt>
                <c:pt idx="39">
                  <c:v>1.7874837462565858E-8</c:v>
                </c:pt>
                <c:pt idx="40">
                  <c:v>8.9374188910378244E-9</c:v>
                </c:pt>
                <c:pt idx="41">
                  <c:v>4.4687094854576679E-9</c:v>
                </c:pt>
                <c:pt idx="42">
                  <c:v>2.2343547527135132E-9</c:v>
                </c:pt>
                <c:pt idx="43">
                  <c:v>1.1171773788529236E-9</c:v>
                </c:pt>
                <c:pt idx="44">
                  <c:v>5.5858869005050309E-10</c:v>
                </c:pt>
                <c:pt idx="45">
                  <c:v>2.7929434518126303E-10</c:v>
                </c:pt>
                <c:pt idx="46">
                  <c:v>1.396471726296344E-10</c:v>
                </c:pt>
                <c:pt idx="47">
                  <c:v>6.982358632456781E-11</c:v>
                </c:pt>
                <c:pt idx="48">
                  <c:v>3.4911793164721574E-11</c:v>
                </c:pt>
                <c:pt idx="49">
                  <c:v>1.7455896582970148E-11</c:v>
                </c:pt>
                <c:pt idx="50">
                  <c:v>8.7279482916374367E-12</c:v>
                </c:pt>
                <c:pt idx="51">
                  <c:v>4.3639741458568001E-12</c:v>
                </c:pt>
                <c:pt idx="52">
                  <c:v>2.1819870729379442E-12</c:v>
                </c:pt>
                <c:pt idx="53">
                  <c:v>1.0909935364713476E-12</c:v>
                </c:pt>
                <c:pt idx="54">
                  <c:v>5.4549676823626955E-13</c:v>
                </c:pt>
                <c:pt idx="55">
                  <c:v>2.7274838411828406E-13</c:v>
                </c:pt>
                <c:pt idx="56">
                  <c:v>1.3637419205917909E-13</c:v>
                </c:pt>
                <c:pt idx="57">
                  <c:v>6.8187096029598809E-14</c:v>
                </c:pt>
                <c:pt idx="58">
                  <c:v>3.4093548014801702E-14</c:v>
                </c:pt>
                <c:pt idx="59">
                  <c:v>1.7046774007401422E-14</c:v>
                </c:pt>
                <c:pt idx="60">
                  <c:v>8.523387003700853E-15</c:v>
                </c:pt>
                <c:pt idx="61">
                  <c:v>4.2616935018504754E-15</c:v>
                </c:pt>
                <c:pt idx="62">
                  <c:v>2.1308467509252416E-15</c:v>
                </c:pt>
                <c:pt idx="63">
                  <c:v>1.0654233754626192E-15</c:v>
                </c:pt>
                <c:pt idx="64">
                  <c:v>5.3271168773130962E-16</c:v>
                </c:pt>
                <c:pt idx="65">
                  <c:v>2.6635584386565678E-16</c:v>
                </c:pt>
                <c:pt idx="66">
                  <c:v>1.3317792193282812E-16</c:v>
                </c:pt>
                <c:pt idx="67">
                  <c:v>6.6588960966414159E-17</c:v>
                </c:pt>
                <c:pt idx="68">
                  <c:v>3.3294480483207079E-17</c:v>
                </c:pt>
                <c:pt idx="69">
                  <c:v>1.6647240241603555E-17</c:v>
                </c:pt>
                <c:pt idx="70">
                  <c:v>8.3236201208017729E-18</c:v>
                </c:pt>
                <c:pt idx="71">
                  <c:v>4.1618100604008795E-18</c:v>
                </c:pt>
                <c:pt idx="72">
                  <c:v>2.0809050302004463E-18</c:v>
                </c:pt>
                <c:pt idx="73">
                  <c:v>1.0404525151002257E-18</c:v>
                </c:pt>
                <c:pt idx="74">
                  <c:v>5.2022625755011293E-19</c:v>
                </c:pt>
                <c:pt idx="75">
                  <c:v>2.6011312877505709E-19</c:v>
                </c:pt>
                <c:pt idx="76">
                  <c:v>1.3005656438752797E-19</c:v>
                </c:pt>
                <c:pt idx="77">
                  <c:v>6.5028282193763959E-20</c:v>
                </c:pt>
                <c:pt idx="78">
                  <c:v>3.2514141096881962E-20</c:v>
                </c:pt>
                <c:pt idx="79">
                  <c:v>1.6257070548441005E-20</c:v>
                </c:pt>
                <c:pt idx="80">
                  <c:v>8.1285352742205145E-21</c:v>
                </c:pt>
                <c:pt idx="81">
                  <c:v>4.0642676371102497E-21</c:v>
                </c:pt>
                <c:pt idx="82">
                  <c:v>2.032133818555129E-21</c:v>
                </c:pt>
                <c:pt idx="83">
                  <c:v>1.0160669092775645E-21</c:v>
                </c:pt>
                <c:pt idx="84">
                  <c:v>5.0803345463877999E-22</c:v>
                </c:pt>
                <c:pt idx="85">
                  <c:v>2.5401672731939117E-22</c:v>
                </c:pt>
                <c:pt idx="86">
                  <c:v>1.2700836365969575E-22</c:v>
                </c:pt>
                <c:pt idx="87">
                  <c:v>6.3504181829847934E-23</c:v>
                </c:pt>
                <c:pt idx="88">
                  <c:v>3.1752090914923943E-23</c:v>
                </c:pt>
                <c:pt idx="89">
                  <c:v>1.5876045457461931E-23</c:v>
                </c:pt>
                <c:pt idx="90">
                  <c:v>7.9380227287309917E-24</c:v>
                </c:pt>
                <c:pt idx="91">
                  <c:v>3.9690113643654944E-24</c:v>
                </c:pt>
                <c:pt idx="92">
                  <c:v>1.9845056821827468E-24</c:v>
                </c:pt>
                <c:pt idx="93">
                  <c:v>9.9225284109137268E-25</c:v>
                </c:pt>
                <c:pt idx="94">
                  <c:v>4.9612642054568781E-25</c:v>
                </c:pt>
                <c:pt idx="95">
                  <c:v>2.4806321027284345E-25</c:v>
                </c:pt>
                <c:pt idx="96">
                  <c:v>1.2403160513642163E-25</c:v>
                </c:pt>
                <c:pt idx="97">
                  <c:v>6.201580256821077E-26</c:v>
                </c:pt>
                <c:pt idx="98">
                  <c:v>3.10079012841055E-26</c:v>
                </c:pt>
                <c:pt idx="99">
                  <c:v>1.5503950642052756E-26</c:v>
                </c:pt>
                <c:pt idx="100">
                  <c:v>7.7519753210263577E-27</c:v>
                </c:pt>
                <c:pt idx="101">
                  <c:v>3.8759876605131803E-27</c:v>
                </c:pt>
                <c:pt idx="102">
                  <c:v>1.9379938302565919E-27</c:v>
                </c:pt>
                <c:pt idx="103">
                  <c:v>9.6899691512829632E-28</c:v>
                </c:pt>
                <c:pt idx="104">
                  <c:v>4.8449845756414565E-28</c:v>
                </c:pt>
                <c:pt idx="105">
                  <c:v>2.4224922878207408E-28</c:v>
                </c:pt>
                <c:pt idx="106">
                  <c:v>1.2112461439103709E-28</c:v>
                </c:pt>
                <c:pt idx="107">
                  <c:v>6.0562307195518599E-29</c:v>
                </c:pt>
                <c:pt idx="108">
                  <c:v>3.0281153597759299E-29</c:v>
                </c:pt>
                <c:pt idx="109">
                  <c:v>1.5140576798879672E-29</c:v>
                </c:pt>
                <c:pt idx="110">
                  <c:v>7.5702883994398389E-30</c:v>
                </c:pt>
                <c:pt idx="111">
                  <c:v>3.785144199719911E-30</c:v>
                </c:pt>
                <c:pt idx="112">
                  <c:v>1.8925720998599576E-30</c:v>
                </c:pt>
                <c:pt idx="113">
                  <c:v>9.4628604992998021E-31</c:v>
                </c:pt>
                <c:pt idx="114">
                  <c:v>4.7314302496498967E-31</c:v>
                </c:pt>
                <c:pt idx="115">
                  <c:v>2.3657151248249426E-31</c:v>
                </c:pt>
                <c:pt idx="116">
                  <c:v>1.182857562412477E-31</c:v>
                </c:pt>
                <c:pt idx="117">
                  <c:v>5.9142878120623697E-32</c:v>
                </c:pt>
                <c:pt idx="118">
                  <c:v>2.9571439060311843E-32</c:v>
                </c:pt>
                <c:pt idx="119">
                  <c:v>1.4785719530155924E-32</c:v>
                </c:pt>
                <c:pt idx="120">
                  <c:v>7.3928597650779663E-33</c:v>
                </c:pt>
                <c:pt idx="121">
                  <c:v>3.6964298825389859E-33</c:v>
                </c:pt>
                <c:pt idx="122">
                  <c:v>1.8482149412694936E-33</c:v>
                </c:pt>
                <c:pt idx="123">
                  <c:v>9.2410747063474459E-34</c:v>
                </c:pt>
                <c:pt idx="124">
                  <c:v>4.6205373531737272E-34</c:v>
                </c:pt>
                <c:pt idx="125">
                  <c:v>2.3102686765868598E-34</c:v>
                </c:pt>
                <c:pt idx="126">
                  <c:v>1.155134338293432E-34</c:v>
                </c:pt>
                <c:pt idx="127">
                  <c:v>5.7756716914671911E-35</c:v>
                </c:pt>
                <c:pt idx="128">
                  <c:v>2.8878358457335886E-35</c:v>
                </c:pt>
                <c:pt idx="129">
                  <c:v>1.443917922866797E-35</c:v>
                </c:pt>
                <c:pt idx="130">
                  <c:v>7.2195896143339835E-36</c:v>
                </c:pt>
                <c:pt idx="131">
                  <c:v>3.6097948071669984E-36</c:v>
                </c:pt>
                <c:pt idx="132">
                  <c:v>1.8048974035834932E-36</c:v>
                </c:pt>
                <c:pt idx="133">
                  <c:v>9.0244870179174978E-37</c:v>
                </c:pt>
                <c:pt idx="134">
                  <c:v>4.5122435089587422E-37</c:v>
                </c:pt>
                <c:pt idx="135">
                  <c:v>2.2561217544793769E-37</c:v>
                </c:pt>
                <c:pt idx="136">
                  <c:v>1.1280608772396826E-37</c:v>
                </c:pt>
                <c:pt idx="137">
                  <c:v>5.6403043861984183E-38</c:v>
                </c:pt>
                <c:pt idx="138">
                  <c:v>2.8201521930992013E-38</c:v>
                </c:pt>
                <c:pt idx="139">
                  <c:v>1.4100760965496035E-38</c:v>
                </c:pt>
                <c:pt idx="140">
                  <c:v>7.0503804827480425E-39</c:v>
                </c:pt>
                <c:pt idx="141">
                  <c:v>3.5251902413740297E-39</c:v>
                </c:pt>
                <c:pt idx="142">
                  <c:v>1.7625951206870119E-39</c:v>
                </c:pt>
                <c:pt idx="143">
                  <c:v>8.8129756034350531E-40</c:v>
                </c:pt>
                <c:pt idx="144">
                  <c:v>4.4064878017175249E-40</c:v>
                </c:pt>
                <c:pt idx="145">
                  <c:v>2.2032439008587629E-40</c:v>
                </c:pt>
                <c:pt idx="146">
                  <c:v>1.1016219504293763E-40</c:v>
                </c:pt>
                <c:pt idx="147">
                  <c:v>5.5081097521469113E-41</c:v>
                </c:pt>
                <c:pt idx="148">
                  <c:v>2.7540548760734597E-41</c:v>
                </c:pt>
                <c:pt idx="149">
                  <c:v>1.3770274380367304E-41</c:v>
                </c:pt>
                <c:pt idx="150">
                  <c:v>6.8851371901836467E-42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84D0-4B6D-B156-A1A8788926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8245376"/>
        <c:axId val="108246912"/>
      </c:scatterChart>
      <c:valAx>
        <c:axId val="108245376"/>
        <c:scaling>
          <c:orientation val="minMax"/>
          <c:max val="15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08246912"/>
        <c:crosses val="autoZero"/>
        <c:crossBetween val="midCat"/>
        <c:majorUnit val="20"/>
      </c:valAx>
      <c:valAx>
        <c:axId val="108246912"/>
        <c:scaling>
          <c:orientation val="minMax"/>
          <c:max val="1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08245376"/>
        <c:crosses val="autoZero"/>
        <c:crossBetween val="midCat"/>
        <c:majorUnit val="0.2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List1!$B$2:$B$102</c:f>
              <c:numCache>
                <c:formatCode>General</c:formatCode>
                <c:ptCount val="101"/>
                <c:pt idx="0">
                  <c:v>0.5</c:v>
                </c:pt>
                <c:pt idx="1">
                  <c:v>0.48648648648648724</c:v>
                </c:pt>
                <c:pt idx="2">
                  <c:v>0.47263838511275907</c:v>
                </c:pt>
                <c:pt idx="3">
                  <c:v>0.4584711046665767</c:v>
                </c:pt>
                <c:pt idx="4">
                  <c:v>0.44400380579841492</c:v>
                </c:pt>
                <c:pt idx="5">
                  <c:v>0.42925960785476985</c:v>
                </c:pt>
                <c:pt idx="6">
                  <c:v>0.41426573838088881</c:v>
                </c:pt>
                <c:pt idx="7">
                  <c:v>0.39905360969953058</c:v>
                </c:pt>
                <c:pt idx="8">
                  <c:v>0.38365880710486439</c:v>
                </c:pt>
                <c:pt idx="9">
                  <c:v>0.36812097434737245</c:v>
                </c:pt>
                <c:pt idx="10">
                  <c:v>0.35248358439707644</c:v>
                </c:pt>
                <c:pt idx="11">
                  <c:v>0.33679358705795365</c:v>
                </c:pt>
                <c:pt idx="12">
                  <c:v>0.32110092985947458</c:v>
                </c:pt>
                <c:pt idx="13">
                  <c:v>0.30545795463000547</c:v>
                </c:pt>
                <c:pt idx="14">
                  <c:v>0.28991867896726004</c:v>
                </c:pt>
                <c:pt idx="15">
                  <c:v>0.27453797901734706</c:v>
                </c:pt>
                <c:pt idx="16">
                  <c:v>0.25937069698510617</c:v>
                </c:pt>
                <c:pt idx="17">
                  <c:v>0.24447070297744541</c:v>
                </c:pt>
                <c:pt idx="18">
                  <c:v>0.22988994548039243</c:v>
                </c:pt>
                <c:pt idx="19">
                  <c:v>0.21567752742442511</c:v>
                </c:pt>
                <c:pt idx="20">
                  <c:v>0.20187884500636191</c:v>
                </c:pt>
                <c:pt idx="21">
                  <c:v>0.18853482405172212</c:v>
                </c:pt>
                <c:pt idx="22">
                  <c:v>0.17568128383683937</c:v>
                </c:pt>
                <c:pt idx="23">
                  <c:v>0.16334845133472303</c:v>
                </c:pt>
                <c:pt idx="24">
                  <c:v>0.15156064041951839</c:v>
                </c:pt>
                <c:pt idx="25">
                  <c:v>0.1403361014245314</c:v>
                </c:pt>
                <c:pt idx="26">
                  <c:v>0.12968703740681145</c:v>
                </c:pt>
                <c:pt idx="27">
                  <c:v>0.11961977527789119</c:v>
                </c:pt>
                <c:pt idx="28">
                  <c:v>0.11013507322005529</c:v>
                </c:pt>
                <c:pt idx="29">
                  <c:v>0.10122854092026023</c:v>
                </c:pt>
                <c:pt idx="30">
                  <c:v>9.2891146290965301E-2</c:v>
                </c:pt>
                <c:pt idx="31">
                  <c:v>8.510978146315698E-2</c:v>
                </c:pt>
                <c:pt idx="32">
                  <c:v>7.7867861707891423E-2</c:v>
                </c:pt>
                <c:pt idx="33">
                  <c:v>7.1145933222142188E-2</c:v>
                </c:pt>
                <c:pt idx="34">
                  <c:v>6.4922268993468812E-2</c:v>
                </c:pt>
                <c:pt idx="35">
                  <c:v>5.9173435820191474E-2</c:v>
                </c:pt>
                <c:pt idx="36">
                  <c:v>5.3874819630633154E-2</c:v>
                </c:pt>
                <c:pt idx="37">
                  <c:v>4.9001100203941932E-2</c:v>
                </c:pt>
                <c:pt idx="38">
                  <c:v>4.4526670013804434E-2</c:v>
                </c:pt>
                <c:pt idx="39">
                  <c:v>4.0425995044504684E-2</c:v>
                </c:pt>
                <c:pt idx="40">
                  <c:v>3.6673917989772715E-2</c:v>
                </c:pt>
                <c:pt idx="41">
                  <c:v>3.3245906222995211E-2</c:v>
                </c:pt>
                <c:pt idx="42">
                  <c:v>3.0118248352041063E-2</c:v>
                </c:pt>
                <c:pt idx="43">
                  <c:v>2.7268204102472791E-2</c:v>
                </c:pt>
                <c:pt idx="44">
                  <c:v>2.467411278503746E-2</c:v>
                </c:pt>
                <c:pt idx="45">
                  <c:v>2.231546577844529E-2</c:v>
                </c:pt>
                <c:pt idx="46">
                  <c:v>2.0172948375918195E-2</c:v>
                </c:pt>
                <c:pt idx="47">
                  <c:v>1.8228456075910802E-2</c:v>
                </c:pt>
                <c:pt idx="48">
                  <c:v>1.6465090005880801E-2</c:v>
                </c:pt>
                <c:pt idx="49">
                  <c:v>1.4867135703948681E-2</c:v>
                </c:pt>
                <c:pt idx="50">
                  <c:v>1.3420028986758903E-2</c:v>
                </c:pt>
                <c:pt idx="51">
                  <c:v>1.2110312132751006E-2</c:v>
                </c:pt>
                <c:pt idx="52">
                  <c:v>1.0925583129631707E-2</c:v>
                </c:pt>
                <c:pt idx="53">
                  <c:v>9.854440287135004E-3</c:v>
                </c:pt>
                <c:pt idx="54">
                  <c:v>8.8864241095135028E-3</c:v>
                </c:pt>
                <c:pt idx="55">
                  <c:v>8.0119579605821799E-3</c:v>
                </c:pt>
                <c:pt idx="56">
                  <c:v>7.2222887383407734E-3</c:v>
                </c:pt>
                <c:pt idx="57">
                  <c:v>6.5094285048174242E-3</c:v>
                </c:pt>
                <c:pt idx="58">
                  <c:v>5.866097786948579E-3</c:v>
                </c:pt>
                <c:pt idx="59">
                  <c:v>5.2856710723524387E-3</c:v>
                </c:pt>
                <c:pt idx="60">
                  <c:v>4.7621248656700465E-3</c:v>
                </c:pt>
                <c:pt idx="61">
                  <c:v>4.2899885425609604E-3</c:v>
                </c:pt>
                <c:pt idx="62">
                  <c:v>3.8642981353950992E-3</c:v>
                </c:pt>
                <c:pt idx="63">
                  <c:v>3.4805531033887359E-3</c:v>
                </c:pt>
                <c:pt idx="64">
                  <c:v>3.1346760769344652E-3</c:v>
                </c:pt>
                <c:pt idx="65">
                  <c:v>2.8229755180949482E-3</c:v>
                </c:pt>
                <c:pt idx="66">
                  <c:v>2.5421112039671618E-3</c:v>
                </c:pt>
                <c:pt idx="67">
                  <c:v>2.2890624145450278E-3</c:v>
                </c:pt>
                <c:pt idx="68">
                  <c:v>2.0610986898233542E-3</c:v>
                </c:pt>
                <c:pt idx="69">
                  <c:v>1.8557530105131421E-3</c:v>
                </c:pt>
                <c:pt idx="70">
                  <c:v>1.6707972514753363E-3</c:v>
                </c:pt>
                <c:pt idx="71">
                  <c:v>1.5042197556619861E-3</c:v>
                </c:pt>
                <c:pt idx="72">
                  <c:v>1.3542048780291022E-3</c:v>
                </c:pt>
                <c:pt idx="73">
                  <c:v>1.2191143527770438E-3</c:v>
                </c:pt>
                <c:pt idx="74">
                  <c:v>1.0974703427582509E-3</c:v>
                </c:pt>
                <c:pt idx="75">
                  <c:v>9.8794003646895706E-4</c:v>
                </c:pt>
                <c:pt idx="76">
                  <c:v>8.8932166531768765E-4</c:v>
                </c:pt>
                <c:pt idx="77">
                  <c:v>8.0053182153095063E-4</c:v>
                </c:pt>
                <c:pt idx="78">
                  <c:v>7.2059396487835934E-4</c:v>
                </c:pt>
                <c:pt idx="79">
                  <c:v>6.48628014196645E-4</c:v>
                </c:pt>
                <c:pt idx="80">
                  <c:v>5.8384092732998425E-4</c:v>
                </c:pt>
                <c:pt idx="81">
                  <c:v>5.2551818048799878E-4</c:v>
                </c:pt>
                <c:pt idx="82">
                  <c:v>4.7301606508431997E-4</c:v>
                </c:pt>
                <c:pt idx="83">
                  <c:v>4.2575472681498464E-4</c:v>
                </c:pt>
                <c:pt idx="84">
                  <c:v>3.8321187804080592E-4</c:v>
                </c:pt>
                <c:pt idx="85">
                  <c:v>3.4491712043907048E-4</c:v>
                </c:pt>
                <c:pt idx="86">
                  <c:v>3.1044682038651206E-4</c:v>
                </c:pt>
                <c:pt idx="87">
                  <c:v>2.7941948463300646E-4</c:v>
                </c:pt>
                <c:pt idx="88">
                  <c:v>2.5149158853618892E-4</c:v>
                </c:pt>
                <c:pt idx="89">
                  <c:v>2.2635381346695189E-4</c:v>
                </c:pt>
                <c:pt idx="90">
                  <c:v>2.0372765398271402E-4</c:v>
                </c:pt>
                <c:pt idx="91">
                  <c:v>1.8336235902004379E-4</c:v>
                </c:pt>
                <c:pt idx="92">
                  <c:v>1.650321747009457E-4</c:v>
                </c:pt>
                <c:pt idx="93">
                  <c:v>1.4853385939947669E-4</c:v>
                </c:pt>
                <c:pt idx="94">
                  <c:v>1.3368444449788741E-4</c:v>
                </c:pt>
                <c:pt idx="95">
                  <c:v>1.2031921679460165E-4</c:v>
                </c:pt>
                <c:pt idx="96">
                  <c:v>1.0828990082958381E-4</c:v>
                </c:pt>
                <c:pt idx="97">
                  <c:v>9.7463021484519647E-5</c:v>
                </c:pt>
                <c:pt idx="98">
                  <c:v>8.7718429113372185E-5</c:v>
                </c:pt>
                <c:pt idx="99">
                  <c:v>7.8947971179690922E-5</c:v>
                </c:pt>
                <c:pt idx="100">
                  <c:v>7.1054295935936944E-5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559-4F7D-86E4-ABA62E2BE8A1}"/>
            </c:ext>
          </c:extLst>
        </c:ser>
        <c:ser>
          <c:idx val="1"/>
          <c:order val="1"/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List1!$C$2:$C$102</c:f>
              <c:numCache>
                <c:formatCode>General</c:formatCode>
                <c:ptCount val="101"/>
                <c:pt idx="0">
                  <c:v>0.5</c:v>
                </c:pt>
                <c:pt idx="1">
                  <c:v>0.47058823529411875</c:v>
                </c:pt>
                <c:pt idx="2">
                  <c:v>0.43977364591754348</c:v>
                </c:pt>
                <c:pt idx="3">
                  <c:v>0.40777800081049248</c:v>
                </c:pt>
                <c:pt idx="4">
                  <c:v>0.37490562890079748</c:v>
                </c:pt>
                <c:pt idx="5">
                  <c:v>0.34154185861026043</c:v>
                </c:pt>
                <c:pt idx="6">
                  <c:v>0.30814181814395342</c:v>
                </c:pt>
                <c:pt idx="7">
                  <c:v>0.27520846445503533</c:v>
                </c:pt>
                <c:pt idx="8">
                  <c:v>0.24326084873294482</c:v>
                </c:pt>
                <c:pt idx="9">
                  <c:v>0.21279619330241814</c:v>
                </c:pt>
                <c:pt idx="10">
                  <c:v>0.18425149824517129</c:v>
                </c:pt>
                <c:pt idx="11">
                  <c:v>0.15797118931554921</c:v>
                </c:pt>
                <c:pt idx="12">
                  <c:v>0.13418625557774641</c:v>
                </c:pt>
                <c:pt idx="13">
                  <c:v>0.11300767292634289</c:v>
                </c:pt>
                <c:pt idx="14">
                  <c:v>9.4433630933266663E-2</c:v>
                </c:pt>
                <c:pt idx="15">
                  <c:v>7.8367338214957033E-2</c:v>
                </c:pt>
                <c:pt idx="16">
                  <c:v>6.4640762914373165E-2</c:v>
                </c:pt>
                <c:pt idx="17">
                  <c:v>5.3039696394424837E-2</c:v>
                </c:pt>
                <c:pt idx="18">
                  <c:v>4.3326591463532724E-2</c:v>
                </c:pt>
                <c:pt idx="19">
                  <c:v>3.5259098157145306E-2</c:v>
                </c:pt>
                <c:pt idx="20">
                  <c:v>2.8603581097842765E-2</c:v>
                </c:pt>
                <c:pt idx="21">
                  <c:v>2.3143876880665312E-2</c:v>
                </c:pt>
                <c:pt idx="22">
                  <c:v>1.8686087104724788E-2</c:v>
                </c:pt>
                <c:pt idx="23">
                  <c:v>1.5060385829822463E-2</c:v>
                </c:pt>
                <c:pt idx="24">
                  <c:v>1.2120776255333069E-2</c:v>
                </c:pt>
                <c:pt idx="25">
                  <c:v>9.743574587288719E-3</c:v>
                </c:pt>
                <c:pt idx="26">
                  <c:v>7.8252092932313555E-3</c:v>
                </c:pt>
                <c:pt idx="27">
                  <c:v>6.2797466606799848E-3</c:v>
                </c:pt>
                <c:pt idx="28">
                  <c:v>5.0364085540897524E-3</c:v>
                </c:pt>
                <c:pt idx="29">
                  <c:v>4.0372396373208833E-3</c:v>
                </c:pt>
                <c:pt idx="30">
                  <c:v>3.2350053609376647E-3</c:v>
                </c:pt>
                <c:pt idx="31">
                  <c:v>2.5913520800640711E-3</c:v>
                </c:pt>
                <c:pt idx="32">
                  <c:v>2.0752299375397221E-3</c:v>
                </c:pt>
                <c:pt idx="33">
                  <c:v>1.6615617679918801E-3</c:v>
                </c:pt>
                <c:pt idx="34">
                  <c:v>1.330132719019656E-3</c:v>
                </c:pt>
                <c:pt idx="35">
                  <c:v>1.0646722606443622E-3</c:v>
                </c:pt>
                <c:pt idx="36">
                  <c:v>8.5210049844529204E-4</c:v>
                </c:pt>
                <c:pt idx="37">
                  <c:v>6.8191272300070804E-4</c:v>
                </c:pt>
                <c:pt idx="38">
                  <c:v>5.4567896982476191E-4</c:v>
                </c:pt>
                <c:pt idx="39">
                  <c:v>4.3663845562568951E-4</c:v>
                </c:pt>
                <c:pt idx="40">
                  <c:v>3.4937177083897307E-4</c:v>
                </c:pt>
                <c:pt idx="41">
                  <c:v>2.7953647470837183E-4</c:v>
                </c:pt>
                <c:pt idx="42">
                  <c:v>2.2365418407226887E-4</c:v>
                </c:pt>
                <c:pt idx="43">
                  <c:v>1.7893935368172131E-4</c:v>
                </c:pt>
                <c:pt idx="44">
                  <c:v>1.4316172893548822E-4</c:v>
                </c:pt>
                <c:pt idx="45">
                  <c:v>1.1453594154426801E-4</c:v>
                </c:pt>
                <c:pt idx="46">
                  <c:v>9.1632951101529748E-5</c:v>
                </c:pt>
                <c:pt idx="47">
                  <c:v>7.3309047767870198E-5</c:v>
                </c:pt>
                <c:pt idx="48">
                  <c:v>5.8648957950961914E-5</c:v>
                </c:pt>
                <c:pt idx="49">
                  <c:v>4.6920267058399034E-5</c:v>
                </c:pt>
                <c:pt idx="50">
                  <c:v>3.7536918127080975E-5</c:v>
                </c:pt>
                <c:pt idx="51">
                  <c:v>3.0029985386443303E-5</c:v>
                </c:pt>
                <c:pt idx="52">
                  <c:v>2.40242768842951E-5</c:v>
                </c:pt>
                <c:pt idx="53">
                  <c:v>1.9219606200073869E-5</c:v>
                </c:pt>
                <c:pt idx="54">
                  <c:v>1.5375803165675905E-5</c:v>
                </c:pt>
                <c:pt idx="55">
                  <c:v>1.2300718185327758E-5</c:v>
                </c:pt>
                <c:pt idx="56">
                  <c:v>9.8406229666563683E-6</c:v>
                </c:pt>
                <c:pt idx="57">
                  <c:v>7.8725293614099128E-6</c:v>
                </c:pt>
                <c:pt idx="58">
                  <c:v>6.2980433216622675E-6</c:v>
                </c:pt>
                <c:pt idx="59">
                  <c:v>5.0384473502337141E-6</c:v>
                </c:pt>
                <c:pt idx="60">
                  <c:v>4.0307660036874249E-6</c:v>
                </c:pt>
                <c:pt idx="61">
                  <c:v>3.2246180020117084E-6</c:v>
                </c:pt>
                <c:pt idx="62">
                  <c:v>2.5796977290198851E-6</c:v>
                </c:pt>
                <c:pt idx="63">
                  <c:v>2.0637603127642864E-6</c:v>
                </c:pt>
                <c:pt idx="64">
                  <c:v>1.6510096131252664E-6</c:v>
                </c:pt>
                <c:pt idx="65">
                  <c:v>1.3208085627665515E-6</c:v>
                </c:pt>
                <c:pt idx="66">
                  <c:v>1.0566474084644476E-6</c:v>
                </c:pt>
                <c:pt idx="67">
                  <c:v>8.4531828405272264E-7</c:v>
                </c:pt>
                <c:pt idx="68">
                  <c:v>6.7625485590231648E-7</c:v>
                </c:pt>
                <c:pt idx="69">
                  <c:v>5.4100403106444597E-7</c:v>
                </c:pt>
                <c:pt idx="70">
                  <c:v>4.328033185108681E-7</c:v>
                </c:pt>
                <c:pt idx="71">
                  <c:v>3.4624271475067925E-7</c:v>
                </c:pt>
                <c:pt idx="72">
                  <c:v>2.7699421016342687E-7</c:v>
                </c:pt>
                <c:pt idx="73">
                  <c:v>2.2159539268299468E-7</c:v>
                </c:pt>
                <c:pt idx="74">
                  <c:v>1.7727632985984089E-7</c:v>
                </c:pt>
                <c:pt idx="75">
                  <c:v>1.4182107394448005E-7</c:v>
                </c:pt>
                <c:pt idx="76">
                  <c:v>1.1345686559181311E-7</c:v>
                </c:pt>
                <c:pt idx="77">
                  <c:v>9.0765496592638319E-8</c:v>
                </c:pt>
                <c:pt idx="78">
                  <c:v>7.2612399910390568E-8</c:v>
                </c:pt>
                <c:pt idx="79">
                  <c:v>5.8089921615531859E-8</c:v>
                </c:pt>
                <c:pt idx="80">
                  <c:v>4.6471938372245815E-8</c:v>
                </c:pt>
                <c:pt idx="81">
                  <c:v>3.7177551388881796E-8</c:v>
                </c:pt>
                <c:pt idx="82">
                  <c:v>2.9742041553399959E-8</c:v>
                </c:pt>
                <c:pt idx="83">
                  <c:v>2.3793633525788443E-8</c:v>
                </c:pt>
                <c:pt idx="84">
                  <c:v>1.9034907001794586E-8</c:v>
                </c:pt>
                <c:pt idx="85">
                  <c:v>1.5227925717380584E-8</c:v>
                </c:pt>
                <c:pt idx="86">
                  <c:v>1.2182340648109166E-8</c:v>
                </c:pt>
                <c:pt idx="87">
                  <c:v>9.7458725659783335E-9</c:v>
                </c:pt>
                <c:pt idx="88">
                  <c:v>7.796698083176938E-9</c:v>
                </c:pt>
                <c:pt idx="89">
                  <c:v>6.2373584859938867E-9</c:v>
                </c:pt>
                <c:pt idx="90">
                  <c:v>4.9898868012445791E-9</c:v>
                </c:pt>
                <c:pt idx="91">
                  <c:v>3.9919094489633305E-9</c:v>
                </c:pt>
                <c:pt idx="92">
                  <c:v>3.1935275642699813E-9</c:v>
                </c:pt>
                <c:pt idx="93">
                  <c:v>2.5548220546795339E-9</c:v>
                </c:pt>
                <c:pt idx="94">
                  <c:v>2.043857645832313E-9</c:v>
                </c:pt>
                <c:pt idx="95">
                  <c:v>1.6350861180025984E-9</c:v>
                </c:pt>
                <c:pt idx="96">
                  <c:v>1.3080688952575991E-9</c:v>
                </c:pt>
                <c:pt idx="97">
                  <c:v>1.0464551167536183E-9</c:v>
                </c:pt>
                <c:pt idx="98">
                  <c:v>8.3716409375331606E-10</c:v>
                </c:pt>
                <c:pt idx="99">
                  <c:v>6.6973127522692068E-10</c:v>
                </c:pt>
                <c:pt idx="100">
                  <c:v>5.3578502032506928E-10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D559-4F7D-86E4-ABA62E2BE8A1}"/>
            </c:ext>
          </c:extLst>
        </c:ser>
        <c:ser>
          <c:idx val="2"/>
          <c:order val="2"/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List1!$D$2:$D$102</c:f>
              <c:numCache>
                <c:formatCode>General</c:formatCode>
                <c:ptCount val="101"/>
                <c:pt idx="0">
                  <c:v>0.5</c:v>
                </c:pt>
                <c:pt idx="1">
                  <c:v>0.4</c:v>
                </c:pt>
                <c:pt idx="2">
                  <c:v>0.29411764705882382</c:v>
                </c:pt>
                <c:pt idx="3">
                  <c:v>0.19630484988452671</c:v>
                </c:pt>
                <c:pt idx="4">
                  <c:v>0.11926712530744382</c:v>
                </c:pt>
                <c:pt idx="5">
                  <c:v>6.7166621804237187E-2</c:v>
                </c:pt>
                <c:pt idx="6">
                  <c:v>3.5914558828422288E-2</c:v>
                </c:pt>
                <c:pt idx="7">
                  <c:v>1.8613780588198028E-2</c:v>
                </c:pt>
                <c:pt idx="8">
                  <c:v>9.4817387157357727E-3</c:v>
                </c:pt>
                <c:pt idx="9">
                  <c:v>4.7860341427975114E-3</c:v>
                </c:pt>
                <c:pt idx="10">
                  <c:v>2.4044975398628352E-3</c:v>
                </c:pt>
                <c:pt idx="11">
                  <c:v>1.2051430495967567E-3</c:v>
                </c:pt>
                <c:pt idx="12">
                  <c:v>6.032981472613889E-4</c:v>
                </c:pt>
                <c:pt idx="13">
                  <c:v>3.0183111285333309E-4</c:v>
                </c:pt>
                <c:pt idx="14">
                  <c:v>1.5096111431136481E-4</c:v>
                </c:pt>
                <c:pt idx="15">
                  <c:v>7.5491952644772583E-5</c:v>
                </c:pt>
                <c:pt idx="16">
                  <c:v>3.7748825947401176E-5</c:v>
                </c:pt>
                <c:pt idx="17">
                  <c:v>1.8875125474078598E-5</c:v>
                </c:pt>
                <c:pt idx="18">
                  <c:v>9.4377408739013123E-6</c:v>
                </c:pt>
                <c:pt idx="19">
                  <c:v>4.7189149726371843E-6</c:v>
                </c:pt>
                <c:pt idx="20">
                  <c:v>2.3594686204241197E-6</c:v>
                </c:pt>
                <c:pt idx="21">
                  <c:v>1.1797370937614355E-6</c:v>
                </c:pt>
                <c:pt idx="22">
                  <c:v>5.8986924277093453E-7</c:v>
                </c:pt>
                <c:pt idx="23">
                  <c:v>2.9493479535837947E-7</c:v>
                </c:pt>
                <c:pt idx="24">
                  <c:v>1.4746744117246289E-7</c:v>
                </c:pt>
                <c:pt idx="25">
                  <c:v>7.3733731459555642E-8</c:v>
                </c:pt>
                <c:pt idx="26">
                  <c:v>3.6866868448109492E-8</c:v>
                </c:pt>
                <c:pt idx="27">
                  <c:v>1.8433434903637743E-8</c:v>
                </c:pt>
                <c:pt idx="28">
                  <c:v>9.2167176217145747E-9</c:v>
                </c:pt>
                <c:pt idx="29">
                  <c:v>4.6083588533312532E-9</c:v>
                </c:pt>
                <c:pt idx="30">
                  <c:v>2.3041794372841094E-9</c:v>
                </c:pt>
                <c:pt idx="31">
                  <c:v>1.1520897212966835E-9</c:v>
                </c:pt>
                <c:pt idx="32">
                  <c:v>5.7604486131199525E-10</c:v>
                </c:pt>
                <c:pt idx="33">
                  <c:v>2.8802243082191191E-10</c:v>
                </c:pt>
                <c:pt idx="34">
                  <c:v>1.4401121545243431E-10</c:v>
                </c:pt>
                <c:pt idx="35">
                  <c:v>7.200560773658687E-11</c:v>
                </c:pt>
                <c:pt idx="36">
                  <c:v>3.6002803870885813E-11</c:v>
                </c:pt>
                <c:pt idx="37">
                  <c:v>1.8001401936090989E-11</c:v>
                </c:pt>
                <c:pt idx="38">
                  <c:v>9.0007009682075316E-12</c:v>
                </c:pt>
                <c:pt idx="39">
                  <c:v>4.5003504841442872E-12</c:v>
                </c:pt>
                <c:pt idx="40">
                  <c:v>2.2501752420822693E-12</c:v>
                </c:pt>
                <c:pt idx="41">
                  <c:v>1.1250876210436667E-12</c:v>
                </c:pt>
                <c:pt idx="42">
                  <c:v>5.6254381052246533E-13</c:v>
                </c:pt>
                <c:pt idx="43">
                  <c:v>2.8127190526138988E-13</c:v>
                </c:pt>
                <c:pt idx="44">
                  <c:v>1.4063595263073495E-13</c:v>
                </c:pt>
                <c:pt idx="45">
                  <c:v>7.0317976315377435E-14</c:v>
                </c:pt>
                <c:pt idx="46">
                  <c:v>3.5158988157691078E-14</c:v>
                </c:pt>
                <c:pt idx="47">
                  <c:v>1.7579494078846154E-14</c:v>
                </c:pt>
                <c:pt idx="48">
                  <c:v>8.7897470394232901E-15</c:v>
                </c:pt>
                <c:pt idx="49">
                  <c:v>4.394873519711664E-15</c:v>
                </c:pt>
                <c:pt idx="50">
                  <c:v>2.1974367598558482E-15</c:v>
                </c:pt>
                <c:pt idx="51">
                  <c:v>1.098718379927926E-15</c:v>
                </c:pt>
                <c:pt idx="52">
                  <c:v>5.4935918996396342E-16</c:v>
                </c:pt>
                <c:pt idx="53">
                  <c:v>2.7467959498198156E-16</c:v>
                </c:pt>
                <c:pt idx="54">
                  <c:v>1.3733979749099108E-16</c:v>
                </c:pt>
                <c:pt idx="55">
                  <c:v>6.8669898745495341E-17</c:v>
                </c:pt>
                <c:pt idx="56">
                  <c:v>3.433494937274772E-17</c:v>
                </c:pt>
                <c:pt idx="57">
                  <c:v>1.7167474686373891E-17</c:v>
                </c:pt>
                <c:pt idx="58">
                  <c:v>8.5837373431869639E-18</c:v>
                </c:pt>
                <c:pt idx="59">
                  <c:v>4.2918686715934804E-18</c:v>
                </c:pt>
                <c:pt idx="60">
                  <c:v>2.1459343357967402E-18</c:v>
                </c:pt>
                <c:pt idx="61">
                  <c:v>1.0729671678983699E-18</c:v>
                </c:pt>
                <c:pt idx="62">
                  <c:v>5.3648358394918158E-19</c:v>
                </c:pt>
                <c:pt idx="63">
                  <c:v>2.6824179197459209E-19</c:v>
                </c:pt>
                <c:pt idx="64">
                  <c:v>1.3412089598729609E-19</c:v>
                </c:pt>
                <c:pt idx="65">
                  <c:v>6.7060447993648227E-20</c:v>
                </c:pt>
                <c:pt idx="66">
                  <c:v>3.3530223996824041E-20</c:v>
                </c:pt>
                <c:pt idx="67">
                  <c:v>1.6765111998412042E-20</c:v>
                </c:pt>
                <c:pt idx="68">
                  <c:v>8.3825559992060675E-21</c:v>
                </c:pt>
                <c:pt idx="69">
                  <c:v>4.1912779996030135E-21</c:v>
                </c:pt>
                <c:pt idx="70">
                  <c:v>2.0956389998015003E-21</c:v>
                </c:pt>
                <c:pt idx="71">
                  <c:v>1.047819499900752E-21</c:v>
                </c:pt>
                <c:pt idx="72">
                  <c:v>5.2390974995037884E-22</c:v>
                </c:pt>
                <c:pt idx="73">
                  <c:v>2.6195487497518811E-22</c:v>
                </c:pt>
                <c:pt idx="74">
                  <c:v>1.3097743748759394E-22</c:v>
                </c:pt>
                <c:pt idx="75">
                  <c:v>6.5488718743797109E-23</c:v>
                </c:pt>
                <c:pt idx="76">
                  <c:v>3.274435937189849E-23</c:v>
                </c:pt>
                <c:pt idx="77">
                  <c:v>1.637217968594931E-23</c:v>
                </c:pt>
                <c:pt idx="78">
                  <c:v>8.1860898429746445E-24</c:v>
                </c:pt>
                <c:pt idx="79">
                  <c:v>4.0930449214873156E-24</c:v>
                </c:pt>
                <c:pt idx="80">
                  <c:v>2.0465224607436574E-24</c:v>
                </c:pt>
                <c:pt idx="81">
                  <c:v>1.023261230371828E-24</c:v>
                </c:pt>
                <c:pt idx="82">
                  <c:v>5.1163061518591565E-25</c:v>
                </c:pt>
                <c:pt idx="83">
                  <c:v>2.5581530759295792E-25</c:v>
                </c:pt>
                <c:pt idx="84">
                  <c:v>1.2790765379647893E-25</c:v>
                </c:pt>
                <c:pt idx="85">
                  <c:v>6.3953826898239536E-26</c:v>
                </c:pt>
                <c:pt idx="86">
                  <c:v>3.1976913449119854E-26</c:v>
                </c:pt>
                <c:pt idx="87">
                  <c:v>1.5988456724559852E-26</c:v>
                </c:pt>
                <c:pt idx="88">
                  <c:v>7.9942283622799478E-27</c:v>
                </c:pt>
                <c:pt idx="89">
                  <c:v>3.9971141811399768E-27</c:v>
                </c:pt>
                <c:pt idx="90">
                  <c:v>1.9985570905699891E-27</c:v>
                </c:pt>
                <c:pt idx="91">
                  <c:v>9.9927854528499634E-28</c:v>
                </c:pt>
                <c:pt idx="92">
                  <c:v>4.9963927264249853E-28</c:v>
                </c:pt>
                <c:pt idx="93">
                  <c:v>2.4981963632124891E-28</c:v>
                </c:pt>
                <c:pt idx="94">
                  <c:v>1.2490981816062441E-28</c:v>
                </c:pt>
                <c:pt idx="95">
                  <c:v>6.2454909080312193E-29</c:v>
                </c:pt>
                <c:pt idx="96">
                  <c:v>3.1227454540156029E-29</c:v>
                </c:pt>
                <c:pt idx="97">
                  <c:v>1.5613727270078043E-29</c:v>
                </c:pt>
                <c:pt idx="98">
                  <c:v>7.8068636350390325E-30</c:v>
                </c:pt>
                <c:pt idx="99">
                  <c:v>3.9034318175195212E-30</c:v>
                </c:pt>
                <c:pt idx="100">
                  <c:v>1.9517159087597595E-30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D559-4F7D-86E4-ABA62E2BE8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8356352"/>
        <c:axId val="108357888"/>
      </c:scatterChart>
      <c:valAx>
        <c:axId val="108356352"/>
        <c:scaling>
          <c:orientation val="minMax"/>
          <c:max val="10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08357888"/>
        <c:crosses val="autoZero"/>
        <c:crossBetween val="midCat"/>
      </c:valAx>
      <c:valAx>
        <c:axId val="108357888"/>
        <c:scaling>
          <c:orientation val="minMax"/>
          <c:max val="0.5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08356352"/>
        <c:crosses val="autoZero"/>
        <c:crossBetween val="midCat"/>
        <c:majorUnit val="0.1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9718761757347605E-2"/>
          <c:y val="2.125576042854585E-2"/>
          <c:w val="0.871810775360359"/>
          <c:h val="0.88355560730224258"/>
        </c:manualLayout>
      </c:layout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List1!$B$2:$B$152</c:f>
              <c:numCache>
                <c:formatCode>General</c:formatCode>
                <c:ptCount val="151"/>
                <c:pt idx="0">
                  <c:v>0.45</c:v>
                </c:pt>
                <c:pt idx="1">
                  <c:v>0.44739610731194202</c:v>
                </c:pt>
                <c:pt idx="2">
                  <c:v>0.44465972052518343</c:v>
                </c:pt>
                <c:pt idx="3">
                  <c:v>0.44178460841506295</c:v>
                </c:pt>
                <c:pt idx="4">
                  <c:v>0.4387643308855374</c:v>
                </c:pt>
                <c:pt idx="5">
                  <c:v>0.43559224654389944</c:v>
                </c:pt>
                <c:pt idx="6">
                  <c:v>0.43226152341442581</c:v>
                </c:pt>
                <c:pt idx="7">
                  <c:v>0.42876515331628218</c:v>
                </c:pt>
                <c:pt idx="8">
                  <c:v>0.42509597049306741</c:v>
                </c:pt>
                <c:pt idx="9">
                  <c:v>0.42124667514603636</c:v>
                </c:pt>
                <c:pt idx="10">
                  <c:v>0.41720986258881937</c:v>
                </c:pt>
                <c:pt idx="11">
                  <c:v>0.41297805880626332</c:v>
                </c:pt>
                <c:pt idx="12">
                  <c:v>0.40854376326102931</c:v>
                </c:pt>
                <c:pt idx="13">
                  <c:v>0.40389949984500711</c:v>
                </c:pt>
                <c:pt idx="14">
                  <c:v>0.39903787691353138</c:v>
                </c:pt>
                <c:pt idx="15">
                  <c:v>0.39395165736267418</c:v>
                </c:pt>
                <c:pt idx="16">
                  <c:v>0.38863383970574372</c:v>
                </c:pt>
                <c:pt idx="17">
                  <c:v>0.38307775106553332</c:v>
                </c:pt>
                <c:pt idx="18">
                  <c:v>0.37727715291255082</c:v>
                </c:pt>
                <c:pt idx="19">
                  <c:v>0.37122636023431288</c:v>
                </c:pt>
                <c:pt idx="20">
                  <c:v>0.36492037460252241</c:v>
                </c:pt>
                <c:pt idx="21">
                  <c:v>0.35835503129899232</c:v>
                </c:pt>
                <c:pt idx="22">
                  <c:v>0.35152716025237057</c:v>
                </c:pt>
                <c:pt idx="23">
                  <c:v>0.34443476001228407</c:v>
                </c:pt>
                <c:pt idx="24">
                  <c:v>0.3370771833341531</c:v>
                </c:pt>
                <c:pt idx="25">
                  <c:v>0.32945533216029138</c:v>
                </c:pt>
                <c:pt idx="26">
                  <c:v>0.32157185886257461</c:v>
                </c:pt>
                <c:pt idx="27">
                  <c:v>0.31343136957084894</c:v>
                </c:pt>
                <c:pt idx="28">
                  <c:v>0.30504062427644335</c:v>
                </c:pt>
                <c:pt idx="29">
                  <c:v>0.29640872721559164</c:v>
                </c:pt>
                <c:pt idx="30">
                  <c:v>0.28754729986877708</c:v>
                </c:pt>
                <c:pt idx="31">
                  <c:v>0.27847062784610188</c:v>
                </c:pt>
                <c:pt idx="32">
                  <c:v>0.26919577207461631</c:v>
                </c:pt>
                <c:pt idx="33">
                  <c:v>0.25974263418798466</c:v>
                </c:pt>
                <c:pt idx="34">
                  <c:v>0.2501339659784958</c:v>
                </c:pt>
                <c:pt idx="35">
                  <c:v>0.24039531334101574</c:v>
                </c:pt>
                <c:pt idx="36">
                  <c:v>0.23055488643369806</c:v>
                </c:pt>
                <c:pt idx="37">
                  <c:v>0.22064334987784162</c:v>
                </c:pt>
                <c:pt idx="38">
                  <c:v>0.21069352973548036</c:v>
                </c:pt>
                <c:pt idx="39">
                  <c:v>0.20074003767415821</c:v>
                </c:pt>
                <c:pt idx="40">
                  <c:v>0.1908188169961792</c:v>
                </c:pt>
                <c:pt idx="41">
                  <c:v>0.18096661981983841</c:v>
                </c:pt>
                <c:pt idx="42">
                  <c:v>0.17122042931169121</c:v>
                </c:pt>
                <c:pt idx="43">
                  <c:v>0.16161684508154348</c:v>
                </c:pt>
                <c:pt idx="44">
                  <c:v>0.15219145324702457</c:v>
                </c:pt>
                <c:pt idx="45">
                  <c:v>0.14297820486815571</c:v>
                </c:pt>
                <c:pt idx="46">
                  <c:v>0.13400882714884413</c:v>
                </c:pt>
                <c:pt idx="47">
                  <c:v>0.12531229084351228</c:v>
                </c:pt>
                <c:pt idx="48">
                  <c:v>0.11691435470389315</c:v>
                </c:pt>
                <c:pt idx="49">
                  <c:v>0.10883720374091174</c:v>
                </c:pt>
                <c:pt idx="50">
                  <c:v>0.10109919290550276</c:v>
                </c:pt>
                <c:pt idx="51">
                  <c:v>9.3714701971043687E-2</c:v>
                </c:pt>
                <c:pt idx="52">
                  <c:v>8.6694101444505137E-2</c:v>
                </c:pt>
                <c:pt idx="53">
                  <c:v>8.0043823747478066E-2</c:v>
                </c:pt>
                <c:pt idx="54">
                  <c:v>7.3766529123024005E-2</c:v>
                </c:pt>
                <c:pt idx="55">
                  <c:v>6.7861352052557139E-2</c:v>
                </c:pt>
                <c:pt idx="56">
                  <c:v>6.2324211578294784E-2</c:v>
                </c:pt>
                <c:pt idx="57">
                  <c:v>5.7148167846518584E-2</c:v>
                </c:pt>
                <c:pt idx="58">
                  <c:v>5.2323807313809527E-2</c:v>
                </c:pt>
                <c:pt idx="59">
                  <c:v>4.7839640196940265E-2</c:v>
                </c:pt>
                <c:pt idx="60">
                  <c:v>4.3682495645318904E-2</c:v>
                </c:pt>
                <c:pt idx="61">
                  <c:v>3.9837902502080233E-2</c:v>
                </c:pt>
                <c:pt idx="62">
                  <c:v>3.6290446138425872E-2</c:v>
                </c:pt>
                <c:pt idx="63">
                  <c:v>3.3024094473788589E-2</c:v>
                </c:pt>
                <c:pt idx="64">
                  <c:v>3.0022488758911954E-2</c:v>
                </c:pt>
                <c:pt idx="65">
                  <c:v>2.7269196880308006E-2</c:v>
                </c:pt>
                <c:pt idx="66">
                  <c:v>2.4747928773546996E-2</c:v>
                </c:pt>
                <c:pt idx="67">
                  <c:v>2.2442714983481996E-2</c:v>
                </c:pt>
                <c:pt idx="68">
                  <c:v>2.033805048943739E-2</c:v>
                </c:pt>
                <c:pt idx="69">
                  <c:v>1.8419006653778752E-2</c:v>
                </c:pt>
                <c:pt idx="70">
                  <c:v>1.6671314598523897E-2</c:v>
                </c:pt>
                <c:pt idx="71">
                  <c:v>1.5081423518687083E-2</c:v>
                </c:pt>
                <c:pt idx="72">
                  <c:v>1.3636537455415921E-2</c:v>
                </c:pt>
                <c:pt idx="73">
                  <c:v>1.2324633925843004E-2</c:v>
                </c:pt>
                <c:pt idx="74">
                  <c:v>1.1134467583226938E-2</c:v>
                </c:pt>
                <c:pt idx="75">
                  <c:v>1.0055561796705114E-2</c:v>
                </c:pt>
                <c:pt idx="76">
                  <c:v>9.0781907238826533E-3</c:v>
                </c:pt>
                <c:pt idx="77">
                  <c:v>8.1933541237823714E-3</c:v>
                </c:pt>
                <c:pt idx="78">
                  <c:v>7.3927468385688883E-3</c:v>
                </c:pt>
                <c:pt idx="79">
                  <c:v>6.6687245710234273E-3</c:v>
                </c:pt>
                <c:pt idx="80">
                  <c:v>6.0142673079324194E-3</c:v>
                </c:pt>
                <c:pt idx="81">
                  <c:v>5.4229414911195163E-3</c:v>
                </c:pt>
                <c:pt idx="82">
                  <c:v>4.8888618191523124E-3</c:v>
                </c:pt>
                <c:pt idx="83">
                  <c:v>4.4066533734534018E-3</c:v>
                </c:pt>
                <c:pt idx="84">
                  <c:v>3.9714146011558156E-3</c:v>
                </c:pt>
                <c:pt idx="85">
                  <c:v>3.5786815513779357E-3</c:v>
                </c:pt>
                <c:pt idx="86">
                  <c:v>3.2243936490808658E-3</c:v>
                </c:pt>
                <c:pt idx="87">
                  <c:v>2.9048611986107952E-3</c:v>
                </c:pt>
                <c:pt idx="88">
                  <c:v>2.6167347347317012E-3</c:v>
                </c:pt>
                <c:pt idx="89">
                  <c:v>2.3569762798807668E-3</c:v>
                </c:pt>
                <c:pt idx="90">
                  <c:v>2.1228325201802403E-3</c:v>
                </c:pt>
                <c:pt idx="91">
                  <c:v>1.9118098773062303E-3</c:v>
                </c:pt>
                <c:pt idx="92">
                  <c:v>1.721651426783857E-3</c:v>
                </c:pt>
                <c:pt idx="93">
                  <c:v>1.5503155940268761E-3</c:v>
                </c:pt>
                <c:pt idx="94">
                  <c:v>1.3959565460783952E-3</c:v>
                </c:pt>
                <c:pt idx="95">
                  <c:v>1.2569061883574151E-3</c:v>
                </c:pt>
                <c:pt idx="96">
                  <c:v>1.1316576707826721E-3</c:v>
                </c:pt>
                <c:pt idx="97">
                  <c:v>1.0188503056075921E-3</c:v>
                </c:pt>
                <c:pt idx="98">
                  <c:v>9.1725579947911449E-4</c:v>
                </c:pt>
                <c:pt idx="99">
                  <c:v>8.2576570407463606E-4</c:v>
                </c:pt>
                <c:pt idx="100">
                  <c:v>7.433799927270662E-4</c:v>
                </c:pt>
                <c:pt idx="101">
                  <c:v>6.6919667435803539E-4</c:v>
                </c:pt>
                <c:pt idx="102">
                  <c:v>6.0240236051831652E-4</c:v>
                </c:pt>
                <c:pt idx="103">
                  <c:v>5.4226370615793862E-4</c:v>
                </c:pt>
                <c:pt idx="104">
                  <c:v>4.8811964974259921E-4</c:v>
                </c:pt>
                <c:pt idx="105">
                  <c:v>4.3937438336447284E-4</c:v>
                </c:pt>
                <c:pt idx="106">
                  <c:v>3.954909884648419E-4</c:v>
                </c:pt>
                <c:pt idx="107">
                  <c:v>3.5598567761989131E-4</c:v>
                </c:pt>
                <c:pt idx="108">
                  <c:v>3.2042258748739408E-4</c:v>
                </c:pt>
                <c:pt idx="109">
                  <c:v>2.8840907243613272E-4</c:v>
                </c:pt>
                <c:pt idx="110">
                  <c:v>2.595914525592817E-4</c:v>
                </c:pt>
                <c:pt idx="111">
                  <c:v>2.3365117369604813E-4</c:v>
                </c:pt>
                <c:pt idx="112">
                  <c:v>2.1030134074836844E-4</c:v>
                </c:pt>
                <c:pt idx="113">
                  <c:v>1.89283588983157E-4</c:v>
                </c:pt>
                <c:pt idx="114">
                  <c:v>1.7036526116138219E-4</c:v>
                </c:pt>
                <c:pt idx="115">
                  <c:v>1.5333686124224713E-4</c:v>
                </c:pt>
                <c:pt idx="116">
                  <c:v>1.3800975808496722E-4</c:v>
                </c:pt>
                <c:pt idx="117">
                  <c:v>1.2421411502462263E-4</c:v>
                </c:pt>
                <c:pt idx="118">
                  <c:v>1.1179702344547673E-4</c:v>
                </c:pt>
                <c:pt idx="119">
                  <c:v>1.0062082052849688E-4</c:v>
                </c:pt>
                <c:pt idx="120">
                  <c:v>9.0561573223182085E-5</c:v>
                </c:pt>
                <c:pt idx="121">
                  <c:v>8.1507712200351947E-5</c:v>
                </c:pt>
                <c:pt idx="122">
                  <c:v>7.3358801095169094E-5</c:v>
                </c:pt>
                <c:pt idx="123">
                  <c:v>6.6024427760532525E-5</c:v>
                </c:pt>
                <c:pt idx="124">
                  <c:v>5.9423205531805846E-5</c:v>
                </c:pt>
                <c:pt idx="125">
                  <c:v>5.3481873665464652E-5</c:v>
                </c:pt>
                <c:pt idx="126">
                  <c:v>4.8134487166975831E-5</c:v>
                </c:pt>
                <c:pt idx="127">
                  <c:v>4.3321687176528246E-5</c:v>
                </c:pt>
                <c:pt idx="128">
                  <c:v>3.8990043943995576E-5</c:v>
                </c:pt>
                <c:pt idx="129">
                  <c:v>3.5091465204833456E-5</c:v>
                </c:pt>
                <c:pt idx="130">
                  <c:v>3.1582663474052157E-5</c:v>
                </c:pt>
                <c:pt idx="131">
                  <c:v>2.8424676412837441E-5</c:v>
                </c:pt>
                <c:pt idx="132">
                  <c:v>2.5582434998130002E-5</c:v>
                </c:pt>
                <c:pt idx="133">
                  <c:v>2.3024374745315412E-5</c:v>
                </c:pt>
                <c:pt idx="134">
                  <c:v>2.0722085703383402E-5</c:v>
                </c:pt>
                <c:pt idx="135">
                  <c:v>1.8649997365295774E-5</c:v>
                </c:pt>
                <c:pt idx="136">
                  <c:v>1.6785095018234338E-5</c:v>
                </c:pt>
                <c:pt idx="137">
                  <c:v>1.5106664402860598E-5</c:v>
                </c:pt>
                <c:pt idx="138">
                  <c:v>1.3596061861313679E-5</c:v>
                </c:pt>
                <c:pt idx="139">
                  <c:v>1.2236507433682149E-5</c:v>
                </c:pt>
                <c:pt idx="140">
                  <c:v>1.1012898615078725E-5</c:v>
                </c:pt>
                <c:pt idx="141">
                  <c:v>9.9116427129072977E-6</c:v>
                </c:pt>
                <c:pt idx="142">
                  <c:v>8.9205059488809739E-6</c:v>
                </c:pt>
                <c:pt idx="143">
                  <c:v>8.0284776350242308E-6</c:v>
                </c:pt>
                <c:pt idx="144">
                  <c:v>7.2256479192645112E-6</c:v>
                </c:pt>
                <c:pt idx="145">
                  <c:v>6.5030977460878802E-6</c:v>
                </c:pt>
                <c:pt idx="146">
                  <c:v>5.8527998127234693E-6</c:v>
                </c:pt>
                <c:pt idx="147">
                  <c:v>5.2675294229006529E-6</c:v>
                </c:pt>
                <c:pt idx="148">
                  <c:v>4.7407842497149834E-6</c:v>
                </c:pt>
                <c:pt idx="149">
                  <c:v>4.2667121177401772E-6</c:v>
                </c:pt>
                <c:pt idx="150">
                  <c:v>3.8400460033095598E-6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E8E-43C7-BB6F-8302EF6C4A4A}"/>
            </c:ext>
          </c:extLst>
        </c:ser>
        <c:ser>
          <c:idx val="1"/>
          <c:order val="1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List1!$C$2:$C$152</c:f>
              <c:numCache>
                <c:formatCode>General</c:formatCode>
                <c:ptCount val="151"/>
                <c:pt idx="0">
                  <c:v>0.48500000000000032</c:v>
                </c:pt>
                <c:pt idx="1">
                  <c:v>0.48421127420280186</c:v>
                </c:pt>
                <c:pt idx="2">
                  <c:v>0.48338116080472254</c:v>
                </c:pt>
                <c:pt idx="3">
                  <c:v>0.4825075021480848</c:v>
                </c:pt>
                <c:pt idx="4">
                  <c:v>0.48158803043633924</c:v>
                </c:pt>
                <c:pt idx="5">
                  <c:v>0.48062036250334533</c:v>
                </c:pt>
                <c:pt idx="6">
                  <c:v>0.47960199440059265</c:v>
                </c:pt>
                <c:pt idx="7">
                  <c:v>0.47853029580802581</c:v>
                </c:pt>
                <c:pt idx="8">
                  <c:v>0.47740250427685677</c:v>
                </c:pt>
                <c:pt idx="9">
                  <c:v>0.47621571931608581</c:v>
                </c:pt>
                <c:pt idx="10">
                  <c:v>0.47496689633833677</c:v>
                </c:pt>
                <c:pt idx="11">
                  <c:v>0.47365284048518363</c:v>
                </c:pt>
                <c:pt idx="12">
                  <c:v>0.47227020035768125</c:v>
                </c:pt>
                <c:pt idx="13">
                  <c:v>0.47081546168410277</c:v>
                </c:pt>
                <c:pt idx="14">
                  <c:v>0.46928494096447376</c:v>
                </c:pt>
                <c:pt idx="15">
                  <c:v>0.46767477914016975</c:v>
                </c:pt>
                <c:pt idx="16">
                  <c:v>0.46598093534707585</c:v>
                </c:pt>
                <c:pt idx="17">
                  <c:v>0.4641991808226118</c:v>
                </c:pt>
                <c:pt idx="18">
                  <c:v>0.46232509305064923</c:v>
                </c:pt>
                <c:pt idx="19">
                  <c:v>0.46035405024407611</c:v>
                </c:pt>
                <c:pt idx="20">
                  <c:v>0.45828122628304785</c:v>
                </c:pt>
                <c:pt idx="21">
                  <c:v>0.4561015862476589</c:v>
                </c:pt>
                <c:pt idx="22">
                  <c:v>0.45380988270765144</c:v>
                </c:pt>
                <c:pt idx="23">
                  <c:v>0.45140065295878107</c:v>
                </c:pt>
                <c:pt idx="24">
                  <c:v>0.44886821742608091</c:v>
                </c:pt>
                <c:pt idx="25">
                  <c:v>0.44620667948874382</c:v>
                </c:pt>
                <c:pt idx="26">
                  <c:v>0.44340992702001231</c:v>
                </c:pt>
                <c:pt idx="27">
                  <c:v>0.44047163597841038</c:v>
                </c:pt>
                <c:pt idx="28">
                  <c:v>0.43738527643414205</c:v>
                </c:pt>
                <c:pt idx="29">
                  <c:v>0.43414412146645082</c:v>
                </c:pt>
                <c:pt idx="30">
                  <c:v>0.43074125942403529</c:v>
                </c:pt>
                <c:pt idx="31">
                  <c:v>0.42716961010077292</c:v>
                </c:pt>
                <c:pt idx="32">
                  <c:v>0.42342194544241796</c:v>
                </c:pt>
                <c:pt idx="33">
                  <c:v>0.41949091546526518</c:v>
                </c:pt>
                <c:pt idx="34">
                  <c:v>0.41536908013343382</c:v>
                </c:pt>
                <c:pt idx="35">
                  <c:v>0.41104894800495101</c:v>
                </c:pt>
                <c:pt idx="36">
                  <c:v>0.4065230225150136</c:v>
                </c:pt>
                <c:pt idx="37">
                  <c:v>0.40178385681342044</c:v>
                </c:pt>
                <c:pt idx="38">
                  <c:v>0.39682411810667245</c:v>
                </c:pt>
                <c:pt idx="39">
                  <c:v>0.39163666246696632</c:v>
                </c:pt>
                <c:pt idx="40">
                  <c:v>0.38621462105177418</c:v>
                </c:pt>
                <c:pt idx="41">
                  <c:v>0.38055149861888682</c:v>
                </c:pt>
                <c:pt idx="42">
                  <c:v>0.37464128511133155</c:v>
                </c:pt>
                <c:pt idx="43">
                  <c:v>0.3684785809108283</c:v>
                </c:pt>
                <c:pt idx="44">
                  <c:v>0.36205873610349082</c:v>
                </c:pt>
                <c:pt idx="45">
                  <c:v>0.35537800375199158</c:v>
                </c:pt>
                <c:pt idx="46">
                  <c:v>0.34843370670973117</c:v>
                </c:pt>
                <c:pt idx="47">
                  <c:v>0.34122441693198485</c:v>
                </c:pt>
                <c:pt idx="48">
                  <c:v>0.33375014552672244</c:v>
                </c:pt>
                <c:pt idx="49">
                  <c:v>0.32601254094103632</c:v>
                </c:pt>
                <c:pt idx="50">
                  <c:v>0.31801509170320463</c:v>
                </c:pt>
                <c:pt idx="51">
                  <c:v>0.30976332905377951</c:v>
                </c:pt>
                <c:pt idx="52">
                  <c:v>0.30126502363568047</c:v>
                </c:pt>
                <c:pt idx="53">
                  <c:v>0.29253036922635833</c:v>
                </c:pt>
                <c:pt idx="54">
                  <c:v>0.28357214535957143</c:v>
                </c:pt>
                <c:pt idx="55">
                  <c:v>0.2744058496971179</c:v>
                </c:pt>
                <c:pt idx="56">
                  <c:v>0.26504979028952635</c:v>
                </c:pt>
                <c:pt idx="57">
                  <c:v>0.25552512754149959</c:v>
                </c:pt>
                <c:pt idx="58">
                  <c:v>0.24585585591054637</c:v>
                </c:pt>
                <c:pt idx="59">
                  <c:v>0.23606871624415277</c:v>
                </c:pt>
                <c:pt idx="60">
                  <c:v>0.22619303130338114</c:v>
                </c:pt>
                <c:pt idx="61">
                  <c:v>0.21626045948151851</c:v>
                </c:pt>
                <c:pt idx="62">
                  <c:v>0.2063046649884262</c:v>
                </c:pt>
                <c:pt idx="63">
                  <c:v>0.19636090673050333</c:v>
                </c:pt>
                <c:pt idx="64">
                  <c:v>0.18646555257181538</c:v>
                </c:pt>
                <c:pt idx="65">
                  <c:v>0.17665553031909545</c:v>
                </c:pt>
                <c:pt idx="66">
                  <c:v>0.16696773126056549</c:v>
                </c:pt>
                <c:pt idx="67">
                  <c:v>0.15743838599163348</c:v>
                </c:pt>
                <c:pt idx="68">
                  <c:v>0.14810243516943897</c:v>
                </c:pt>
                <c:pt idx="69">
                  <c:v>0.13899291940114394</c:v>
                </c:pt>
                <c:pt idx="70">
                  <c:v>0.13014041244779309</c:v>
                </c:pt>
                <c:pt idx="71">
                  <c:v>0.1215725202301333</c:v>
                </c:pt>
                <c:pt idx="72">
                  <c:v>0.11331346484418546</c:v>
                </c:pt>
                <c:pt idx="73">
                  <c:v>0.10538376819391168</c:v>
                </c:pt>
                <c:pt idx="74">
                  <c:v>9.7800044329129365E-2</c:v>
                </c:pt>
                <c:pt idx="75">
                  <c:v>9.057490363203656E-2</c:v>
                </c:pt>
                <c:pt idx="76">
                  <c:v>8.3716966143952729E-2</c:v>
                </c:pt>
                <c:pt idx="77">
                  <c:v>7.7230976043939414E-2</c:v>
                </c:pt>
                <c:pt idx="78">
                  <c:v>7.1118004966157528E-2</c:v>
                </c:pt>
                <c:pt idx="79">
                  <c:v>6.5375728724460624E-2</c:v>
                </c:pt>
                <c:pt idx="80">
                  <c:v>5.9998760205740652E-2</c:v>
                </c:pt>
                <c:pt idx="81">
                  <c:v>5.4979020664234005E-2</c:v>
                </c:pt>
                <c:pt idx="82">
                  <c:v>5.0306132250157932E-2</c:v>
                </c:pt>
                <c:pt idx="83">
                  <c:v>4.5967816112390793E-2</c:v>
                </c:pt>
                <c:pt idx="84">
                  <c:v>4.1950282561895376E-2</c:v>
                </c:pt>
                <c:pt idx="85">
                  <c:v>3.8238602301784407E-2</c:v>
                </c:pt>
                <c:pt idx="86">
                  <c:v>3.48170503772504E-2</c:v>
                </c:pt>
                <c:pt idx="87">
                  <c:v>3.1669417072679458E-2</c:v>
                </c:pt>
                <c:pt idx="88">
                  <c:v>2.8779282334618198E-2</c:v>
                </c:pt>
                <c:pt idx="89">
                  <c:v>2.6130252331088427E-2</c:v>
                </c:pt>
                <c:pt idx="90">
                  <c:v>2.3706158420942675E-2</c:v>
                </c:pt>
                <c:pt idx="91">
                  <c:v>2.1491220091644246E-2</c:v>
                </c:pt>
                <c:pt idx="92">
                  <c:v>1.9470174349234863E-2</c:v>
                </c:pt>
                <c:pt idx="93">
                  <c:v>1.7628374648849681E-2</c:v>
                </c:pt>
                <c:pt idx="94">
                  <c:v>1.5951862787075527E-2</c:v>
                </c:pt>
                <c:pt idx="95">
                  <c:v>1.4427417291527685E-2</c:v>
                </c:pt>
                <c:pt idx="96">
                  <c:v>1.3042581789708876E-2</c:v>
                </c:pt>
                <c:pt idx="97">
                  <c:v>1.178567666529058E-2</c:v>
                </c:pt>
                <c:pt idx="98">
                  <c:v>1.0645797055724004E-2</c:v>
                </c:pt>
                <c:pt idx="99">
                  <c:v>9.6127999436327206E-3</c:v>
                </c:pt>
                <c:pt idx="100">
                  <c:v>8.6772827717486161E-3</c:v>
                </c:pt>
                <c:pt idx="101">
                  <c:v>7.8305556866863323E-3</c:v>
                </c:pt>
                <c:pt idx="102">
                  <c:v>7.0646092044303194E-3</c:v>
                </c:pt>
                <c:pt idx="103">
                  <c:v>6.3720787991777047E-3</c:v>
                </c:pt>
                <c:pt idx="104">
                  <c:v>5.7462076525739356E-3</c:v>
                </c:pt>
                <c:pt idx="105">
                  <c:v>5.1808085649972559E-3</c:v>
                </c:pt>
                <c:pt idx="106">
                  <c:v>4.6702258249287573E-3</c:v>
                </c:pt>
                <c:pt idx="107">
                  <c:v>4.2092976556787325E-3</c:v>
                </c:pt>
                <c:pt idx="108">
                  <c:v>3.7933197089885192E-3</c:v>
                </c:pt>
                <c:pt idx="109">
                  <c:v>3.4180099498961791E-3</c:v>
                </c:pt>
                <c:pt idx="110">
                  <c:v>3.0794751740918238E-3</c:v>
                </c:pt>
                <c:pt idx="111">
                  <c:v>2.7741793150819517E-3</c:v>
                </c:pt>
                <c:pt idx="112">
                  <c:v>2.4989136311988581E-3</c:v>
                </c:pt>
                <c:pt idx="113">
                  <c:v>2.2507688093678945E-3</c:v>
                </c:pt>
                <c:pt idx="114">
                  <c:v>2.0271089813374151E-3</c:v>
                </c:pt>
                <c:pt idx="115">
                  <c:v>1.8255476167824561E-3</c:v>
                </c:pt>
                <c:pt idx="116">
                  <c:v>1.6439252345561775E-3</c:v>
                </c:pt>
                <c:pt idx="117">
                  <c:v>1.4802888568662721E-3</c:v>
                </c:pt>
                <c:pt idx="118">
                  <c:v>1.3328731200020468E-3</c:v>
                </c:pt>
                <c:pt idx="119">
                  <c:v>1.2000829483363156E-3</c:v>
                </c:pt>
                <c:pt idx="120">
                  <c:v>1.0804776947618837E-3</c:v>
                </c:pt>
                <c:pt idx="121">
                  <c:v>9.7275664973761546E-4</c:v>
                </c:pt>
                <c:pt idx="122">
                  <c:v>8.7574582209234183E-4</c:v>
                </c:pt>
                <c:pt idx="123">
                  <c:v>7.8838589716124824E-4</c:v>
                </c:pt>
                <c:pt idx="124">
                  <c:v>7.0972128130144423E-4</c:v>
                </c:pt>
                <c:pt idx="125">
                  <c:v>6.3889014602527903E-4</c:v>
                </c:pt>
                <c:pt idx="126">
                  <c:v>5.7511538964548511E-4</c:v>
                </c:pt>
                <c:pt idx="127">
                  <c:v>5.1769643924353401E-4</c:v>
                </c:pt>
                <c:pt idx="128">
                  <c:v>4.6600182079756806E-4</c:v>
                </c:pt>
                <c:pt idx="129">
                  <c:v>4.1946243032086824E-4</c:v>
                </c:pt>
                <c:pt idx="130">
                  <c:v>3.7756544377912495E-4</c:v>
                </c:pt>
                <c:pt idx="131">
                  <c:v>3.3984880831139711E-4</c:v>
                </c:pt>
                <c:pt idx="132">
                  <c:v>3.0589626183148542E-4</c:v>
                </c:pt>
                <c:pt idx="133">
                  <c:v>2.7533283240475888E-4</c:v>
                </c:pt>
                <c:pt idx="134">
                  <c:v>2.4782077286283959E-4</c:v>
                </c:pt>
                <c:pt idx="135">
                  <c:v>2.2305588992690609E-4</c:v>
                </c:pt>
                <c:pt idx="136">
                  <c:v>2.0076423065828401E-4</c:v>
                </c:pt>
                <c:pt idx="137">
                  <c:v>1.8069909234627685E-4</c:v>
                </c:pt>
                <c:pt idx="138">
                  <c:v>1.6263832498528911E-4</c:v>
                </c:pt>
                <c:pt idx="139">
                  <c:v>1.463818982961888E-4</c:v>
                </c:pt>
                <c:pt idx="140">
                  <c:v>1.3174970782243301E-4</c:v>
                </c:pt>
                <c:pt idx="141">
                  <c:v>1.1857959699253239E-4</c:v>
                </c:pt>
                <c:pt idx="142">
                  <c:v>1.0672557420034021E-4</c:v>
                </c:pt>
                <c:pt idx="143">
                  <c:v>9.6056205927049369E-5</c:v>
                </c:pt>
                <c:pt idx="144">
                  <c:v>8.6453168726952596E-5</c:v>
                </c:pt>
                <c:pt idx="145">
                  <c:v>7.7809944536235656E-5</c:v>
                </c:pt>
                <c:pt idx="146">
                  <c:v>7.003064525268492E-5</c:v>
                </c:pt>
                <c:pt idx="147">
                  <c:v>6.3028953886383463E-5</c:v>
                </c:pt>
                <c:pt idx="148">
                  <c:v>5.6727170808423138E-5</c:v>
                </c:pt>
                <c:pt idx="149">
                  <c:v>5.1055354737078313E-5</c:v>
                </c:pt>
                <c:pt idx="150">
                  <c:v>4.5950549108656784E-5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E8E-43C7-BB6F-8302EF6C4A4A}"/>
            </c:ext>
          </c:extLst>
        </c:ser>
        <c:ser>
          <c:idx val="2"/>
          <c:order val="2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List1!$D$2:$D$152</c:f>
              <c:numCache>
                <c:formatCode>General</c:formatCode>
                <c:ptCount val="151"/>
                <c:pt idx="0">
                  <c:v>0.49900000000000072</c:v>
                </c:pt>
                <c:pt idx="1">
                  <c:v>0.49894736864266043</c:v>
                </c:pt>
                <c:pt idx="2">
                  <c:v>0.49889196725074536</c:v>
                </c:pt>
                <c:pt idx="3">
                  <c:v>0.49883365003909241</c:v>
                </c:pt>
                <c:pt idx="4">
                  <c:v>0.49877226355066279</c:v>
                </c:pt>
                <c:pt idx="5">
                  <c:v>0.49870764625290931</c:v>
                </c:pt>
                <c:pt idx="6">
                  <c:v>0.4986396281129703</c:v>
                </c:pt>
                <c:pt idx="7">
                  <c:v>0.4985680301505</c:v>
                </c:pt>
                <c:pt idx="8">
                  <c:v>0.4984926639670218</c:v>
                </c:pt>
                <c:pt idx="9">
                  <c:v>0.49841333125055087</c:v>
                </c:pt>
                <c:pt idx="10">
                  <c:v>0.49832982325420133</c:v>
                </c:pt>
                <c:pt idx="11">
                  <c:v>0.49824192024739866</c:v>
                </c:pt>
                <c:pt idx="12">
                  <c:v>0.49814939093830285</c:v>
                </c:pt>
                <c:pt idx="13">
                  <c:v>0.49805199186588822</c:v>
                </c:pt>
                <c:pt idx="14">
                  <c:v>0.49794946676014096</c:v>
                </c:pt>
                <c:pt idx="15">
                  <c:v>0.49784154586870044</c:v>
                </c:pt>
                <c:pt idx="16">
                  <c:v>0.49772794524817482</c:v>
                </c:pt>
                <c:pt idx="17">
                  <c:v>0.49760836601832531</c:v>
                </c:pt>
                <c:pt idx="18">
                  <c:v>0.49748249357716873</c:v>
                </c:pt>
                <c:pt idx="19">
                  <c:v>0.49734999677497577</c:v>
                </c:pt>
                <c:pt idx="20">
                  <c:v>0.49721052704505236</c:v>
                </c:pt>
                <c:pt idx="21">
                  <c:v>0.49706371748903982</c:v>
                </c:pt>
                <c:pt idx="22">
                  <c:v>0.49690918191441741</c:v>
                </c:pt>
                <c:pt idx="23">
                  <c:v>0.49674651382171398</c:v>
                </c:pt>
                <c:pt idx="24">
                  <c:v>0.49657528533889927</c:v>
                </c:pt>
                <c:pt idx="25">
                  <c:v>0.4963950461001696</c:v>
                </c:pt>
                <c:pt idx="26">
                  <c:v>0.49620532206638229</c:v>
                </c:pt>
                <c:pt idx="27">
                  <c:v>0.49600561428408313</c:v>
                </c:pt>
                <c:pt idx="28">
                  <c:v>0.49579539758007068</c:v>
                </c:pt>
                <c:pt idx="29">
                  <c:v>0.49557411918823058</c:v>
                </c:pt>
                <c:pt idx="30">
                  <c:v>0.49534119730520887</c:v>
                </c:pt>
                <c:pt idx="31">
                  <c:v>0.49509601957141058</c:v>
                </c:pt>
                <c:pt idx="32">
                  <c:v>0.49483794147358362</c:v>
                </c:pt>
                <c:pt idx="33">
                  <c:v>0.49456628466511732</c:v>
                </c:pt>
                <c:pt idx="34">
                  <c:v>0.494280335200041</c:v>
                </c:pt>
                <c:pt idx="35">
                  <c:v>0.49397934167650936</c:v>
                </c:pt>
                <c:pt idx="36">
                  <c:v>0.4936625132854402</c:v>
                </c:pt>
                <c:pt idx="37">
                  <c:v>0.49332901775974408</c:v>
                </c:pt>
                <c:pt idx="38">
                  <c:v>0.49297797921951947</c:v>
                </c:pt>
                <c:pt idx="39">
                  <c:v>0.49260847590833634</c:v>
                </c:pt>
                <c:pt idx="40">
                  <c:v>0.49221953781565114</c:v>
                </c:pt>
                <c:pt idx="41">
                  <c:v>0.49181014418021546</c:v>
                </c:pt>
                <c:pt idx="42">
                  <c:v>0.49137922086925551</c:v>
                </c:pt>
                <c:pt idx="43">
                  <c:v>0.49092563762804647</c:v>
                </c:pt>
                <c:pt idx="44">
                  <c:v>0.49044820519446891</c:v>
                </c:pt>
                <c:pt idx="45">
                  <c:v>0.48994567227302432</c:v>
                </c:pt>
                <c:pt idx="46">
                  <c:v>0.48941672236282868</c:v>
                </c:pt>
                <c:pt idx="47">
                  <c:v>0.48885997043403756</c:v>
                </c:pt>
                <c:pt idx="48">
                  <c:v>0.48827395944733676</c:v>
                </c:pt>
                <c:pt idx="49">
                  <c:v>0.48765715671115129</c:v>
                </c:pt>
                <c:pt idx="50">
                  <c:v>0.48700795007152514</c:v>
                </c:pt>
                <c:pt idx="51">
                  <c:v>0.48632464392988517</c:v>
                </c:pt>
                <c:pt idx="52">
                  <c:v>0.4856054550843088</c:v>
                </c:pt>
                <c:pt idx="53">
                  <c:v>0.48484850839050597</c:v>
                </c:pt>
                <c:pt idx="54">
                  <c:v>0.48405183223930232</c:v>
                </c:pt>
                <c:pt idx="55">
                  <c:v>0.48321335384845532</c:v>
                </c:pt>
                <c:pt idx="56">
                  <c:v>0.482330894367551</c:v>
                </c:pt>
                <c:pt idx="57">
                  <c:v>0.48140216379618644</c:v>
                </c:pt>
                <c:pt idx="58">
                  <c:v>0.48042475571723436</c:v>
                </c:pt>
                <c:pt idx="59">
                  <c:v>0.47939614184893892</c:v>
                </c:pt>
                <c:pt idx="60">
                  <c:v>0.47831366642204415</c:v>
                </c:pt>
                <c:pt idx="61">
                  <c:v>0.47717454039091739</c:v>
                </c:pt>
                <c:pt idx="62">
                  <c:v>0.47597583549113343</c:v>
                </c:pt>
                <c:pt idx="63">
                  <c:v>0.47471447815991641</c:v>
                </c:pt>
                <c:pt idx="64">
                  <c:v>0.47338724334067434</c:v>
                </c:pt>
                <c:pt idx="65">
                  <c:v>0.47199074819846881</c:v>
                </c:pt>
                <c:pt idx="66">
                  <c:v>0.4705214457798414</c:v>
                </c:pt>
                <c:pt idx="67">
                  <c:v>0.46897561865813675</c:v>
                </c:pt>
                <c:pt idx="68">
                  <c:v>0.46734937261455012</c:v>
                </c:pt>
                <c:pt idx="69">
                  <c:v>0.46563863041549325</c:v>
                </c:pt>
                <c:pt idx="70">
                  <c:v>0.46383912575919828</c:v>
                </c:pt>
                <c:pt idx="71">
                  <c:v>0.46194639747842198</c:v>
                </c:pt>
                <c:pt idx="72">
                  <c:v>0.45995578410246701</c:v>
                </c:pt>
                <c:pt idx="73">
                  <c:v>0.45786241890032597</c:v>
                </c:pt>
                <c:pt idx="74">
                  <c:v>0.45566122554819477</c:v>
                </c:pt>
                <c:pt idx="75">
                  <c:v>0.45334691458894388</c:v>
                </c:pt>
                <c:pt idx="76">
                  <c:v>0.45091398087889956</c:v>
                </c:pt>
                <c:pt idx="77">
                  <c:v>0.44835670224863339</c:v>
                </c:pt>
                <c:pt idx="78">
                  <c:v>0.44566913963972199</c:v>
                </c:pt>
                <c:pt idx="79">
                  <c:v>0.44284513901892725</c:v>
                </c:pt>
                <c:pt idx="80">
                  <c:v>0.43987833541509608</c:v>
                </c:pt>
                <c:pt idx="81">
                  <c:v>0.43676215947244562</c:v>
                </c:pt>
                <c:pt idx="82">
                  <c:v>0.43348984696673948</c:v>
                </c:pt>
                <c:pt idx="83">
                  <c:v>0.43005445178793733</c:v>
                </c:pt>
                <c:pt idx="84">
                  <c:v>0.42644886295380369</c:v>
                </c:pt>
                <c:pt idx="85">
                  <c:v>0.42266582628283461</c:v>
                </c:pt>
                <c:pt idx="86">
                  <c:v>0.41869797142041132</c:v>
                </c:pt>
                <c:pt idx="87">
                  <c:v>0.41453784497753215</c:v>
                </c:pt>
                <c:pt idx="88">
                  <c:v>0.41017795060427481</c:v>
                </c:pt>
                <c:pt idx="89">
                  <c:v>0.4056107968768024</c:v>
                </c:pt>
                <c:pt idx="90">
                  <c:v>0.40082895392284101</c:v>
                </c:pt>
                <c:pt idx="91">
                  <c:v>0.39582511974041246</c:v>
                </c:pt>
                <c:pt idx="92">
                  <c:v>0.39059219717107324</c:v>
                </c:pt>
                <c:pt idx="93">
                  <c:v>0.3851233824633164</c:v>
                </c:pt>
                <c:pt idx="94">
                  <c:v>0.3794122662938767</c:v>
                </c:pt>
                <c:pt idx="95">
                  <c:v>0.37345294799238804</c:v>
                </c:pt>
                <c:pt idx="96">
                  <c:v>0.36724016352487365</c:v>
                </c:pt>
                <c:pt idx="97">
                  <c:v>0.36076942751908331</c:v>
                </c:pt>
                <c:pt idx="98">
                  <c:v>0.35403718924505068</c:v>
                </c:pt>
                <c:pt idx="99">
                  <c:v>0.34704100198254345</c:v>
                </c:pt>
                <c:pt idx="100">
                  <c:v>0.33977970460127038</c:v>
                </c:pt>
                <c:pt idx="101">
                  <c:v>0.33225361344111093</c:v>
                </c:pt>
                <c:pt idx="102">
                  <c:v>0.32446472170671486</c:v>
                </c:pt>
                <c:pt idx="103">
                  <c:v>0.31641690259135485</c:v>
                </c:pt>
                <c:pt idx="104">
                  <c:v>0.30811611123996996</c:v>
                </c:pt>
                <c:pt idx="105">
                  <c:v>0.29957057948843313</c:v>
                </c:pt>
                <c:pt idx="106">
                  <c:v>0.29079099613271431</c:v>
                </c:pt>
                <c:pt idx="107">
                  <c:v>0.28179066436674582</c:v>
                </c:pt>
                <c:pt idx="108">
                  <c:v>0.27258562708297057</c:v>
                </c:pt>
                <c:pt idx="109">
                  <c:v>0.26319475007548276</c:v>
                </c:pt>
                <c:pt idx="110">
                  <c:v>0.2536397529567731</c:v>
                </c:pt>
                <c:pt idx="111">
                  <c:v>0.2439451779323622</c:v>
                </c:pt>
                <c:pt idx="112">
                  <c:v>0.23413828759795413</c:v>
                </c:pt>
                <c:pt idx="113">
                  <c:v>0.22424888472445056</c:v>
                </c:pt>
                <c:pt idx="114">
                  <c:v>0.21430904961782352</c:v>
                </c:pt>
                <c:pt idx="115">
                  <c:v>0.2043527940508322</c:v>
                </c:pt>
                <c:pt idx="116">
                  <c:v>0.19441563483902849</c:v>
                </c:pt>
                <c:pt idx="117">
                  <c:v>0.18453409465465301</c:v>
                </c:pt>
                <c:pt idx="118">
                  <c:v>0.17474514232707281</c:v>
                </c:pt>
                <c:pt idx="119">
                  <c:v>0.16508558928431263</c:v>
                </c:pt>
                <c:pt idx="120">
                  <c:v>0.15559146252976441</c:v>
                </c:pt>
                <c:pt idx="121">
                  <c:v>0.14629737721796823</c:v>
                </c:pt>
                <c:pt idx="122">
                  <c:v>0.13723593315998317</c:v>
                </c:pt>
                <c:pt idx="123">
                  <c:v>0.12843715923925866</c:v>
                </c:pt>
                <c:pt idx="124">
                  <c:v>0.11992802770042289</c:v>
                </c:pt>
                <c:pt idx="125">
                  <c:v>0.11173205670996697</c:v>
                </c:pt>
                <c:pt idx="126">
                  <c:v>0.10386901477177486</c:v>
                </c:pt>
                <c:pt idx="127">
                  <c:v>9.6354734937169964E-2</c:v>
                </c:pt>
                <c:pt idx="128">
                  <c:v>8.9201040782081339E-2</c:v>
                </c:pt>
                <c:pt idx="129">
                  <c:v>8.2415780348883638E-2</c:v>
                </c:pt>
                <c:pt idx="130">
                  <c:v>7.6002959131348483E-2</c:v>
                </c:pt>
                <c:pt idx="131">
                  <c:v>6.9962959077634432E-2</c:v>
                </c:pt>
                <c:pt idx="132">
                  <c:v>6.4292827721360413E-2</c:v>
                </c:pt>
                <c:pt idx="133">
                  <c:v>5.8986620000991967E-2</c:v>
                </c:pt>
                <c:pt idx="134">
                  <c:v>5.403577503474704E-2</c:v>
                </c:pt>
                <c:pt idx="135">
                  <c:v>4.9429510916407814E-2</c:v>
                </c:pt>
                <c:pt idx="136">
                  <c:v>4.5155222250824502E-2</c:v>
                </c:pt>
                <c:pt idx="137">
                  <c:v>4.1198867388599306E-2</c:v>
                </c:pt>
                <c:pt idx="138">
                  <c:v>3.7545334881863617E-2</c:v>
                </c:pt>
                <c:pt idx="139">
                  <c:v>3.4178781330332822E-2</c:v>
                </c:pt>
                <c:pt idx="140">
                  <c:v>3.1082935327347058E-2</c:v>
                </c:pt>
                <c:pt idx="141">
                  <c:v>2.824136451032121E-2</c:v>
                </c:pt>
                <c:pt idx="142">
                  <c:v>2.5637704682089313E-2</c:v>
                </c:pt>
                <c:pt idx="143">
                  <c:v>2.3255851558315686E-2</c:v>
                </c:pt>
                <c:pt idx="144">
                  <c:v>2.1080116908131E-2</c:v>
                </c:pt>
                <c:pt idx="145">
                  <c:v>1.909535171414796E-2</c:v>
                </c:pt>
                <c:pt idx="146">
                  <c:v>1.7287039525268527E-2</c:v>
                </c:pt>
                <c:pt idx="147">
                  <c:v>1.5641363461533581E-2</c:v>
                </c:pt>
                <c:pt idx="148">
                  <c:v>1.4145250407579218E-2</c:v>
                </c:pt>
                <c:pt idx="149">
                  <c:v>1.2786395850801031E-2</c:v>
                </c:pt>
                <c:pt idx="150">
                  <c:v>1.1553272627702081E-2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BE8E-43C7-BB6F-8302EF6C4A4A}"/>
            </c:ext>
          </c:extLst>
        </c:ser>
        <c:ser>
          <c:idx val="3"/>
          <c:order val="3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List1!$E$2:$E$152</c:f>
              <c:numCache>
                <c:formatCode>General</c:formatCode>
                <c:ptCount val="151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4">
                  <c:v>0.5</c:v>
                </c:pt>
                <c:pt idx="5">
                  <c:v>0.5</c:v>
                </c:pt>
                <c:pt idx="6">
                  <c:v>0.5</c:v>
                </c:pt>
                <c:pt idx="7">
                  <c:v>0.5</c:v>
                </c:pt>
                <c:pt idx="8">
                  <c:v>0.5</c:v>
                </c:pt>
                <c:pt idx="9">
                  <c:v>0.5</c:v>
                </c:pt>
                <c:pt idx="10">
                  <c:v>0.5</c:v>
                </c:pt>
                <c:pt idx="11">
                  <c:v>0.5</c:v>
                </c:pt>
                <c:pt idx="12">
                  <c:v>0.5</c:v>
                </c:pt>
                <c:pt idx="13">
                  <c:v>0.5</c:v>
                </c:pt>
                <c:pt idx="14">
                  <c:v>0.5</c:v>
                </c:pt>
                <c:pt idx="15">
                  <c:v>0.5</c:v>
                </c:pt>
                <c:pt idx="16">
                  <c:v>0.5</c:v>
                </c:pt>
                <c:pt idx="17">
                  <c:v>0.5</c:v>
                </c:pt>
                <c:pt idx="18">
                  <c:v>0.5</c:v>
                </c:pt>
                <c:pt idx="19">
                  <c:v>0.5</c:v>
                </c:pt>
                <c:pt idx="20">
                  <c:v>0.5</c:v>
                </c:pt>
                <c:pt idx="21">
                  <c:v>0.5</c:v>
                </c:pt>
                <c:pt idx="22">
                  <c:v>0.5</c:v>
                </c:pt>
                <c:pt idx="23">
                  <c:v>0.5</c:v>
                </c:pt>
                <c:pt idx="24">
                  <c:v>0.5</c:v>
                </c:pt>
                <c:pt idx="25">
                  <c:v>0.5</c:v>
                </c:pt>
                <c:pt idx="26">
                  <c:v>0.5</c:v>
                </c:pt>
                <c:pt idx="27">
                  <c:v>0.5</c:v>
                </c:pt>
                <c:pt idx="28">
                  <c:v>0.5</c:v>
                </c:pt>
                <c:pt idx="29">
                  <c:v>0.5</c:v>
                </c:pt>
                <c:pt idx="30">
                  <c:v>0.5</c:v>
                </c:pt>
                <c:pt idx="31">
                  <c:v>0.5</c:v>
                </c:pt>
                <c:pt idx="32">
                  <c:v>0.5</c:v>
                </c:pt>
                <c:pt idx="33">
                  <c:v>0.5</c:v>
                </c:pt>
                <c:pt idx="34">
                  <c:v>0.5</c:v>
                </c:pt>
                <c:pt idx="35">
                  <c:v>0.5</c:v>
                </c:pt>
                <c:pt idx="36">
                  <c:v>0.5</c:v>
                </c:pt>
                <c:pt idx="37">
                  <c:v>0.5</c:v>
                </c:pt>
                <c:pt idx="38">
                  <c:v>0.5</c:v>
                </c:pt>
                <c:pt idx="39">
                  <c:v>0.5</c:v>
                </c:pt>
                <c:pt idx="40">
                  <c:v>0.5</c:v>
                </c:pt>
                <c:pt idx="41">
                  <c:v>0.5</c:v>
                </c:pt>
                <c:pt idx="42">
                  <c:v>0.5</c:v>
                </c:pt>
                <c:pt idx="43">
                  <c:v>0.5</c:v>
                </c:pt>
                <c:pt idx="44">
                  <c:v>0.5</c:v>
                </c:pt>
                <c:pt idx="45">
                  <c:v>0.5</c:v>
                </c:pt>
                <c:pt idx="46">
                  <c:v>0.5</c:v>
                </c:pt>
                <c:pt idx="47">
                  <c:v>0.5</c:v>
                </c:pt>
                <c:pt idx="48">
                  <c:v>0.5</c:v>
                </c:pt>
                <c:pt idx="49">
                  <c:v>0.5</c:v>
                </c:pt>
                <c:pt idx="50">
                  <c:v>0.5</c:v>
                </c:pt>
                <c:pt idx="51">
                  <c:v>0.5</c:v>
                </c:pt>
                <c:pt idx="52">
                  <c:v>0.5</c:v>
                </c:pt>
                <c:pt idx="53">
                  <c:v>0.5</c:v>
                </c:pt>
                <c:pt idx="54">
                  <c:v>0.5</c:v>
                </c:pt>
                <c:pt idx="55">
                  <c:v>0.5</c:v>
                </c:pt>
                <c:pt idx="56">
                  <c:v>0.5</c:v>
                </c:pt>
                <c:pt idx="57">
                  <c:v>0.5</c:v>
                </c:pt>
                <c:pt idx="58">
                  <c:v>0.5</c:v>
                </c:pt>
                <c:pt idx="59">
                  <c:v>0.5</c:v>
                </c:pt>
                <c:pt idx="60">
                  <c:v>0.5</c:v>
                </c:pt>
                <c:pt idx="61">
                  <c:v>0.5</c:v>
                </c:pt>
                <c:pt idx="62">
                  <c:v>0.5</c:v>
                </c:pt>
                <c:pt idx="63">
                  <c:v>0.5</c:v>
                </c:pt>
                <c:pt idx="64">
                  <c:v>0.5</c:v>
                </c:pt>
                <c:pt idx="65">
                  <c:v>0.5</c:v>
                </c:pt>
                <c:pt idx="66">
                  <c:v>0.5</c:v>
                </c:pt>
                <c:pt idx="67">
                  <c:v>0.5</c:v>
                </c:pt>
                <c:pt idx="68">
                  <c:v>0.5</c:v>
                </c:pt>
                <c:pt idx="69">
                  <c:v>0.5</c:v>
                </c:pt>
                <c:pt idx="70">
                  <c:v>0.5</c:v>
                </c:pt>
                <c:pt idx="71">
                  <c:v>0.5</c:v>
                </c:pt>
                <c:pt idx="72">
                  <c:v>0.5</c:v>
                </c:pt>
                <c:pt idx="73">
                  <c:v>0.5</c:v>
                </c:pt>
                <c:pt idx="74">
                  <c:v>0.5</c:v>
                </c:pt>
                <c:pt idx="75">
                  <c:v>0.5</c:v>
                </c:pt>
                <c:pt idx="76">
                  <c:v>0.5</c:v>
                </c:pt>
                <c:pt idx="77">
                  <c:v>0.5</c:v>
                </c:pt>
                <c:pt idx="78">
                  <c:v>0.5</c:v>
                </c:pt>
                <c:pt idx="79">
                  <c:v>0.5</c:v>
                </c:pt>
                <c:pt idx="80">
                  <c:v>0.5</c:v>
                </c:pt>
                <c:pt idx="81">
                  <c:v>0.5</c:v>
                </c:pt>
                <c:pt idx="82">
                  <c:v>0.5</c:v>
                </c:pt>
                <c:pt idx="83">
                  <c:v>0.5</c:v>
                </c:pt>
                <c:pt idx="84">
                  <c:v>0.5</c:v>
                </c:pt>
                <c:pt idx="85">
                  <c:v>0.5</c:v>
                </c:pt>
                <c:pt idx="86">
                  <c:v>0.5</c:v>
                </c:pt>
                <c:pt idx="87">
                  <c:v>0.5</c:v>
                </c:pt>
                <c:pt idx="88">
                  <c:v>0.5</c:v>
                </c:pt>
                <c:pt idx="89">
                  <c:v>0.5</c:v>
                </c:pt>
                <c:pt idx="90">
                  <c:v>0.5</c:v>
                </c:pt>
                <c:pt idx="91">
                  <c:v>0.5</c:v>
                </c:pt>
                <c:pt idx="92">
                  <c:v>0.5</c:v>
                </c:pt>
                <c:pt idx="93">
                  <c:v>0.5</c:v>
                </c:pt>
                <c:pt idx="94">
                  <c:v>0.5</c:v>
                </c:pt>
                <c:pt idx="95">
                  <c:v>0.5</c:v>
                </c:pt>
                <c:pt idx="96">
                  <c:v>0.5</c:v>
                </c:pt>
                <c:pt idx="97">
                  <c:v>0.5</c:v>
                </c:pt>
                <c:pt idx="98">
                  <c:v>0.5</c:v>
                </c:pt>
                <c:pt idx="99">
                  <c:v>0.5</c:v>
                </c:pt>
                <c:pt idx="100">
                  <c:v>0.5</c:v>
                </c:pt>
                <c:pt idx="101">
                  <c:v>0.5</c:v>
                </c:pt>
                <c:pt idx="102">
                  <c:v>0.5</c:v>
                </c:pt>
                <c:pt idx="103">
                  <c:v>0.5</c:v>
                </c:pt>
                <c:pt idx="104">
                  <c:v>0.5</c:v>
                </c:pt>
                <c:pt idx="105">
                  <c:v>0.5</c:v>
                </c:pt>
                <c:pt idx="106">
                  <c:v>0.5</c:v>
                </c:pt>
                <c:pt idx="107">
                  <c:v>0.5</c:v>
                </c:pt>
                <c:pt idx="108">
                  <c:v>0.5</c:v>
                </c:pt>
                <c:pt idx="109">
                  <c:v>0.5</c:v>
                </c:pt>
                <c:pt idx="110">
                  <c:v>0.5</c:v>
                </c:pt>
                <c:pt idx="111">
                  <c:v>0.5</c:v>
                </c:pt>
                <c:pt idx="112">
                  <c:v>0.5</c:v>
                </c:pt>
                <c:pt idx="113">
                  <c:v>0.5</c:v>
                </c:pt>
                <c:pt idx="114">
                  <c:v>0.5</c:v>
                </c:pt>
                <c:pt idx="115">
                  <c:v>0.5</c:v>
                </c:pt>
                <c:pt idx="116">
                  <c:v>0.5</c:v>
                </c:pt>
                <c:pt idx="117">
                  <c:v>0.5</c:v>
                </c:pt>
                <c:pt idx="118">
                  <c:v>0.5</c:v>
                </c:pt>
                <c:pt idx="119">
                  <c:v>0.5</c:v>
                </c:pt>
                <c:pt idx="120">
                  <c:v>0.5</c:v>
                </c:pt>
                <c:pt idx="121">
                  <c:v>0.5</c:v>
                </c:pt>
                <c:pt idx="122">
                  <c:v>0.5</c:v>
                </c:pt>
                <c:pt idx="123">
                  <c:v>0.5</c:v>
                </c:pt>
                <c:pt idx="124">
                  <c:v>0.5</c:v>
                </c:pt>
                <c:pt idx="125">
                  <c:v>0.5</c:v>
                </c:pt>
                <c:pt idx="126">
                  <c:v>0.5</c:v>
                </c:pt>
                <c:pt idx="127">
                  <c:v>0.5</c:v>
                </c:pt>
                <c:pt idx="128">
                  <c:v>0.5</c:v>
                </c:pt>
                <c:pt idx="129">
                  <c:v>0.5</c:v>
                </c:pt>
                <c:pt idx="130">
                  <c:v>0.5</c:v>
                </c:pt>
                <c:pt idx="131">
                  <c:v>0.5</c:v>
                </c:pt>
                <c:pt idx="132">
                  <c:v>0.5</c:v>
                </c:pt>
                <c:pt idx="133">
                  <c:v>0.5</c:v>
                </c:pt>
                <c:pt idx="134">
                  <c:v>0.5</c:v>
                </c:pt>
                <c:pt idx="135">
                  <c:v>0.5</c:v>
                </c:pt>
                <c:pt idx="136">
                  <c:v>0.5</c:v>
                </c:pt>
                <c:pt idx="137">
                  <c:v>0.5</c:v>
                </c:pt>
                <c:pt idx="138">
                  <c:v>0.5</c:v>
                </c:pt>
                <c:pt idx="139">
                  <c:v>0.5</c:v>
                </c:pt>
                <c:pt idx="140">
                  <c:v>0.5</c:v>
                </c:pt>
                <c:pt idx="141">
                  <c:v>0.5</c:v>
                </c:pt>
                <c:pt idx="142">
                  <c:v>0.5</c:v>
                </c:pt>
                <c:pt idx="143">
                  <c:v>0.5</c:v>
                </c:pt>
                <c:pt idx="144">
                  <c:v>0.5</c:v>
                </c:pt>
                <c:pt idx="145">
                  <c:v>0.5</c:v>
                </c:pt>
                <c:pt idx="146">
                  <c:v>0.5</c:v>
                </c:pt>
                <c:pt idx="147">
                  <c:v>0.5</c:v>
                </c:pt>
                <c:pt idx="148">
                  <c:v>0.5</c:v>
                </c:pt>
                <c:pt idx="149">
                  <c:v>0.5</c:v>
                </c:pt>
                <c:pt idx="150">
                  <c:v>0.5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BE8E-43C7-BB6F-8302EF6C4A4A}"/>
            </c:ext>
          </c:extLst>
        </c:ser>
        <c:ser>
          <c:idx val="4"/>
          <c:order val="4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List1!$F$2:$F$152</c:f>
              <c:numCache>
                <c:formatCode>General</c:formatCode>
                <c:ptCount val="151"/>
                <c:pt idx="0">
                  <c:v>0.501</c:v>
                </c:pt>
                <c:pt idx="1">
                  <c:v>0.50105263135734057</c:v>
                </c:pt>
                <c:pt idx="2">
                  <c:v>0.5011080327492563</c:v>
                </c:pt>
                <c:pt idx="3">
                  <c:v>0.50116634996090403</c:v>
                </c:pt>
                <c:pt idx="4">
                  <c:v>0.50122773644933882</c:v>
                </c:pt>
                <c:pt idx="5">
                  <c:v>0.50129235374709058</c:v>
                </c:pt>
                <c:pt idx="6">
                  <c:v>0.50136037188702665</c:v>
                </c:pt>
                <c:pt idx="7">
                  <c:v>0.50143196984950056</c:v>
                </c:pt>
                <c:pt idx="8">
                  <c:v>0.50150733603297959</c:v>
                </c:pt>
                <c:pt idx="9">
                  <c:v>0.50158666874944813</c:v>
                </c:pt>
                <c:pt idx="10">
                  <c:v>0.50167017674580072</c:v>
                </c:pt>
                <c:pt idx="11">
                  <c:v>0.50175807975260056</c:v>
                </c:pt>
                <c:pt idx="12">
                  <c:v>0.50185060906169743</c:v>
                </c:pt>
                <c:pt idx="13">
                  <c:v>0.50194800813411489</c:v>
                </c:pt>
                <c:pt idx="14">
                  <c:v>0.50205053323986015</c:v>
                </c:pt>
                <c:pt idx="15">
                  <c:v>0.50215845413130067</c:v>
                </c:pt>
                <c:pt idx="16">
                  <c:v>0.50227205475182557</c:v>
                </c:pt>
                <c:pt idx="17">
                  <c:v>0.50239163398167563</c:v>
                </c:pt>
                <c:pt idx="18">
                  <c:v>0.50251750642283177</c:v>
                </c:pt>
                <c:pt idx="19">
                  <c:v>0.50265000322502595</c:v>
                </c:pt>
                <c:pt idx="20">
                  <c:v>0.50278947295494913</c:v>
                </c:pt>
                <c:pt idx="21">
                  <c:v>0.50293628251096056</c:v>
                </c:pt>
                <c:pt idx="22">
                  <c:v>0.50309081808558742</c:v>
                </c:pt>
                <c:pt idx="23">
                  <c:v>0.50325348617828669</c:v>
                </c:pt>
                <c:pt idx="24">
                  <c:v>0.50342471466110272</c:v>
                </c:pt>
                <c:pt idx="25">
                  <c:v>0.50360495389983095</c:v>
                </c:pt>
                <c:pt idx="26">
                  <c:v>0.50379467793361865</c:v>
                </c:pt>
                <c:pt idx="27">
                  <c:v>0.50399438571591626</c:v>
                </c:pt>
                <c:pt idx="28">
                  <c:v>0.50420460241992993</c:v>
                </c:pt>
                <c:pt idx="29">
                  <c:v>0.50442588081177098</c:v>
                </c:pt>
                <c:pt idx="30">
                  <c:v>0.50465880269479613</c:v>
                </c:pt>
                <c:pt idx="31">
                  <c:v>0.50490398042859064</c:v>
                </c:pt>
                <c:pt idx="32">
                  <c:v>0.50516205852641649</c:v>
                </c:pt>
                <c:pt idx="33">
                  <c:v>0.50543371533488368</c:v>
                </c:pt>
                <c:pt idx="34">
                  <c:v>0.50571966479996056</c:v>
                </c:pt>
                <c:pt idx="35">
                  <c:v>0.50602065832349385</c:v>
                </c:pt>
                <c:pt idx="36">
                  <c:v>0.50633748671456158</c:v>
                </c:pt>
                <c:pt idx="37">
                  <c:v>0.50667098224025831</c:v>
                </c:pt>
                <c:pt idx="38">
                  <c:v>0.50702202078048297</c:v>
                </c:pt>
                <c:pt idx="39">
                  <c:v>0.50739152409166388</c:v>
                </c:pt>
                <c:pt idx="40">
                  <c:v>0.5077804621843508</c:v>
                </c:pt>
                <c:pt idx="41">
                  <c:v>0.5081898558197866</c:v>
                </c:pt>
                <c:pt idx="42">
                  <c:v>0.50862077913074699</c:v>
                </c:pt>
                <c:pt idx="43">
                  <c:v>0.50907436237195558</c:v>
                </c:pt>
                <c:pt idx="44">
                  <c:v>0.50955179480553359</c:v>
                </c:pt>
                <c:pt idx="45">
                  <c:v>0.51005432772697656</c:v>
                </c:pt>
                <c:pt idx="46">
                  <c:v>0.5105832776371747</c:v>
                </c:pt>
                <c:pt idx="47">
                  <c:v>0.51114002956596449</c:v>
                </c:pt>
                <c:pt idx="48">
                  <c:v>0.51172604055266446</c:v>
                </c:pt>
                <c:pt idx="49">
                  <c:v>0.51234284328884971</c:v>
                </c:pt>
                <c:pt idx="50">
                  <c:v>0.51299204992847669</c:v>
                </c:pt>
                <c:pt idx="51">
                  <c:v>0.51367535607012038</c:v>
                </c:pt>
                <c:pt idx="52">
                  <c:v>0.51439454491569259</c:v>
                </c:pt>
                <c:pt idx="53">
                  <c:v>0.5151514916094988</c:v>
                </c:pt>
                <c:pt idx="54">
                  <c:v>0.51594816776069952</c:v>
                </c:pt>
                <c:pt idx="55">
                  <c:v>0.51678664615154701</c:v>
                </c:pt>
                <c:pt idx="56">
                  <c:v>0.5176691056324525</c:v>
                </c:pt>
                <c:pt idx="57">
                  <c:v>0.51859783620381839</c:v>
                </c:pt>
                <c:pt idx="58">
                  <c:v>0.51957524428276858</c:v>
                </c:pt>
                <c:pt idx="59">
                  <c:v>0.52060385815106369</c:v>
                </c:pt>
                <c:pt idx="60">
                  <c:v>0.52168633357795957</c:v>
                </c:pt>
                <c:pt idx="61">
                  <c:v>0.52282545960908899</c:v>
                </c:pt>
                <c:pt idx="62">
                  <c:v>0.52402416450886968</c:v>
                </c:pt>
                <c:pt idx="63">
                  <c:v>0.52528552184008759</c:v>
                </c:pt>
                <c:pt idx="64">
                  <c:v>0.52661275665933061</c:v>
                </c:pt>
                <c:pt idx="65">
                  <c:v>0.5280092518015348</c:v>
                </c:pt>
                <c:pt idx="66">
                  <c:v>0.52947855422016354</c:v>
                </c:pt>
                <c:pt idx="67">
                  <c:v>0.53102438134186658</c:v>
                </c:pt>
                <c:pt idx="68">
                  <c:v>0.53265062738545588</c:v>
                </c:pt>
                <c:pt idx="69">
                  <c:v>0.53436136958451053</c:v>
                </c:pt>
                <c:pt idx="70">
                  <c:v>0.53616087424080583</c:v>
                </c:pt>
                <c:pt idx="71">
                  <c:v>0.53805360252158463</c:v>
                </c:pt>
                <c:pt idx="72">
                  <c:v>0.5400442158975387</c:v>
                </c:pt>
                <c:pt idx="73">
                  <c:v>0.54213758109967858</c:v>
                </c:pt>
                <c:pt idx="74">
                  <c:v>0.54433877445180945</c:v>
                </c:pt>
                <c:pt idx="75">
                  <c:v>0.5466530854110615</c:v>
                </c:pt>
                <c:pt idx="76">
                  <c:v>0.54908601912110688</c:v>
                </c:pt>
                <c:pt idx="77">
                  <c:v>0.55164329775137477</c:v>
                </c:pt>
                <c:pt idx="78">
                  <c:v>0.55433086036028434</c:v>
                </c:pt>
                <c:pt idx="79">
                  <c:v>0.55715486098107925</c:v>
                </c:pt>
                <c:pt idx="80">
                  <c:v>0.56012166458491264</c:v>
                </c:pt>
                <c:pt idx="81">
                  <c:v>0.56323784052756254</c:v>
                </c:pt>
                <c:pt idx="82">
                  <c:v>0.56651015303326757</c:v>
                </c:pt>
                <c:pt idx="83">
                  <c:v>0.56994554821207288</c:v>
                </c:pt>
                <c:pt idx="84">
                  <c:v>0.57355113704620631</c:v>
                </c:pt>
                <c:pt idx="85">
                  <c:v>0.57733417371717488</c:v>
                </c:pt>
                <c:pt idx="86">
                  <c:v>0.5813020285795979</c:v>
                </c:pt>
                <c:pt idx="87">
                  <c:v>0.58546215502247478</c:v>
                </c:pt>
                <c:pt idx="88">
                  <c:v>0.58982204939573457</c:v>
                </c:pt>
                <c:pt idx="89">
                  <c:v>0.59438920312320898</c:v>
                </c:pt>
                <c:pt idx="90">
                  <c:v>0.59917104607717264</c:v>
                </c:pt>
                <c:pt idx="91">
                  <c:v>0.60417488025960164</c:v>
                </c:pt>
                <c:pt idx="92">
                  <c:v>0.60940780282893969</c:v>
                </c:pt>
                <c:pt idx="93">
                  <c:v>0.61487661753669876</c:v>
                </c:pt>
                <c:pt idx="94">
                  <c:v>0.62058773370613829</c:v>
                </c:pt>
                <c:pt idx="95">
                  <c:v>0.62654705200762695</c:v>
                </c:pt>
                <c:pt idx="96">
                  <c:v>0.63275983647514633</c:v>
                </c:pt>
                <c:pt idx="97">
                  <c:v>0.63923057248093174</c:v>
                </c:pt>
                <c:pt idx="98">
                  <c:v>0.64596281075496553</c:v>
                </c:pt>
                <c:pt idx="99">
                  <c:v>0.65295899801747526</c:v>
                </c:pt>
                <c:pt idx="100">
                  <c:v>0.66022029539874838</c:v>
                </c:pt>
                <c:pt idx="101">
                  <c:v>0.6677463865589085</c:v>
                </c:pt>
                <c:pt idx="102">
                  <c:v>0.67553527829330628</c:v>
                </c:pt>
                <c:pt idx="103">
                  <c:v>0.68358309740866452</c:v>
                </c:pt>
                <c:pt idx="104">
                  <c:v>0.69188388876005058</c:v>
                </c:pt>
                <c:pt idx="105">
                  <c:v>0.70042942051158941</c:v>
                </c:pt>
                <c:pt idx="106">
                  <c:v>0.70920900386730579</c:v>
                </c:pt>
                <c:pt idx="107">
                  <c:v>0.7182093356332766</c:v>
                </c:pt>
                <c:pt idx="108">
                  <c:v>0.72741437291705136</c:v>
                </c:pt>
                <c:pt idx="109">
                  <c:v>0.73680524992454</c:v>
                </c:pt>
                <c:pt idx="110">
                  <c:v>0.74636024704324777</c:v>
                </c:pt>
                <c:pt idx="111">
                  <c:v>0.75605482206766061</c:v>
                </c:pt>
                <c:pt idx="112">
                  <c:v>0.76586171240207046</c:v>
                </c:pt>
                <c:pt idx="113">
                  <c:v>0.77575111527557583</c:v>
                </c:pt>
                <c:pt idx="114">
                  <c:v>0.78569095038220005</c:v>
                </c:pt>
                <c:pt idx="115">
                  <c:v>0.79564720594919225</c:v>
                </c:pt>
                <c:pt idx="116">
                  <c:v>0.80558436516099285</c:v>
                </c:pt>
                <c:pt idx="117">
                  <c:v>0.81546590534536856</c:v>
                </c:pt>
                <c:pt idx="118">
                  <c:v>0.82525485767295004</c:v>
                </c:pt>
                <c:pt idx="119">
                  <c:v>0.83491441071570915</c:v>
                </c:pt>
                <c:pt idx="120">
                  <c:v>0.84440853747025768</c:v>
                </c:pt>
                <c:pt idx="121">
                  <c:v>0.853702622782053</c:v>
                </c:pt>
                <c:pt idx="122">
                  <c:v>0.8627640668400377</c:v>
                </c:pt>
                <c:pt idx="123">
                  <c:v>0.87156284076075896</c:v>
                </c:pt>
                <c:pt idx="124">
                  <c:v>0.88007197229959877</c:v>
                </c:pt>
                <c:pt idx="125">
                  <c:v>0.88826794329004954</c:v>
                </c:pt>
                <c:pt idx="126">
                  <c:v>0.89613098522824086</c:v>
                </c:pt>
                <c:pt idx="127">
                  <c:v>0.9036452650628467</c:v>
                </c:pt>
                <c:pt idx="128">
                  <c:v>0.91079895921793452</c:v>
                </c:pt>
                <c:pt idx="129">
                  <c:v>0.91758421965113124</c:v>
                </c:pt>
                <c:pt idx="130">
                  <c:v>0.92399704086866552</c:v>
                </c:pt>
                <c:pt idx="131">
                  <c:v>0.93003704092237849</c:v>
                </c:pt>
                <c:pt idx="132">
                  <c:v>0.93570717227865263</c:v>
                </c:pt>
                <c:pt idx="133">
                  <c:v>0.94101337999901957</c:v>
                </c:pt>
                <c:pt idx="134">
                  <c:v>0.94596422496526356</c:v>
                </c:pt>
                <c:pt idx="135">
                  <c:v>0.95057048908360209</c:v>
                </c:pt>
                <c:pt idx="136">
                  <c:v>0.95484477774918708</c:v>
                </c:pt>
                <c:pt idx="137">
                  <c:v>0.95880113261141175</c:v>
                </c:pt>
                <c:pt idx="138">
                  <c:v>0.9624546651181447</c:v>
                </c:pt>
                <c:pt idx="139">
                  <c:v>0.96582121866967796</c:v>
                </c:pt>
                <c:pt idx="140">
                  <c:v>0.96891706467265948</c:v>
                </c:pt>
                <c:pt idx="141">
                  <c:v>0.97175863548968777</c:v>
                </c:pt>
                <c:pt idx="142">
                  <c:v>0.97436229531791441</c:v>
                </c:pt>
                <c:pt idx="143">
                  <c:v>0.97674414844169077</c:v>
                </c:pt>
                <c:pt idx="144">
                  <c:v>0.97891988309187539</c:v>
                </c:pt>
                <c:pt idx="145">
                  <c:v>0.98090464828585622</c:v>
                </c:pt>
                <c:pt idx="146">
                  <c:v>0.98271296047473378</c:v>
                </c:pt>
                <c:pt idx="147">
                  <c:v>0.98435863653847266</c:v>
                </c:pt>
                <c:pt idx="148">
                  <c:v>0.98585474959242358</c:v>
                </c:pt>
                <c:pt idx="149">
                  <c:v>0.98721360414920156</c:v>
                </c:pt>
                <c:pt idx="150">
                  <c:v>0.98844672737229899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BE8E-43C7-BB6F-8302EF6C4A4A}"/>
            </c:ext>
          </c:extLst>
        </c:ser>
        <c:ser>
          <c:idx val="5"/>
          <c:order val="5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List1!$G$2:$G$152</c:f>
              <c:numCache>
                <c:formatCode>General</c:formatCode>
                <c:ptCount val="151"/>
                <c:pt idx="0">
                  <c:v>0.51500000000000001</c:v>
                </c:pt>
                <c:pt idx="1">
                  <c:v>0.51578872579719859</c:v>
                </c:pt>
                <c:pt idx="2">
                  <c:v>0.51661883919527873</c:v>
                </c:pt>
                <c:pt idx="3">
                  <c:v>0.51749249785191365</c:v>
                </c:pt>
                <c:pt idx="4">
                  <c:v>0.51841196956365887</c:v>
                </c:pt>
                <c:pt idx="5">
                  <c:v>0.51937963749665561</c:v>
                </c:pt>
                <c:pt idx="6">
                  <c:v>0.52039800559940763</c:v>
                </c:pt>
                <c:pt idx="7">
                  <c:v>0.52146970419197358</c:v>
                </c:pt>
                <c:pt idx="8">
                  <c:v>0.52259749572314451</c:v>
                </c:pt>
                <c:pt idx="9">
                  <c:v>0.52378428068391425</c:v>
                </c:pt>
                <c:pt idx="10">
                  <c:v>0.52503310366166356</c:v>
                </c:pt>
                <c:pt idx="11">
                  <c:v>0.52634715951481614</c:v>
                </c:pt>
                <c:pt idx="12">
                  <c:v>0.5277297996423197</c:v>
                </c:pt>
                <c:pt idx="13">
                  <c:v>0.52918453831589862</c:v>
                </c:pt>
                <c:pt idx="14">
                  <c:v>0.53071505903552763</c:v>
                </c:pt>
                <c:pt idx="15">
                  <c:v>0.53232522085983092</c:v>
                </c:pt>
                <c:pt idx="16">
                  <c:v>0.53401906465292537</c:v>
                </c:pt>
                <c:pt idx="17">
                  <c:v>0.53580081917738864</c:v>
                </c:pt>
                <c:pt idx="18">
                  <c:v>0.53767490694935194</c:v>
                </c:pt>
                <c:pt idx="19">
                  <c:v>0.53964594975592417</c:v>
                </c:pt>
                <c:pt idx="20">
                  <c:v>0.54171877371695021</c:v>
                </c:pt>
                <c:pt idx="21">
                  <c:v>0.5438984137523416</c:v>
                </c:pt>
                <c:pt idx="22">
                  <c:v>0.54619011729234968</c:v>
                </c:pt>
                <c:pt idx="23">
                  <c:v>0.54859934704121849</c:v>
                </c:pt>
                <c:pt idx="24">
                  <c:v>0.55113178257391893</c:v>
                </c:pt>
                <c:pt idx="25">
                  <c:v>0.55379332051125618</c:v>
                </c:pt>
                <c:pt idx="26">
                  <c:v>0.55659007297998764</c:v>
                </c:pt>
                <c:pt idx="27">
                  <c:v>0.55952836402158945</c:v>
                </c:pt>
                <c:pt idx="28">
                  <c:v>0.56261472356585884</c:v>
                </c:pt>
                <c:pt idx="29">
                  <c:v>0.56585587853355235</c:v>
                </c:pt>
                <c:pt idx="30">
                  <c:v>0.56925874057596348</c:v>
                </c:pt>
                <c:pt idx="31">
                  <c:v>0.57283038989922508</c:v>
                </c:pt>
                <c:pt idx="32">
                  <c:v>0.57657805455758426</c:v>
                </c:pt>
                <c:pt idx="33">
                  <c:v>0.58050908453473449</c:v>
                </c:pt>
                <c:pt idx="34">
                  <c:v>0.58463091986656557</c:v>
                </c:pt>
                <c:pt idx="35">
                  <c:v>0.58895105199504927</c:v>
                </c:pt>
                <c:pt idx="36">
                  <c:v>0.59347697748498551</c:v>
                </c:pt>
                <c:pt idx="37">
                  <c:v>0.59821614318657856</c:v>
                </c:pt>
                <c:pt idx="38">
                  <c:v>0.6031758818933286</c:v>
                </c:pt>
                <c:pt idx="39">
                  <c:v>0.60836333753303362</c:v>
                </c:pt>
                <c:pt idx="40">
                  <c:v>0.61378537894822605</c:v>
                </c:pt>
                <c:pt idx="41">
                  <c:v>0.61944850138111263</c:v>
                </c:pt>
                <c:pt idx="42">
                  <c:v>0.6253587148886679</c:v>
                </c:pt>
                <c:pt idx="43">
                  <c:v>0.63152141908917592</c:v>
                </c:pt>
                <c:pt idx="44">
                  <c:v>0.63794126389651074</c:v>
                </c:pt>
                <c:pt idx="45">
                  <c:v>0.64462199624801286</c:v>
                </c:pt>
                <c:pt idx="46">
                  <c:v>0.6515662932902675</c:v>
                </c:pt>
                <c:pt idx="47">
                  <c:v>0.65877558306801698</c:v>
                </c:pt>
                <c:pt idx="48">
                  <c:v>0.66624985447328111</c:v>
                </c:pt>
                <c:pt idx="49">
                  <c:v>0.67398745905896362</c:v>
                </c:pt>
                <c:pt idx="50">
                  <c:v>0.6819849082967957</c:v>
                </c:pt>
                <c:pt idx="51">
                  <c:v>0.6902366709462181</c:v>
                </c:pt>
                <c:pt idx="52">
                  <c:v>0.69873497636432036</c:v>
                </c:pt>
                <c:pt idx="53">
                  <c:v>0.70746963077364133</c:v>
                </c:pt>
                <c:pt idx="54">
                  <c:v>0.71642785464043024</c:v>
                </c:pt>
                <c:pt idx="55">
                  <c:v>0.72559415030288243</c:v>
                </c:pt>
                <c:pt idx="56">
                  <c:v>0.73495020971047265</c:v>
                </c:pt>
                <c:pt idx="57">
                  <c:v>0.74447487245850352</c:v>
                </c:pt>
                <c:pt idx="58">
                  <c:v>0.75414414408945263</c:v>
                </c:pt>
                <c:pt idx="59">
                  <c:v>0.76393128375584662</c:v>
                </c:pt>
                <c:pt idx="60">
                  <c:v>0.7738069686966178</c:v>
                </c:pt>
                <c:pt idx="61">
                  <c:v>0.78373954051848271</c:v>
                </c:pt>
                <c:pt idx="62">
                  <c:v>0.79369533501157497</c:v>
                </c:pt>
                <c:pt idx="63">
                  <c:v>0.80363909326949889</c:v>
                </c:pt>
                <c:pt idx="64">
                  <c:v>0.81353444742818604</c:v>
                </c:pt>
                <c:pt idx="65">
                  <c:v>0.82334446968090369</c:v>
                </c:pt>
                <c:pt idx="66">
                  <c:v>0.83303226873943359</c:v>
                </c:pt>
                <c:pt idx="67">
                  <c:v>0.8425616140083666</c:v>
                </c:pt>
                <c:pt idx="68">
                  <c:v>0.85189756483056078</c:v>
                </c:pt>
                <c:pt idx="69">
                  <c:v>0.86100708059885722</c:v>
                </c:pt>
                <c:pt idx="70">
                  <c:v>0.86985958755220671</c:v>
                </c:pt>
                <c:pt idx="71">
                  <c:v>0.87842747976986668</c:v>
                </c:pt>
                <c:pt idx="72">
                  <c:v>0.88668653515581386</c:v>
                </c:pt>
                <c:pt idx="73">
                  <c:v>0.89461623180608751</c:v>
                </c:pt>
                <c:pt idx="74">
                  <c:v>0.90219995567087274</c:v>
                </c:pt>
                <c:pt idx="75">
                  <c:v>0.9094250963679632</c:v>
                </c:pt>
                <c:pt idx="76">
                  <c:v>0.91628303385604659</c:v>
                </c:pt>
                <c:pt idx="77">
                  <c:v>0.9227690239560602</c:v>
                </c:pt>
                <c:pt idx="78">
                  <c:v>0.92888199503384195</c:v>
                </c:pt>
                <c:pt idx="79">
                  <c:v>0.93462427127554071</c:v>
                </c:pt>
                <c:pt idx="80">
                  <c:v>0.94000123979425898</c:v>
                </c:pt>
                <c:pt idx="81">
                  <c:v>0.94502097933576568</c:v>
                </c:pt>
                <c:pt idx="82">
                  <c:v>0.9496938677498431</c:v>
                </c:pt>
                <c:pt idx="83">
                  <c:v>0.95403218388760636</c:v>
                </c:pt>
                <c:pt idx="84">
                  <c:v>0.95804971743810796</c:v>
                </c:pt>
                <c:pt idx="85">
                  <c:v>0.961761397698217</c:v>
                </c:pt>
                <c:pt idx="86">
                  <c:v>0.96518294962274787</c:v>
                </c:pt>
                <c:pt idx="87">
                  <c:v>0.96833058292731911</c:v>
                </c:pt>
                <c:pt idx="88">
                  <c:v>0.9712207176653842</c:v>
                </c:pt>
                <c:pt idx="89">
                  <c:v>0.97386974766891277</c:v>
                </c:pt>
                <c:pt idx="90">
                  <c:v>0.97629384157905763</c:v>
                </c:pt>
                <c:pt idx="91">
                  <c:v>0.9785087799083555</c:v>
                </c:pt>
                <c:pt idx="92">
                  <c:v>0.98052982565076496</c:v>
                </c:pt>
                <c:pt idx="93">
                  <c:v>0.98237162535115008</c:v>
                </c:pt>
                <c:pt idx="94">
                  <c:v>0.98404813721292428</c:v>
                </c:pt>
                <c:pt idx="95">
                  <c:v>0.98557258270847159</c:v>
                </c:pt>
                <c:pt idx="96">
                  <c:v>0.98695741821029093</c:v>
                </c:pt>
                <c:pt idx="97">
                  <c:v>0.98821432333470927</c:v>
                </c:pt>
                <c:pt idx="98">
                  <c:v>0.9893542029442759</c:v>
                </c:pt>
                <c:pt idx="99">
                  <c:v>0.99038720005636505</c:v>
                </c:pt>
                <c:pt idx="100">
                  <c:v>0.99132271722825127</c:v>
                </c:pt>
                <c:pt idx="101">
                  <c:v>0.99216944431331344</c:v>
                </c:pt>
                <c:pt idx="102">
                  <c:v>0.99293539079556947</c:v>
                </c:pt>
                <c:pt idx="103">
                  <c:v>0.99362792120082222</c:v>
                </c:pt>
                <c:pt idx="104">
                  <c:v>0.99425379234742606</c:v>
                </c:pt>
                <c:pt idx="105">
                  <c:v>0.99481919143500253</c:v>
                </c:pt>
                <c:pt idx="106">
                  <c:v>0.99532977417507162</c:v>
                </c:pt>
                <c:pt idx="107">
                  <c:v>0.99579070234432165</c:v>
                </c:pt>
                <c:pt idx="108">
                  <c:v>0.99620668029101056</c:v>
                </c:pt>
                <c:pt idx="109">
                  <c:v>0.99658199005010351</c:v>
                </c:pt>
                <c:pt idx="110">
                  <c:v>0.99692052482590665</c:v>
                </c:pt>
                <c:pt idx="111">
                  <c:v>0.99722582068491861</c:v>
                </c:pt>
                <c:pt idx="112">
                  <c:v>0.99750108636880164</c:v>
                </c:pt>
                <c:pt idx="113">
                  <c:v>0.99774923119063263</c:v>
                </c:pt>
                <c:pt idx="114">
                  <c:v>0.99797289101866249</c:v>
                </c:pt>
                <c:pt idx="115">
                  <c:v>0.99817445238321933</c:v>
                </c:pt>
                <c:pt idx="116">
                  <c:v>0.99835607476544241</c:v>
                </c:pt>
                <c:pt idx="117">
                  <c:v>0.99851971114313387</c:v>
                </c:pt>
                <c:pt idx="118">
                  <c:v>0.99866712687999759</c:v>
                </c:pt>
                <c:pt idx="119">
                  <c:v>0.99879991705166382</c:v>
                </c:pt>
                <c:pt idx="120">
                  <c:v>0.99891952230523828</c:v>
                </c:pt>
                <c:pt idx="121">
                  <c:v>0.99902724335026249</c:v>
                </c:pt>
                <c:pt idx="122">
                  <c:v>0.99912425417790751</c:v>
                </c:pt>
                <c:pt idx="123">
                  <c:v>0.99921161410283887</c:v>
                </c:pt>
                <c:pt idx="124">
                  <c:v>0.99929027871869869</c:v>
                </c:pt>
                <c:pt idx="125">
                  <c:v>0.9993611098539732</c:v>
                </c:pt>
                <c:pt idx="126">
                  <c:v>0.9994248846103545</c:v>
                </c:pt>
                <c:pt idx="127">
                  <c:v>0.99948230356075485</c:v>
                </c:pt>
                <c:pt idx="128">
                  <c:v>0.99953399817920086</c:v>
                </c:pt>
                <c:pt idx="129">
                  <c:v>0.99958053756967924</c:v>
                </c:pt>
                <c:pt idx="130">
                  <c:v>0.99962243455622102</c:v>
                </c:pt>
                <c:pt idx="131">
                  <c:v>0.9996601511916885</c:v>
                </c:pt>
                <c:pt idx="132">
                  <c:v>0.99969410373816869</c:v>
                </c:pt>
                <c:pt idx="133">
                  <c:v>0.99972466716759689</c:v>
                </c:pt>
                <c:pt idx="134">
                  <c:v>0.99975217922713566</c:v>
                </c:pt>
                <c:pt idx="135">
                  <c:v>0.99977694411007312</c:v>
                </c:pt>
                <c:pt idx="136">
                  <c:v>0.99979923576934182</c:v>
                </c:pt>
                <c:pt idx="137">
                  <c:v>0.99981930090765159</c:v>
                </c:pt>
                <c:pt idx="138">
                  <c:v>0.99983736167501458</c:v>
                </c:pt>
                <c:pt idx="139">
                  <c:v>0.99985361810170381</c:v>
                </c:pt>
                <c:pt idx="140">
                  <c:v>0.99986825029217763</c:v>
                </c:pt>
                <c:pt idx="141">
                  <c:v>0.99988142040300765</c:v>
                </c:pt>
                <c:pt idx="142">
                  <c:v>0.99989327442580123</c:v>
                </c:pt>
                <c:pt idx="143">
                  <c:v>0.99990394379407288</c:v>
                </c:pt>
                <c:pt idx="144">
                  <c:v>0.99991354683127132</c:v>
                </c:pt>
                <c:pt idx="145">
                  <c:v>0.99992219005546357</c:v>
                </c:pt>
                <c:pt idx="146">
                  <c:v>0.99992996935474732</c:v>
                </c:pt>
                <c:pt idx="147">
                  <c:v>0.99993697104611357</c:v>
                </c:pt>
                <c:pt idx="148">
                  <c:v>0.99994327282919326</c:v>
                </c:pt>
                <c:pt idx="149">
                  <c:v>0.99994894464526252</c:v>
                </c:pt>
                <c:pt idx="150">
                  <c:v>0.99995404945089161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BE8E-43C7-BB6F-8302EF6C4A4A}"/>
            </c:ext>
          </c:extLst>
        </c:ser>
        <c:ser>
          <c:idx val="6"/>
          <c:order val="6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List1!$H$2:$H$152</c:f>
              <c:numCache>
                <c:formatCode>General</c:formatCode>
                <c:ptCount val="151"/>
                <c:pt idx="0">
                  <c:v>0.55000000000000004</c:v>
                </c:pt>
                <c:pt idx="1">
                  <c:v>0.55260389268806165</c:v>
                </c:pt>
                <c:pt idx="2">
                  <c:v>0.55534027947481734</c:v>
                </c:pt>
                <c:pt idx="3">
                  <c:v>0.55821539158493649</c:v>
                </c:pt>
                <c:pt idx="4">
                  <c:v>0.56123566911446254</c:v>
                </c:pt>
                <c:pt idx="5">
                  <c:v>0.56440775345610061</c:v>
                </c:pt>
                <c:pt idx="6">
                  <c:v>0.56773847658557852</c:v>
                </c:pt>
                <c:pt idx="7">
                  <c:v>0.5712348466837196</c:v>
                </c:pt>
                <c:pt idx="8">
                  <c:v>0.57490402950693242</c:v>
                </c:pt>
                <c:pt idx="9">
                  <c:v>0.57875332485396347</c:v>
                </c:pt>
                <c:pt idx="10">
                  <c:v>0.58279013741118213</c:v>
                </c:pt>
                <c:pt idx="11">
                  <c:v>0.58702194119373652</c:v>
                </c:pt>
                <c:pt idx="12">
                  <c:v>0.59145623673897052</c:v>
                </c:pt>
                <c:pt idx="13">
                  <c:v>0.59610050015499338</c:v>
                </c:pt>
                <c:pt idx="14">
                  <c:v>0.60096212308646757</c:v>
                </c:pt>
                <c:pt idx="15">
                  <c:v>0.60604834263732765</c:v>
                </c:pt>
                <c:pt idx="16">
                  <c:v>0.61136616029425495</c:v>
                </c:pt>
                <c:pt idx="17">
                  <c:v>0.61692224893446668</c:v>
                </c:pt>
                <c:pt idx="18">
                  <c:v>0.62272284708744963</c:v>
                </c:pt>
                <c:pt idx="19">
                  <c:v>0.6287736397656899</c:v>
                </c:pt>
                <c:pt idx="20">
                  <c:v>0.63507962539748086</c:v>
                </c:pt>
                <c:pt idx="21">
                  <c:v>0.64164496870100762</c:v>
                </c:pt>
                <c:pt idx="22">
                  <c:v>0.64847283974762959</c:v>
                </c:pt>
                <c:pt idx="23">
                  <c:v>0.65556523998771654</c:v>
                </c:pt>
                <c:pt idx="24">
                  <c:v>0.66292281666585251</c:v>
                </c:pt>
                <c:pt idx="25">
                  <c:v>0.67054466783971012</c:v>
                </c:pt>
                <c:pt idx="26">
                  <c:v>0.678428141137426</c:v>
                </c:pt>
                <c:pt idx="27">
                  <c:v>0.68656863042915262</c:v>
                </c:pt>
                <c:pt idx="28">
                  <c:v>0.6949593757235577</c:v>
                </c:pt>
                <c:pt idx="29">
                  <c:v>0.70359127278441125</c:v>
                </c:pt>
                <c:pt idx="30">
                  <c:v>0.71245270013122131</c:v>
                </c:pt>
                <c:pt idx="31">
                  <c:v>0.72152937215390089</c:v>
                </c:pt>
                <c:pt idx="32">
                  <c:v>0.73080422792538569</c:v>
                </c:pt>
                <c:pt idx="33">
                  <c:v>0.74025736581201362</c:v>
                </c:pt>
                <c:pt idx="34">
                  <c:v>0.74986603402150465</c:v>
                </c:pt>
                <c:pt idx="35">
                  <c:v>0.75960468665898806</c:v>
                </c:pt>
                <c:pt idx="36">
                  <c:v>0.76944511356630418</c:v>
                </c:pt>
                <c:pt idx="37">
                  <c:v>0.77935665012215882</c:v>
                </c:pt>
                <c:pt idx="38">
                  <c:v>0.78930647026451961</c:v>
                </c:pt>
                <c:pt idx="39">
                  <c:v>0.79925996232584184</c:v>
                </c:pt>
                <c:pt idx="40">
                  <c:v>0.80918118300382069</c:v>
                </c:pt>
                <c:pt idx="41">
                  <c:v>0.81903338018016159</c:v>
                </c:pt>
                <c:pt idx="42">
                  <c:v>0.82877957068831121</c:v>
                </c:pt>
                <c:pt idx="43">
                  <c:v>0.83838315491845639</c:v>
                </c:pt>
                <c:pt idx="44">
                  <c:v>0.84780854675297579</c:v>
                </c:pt>
                <c:pt idx="45">
                  <c:v>0.85702179513184462</c:v>
                </c:pt>
                <c:pt idx="46">
                  <c:v>0.86599117285115723</c:v>
                </c:pt>
                <c:pt idx="47">
                  <c:v>0.87468770915648764</c:v>
                </c:pt>
                <c:pt idx="48">
                  <c:v>0.88308564529610667</c:v>
                </c:pt>
                <c:pt idx="49">
                  <c:v>0.89116279625908812</c:v>
                </c:pt>
                <c:pt idx="50">
                  <c:v>0.89890080709449882</c:v>
                </c:pt>
                <c:pt idx="51">
                  <c:v>0.90628529802895641</c:v>
                </c:pt>
                <c:pt idx="52">
                  <c:v>0.91330589855549626</c:v>
                </c:pt>
                <c:pt idx="53">
                  <c:v>0.91995617625252202</c:v>
                </c:pt>
                <c:pt idx="54">
                  <c:v>0.9262334708769755</c:v>
                </c:pt>
                <c:pt idx="55">
                  <c:v>0.9321386479474425</c:v>
                </c:pt>
                <c:pt idx="56">
                  <c:v>0.93767578842170562</c:v>
                </c:pt>
                <c:pt idx="57">
                  <c:v>0.94285183215348567</c:v>
                </c:pt>
                <c:pt idx="58">
                  <c:v>0.94767619268619263</c:v>
                </c:pt>
                <c:pt idx="59">
                  <c:v>0.95216035980305957</c:v>
                </c:pt>
                <c:pt idx="60">
                  <c:v>0.9563175043546811</c:v>
                </c:pt>
                <c:pt idx="61">
                  <c:v>0.96016209749791959</c:v>
                </c:pt>
                <c:pt idx="62">
                  <c:v>0.96370955386157675</c:v>
                </c:pt>
                <c:pt idx="63">
                  <c:v>0.9669759055262116</c:v>
                </c:pt>
                <c:pt idx="64">
                  <c:v>0.96997751124108944</c:v>
                </c:pt>
                <c:pt idx="65">
                  <c:v>0.97273080311969429</c:v>
                </c:pt>
                <c:pt idx="66">
                  <c:v>0.97525207122645308</c:v>
                </c:pt>
                <c:pt idx="67">
                  <c:v>0.97755728501651806</c:v>
                </c:pt>
                <c:pt idx="68">
                  <c:v>0.97966194951056262</c:v>
                </c:pt>
                <c:pt idx="69">
                  <c:v>0.9815809933462194</c:v>
                </c:pt>
                <c:pt idx="70">
                  <c:v>0.98332868540147611</c:v>
                </c:pt>
                <c:pt idx="71">
                  <c:v>0.98491857648131309</c:v>
                </c:pt>
                <c:pt idx="72">
                  <c:v>0.98636346254458462</c:v>
                </c:pt>
                <c:pt idx="73">
                  <c:v>0.98767536607415762</c:v>
                </c:pt>
                <c:pt idx="74">
                  <c:v>0.98886553241677477</c:v>
                </c:pt>
                <c:pt idx="75">
                  <c:v>0.98994443820329703</c:v>
                </c:pt>
                <c:pt idx="76">
                  <c:v>0.99092180927611762</c:v>
                </c:pt>
                <c:pt idx="77">
                  <c:v>0.99180664587621559</c:v>
                </c:pt>
                <c:pt idx="78">
                  <c:v>0.99260725316143161</c:v>
                </c:pt>
                <c:pt idx="79">
                  <c:v>0.9933312754289767</c:v>
                </c:pt>
                <c:pt idx="80">
                  <c:v>0.99398573269206769</c:v>
                </c:pt>
                <c:pt idx="81">
                  <c:v>0.99457705850888223</c:v>
                </c:pt>
                <c:pt idx="82">
                  <c:v>0.99511113818084751</c:v>
                </c:pt>
                <c:pt idx="83">
                  <c:v>0.99559334662654653</c:v>
                </c:pt>
                <c:pt idx="84">
                  <c:v>0.99602858539884431</c:v>
                </c:pt>
                <c:pt idx="85">
                  <c:v>0.99642131844862225</c:v>
                </c:pt>
                <c:pt idx="86">
                  <c:v>0.99677560635092077</c:v>
                </c:pt>
                <c:pt idx="87">
                  <c:v>0.99709513880138934</c:v>
                </c:pt>
                <c:pt idx="88">
                  <c:v>0.99738326526526555</c:v>
                </c:pt>
                <c:pt idx="89">
                  <c:v>0.9976430237201197</c:v>
                </c:pt>
                <c:pt idx="90">
                  <c:v>0.99787716747981992</c:v>
                </c:pt>
                <c:pt idx="91">
                  <c:v>0.99808819012269356</c:v>
                </c:pt>
                <c:pt idx="92">
                  <c:v>0.99827834857321618</c:v>
                </c:pt>
                <c:pt idx="93">
                  <c:v>0.99844968440597315</c:v>
                </c:pt>
                <c:pt idx="94">
                  <c:v>0.99860404345392162</c:v>
                </c:pt>
                <c:pt idx="95">
                  <c:v>0.9987430938116425</c:v>
                </c:pt>
                <c:pt idx="96">
                  <c:v>0.9988683423292174</c:v>
                </c:pt>
                <c:pt idx="97">
                  <c:v>0.99898114969439245</c:v>
                </c:pt>
                <c:pt idx="98">
                  <c:v>0.99908274420052057</c:v>
                </c:pt>
                <c:pt idx="99">
                  <c:v>0.99917423429592545</c:v>
                </c:pt>
                <c:pt idx="100">
                  <c:v>0.99925662000727256</c:v>
                </c:pt>
                <c:pt idx="101">
                  <c:v>0.9993308033256415</c:v>
                </c:pt>
                <c:pt idx="102">
                  <c:v>0.9993975976394831</c:v>
                </c:pt>
                <c:pt idx="103">
                  <c:v>0.99945773629384205</c:v>
                </c:pt>
                <c:pt idx="104">
                  <c:v>0.9995118803502554</c:v>
                </c:pt>
                <c:pt idx="105">
                  <c:v>0.99956062561663372</c:v>
                </c:pt>
                <c:pt idx="106">
                  <c:v>0.99960450901153519</c:v>
                </c:pt>
                <c:pt idx="107">
                  <c:v>0.99964401432238204</c:v>
                </c:pt>
                <c:pt idx="108">
                  <c:v>0.99967957741251423</c:v>
                </c:pt>
                <c:pt idx="109">
                  <c:v>0.99971159092756356</c:v>
                </c:pt>
                <c:pt idx="110">
                  <c:v>0.99974040854744073</c:v>
                </c:pt>
                <c:pt idx="111">
                  <c:v>0.999766348826301</c:v>
                </c:pt>
                <c:pt idx="112">
                  <c:v>0.9997896986592516</c:v>
                </c:pt>
                <c:pt idx="113">
                  <c:v>0.99981071641101671</c:v>
                </c:pt>
                <c:pt idx="114">
                  <c:v>0.99982963473884023</c:v>
                </c:pt>
                <c:pt idx="115">
                  <c:v>0.99984666313875781</c:v>
                </c:pt>
                <c:pt idx="116">
                  <c:v>0.99986199024191458</c:v>
                </c:pt>
                <c:pt idx="117">
                  <c:v>0.99987578588497539</c:v>
                </c:pt>
                <c:pt idx="118">
                  <c:v>0.99988820297655445</c:v>
                </c:pt>
                <c:pt idx="119">
                  <c:v>0.99989937917947325</c:v>
                </c:pt>
                <c:pt idx="120">
                  <c:v>0.99990943842677871</c:v>
                </c:pt>
                <c:pt idx="121">
                  <c:v>0.99991849228779972</c:v>
                </c:pt>
                <c:pt idx="122">
                  <c:v>0.99992664119890451</c:v>
                </c:pt>
                <c:pt idx="123">
                  <c:v>0.99993397557223773</c:v>
                </c:pt>
                <c:pt idx="124">
                  <c:v>0.99994057679446824</c:v>
                </c:pt>
                <c:pt idx="125">
                  <c:v>0.9999465181263345</c:v>
                </c:pt>
                <c:pt idx="126">
                  <c:v>0.9999518655128331</c:v>
                </c:pt>
                <c:pt idx="127">
                  <c:v>0.99995667831282342</c:v>
                </c:pt>
                <c:pt idx="128">
                  <c:v>0.9999610099560543</c:v>
                </c:pt>
                <c:pt idx="129">
                  <c:v>0.99996490853479514</c:v>
                </c:pt>
                <c:pt idx="130">
                  <c:v>0.99996841733652664</c:v>
                </c:pt>
                <c:pt idx="131">
                  <c:v>0.99997157532358905</c:v>
                </c:pt>
                <c:pt idx="132">
                  <c:v>0.99997441756500371</c:v>
                </c:pt>
                <c:pt idx="133">
                  <c:v>0.99997697562525456</c:v>
                </c:pt>
                <c:pt idx="134">
                  <c:v>0.99997927791429664</c:v>
                </c:pt>
                <c:pt idx="135">
                  <c:v>0.99998135000263333</c:v>
                </c:pt>
                <c:pt idx="136">
                  <c:v>0.99998321490498188</c:v>
                </c:pt>
                <c:pt idx="137">
                  <c:v>0.99998489333559915</c:v>
                </c:pt>
                <c:pt idx="138">
                  <c:v>0.99998640393813876</c:v>
                </c:pt>
                <c:pt idx="139">
                  <c:v>0.99998776349256557</c:v>
                </c:pt>
                <c:pt idx="140">
                  <c:v>0.99998898710138451</c:v>
                </c:pt>
                <c:pt idx="141">
                  <c:v>0.99999008835728709</c:v>
                </c:pt>
                <c:pt idx="142">
                  <c:v>0.99999107949405164</c:v>
                </c:pt>
                <c:pt idx="143">
                  <c:v>0.99999197152236496</c:v>
                </c:pt>
                <c:pt idx="144">
                  <c:v>0.99999277435208078</c:v>
                </c:pt>
                <c:pt idx="145">
                  <c:v>0.99999349690225359</c:v>
                </c:pt>
                <c:pt idx="146">
                  <c:v>0.99999414720018764</c:v>
                </c:pt>
                <c:pt idx="147">
                  <c:v>0.99999473247058024</c:v>
                </c:pt>
                <c:pt idx="148">
                  <c:v>0.99999525921575061</c:v>
                </c:pt>
                <c:pt idx="149">
                  <c:v>0.99999573328788405</c:v>
                </c:pt>
                <c:pt idx="150">
                  <c:v>0.99999615995399649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BE8E-43C7-BB6F-8302EF6C4A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8408832"/>
        <c:axId val="108410368"/>
      </c:scatterChart>
      <c:valAx>
        <c:axId val="108408832"/>
        <c:scaling>
          <c:orientation val="minMax"/>
          <c:max val="150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08410368"/>
        <c:crosses val="autoZero"/>
        <c:crossBetween val="midCat"/>
        <c:majorUnit val="20"/>
        <c:minorUnit val="10"/>
      </c:valAx>
      <c:valAx>
        <c:axId val="108410368"/>
        <c:scaling>
          <c:orientation val="minMax"/>
          <c:max val="1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08408832"/>
        <c:crosses val="autoZero"/>
        <c:crossBetween val="midCat"/>
        <c:majorUnit val="0.2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List1!$B$2:$B$152</c:f>
              <c:numCache>
                <c:formatCode>General</c:formatCode>
                <c:ptCount val="151"/>
                <c:pt idx="0">
                  <c:v>0.1</c:v>
                </c:pt>
                <c:pt idx="1">
                  <c:v>0.10589519650655049</c:v>
                </c:pt>
                <c:pt idx="2">
                  <c:v>0.11184878721800953</c:v>
                </c:pt>
                <c:pt idx="3">
                  <c:v>0.11783277074263408</c:v>
                </c:pt>
                <c:pt idx="4">
                  <c:v>0.12381898261709552</c:v>
                </c:pt>
                <c:pt idx="5">
                  <c:v>0.12977963546938856</c:v>
                </c:pt>
                <c:pt idx="6">
                  <c:v>0.13568783173669671</c:v>
                </c:pt>
                <c:pt idx="7">
                  <c:v>0.14151802946514871</c:v>
                </c:pt>
                <c:pt idx="8">
                  <c:v>0.14724644544616972</c:v>
                </c:pt>
                <c:pt idx="9">
                  <c:v>0.15285138445035587</c:v>
                </c:pt>
                <c:pt idx="10">
                  <c:v>0.15831348814629437</c:v>
                </c:pt>
                <c:pt idx="11">
                  <c:v>0.16361590200215609</c:v>
                </c:pt>
                <c:pt idx="12">
                  <c:v>0.16874436269749149</c:v>
                </c:pt>
                <c:pt idx="13">
                  <c:v>0.17368721205909776</c:v>
                </c:pt>
                <c:pt idx="14">
                  <c:v>0.1784353461311701</c:v>
                </c:pt>
                <c:pt idx="15">
                  <c:v>0.18298210965746362</c:v>
                </c:pt>
                <c:pt idx="16">
                  <c:v>0.18732314704456621</c:v>
                </c:pt>
                <c:pt idx="17">
                  <c:v>0.19145622090737641</c:v>
                </c:pt>
                <c:pt idx="18">
                  <c:v>0.19538100872583988</c:v>
                </c:pt>
                <c:pt idx="19">
                  <c:v>0.1990988871340065</c:v>
                </c:pt>
                <c:pt idx="20">
                  <c:v>0.20261271208056086</c:v>
                </c:pt>
                <c:pt idx="21">
                  <c:v>0.20592660168673671</c:v>
                </c:pt>
                <c:pt idx="22">
                  <c:v>0.20904572719841671</c:v>
                </c:pt>
                <c:pt idx="23">
                  <c:v>0.21197611607065772</c:v>
                </c:pt>
                <c:pt idx="24">
                  <c:v>0.21472446999298231</c:v>
                </c:pt>
                <c:pt idx="25">
                  <c:v>0.21729799959634921</c:v>
                </c:pt>
                <c:pt idx="26">
                  <c:v>0.21970427669165921</c:v>
                </c:pt>
                <c:pt idx="27">
                  <c:v>0.22195110417404049</c:v>
                </c:pt>
                <c:pt idx="28">
                  <c:v>0.22404640317582142</c:v>
                </c:pt>
                <c:pt idx="29">
                  <c:v>0.22599811664667754</c:v>
                </c:pt>
                <c:pt idx="30">
                  <c:v>0.2278141282612377</c:v>
                </c:pt>
                <c:pt idx="31">
                  <c:v>0.22950219538109107</c:v>
                </c:pt>
                <c:pt idx="32">
                  <c:v>0.23106989470909894</c:v>
                </c:pt>
                <c:pt idx="33">
                  <c:v>0.23252457925020917</c:v>
                </c:pt>
                <c:pt idx="34">
                  <c:v>0.2338733452181932</c:v>
                </c:pt>
                <c:pt idx="35">
                  <c:v>0.23512300758788224</c:v>
                </c:pt>
                <c:pt idx="36">
                  <c:v>0.23628008307604331</c:v>
                </c:pt>
                <c:pt idx="37">
                  <c:v>0.23735077943186386</c:v>
                </c:pt>
                <c:pt idx="38">
                  <c:v>0.23834099002300554</c:v>
                </c:pt>
                <c:pt idx="39">
                  <c:v>0.23925629280992103</c:v>
                </c:pt>
                <c:pt idx="40">
                  <c:v>0.24010195290581132</c:v>
                </c:pt>
                <c:pt idx="41">
                  <c:v>0.24088292801945288</c:v>
                </c:pt>
                <c:pt idx="42">
                  <c:v>0.24160387617140194</c:v>
                </c:pt>
                <c:pt idx="43">
                  <c:v>0.24226916515985444</c:v>
                </c:pt>
                <c:pt idx="44">
                  <c:v>0.24288288333007754</c:v>
                </c:pt>
                <c:pt idx="45">
                  <c:v>0.24344885127089391</c:v>
                </c:pt>
                <c:pt idx="46">
                  <c:v>0.2439706341233315</c:v>
                </c:pt>
                <c:pt idx="47">
                  <c:v>0.24445155424068735</c:v>
                </c:pt>
                <c:pt idx="48">
                  <c:v>0.24489470398636706</c:v>
                </c:pt>
                <c:pt idx="49">
                  <c:v>0.24530295849661546</c:v>
                </c:pt>
                <c:pt idx="50">
                  <c:v>0.24567898827020346</c:v>
                </c:pt>
                <c:pt idx="51">
                  <c:v>0.24602527147687633</c:v>
                </c:pt>
                <c:pt idx="52">
                  <c:v>0.24634410590158851</c:v>
                </c:pt>
                <c:pt idx="53">
                  <c:v>0.24663762046268331</c:v>
                </c:pt>
                <c:pt idx="54">
                  <c:v>0.24690778625980794</c:v>
                </c:pt>
                <c:pt idx="55">
                  <c:v>0.24715642712196767</c:v>
                </c:pt>
                <c:pt idx="56">
                  <c:v>0.24738522963806919</c:v>
                </c:pt>
                <c:pt idx="57">
                  <c:v>0.24759575266204473</c:v>
                </c:pt>
                <c:pt idx="58">
                  <c:v>0.24778943629243738</c:v>
                </c:pt>
                <c:pt idx="59">
                  <c:v>0.24796761033254741</c:v>
                </c:pt>
                <c:pt idx="60">
                  <c:v>0.24813150224205469</c:v>
                </c:pt>
                <c:pt idx="61">
                  <c:v>0.24828224459470713</c:v>
                </c:pt>
                <c:pt idx="62">
                  <c:v>0.24842088205944174</c:v>
                </c:pt>
                <c:pt idx="63">
                  <c:v>0.24854837792423523</c:v>
                </c:pt>
                <c:pt idx="64">
                  <c:v>0.24866562018329091</c:v>
                </c:pt>
                <c:pt idx="65">
                  <c:v>0.24877342720897155</c:v>
                </c:pt>
                <c:pt idx="66">
                  <c:v>0.24887255303024278</c:v>
                </c:pt>
                <c:pt idx="67">
                  <c:v>0.24896369223941328</c:v>
                </c:pt>
                <c:pt idx="68">
                  <c:v>0.24904748454872605</c:v>
                </c:pt>
                <c:pt idx="69">
                  <c:v>0.24912451901789701</c:v>
                </c:pt>
                <c:pt idx="70">
                  <c:v>0.24919533797310708</c:v>
                </c:pt>
                <c:pt idx="71">
                  <c:v>0.24926044063719549</c:v>
                </c:pt>
                <c:pt idx="72">
                  <c:v>0.24932028649005217</c:v>
                </c:pt>
                <c:pt idx="73">
                  <c:v>0.24937529837730374</c:v>
                </c:pt>
                <c:pt idx="74">
                  <c:v>0.24942586538449918</c:v>
                </c:pt>
                <c:pt idx="75">
                  <c:v>0.24947234549312503</c:v>
                </c:pt>
                <c:pt idx="76">
                  <c:v>0.24951506803383194</c:v>
                </c:pt>
                <c:pt idx="77">
                  <c:v>0.24955433595138832</c:v>
                </c:pt>
                <c:pt idx="78">
                  <c:v>0.24959042789497532</c:v>
                </c:pt>
                <c:pt idx="79">
                  <c:v>0.2496236001466059</c:v>
                </c:pt>
                <c:pt idx="80">
                  <c:v>0.24965408839961295</c:v>
                </c:pt>
                <c:pt idx="81">
                  <c:v>0.24968210939836671</c:v>
                </c:pt>
                <c:pt idx="82">
                  <c:v>0.24970786244963891</c:v>
                </c:pt>
                <c:pt idx="83">
                  <c:v>0.24973153081530713</c:v>
                </c:pt>
                <c:pt idx="84">
                  <c:v>0.24975328299541363</c:v>
                </c:pt>
                <c:pt idx="85">
                  <c:v>0.24977327390997264</c:v>
                </c:pt>
                <c:pt idx="86">
                  <c:v>0.24979164598729653</c:v>
                </c:pt>
                <c:pt idx="87">
                  <c:v>0.24980853016605203</c:v>
                </c:pt>
                <c:pt idx="88">
                  <c:v>0.24982404681775591</c:v>
                </c:pt>
                <c:pt idx="89">
                  <c:v>0.24983830659587697</c:v>
                </c:pt>
                <c:pt idx="90">
                  <c:v>0.24985141121728621</c:v>
                </c:pt>
                <c:pt idx="91">
                  <c:v>0.24986345418136521</c:v>
                </c:pt>
                <c:pt idx="92">
                  <c:v>0.24987452143164507</c:v>
                </c:pt>
                <c:pt idx="93">
                  <c:v>0.24988469196453827</c:v>
                </c:pt>
                <c:pt idx="94">
                  <c:v>0.24989403838930374</c:v>
                </c:pt>
                <c:pt idx="95">
                  <c:v>0.24990262744313271</c:v>
                </c:pt>
                <c:pt idx="96">
                  <c:v>0.24991052046490891</c:v>
                </c:pt>
                <c:pt idx="97">
                  <c:v>0.24991777383091038</c:v>
                </c:pt>
                <c:pt idx="98">
                  <c:v>0.24992443935550357</c:v>
                </c:pt>
                <c:pt idx="99">
                  <c:v>0.24993056465960739</c:v>
                </c:pt>
                <c:pt idx="100">
                  <c:v>0.2499361935095033</c:v>
                </c:pt>
                <c:pt idx="101">
                  <c:v>0.24994136612835527</c:v>
                </c:pt>
                <c:pt idx="102">
                  <c:v>0.24994611948263995</c:v>
                </c:pt>
                <c:pt idx="103">
                  <c:v>0.24995048754547539</c:v>
                </c:pt>
                <c:pt idx="104">
                  <c:v>0.24995450153871571</c:v>
                </c:pt>
                <c:pt idx="105">
                  <c:v>0.24995819015551579</c:v>
                </c:pt>
                <c:pt idx="106">
                  <c:v>0.24996157976491734</c:v>
                </c:pt>
                <c:pt idx="107">
                  <c:v>0.24996469459993156</c:v>
                </c:pt>
                <c:pt idx="108">
                  <c:v>0.24996755693041206</c:v>
                </c:pt>
                <c:pt idx="109">
                  <c:v>0.24997018722197531</c:v>
                </c:pt>
                <c:pt idx="110">
                  <c:v>0.24997260428206344</c:v>
                </c:pt>
                <c:pt idx="111">
                  <c:v>0.24997482539420671</c:v>
                </c:pt>
                <c:pt idx="112">
                  <c:v>0.24997686644142519</c:v>
                </c:pt>
                <c:pt idx="113">
                  <c:v>0.24997874201964751</c:v>
                </c:pt>
                <c:pt idx="114">
                  <c:v>0.24998046554196465</c:v>
                </c:pt>
                <c:pt idx="115">
                  <c:v>0.24998204933443041</c:v>
                </c:pt>
                <c:pt idx="116">
                  <c:v>0.24998350472412784</c:v>
                </c:pt>
                <c:pt idx="117">
                  <c:v>0.2499848421200957</c:v>
                </c:pt>
                <c:pt idx="118">
                  <c:v>0.24998607108770554</c:v>
                </c:pt>
                <c:pt idx="119">
                  <c:v>0.24998720041702299</c:v>
                </c:pt>
                <c:pt idx="120">
                  <c:v>0.24998823818562485</c:v>
                </c:pt>
                <c:pt idx="121">
                  <c:v>0.24998919181633797</c:v>
                </c:pt>
                <c:pt idx="122">
                  <c:v>0.24999006813029545</c:v>
                </c:pt>
                <c:pt idx="123">
                  <c:v>0.2499908733956995</c:v>
                </c:pt>
                <c:pt idx="124">
                  <c:v>0.24999161337263284</c:v>
                </c:pt>
                <c:pt idx="125">
                  <c:v>0.24999229335423886</c:v>
                </c:pt>
                <c:pt idx="126">
                  <c:v>0.24999291820456621</c:v>
                </c:pt>
                <c:pt idx="127">
                  <c:v>0.24999349239335297</c:v>
                </c:pt>
                <c:pt idx="128">
                  <c:v>0.24999402002797844</c:v>
                </c:pt>
                <c:pt idx="129">
                  <c:v>0.24999450488284297</c:v>
                </c:pt>
                <c:pt idx="130">
                  <c:v>0.24999495042635381</c:v>
                </c:pt>
                <c:pt idx="131">
                  <c:v>0.24999535984573104</c:v>
                </c:pt>
                <c:pt idx="132">
                  <c:v>0.24999573606979997</c:v>
                </c:pt>
                <c:pt idx="133">
                  <c:v>0.24999608178993948</c:v>
                </c:pt>
                <c:pt idx="134">
                  <c:v>0.24999639947932795</c:v>
                </c:pt>
                <c:pt idx="135">
                  <c:v>0.24999669141063313</c:v>
                </c:pt>
                <c:pt idx="136">
                  <c:v>0.2499969596722692</c:v>
                </c:pt>
                <c:pt idx="137">
                  <c:v>0.24999720618333005</c:v>
                </c:pt>
                <c:pt idx="138">
                  <c:v>0.24999743270731856</c:v>
                </c:pt>
                <c:pt idx="139">
                  <c:v>0.24999764086475898</c:v>
                </c:pt>
                <c:pt idx="140">
                  <c:v>0.24999783214479193</c:v>
                </c:pt>
                <c:pt idx="141">
                  <c:v>0.24999800791581894</c:v>
                </c:pt>
                <c:pt idx="142">
                  <c:v>0.24999816943530057</c:v>
                </c:pt>
                <c:pt idx="143">
                  <c:v>0.24999831785874077</c:v>
                </c:pt>
                <c:pt idx="144">
                  <c:v>0.2499984542479613</c:v>
                </c:pt>
                <c:pt idx="145">
                  <c:v>0.24999857957869057</c:v>
                </c:pt>
                <c:pt idx="146">
                  <c:v>0.24999869474754982</c:v>
                </c:pt>
                <c:pt idx="147">
                  <c:v>0.24999880057846172</c:v>
                </c:pt>
                <c:pt idx="148">
                  <c:v>0.24999889782854509</c:v>
                </c:pt>
                <c:pt idx="149">
                  <c:v>0.24999898719353592</c:v>
                </c:pt>
                <c:pt idx="150">
                  <c:v>0.24999906931275695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491-42D3-98D3-0C997B32E32C}"/>
            </c:ext>
          </c:extLst>
        </c:ser>
        <c:ser>
          <c:idx val="1"/>
          <c:order val="1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List1!$C$2:$C$152</c:f>
              <c:numCache>
                <c:formatCode>General</c:formatCode>
                <c:ptCount val="151"/>
                <c:pt idx="0">
                  <c:v>0.9</c:v>
                </c:pt>
                <c:pt idx="1">
                  <c:v>0.86904761904761962</c:v>
                </c:pt>
                <c:pt idx="2">
                  <c:v>0.83253140380518664</c:v>
                </c:pt>
                <c:pt idx="3">
                  <c:v>0.79136985871813925</c:v>
                </c:pt>
                <c:pt idx="4">
                  <c:v>0.74710854896354972</c:v>
                </c:pt>
                <c:pt idx="5">
                  <c:v>0.70163399278824179</c:v>
                </c:pt>
                <c:pt idx="6">
                  <c:v>0.65679379970974994</c:v>
                </c:pt>
                <c:pt idx="7">
                  <c:v>0.61408448076805133</c:v>
                </c:pt>
                <c:pt idx="8">
                  <c:v>0.57450432524195061</c:v>
                </c:pt>
                <c:pt idx="9">
                  <c:v>0.53856517069661858</c:v>
                </c:pt>
                <c:pt idx="10">
                  <c:v>0.50639616476792038</c:v>
                </c:pt>
                <c:pt idx="11">
                  <c:v>0.47787130093187813</c:v>
                </c:pt>
                <c:pt idx="12">
                  <c:v>0.45272006743451132</c:v>
                </c:pt>
                <c:pt idx="13">
                  <c:v>0.43060738059479231</c:v>
                </c:pt>
                <c:pt idx="14">
                  <c:v>0.41118436663143082</c:v>
                </c:pt>
                <c:pt idx="15">
                  <c:v>0.39411710228737473</c:v>
                </c:pt>
                <c:pt idx="16">
                  <c:v>0.3791006964614948</c:v>
                </c:pt>
                <c:pt idx="17">
                  <c:v>0.36586447441453662</c:v>
                </c:pt>
                <c:pt idx="18">
                  <c:v>0.35417218915917925</c:v>
                </c:pt>
                <c:pt idx="19">
                  <c:v>0.343819717404029</c:v>
                </c:pt>
                <c:pt idx="20">
                  <c:v>0.33463168418434763</c:v>
                </c:pt>
                <c:pt idx="21">
                  <c:v>0.32645781565060011</c:v>
                </c:pt>
                <c:pt idx="22">
                  <c:v>0.31916943133595627</c:v>
                </c:pt>
                <c:pt idx="23">
                  <c:v>0.31265626367230637</c:v>
                </c:pt>
                <c:pt idx="24">
                  <c:v>0.3068236693601516</c:v>
                </c:pt>
                <c:pt idx="25">
                  <c:v>0.30159023304248389</c:v>
                </c:pt>
                <c:pt idx="26">
                  <c:v>0.29688573317462058</c:v>
                </c:pt>
                <c:pt idx="27">
                  <c:v>0.29264942791375181</c:v>
                </c:pt>
                <c:pt idx="28">
                  <c:v>0.28882861651820391</c:v>
                </c:pt>
                <c:pt idx="29">
                  <c:v>0.28537743419024114</c:v>
                </c:pt>
                <c:pt idx="30">
                  <c:v>0.2822558427865251</c:v>
                </c:pt>
                <c:pt idx="31">
                  <c:v>0.27942878490446116</c:v>
                </c:pt>
                <c:pt idx="32">
                  <c:v>0.27686547380147791</c:v>
                </c:pt>
                <c:pt idx="33">
                  <c:v>0.27453879608791032</c:v>
                </c:pt>
                <c:pt idx="34">
                  <c:v>0.27242480803658792</c:v>
                </c:pt>
                <c:pt idx="35">
                  <c:v>0.2705023096682358</c:v>
                </c:pt>
                <c:pt idx="36">
                  <c:v>0.26875248354648135</c:v>
                </c:pt>
                <c:pt idx="37">
                  <c:v>0.26715858751600091</c:v>
                </c:pt>
                <c:pt idx="38">
                  <c:v>0.26570569251181569</c:v>
                </c:pt>
                <c:pt idx="39">
                  <c:v>0.26438045812280853</c:v>
                </c:pt>
                <c:pt idx="40">
                  <c:v>0.26317093986659057</c:v>
                </c:pt>
                <c:pt idx="41">
                  <c:v>0.26206642317603251</c:v>
                </c:pt>
                <c:pt idx="42">
                  <c:v>0.26105727995202932</c:v>
                </c:pt>
                <c:pt idx="43">
                  <c:v>0.26013484423741101</c:v>
                </c:pt>
                <c:pt idx="44">
                  <c:v>0.25929130414165374</c:v>
                </c:pt>
                <c:pt idx="45">
                  <c:v>0.25851960761868481</c:v>
                </c:pt>
                <c:pt idx="46">
                  <c:v>0.25781338008945515</c:v>
                </c:pt>
                <c:pt idx="47">
                  <c:v>0.25716685222243635</c:v>
                </c:pt>
                <c:pt idx="48">
                  <c:v>0.2565747964512976</c:v>
                </c:pt>
                <c:pt idx="49">
                  <c:v>0.25603247102969406</c:v>
                </c:pt>
                <c:pt idx="50">
                  <c:v>0.25553557060672899</c:v>
                </c:pt>
                <c:pt idx="51">
                  <c:v>0.255080182459691</c:v>
                </c:pt>
                <c:pt idx="52">
                  <c:v>0.25466274764856422</c:v>
                </c:pt>
                <c:pt idx="53">
                  <c:v>0.25428002646415576</c:v>
                </c:pt>
                <c:pt idx="54">
                  <c:v>0.25392906763164913</c:v>
                </c:pt>
                <c:pt idx="55">
                  <c:v>0.25360718080741218</c:v>
                </c:pt>
                <c:pt idx="56">
                  <c:v>0.25331191197096065</c:v>
                </c:pt>
                <c:pt idx="57">
                  <c:v>0.25304102136824808</c:v>
                </c:pt>
                <c:pt idx="58">
                  <c:v>0.25279246370863678</c:v>
                </c:pt>
                <c:pt idx="59">
                  <c:v>0.25256437035704155</c:v>
                </c:pt>
                <c:pt idx="60">
                  <c:v>0.25235503329631764</c:v>
                </c:pt>
                <c:pt idx="61">
                  <c:v>0.25216289066358766</c:v>
                </c:pt>
                <c:pt idx="62">
                  <c:v>0.25198651368874236</c:v>
                </c:pt>
                <c:pt idx="63">
                  <c:v>0.25182459488455944</c:v>
                </c:pt>
                <c:pt idx="64">
                  <c:v>0.25167593735605648</c:v>
                </c:pt>
                <c:pt idx="65">
                  <c:v>0.2515394451124543</c:v>
                </c:pt>
                <c:pt idx="66">
                  <c:v>0.25141411427876131</c:v>
                </c:pt>
                <c:pt idx="67">
                  <c:v>0.25129902511587299</c:v>
                </c:pt>
                <c:pt idx="68">
                  <c:v>0.25119333476835209</c:v>
                </c:pt>
                <c:pt idx="69">
                  <c:v>0.2510962706680897</c:v>
                </c:pt>
                <c:pt idx="70">
                  <c:v>0.25100712452989121</c:v>
                </c:pt>
                <c:pt idx="71">
                  <c:v>0.2509252468819837</c:v>
                </c:pt>
                <c:pt idx="72">
                  <c:v>0.25085004208044331</c:v>
                </c:pt>
                <c:pt idx="73">
                  <c:v>0.25078096376193487</c:v>
                </c:pt>
                <c:pt idx="74">
                  <c:v>0.25071751069384901</c:v>
                </c:pt>
                <c:pt idx="75">
                  <c:v>0.25065922298508675</c:v>
                </c:pt>
                <c:pt idx="76">
                  <c:v>0.25060567862445432</c:v>
                </c:pt>
                <c:pt idx="77">
                  <c:v>0.25055649031689248</c:v>
                </c:pt>
                <c:pt idx="78">
                  <c:v>0.2505113025907032</c:v>
                </c:pt>
                <c:pt idx="79">
                  <c:v>0.25046978915152085</c:v>
                </c:pt>
                <c:pt idx="80">
                  <c:v>0.2504316504611116</c:v>
                </c:pt>
                <c:pt idx="81">
                  <c:v>0.25039661152116877</c:v>
                </c:pt>
                <c:pt idx="82">
                  <c:v>0.25036441984409064</c:v>
                </c:pt>
                <c:pt idx="83">
                  <c:v>0.25033484359448532</c:v>
                </c:pt>
                <c:pt idx="84">
                  <c:v>0.25030766988655689</c:v>
                </c:pt>
                <c:pt idx="85">
                  <c:v>0.25028270322391932</c:v>
                </c:pt>
                <c:pt idx="86">
                  <c:v>0.25025976406963568</c:v>
                </c:pt>
                <c:pt idx="87">
                  <c:v>0.25023868753530626</c:v>
                </c:pt>
                <c:pt idx="88">
                  <c:v>0.25021932217909254</c:v>
                </c:pt>
                <c:pt idx="89">
                  <c:v>0.25020152890341879</c:v>
                </c:pt>
                <c:pt idx="90">
                  <c:v>0.25018517994392941</c:v>
                </c:pt>
                <c:pt idx="91">
                  <c:v>0.25017015794200181</c:v>
                </c:pt>
                <c:pt idx="92">
                  <c:v>0.25015635509380252</c:v>
                </c:pt>
                <c:pt idx="93">
                  <c:v>0.2501436723694645</c:v>
                </c:pt>
                <c:pt idx="94">
                  <c:v>0.25013201879652247</c:v>
                </c:pt>
                <c:pt idx="95">
                  <c:v>0.25012131080226835</c:v>
                </c:pt>
                <c:pt idx="96">
                  <c:v>0.25011147161007802</c:v>
                </c:pt>
                <c:pt idx="97">
                  <c:v>0.25010243068528804</c:v>
                </c:pt>
                <c:pt idx="98">
                  <c:v>0.25009412322646585</c:v>
                </c:pt>
                <c:pt idx="99">
                  <c:v>0.25008648969834257</c:v>
                </c:pt>
                <c:pt idx="100">
                  <c:v>0.25007947540295711</c:v>
                </c:pt>
                <c:pt idx="101">
                  <c:v>0.25007303008586984</c:v>
                </c:pt>
                <c:pt idx="102">
                  <c:v>0.25006710757454481</c:v>
                </c:pt>
                <c:pt idx="103">
                  <c:v>0.25006166544625802</c:v>
                </c:pt>
                <c:pt idx="104">
                  <c:v>0.25005666472311355</c:v>
                </c:pt>
                <c:pt idx="105">
                  <c:v>0.25005206959192994</c:v>
                </c:pt>
                <c:pt idx="106">
                  <c:v>0.25004784714696626</c:v>
                </c:pt>
                <c:pt idx="107">
                  <c:v>0.25004396715361282</c:v>
                </c:pt>
                <c:pt idx="108">
                  <c:v>0.25004040183132964</c:v>
                </c:pt>
                <c:pt idx="109">
                  <c:v>0.2500371256542625</c:v>
                </c:pt>
                <c:pt idx="110">
                  <c:v>0.25003411516808555</c:v>
                </c:pt>
                <c:pt idx="111">
                  <c:v>0.25003134882174877</c:v>
                </c:pt>
                <c:pt idx="112">
                  <c:v>0.25002880681291839</c:v>
                </c:pt>
                <c:pt idx="113">
                  <c:v>0.25002647094597097</c:v>
                </c:pt>
                <c:pt idx="114">
                  <c:v>0.25002432450155576</c:v>
                </c:pt>
                <c:pt idx="115">
                  <c:v>0.2500223521167475</c:v>
                </c:pt>
                <c:pt idx="116">
                  <c:v>0.25002053967493632</c:v>
                </c:pt>
                <c:pt idx="117">
                  <c:v>0.25001887420467533</c:v>
                </c:pt>
                <c:pt idx="118">
                  <c:v>0.25001734378673313</c:v>
                </c:pt>
                <c:pt idx="119">
                  <c:v>0.25001593746871753</c:v>
                </c:pt>
                <c:pt idx="120">
                  <c:v>0.25001464518660632</c:v>
                </c:pt>
                <c:pt idx="121">
                  <c:v>0.25001345769267047</c:v>
                </c:pt>
                <c:pt idx="122">
                  <c:v>0.25001236648924297</c:v>
                </c:pt>
                <c:pt idx="123">
                  <c:v>0.25001136376786115</c:v>
                </c:pt>
                <c:pt idx="124">
                  <c:v>0.25001044235335612</c:v>
                </c:pt>
                <c:pt idx="125">
                  <c:v>0.25000959565248082</c:v>
                </c:pt>
                <c:pt idx="126">
                  <c:v>0.2500088176066958</c:v>
                </c:pt>
                <c:pt idx="127">
                  <c:v>0.2500081026488018</c:v>
                </c:pt>
                <c:pt idx="128">
                  <c:v>0.25000744566308225</c:v>
                </c:pt>
                <c:pt idx="129">
                  <c:v>0.2500068419486845</c:v>
                </c:pt>
                <c:pt idx="130">
                  <c:v>0.25000628718596718</c:v>
                </c:pt>
                <c:pt idx="131">
                  <c:v>0.25000577740558461</c:v>
                </c:pt>
                <c:pt idx="132">
                  <c:v>0.25000530896007711</c:v>
                </c:pt>
                <c:pt idx="133">
                  <c:v>0.25000487849776082</c:v>
                </c:pt>
                <c:pt idx="134">
                  <c:v>0.25000448293874306</c:v>
                </c:pt>
                <c:pt idx="135">
                  <c:v>0.25000411945287748</c:v>
                </c:pt>
                <c:pt idx="136">
                  <c:v>0.25000378543951557</c:v>
                </c:pt>
                <c:pt idx="137">
                  <c:v>0.25000347850888904</c:v>
                </c:pt>
                <c:pt idx="138">
                  <c:v>0.25000319646501129</c:v>
                </c:pt>
                <c:pt idx="139">
                  <c:v>0.25000293728996476</c:v>
                </c:pt>
                <c:pt idx="140">
                  <c:v>0.25000269912945394</c:v>
                </c:pt>
                <c:pt idx="141">
                  <c:v>0.25000248027954441</c:v>
                </c:pt>
                <c:pt idx="142">
                  <c:v>0.25000227917446777</c:v>
                </c:pt>
                <c:pt idx="143">
                  <c:v>0.25000209437541382</c:v>
                </c:pt>
                <c:pt idx="144">
                  <c:v>0.25000192456024245</c:v>
                </c:pt>
                <c:pt idx="145">
                  <c:v>0.25000176851401651</c:v>
                </c:pt>
                <c:pt idx="146">
                  <c:v>0.25000162512031177</c:v>
                </c:pt>
                <c:pt idx="147">
                  <c:v>0.25000149335322908</c:v>
                </c:pt>
                <c:pt idx="148">
                  <c:v>0.25000137227005281</c:v>
                </c:pt>
                <c:pt idx="149">
                  <c:v>0.25000126100450631</c:v>
                </c:pt>
                <c:pt idx="150">
                  <c:v>0.25000115876055329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491-42D3-98D3-0C997B32E32C}"/>
            </c:ext>
          </c:extLst>
        </c:ser>
        <c:ser>
          <c:idx val="2"/>
          <c:order val="2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6491-42D3-98D3-0C997B32E3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8315392"/>
        <c:axId val="108316928"/>
      </c:scatterChart>
      <c:valAx>
        <c:axId val="108315392"/>
        <c:scaling>
          <c:orientation val="minMax"/>
          <c:max val="10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08316928"/>
        <c:crosses val="autoZero"/>
        <c:crossBetween val="midCat"/>
        <c:majorUnit val="20"/>
        <c:minorUnit val="10"/>
      </c:valAx>
      <c:valAx>
        <c:axId val="108316928"/>
        <c:scaling>
          <c:orientation val="minMax"/>
          <c:max val="1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08315392"/>
        <c:crosses val="autoZero"/>
        <c:crossBetween val="midCat"/>
        <c:majorUnit val="0.2"/>
        <c:minorUnit val="0.1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3810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List1!$B$2:$B$102</c:f>
              <c:numCache>
                <c:formatCode>General</c:formatCode>
                <c:ptCount val="101"/>
                <c:pt idx="0">
                  <c:v>5.0000000000000114E-3</c:v>
                </c:pt>
                <c:pt idx="1">
                  <c:v>5.5887410434953934E-3</c:v>
                </c:pt>
                <c:pt idx="2">
                  <c:v>6.2429835667005785E-3</c:v>
                </c:pt>
                <c:pt idx="3">
                  <c:v>6.9690776858836161E-3</c:v>
                </c:pt>
                <c:pt idx="4">
                  <c:v>7.7737619303440038E-3</c:v>
                </c:pt>
                <c:pt idx="5">
                  <c:v>8.6641299538431204E-3</c:v>
                </c:pt>
                <c:pt idx="6">
                  <c:v>9.6475797054332811E-3</c:v>
                </c:pt>
                <c:pt idx="7">
                  <c:v>1.0731741869542181E-2</c:v>
                </c:pt>
                <c:pt idx="8">
                  <c:v>1.1924384388716009E-2</c:v>
                </c:pt>
                <c:pt idx="9">
                  <c:v>1.3233290106814139E-2</c:v>
                </c:pt>
                <c:pt idx="10">
                  <c:v>1.4666105090292723E-2</c:v>
                </c:pt>
                <c:pt idx="11">
                  <c:v>1.6230156077355107E-2</c:v>
                </c:pt>
                <c:pt idx="12">
                  <c:v>1.7932236838741317E-2</c:v>
                </c:pt>
                <c:pt idx="13">
                  <c:v>1.9778365058275363E-2</c:v>
                </c:pt>
                <c:pt idx="14">
                  <c:v>2.1773513665788446E-2</c:v>
                </c:pt>
                <c:pt idx="15">
                  <c:v>2.3921323330406977E-2</c:v>
                </c:pt>
                <c:pt idx="16">
                  <c:v>2.6223805920001012E-2</c:v>
                </c:pt>
                <c:pt idx="17">
                  <c:v>2.8681051929864195E-2</c:v>
                </c:pt>
                <c:pt idx="18">
                  <c:v>3.1290957858423493E-2</c:v>
                </c:pt>
                <c:pt idx="19">
                  <c:v>3.4048991851735155E-2</c:v>
                </c:pt>
                <c:pt idx="20">
                  <c:v>3.6948017193149482E-2</c:v>
                </c:pt>
                <c:pt idx="21">
                  <c:v>3.9978192931594082E-2</c:v>
                </c:pt>
                <c:pt idx="22">
                  <c:v>4.3126968765363746E-2</c:v>
                </c:pt>
                <c:pt idx="23">
                  <c:v>4.6379187055235332E-2</c:v>
                </c:pt>
                <c:pt idx="24">
                  <c:v>4.9717298623016826E-2</c:v>
                </c:pt>
                <c:pt idx="25">
                  <c:v>5.3121691204454029E-2</c:v>
                </c:pt>
                <c:pt idx="26">
                  <c:v>5.6571120781517346E-2</c:v>
                </c:pt>
                <c:pt idx="27">
                  <c:v>6.0043227466606112E-2</c:v>
                </c:pt>
                <c:pt idx="28">
                  <c:v>6.3515110199020092E-2</c:v>
                </c:pt>
                <c:pt idx="29">
                  <c:v>6.6963929216728904E-2</c:v>
                </c:pt>
                <c:pt idx="30">
                  <c:v>7.0367502806757021E-2</c:v>
                </c:pt>
                <c:pt idx="31">
                  <c:v>7.3704865548044063E-2</c:v>
                </c:pt>
                <c:pt idx="32">
                  <c:v>7.6956759020601034E-2</c:v>
                </c:pt>
                <c:pt idx="33">
                  <c:v>8.0106032217152248E-2</c:v>
                </c:pt>
                <c:pt idx="34">
                  <c:v>8.3137936795137216E-2</c:v>
                </c:pt>
                <c:pt idx="35">
                  <c:v>8.6040310832690994E-2</c:v>
                </c:pt>
                <c:pt idx="36">
                  <c:v>8.8803652911574854E-2</c:v>
                </c:pt>
                <c:pt idx="37">
                  <c:v>9.1421095327924223E-2</c:v>
                </c:pt>
                <c:pt idx="38">
                  <c:v>9.3888290485188736E-2</c:v>
                </c:pt>
                <c:pt idx="39">
                  <c:v>9.6203227814150916E-2</c:v>
                </c:pt>
                <c:pt idx="40">
                  <c:v>9.8365999932903764E-2</c:v>
                </c:pt>
                <c:pt idx="41">
                  <c:v>0.10037853645889494</c:v>
                </c:pt>
                <c:pt idx="42">
                  <c:v>0.10224432229911666</c:v>
                </c:pt>
                <c:pt idx="43">
                  <c:v>0.10396811480413318</c:v>
                </c:pt>
                <c:pt idx="44">
                  <c:v>0.10555567128891676</c:v>
                </c:pt>
                <c:pt idx="45">
                  <c:v>0.10701349544637796</c:v>
                </c:pt>
                <c:pt idx="46">
                  <c:v>0.10834860837007221</c:v>
                </c:pt>
                <c:pt idx="47">
                  <c:v>0.1095683474327101</c:v>
                </c:pt>
                <c:pt idx="48">
                  <c:v>0.11068019422787485</c:v>
                </c:pt>
                <c:pt idx="49">
                  <c:v>0.11169163119974392</c:v>
                </c:pt>
                <c:pt idx="50">
                  <c:v>0.11261002543923607</c:v>
                </c:pt>
                <c:pt idx="51">
                  <c:v>0.11344253736521882</c:v>
                </c:pt>
                <c:pt idx="52">
                  <c:v>0.11419605157183861</c:v>
                </c:pt>
                <c:pt idx="53">
                  <c:v>0.11487712693940465</c:v>
                </c:pt>
                <c:pt idx="54">
                  <c:v>0.11549196311180043</c:v>
                </c:pt>
                <c:pt idx="55">
                  <c:v>0.1160463805808581</c:v>
                </c:pt>
                <c:pt idx="56">
                  <c:v>0.1165458118401704</c:v>
                </c:pt>
                <c:pt idx="57">
                  <c:v>0.11699530133983439</c:v>
                </c:pt>
                <c:pt idx="58">
                  <c:v>0.11739951226156042</c:v>
                </c:pt>
                <c:pt idx="59">
                  <c:v>0.1177627384203313</c:v>
                </c:pt>
                <c:pt idx="60">
                  <c:v>0.11808891987097445</c:v>
                </c:pt>
                <c:pt idx="61">
                  <c:v>0.11838166104743951</c:v>
                </c:pt>
                <c:pt idx="62">
                  <c:v>0.11864425048495467</c:v>
                </c:pt>
                <c:pt idx="63">
                  <c:v>0.11887968136920132</c:v>
                </c:pt>
                <c:pt idx="64">
                  <c:v>0.11909067232256562</c:v>
                </c:pt>
                <c:pt idx="65">
                  <c:v>0.11927968797717764</c:v>
                </c:pt>
                <c:pt idx="66">
                  <c:v>0.11944895900020061</c:v>
                </c:pt>
                <c:pt idx="67">
                  <c:v>0.11960050133138816</c:v>
                </c:pt>
                <c:pt idx="68">
                  <c:v>0.11973613446910385</c:v>
                </c:pt>
                <c:pt idx="69">
                  <c:v>0.11985749870149331</c:v>
                </c:pt>
                <c:pt idx="70">
                  <c:v>0.11996607122679646</c:v>
                </c:pt>
                <c:pt idx="71">
                  <c:v>0.12006318114311328</c:v>
                </c:pt>
                <c:pt idx="72">
                  <c:v>0.12015002331534758</c:v>
                </c:pt>
                <c:pt idx="73">
                  <c:v>0.12022767114711651</c:v>
                </c:pt>
                <c:pt idx="74">
                  <c:v>0.12029708829970451</c:v>
                </c:pt>
                <c:pt idx="75">
                  <c:v>0.12035913940981048</c:v>
                </c:pt>
                <c:pt idx="76">
                  <c:v>0.12041459986386459</c:v>
                </c:pt>
                <c:pt idx="77">
                  <c:v>0.12046416468999049</c:v>
                </c:pt>
                <c:pt idx="78">
                  <c:v>0.12050845662982514</c:v>
                </c:pt>
                <c:pt idx="79">
                  <c:v>0.12054803345201642</c:v>
                </c:pt>
                <c:pt idx="80">
                  <c:v>0.12058339456764042</c:v>
                </c:pt>
                <c:pt idx="81">
                  <c:v>0.12061498700545392</c:v>
                </c:pt>
                <c:pt idx="82">
                  <c:v>0.12064321080197517</c:v>
                </c:pt>
                <c:pt idx="83">
                  <c:v>0.12066842385818614</c:v>
                </c:pt>
                <c:pt idx="84">
                  <c:v>0.12069094631124283</c:v>
                </c:pt>
                <c:pt idx="85">
                  <c:v>0.12071106446612709</c:v>
                </c:pt>
                <c:pt idx="86">
                  <c:v>0.12072903432875452</c:v>
                </c:pt>
                <c:pt idx="87">
                  <c:v>0.12074508477872277</c:v>
                </c:pt>
                <c:pt idx="88">
                  <c:v>0.12075942041668659</c:v>
                </c:pt>
                <c:pt idx="89">
                  <c:v>0.12077222411832712</c:v>
                </c:pt>
                <c:pt idx="90">
                  <c:v>0.12078365932402656</c:v>
                </c:pt>
                <c:pt idx="91">
                  <c:v>0.12079387209070509</c:v>
                </c:pt>
                <c:pt idx="92">
                  <c:v>0.12080299292981658</c:v>
                </c:pt>
                <c:pt idx="93">
                  <c:v>0.12081113845322322</c:v>
                </c:pt>
                <c:pt idx="94">
                  <c:v>0.12081841284657795</c:v>
                </c:pt>
                <c:pt idx="95">
                  <c:v>0.12082490918793409</c:v>
                </c:pt>
                <c:pt idx="96">
                  <c:v>0.12083071062755286</c:v>
                </c:pt>
                <c:pt idx="97">
                  <c:v>0.1208358914432921</c:v>
                </c:pt>
                <c:pt idx="98">
                  <c:v>0.12084051798451292</c:v>
                </c:pt>
                <c:pt idx="99">
                  <c:v>0.12084464951613952</c:v>
                </c:pt>
                <c:pt idx="100">
                  <c:v>0.12084833897330982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7C2-4876-A1C8-2443ECD0906D}"/>
            </c:ext>
          </c:extLst>
        </c:ser>
        <c:ser>
          <c:idx val="1"/>
          <c:order val="1"/>
          <c:spPr>
            <a:ln w="3810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List1!$C$2:$C$102</c:f>
              <c:numCache>
                <c:formatCode>General</c:formatCode>
                <c:ptCount val="101"/>
                <c:pt idx="0">
                  <c:v>0.995</c:v>
                </c:pt>
                <c:pt idx="1">
                  <c:v>0.97597213156727503</c:v>
                </c:pt>
                <c:pt idx="2">
                  <c:v>0.8992752159372065</c:v>
                </c:pt>
                <c:pt idx="3">
                  <c:v>0.71696202392287467</c:v>
                </c:pt>
                <c:pt idx="4">
                  <c:v>0.52716442165255351</c:v>
                </c:pt>
                <c:pt idx="5">
                  <c:v>0.40479167360087448</c:v>
                </c:pt>
                <c:pt idx="6">
                  <c:v>0.32978890825942392</c:v>
                </c:pt>
                <c:pt idx="7">
                  <c:v>0.28113198928552707</c:v>
                </c:pt>
                <c:pt idx="8">
                  <c:v>0.24763853198247368</c:v>
                </c:pt>
                <c:pt idx="9">
                  <c:v>0.22345479161393209</c:v>
                </c:pt>
                <c:pt idx="10">
                  <c:v>0.20533138741093454</c:v>
                </c:pt>
                <c:pt idx="11">
                  <c:v>0.19134854711357605</c:v>
                </c:pt>
                <c:pt idx="12">
                  <c:v>0.18030836135830391</c:v>
                </c:pt>
                <c:pt idx="13">
                  <c:v>0.17142810480121376</c:v>
                </c:pt>
                <c:pt idx="14">
                  <c:v>0.16417615139600911</c:v>
                </c:pt>
                <c:pt idx="15">
                  <c:v>0.15817941624850887</c:v>
                </c:pt>
                <c:pt idx="16">
                  <c:v>0.15316867591559014</c:v>
                </c:pt>
                <c:pt idx="17">
                  <c:v>0.14894494442503145</c:v>
                </c:pt>
                <c:pt idx="18">
                  <c:v>0.14535806361791723</c:v>
                </c:pt>
                <c:pt idx="19">
                  <c:v>0.14229264917334009</c:v>
                </c:pt>
                <c:pt idx="20">
                  <c:v>0.13965861466021215</c:v>
                </c:pt>
                <c:pt idx="21">
                  <c:v>0.13738462901430312</c:v>
                </c:pt>
                <c:pt idx="22">
                  <c:v>0.13541350288954371</c:v>
                </c:pt>
                <c:pt idx="23">
                  <c:v>0.13369887298644353</c:v>
                </c:pt>
                <c:pt idx="24">
                  <c:v>0.13220277812773279</c:v>
                </c:pt>
                <c:pt idx="25">
                  <c:v>0.13089385957368363</c:v>
                </c:pt>
                <c:pt idx="26">
                  <c:v>0.12974600580569923</c:v>
                </c:pt>
                <c:pt idx="27">
                  <c:v>0.12873731871802699</c:v>
                </c:pt>
                <c:pt idx="28">
                  <c:v>0.12784931554912277</c:v>
                </c:pt>
                <c:pt idx="29">
                  <c:v>0.12706630598873955</c:v>
                </c:pt>
                <c:pt idx="30">
                  <c:v>0.12637490103448357</c:v>
                </c:pt>
                <c:pt idx="31">
                  <c:v>0.12576362205076719</c:v>
                </c:pt>
                <c:pt idx="32">
                  <c:v>0.12522258683441811</c:v>
                </c:pt>
                <c:pt idx="33">
                  <c:v>0.12474325543934379</c:v>
                </c:pt>
                <c:pt idx="34">
                  <c:v>0.12431822280081972</c:v>
                </c:pt>
                <c:pt idx="35">
                  <c:v>0.12394104832636599</c:v>
                </c:pt>
                <c:pt idx="36">
                  <c:v>0.12360611492360014</c:v>
                </c:pt>
                <c:pt idx="37">
                  <c:v>0.12330851164927555</c:v>
                </c:pt>
                <c:pt idx="38">
                  <c:v>0.12304393545062819</c:v>
                </c:pt>
                <c:pt idx="39">
                  <c:v>0.12280860844485979</c:v>
                </c:pt>
                <c:pt idx="40">
                  <c:v>0.12259920792694008</c:v>
                </c:pt>
                <c:pt idx="41">
                  <c:v>0.12241280686865313</c:v>
                </c:pt>
                <c:pt idx="42">
                  <c:v>0.12224682311584976</c:v>
                </c:pt>
                <c:pt idx="43">
                  <c:v>0.12209897583742969</c:v>
                </c:pt>
                <c:pt idx="44">
                  <c:v>0.12196724805197526</c:v>
                </c:pt>
                <c:pt idx="45">
                  <c:v>0.1218498542733321</c:v>
                </c:pt>
                <c:pt idx="46">
                  <c:v>0.12174521248785707</c:v>
                </c:pt>
                <c:pt idx="47">
                  <c:v>0.12165191981324175</c:v>
                </c:pt>
                <c:pt idx="48">
                  <c:v>0.12156873129930683</c:v>
                </c:pt>
                <c:pt idx="49">
                  <c:v>0.12149454142056126</c:v>
                </c:pt>
                <c:pt idx="50">
                  <c:v>0.12142836788313682</c:v>
                </c:pt>
                <c:pt idx="51">
                  <c:v>0.12136933742825962</c:v>
                </c:pt>
                <c:pt idx="52">
                  <c:v>0.12131667336339159</c:v>
                </c:pt>
                <c:pt idx="53">
                  <c:v>0.12126968459269002</c:v>
                </c:pt>
                <c:pt idx="54">
                  <c:v>0.12122775595202089</c:v>
                </c:pt>
                <c:pt idx="55">
                  <c:v>0.12119033968184596</c:v>
                </c:pt>
                <c:pt idx="56">
                  <c:v>0.12115694789479448</c:v>
                </c:pt>
                <c:pt idx="57">
                  <c:v>0.12112714591453078</c:v>
                </c:pt>
                <c:pt idx="58">
                  <c:v>0.12110054637925667</c:v>
                </c:pt>
                <c:pt idx="59">
                  <c:v>0.12107680401739128</c:v>
                </c:pt>
                <c:pt idx="60">
                  <c:v>0.12105561101505079</c:v>
                </c:pt>
                <c:pt idx="61">
                  <c:v>0.12103669290530766</c:v>
                </c:pt>
                <c:pt idx="62">
                  <c:v>0.12101980491807478</c:v>
                </c:pt>
                <c:pt idx="63">
                  <c:v>0.12100472873709522</c:v>
                </c:pt>
                <c:pt idx="64">
                  <c:v>0.12099126961711409</c:v>
                </c:pt>
                <c:pt idx="65">
                  <c:v>0.12097925382001938</c:v>
                </c:pt>
                <c:pt idx="66">
                  <c:v>0.12096852633369012</c:v>
                </c:pt>
                <c:pt idx="67">
                  <c:v>0.12095894884161112</c:v>
                </c:pt>
                <c:pt idx="68">
                  <c:v>0.12095039791506826</c:v>
                </c:pt>
                <c:pt idx="69">
                  <c:v>0.12094276340303856</c:v>
                </c:pt>
                <c:pt idx="70">
                  <c:v>0.12093594699775612</c:v>
                </c:pt>
                <c:pt idx="71">
                  <c:v>0.12092986095648656</c:v>
                </c:pt>
                <c:pt idx="72">
                  <c:v>0.12092442696223495</c:v>
                </c:pt>
                <c:pt idx="73">
                  <c:v>0.1209195751081</c:v>
                </c:pt>
                <c:pt idx="74">
                  <c:v>0.12091524299169208</c:v>
                </c:pt>
                <c:pt idx="75">
                  <c:v>0.12091137490755582</c:v>
                </c:pt>
                <c:pt idx="76">
                  <c:v>0.12090792112690392</c:v>
                </c:pt>
                <c:pt idx="77">
                  <c:v>0.12090483725512582</c:v>
                </c:pt>
                <c:pt idx="78">
                  <c:v>0.12090208365862209</c:v>
                </c:pt>
                <c:pt idx="79">
                  <c:v>0.12089962495342479</c:v>
                </c:pt>
                <c:pt idx="80">
                  <c:v>0.12089742954890864</c:v>
                </c:pt>
                <c:pt idx="81">
                  <c:v>0.12089546924062004</c:v>
                </c:pt>
                <c:pt idx="82">
                  <c:v>0.12089371884691338</c:v>
                </c:pt>
                <c:pt idx="83">
                  <c:v>0.12089215588466351</c:v>
                </c:pt>
                <c:pt idx="84">
                  <c:v>0.12089076027982971</c:v>
                </c:pt>
                <c:pt idx="85">
                  <c:v>0.12088951410911593</c:v>
                </c:pt>
                <c:pt idx="86">
                  <c:v>0.1208884013693786</c:v>
                </c:pt>
                <c:pt idx="87">
                  <c:v>0.12088740777178571</c:v>
                </c:pt>
                <c:pt idx="88">
                  <c:v>0.12088652055807111</c:v>
                </c:pt>
                <c:pt idx="89">
                  <c:v>0.12088572833650379</c:v>
                </c:pt>
                <c:pt idx="90">
                  <c:v>0.12088502093545456</c:v>
                </c:pt>
                <c:pt idx="91">
                  <c:v>0.1208843892726626</c:v>
                </c:pt>
                <c:pt idx="92">
                  <c:v>0.12088382523852692</c:v>
                </c:pt>
                <c:pt idx="93">
                  <c:v>0.12088332159190439</c:v>
                </c:pt>
                <c:pt idx="94">
                  <c:v>0.12088287186708102</c:v>
                </c:pt>
                <c:pt idx="95">
                  <c:v>0.12088247029071247</c:v>
                </c:pt>
                <c:pt idx="96">
                  <c:v>0.12088211170766604</c:v>
                </c:pt>
                <c:pt idx="97">
                  <c:v>0.12088179151480891</c:v>
                </c:pt>
                <c:pt idx="98">
                  <c:v>0.12088150560189055</c:v>
                </c:pt>
                <c:pt idx="99">
                  <c:v>0.12088125029875851</c:v>
                </c:pt>
                <c:pt idx="100">
                  <c:v>0.12088102232822899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7C2-4876-A1C8-2443ECD0906D}"/>
            </c:ext>
          </c:extLst>
        </c:ser>
        <c:ser>
          <c:idx val="2"/>
          <c:order val="2"/>
          <c:spPr>
            <a:ln w="38100">
              <a:solidFill>
                <a:srgbClr val="00CC00"/>
              </a:solidFill>
            </a:ln>
          </c:spPr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List1!$D$2:$D$102</c:f>
              <c:numCache>
                <c:formatCode>General</c:formatCode>
                <c:ptCount val="101"/>
                <c:pt idx="0">
                  <c:v>5.0000000000000034E-4</c:v>
                </c:pt>
                <c:pt idx="1">
                  <c:v>5.6150377789498983E-4</c:v>
                </c:pt>
                <c:pt idx="2">
                  <c:v>6.3053240383765337E-4</c:v>
                </c:pt>
                <c:pt idx="3">
                  <c:v>7.0799594598720578E-4</c:v>
                </c:pt>
                <c:pt idx="4">
                  <c:v>7.949117833979905E-4</c:v>
                </c:pt>
                <c:pt idx="5">
                  <c:v>8.9241654204807671E-4</c:v>
                </c:pt>
                <c:pt idx="6">
                  <c:v>1.0017791699931421E-3</c:v>
                </c:pt>
                <c:pt idx="7">
                  <c:v>1.1244152092012777E-3</c:v>
                </c:pt>
                <c:pt idx="8">
                  <c:v>1.2619023089038373E-3</c:v>
                </c:pt>
                <c:pt idx="9">
                  <c:v>1.41599700659901E-3</c:v>
                </c:pt>
                <c:pt idx="10">
                  <c:v>1.588652776583401E-3</c:v>
                </c:pt>
                <c:pt idx="11">
                  <c:v>1.7820393101771106E-3</c:v>
                </c:pt>
                <c:pt idx="12">
                  <c:v>1.9985629444378705E-3</c:v>
                </c:pt>
                <c:pt idx="13">
                  <c:v>2.2408880945828636E-3</c:v>
                </c:pt>
                <c:pt idx="14">
                  <c:v>2.5119594666862186E-3</c:v>
                </c:pt>
                <c:pt idx="15">
                  <c:v>2.8150247283525304E-3</c:v>
                </c:pt>
                <c:pt idx="16">
                  <c:v>3.1536571926765781E-3</c:v>
                </c:pt>
                <c:pt idx="17">
                  <c:v>3.5317779215871645E-3</c:v>
                </c:pt>
                <c:pt idx="18">
                  <c:v>3.9536764756410046E-3</c:v>
                </c:pt>
                <c:pt idx="19">
                  <c:v>4.4240293262030094E-3</c:v>
                </c:pt>
                <c:pt idx="20">
                  <c:v>4.9479147017634948E-3</c:v>
                </c:pt>
                <c:pt idx="21">
                  <c:v>5.5308223640763883E-3</c:v>
                </c:pt>
                <c:pt idx="22">
                  <c:v>6.1786565062138792E-3</c:v>
                </c:pt>
                <c:pt idx="23">
                  <c:v>6.8977296423814484E-3</c:v>
                </c:pt>
                <c:pt idx="24">
                  <c:v>7.6947450333196832E-3</c:v>
                </c:pt>
                <c:pt idx="25">
                  <c:v>8.5767648839885548E-3</c:v>
                </c:pt>
                <c:pt idx="26">
                  <c:v>9.5511612940876768E-3</c:v>
                </c:pt>
                <c:pt idx="27">
                  <c:v>1.0625546779799428E-2</c:v>
                </c:pt>
                <c:pt idx="28">
                  <c:v>1.1807681171542093E-2</c:v>
                </c:pt>
                <c:pt idx="29">
                  <c:v>1.3105351893114103E-2</c:v>
                </c:pt>
                <c:pt idx="30">
                  <c:v>1.4526225116447381E-2</c:v>
                </c:pt>
                <c:pt idx="31">
                  <c:v>1.6077666140248918E-2</c:v>
                </c:pt>
                <c:pt idx="32">
                  <c:v>1.7766528630841421E-2</c:v>
                </c:pt>
                <c:pt idx="33">
                  <c:v>1.9598914140704023E-2</c:v>
                </c:pt>
                <c:pt idx="34">
                  <c:v>2.1579905598816226E-2</c:v>
                </c:pt>
                <c:pt idx="35">
                  <c:v>2.37132812040769E-2</c:v>
                </c:pt>
                <c:pt idx="36">
                  <c:v>2.6001218228570457E-2</c:v>
                </c:pt>
                <c:pt idx="37">
                  <c:v>2.8443999437571692E-2</c:v>
                </c:pt>
                <c:pt idx="38">
                  <c:v>3.1039737844998385E-2</c:v>
                </c:pt>
                <c:pt idx="39">
                  <c:v>3.3784137945223482E-2</c:v>
                </c:pt>
                <c:pt idx="40">
                  <c:v>3.6670312938748999E-2</c:v>
                </c:pt>
                <c:pt idx="41">
                  <c:v>3.9688677347771012E-2</c:v>
                </c:pt>
                <c:pt idx="42">
                  <c:v>4.282693242960231E-2</c:v>
                </c:pt>
                <c:pt idx="43">
                  <c:v>4.6070157747398206E-2</c:v>
                </c:pt>
                <c:pt idx="44">
                  <c:v>4.9401016212956013E-2</c:v>
                </c:pt>
                <c:pt idx="45">
                  <c:v>5.2800072250545858E-2</c:v>
                </c:pt>
                <c:pt idx="46">
                  <c:v>5.6246214129726829E-2</c:v>
                </c:pt>
                <c:pt idx="47">
                  <c:v>5.9717162909813035E-2</c:v>
                </c:pt>
                <c:pt idx="48">
                  <c:v>6.3190042875533772E-2</c:v>
                </c:pt>
                <c:pt idx="49">
                  <c:v>6.6641982811906919E-2</c:v>
                </c:pt>
                <c:pt idx="50">
                  <c:v>7.0050714719505774E-2</c:v>
                </c:pt>
                <c:pt idx="51">
                  <c:v>7.3395136982466191E-2</c:v>
                </c:pt>
                <c:pt idx="52">
                  <c:v>7.6655812492712277E-2</c:v>
                </c:pt>
                <c:pt idx="53">
                  <c:v>7.9815378294385383E-2</c:v>
                </c:pt>
                <c:pt idx="54">
                  <c:v>8.285885110248653E-2</c:v>
                </c:pt>
                <c:pt idx="55">
                  <c:v>8.5773821560674562E-2</c:v>
                </c:pt>
                <c:pt idx="56">
                  <c:v>8.8550538335157122E-2</c:v>
                </c:pt>
                <c:pt idx="57">
                  <c:v>9.1181890258066223E-2</c:v>
                </c:pt>
                <c:pt idx="58">
                  <c:v>9.3663300163824778E-2</c:v>
                </c:pt>
                <c:pt idx="59">
                  <c:v>9.5992547538856401E-2</c:v>
                </c:pt>
                <c:pt idx="60">
                  <c:v>9.8169538645292584E-2</c:v>
                </c:pt>
                <c:pt idx="61">
                  <c:v>0.10019604262015357</c:v>
                </c:pt>
                <c:pt idx="62">
                  <c:v>0.10207541056788959</c:v>
                </c:pt>
                <c:pt idx="63">
                  <c:v>0.10381229228573603</c:v>
                </c:pt>
                <c:pt idx="64">
                  <c:v>0.10541236240407785</c:v>
                </c:pt>
                <c:pt idx="65">
                  <c:v>0.10688206474325064</c:v>
                </c:pt>
                <c:pt idx="66">
                  <c:v>0.10822838085439498</c:v>
                </c:pt>
                <c:pt idx="67">
                  <c:v>0.1094586262052742</c:v>
                </c:pt>
                <c:pt idx="68">
                  <c:v>0.11058027539033594</c:v>
                </c:pt>
                <c:pt idx="69">
                  <c:v>0.1116008161191632</c:v>
                </c:pt>
                <c:pt idx="70">
                  <c:v>0.11252763055193078</c:v>
                </c:pt>
                <c:pt idx="71">
                  <c:v>0.11336790175701926</c:v>
                </c:pt>
                <c:pt idx="72">
                  <c:v>0.11412854260106092</c:v>
                </c:pt>
                <c:pt idx="73">
                  <c:v>0.11481614417707477</c:v>
                </c:pt>
                <c:pt idx="74">
                  <c:v>0.11543694086671473</c:v>
                </c:pt>
                <c:pt idx="75">
                  <c:v>0.11599678925992572</c:v>
                </c:pt>
                <c:pt idx="76">
                  <c:v>0.11650115837113968</c:v>
                </c:pt>
                <c:pt idx="77">
                  <c:v>0.11695512885708972</c:v>
                </c:pt>
                <c:pt idx="78">
                  <c:v>0.11736339922847017</c:v>
                </c:pt>
                <c:pt idx="79">
                  <c:v>0.11773029733516721</c:v>
                </c:pt>
                <c:pt idx="80">
                  <c:v>0.11805979567877435</c:v>
                </c:pt>
                <c:pt idx="81">
                  <c:v>0.11835552935788336</c:v>
                </c:pt>
                <c:pt idx="82">
                  <c:v>0.11862081567667852</c:v>
                </c:pt>
                <c:pt idx="83">
                  <c:v>0.11885867464397221</c:v>
                </c:pt>
                <c:pt idx="84">
                  <c:v>0.11907184975833512</c:v>
                </c:pt>
                <c:pt idx="85">
                  <c:v>0.1192628286169861</c:v>
                </c:pt>
                <c:pt idx="86">
                  <c:v>0.11943386300398673</c:v>
                </c:pt>
                <c:pt idx="87">
                  <c:v>0.11958698820971499</c:v>
                </c:pt>
                <c:pt idx="88">
                  <c:v>0.11972404141137155</c:v>
                </c:pt>
                <c:pt idx="89">
                  <c:v>0.11984667900613383</c:v>
                </c:pt>
                <c:pt idx="90">
                  <c:v>0.11995639283700445</c:v>
                </c:pt>
                <c:pt idx="91">
                  <c:v>0.1200545252886753</c:v>
                </c:pt>
                <c:pt idx="92">
                  <c:v>0.12014228325887985</c:v>
                </c:pt>
                <c:pt idx="93">
                  <c:v>0.12022075103142599</c:v>
                </c:pt>
                <c:pt idx="94">
                  <c:v>0.12029090209185019</c:v>
                </c:pt>
                <c:pt idx="95">
                  <c:v>0.12035360993669947</c:v>
                </c:pt>
                <c:pt idx="96">
                  <c:v>0.12040965793379002</c:v>
                </c:pt>
                <c:pt idx="97">
                  <c:v>0.12045974829430355</c:v>
                </c:pt>
                <c:pt idx="98">
                  <c:v>0.12050451021890174</c:v>
                </c:pt>
                <c:pt idx="99">
                  <c:v>0.12054450727976658</c:v>
                </c:pt>
                <c:pt idx="100">
                  <c:v>0.12058024409900787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B7C2-4876-A1C8-2443ECD0906D}"/>
            </c:ext>
          </c:extLst>
        </c:ser>
        <c:ser>
          <c:idx val="3"/>
          <c:order val="3"/>
          <c:spPr>
            <a:ln w="38100">
              <a:solidFill>
                <a:srgbClr val="00CC00"/>
              </a:solidFill>
            </a:ln>
          </c:spPr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List1!$E$2:$E$102</c:f>
              <c:numCache>
                <c:formatCode>General</c:formatCode>
                <c:ptCount val="101"/>
                <c:pt idx="0">
                  <c:v>0.99950000000000006</c:v>
                </c:pt>
                <c:pt idx="1">
                  <c:v>0.99751009429057069</c:v>
                </c:pt>
                <c:pt idx="2">
                  <c:v>0.98779661915388872</c:v>
                </c:pt>
                <c:pt idx="3">
                  <c:v>0.9444504968865951</c:v>
                </c:pt>
                <c:pt idx="4">
                  <c:v>0.80700582321154268</c:v>
                </c:pt>
                <c:pt idx="5">
                  <c:v>0.60223505982236758</c:v>
                </c:pt>
                <c:pt idx="6">
                  <c:v>0.4506996773614198</c:v>
                </c:pt>
                <c:pt idx="7">
                  <c:v>0.35831600895032223</c:v>
                </c:pt>
                <c:pt idx="8">
                  <c:v>0.30000637497611632</c:v>
                </c:pt>
                <c:pt idx="9">
                  <c:v>0.2608441334652834</c:v>
                </c:pt>
                <c:pt idx="10">
                  <c:v>0.23311065669271952</c:v>
                </c:pt>
                <c:pt idx="11">
                  <c:v>0.21263834429417194</c:v>
                </c:pt>
                <c:pt idx="12">
                  <c:v>0.19702930979128341</c:v>
                </c:pt>
                <c:pt idx="13">
                  <c:v>0.18482095845800622</c:v>
                </c:pt>
                <c:pt idx="14">
                  <c:v>0.17507571231339955</c:v>
                </c:pt>
                <c:pt idx="15">
                  <c:v>0.16716692411721654</c:v>
                </c:pt>
                <c:pt idx="16">
                  <c:v>0.16066077108438687</c:v>
                </c:pt>
                <c:pt idx="17">
                  <c:v>0.15524782017198696</c:v>
                </c:pt>
                <c:pt idx="18">
                  <c:v>0.15070164671519598</c:v>
                </c:pt>
                <c:pt idx="19">
                  <c:v>0.14685286779348089</c:v>
                </c:pt>
                <c:pt idx="20">
                  <c:v>0.14357231369499909</c:v>
                </c:pt>
                <c:pt idx="21">
                  <c:v>0.14075980845904526</c:v>
                </c:pt>
                <c:pt idx="22">
                  <c:v>0.13833650067334477</c:v>
                </c:pt>
                <c:pt idx="23">
                  <c:v>0.13623950339060609</c:v>
                </c:pt>
                <c:pt idx="24">
                  <c:v>0.13441807278992943</c:v>
                </c:pt>
                <c:pt idx="25">
                  <c:v>0.13283083475096091</c:v>
                </c:pt>
                <c:pt idx="26">
                  <c:v>0.13144373918236535</c:v>
                </c:pt>
                <c:pt idx="27">
                  <c:v>0.13022852879663238</c:v>
                </c:pt>
                <c:pt idx="28">
                  <c:v>0.12916157745396287</c:v>
                </c:pt>
                <c:pt idx="29">
                  <c:v>0.1282229979377327</c:v>
                </c:pt>
                <c:pt idx="30">
                  <c:v>0.12739594883139857</c:v>
                </c:pt>
                <c:pt idx="31">
                  <c:v>0.12666609037103449</c:v>
                </c:pt>
                <c:pt idx="32">
                  <c:v>0.12602115306175307</c:v>
                </c:pt>
                <c:pt idx="33">
                  <c:v>0.12545059256932078</c:v>
                </c:pt>
                <c:pt idx="34">
                  <c:v>0.1249453112850696</c:v>
                </c:pt>
                <c:pt idx="35">
                  <c:v>0.12449743190139159</c:v>
                </c:pt>
                <c:pt idx="36">
                  <c:v>0.12410011191887065</c:v>
                </c:pt>
                <c:pt idx="37">
                  <c:v>0.12374739063470241</c:v>
                </c:pt>
                <c:pt idx="38">
                  <c:v>0.12343406210959458</c:v>
                </c:pt>
                <c:pt idx="39">
                  <c:v>0.12315556906698313</c:v>
                </c:pt>
                <c:pt idx="40">
                  <c:v>0.12290791377765092</c:v>
                </c:pt>
                <c:pt idx="41">
                  <c:v>0.12268758281926545</c:v>
                </c:pt>
                <c:pt idx="42">
                  <c:v>0.12249148324190288</c:v>
                </c:pt>
                <c:pt idx="43">
                  <c:v>0.12231688816638314</c:v>
                </c:pt>
                <c:pt idx="44">
                  <c:v>0.12216139022806836</c:v>
                </c:pt>
                <c:pt idx="45">
                  <c:v>0.1220228615810867</c:v>
                </c:pt>
                <c:pt idx="46">
                  <c:v>0.12189941941640146</c:v>
                </c:pt>
                <c:pt idx="47">
                  <c:v>0.12178939613636951</c:v>
                </c:pt>
                <c:pt idx="48">
                  <c:v>0.12169131347951374</c:v>
                </c:pt>
                <c:pt idx="49">
                  <c:v>0.12160386001059063</c:v>
                </c:pt>
                <c:pt idx="50">
                  <c:v>0.12152587148901953</c:v>
                </c:pt>
                <c:pt idx="51">
                  <c:v>0.12145631370831178</c:v>
                </c:pt>
                <c:pt idx="52">
                  <c:v>0.1213942674641338</c:v>
                </c:pt>
                <c:pt idx="53">
                  <c:v>0.12133891536190651</c:v>
                </c:pt>
                <c:pt idx="54">
                  <c:v>0.12128953021886417</c:v>
                </c:pt>
                <c:pt idx="55">
                  <c:v>0.12124546485188822</c:v>
                </c:pt>
                <c:pt idx="56">
                  <c:v>0.12120614307280875</c:v>
                </c:pt>
                <c:pt idx="57">
                  <c:v>0.12117105173822938</c:v>
                </c:pt>
                <c:pt idx="58">
                  <c:v>0.121139733722263</c:v>
                </c:pt>
                <c:pt idx="59">
                  <c:v>0.12111178169855868</c:v>
                </c:pt>
                <c:pt idx="60">
                  <c:v>0.12108683263324203</c:v>
                </c:pt>
                <c:pt idx="61">
                  <c:v>0.12106456290335994</c:v>
                </c:pt>
                <c:pt idx="62">
                  <c:v>0.1210446839664856</c:v>
                </c:pt>
                <c:pt idx="63">
                  <c:v>0.12102693851662541</c:v>
                </c:pt>
                <c:pt idx="64">
                  <c:v>0.12101109706971365</c:v>
                </c:pt>
                <c:pt idx="65">
                  <c:v>0.12099695492901351</c:v>
                </c:pt>
                <c:pt idx="66">
                  <c:v>0.12098432948681573</c:v>
                </c:pt>
                <c:pt idx="67">
                  <c:v>0.12097305782410539</c:v>
                </c:pt>
                <c:pt idx="68">
                  <c:v>0.1209629945744347</c:v>
                </c:pt>
                <c:pt idx="69">
                  <c:v>0.12095401002224461</c:v>
                </c:pt>
                <c:pt idx="70">
                  <c:v>0.12094598840936308</c:v>
                </c:pt>
                <c:pt idx="71">
                  <c:v>0.12093882642645749</c:v>
                </c:pt>
                <c:pt idx="72">
                  <c:v>0.12093243186889507</c:v>
                </c:pt>
                <c:pt idx="73">
                  <c:v>0.1209267224388242</c:v>
                </c:pt>
                <c:pt idx="74">
                  <c:v>0.12092162467734199</c:v>
                </c:pt>
                <c:pt idx="75">
                  <c:v>0.12091707301245903</c:v>
                </c:pt>
                <c:pt idx="76">
                  <c:v>0.12091300891015003</c:v>
                </c:pt>
                <c:pt idx="77">
                  <c:v>0.12090938011722845</c:v>
                </c:pt>
                <c:pt idx="78">
                  <c:v>0.12090613998602238</c:v>
                </c:pt>
                <c:pt idx="79">
                  <c:v>0.12090324687193504</c:v>
                </c:pt>
                <c:pt idx="80">
                  <c:v>0.12090066359597977</c:v>
                </c:pt>
                <c:pt idx="81">
                  <c:v>0.12089835696522863</c:v>
                </c:pt>
                <c:pt idx="82">
                  <c:v>0.12089629734489751</c:v>
                </c:pt>
                <c:pt idx="83">
                  <c:v>0.120894458276486</c:v>
                </c:pt>
                <c:pt idx="84">
                  <c:v>0.12089281613698449</c:v>
                </c:pt>
                <c:pt idx="85">
                  <c:v>0.12089134983472284</c:v>
                </c:pt>
                <c:pt idx="86">
                  <c:v>0.12089004053789509</c:v>
                </c:pt>
                <c:pt idx="87">
                  <c:v>0.12088887143224875</c:v>
                </c:pt>
                <c:pt idx="88">
                  <c:v>0.12088782750478998</c:v>
                </c:pt>
                <c:pt idx="89">
                  <c:v>0.12088689535070643</c:v>
                </c:pt>
                <c:pt idx="90">
                  <c:v>0.12088606300100962</c:v>
                </c:pt>
                <c:pt idx="91">
                  <c:v>0.12088531976866601</c:v>
                </c:pt>
                <c:pt idx="92">
                  <c:v>0.12088465611123601</c:v>
                </c:pt>
                <c:pt idx="93">
                  <c:v>0.12088406350823816</c:v>
                </c:pt>
                <c:pt idx="94">
                  <c:v>0.1208835343516669</c:v>
                </c:pt>
                <c:pt idx="95">
                  <c:v>0.1208830618482427</c:v>
                </c:pt>
                <c:pt idx="96">
                  <c:v>0.12088263993214204</c:v>
                </c:pt>
                <c:pt idx="97">
                  <c:v>0.12088226318707948</c:v>
                </c:pt>
                <c:pt idx="98">
                  <c:v>0.12088192677673842</c:v>
                </c:pt>
                <c:pt idx="99">
                  <c:v>0.12088162638265827</c:v>
                </c:pt>
                <c:pt idx="100">
                  <c:v>0.12088135814877388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B7C2-4876-A1C8-2443ECD0906D}"/>
            </c:ext>
          </c:extLst>
        </c:ser>
        <c:ser>
          <c:idx val="4"/>
          <c:order val="4"/>
          <c:spPr>
            <a:ln w="38100">
              <a:solidFill>
                <a:srgbClr val="0066CC"/>
              </a:solidFill>
            </a:ln>
          </c:spPr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List1!$F$2:$F$102</c:f>
              <c:numCache>
                <c:formatCode>General</c:formatCode>
                <c:ptCount val="101"/>
                <c:pt idx="0">
                  <c:v>5.0000000000000165E-5</c:v>
                </c:pt>
                <c:pt idx="1">
                  <c:v>5.617683391306684E-5</c:v>
                </c:pt>
                <c:pt idx="2">
                  <c:v>6.3116325142046096E-5</c:v>
                </c:pt>
                <c:pt idx="3">
                  <c:v>7.0912532359837787E-5</c:v>
                </c:pt>
                <c:pt idx="4">
                  <c:v>7.9671086432975526E-5</c:v>
                </c:pt>
                <c:pt idx="5">
                  <c:v>8.9510606803137592E-5</c:v>
                </c:pt>
                <c:pt idx="6">
                  <c:v>1.0056428929421404E-4</c:v>
                </c:pt>
                <c:pt idx="7">
                  <c:v>1.1298168558417725E-4</c:v>
                </c:pt>
                <c:pt idx="8">
                  <c:v>1.269306968358286E-4</c:v>
                </c:pt>
                <c:pt idx="9">
                  <c:v>1.4259980645020423E-4</c:v>
                </c:pt>
                <c:pt idx="10">
                  <c:v>1.6020057960117767E-4</c:v>
                </c:pt>
                <c:pt idx="11">
                  <c:v>1.799704601369416E-4</c:v>
                </c:pt>
                <c:pt idx="12">
                  <c:v>2.0217589859666542E-4</c:v>
                </c:pt>
                <c:pt idx="13">
                  <c:v>2.2711584848561595E-4</c:v>
                </c:pt>
                <c:pt idx="14">
                  <c:v>2.5512567156829228E-4</c:v>
                </c:pt>
                <c:pt idx="15">
                  <c:v>2.8658149675381002E-4</c:v>
                </c:pt>
                <c:pt idx="16">
                  <c:v>3.2190508112351241E-4</c:v>
                </c:pt>
                <c:pt idx="17">
                  <c:v>3.615692257300365E-4</c:v>
                </c:pt>
                <c:pt idx="18">
                  <c:v>4.0610380289716775E-4</c:v>
                </c:pt>
                <c:pt idx="19">
                  <c:v>4.5610245575471148E-4</c:v>
                </c:pt>
                <c:pt idx="20">
                  <c:v>5.1223003449478888E-4</c:v>
                </c:pt>
                <c:pt idx="21">
                  <c:v>5.7523083712461315E-4</c:v>
                </c:pt>
                <c:pt idx="22">
                  <c:v>6.4593772503904472E-4</c:v>
                </c:pt>
                <c:pt idx="23">
                  <c:v>7.2528218518449117E-4</c:v>
                </c:pt>
                <c:pt idx="24">
                  <c:v>8.1430541047317496E-4</c:v>
                </c:pt>
                <c:pt idx="25">
                  <c:v>9.1417046784861571E-4</c:v>
                </c:pt>
                <c:pt idx="26">
                  <c:v>1.0261756182647541E-3</c:v>
                </c:pt>
                <c:pt idx="27">
                  <c:v>1.151768843909592E-3</c:v>
                </c:pt>
                <c:pt idx="28">
                  <c:v>1.2925636241554175E-3</c:v>
                </c:pt>
                <c:pt idx="29">
                  <c:v>1.4503559815844782E-3</c:v>
                </c:pt>
                <c:pt idx="30">
                  <c:v>1.6271427913759002E-3</c:v>
                </c:pt>
                <c:pt idx="31">
                  <c:v>1.8251413093946641E-3</c:v>
                </c:pt>
                <c:pt idx="32">
                  <c:v>2.046809824215878E-3</c:v>
                </c:pt>
                <c:pt idx="33">
                  <c:v>2.2948692734314812E-3</c:v>
                </c:pt>
                <c:pt idx="34">
                  <c:v>2.5723255819915052E-3</c:v>
                </c:pt>
                <c:pt idx="35">
                  <c:v>2.8824923768417552E-3</c:v>
                </c:pt>
                <c:pt idx="36">
                  <c:v>3.2290136044098492E-3</c:v>
                </c:pt>
                <c:pt idx="37">
                  <c:v>3.6158854223000132E-3</c:v>
                </c:pt>
                <c:pt idx="38">
                  <c:v>4.0474765509943712E-3</c:v>
                </c:pt>
                <c:pt idx="39">
                  <c:v>4.5285460533659857E-3</c:v>
                </c:pt>
                <c:pt idx="40">
                  <c:v>5.0642572587986075E-3</c:v>
                </c:pt>
                <c:pt idx="41">
                  <c:v>5.6601862664218345E-3</c:v>
                </c:pt>
                <c:pt idx="42">
                  <c:v>6.3223231535887436E-3</c:v>
                </c:pt>
                <c:pt idx="43">
                  <c:v>7.0570636912269877E-3</c:v>
                </c:pt>
                <c:pt idx="44">
                  <c:v>7.8711890434544924E-3</c:v>
                </c:pt>
                <c:pt idx="45">
                  <c:v>8.7718306293480021E-3</c:v>
                </c:pt>
                <c:pt idx="46">
                  <c:v>9.7664170842581121E-3</c:v>
                </c:pt>
                <c:pt idx="47">
                  <c:v>1.0862600121951938E-2</c:v>
                </c:pt>
                <c:pt idx="48">
                  <c:v>1.2068156124128206E-2</c:v>
                </c:pt>
                <c:pt idx="49">
                  <c:v>1.3390860538168094E-2</c:v>
                </c:pt>
                <c:pt idx="50">
                  <c:v>1.4838332722582479E-2</c:v>
                </c:pt>
                <c:pt idx="51">
                  <c:v>1.6417849819065165E-2</c:v>
                </c:pt>
                <c:pt idx="52">
                  <c:v>1.8136129618273371E-2</c:v>
                </c:pt>
                <c:pt idx="53">
                  <c:v>1.9999084268484769E-2</c:v>
                </c:pt>
                <c:pt idx="54">
                  <c:v>2.2011549056194245E-2</c:v>
                </c:pt>
                <c:pt idx="55">
                  <c:v>2.4176993308173352E-2</c:v>
                </c:pt>
                <c:pt idx="56">
                  <c:v>2.6497223586883171E-2</c:v>
                </c:pt>
                <c:pt idx="57">
                  <c:v>2.8972092541067591E-2</c:v>
                </c:pt>
                <c:pt idx="58">
                  <c:v>3.159922969793693E-2</c:v>
                </c:pt>
                <c:pt idx="59">
                  <c:v>3.4373812726302841E-2</c:v>
                </c:pt>
                <c:pt idx="60">
                  <c:v>3.72883988004424E-2</c:v>
                </c:pt>
                <c:pt idx="61">
                  <c:v>4.0332835210213455E-2</c:v>
                </c:pt>
                <c:pt idx="62">
                  <c:v>4.349426595427143E-2</c:v>
                </c:pt>
                <c:pt idx="63">
                  <c:v>4.6757246573886087E-2</c:v>
                </c:pt>
                <c:pt idx="64">
                  <c:v>5.0103973060889595E-2</c:v>
                </c:pt>
                <c:pt idx="65">
                  <c:v>5.3514622746603124E-2</c:v>
                </c:pt>
                <c:pt idx="66">
                  <c:v>5.6967796393804372E-2</c:v>
                </c:pt>
                <c:pt idx="67">
                  <c:v>6.0441042238435293E-2</c:v>
                </c:pt>
                <c:pt idx="68">
                  <c:v>6.3911435511453299E-2</c:v>
                </c:pt>
                <c:pt idx="69">
                  <c:v>6.7356181968417222E-2</c:v>
                </c:pt>
                <c:pt idx="70">
                  <c:v>7.0753211848975123E-2</c:v>
                </c:pt>
                <c:pt idx="71">
                  <c:v>7.4081731762717012E-2</c:v>
                </c:pt>
                <c:pt idx="72">
                  <c:v>7.732270607914285E-2</c:v>
                </c:pt>
                <c:pt idx="73">
                  <c:v>8.0459245897673226E-2</c:v>
                </c:pt>
                <c:pt idx="74">
                  <c:v>8.3476891699269681E-2</c:v>
                </c:pt>
                <c:pt idx="75">
                  <c:v>8.6363784313090719E-2</c:v>
                </c:pt>
                <c:pt idx="76">
                  <c:v>8.9110726892554587E-2</c:v>
                </c:pt>
                <c:pt idx="77">
                  <c:v>9.1711147397534512E-2</c:v>
                </c:pt>
                <c:pt idx="78">
                  <c:v>9.4160976114679273E-2</c:v>
                </c:pt>
                <c:pt idx="79">
                  <c:v>9.6458455811556557E-2</c:v>
                </c:pt>
                <c:pt idx="80">
                  <c:v>9.8603903281258246E-2</c:v>
                </c:pt>
                <c:pt idx="81">
                  <c:v>0.1005994405651956</c:v>
                </c:pt>
                <c:pt idx="82">
                  <c:v>0.10244871243601412</c:v>
                </c:pt>
                <c:pt idx="83">
                  <c:v>0.10415660421156615</c:v>
                </c:pt>
                <c:pt idx="84">
                  <c:v>0.10572897106120152</c:v>
                </c:pt>
                <c:pt idx="85">
                  <c:v>0.10717238699620853</c:v>
                </c:pt>
                <c:pt idx="86">
                  <c:v>0.10849391895860699</c:v>
                </c:pt>
                <c:pt idx="87">
                  <c:v>0.10970092899870866</c:v>
                </c:pt>
                <c:pt idx="88">
                  <c:v>0.11080090554461128</c:v>
                </c:pt>
                <c:pt idx="89">
                  <c:v>0.11180132323583893</c:v>
                </c:pt>
                <c:pt idx="90">
                  <c:v>0.11270952969413835</c:v>
                </c:pt>
                <c:pt idx="91">
                  <c:v>0.11353265688493251</c:v>
                </c:pt>
                <c:pt idx="92">
                  <c:v>0.11427755431787182</c:v>
                </c:pt>
                <c:pt idx="93">
                  <c:v>0.11495074117613872</c:v>
                </c:pt>
                <c:pt idx="94">
                  <c:v>0.11555837448748039</c:v>
                </c:pt>
                <c:pt idx="95">
                  <c:v>0.11610623059935547</c:v>
                </c:pt>
                <c:pt idx="96">
                  <c:v>0.11659969744966346</c:v>
                </c:pt>
                <c:pt idx="97">
                  <c:v>0.1170437753970065</c:v>
                </c:pt>
                <c:pt idx="98">
                  <c:v>0.11744308466309744</c:v>
                </c:pt>
                <c:pt idx="99">
                  <c:v>0.11780187772558549</c:v>
                </c:pt>
                <c:pt idx="100">
                  <c:v>0.11812405526947579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B7C2-4876-A1C8-2443ECD0906D}"/>
            </c:ext>
          </c:extLst>
        </c:ser>
        <c:ser>
          <c:idx val="5"/>
          <c:order val="5"/>
          <c:spPr>
            <a:ln w="38100">
              <a:solidFill>
                <a:srgbClr val="0066CC"/>
              </a:solidFill>
            </a:ln>
          </c:spPr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List1!$G$2:$G$102</c:f>
              <c:numCache>
                <c:formatCode>General</c:formatCode>
                <c:ptCount val="101"/>
                <c:pt idx="0">
                  <c:v>0.99995000000000001</c:v>
                </c:pt>
                <c:pt idx="1">
                  <c:v>0.99975010133162456</c:v>
                </c:pt>
                <c:pt idx="2">
                  <c:v>0.99875303357294243</c:v>
                </c:pt>
                <c:pt idx="3">
                  <c:v>0.99382755406692247</c:v>
                </c:pt>
                <c:pt idx="4">
                  <c:v>0.97060513493126221</c:v>
                </c:pt>
                <c:pt idx="5">
                  <c:v>0.88101378615978188</c:v>
                </c:pt>
                <c:pt idx="6">
                  <c:v>0.68892555966199764</c:v>
                </c:pt>
                <c:pt idx="7">
                  <c:v>0.50721776842651056</c:v>
                </c:pt>
                <c:pt idx="8">
                  <c:v>0.39272018556361238</c:v>
                </c:pt>
                <c:pt idx="9">
                  <c:v>0.32215405314268847</c:v>
                </c:pt>
                <c:pt idx="10">
                  <c:v>0.27599130792019477</c:v>
                </c:pt>
                <c:pt idx="11">
                  <c:v>0.24399113523485441</c:v>
                </c:pt>
                <c:pt idx="12">
                  <c:v>0.2207586992398666</c:v>
                </c:pt>
                <c:pt idx="13">
                  <c:v>0.20327375791294852</c:v>
                </c:pt>
                <c:pt idx="14">
                  <c:v>0.18973805527826781</c:v>
                </c:pt>
                <c:pt idx="15">
                  <c:v>0.17902210637937346</c:v>
                </c:pt>
                <c:pt idx="16">
                  <c:v>0.17038381161535288</c:v>
                </c:pt>
                <c:pt idx="17">
                  <c:v>0.16331678995985016</c:v>
                </c:pt>
                <c:pt idx="18">
                  <c:v>0.1574642681175277</c:v>
                </c:pt>
                <c:pt idx="19">
                  <c:v>0.15256792186601281</c:v>
                </c:pt>
                <c:pt idx="20">
                  <c:v>0.14843626284285319</c:v>
                </c:pt>
                <c:pt idx="21">
                  <c:v>0.14492442311379891</c:v>
                </c:pt>
                <c:pt idx="22">
                  <c:v>0.14192083535489591</c:v>
                </c:pt>
                <c:pt idx="23">
                  <c:v>0.13933822218390221</c:v>
                </c:pt>
                <c:pt idx="24">
                  <c:v>0.13710735658617473</c:v>
                </c:pt>
                <c:pt idx="25">
                  <c:v>0.13517265032900663</c:v>
                </c:pt>
                <c:pt idx="26">
                  <c:v>0.13348897600622622</c:v>
                </c:pt>
                <c:pt idx="27">
                  <c:v>0.13201933881934952</c:v>
                </c:pt>
                <c:pt idx="28">
                  <c:v>0.13073314458622812</c:v>
                </c:pt>
                <c:pt idx="29">
                  <c:v>0.12960489317908025</c:v>
                </c:pt>
                <c:pt idx="30">
                  <c:v>0.12861318020324988</c:v>
                </c:pt>
                <c:pt idx="31">
                  <c:v>0.12773992516272575</c:v>
                </c:pt>
                <c:pt idx="32">
                  <c:v>0.12696976820357969</c:v>
                </c:pt>
                <c:pt idx="33">
                  <c:v>0.12628959383848545</c:v>
                </c:pt>
                <c:pt idx="34">
                  <c:v>0.12568815138429376</c:v>
                </c:pt>
                <c:pt idx="35">
                  <c:v>0.12515574982325417</c:v>
                </c:pt>
                <c:pt idx="36">
                  <c:v>0.12468401049054763</c:v>
                </c:pt>
                <c:pt idx="37">
                  <c:v>0.12426566510069273</c:v>
                </c:pt>
                <c:pt idx="38">
                  <c:v>0.12389438962609196</c:v>
                </c:pt>
                <c:pt idx="39">
                  <c:v>0.12356466675475929</c:v>
                </c:pt>
                <c:pt idx="40">
                  <c:v>0.1232716713034455</c:v>
                </c:pt>
                <c:pt idx="41">
                  <c:v>0.12301117420221827</c:v>
                </c:pt>
                <c:pt idx="42">
                  <c:v>0.12277946160664099</c:v>
                </c:pt>
                <c:pt idx="43">
                  <c:v>0.12257326641234342</c:v>
                </c:pt>
                <c:pt idx="44">
                  <c:v>0.12238971000032491</c:v>
                </c:pt>
                <c:pt idx="45">
                  <c:v>0.12222625247085236</c:v>
                </c:pt>
                <c:pt idx="46">
                  <c:v>0.12208064995938572</c:v>
                </c:pt>
                <c:pt idx="47">
                  <c:v>0.12195091789192131</c:v>
                </c:pt>
                <c:pt idx="48">
                  <c:v>0.12183529924602272</c:v>
                </c:pt>
                <c:pt idx="49">
                  <c:v>0.12173223705021531</c:v>
                </c:pt>
                <c:pt idx="50">
                  <c:v>0.12164035048767612</c:v>
                </c:pt>
                <c:pt idx="51">
                  <c:v>0.12155841407754785</c:v>
                </c:pt>
                <c:pt idx="52">
                  <c:v>0.12148533949419105</c:v>
                </c:pt>
                <c:pt idx="53">
                  <c:v>0.12142015965555752</c:v>
                </c:pt>
                <c:pt idx="54">
                  <c:v>0.12136201476989304</c:v>
                </c:pt>
                <c:pt idx="55">
                  <c:v>0.12131014007771956</c:v>
                </c:pt>
                <c:pt idx="56">
                  <c:v>0.1212638550655401</c:v>
                </c:pt>
                <c:pt idx="57">
                  <c:v>0.12122255396053552</c:v>
                </c:pt>
                <c:pt idx="58">
                  <c:v>0.12118569734290632</c:v>
                </c:pt>
                <c:pt idx="59">
                  <c:v>0.12115280473550342</c:v>
                </c:pt>
                <c:pt idx="60">
                  <c:v>0.12112344804972699</c:v>
                </c:pt>
                <c:pt idx="61">
                  <c:v>0.12109724578305792</c:v>
                </c:pt>
                <c:pt idx="62">
                  <c:v>0.12107385787746451</c:v>
                </c:pt>
                <c:pt idx="63">
                  <c:v>0.12105298115978658</c:v>
                </c:pt>
                <c:pt idx="64">
                  <c:v>0.12103434529531501</c:v>
                </c:pt>
                <c:pt idx="65">
                  <c:v>0.12101770919449772</c:v>
                </c:pt>
                <c:pt idx="66">
                  <c:v>0.12100285782018499</c:v>
                </c:pt>
                <c:pt idx="67">
                  <c:v>0.12098959934928057</c:v>
                </c:pt>
                <c:pt idx="68">
                  <c:v>0.12097776264830039</c:v>
                </c:pt>
                <c:pt idx="69">
                  <c:v>0.12096719502716918</c:v>
                </c:pt>
                <c:pt idx="70">
                  <c:v>0.12095776023984749</c:v>
                </c:pt>
                <c:pt idx="71">
                  <c:v>0.12094933670406684</c:v>
                </c:pt>
                <c:pt idx="72">
                  <c:v>0.12094181591568412</c:v>
                </c:pt>
                <c:pt idx="73">
                  <c:v>0.12093510103599862</c:v>
                </c:pt>
                <c:pt idx="74">
                  <c:v>0.1209291056328661</c:v>
                </c:pt>
                <c:pt idx="75">
                  <c:v>0.12092375255862088</c:v>
                </c:pt>
                <c:pt idx="76">
                  <c:v>0.12091897294974115</c:v>
                </c:pt>
                <c:pt idx="77">
                  <c:v>0.12091470533491062</c:v>
                </c:pt>
                <c:pt idx="78">
                  <c:v>0.12091089483958598</c:v>
                </c:pt>
                <c:pt idx="79">
                  <c:v>0.12090749247655054</c:v>
                </c:pt>
                <c:pt idx="80">
                  <c:v>0.12090445451306682</c:v>
                </c:pt>
                <c:pt idx="81">
                  <c:v>0.12090174190630672</c:v>
                </c:pt>
                <c:pt idx="82">
                  <c:v>0.12089931979963105</c:v>
                </c:pt>
                <c:pt idx="83">
                  <c:v>0.12089715707313529</c:v>
                </c:pt>
                <c:pt idx="84">
                  <c:v>0.12089522594256669</c:v>
                </c:pt>
                <c:pt idx="85">
                  <c:v>0.12089350160139799</c:v>
                </c:pt>
                <c:pt idx="86">
                  <c:v>0.12089196190138461</c:v>
                </c:pt>
                <c:pt idx="87">
                  <c:v>0.12089058706745109</c:v>
                </c:pt>
                <c:pt idx="88">
                  <c:v>0.12088935944321252</c:v>
                </c:pt>
                <c:pt idx="89">
                  <c:v>0.12088826326381984</c:v>
                </c:pt>
                <c:pt idx="90">
                  <c:v>0.12088728445319342</c:v>
                </c:pt>
                <c:pt idx="91">
                  <c:v>0.12088641044301852</c:v>
                </c:pt>
                <c:pt idx="92">
                  <c:v>0.12088563001116005</c:v>
                </c:pt>
                <c:pt idx="93">
                  <c:v>0.12088493313740965</c:v>
                </c:pt>
                <c:pt idx="94">
                  <c:v>0.12088431087470726</c:v>
                </c:pt>
                <c:pt idx="95">
                  <c:v>0.1208837552341665</c:v>
                </c:pt>
                <c:pt idx="96">
                  <c:v>0.12088325908242743</c:v>
                </c:pt>
                <c:pt idx="97">
                  <c:v>0.12088281605001436</c:v>
                </c:pt>
                <c:pt idx="98">
                  <c:v>0.12088242044951317</c:v>
                </c:pt>
                <c:pt idx="99">
                  <c:v>0.12088206720251718</c:v>
                </c:pt>
                <c:pt idx="100">
                  <c:v>0.12088175177440352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B7C2-4876-A1C8-2443ECD090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8521728"/>
        <c:axId val="108732416"/>
      </c:scatterChart>
      <c:valAx>
        <c:axId val="108521728"/>
        <c:scaling>
          <c:orientation val="minMax"/>
          <c:max val="100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9050"/>
        </c:spPr>
        <c:txPr>
          <a:bodyPr/>
          <a:lstStyle/>
          <a:p>
            <a:pPr>
              <a:defRPr sz="16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08732416"/>
        <c:crosses val="autoZero"/>
        <c:crossBetween val="midCat"/>
        <c:majorUnit val="20"/>
      </c:valAx>
      <c:valAx>
        <c:axId val="108732416"/>
        <c:scaling>
          <c:orientation val="minMax"/>
          <c:max val="1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6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08521728"/>
        <c:crosses val="autoZero"/>
        <c:crossBetween val="midCat"/>
        <c:majorUnit val="0.2"/>
        <c:minorUnit val="0.1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0.47291</cdr:x>
      <cdr:y>0.808</cdr:y>
    </cdr:from>
    <cdr:to>
      <cdr:x>0.6093</cdr:x>
      <cdr:y>1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3170583" y="458049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1BDDE-5303-4686-8093-853AFB8B7D1B}" type="datetimeFigureOut">
              <a:rPr lang="cs-CZ" smtClean="0"/>
              <a:pPr/>
              <a:t>4.5.2022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D6C80-E464-4F32-9F04-3F7E2590FA4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7111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41E397-6ABA-4309-BC04-A95214D7380B}" type="slidenum">
              <a:rPr lang="cs-CZ" smtClean="0"/>
              <a:pPr/>
              <a:t>41</a:t>
            </a:fld>
            <a:endParaRPr lang="cs-CZ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0804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4.5.2022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4.5.2022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4.5.2022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4.5.2022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4.5.2022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4.5.2022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4.5.2022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4.5.2022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4.5.2022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4.5.2022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4.5.2022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FCEBA-7D9A-4037-A856-9E28FB174A6A}" type="datetimeFigureOut">
              <a:rPr lang="cs-CZ" smtClean="0"/>
              <a:pPr/>
              <a:t>4.5.2022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751840" y="1367145"/>
            <a:ext cx="754888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cs-CZ" sz="6600" b="1" dirty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PŘÍRODNÍ VÝBĚR (SELEKCE)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 l="33525"/>
          <a:stretch>
            <a:fillRect/>
          </a:stretch>
        </p:blipFill>
        <p:spPr bwMode="auto">
          <a:xfrm>
            <a:off x="610398" y="325495"/>
            <a:ext cx="2800622" cy="6322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3717514" y="494767"/>
            <a:ext cx="3374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Genofond (populace gamet)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717514" y="1058134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systém spojení gamet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717514" y="1654034"/>
            <a:ext cx="1938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Populace zygot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717514" y="2270485"/>
            <a:ext cx="3454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interakce s prostředím (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viabilita</a:t>
            </a:r>
            <a:r>
              <a:rPr lang="cs-CZ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717514" y="2876659"/>
            <a:ext cx="3873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Adultní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populace příští generace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717514" y="3481122"/>
            <a:ext cx="5019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interakce s prostředím (reprodukční úspěšnost)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717514" y="4077022"/>
            <a:ext cx="54264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Rozmnožená </a:t>
            </a:r>
            <a:r>
              <a:rPr lang="cs-CZ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adultní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populace příští generace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717514" y="4969162"/>
            <a:ext cx="332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mechanismus produkce gamet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717514" y="6000002"/>
            <a:ext cx="3087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Genofond příští generace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750" y="260350"/>
            <a:ext cx="65004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Z uvedeného schématu plyne, že fitness genotypu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je</a:t>
            </a:r>
          </a:p>
          <a:p>
            <a:endParaRPr lang="cs-CZ" sz="2000" i="1" dirty="0">
              <a:latin typeface="Arial" pitchFamily="34" charset="0"/>
              <a:cs typeface="Arial" pitchFamily="34" charset="0"/>
            </a:endParaRPr>
          </a:p>
          <a:p>
            <a:r>
              <a:rPr lang="cs-CZ" sz="2000" i="1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ij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b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m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l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</a:rPr>
              <a:t>ij</a:t>
            </a:r>
            <a:endParaRPr lang="cs-CZ" sz="2000" dirty="0"/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1194482" y="1512251"/>
            <a:ext cx="1086207" cy="361308"/>
          </a:xfrm>
          <a:prstGeom prst="wedgeRectCallout">
            <a:avLst>
              <a:gd name="adj1" fmla="val 35023"/>
              <a:gd name="adj2" fmla="val -11833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plodnost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3466413" y="688791"/>
            <a:ext cx="1086207" cy="361308"/>
          </a:xfrm>
          <a:prstGeom prst="wedgeRectCallout">
            <a:avLst>
              <a:gd name="adj1" fmla="val -60979"/>
              <a:gd name="adj2" fmla="val 3455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err="1">
                <a:latin typeface="Arial" pitchFamily="34" charset="0"/>
                <a:sym typeface="Symbol"/>
              </a:rPr>
              <a:t>viabilita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2742084" y="1479672"/>
            <a:ext cx="1327078" cy="577064"/>
          </a:xfrm>
          <a:prstGeom prst="wedgeRectCallout">
            <a:avLst>
              <a:gd name="adj1" fmla="val -36140"/>
              <a:gd name="adj2" fmla="val -7938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reprodukční úspěšnost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47700" y="2557849"/>
            <a:ext cx="517641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Frekvence genotypů před a po selekci:</a:t>
            </a:r>
          </a:p>
          <a:p>
            <a:r>
              <a:rPr lang="cs-CZ" sz="2000" dirty="0">
                <a:latin typeface="Arial" pitchFamily="34" charset="0"/>
                <a:cs typeface="Arial" pitchFamily="34" charset="0"/>
              </a:rPr>
              <a:t>genotypové frekvence v zygotách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q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0,5</a:t>
            </a:r>
            <a:endParaRPr lang="cs-CZ" sz="2000" dirty="0"/>
          </a:p>
        </p:txBody>
      </p:sp>
      <p:graphicFrame>
        <p:nvGraphicFramePr>
          <p:cNvPr id="9" name="Tabulk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1694584"/>
              </p:ext>
            </p:extLst>
          </p:nvPr>
        </p:nvGraphicFramePr>
        <p:xfrm>
          <a:off x="1183343" y="3946396"/>
          <a:ext cx="6738552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28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85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85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85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5166">
                <a:tc>
                  <a:txBody>
                    <a:bodyPr/>
                    <a:lstStyle/>
                    <a:p>
                      <a:endParaRPr lang="cs-CZ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166">
                <a:tc>
                  <a:txBody>
                    <a:bodyPr/>
                    <a:lstStyle/>
                    <a:p>
                      <a:r>
                        <a:rPr lang="cs-CZ" dirty="0">
                          <a:latin typeface="+mn-lt"/>
                        </a:rPr>
                        <a:t>před selekcí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0" baseline="0" dirty="0">
                          <a:latin typeface="+mn-lt"/>
                          <a:cs typeface="Arial" pitchFamily="34" charset="0"/>
                        </a:rPr>
                        <a:t> = </a:t>
                      </a:r>
                      <a:r>
                        <a:rPr lang="cs-CZ" b="0" i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p</a:t>
                      </a:r>
                      <a:r>
                        <a:rPr lang="cs-CZ" b="0" baseline="3000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2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0,25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0" baseline="0" dirty="0">
                          <a:latin typeface="+mn-lt"/>
                          <a:cs typeface="Arial" pitchFamily="34" charset="0"/>
                        </a:rPr>
                        <a:t> = </a:t>
                      </a:r>
                      <a:r>
                        <a:rPr lang="cs-CZ" b="0" i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2</a:t>
                      </a:r>
                      <a:r>
                        <a:rPr lang="cs-CZ" b="0" i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pq</a:t>
                      </a:r>
                      <a:r>
                        <a:rPr lang="cs-CZ" b="0" i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0,50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0" baseline="0" dirty="0">
                          <a:latin typeface="+mn-lt"/>
                          <a:cs typeface="Arial" pitchFamily="34" charset="0"/>
                        </a:rPr>
                        <a:t> = </a:t>
                      </a:r>
                      <a:r>
                        <a:rPr lang="cs-CZ" b="0" i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q</a:t>
                      </a:r>
                      <a:r>
                        <a:rPr lang="cs-CZ" b="0" baseline="3000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2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0,25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166">
                <a:tc>
                  <a:txBody>
                    <a:bodyPr/>
                    <a:lstStyle/>
                    <a:p>
                      <a:r>
                        <a:rPr lang="cs-CZ" dirty="0">
                          <a:latin typeface="+mn-lt"/>
                        </a:rPr>
                        <a:t>fitness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1,0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1,0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0,5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TextovéPole 10"/>
          <p:cNvSpPr txBox="1"/>
          <p:nvPr/>
        </p:nvSpPr>
        <p:spPr>
          <a:xfrm>
            <a:off x="647700" y="5560541"/>
            <a:ext cx="52902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frekvence po působení selekce: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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ulk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1268278"/>
              </p:ext>
            </p:extLst>
          </p:nvPr>
        </p:nvGraphicFramePr>
        <p:xfrm>
          <a:off x="1202723" y="3950730"/>
          <a:ext cx="6738554" cy="239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3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11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11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28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latin typeface="+mn-lt"/>
                        </a:rPr>
                        <a:t>před selekcí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0,25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0" baseline="0" dirty="0">
                          <a:latin typeface="+mn-lt"/>
                          <a:cs typeface="Arial" pitchFamily="34" charset="0"/>
                        </a:rPr>
                        <a:t> =</a:t>
                      </a:r>
                      <a:r>
                        <a:rPr lang="cs-CZ" b="0" i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0,50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0" baseline="0" dirty="0">
                          <a:latin typeface="+mn-lt"/>
                          <a:cs typeface="Arial" pitchFamily="34" charset="0"/>
                        </a:rPr>
                        <a:t> = 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latin typeface="+mn-lt"/>
                        </a:rPr>
                        <a:t>fitness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1,0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1,0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0,5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5528">
                <a:tc>
                  <a:txBody>
                    <a:bodyPr/>
                    <a:lstStyle/>
                    <a:p>
                      <a:r>
                        <a:rPr lang="cs-CZ" dirty="0">
                          <a:latin typeface="+mn-lt"/>
                        </a:rPr>
                        <a:t>po selekci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</a:t>
                      </a:r>
                    </a:p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0,25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1,0</a:t>
                      </a:r>
                      <a:r>
                        <a:rPr lang="cs-CZ" b="0" baseline="0" dirty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 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= 0,250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</a:t>
                      </a:r>
                    </a:p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0,50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1,0</a:t>
                      </a:r>
                      <a:r>
                        <a:rPr lang="cs-CZ" b="0" baseline="0" dirty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 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= </a:t>
                      </a:r>
                      <a:r>
                        <a:rPr lang="cs-CZ" b="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0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,500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</a:t>
                      </a:r>
                    </a:p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0,25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0,5</a:t>
                      </a:r>
                      <a:r>
                        <a:rPr lang="cs-CZ" b="0" baseline="0" dirty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 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= 0,125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4552">
                <a:tc>
                  <a:txBody>
                    <a:bodyPr/>
                    <a:lstStyle/>
                    <a:p>
                      <a:r>
                        <a:rPr lang="cs-CZ" dirty="0">
                          <a:latin typeface="+mn-lt"/>
                        </a:rPr>
                        <a:t>průměrná fitness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0,250 + 0,500 + 0,125 = 0,875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TextovéPole 9">
            <a:extLst>
              <a:ext uri="{FF2B5EF4-FFF2-40B4-BE49-F238E27FC236}">
                <a16:creationId xmlns:a16="http://schemas.microsoft.com/office/drawing/2014/main" id="{079D108C-BFEC-4E45-ACF4-1FEE5362AFF7}"/>
              </a:ext>
            </a:extLst>
          </p:cNvPr>
          <p:cNvSpPr txBox="1"/>
          <p:nvPr/>
        </p:nvSpPr>
        <p:spPr>
          <a:xfrm>
            <a:off x="539750" y="260350"/>
            <a:ext cx="65004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Z uvedeného schématu plyne, že fitness genotypu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je</a:t>
            </a:r>
          </a:p>
          <a:p>
            <a:endParaRPr lang="cs-CZ" sz="2000" i="1" dirty="0">
              <a:latin typeface="Arial" pitchFamily="34" charset="0"/>
              <a:cs typeface="Arial" pitchFamily="34" charset="0"/>
            </a:endParaRPr>
          </a:p>
          <a:p>
            <a:r>
              <a:rPr lang="cs-CZ" sz="2000" i="1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ij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b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m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l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</a:rPr>
              <a:t>ij</a:t>
            </a:r>
            <a:endParaRPr lang="cs-CZ" sz="2000" dirty="0"/>
          </a:p>
        </p:txBody>
      </p:sp>
      <p:sp>
        <p:nvSpPr>
          <p:cNvPr id="11" name="AutoShape 23">
            <a:extLst>
              <a:ext uri="{FF2B5EF4-FFF2-40B4-BE49-F238E27FC236}">
                <a16:creationId xmlns:a16="http://schemas.microsoft.com/office/drawing/2014/main" id="{03F5CB3D-1F76-40AE-BD39-BA5AA5F517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4482" y="1512251"/>
            <a:ext cx="1086207" cy="361308"/>
          </a:xfrm>
          <a:prstGeom prst="wedgeRectCallout">
            <a:avLst>
              <a:gd name="adj1" fmla="val 35023"/>
              <a:gd name="adj2" fmla="val -11833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plodnost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2" name="AutoShape 23">
            <a:extLst>
              <a:ext uri="{FF2B5EF4-FFF2-40B4-BE49-F238E27FC236}">
                <a16:creationId xmlns:a16="http://schemas.microsoft.com/office/drawing/2014/main" id="{C6A32A1D-BE53-4A87-B9EC-514E356253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6413" y="688791"/>
            <a:ext cx="1086207" cy="361308"/>
          </a:xfrm>
          <a:prstGeom prst="wedgeRectCallout">
            <a:avLst>
              <a:gd name="adj1" fmla="val -60979"/>
              <a:gd name="adj2" fmla="val 3455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err="1">
                <a:latin typeface="Arial" pitchFamily="34" charset="0"/>
                <a:sym typeface="Symbol"/>
              </a:rPr>
              <a:t>viabilita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3" name="AutoShape 23">
            <a:extLst>
              <a:ext uri="{FF2B5EF4-FFF2-40B4-BE49-F238E27FC236}">
                <a16:creationId xmlns:a16="http://schemas.microsoft.com/office/drawing/2014/main" id="{45661E19-24AD-4347-8FF0-4F0289921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2084" y="1479672"/>
            <a:ext cx="1327078" cy="577064"/>
          </a:xfrm>
          <a:prstGeom prst="wedgeRectCallout">
            <a:avLst>
              <a:gd name="adj1" fmla="val -36140"/>
              <a:gd name="adj2" fmla="val -7938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reprodukční úspěšnost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3AC3875E-F869-4356-864E-ED020A4ED668}"/>
              </a:ext>
            </a:extLst>
          </p:cNvPr>
          <p:cNvSpPr txBox="1"/>
          <p:nvPr/>
        </p:nvSpPr>
        <p:spPr>
          <a:xfrm>
            <a:off x="647700" y="2557849"/>
            <a:ext cx="517641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Frekvence genotypů před a po selekci:</a:t>
            </a:r>
          </a:p>
          <a:p>
            <a:r>
              <a:rPr lang="cs-CZ" sz="2000" dirty="0">
                <a:latin typeface="Arial" pitchFamily="34" charset="0"/>
                <a:cs typeface="Arial" pitchFamily="34" charset="0"/>
              </a:rPr>
              <a:t>genotypové frekvence v zygotách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q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0,5</a:t>
            </a:r>
            <a:endParaRPr lang="cs-CZ" sz="2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750" y="260350"/>
            <a:ext cx="2191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Průměrná fitness:</a:t>
            </a: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2205037" y="789088"/>
            <a:ext cx="4733925" cy="571500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539750" y="1609637"/>
            <a:ext cx="84802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tj. průměrná fitness není aritmetickým průměrem fitness jednotlivých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genotypů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[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(1+1+0,5)/3 = 0,833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]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ale průměrem, kde každá relativní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fitness je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vážena frekvencí příslušného genotypu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39750" y="2970224"/>
            <a:ext cx="80618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protože suma frekvencí po selekci nedává 1 (0,250 + 0,500 + 0,125 =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= 0,875), je nutno je normalizovat vydělením průměrnou fitness:</a:t>
            </a:r>
          </a:p>
        </p:txBody>
      </p:sp>
      <p:graphicFrame>
        <p:nvGraphicFramePr>
          <p:cNvPr id="8" name="Tabul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4927506"/>
              </p:ext>
            </p:extLst>
          </p:nvPr>
        </p:nvGraphicFramePr>
        <p:xfrm>
          <a:off x="693155" y="4023034"/>
          <a:ext cx="8173395" cy="239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2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70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70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670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latin typeface="+mn-lt"/>
                        </a:rPr>
                        <a:t>před selekcí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0,25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0" baseline="0" dirty="0">
                          <a:latin typeface="+mn-lt"/>
                          <a:cs typeface="Arial" pitchFamily="34" charset="0"/>
                        </a:rPr>
                        <a:t> =</a:t>
                      </a:r>
                      <a:r>
                        <a:rPr lang="cs-CZ" b="0" i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0,50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0" baseline="0" dirty="0">
                          <a:latin typeface="+mn-lt"/>
                          <a:cs typeface="Arial" pitchFamily="34" charset="0"/>
                        </a:rPr>
                        <a:t> = 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>
                          <a:latin typeface="+mn-lt"/>
                        </a:rPr>
                        <a:t>fitness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1,0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1,0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0,5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5528">
                <a:tc>
                  <a:txBody>
                    <a:bodyPr/>
                    <a:lstStyle/>
                    <a:p>
                      <a:r>
                        <a:rPr lang="cs-CZ" dirty="0">
                          <a:latin typeface="+mn-lt"/>
                        </a:rPr>
                        <a:t>po selekci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</a:t>
                      </a:r>
                    </a:p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0,25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1,0</a:t>
                      </a:r>
                      <a:r>
                        <a:rPr lang="cs-CZ" b="0" baseline="0" dirty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 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= 0,250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</a:t>
                      </a:r>
                    </a:p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0,50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1,0</a:t>
                      </a:r>
                      <a:r>
                        <a:rPr lang="cs-CZ" b="0" baseline="0" dirty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 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= </a:t>
                      </a:r>
                      <a:r>
                        <a:rPr lang="cs-CZ" b="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0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,500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</a:t>
                      </a:r>
                    </a:p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0,25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0,5</a:t>
                      </a:r>
                      <a:r>
                        <a:rPr lang="cs-CZ" b="0" baseline="0" dirty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 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= 0,125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4552">
                <a:tc>
                  <a:txBody>
                    <a:bodyPr/>
                    <a:lstStyle/>
                    <a:p>
                      <a:endParaRPr lang="cs-CZ" dirty="0">
                        <a:latin typeface="+mn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1" baseline="0" dirty="0">
                          <a:latin typeface="+mn-lt"/>
                          <a:cs typeface="Arial" pitchFamily="34" charset="0"/>
                          <a:sym typeface="Symbol"/>
                        </a:rPr>
                        <a:t>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</a:t>
                      </a:r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b="0" i="0" baseline="0" dirty="0">
                          <a:solidFill>
                            <a:sysClr val="windowText" lastClr="000000"/>
                          </a:solidFill>
                          <a:latin typeface="+mn-lt"/>
                          <a:cs typeface="+mn-cs"/>
                        </a:rPr>
                        <a:t>/</a:t>
                      </a:r>
                      <a:r>
                        <a:rPr lang="cs-CZ" sz="1800" b="0" i="1" baseline="0" dirty="0">
                          <a:solidFill>
                            <a:sysClr val="windowText" lastClr="000000"/>
                          </a:solidFill>
                          <a:latin typeface="+mn-lt"/>
                          <a:cs typeface="+mn-cs"/>
                        </a:rPr>
                        <a:t>w</a:t>
                      </a:r>
                      <a:r>
                        <a:rPr lang="cs-CZ" b="0" i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</a:t>
                      </a:r>
                    </a:p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0,250/0,875 = 0,2857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1" baseline="0" dirty="0">
                          <a:latin typeface="+mn-lt"/>
                          <a:cs typeface="Arial" pitchFamily="34" charset="0"/>
                          <a:sym typeface="Symbol"/>
                        </a:rPr>
                        <a:t>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</a:t>
                      </a:r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b="0" i="0" baseline="0" dirty="0">
                          <a:solidFill>
                            <a:sysClr val="windowText" lastClr="000000"/>
                          </a:solidFill>
                          <a:latin typeface="+mn-lt"/>
                          <a:cs typeface="+mn-cs"/>
                        </a:rPr>
                        <a:t>/</a:t>
                      </a:r>
                      <a:r>
                        <a:rPr lang="cs-CZ" sz="1800" b="0" i="1" baseline="0" dirty="0">
                          <a:solidFill>
                            <a:sysClr val="windowText" lastClr="000000"/>
                          </a:solidFill>
                          <a:latin typeface="+mn-lt"/>
                          <a:cs typeface="+mn-cs"/>
                        </a:rPr>
                        <a:t>w</a:t>
                      </a:r>
                      <a:r>
                        <a:rPr lang="cs-CZ" sz="1800" b="0" i="0" baseline="0" dirty="0">
                          <a:solidFill>
                            <a:sysClr val="windowText" lastClr="000000"/>
                          </a:solidFill>
                          <a:latin typeface="+mn-lt"/>
                          <a:cs typeface="+mn-cs"/>
                        </a:rPr>
                        <a:t> 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= </a:t>
                      </a:r>
                    </a:p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0,500/0,875 = 0,5714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1" baseline="0" dirty="0">
                          <a:latin typeface="+mn-lt"/>
                          <a:cs typeface="Arial" pitchFamily="34" charset="0"/>
                          <a:sym typeface="Symbol"/>
                        </a:rPr>
                        <a:t>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</a:t>
                      </a:r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sz="1800" i="1" dirty="0" err="1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b="0" i="1" baseline="0" dirty="0">
                          <a:solidFill>
                            <a:sysClr val="windowText" lastClr="000000"/>
                          </a:solidFill>
                          <a:latin typeface="+mn-lt"/>
                          <a:cs typeface="+mn-cs"/>
                        </a:rPr>
                        <a:t>/w</a:t>
                      </a:r>
                      <a:r>
                        <a:rPr lang="cs-CZ" sz="1800" b="0" i="0" baseline="0" dirty="0">
                          <a:solidFill>
                            <a:sysClr val="windowText" lastClr="000000"/>
                          </a:solidFill>
                          <a:latin typeface="+mn-lt"/>
                          <a:cs typeface="+mn-cs"/>
                        </a:rPr>
                        <a:t> </a:t>
                      </a:r>
                      <a:r>
                        <a:rPr lang="cs-CZ" b="0" i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=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 </a:t>
                      </a:r>
                    </a:p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0,125/0,875 = 0,1429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10" name="Přímá spojovací čára 9"/>
          <p:cNvCxnSpPr/>
          <p:nvPr/>
        </p:nvCxnSpPr>
        <p:spPr>
          <a:xfrm>
            <a:off x="3646453" y="5884978"/>
            <a:ext cx="15009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ovací čára 11"/>
          <p:cNvCxnSpPr/>
          <p:nvPr/>
        </p:nvCxnSpPr>
        <p:spPr>
          <a:xfrm>
            <a:off x="5899501" y="5885566"/>
            <a:ext cx="15009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>
            <a:off x="8151962" y="5889097"/>
            <a:ext cx="15009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750" y="263424"/>
            <a:ext cx="4669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Obecný model přírodního výběru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647700" y="1333944"/>
            <a:ext cx="5089855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před selekcí: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br>
              <a:rPr lang="cs-CZ" sz="2000" dirty="0">
                <a:latin typeface="Arial" pitchFamily="34" charset="0"/>
                <a:cs typeface="Arial" pitchFamily="34" charset="0"/>
              </a:rPr>
            </a:br>
            <a:br>
              <a:rPr lang="cs-CZ" sz="2000" dirty="0">
                <a:latin typeface="Arial" pitchFamily="34" charset="0"/>
                <a:cs typeface="Arial" pitchFamily="34" charset="0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po selekci:  							</a:t>
            </a:r>
            <a:endParaRPr lang="cs-CZ" sz="2000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283"/>
          <a:stretch>
            <a:fillRect/>
          </a:stretch>
        </p:blipFill>
        <p:spPr bwMode="auto">
          <a:xfrm>
            <a:off x="2329678" y="1224910"/>
            <a:ext cx="1695192" cy="619125"/>
          </a:xfrm>
          <a:prstGeom prst="rect">
            <a:avLst/>
          </a:prstGeom>
          <a:noFill/>
        </p:spPr>
      </p:pic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8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30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4829" name="Picture 1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3916" y="2090697"/>
            <a:ext cx="3343275" cy="352425"/>
          </a:xfrm>
          <a:prstGeom prst="rect">
            <a:avLst/>
          </a:prstGeom>
          <a:noFill/>
        </p:spPr>
      </p:pic>
      <p:sp>
        <p:nvSpPr>
          <p:cNvPr id="34832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4831" name="Picture 1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95580" y="3169854"/>
            <a:ext cx="5972175" cy="1295400"/>
          </a:xfrm>
          <a:prstGeom prst="rect">
            <a:avLst/>
          </a:prstGeom>
          <a:noFill/>
        </p:spPr>
      </p:pic>
      <p:sp>
        <p:nvSpPr>
          <p:cNvPr id="34834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4833" name="Picture 1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36770" y="4833897"/>
            <a:ext cx="2314575" cy="638175"/>
          </a:xfrm>
          <a:prstGeom prst="rect">
            <a:avLst/>
          </a:prstGeom>
          <a:noFill/>
        </p:spPr>
      </p:pic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5317568" y="1201440"/>
            <a:ext cx="3703820" cy="447141"/>
          </a:xfrm>
          <a:prstGeom prst="rect">
            <a:avLst/>
          </a:prstGeom>
          <a:noFill/>
        </p:spPr>
      </p:pic>
      <p:cxnSp>
        <p:nvCxnSpPr>
          <p:cNvPr id="5" name="Přímá spojnice se šipkou 4"/>
          <p:cNvCxnSpPr/>
          <p:nvPr/>
        </p:nvCxnSpPr>
        <p:spPr>
          <a:xfrm flipH="1">
            <a:off x="4024870" y="1534472"/>
            <a:ext cx="1233453" cy="556225"/>
          </a:xfrm>
          <a:prstGeom prst="straightConnector1">
            <a:avLst/>
          </a:prstGeom>
          <a:ln w="38100">
            <a:solidFill>
              <a:srgbClr val="DE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0033" y="2314832"/>
            <a:ext cx="4391025" cy="638175"/>
          </a:xfrm>
          <a:prstGeom prst="rect">
            <a:avLst/>
          </a:prstGeom>
          <a:noFill/>
        </p:spPr>
      </p:pic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0033" y="3352801"/>
            <a:ext cx="4381500" cy="638175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539750" y="280148"/>
            <a:ext cx="3759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latin typeface="Arial" pitchFamily="34" charset="0"/>
                <a:cs typeface="Arial" pitchFamily="34" charset="0"/>
              </a:rPr>
              <a:t>Změna frekvencí alel 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0033" y="1483626"/>
            <a:ext cx="1409700" cy="381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011795" y="1174096"/>
            <a:ext cx="1598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= 1 –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400" i="1" baseline="-25000" dirty="0" err="1">
                <a:latin typeface="Arial" pitchFamily="34" charset="0"/>
                <a:cs typeface="Arial" pitchFamily="34" charset="0"/>
              </a:rPr>
              <a:t>ij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3195661" y="260350"/>
            <a:ext cx="2752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Selekční koeficient</a:t>
            </a:r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9820826"/>
              </p:ext>
            </p:extLst>
          </p:nvPr>
        </p:nvGraphicFramePr>
        <p:xfrm>
          <a:off x="901008" y="2272414"/>
          <a:ext cx="7191634" cy="2439631"/>
        </p:xfrm>
        <a:graphic>
          <a:graphicData uri="http://schemas.openxmlformats.org/drawingml/2006/table">
            <a:tbl>
              <a:tblPr/>
              <a:tblGrid>
                <a:gridCol w="36164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17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17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17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729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3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latin typeface="Calibri"/>
                          <a:ea typeface="Times New Roman"/>
                          <a:cs typeface="Times New Roman"/>
                        </a:rPr>
                        <a:t>Fitness genotypu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29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i="1" dirty="0" err="1">
                          <a:latin typeface="Calibri"/>
                          <a:ea typeface="Times New Roman"/>
                          <a:cs typeface="Times New Roman"/>
                        </a:rPr>
                        <a:t>w</a:t>
                      </a:r>
                      <a:r>
                        <a:rPr lang="cs-CZ" sz="1600" i="1" baseline="-25000" dirty="0" err="1">
                          <a:latin typeface="Calibri"/>
                          <a:ea typeface="Times New Roman"/>
                          <a:cs typeface="Times New Roman"/>
                        </a:rPr>
                        <a:t>AA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i="1" dirty="0" err="1">
                          <a:latin typeface="Calibri"/>
                          <a:ea typeface="Times New Roman"/>
                          <a:cs typeface="Times New Roman"/>
                        </a:rPr>
                        <a:t>w</a:t>
                      </a:r>
                      <a:r>
                        <a:rPr lang="cs-CZ" sz="1600" i="1" baseline="-25000" dirty="0" err="1">
                          <a:latin typeface="Calibri"/>
                          <a:ea typeface="Times New Roman"/>
                          <a:cs typeface="Times New Roman"/>
                        </a:rPr>
                        <a:t>Aa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i="1" dirty="0" err="1">
                          <a:latin typeface="Calibri"/>
                          <a:ea typeface="Times New Roman"/>
                          <a:cs typeface="Times New Roman"/>
                        </a:rPr>
                        <a:t>w</a:t>
                      </a:r>
                      <a:r>
                        <a:rPr lang="cs-CZ" sz="1600" i="1" baseline="-25000" dirty="0" err="1">
                          <a:latin typeface="Calibri"/>
                          <a:ea typeface="Times New Roman"/>
                          <a:cs typeface="Times New Roman"/>
                        </a:rPr>
                        <a:t>aa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5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Selekce proti recesivním homozygotům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 – </a:t>
                      </a:r>
                      <a:r>
                        <a:rPr lang="cs-CZ" sz="1600" i="1" dirty="0">
                          <a:latin typeface="Calibri"/>
                          <a:ea typeface="Times New Roman"/>
                          <a:cs typeface="Times New Roman"/>
                        </a:rPr>
                        <a:t>s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5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Selekce proti dominantním alelám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 – </a:t>
                      </a:r>
                      <a:r>
                        <a:rPr lang="cs-CZ" sz="1600" i="1" dirty="0">
                          <a:latin typeface="Calibri"/>
                          <a:ea typeface="Times New Roman"/>
                          <a:cs typeface="Times New Roman"/>
                        </a:rPr>
                        <a:t>s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 – </a:t>
                      </a:r>
                      <a:r>
                        <a:rPr lang="cs-CZ" sz="1600" i="1" dirty="0">
                          <a:latin typeface="Calibri"/>
                          <a:ea typeface="Times New Roman"/>
                          <a:cs typeface="Times New Roman"/>
                        </a:rPr>
                        <a:t>s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5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Obecná dominance (0 </a:t>
                      </a: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  <a:sym typeface="Symbol"/>
                        </a:rPr>
                        <a:t></a:t>
                      </a: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cs-CZ" sz="1600" i="1">
                          <a:latin typeface="Calibri"/>
                          <a:ea typeface="Times New Roman"/>
                          <a:cs typeface="Times New Roman"/>
                        </a:rPr>
                        <a:t>h</a:t>
                      </a: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  <a:sym typeface="Symbol"/>
                        </a:rPr>
                        <a:t></a:t>
                      </a: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 1)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 – </a:t>
                      </a:r>
                      <a:r>
                        <a:rPr lang="cs-CZ" sz="1600" i="1" dirty="0" err="1">
                          <a:latin typeface="Calibri"/>
                          <a:ea typeface="Times New Roman"/>
                          <a:cs typeface="Times New Roman"/>
                        </a:rPr>
                        <a:t>hs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 – </a:t>
                      </a:r>
                      <a:r>
                        <a:rPr lang="cs-CZ" sz="1600" i="1" dirty="0">
                          <a:latin typeface="Calibri"/>
                          <a:ea typeface="Times New Roman"/>
                          <a:cs typeface="Times New Roman"/>
                        </a:rPr>
                        <a:t>s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50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Nevýhoda heterozygotů (</a:t>
                      </a:r>
                      <a:r>
                        <a:rPr lang="cs-CZ" sz="1600" i="1">
                          <a:latin typeface="Calibri"/>
                          <a:ea typeface="Times New Roman"/>
                          <a:cs typeface="Times New Roman"/>
                        </a:rPr>
                        <a:t>underdominance</a:t>
                      </a: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)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 – </a:t>
                      </a:r>
                      <a:r>
                        <a:rPr lang="cs-CZ" sz="1600" i="1" dirty="0">
                          <a:latin typeface="Calibri"/>
                          <a:ea typeface="Times New Roman"/>
                          <a:cs typeface="Times New Roman"/>
                        </a:rPr>
                        <a:t>s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75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Výhoda heterozygotů (</a:t>
                      </a:r>
                      <a:r>
                        <a:rPr lang="cs-CZ" sz="1600" i="1" dirty="0" err="1">
                          <a:latin typeface="Calibri"/>
                          <a:ea typeface="Times New Roman"/>
                          <a:cs typeface="Times New Roman"/>
                        </a:rPr>
                        <a:t>overdominance</a:t>
                      </a: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)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1 - </a:t>
                      </a:r>
                      <a:r>
                        <a:rPr lang="cs-CZ" sz="1600" i="1">
                          <a:latin typeface="Calibri"/>
                          <a:ea typeface="Times New Roman"/>
                          <a:cs typeface="Times New Roman"/>
                        </a:rPr>
                        <a:t>s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 – </a:t>
                      </a:r>
                      <a:r>
                        <a:rPr lang="cs-CZ" sz="1600" i="1" dirty="0">
                          <a:latin typeface="Calibri"/>
                          <a:ea typeface="Times New Roman"/>
                          <a:cs typeface="Times New Roman"/>
                        </a:rPr>
                        <a:t>t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D543C5C4-26AD-4307-9F20-F35FED782101}"/>
              </a:ext>
            </a:extLst>
          </p:cNvPr>
          <p:cNvSpPr txBox="1"/>
          <p:nvPr/>
        </p:nvSpPr>
        <p:spPr>
          <a:xfrm>
            <a:off x="1696854" y="260350"/>
            <a:ext cx="5750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Základní rozdělení selekce podle účinku: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DAB2EE4-1C78-493E-B727-56AD23DC405D}"/>
              </a:ext>
            </a:extLst>
          </p:cNvPr>
          <p:cNvSpPr txBox="1"/>
          <p:nvPr/>
        </p:nvSpPr>
        <p:spPr>
          <a:xfrm>
            <a:off x="539750" y="1430104"/>
            <a:ext cx="363272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negativní (= purifikující)</a:t>
            </a:r>
          </a:p>
          <a:p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pozitivní (=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diverzifikující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balancující</a:t>
            </a:r>
          </a:p>
        </p:txBody>
      </p:sp>
    </p:spTree>
    <p:extLst>
      <p:ext uri="{BB962C8B-B14F-4D97-AF65-F5344CB8AC3E}">
        <p14:creationId xmlns:p14="http://schemas.microsoft.com/office/powerpoint/2010/main" val="2222129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885006" y="281403"/>
            <a:ext cx="5559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Selekce proti recesivním homozygotům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17525" y="1079157"/>
            <a:ext cx="43643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20000"/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	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	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1 -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8375" name="Picture 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</a:blip>
          <a:srcRect/>
          <a:stretch>
            <a:fillRect/>
          </a:stretch>
        </p:blipFill>
        <p:spPr bwMode="auto">
          <a:xfrm>
            <a:off x="517525" y="1738999"/>
            <a:ext cx="5495925" cy="276225"/>
          </a:xfrm>
          <a:prstGeom prst="rect">
            <a:avLst/>
          </a:prstGeom>
          <a:noFill/>
        </p:spPr>
      </p:pic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8377" name="Picture 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54714" y="1664859"/>
            <a:ext cx="1485900" cy="381000"/>
          </a:xfrm>
          <a:prstGeom prst="rect">
            <a:avLst/>
          </a:prstGeom>
          <a:noFill/>
        </p:spPr>
      </p:pic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23" name="Skupina 22"/>
          <p:cNvGrpSpPr/>
          <p:nvPr/>
        </p:nvGrpSpPr>
        <p:grpSpPr>
          <a:xfrm>
            <a:off x="517525" y="2842054"/>
            <a:ext cx="6097460" cy="799070"/>
            <a:chOff x="517525" y="3220995"/>
            <a:chExt cx="6097460" cy="799070"/>
          </a:xfrm>
        </p:grpSpPr>
        <p:sp>
          <p:nvSpPr>
            <p:cNvPr id="20" name="Obdélník 19"/>
            <p:cNvSpPr/>
            <p:nvPr/>
          </p:nvSpPr>
          <p:spPr>
            <a:xfrm>
              <a:off x="5577017" y="3220995"/>
              <a:ext cx="1037968" cy="799070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58381" name="Picture 1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 contrast="40000"/>
            </a:blip>
            <a:srcRect/>
            <a:stretch>
              <a:fillRect/>
            </a:stretch>
          </p:blipFill>
          <p:spPr bwMode="auto">
            <a:xfrm>
              <a:off x="517525" y="3221808"/>
              <a:ext cx="6044762" cy="775238"/>
            </a:xfrm>
            <a:prstGeom prst="rect">
              <a:avLst/>
            </a:prstGeom>
            <a:noFill/>
          </p:spPr>
        </p:pic>
      </p:grp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8386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28" name="Skupina 27"/>
          <p:cNvGrpSpPr/>
          <p:nvPr/>
        </p:nvGrpSpPr>
        <p:grpSpPr>
          <a:xfrm>
            <a:off x="5717059" y="4572000"/>
            <a:ext cx="1886465" cy="988541"/>
            <a:chOff x="5717059" y="4506097"/>
            <a:chExt cx="1886465" cy="988541"/>
          </a:xfrm>
        </p:grpSpPr>
        <p:sp>
          <p:nvSpPr>
            <p:cNvPr id="27" name="Obdélník 26"/>
            <p:cNvSpPr/>
            <p:nvPr/>
          </p:nvSpPr>
          <p:spPr>
            <a:xfrm>
              <a:off x="5717059" y="4506097"/>
              <a:ext cx="1886465" cy="988541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58385" name="Picture 17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 contrast="40000"/>
            </a:blip>
            <a:srcRect/>
            <a:stretch>
              <a:fillRect/>
            </a:stretch>
          </p:blipFill>
          <p:spPr bwMode="auto">
            <a:xfrm>
              <a:off x="5791200" y="4589291"/>
              <a:ext cx="1743075" cy="847725"/>
            </a:xfrm>
            <a:prstGeom prst="rect">
              <a:avLst/>
            </a:prstGeom>
            <a:noFill/>
          </p:spPr>
        </p:pic>
      </p:grp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</a:blip>
          <a:srcRect/>
          <a:stretch>
            <a:fillRect/>
          </a:stretch>
        </p:blipFill>
        <p:spPr bwMode="auto">
          <a:xfrm>
            <a:off x="517525" y="4843859"/>
            <a:ext cx="3504762" cy="510476"/>
          </a:xfrm>
          <a:prstGeom prst="rect">
            <a:avLst/>
          </a:prstGeom>
          <a:noFill/>
        </p:spPr>
      </p:pic>
      <p:cxnSp>
        <p:nvCxnSpPr>
          <p:cNvPr id="30" name="Přímá spojovací šipka 29"/>
          <p:cNvCxnSpPr/>
          <p:nvPr/>
        </p:nvCxnSpPr>
        <p:spPr>
          <a:xfrm flipH="1">
            <a:off x="4621427" y="2018270"/>
            <a:ext cx="1960605" cy="1351006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Šipka doprava 30"/>
          <p:cNvSpPr/>
          <p:nvPr/>
        </p:nvSpPr>
        <p:spPr>
          <a:xfrm>
            <a:off x="4464909" y="4975654"/>
            <a:ext cx="848497" cy="230660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AutoShape 23"/>
          <p:cNvSpPr>
            <a:spLocks noChangeArrowheads="1"/>
          </p:cNvSpPr>
          <p:nvPr/>
        </p:nvSpPr>
        <p:spPr bwMode="auto">
          <a:xfrm>
            <a:off x="3880794" y="5609967"/>
            <a:ext cx="2231682" cy="749644"/>
          </a:xfrm>
          <a:prstGeom prst="wedgeRectCallout">
            <a:avLst>
              <a:gd name="adj1" fmla="val 38883"/>
              <a:gd name="adj2" fmla="val -8888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dirty="0">
                <a:latin typeface="Arial" pitchFamily="34" charset="0"/>
                <a:sym typeface="Symbol" pitchFamily="18" charset="2"/>
              </a:rPr>
              <a:t>rovnováha (</a:t>
            </a:r>
            <a:r>
              <a:rPr lang="cs-CZ" dirty="0">
                <a:latin typeface="Arial" pitchFamily="34" charset="0"/>
                <a:sym typeface="Symbol"/>
              </a:rPr>
              <a:t></a:t>
            </a:r>
            <a:r>
              <a:rPr lang="cs-CZ" i="1" dirty="0">
                <a:latin typeface="Arial" pitchFamily="34" charset="0"/>
                <a:sym typeface="Symbol"/>
              </a:rPr>
              <a:t>q</a:t>
            </a:r>
            <a:r>
              <a:rPr lang="cs-CZ" dirty="0">
                <a:latin typeface="Arial" pitchFamily="34" charset="0"/>
                <a:sym typeface="Symbol"/>
              </a:rPr>
              <a:t> = 0)</a:t>
            </a:r>
            <a:r>
              <a:rPr lang="cs-CZ" dirty="0">
                <a:latin typeface="Arial" pitchFamily="34" charset="0"/>
                <a:sym typeface="Symbol" pitchFamily="18" charset="2"/>
              </a:rPr>
              <a:t> při </a:t>
            </a:r>
            <a:r>
              <a:rPr lang="cs-CZ" i="1" dirty="0">
                <a:latin typeface="Arial" pitchFamily="34" charset="0"/>
                <a:sym typeface="Symbol" pitchFamily="18" charset="2"/>
              </a:rPr>
              <a:t>q</a:t>
            </a:r>
            <a:r>
              <a:rPr lang="cs-CZ" dirty="0">
                <a:latin typeface="Arial" pitchFamily="34" charset="0"/>
                <a:sym typeface="Symbol" pitchFamily="18" charset="2"/>
              </a:rPr>
              <a:t> = 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/>
          <p:cNvGrpSpPr/>
          <p:nvPr/>
        </p:nvGrpSpPr>
        <p:grpSpPr>
          <a:xfrm>
            <a:off x="255285" y="1284287"/>
            <a:ext cx="8888715" cy="3744913"/>
            <a:chOff x="148193" y="1712655"/>
            <a:chExt cx="8888715" cy="3744913"/>
          </a:xfrm>
        </p:grpSpPr>
        <p:graphicFrame>
          <p:nvGraphicFramePr>
            <p:cNvPr id="6" name="Graf 5"/>
            <p:cNvGraphicFramePr/>
            <p:nvPr/>
          </p:nvGraphicFramePr>
          <p:xfrm>
            <a:off x="517525" y="1712655"/>
            <a:ext cx="4267201" cy="3429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7" name="Graf 6"/>
            <p:cNvGraphicFramePr/>
            <p:nvPr/>
          </p:nvGraphicFramePr>
          <p:xfrm>
            <a:off x="4769708" y="1712655"/>
            <a:ext cx="4267200" cy="3429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9" name="TextovéPole 8"/>
            <p:cNvSpPr txBox="1"/>
            <p:nvPr/>
          </p:nvSpPr>
          <p:spPr>
            <a:xfrm rot="16200000">
              <a:off x="-394263" y="3138615"/>
              <a:ext cx="1454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latin typeface="Arial" pitchFamily="34" charset="0"/>
                  <a:cs typeface="Arial" pitchFamily="34" charset="0"/>
                </a:rPr>
                <a:t>Frekvence </a:t>
              </a:r>
              <a:r>
                <a:rPr lang="cs-CZ" i="1" dirty="0"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2134286" y="5088236"/>
              <a:ext cx="1197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latin typeface="Arial" pitchFamily="34" charset="0"/>
                  <a:cs typeface="Arial" pitchFamily="34" charset="0"/>
                </a:rPr>
                <a:t>Generace</a:t>
              </a:r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6471508" y="5088236"/>
              <a:ext cx="1197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latin typeface="Arial" pitchFamily="34" charset="0"/>
                  <a:cs typeface="Arial" pitchFamily="34" charset="0"/>
                </a:rPr>
                <a:t>Generace</a:t>
              </a:r>
            </a:p>
          </p:txBody>
        </p:sp>
      </p:grp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1895475" y="2100648"/>
            <a:ext cx="888914" cy="370702"/>
          </a:xfrm>
          <a:prstGeom prst="wedgeRectCallout">
            <a:avLst>
              <a:gd name="adj1" fmla="val -68618"/>
              <a:gd name="adj2" fmla="val 6001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s</a:t>
            </a:r>
            <a:r>
              <a:rPr lang="cs-CZ" sz="1600" dirty="0">
                <a:latin typeface="Arial" pitchFamily="34" charset="0"/>
                <a:sym typeface="Symbol"/>
              </a:rPr>
              <a:t> = 0,1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4" name="AutoShape 23"/>
          <p:cNvSpPr>
            <a:spLocks noChangeArrowheads="1"/>
          </p:cNvSpPr>
          <p:nvPr/>
        </p:nvSpPr>
        <p:spPr bwMode="auto">
          <a:xfrm>
            <a:off x="2665713" y="3258065"/>
            <a:ext cx="888914" cy="370702"/>
          </a:xfrm>
          <a:prstGeom prst="wedgeRectCallout">
            <a:avLst>
              <a:gd name="adj1" fmla="val -68618"/>
              <a:gd name="adj2" fmla="val 6001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s</a:t>
            </a:r>
            <a:r>
              <a:rPr lang="cs-CZ" sz="1600" dirty="0">
                <a:latin typeface="Arial" pitchFamily="34" charset="0"/>
                <a:sym typeface="Symbol"/>
              </a:rPr>
              <a:t> = 0,2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5" name="AutoShape 23"/>
          <p:cNvSpPr>
            <a:spLocks noChangeArrowheads="1"/>
          </p:cNvSpPr>
          <p:nvPr/>
        </p:nvSpPr>
        <p:spPr bwMode="auto">
          <a:xfrm>
            <a:off x="816319" y="3896496"/>
            <a:ext cx="888914" cy="370702"/>
          </a:xfrm>
          <a:prstGeom prst="wedgeRectCallout">
            <a:avLst>
              <a:gd name="adj1" fmla="val 38883"/>
              <a:gd name="adj2" fmla="val -8888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s</a:t>
            </a:r>
            <a:r>
              <a:rPr lang="cs-CZ" sz="1600" dirty="0">
                <a:latin typeface="Arial" pitchFamily="34" charset="0"/>
                <a:sym typeface="Symbol"/>
              </a:rPr>
              <a:t> = 0,5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6" name="AutoShape 23"/>
          <p:cNvSpPr>
            <a:spLocks noChangeArrowheads="1"/>
          </p:cNvSpPr>
          <p:nvPr/>
        </p:nvSpPr>
        <p:spPr bwMode="auto">
          <a:xfrm>
            <a:off x="1011469" y="627248"/>
            <a:ext cx="1144288" cy="494270"/>
          </a:xfrm>
          <a:prstGeom prst="wedgeRectCallout">
            <a:avLst>
              <a:gd name="adj1" fmla="val -22544"/>
              <a:gd name="adj2" fmla="val 8667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i="1" dirty="0">
                <a:latin typeface="Arial" pitchFamily="34" charset="0"/>
                <a:sym typeface="Symbol"/>
              </a:rPr>
              <a:t>q</a:t>
            </a:r>
            <a:r>
              <a:rPr lang="cs-CZ" baseline="-25000" dirty="0">
                <a:latin typeface="Arial" pitchFamily="34" charset="0"/>
                <a:sym typeface="Symbol"/>
              </a:rPr>
              <a:t>0</a:t>
            </a:r>
            <a:r>
              <a:rPr lang="cs-CZ" dirty="0">
                <a:latin typeface="Arial" pitchFamily="34" charset="0"/>
                <a:sym typeface="Symbol"/>
              </a:rPr>
              <a:t> = 0,5</a:t>
            </a:r>
            <a:endParaRPr lang="cs-CZ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7" name="AutoShape 23"/>
          <p:cNvSpPr>
            <a:spLocks noChangeArrowheads="1"/>
          </p:cNvSpPr>
          <p:nvPr/>
        </p:nvSpPr>
        <p:spPr bwMode="auto">
          <a:xfrm>
            <a:off x="5241599" y="627248"/>
            <a:ext cx="1144288" cy="494270"/>
          </a:xfrm>
          <a:prstGeom prst="wedgeRectCallout">
            <a:avLst>
              <a:gd name="adj1" fmla="val -22544"/>
              <a:gd name="adj2" fmla="val 8667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i="1" dirty="0">
                <a:latin typeface="Arial" pitchFamily="34" charset="0"/>
                <a:sym typeface="Symbol"/>
              </a:rPr>
              <a:t>q</a:t>
            </a:r>
            <a:r>
              <a:rPr lang="cs-CZ" baseline="-25000" dirty="0">
                <a:latin typeface="Arial" pitchFamily="34" charset="0"/>
                <a:sym typeface="Symbol"/>
              </a:rPr>
              <a:t>0</a:t>
            </a:r>
            <a:r>
              <a:rPr lang="cs-CZ" dirty="0">
                <a:latin typeface="Arial" pitchFamily="34" charset="0"/>
                <a:sym typeface="Symbol"/>
              </a:rPr>
              <a:t> = 0,9</a:t>
            </a:r>
            <a:endParaRPr lang="cs-CZ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554860" y="5394626"/>
            <a:ext cx="8212505" cy="836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Vlivem selekce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q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0, ale bez jiných vlivů nuly nedosáhne.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Proč?  Pokud je alela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vzácná, vyskytuje se v 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heterozygotním stavu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!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6" grpId="0" animBg="1"/>
      <p:bldP spid="17" grpId="0" animBg="1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750" y="260350"/>
            <a:ext cx="76658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latin typeface="Arial" pitchFamily="34" charset="0"/>
                <a:cs typeface="Arial" pitchFamily="34" charset="0"/>
              </a:rPr>
              <a:t>Jednou z důležitých podmínek platnosti HW modelu je 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velká populace</a:t>
            </a:r>
          </a:p>
          <a:p>
            <a:endParaRPr lang="cs-CZ" sz="2400" dirty="0">
              <a:latin typeface="Arial" pitchFamily="34" charset="0"/>
              <a:cs typeface="Arial" pitchFamily="34" charset="0"/>
            </a:endParaRPr>
          </a:p>
          <a:p>
            <a:r>
              <a:rPr lang="cs-CZ" sz="24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 i ve velkých populacích hraje důležitou roli náhoda!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39750" y="2287058"/>
            <a:ext cx="8459367" cy="384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Nově vzniklé mutace:</a:t>
            </a:r>
            <a:endParaRPr lang="cs-CZ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nová mutace většinou v 1 kopii u 1 jedince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mutace modelovány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Poissonovým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procesem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Jaká je pravděpodobnost, že mutant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nezanechá mutantní potomstvo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?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=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Pr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., že mutantní jedinec má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potomků 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e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-2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/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!	 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[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Poissonovo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rozdělení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]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Pr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., že u těchto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i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potomků není mutantní alela = (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½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  <a:r>
              <a:rPr lang="cs-CZ" sz="2000" i="1" baseline="30000" dirty="0">
                <a:latin typeface="Arial" pitchFamily="34" charset="0"/>
                <a:cs typeface="Arial" pitchFamily="34" charset="0"/>
                <a:sym typeface="Symbol"/>
              </a:rPr>
              <a:t>i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	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[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Mendel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]</a:t>
            </a:r>
            <a:br>
              <a:rPr lang="en-US" sz="2000" dirty="0">
                <a:latin typeface="Arial" pitchFamily="34" charset="0"/>
                <a:cs typeface="Arial" pitchFamily="34" charset="0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tedy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 </a:t>
            </a:r>
          </a:p>
        </p:txBody>
      </p:sp>
      <p:grpSp>
        <p:nvGrpSpPr>
          <p:cNvPr id="7" name="Skupina 6"/>
          <p:cNvGrpSpPr/>
          <p:nvPr/>
        </p:nvGrpSpPr>
        <p:grpSpPr>
          <a:xfrm>
            <a:off x="2131414" y="5647408"/>
            <a:ext cx="5248275" cy="790575"/>
            <a:chOff x="2092411" y="5058032"/>
            <a:chExt cx="5248275" cy="790575"/>
          </a:xfrm>
        </p:grpSpPr>
        <p:pic>
          <p:nvPicPr>
            <p:cNvPr id="4" name="Picture 1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092411" y="5058032"/>
              <a:ext cx="5248275" cy="790575"/>
            </a:xfrm>
            <a:prstGeom prst="rect">
              <a:avLst/>
            </a:prstGeom>
            <a:noFill/>
          </p:spPr>
        </p:pic>
        <p:cxnSp>
          <p:nvCxnSpPr>
            <p:cNvPr id="6" name="Přímá spojovací čára 5"/>
            <p:cNvCxnSpPr/>
            <p:nvPr/>
          </p:nvCxnSpPr>
          <p:spPr>
            <a:xfrm>
              <a:off x="6936828" y="5591503"/>
              <a:ext cx="378372" cy="0"/>
            </a:xfrm>
            <a:prstGeom prst="line">
              <a:avLst/>
            </a:prstGeom>
            <a:ln w="57150">
              <a:solidFill>
                <a:srgbClr val="DE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159320" y="267485"/>
            <a:ext cx="4825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Selekce proti dominantním alelám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39750" y="1081031"/>
            <a:ext cx="41270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20000"/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1 -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1 -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60417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657568" y="1961421"/>
            <a:ext cx="2895600" cy="276225"/>
          </a:xfrm>
          <a:prstGeom prst="rect">
            <a:avLst/>
          </a:prstGeom>
          <a:noFill/>
        </p:spPr>
      </p:pic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22789" y="1903755"/>
            <a:ext cx="1952625" cy="381000"/>
          </a:xfrm>
          <a:prstGeom prst="rect">
            <a:avLst/>
          </a:prstGeom>
          <a:noFill/>
        </p:spPr>
      </p:pic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042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042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9" name="TextovéPole 18"/>
          <p:cNvSpPr txBox="1"/>
          <p:nvPr/>
        </p:nvSpPr>
        <p:spPr>
          <a:xfrm>
            <a:off x="561126" y="4390768"/>
            <a:ext cx="8021748" cy="1887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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bude vždy negativní, tj.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bude vždy klesat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Rovnováha (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0) při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0, na rozdíl od recesivních homozygotů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frekvence nulové hodnoty dosáhne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Jestliže je dominantní alela letální, bude rovnováhy dosaženo během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jedné generace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17" name="Skupina 16"/>
          <p:cNvGrpSpPr/>
          <p:nvPr/>
        </p:nvGrpSpPr>
        <p:grpSpPr>
          <a:xfrm>
            <a:off x="1178011" y="3006811"/>
            <a:ext cx="2174789" cy="832021"/>
            <a:chOff x="1178011" y="3006811"/>
            <a:chExt cx="2174789" cy="832021"/>
          </a:xfrm>
        </p:grpSpPr>
        <p:sp>
          <p:nvSpPr>
            <p:cNvPr id="14" name="Obdélník 13"/>
            <p:cNvSpPr/>
            <p:nvPr/>
          </p:nvSpPr>
          <p:spPr>
            <a:xfrm>
              <a:off x="1178011" y="3006811"/>
              <a:ext cx="2174789" cy="832021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60423" name="Picture 7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58931" y="3049287"/>
              <a:ext cx="1971675" cy="752475"/>
            </a:xfrm>
            <a:prstGeom prst="rect">
              <a:avLst/>
            </a:prstGeom>
            <a:noFill/>
          </p:spPr>
        </p:pic>
      </p:grpSp>
      <p:sp>
        <p:nvSpPr>
          <p:cNvPr id="15" name="Obdélník 14"/>
          <p:cNvSpPr/>
          <p:nvPr/>
        </p:nvSpPr>
        <p:spPr>
          <a:xfrm>
            <a:off x="4167875" y="2917137"/>
            <a:ext cx="2339545" cy="893805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ovéPole 19">
                <a:extLst>
                  <a:ext uri="{FF2B5EF4-FFF2-40B4-BE49-F238E27FC236}">
                    <a16:creationId xmlns:a16="http://schemas.microsoft.com/office/drawing/2014/main" id="{08EC583B-FBB4-4B9B-A03E-66FFEFA083C4}"/>
                  </a:ext>
                </a:extLst>
              </p:cNvPr>
              <p:cNvSpPr txBox="1"/>
              <p:nvPr/>
            </p:nvSpPr>
            <p:spPr>
              <a:xfrm>
                <a:off x="3951963" y="2937566"/>
                <a:ext cx="2771367" cy="8956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400" smtClean="0"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lang="cs-CZ" sz="2400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cs-CZ" sz="2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4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𝑠𝑝</m:t>
                          </m:r>
                          <m:sSup>
                            <m:sSupPr>
                              <m:ctrlPr>
                                <a:rPr lang="cs-CZ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sz="24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cs-CZ" sz="2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cs-CZ" sz="2400" i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cs-CZ" sz="2400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cs-CZ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  <m:sSup>
                            <m:sSupPr>
                              <m:ctrlPr>
                                <a:rPr lang="cs-CZ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sz="24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cs-CZ" sz="2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cs-CZ" sz="2400" dirty="0"/>
              </a:p>
            </p:txBody>
          </p:sp>
        </mc:Choice>
        <mc:Fallback xmlns="">
          <p:sp>
            <p:nvSpPr>
              <p:cNvPr id="20" name="TextovéPole 1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8EC583B-FBB4-4B9B-A03E-66FFEFA083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1963" y="2937566"/>
                <a:ext cx="2771367" cy="895694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/>
          <p:cNvGrpSpPr/>
          <p:nvPr/>
        </p:nvGrpSpPr>
        <p:grpSpPr>
          <a:xfrm>
            <a:off x="210403" y="1587666"/>
            <a:ext cx="8798099" cy="3736675"/>
            <a:chOff x="148193" y="369888"/>
            <a:chExt cx="8798099" cy="3736675"/>
          </a:xfrm>
        </p:grpSpPr>
        <p:graphicFrame>
          <p:nvGraphicFramePr>
            <p:cNvPr id="3" name="Graf 2"/>
            <p:cNvGraphicFramePr/>
            <p:nvPr/>
          </p:nvGraphicFramePr>
          <p:xfrm>
            <a:off x="4679092" y="369888"/>
            <a:ext cx="4267200" cy="3429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4" name="Graf 3"/>
            <p:cNvGraphicFramePr/>
            <p:nvPr/>
          </p:nvGraphicFramePr>
          <p:xfrm>
            <a:off x="517525" y="369888"/>
            <a:ext cx="4267199" cy="3429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" name="TextovéPole 4"/>
            <p:cNvSpPr txBox="1"/>
            <p:nvPr/>
          </p:nvSpPr>
          <p:spPr>
            <a:xfrm>
              <a:off x="2134286" y="3737231"/>
              <a:ext cx="1197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latin typeface="Arial" pitchFamily="34" charset="0"/>
                  <a:cs typeface="Arial" pitchFamily="34" charset="0"/>
                </a:rPr>
                <a:t>Generace</a:t>
              </a:r>
            </a:p>
          </p:txBody>
        </p:sp>
        <p:sp>
          <p:nvSpPr>
            <p:cNvPr id="6" name="TextovéPole 5"/>
            <p:cNvSpPr txBox="1"/>
            <p:nvPr/>
          </p:nvSpPr>
          <p:spPr>
            <a:xfrm rot="16200000">
              <a:off x="-407087" y="1762895"/>
              <a:ext cx="1479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latin typeface="Arial" pitchFamily="34" charset="0"/>
                  <a:cs typeface="Arial" pitchFamily="34" charset="0"/>
                </a:rPr>
                <a:t>Frekvence </a:t>
              </a:r>
              <a:r>
                <a:rPr lang="cs-CZ" i="1" dirty="0">
                  <a:latin typeface="Arial" pitchFamily="34" charset="0"/>
                  <a:cs typeface="Arial" pitchFamily="34" charset="0"/>
                </a:rPr>
                <a:t>A</a:t>
              </a:r>
              <a:endParaRPr lang="cs-CZ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6422081" y="3737231"/>
              <a:ext cx="1197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latin typeface="Arial" pitchFamily="34" charset="0"/>
                  <a:cs typeface="Arial" pitchFamily="34" charset="0"/>
                </a:rPr>
                <a:t>Generace</a:t>
              </a:r>
            </a:p>
          </p:txBody>
        </p:sp>
      </p:grp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7328755" y="2420503"/>
            <a:ext cx="888914" cy="370702"/>
          </a:xfrm>
          <a:prstGeom prst="wedgeRectCallout">
            <a:avLst>
              <a:gd name="adj1" fmla="val -68618"/>
              <a:gd name="adj2" fmla="val 6001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s</a:t>
            </a:r>
            <a:r>
              <a:rPr lang="cs-CZ" sz="1600" dirty="0">
                <a:latin typeface="Arial" pitchFamily="34" charset="0"/>
                <a:sym typeface="Symbol"/>
              </a:rPr>
              <a:t> = 0,1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6484377" y="3297835"/>
            <a:ext cx="888914" cy="370702"/>
          </a:xfrm>
          <a:prstGeom prst="wedgeRectCallout">
            <a:avLst>
              <a:gd name="adj1" fmla="val -72325"/>
              <a:gd name="adj2" fmla="val 31121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s</a:t>
            </a:r>
            <a:r>
              <a:rPr lang="cs-CZ" sz="1600" dirty="0">
                <a:latin typeface="Arial" pitchFamily="34" charset="0"/>
                <a:sym typeface="Symbol"/>
              </a:rPr>
              <a:t> = 0,2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5672951" y="4084545"/>
            <a:ext cx="888914" cy="370702"/>
          </a:xfrm>
          <a:prstGeom prst="wedgeRectCallout">
            <a:avLst>
              <a:gd name="adj1" fmla="val -63984"/>
              <a:gd name="adj2" fmla="val 2000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s</a:t>
            </a:r>
            <a:r>
              <a:rPr lang="cs-CZ" sz="1600" dirty="0">
                <a:latin typeface="Arial" pitchFamily="34" charset="0"/>
                <a:sym typeface="Symbol"/>
              </a:rPr>
              <a:t> = 0,5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1161739" y="819560"/>
            <a:ext cx="1144288" cy="494270"/>
          </a:xfrm>
          <a:prstGeom prst="wedgeRectCallout">
            <a:avLst>
              <a:gd name="adj1" fmla="val -42701"/>
              <a:gd name="adj2" fmla="val 11667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i="1" dirty="0">
                <a:latin typeface="Arial" pitchFamily="34" charset="0"/>
                <a:sym typeface="Symbol"/>
              </a:rPr>
              <a:t>p</a:t>
            </a:r>
            <a:r>
              <a:rPr lang="cs-CZ" baseline="-25000" dirty="0">
                <a:latin typeface="Arial" pitchFamily="34" charset="0"/>
                <a:sym typeface="Symbol"/>
              </a:rPr>
              <a:t>0</a:t>
            </a:r>
            <a:r>
              <a:rPr lang="cs-CZ" dirty="0">
                <a:latin typeface="Arial" pitchFamily="34" charset="0"/>
                <a:sym typeface="Symbol"/>
              </a:rPr>
              <a:t> = 0,5</a:t>
            </a:r>
            <a:endParaRPr lang="cs-CZ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2" name="AutoShape 23"/>
          <p:cNvSpPr>
            <a:spLocks noChangeArrowheads="1"/>
          </p:cNvSpPr>
          <p:nvPr/>
        </p:nvSpPr>
        <p:spPr bwMode="auto">
          <a:xfrm>
            <a:off x="5523673" y="926652"/>
            <a:ext cx="1144288" cy="494270"/>
          </a:xfrm>
          <a:prstGeom prst="wedgeRectCallout">
            <a:avLst>
              <a:gd name="adj1" fmla="val -22544"/>
              <a:gd name="adj2" fmla="val 8667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i="1" dirty="0">
                <a:latin typeface="Arial" pitchFamily="34" charset="0"/>
                <a:sym typeface="Symbol"/>
              </a:rPr>
              <a:t>p</a:t>
            </a:r>
            <a:r>
              <a:rPr lang="cs-CZ" baseline="-25000" dirty="0">
                <a:latin typeface="Arial" pitchFamily="34" charset="0"/>
                <a:sym typeface="Symbol"/>
              </a:rPr>
              <a:t>0</a:t>
            </a:r>
            <a:r>
              <a:rPr lang="cs-CZ" dirty="0">
                <a:latin typeface="Arial" pitchFamily="34" charset="0"/>
                <a:sym typeface="Symbol"/>
              </a:rPr>
              <a:t> = 0,9</a:t>
            </a:r>
            <a:endParaRPr lang="cs-CZ" i="1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996615" y="257134"/>
            <a:ext cx="5150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Selekce proti 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kodominantním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alelám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45861" y="1176738"/>
            <a:ext cx="50529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20000"/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	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 –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/2	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1 -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</a:p>
        </p:txBody>
      </p:sp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12" name="Skupina 11"/>
          <p:cNvGrpSpPr/>
          <p:nvPr/>
        </p:nvGrpSpPr>
        <p:grpSpPr>
          <a:xfrm>
            <a:off x="950648" y="3510495"/>
            <a:ext cx="5671750" cy="930876"/>
            <a:chOff x="930876" y="2982097"/>
            <a:chExt cx="5671750" cy="930876"/>
          </a:xfrm>
        </p:grpSpPr>
        <p:sp>
          <p:nvSpPr>
            <p:cNvPr id="11" name="Obdélník 10"/>
            <p:cNvSpPr/>
            <p:nvPr/>
          </p:nvSpPr>
          <p:spPr>
            <a:xfrm>
              <a:off x="4555524" y="2982097"/>
              <a:ext cx="2047102" cy="914399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Obdélník 9"/>
            <p:cNvSpPr/>
            <p:nvPr/>
          </p:nvSpPr>
          <p:spPr>
            <a:xfrm>
              <a:off x="930876" y="3048000"/>
              <a:ext cx="2734962" cy="864973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2465" name="Picture 1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28272" y="3123427"/>
              <a:ext cx="2533650" cy="752475"/>
            </a:xfrm>
            <a:prstGeom prst="rect">
              <a:avLst/>
            </a:prstGeom>
            <a:noFill/>
          </p:spPr>
        </p:pic>
        <p:pic>
          <p:nvPicPr>
            <p:cNvPr id="62467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70854" y="3066277"/>
              <a:ext cx="1781175" cy="809625"/>
            </a:xfrm>
            <a:prstGeom prst="rect">
              <a:avLst/>
            </a:prstGeom>
            <a:noFill/>
          </p:spPr>
        </p:pic>
      </p:grp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9451" y="2268339"/>
            <a:ext cx="1352550" cy="381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884679" y="260350"/>
            <a:ext cx="3374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Obecný stupeň dominance: </a:t>
            </a: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12" name="Skupina 11"/>
          <p:cNvGrpSpPr/>
          <p:nvPr/>
        </p:nvGrpSpPr>
        <p:grpSpPr>
          <a:xfrm>
            <a:off x="2991394" y="1053737"/>
            <a:ext cx="3161212" cy="923109"/>
            <a:chOff x="2455817" y="1053737"/>
            <a:chExt cx="3161212" cy="923109"/>
          </a:xfrm>
        </p:grpSpPr>
        <p:sp>
          <p:nvSpPr>
            <p:cNvPr id="8" name="Obdélník 7"/>
            <p:cNvSpPr/>
            <p:nvPr/>
          </p:nvSpPr>
          <p:spPr>
            <a:xfrm>
              <a:off x="2455817" y="1053737"/>
              <a:ext cx="3161212" cy="923109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solidFill>
                  <a:srgbClr val="FFFF99"/>
                </a:solidFill>
              </a:endParaRPr>
            </a:p>
          </p:txBody>
        </p:sp>
        <p:pic>
          <p:nvPicPr>
            <p:cNvPr id="1025" name="Picture 1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34194" y="1158240"/>
              <a:ext cx="3009900" cy="752475"/>
            </a:xfrm>
            <a:prstGeom prst="rect">
              <a:avLst/>
            </a:prstGeom>
            <a:noFill/>
          </p:spPr>
        </p:pic>
      </p:grp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517525" y="2298837"/>
            <a:ext cx="26645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>
                <a:latin typeface="Arial" pitchFamily="34" charset="0"/>
                <a:cs typeface="Arial" pitchFamily="34" charset="0"/>
              </a:rPr>
              <a:t>h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dominantní</a:t>
            </a:r>
          </a:p>
          <a:p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h =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1 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recesivní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332718" y="260350"/>
            <a:ext cx="2478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Pozitivní selekce</a:t>
            </a:r>
          </a:p>
        </p:txBody>
      </p:sp>
      <p:grpSp>
        <p:nvGrpSpPr>
          <p:cNvPr id="5" name="Skupina 4"/>
          <p:cNvGrpSpPr/>
          <p:nvPr/>
        </p:nvGrpSpPr>
        <p:grpSpPr>
          <a:xfrm>
            <a:off x="2823753" y="1127966"/>
            <a:ext cx="3496493" cy="923109"/>
            <a:chOff x="2377440" y="4646023"/>
            <a:chExt cx="3496493" cy="923109"/>
          </a:xfrm>
        </p:grpSpPr>
        <p:sp>
          <p:nvSpPr>
            <p:cNvPr id="6" name="Obdélník 5"/>
            <p:cNvSpPr/>
            <p:nvPr/>
          </p:nvSpPr>
          <p:spPr>
            <a:xfrm>
              <a:off x="2377440" y="4646023"/>
              <a:ext cx="3496493" cy="923109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solidFill>
                  <a:srgbClr val="FFFF99"/>
                </a:solidFill>
              </a:endParaRPr>
            </a:p>
          </p:txBody>
        </p:sp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481943" y="4754880"/>
              <a:ext cx="3267075" cy="752475"/>
            </a:xfrm>
            <a:prstGeom prst="rect">
              <a:avLst/>
            </a:prstGeom>
            <a:noFill/>
          </p:spPr>
        </p:pic>
      </p:grpSp>
      <p:sp>
        <p:nvSpPr>
          <p:cNvPr id="8" name="TextovéPole 7"/>
          <p:cNvSpPr txBox="1"/>
          <p:nvPr/>
        </p:nvSpPr>
        <p:spPr>
          <a:xfrm>
            <a:off x="517525" y="2351087"/>
            <a:ext cx="8316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na rozdíl od negativní selekce počáteční frekvence většinou velmi nízké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elekce_1.tif"/>
          <p:cNvPicPr>
            <a:picLocks noChangeAspect="1"/>
          </p:cNvPicPr>
          <p:nvPr/>
        </p:nvPicPr>
        <p:blipFill>
          <a:blip r:embed="rId2" cstate="print"/>
          <a:srcRect b="50712"/>
          <a:stretch>
            <a:fillRect/>
          </a:stretch>
        </p:blipFill>
        <p:spPr>
          <a:xfrm>
            <a:off x="913197" y="986319"/>
            <a:ext cx="7200000" cy="5192064"/>
          </a:xfrm>
          <a:prstGeom prst="rect">
            <a:avLst/>
          </a:prstGeom>
        </p:spPr>
      </p:pic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2453519" y="4643919"/>
            <a:ext cx="1234904" cy="431516"/>
          </a:xfrm>
          <a:prstGeom prst="wedgeRectCallout">
            <a:avLst>
              <a:gd name="adj1" fmla="val -87800"/>
              <a:gd name="adj2" fmla="val 8223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i="1" dirty="0">
                <a:latin typeface="Arial" pitchFamily="34" charset="0"/>
                <a:sym typeface="Symbol"/>
              </a:rPr>
              <a:t>p</a:t>
            </a:r>
            <a:r>
              <a:rPr lang="cs-CZ" baseline="-25000" dirty="0">
                <a:latin typeface="Arial" pitchFamily="34" charset="0"/>
                <a:sym typeface="Symbol"/>
              </a:rPr>
              <a:t>0</a:t>
            </a:r>
            <a:r>
              <a:rPr lang="cs-CZ" dirty="0">
                <a:latin typeface="Arial" pitchFamily="34" charset="0"/>
                <a:sym typeface="Symbol"/>
              </a:rPr>
              <a:t> = 0,005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5"/>
          <p:cNvGrpSpPr/>
          <p:nvPr/>
        </p:nvGrpSpPr>
        <p:grpSpPr>
          <a:xfrm>
            <a:off x="913196" y="708917"/>
            <a:ext cx="7200000" cy="5199959"/>
            <a:chOff x="913196" y="708917"/>
            <a:chExt cx="7200000" cy="5199959"/>
          </a:xfrm>
        </p:grpSpPr>
        <p:pic>
          <p:nvPicPr>
            <p:cNvPr id="2" name="Obrázek 1" descr="Selekce_1.tif"/>
            <p:cNvPicPr>
              <a:picLocks noChangeAspect="1"/>
            </p:cNvPicPr>
            <p:nvPr/>
          </p:nvPicPr>
          <p:blipFill>
            <a:blip r:embed="rId2" cstate="print"/>
            <a:srcRect t="50637"/>
            <a:stretch>
              <a:fillRect/>
            </a:stretch>
          </p:blipFill>
          <p:spPr>
            <a:xfrm>
              <a:off x="913196" y="708917"/>
              <a:ext cx="7200000" cy="5199959"/>
            </a:xfrm>
            <a:prstGeom prst="rect">
              <a:avLst/>
            </a:prstGeom>
          </p:spPr>
        </p:pic>
        <p:cxnSp>
          <p:nvCxnSpPr>
            <p:cNvPr id="4" name="Přímá spojovací čára 3"/>
            <p:cNvCxnSpPr/>
            <p:nvPr/>
          </p:nvCxnSpPr>
          <p:spPr>
            <a:xfrm>
              <a:off x="1828800" y="5137079"/>
              <a:ext cx="1643865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Šipka dolů 4"/>
          <p:cNvSpPr/>
          <p:nvPr/>
        </p:nvSpPr>
        <p:spPr>
          <a:xfrm flipV="1">
            <a:off x="2085653" y="5157627"/>
            <a:ext cx="410967" cy="400692"/>
          </a:xfrm>
          <a:prstGeom prst="down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2402148" y="4551452"/>
            <a:ext cx="1234904" cy="431516"/>
          </a:xfrm>
          <a:prstGeom prst="wedgeRectCallout">
            <a:avLst>
              <a:gd name="adj1" fmla="val -87800"/>
              <a:gd name="adj2" fmla="val 8223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i="1" dirty="0">
                <a:latin typeface="Arial" pitchFamily="34" charset="0"/>
                <a:sym typeface="Symbol"/>
              </a:rPr>
              <a:t>p</a:t>
            </a:r>
            <a:r>
              <a:rPr lang="cs-CZ" baseline="-25000" dirty="0">
                <a:latin typeface="Arial" pitchFamily="34" charset="0"/>
                <a:sym typeface="Symbol"/>
              </a:rPr>
              <a:t>0</a:t>
            </a:r>
            <a:r>
              <a:rPr lang="cs-CZ" dirty="0">
                <a:latin typeface="Arial" pitchFamily="34" charset="0"/>
                <a:sym typeface="Symbol"/>
              </a:rPr>
              <a:t> = 0,05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46892" y="275176"/>
            <a:ext cx="40879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Selekce proti heterozygotům</a:t>
            </a:r>
          </a:p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underdominance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39750" y="1441451"/>
            <a:ext cx="46281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20000"/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	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 –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		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64513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4314" y="2307409"/>
            <a:ext cx="3867150" cy="381000"/>
          </a:xfrm>
          <a:prstGeom prst="rect">
            <a:avLst/>
          </a:prstGeom>
          <a:noFill/>
        </p:spPr>
      </p:pic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12" name="Skupina 11"/>
          <p:cNvGrpSpPr/>
          <p:nvPr/>
        </p:nvGrpSpPr>
        <p:grpSpPr>
          <a:xfrm>
            <a:off x="1540476" y="3147788"/>
            <a:ext cx="5344645" cy="877329"/>
            <a:chOff x="1581665" y="3369276"/>
            <a:chExt cx="5344645" cy="877329"/>
          </a:xfrm>
        </p:grpSpPr>
        <p:sp>
          <p:nvSpPr>
            <p:cNvPr id="11" name="Obdélník 10"/>
            <p:cNvSpPr/>
            <p:nvPr/>
          </p:nvSpPr>
          <p:spPr>
            <a:xfrm>
              <a:off x="4541455" y="3369276"/>
              <a:ext cx="2384855" cy="864973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1581665" y="3418703"/>
              <a:ext cx="1795849" cy="815546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64515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47568" y="3496190"/>
              <a:ext cx="1666875" cy="676275"/>
            </a:xfrm>
            <a:prstGeom prst="rect">
              <a:avLst/>
            </a:prstGeom>
            <a:noFill/>
          </p:spPr>
        </p:pic>
        <p:pic>
          <p:nvPicPr>
            <p:cNvPr id="64517" name="Picture 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32071" y="3417930"/>
              <a:ext cx="2200275" cy="828675"/>
            </a:xfrm>
            <a:prstGeom prst="rect">
              <a:avLst/>
            </a:prstGeom>
            <a:noFill/>
          </p:spPr>
        </p:pic>
      </p:grpSp>
      <p:sp>
        <p:nvSpPr>
          <p:cNvPr id="13" name="TextovéPole 12"/>
          <p:cNvSpPr txBox="1"/>
          <p:nvPr/>
        </p:nvSpPr>
        <p:spPr>
          <a:xfrm>
            <a:off x="539750" y="4900754"/>
            <a:ext cx="4881465" cy="836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Jestliže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q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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bude frekvence alely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růst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jestliže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q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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bude klesat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39750" y="1536201"/>
            <a:ext cx="8356775" cy="836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2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Fitness obou homozygotů nemusí být stejná (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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 – v tom případě</a:t>
            </a:r>
          </a:p>
          <a:p>
            <a:pPr defTabSz="720000"/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 +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	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 +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t</a:t>
            </a:r>
          </a:p>
        </p:txBody>
      </p:sp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3379572" y="3608190"/>
            <a:ext cx="2384855" cy="864973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883285" y="5002971"/>
            <a:ext cx="5080237" cy="836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Jestliže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tq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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sp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bude frekvence alely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růst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jestliže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tq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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sp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bude klesat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653142" y="2808741"/>
            <a:ext cx="2028825" cy="352425"/>
          </a:xfrm>
          <a:prstGeom prst="rect">
            <a:avLst/>
          </a:prstGeom>
          <a:noFill/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3400425" y="3664440"/>
            <a:ext cx="2343150" cy="752475"/>
          </a:xfrm>
          <a:prstGeom prst="rect">
            <a:avLst/>
          </a:prstGeom>
          <a:noFill/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BFB26A70-A07D-4C0B-B445-AD889D399E40}"/>
              </a:ext>
            </a:extLst>
          </p:cNvPr>
          <p:cNvSpPr txBox="1"/>
          <p:nvPr/>
        </p:nvSpPr>
        <p:spPr>
          <a:xfrm>
            <a:off x="2546892" y="275176"/>
            <a:ext cx="40879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Selekce proti heterozygotům</a:t>
            </a:r>
          </a:p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underdominance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Skupina 13"/>
          <p:cNvGrpSpPr/>
          <p:nvPr/>
        </p:nvGrpSpPr>
        <p:grpSpPr>
          <a:xfrm>
            <a:off x="1227796" y="1080000"/>
            <a:ext cx="6440402" cy="5094835"/>
            <a:chOff x="1227796" y="1080000"/>
            <a:chExt cx="6440402" cy="5094835"/>
          </a:xfrm>
        </p:grpSpPr>
        <p:graphicFrame>
          <p:nvGraphicFramePr>
            <p:cNvPr id="5" name="Graf 4"/>
            <p:cNvGraphicFramePr>
              <a:graphicFrameLocks noChangeAspect="1"/>
            </p:cNvGraphicFramePr>
            <p:nvPr/>
          </p:nvGraphicFramePr>
          <p:xfrm>
            <a:off x="1656000" y="1080000"/>
            <a:ext cx="6012198" cy="480975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2" name="TextovéPole 11"/>
            <p:cNvSpPr txBox="1"/>
            <p:nvPr/>
          </p:nvSpPr>
          <p:spPr>
            <a:xfrm>
              <a:off x="4069493" y="5774725"/>
              <a:ext cx="13099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latin typeface="Arial" pitchFamily="34" charset="0"/>
                  <a:cs typeface="Arial" pitchFamily="34" charset="0"/>
                </a:rPr>
                <a:t>Generace</a:t>
              </a:r>
            </a:p>
          </p:txBody>
        </p:sp>
        <p:sp>
          <p:nvSpPr>
            <p:cNvPr id="13" name="TextovéPole 12"/>
            <p:cNvSpPr txBox="1"/>
            <p:nvPr/>
          </p:nvSpPr>
          <p:spPr>
            <a:xfrm rot="16200000">
              <a:off x="615769" y="3068595"/>
              <a:ext cx="16241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latin typeface="Arial" pitchFamily="34" charset="0"/>
                  <a:cs typeface="Arial" pitchFamily="34" charset="0"/>
                </a:rPr>
                <a:t>Frekvence </a:t>
              </a:r>
              <a:r>
                <a:rPr lang="en-US" sz="2000" i="1" dirty="0">
                  <a:latin typeface="Arial" pitchFamily="34" charset="0"/>
                  <a:cs typeface="Arial" pitchFamily="34" charset="0"/>
                </a:rPr>
                <a:t>A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2360911" y="4818320"/>
            <a:ext cx="1144288" cy="494270"/>
          </a:xfrm>
          <a:prstGeom prst="wedgeRectCallout">
            <a:avLst>
              <a:gd name="adj1" fmla="val 42248"/>
              <a:gd name="adj2" fmla="val -9665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>
                <a:latin typeface="Arial" pitchFamily="34" charset="0"/>
                <a:sym typeface="Symbol"/>
              </a:rPr>
              <a:t>0</a:t>
            </a:r>
            <a:r>
              <a:rPr lang="cs-CZ" sz="1600" dirty="0">
                <a:latin typeface="Arial" pitchFamily="34" charset="0"/>
                <a:sym typeface="Symbol"/>
              </a:rPr>
              <a:t> = 0,450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4622197" y="4286980"/>
            <a:ext cx="1144288" cy="494270"/>
          </a:xfrm>
          <a:prstGeom prst="wedgeRectCallout">
            <a:avLst>
              <a:gd name="adj1" fmla="val -46301"/>
              <a:gd name="adj2" fmla="val 91676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>
                <a:latin typeface="Arial" pitchFamily="34" charset="0"/>
                <a:sym typeface="Symbol"/>
              </a:rPr>
              <a:t>0</a:t>
            </a:r>
            <a:r>
              <a:rPr lang="cs-CZ" sz="1600" dirty="0">
                <a:latin typeface="Arial" pitchFamily="34" charset="0"/>
                <a:sym typeface="Symbol"/>
              </a:rPr>
              <a:t> = 0,485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6088532" y="3858612"/>
            <a:ext cx="1144288" cy="494270"/>
          </a:xfrm>
          <a:prstGeom prst="wedgeRectCallout">
            <a:avLst>
              <a:gd name="adj1" fmla="val -44141"/>
              <a:gd name="adj2" fmla="val 10001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>
                <a:latin typeface="Arial" pitchFamily="34" charset="0"/>
                <a:sym typeface="Symbol"/>
              </a:rPr>
              <a:t>0</a:t>
            </a:r>
            <a:r>
              <a:rPr lang="cs-CZ" sz="1600" dirty="0">
                <a:latin typeface="Arial" pitchFamily="34" charset="0"/>
                <a:sym typeface="Symbol"/>
              </a:rPr>
              <a:t> = 0,499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6446878" y="2536439"/>
            <a:ext cx="1144288" cy="494270"/>
          </a:xfrm>
          <a:prstGeom prst="wedgeRectCallout">
            <a:avLst>
              <a:gd name="adj1" fmla="val -44141"/>
              <a:gd name="adj2" fmla="val 10001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>
                <a:latin typeface="Arial" pitchFamily="34" charset="0"/>
                <a:sym typeface="Symbol"/>
              </a:rPr>
              <a:t>0</a:t>
            </a:r>
            <a:r>
              <a:rPr lang="cs-CZ" sz="1600" dirty="0">
                <a:latin typeface="Arial" pitchFamily="34" charset="0"/>
                <a:sym typeface="Symbol"/>
              </a:rPr>
              <a:t> = 0,500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2636878" y="1008320"/>
            <a:ext cx="1144288" cy="494270"/>
          </a:xfrm>
          <a:prstGeom prst="wedgeRectCallout">
            <a:avLst>
              <a:gd name="adj1" fmla="val 40088"/>
              <a:gd name="adj2" fmla="val 9001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>
                <a:latin typeface="Arial" pitchFamily="34" charset="0"/>
                <a:sym typeface="Symbol"/>
              </a:rPr>
              <a:t>0</a:t>
            </a:r>
            <a:r>
              <a:rPr lang="cs-CZ" sz="1600" dirty="0">
                <a:latin typeface="Arial" pitchFamily="34" charset="0"/>
                <a:sym typeface="Symbol"/>
              </a:rPr>
              <a:t> = 0,550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4362705" y="2033931"/>
            <a:ext cx="1144288" cy="494270"/>
          </a:xfrm>
          <a:prstGeom prst="wedgeRectCallout">
            <a:avLst>
              <a:gd name="adj1" fmla="val -64299"/>
              <a:gd name="adj2" fmla="val -2332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>
                <a:latin typeface="Arial" pitchFamily="34" charset="0"/>
                <a:sym typeface="Symbol"/>
              </a:rPr>
              <a:t>0</a:t>
            </a:r>
            <a:r>
              <a:rPr lang="cs-CZ" sz="1600" dirty="0">
                <a:latin typeface="Arial" pitchFamily="34" charset="0"/>
                <a:sym typeface="Symbol"/>
              </a:rPr>
              <a:t> = 0,515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6508662" y="1650871"/>
            <a:ext cx="1144288" cy="494270"/>
          </a:xfrm>
          <a:prstGeom prst="wedgeRectCallout">
            <a:avLst>
              <a:gd name="adj1" fmla="val -64299"/>
              <a:gd name="adj2" fmla="val -2332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>
                <a:latin typeface="Arial" pitchFamily="34" charset="0"/>
                <a:sym typeface="Symbol"/>
              </a:rPr>
              <a:t>0</a:t>
            </a:r>
            <a:r>
              <a:rPr lang="cs-CZ" sz="1600" dirty="0">
                <a:latin typeface="Arial" pitchFamily="34" charset="0"/>
                <a:sym typeface="Symbol"/>
              </a:rPr>
              <a:t> = 0,501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539750" y="260350"/>
            <a:ext cx="7819769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Takže </a:t>
            </a:r>
            <a:r>
              <a:rPr lang="cs-CZ" sz="2400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</a:t>
            </a:r>
            <a:r>
              <a:rPr lang="en-US" sz="2400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 1/3</a:t>
            </a:r>
            <a:r>
              <a:rPr lang="en-US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nových mutací je </a:t>
            </a:r>
            <a:r>
              <a:rPr lang="cs-CZ" sz="2400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ztracena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v první generaci </a:t>
            </a:r>
            <a:b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 důsledku náhody bez ohledu na velikost populace! </a:t>
            </a:r>
          </a:p>
          <a:p>
            <a:pPr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Vliv měnící se velikosti populace: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i="1" dirty="0">
                <a:latin typeface="Arial" pitchFamily="34" charset="0"/>
                <a:cs typeface="Arial" pitchFamily="34" charset="0"/>
              </a:rPr>
              <a:t>k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 2  růst;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k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 2  pokles </a:t>
            </a:r>
          </a:p>
          <a:p>
            <a:pPr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např. při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k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4 se pravděpodobnost ztráty sníží z 0,37 na 0,14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 růstem populace roste i pravděpodobnost přežití nově</a:t>
            </a:r>
            <a:b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vzniklé alely</a:t>
            </a:r>
          </a:p>
        </p:txBody>
      </p:sp>
      <p:sp>
        <p:nvSpPr>
          <p:cNvPr id="2089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208899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22357" y="2867476"/>
            <a:ext cx="4454554" cy="861896"/>
          </a:xfrm>
          <a:prstGeom prst="rect">
            <a:avLst/>
          </a:prstGeom>
          <a:noFill/>
        </p:spPr>
      </p:pic>
      <p:grpSp>
        <p:nvGrpSpPr>
          <p:cNvPr id="11" name="Skupina 10">
            <a:extLst>
              <a:ext uri="{FF2B5EF4-FFF2-40B4-BE49-F238E27FC236}">
                <a16:creationId xmlns:a16="http://schemas.microsoft.com/office/drawing/2014/main" id="{072E18D1-CCC3-491C-8DA7-1E5889B4A474}"/>
              </a:ext>
            </a:extLst>
          </p:cNvPr>
          <p:cNvGrpSpPr/>
          <p:nvPr/>
        </p:nvGrpSpPr>
        <p:grpSpPr>
          <a:xfrm>
            <a:off x="5686846" y="1156402"/>
            <a:ext cx="1926543" cy="1165772"/>
            <a:chOff x="5686846" y="1156402"/>
            <a:chExt cx="1926543" cy="1165772"/>
          </a:xfrm>
        </p:grpSpPr>
        <p:grpSp>
          <p:nvGrpSpPr>
            <p:cNvPr id="9" name="Skupina 8">
              <a:extLst>
                <a:ext uri="{FF2B5EF4-FFF2-40B4-BE49-F238E27FC236}">
                  <a16:creationId xmlns:a16="http://schemas.microsoft.com/office/drawing/2014/main" id="{9C3B9DDD-3836-41D8-8404-AF0ABEF25013}"/>
                </a:ext>
              </a:extLst>
            </p:cNvPr>
            <p:cNvGrpSpPr/>
            <p:nvPr/>
          </p:nvGrpSpPr>
          <p:grpSpPr>
            <a:xfrm>
              <a:off x="5686846" y="1156402"/>
              <a:ext cx="1828800" cy="1165772"/>
              <a:chOff x="5686846" y="1156402"/>
              <a:chExt cx="1828800" cy="1165772"/>
            </a:xfrm>
          </p:grpSpPr>
          <p:pic>
            <p:nvPicPr>
              <p:cNvPr id="7" name="Picture 1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5129" r="35986"/>
              <a:stretch>
                <a:fillRect/>
              </a:stretch>
            </p:blipFill>
            <p:spPr bwMode="auto">
              <a:xfrm>
                <a:off x="5686846" y="1613719"/>
                <a:ext cx="1828800" cy="708455"/>
              </a:xfrm>
              <a:prstGeom prst="rect">
                <a:avLst/>
              </a:prstGeom>
              <a:noFill/>
            </p:spPr>
          </p:pic>
          <p:sp>
            <p:nvSpPr>
              <p:cNvPr id="2" name="TextovéPole 1">
                <a:extLst>
                  <a:ext uri="{FF2B5EF4-FFF2-40B4-BE49-F238E27FC236}">
                    <a16:creationId xmlns:a16="http://schemas.microsoft.com/office/drawing/2014/main" id="{F2E7CD47-127C-40E4-A4A5-C1E206B9F62C}"/>
                  </a:ext>
                </a:extLst>
              </p:cNvPr>
              <p:cNvSpPr txBox="1"/>
              <p:nvPr/>
            </p:nvSpPr>
            <p:spPr>
              <a:xfrm>
                <a:off x="6676911" y="1156402"/>
                <a:ext cx="6912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k</a:t>
                </a:r>
                <a:r>
                  <a:rPr lang="cs-CZ" dirty="0">
                    <a:latin typeface="Arial" panose="020B0604020202020204" pitchFamily="34" charset="0"/>
                    <a:cs typeface="Arial" panose="020B0604020202020204" pitchFamily="34" charset="0"/>
                  </a:rPr>
                  <a:t> = 2</a:t>
                </a:r>
                <a:endParaRPr lang="cs-CZ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5" name="Přímá spojnice se šipkou 4">
                <a:extLst>
                  <a:ext uri="{FF2B5EF4-FFF2-40B4-BE49-F238E27FC236}">
                    <a16:creationId xmlns:a16="http://schemas.microsoft.com/office/drawing/2014/main" id="{5432B297-3A10-4A21-A134-B1FBAD6BFEF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66131" y="1427588"/>
                <a:ext cx="342358" cy="219199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2F541D16-355F-4ECC-A04A-F0306ABDCF56}"/>
                </a:ext>
              </a:extLst>
            </p:cNvPr>
            <p:cNvSpPr txBox="1"/>
            <p:nvPr/>
          </p:nvSpPr>
          <p:spPr>
            <a:xfrm>
              <a:off x="7286055" y="1756078"/>
              <a:ext cx="32733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sz="1100" dirty="0"/>
                <a:t>–1</a:t>
              </a:r>
              <a:endParaRPr lang="cs-CZ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232170" y="276479"/>
            <a:ext cx="49103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Selekce ve prospěch heterozygotů</a:t>
            </a:r>
          </a:p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overdominance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17525" y="1441622"/>
            <a:ext cx="41976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20000"/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1 -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	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1 -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t</a:t>
            </a:r>
          </a:p>
        </p:txBody>
      </p:sp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7345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4314" y="2389788"/>
            <a:ext cx="2228850" cy="381000"/>
          </a:xfrm>
          <a:prstGeom prst="rect">
            <a:avLst/>
          </a:prstGeom>
          <a:noFill/>
        </p:spPr>
      </p:pic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12" name="Skupina 11"/>
          <p:cNvGrpSpPr/>
          <p:nvPr/>
        </p:nvGrpSpPr>
        <p:grpSpPr>
          <a:xfrm>
            <a:off x="1464275" y="3221797"/>
            <a:ext cx="5803558" cy="852616"/>
            <a:chOff x="1309816" y="3230035"/>
            <a:chExt cx="5803558" cy="852616"/>
          </a:xfrm>
        </p:grpSpPr>
        <p:sp>
          <p:nvSpPr>
            <p:cNvPr id="11" name="Obdélník 10"/>
            <p:cNvSpPr/>
            <p:nvPr/>
          </p:nvSpPr>
          <p:spPr>
            <a:xfrm>
              <a:off x="4539049" y="3230035"/>
              <a:ext cx="2574325" cy="852616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1309816" y="3278659"/>
              <a:ext cx="2413687" cy="766119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57347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00433" y="3303373"/>
              <a:ext cx="2238375" cy="714375"/>
            </a:xfrm>
            <a:prstGeom prst="rect">
              <a:avLst/>
            </a:prstGeom>
            <a:noFill/>
          </p:spPr>
        </p:pic>
        <p:pic>
          <p:nvPicPr>
            <p:cNvPr id="57349" name="Picture 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37904" y="3258867"/>
              <a:ext cx="2390775" cy="819150"/>
            </a:xfrm>
            <a:prstGeom prst="rect">
              <a:avLst/>
            </a:prstGeom>
            <a:noFill/>
          </p:spPr>
        </p:pic>
      </p:grpSp>
      <p:sp>
        <p:nvSpPr>
          <p:cNvPr id="13" name="TextovéPole 12"/>
          <p:cNvSpPr txBox="1"/>
          <p:nvPr/>
        </p:nvSpPr>
        <p:spPr>
          <a:xfrm>
            <a:off x="517525" y="4786184"/>
            <a:ext cx="29338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Rovnovážná frekvence: </a:t>
            </a:r>
          </a:p>
        </p:txBody>
      </p:sp>
      <p:sp>
        <p:nvSpPr>
          <p:cNvPr id="5735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7351" name="Picture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39546" y="5425903"/>
            <a:ext cx="1009650" cy="600075"/>
          </a:xfrm>
          <a:prstGeom prst="rect">
            <a:avLst/>
          </a:prstGeom>
          <a:noFill/>
        </p:spPr>
      </p:pic>
      <p:sp>
        <p:nvSpPr>
          <p:cNvPr id="5735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7353" name="Picture 9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66054" y="5454478"/>
            <a:ext cx="1009650" cy="571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1236031" y="824627"/>
            <a:ext cx="6358047" cy="5103072"/>
            <a:chOff x="1236031" y="1080000"/>
            <a:chExt cx="6358047" cy="5103072"/>
          </a:xfrm>
        </p:grpSpPr>
        <p:graphicFrame>
          <p:nvGraphicFramePr>
            <p:cNvPr id="2" name="Graf 1"/>
            <p:cNvGraphicFramePr>
              <a:graphicFrameLocks noChangeAspect="1"/>
            </p:cNvGraphicFramePr>
            <p:nvPr/>
          </p:nvGraphicFramePr>
          <p:xfrm>
            <a:off x="1620000" y="1080000"/>
            <a:ext cx="5974078" cy="48005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3" name="TextovéPole 2"/>
            <p:cNvSpPr txBox="1"/>
            <p:nvPr/>
          </p:nvSpPr>
          <p:spPr>
            <a:xfrm>
              <a:off x="4036540" y="5782962"/>
              <a:ext cx="13099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latin typeface="Arial" pitchFamily="34" charset="0"/>
                  <a:cs typeface="Arial" pitchFamily="34" charset="0"/>
                </a:rPr>
                <a:t>Generace</a:t>
              </a:r>
            </a:p>
          </p:txBody>
        </p:sp>
        <p:sp>
          <p:nvSpPr>
            <p:cNvPr id="4" name="TextovéPole 3"/>
            <p:cNvSpPr txBox="1"/>
            <p:nvPr/>
          </p:nvSpPr>
          <p:spPr>
            <a:xfrm rot="16200000">
              <a:off x="624004" y="3126258"/>
              <a:ext cx="16241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latin typeface="Arial" pitchFamily="34" charset="0"/>
                  <a:cs typeface="Arial" pitchFamily="34" charset="0"/>
                </a:rPr>
                <a:t>Frekvence </a:t>
              </a:r>
              <a:r>
                <a:rPr lang="en-US" sz="2000" i="1" dirty="0">
                  <a:latin typeface="Arial" pitchFamily="34" charset="0"/>
                  <a:cs typeface="Arial" pitchFamily="34" charset="0"/>
                </a:rPr>
                <a:t>A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2315602" y="1411975"/>
            <a:ext cx="1144288" cy="494270"/>
          </a:xfrm>
          <a:prstGeom prst="wedgeRectCallout">
            <a:avLst>
              <a:gd name="adj1" fmla="val -46301"/>
              <a:gd name="adj2" fmla="val 91676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>
                <a:latin typeface="Arial" pitchFamily="34" charset="0"/>
                <a:sym typeface="Symbol"/>
              </a:rPr>
              <a:t>0</a:t>
            </a:r>
            <a:r>
              <a:rPr lang="cs-CZ" sz="1600" dirty="0">
                <a:latin typeface="Arial" pitchFamily="34" charset="0"/>
                <a:sym typeface="Symbol"/>
              </a:rPr>
              <a:t> = 0,9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3143505" y="4513521"/>
            <a:ext cx="1144288" cy="494270"/>
          </a:xfrm>
          <a:prstGeom prst="wedgeRectCallout">
            <a:avLst>
              <a:gd name="adj1" fmla="val -29743"/>
              <a:gd name="adj2" fmla="val -8832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>
                <a:latin typeface="Arial" pitchFamily="34" charset="0"/>
                <a:sym typeface="Symbol"/>
              </a:rPr>
              <a:t>0</a:t>
            </a:r>
            <a:r>
              <a:rPr lang="cs-CZ" sz="1600" dirty="0">
                <a:latin typeface="Arial" pitchFamily="34" charset="0"/>
                <a:sym typeface="Symbol"/>
              </a:rPr>
              <a:t> = 0,1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234386" y="265371"/>
            <a:ext cx="6675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Dopad selekce na koalescenci a polymorfismus</a:t>
            </a:r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8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2B5D33A-EDD8-41EA-8E44-D743875A5A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388"/>
          <a:stretch/>
        </p:blipFill>
        <p:spPr>
          <a:xfrm rot="5400000">
            <a:off x="1285704" y="941088"/>
            <a:ext cx="5744540" cy="5847177"/>
          </a:xfrm>
          <a:prstGeom prst="rect">
            <a:avLst/>
          </a:prstGeom>
        </p:spPr>
      </p:pic>
      <p:sp>
        <p:nvSpPr>
          <p:cNvPr id="10" name="AutoShape 23">
            <a:extLst>
              <a:ext uri="{FF2B5EF4-FFF2-40B4-BE49-F238E27FC236}">
                <a16:creationId xmlns:a16="http://schemas.microsoft.com/office/drawing/2014/main" id="{418FE5D6-5D00-4E79-AA74-C864786491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3789" y="1421289"/>
            <a:ext cx="1091643" cy="461661"/>
          </a:xfrm>
          <a:prstGeom prst="wedgeRectCallout">
            <a:avLst>
              <a:gd name="adj1" fmla="val -66831"/>
              <a:gd name="adj2" fmla="val 15396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neutrální</a:t>
            </a:r>
          </a:p>
        </p:txBody>
      </p:sp>
      <p:sp>
        <p:nvSpPr>
          <p:cNvPr id="11" name="AutoShape 23">
            <a:extLst>
              <a:ext uri="{FF2B5EF4-FFF2-40B4-BE49-F238E27FC236}">
                <a16:creationId xmlns:a16="http://schemas.microsoft.com/office/drawing/2014/main" id="{B2C346B6-AD70-4FA9-96C2-9872E95FE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3789" y="2842577"/>
            <a:ext cx="1091643" cy="461661"/>
          </a:xfrm>
          <a:prstGeom prst="wedgeRectCallout">
            <a:avLst>
              <a:gd name="adj1" fmla="val -66831"/>
              <a:gd name="adj2" fmla="val 15396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pozitivní</a:t>
            </a:r>
          </a:p>
        </p:txBody>
      </p:sp>
      <p:sp>
        <p:nvSpPr>
          <p:cNvPr id="12" name="AutoShape 23">
            <a:extLst>
              <a:ext uri="{FF2B5EF4-FFF2-40B4-BE49-F238E27FC236}">
                <a16:creationId xmlns:a16="http://schemas.microsoft.com/office/drawing/2014/main" id="{85CDEC5A-E7FC-4686-A257-D7D12ADC73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3788" y="4263865"/>
            <a:ext cx="1091643" cy="461661"/>
          </a:xfrm>
          <a:prstGeom prst="wedgeRectCallout">
            <a:avLst>
              <a:gd name="adj1" fmla="val -66831"/>
              <a:gd name="adj2" fmla="val 15396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negativní</a:t>
            </a:r>
          </a:p>
        </p:txBody>
      </p:sp>
      <p:sp>
        <p:nvSpPr>
          <p:cNvPr id="13" name="AutoShape 23">
            <a:extLst>
              <a:ext uri="{FF2B5EF4-FFF2-40B4-BE49-F238E27FC236}">
                <a16:creationId xmlns:a16="http://schemas.microsoft.com/office/drawing/2014/main" id="{8AD0C738-AFBA-42EB-BDFF-353B7973C1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3788" y="5550071"/>
            <a:ext cx="1158028" cy="461661"/>
          </a:xfrm>
          <a:prstGeom prst="wedgeRectCallout">
            <a:avLst>
              <a:gd name="adj1" fmla="val -66831"/>
              <a:gd name="adj2" fmla="val 15396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balancující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8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62A7D7E-8862-4F43-88D9-6752A22D85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60578"/>
          <a:stretch/>
        </p:blipFill>
        <p:spPr>
          <a:xfrm rot="5400000">
            <a:off x="3160713" y="-1542814"/>
            <a:ext cx="1995770" cy="7237697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0AE95DA4-71B7-4E1D-9F84-67F445AA1BEF}"/>
              </a:ext>
            </a:extLst>
          </p:cNvPr>
          <p:cNvSpPr txBox="1"/>
          <p:nvPr/>
        </p:nvSpPr>
        <p:spPr>
          <a:xfrm>
            <a:off x="1234386" y="265371"/>
            <a:ext cx="6675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Dopad selekce na koalescenci a polymorfismus</a:t>
            </a:r>
          </a:p>
        </p:txBody>
      </p:sp>
    </p:spTree>
    <p:extLst>
      <p:ext uri="{BB962C8B-B14F-4D97-AF65-F5344CB8AC3E}">
        <p14:creationId xmlns:p14="http://schemas.microsoft.com/office/powerpoint/2010/main" val="2724985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8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62A7D7E-8862-4F43-88D9-6752A22D85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29789"/>
          <a:stretch/>
        </p:blipFill>
        <p:spPr>
          <a:xfrm rot="5400000">
            <a:off x="2381337" y="-763439"/>
            <a:ext cx="3554521" cy="7237697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0AE95DA4-71B7-4E1D-9F84-67F445AA1BEF}"/>
              </a:ext>
            </a:extLst>
          </p:cNvPr>
          <p:cNvSpPr txBox="1"/>
          <p:nvPr/>
        </p:nvSpPr>
        <p:spPr>
          <a:xfrm>
            <a:off x="1234386" y="265371"/>
            <a:ext cx="6675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Dopad selekce na koalescenci a polymorfismus</a:t>
            </a:r>
          </a:p>
        </p:txBody>
      </p:sp>
      <p:sp>
        <p:nvSpPr>
          <p:cNvPr id="11" name="AutoShape 23">
            <a:extLst>
              <a:ext uri="{FF2B5EF4-FFF2-40B4-BE49-F238E27FC236}">
                <a16:creationId xmlns:a16="http://schemas.microsoft.com/office/drawing/2014/main" id="{A0BC1966-002C-4262-9432-4B716E29B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0511" y="3073921"/>
            <a:ext cx="1899776" cy="710158"/>
          </a:xfrm>
          <a:prstGeom prst="wedgeRectCallout">
            <a:avLst>
              <a:gd name="adj1" fmla="val -66831"/>
              <a:gd name="adj2" fmla="val 15396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převážná většina pozic má 1 alelu</a:t>
            </a:r>
          </a:p>
        </p:txBody>
      </p:sp>
    </p:spTree>
    <p:extLst>
      <p:ext uri="{BB962C8B-B14F-4D97-AF65-F5344CB8AC3E}">
        <p14:creationId xmlns:p14="http://schemas.microsoft.com/office/powerpoint/2010/main" val="252842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8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62A7D7E-8862-4F43-88D9-6752A22D85C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627284" y="-9385"/>
            <a:ext cx="5062629" cy="7237697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0AE95DA4-71B7-4E1D-9F84-67F445AA1BEF}"/>
              </a:ext>
            </a:extLst>
          </p:cNvPr>
          <p:cNvSpPr txBox="1"/>
          <p:nvPr/>
        </p:nvSpPr>
        <p:spPr>
          <a:xfrm>
            <a:off x="1234386" y="265371"/>
            <a:ext cx="6675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Dopad selekce na koalescenci a polymorfismus</a:t>
            </a:r>
          </a:p>
        </p:txBody>
      </p:sp>
      <p:sp>
        <p:nvSpPr>
          <p:cNvPr id="11" name="AutoShape 23">
            <a:extLst>
              <a:ext uri="{FF2B5EF4-FFF2-40B4-BE49-F238E27FC236}">
                <a16:creationId xmlns:a16="http://schemas.microsoft.com/office/drawing/2014/main" id="{A0BC1966-002C-4262-9432-4B716E29B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0511" y="3073921"/>
            <a:ext cx="1899776" cy="710158"/>
          </a:xfrm>
          <a:prstGeom prst="wedgeRectCallout">
            <a:avLst>
              <a:gd name="adj1" fmla="val -66831"/>
              <a:gd name="adj2" fmla="val 15396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převážná většina pozic má 1 alelu</a:t>
            </a:r>
          </a:p>
        </p:txBody>
      </p:sp>
      <p:sp>
        <p:nvSpPr>
          <p:cNvPr id="12" name="AutoShape 23">
            <a:extLst>
              <a:ext uri="{FF2B5EF4-FFF2-40B4-BE49-F238E27FC236}">
                <a16:creationId xmlns:a16="http://schemas.microsoft.com/office/drawing/2014/main" id="{D4B4983F-A521-4D5D-94A7-5D7B4E1F7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1239" y="4790769"/>
            <a:ext cx="1494388" cy="710158"/>
          </a:xfrm>
          <a:prstGeom prst="wedgeRectCallout">
            <a:avLst>
              <a:gd name="adj1" fmla="val -70021"/>
              <a:gd name="adj2" fmla="val 4407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mnoho pozic má víc variant</a:t>
            </a:r>
          </a:p>
        </p:txBody>
      </p:sp>
      <p:sp>
        <p:nvSpPr>
          <p:cNvPr id="13" name="AutoShape 23">
            <a:extLst>
              <a:ext uri="{FF2B5EF4-FFF2-40B4-BE49-F238E27FC236}">
                <a16:creationId xmlns:a16="http://schemas.microsoft.com/office/drawing/2014/main" id="{1175E1E0-0978-4B22-947B-9F9A576E27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9255" y="6022247"/>
            <a:ext cx="1626372" cy="710158"/>
          </a:xfrm>
          <a:prstGeom prst="wedgeRectCallout">
            <a:avLst>
              <a:gd name="adj1" fmla="val -31917"/>
              <a:gd name="adj2" fmla="val -7553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= balancovaný polymorfismus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6C6CF9F-6CEE-4F8A-A986-F44E89DA363F}"/>
              </a:ext>
            </a:extLst>
          </p:cNvPr>
          <p:cNvSpPr txBox="1"/>
          <p:nvPr/>
        </p:nvSpPr>
        <p:spPr>
          <a:xfrm>
            <a:off x="1015067" y="1500368"/>
            <a:ext cx="1181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neutrální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82DE36C-EA1B-41A2-89BA-9A13672C4883}"/>
              </a:ext>
            </a:extLst>
          </p:cNvPr>
          <p:cNvSpPr txBox="1"/>
          <p:nvPr/>
        </p:nvSpPr>
        <p:spPr>
          <a:xfrm>
            <a:off x="8032113" y="1131036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SFS</a:t>
            </a:r>
            <a:endParaRPr lang="cs-CZ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A43882A2-9385-4815-92B7-4EE28E9EE91A}"/>
              </a:ext>
            </a:extLst>
          </p:cNvPr>
          <p:cNvSpPr txBox="1"/>
          <p:nvPr/>
        </p:nvSpPr>
        <p:spPr>
          <a:xfrm>
            <a:off x="1043119" y="3584024"/>
            <a:ext cx="1125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pozitivní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97115854-CE33-4A3E-BE48-5872377682D7}"/>
              </a:ext>
            </a:extLst>
          </p:cNvPr>
          <p:cNvSpPr txBox="1"/>
          <p:nvPr/>
        </p:nvSpPr>
        <p:spPr>
          <a:xfrm>
            <a:off x="1043119" y="5940723"/>
            <a:ext cx="1410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balancující</a:t>
            </a:r>
          </a:p>
        </p:txBody>
      </p:sp>
    </p:spTree>
    <p:extLst>
      <p:ext uri="{BB962C8B-B14F-4D97-AF65-F5344CB8AC3E}">
        <p14:creationId xmlns:p14="http://schemas.microsoft.com/office/powerpoint/2010/main" val="391894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23901" y="260350"/>
            <a:ext cx="2496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Nepřímá selekce</a:t>
            </a:r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8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17B9E1DE-A1D3-4A88-B670-E8FF86D0FE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011237"/>
            <a:ext cx="4915128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Důsledkem je buď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selekční smetení (</a:t>
            </a:r>
            <a:r>
              <a:rPr lang="cs-CZ" sz="20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selective</a:t>
            </a:r>
            <a:r>
              <a:rPr lang="cs-CZ" sz="20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cs-CZ" sz="20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sweep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)</a:t>
            </a:r>
            <a:b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pozitivní selekce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	častější výskyt vzácných alel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endParaRPr lang="cs-CZ" sz="2000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nebo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selekce na pozadí (</a:t>
            </a:r>
            <a:r>
              <a:rPr lang="cs-CZ" sz="20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background </a:t>
            </a:r>
            <a:r>
              <a:rPr lang="cs-CZ" sz="20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selection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)</a:t>
            </a:r>
            <a:b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	negativní selekce</a:t>
            </a:r>
            <a:endParaRPr lang="cs-CZ" sz="2000" dirty="0">
              <a:solidFill>
                <a:srgbClr val="E60000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D8A172BE-9C75-4166-B050-325F25D1B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4271" y="5525640"/>
            <a:ext cx="4235455" cy="46166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 lokální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ztráta polymorfismu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213FAD4E-9FE1-4AB8-86A9-EF55DC7A77A8}"/>
              </a:ext>
            </a:extLst>
          </p:cNvPr>
          <p:cNvSpPr txBox="1"/>
          <p:nvPr/>
        </p:nvSpPr>
        <p:spPr>
          <a:xfrm>
            <a:off x="565744" y="1166571"/>
            <a:ext cx="62071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absence rekombinace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cs-CZ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hitchhiking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(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genetický draft)</a:t>
            </a:r>
          </a:p>
        </p:txBody>
      </p:sp>
    </p:spTree>
    <p:extLst>
      <p:ext uri="{BB962C8B-B14F-4D97-AF65-F5344CB8AC3E}">
        <p14:creationId xmlns:p14="http://schemas.microsoft.com/office/powerpoint/2010/main" val="36875498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://www.nature.com/scitable/content/24827/schaffner_positiveselection-f1_FU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9379" y="1595840"/>
            <a:ext cx="6865241" cy="3591538"/>
          </a:xfrm>
          <a:prstGeom prst="rect">
            <a:avLst/>
          </a:prstGeom>
          <a:noFill/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CB82511-F8DB-4D14-891B-32CA74FCEC02}"/>
              </a:ext>
            </a:extLst>
          </p:cNvPr>
          <p:cNvSpPr txBox="1"/>
          <p:nvPr/>
        </p:nvSpPr>
        <p:spPr>
          <a:xfrm>
            <a:off x="3965903" y="260350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Sweep</a:t>
            </a:r>
            <a:r>
              <a:rPr lang="cs-CZ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troduction to population genetics Katya Mack What forces">
            <a:extLst>
              <a:ext uri="{FF2B5EF4-FFF2-40B4-BE49-F238E27FC236}">
                <a16:creationId xmlns:a16="http://schemas.microsoft.com/office/drawing/2014/main" id="{346A606D-B26C-44FA-8FC1-C9EFE15DD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6035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F2DE21F-BF1B-4A57-B45C-6A5C46BC1BB7}"/>
              </a:ext>
            </a:extLst>
          </p:cNvPr>
          <p:cNvSpPr txBox="1"/>
          <p:nvPr/>
        </p:nvSpPr>
        <p:spPr>
          <a:xfrm>
            <a:off x="1375794" y="5696125"/>
            <a:ext cx="392286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hard </a:t>
            </a:r>
            <a:r>
              <a:rPr 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sweep</a:t>
            </a: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 = de novo</a:t>
            </a:r>
          </a:p>
          <a:p>
            <a:pPr>
              <a:spcAft>
                <a:spcPts val="1200"/>
              </a:spcAft>
            </a:pP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soft </a:t>
            </a:r>
            <a:r>
              <a:rPr 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sweep</a:t>
            </a: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standing</a:t>
            </a: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variation</a:t>
            </a:r>
            <a:endParaRPr lang="cs-CZ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1632DF0-1ADF-4F1D-BFB7-4CFF4A5EB29E}"/>
              </a:ext>
            </a:extLst>
          </p:cNvPr>
          <p:cNvSpPr txBox="1"/>
          <p:nvPr/>
        </p:nvSpPr>
        <p:spPr>
          <a:xfrm>
            <a:off x="6277430" y="5696125"/>
            <a:ext cx="24977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výhodná alela se nachází</a:t>
            </a:r>
          </a:p>
          <a:p>
            <a:pPr algn="ctr"/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ve více kontextech</a:t>
            </a:r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72C9BD7B-D9D5-4CFE-A0DF-31ED24205D63}"/>
              </a:ext>
            </a:extLst>
          </p:cNvPr>
          <p:cNvCxnSpPr>
            <a:cxnSpLocks/>
          </p:cNvCxnSpPr>
          <p:nvPr/>
        </p:nvCxnSpPr>
        <p:spPr>
          <a:xfrm flipH="1" flipV="1">
            <a:off x="6753138" y="4723002"/>
            <a:ext cx="302003" cy="973123"/>
          </a:xfrm>
          <a:prstGeom prst="straightConnector1">
            <a:avLst/>
          </a:prstGeom>
          <a:ln w="38100">
            <a:solidFill>
              <a:srgbClr val="DE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89326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1818876" y="1248988"/>
            <a:ext cx="5739007" cy="496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392A50-8A04-4D8B-96DE-3D5B9608E40B}"/>
              </a:ext>
            </a:extLst>
          </p:cNvPr>
          <p:cNvSpPr txBox="1"/>
          <p:nvPr/>
        </p:nvSpPr>
        <p:spPr>
          <a:xfrm>
            <a:off x="2553659" y="260350"/>
            <a:ext cx="4036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Sweep</a:t>
            </a:r>
            <a:r>
              <a:rPr lang="cs-CZ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selekce na pozadí: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750" y="260350"/>
            <a:ext cx="8531608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Peripatrická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speciace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cs-CZ" sz="24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Founder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-flush model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drift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ztráta některých starých („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předbottleneckových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“) alel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pokud rychlý růst  nové mutace vzniklé v době růstu mají vyšší šance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v populaci zůstat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 při </a:t>
            </a:r>
            <a:r>
              <a:rPr lang="cs-CZ" sz="2400" dirty="0" err="1">
                <a:latin typeface="Arial" pitchFamily="34" charset="0"/>
                <a:cs typeface="Arial" pitchFamily="34" charset="0"/>
                <a:sym typeface="Symbol"/>
              </a:rPr>
              <a:t>bottlenecku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 ztráta variability, ale při následném růstu 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	rychlé znovunabytí variability 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	(+ možná interakce se selekcí)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ALE: pokud bezprostředně po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bottlenecku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nedojde k růstu populace,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důsledky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bottlenecku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se dále prohloubí</a:t>
            </a:r>
          </a:p>
          <a:p>
            <a:pPr defTabSz="540000">
              <a:spcAft>
                <a:spcPts val="1200"/>
              </a:spcAft>
            </a:pP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 kromě sytému páření (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inbreeding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, asortativní a </a:t>
            </a:r>
            <a:b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disasortativní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 páření) a rekombinace mají na výsledek 	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bottlenecku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 nebo FE výrazný vliv i následné 	demografické jevy</a:t>
            </a:r>
            <a:endParaRPr lang="cs-CZ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ADCDB232-068C-416C-B461-01662E9367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50" b="26667"/>
          <a:stretch/>
        </p:blipFill>
        <p:spPr bwMode="auto">
          <a:xfrm>
            <a:off x="675800" y="980093"/>
            <a:ext cx="7792400" cy="539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2315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6E5CFE8-1DB7-4D93-BCF4-2B9585BD7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-50000" contrast="100000"/>
          </a:blip>
          <a:srcRect l="406" t="1343"/>
          <a:stretch>
            <a:fillRect/>
          </a:stretch>
        </p:blipFill>
        <p:spPr>
          <a:xfrm>
            <a:off x="330994" y="3438525"/>
            <a:ext cx="8516736" cy="300714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3FB00EE-E8EE-41A1-8017-19A21831E8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-8000" contrast="99000"/>
          </a:blip>
          <a:stretch>
            <a:fillRect/>
          </a:stretch>
        </p:blipFill>
        <p:spPr>
          <a:xfrm rot="60000">
            <a:off x="117009" y="698796"/>
            <a:ext cx="8847730" cy="2011701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33636" y="259955"/>
            <a:ext cx="7476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Základní rovnice a základní teorém přírodního výběru</a:t>
            </a:r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8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517525" y="1627518"/>
            <a:ext cx="3999813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bez selekce: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se selekcí: </a:t>
            </a:r>
          </a:p>
          <a:p>
            <a:pPr defTabSz="540000">
              <a:spcAft>
                <a:spcPts val="1200"/>
              </a:spcAft>
            </a:pPr>
            <a:br>
              <a:rPr lang="cs-CZ" sz="2000" dirty="0">
                <a:latin typeface="Arial" pitchFamily="34" charset="0"/>
                <a:cs typeface="Arial" pitchFamily="34" charset="0"/>
              </a:rPr>
            </a:b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kde							</a:t>
            </a:r>
            <a:endParaRPr lang="cs-CZ" sz="2000" baseline="-25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61400" y="2505512"/>
            <a:ext cx="3419475" cy="866775"/>
          </a:xfrm>
          <a:prstGeom prst="rect">
            <a:avLst/>
          </a:prstGeom>
          <a:noFill/>
        </p:spPr>
      </p:pic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66463" y="1525965"/>
            <a:ext cx="2181225" cy="619125"/>
          </a:xfrm>
          <a:prstGeom prst="rect">
            <a:avLst/>
          </a:prstGeom>
          <a:noFill/>
        </p:spPr>
      </p:pic>
      <p:pic>
        <p:nvPicPr>
          <p:cNvPr id="34825" name="Picture 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09002" y="3956886"/>
            <a:ext cx="3409950" cy="342900"/>
          </a:xfrm>
          <a:prstGeom prst="rect">
            <a:avLst/>
          </a:prstGeom>
          <a:noFill/>
        </p:spPr>
      </p:pic>
      <p:pic>
        <p:nvPicPr>
          <p:cNvPr id="34827" name="Picture 1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12186" y="4755046"/>
            <a:ext cx="2552700" cy="819150"/>
          </a:xfrm>
          <a:prstGeom prst="rect">
            <a:avLst/>
          </a:prstGeom>
          <a:noFill/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649E0610-3BC8-4673-80CC-2A75D30656C5}"/>
              </a:ext>
            </a:extLst>
          </p:cNvPr>
          <p:cNvSpPr/>
          <p:nvPr/>
        </p:nvSpPr>
        <p:spPr>
          <a:xfrm>
            <a:off x="2716306" y="3023084"/>
            <a:ext cx="3007659" cy="405916"/>
          </a:xfrm>
          <a:prstGeom prst="rect">
            <a:avLst/>
          </a:pr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B6BEFA35-8DDB-42D2-ADF6-B8FAF989C265}"/>
              </a:ext>
            </a:extLst>
          </p:cNvPr>
          <p:cNvCxnSpPr/>
          <p:nvPr/>
        </p:nvCxnSpPr>
        <p:spPr>
          <a:xfrm>
            <a:off x="3617259" y="3429000"/>
            <a:ext cx="0" cy="45526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88957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539750" y="265835"/>
            <a:ext cx="3076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Změna frekvence alely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539750" y="5867829"/>
            <a:ext cx="8222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= Základní rovnice přírodního výběru </a:t>
            </a:r>
            <a:r>
              <a:rPr lang="cs-CZ" sz="2400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při známém genotypu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3028505" y="922638"/>
            <a:ext cx="2128381" cy="868904"/>
          </a:xfrm>
          <a:prstGeom prst="rect">
            <a:avLst/>
          </a:prstGeom>
          <a:noFill/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/>
          <p:cNvSpPr/>
          <p:nvPr/>
        </p:nvSpPr>
        <p:spPr>
          <a:xfrm>
            <a:off x="5371909" y="922638"/>
            <a:ext cx="1511356" cy="868904"/>
          </a:xfrm>
          <a:prstGeom prst="rect">
            <a:avLst/>
          </a:prstGeom>
          <a:noFill/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8" name="Přímá spojovací šipka 17"/>
          <p:cNvCxnSpPr/>
          <p:nvPr/>
        </p:nvCxnSpPr>
        <p:spPr>
          <a:xfrm>
            <a:off x="4626718" y="4087583"/>
            <a:ext cx="0" cy="734109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3808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3810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3809" name="Picture 1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76462" y="922789"/>
            <a:ext cx="5610225" cy="819150"/>
          </a:xfrm>
          <a:prstGeom prst="rect">
            <a:avLst/>
          </a:prstGeom>
          <a:noFill/>
        </p:spPr>
      </p:pic>
      <p:sp>
        <p:nvSpPr>
          <p:cNvPr id="33812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3814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39" name="Skupina 38"/>
          <p:cNvGrpSpPr/>
          <p:nvPr/>
        </p:nvGrpSpPr>
        <p:grpSpPr>
          <a:xfrm>
            <a:off x="643361" y="2089631"/>
            <a:ext cx="7917955" cy="819150"/>
            <a:chOff x="408469" y="369888"/>
            <a:chExt cx="7917955" cy="819150"/>
          </a:xfrm>
        </p:grpSpPr>
        <p:pic>
          <p:nvPicPr>
            <p:cNvPr id="33811" name="Picture 19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08469" y="369888"/>
              <a:ext cx="4143375" cy="819150"/>
            </a:xfrm>
            <a:prstGeom prst="rect">
              <a:avLst/>
            </a:prstGeom>
            <a:noFill/>
          </p:spPr>
        </p:pic>
        <p:pic>
          <p:nvPicPr>
            <p:cNvPr id="33813" name="Picture 2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30724" y="369888"/>
              <a:ext cx="3695700" cy="819150"/>
            </a:xfrm>
            <a:prstGeom prst="rect">
              <a:avLst/>
            </a:prstGeom>
            <a:noFill/>
          </p:spPr>
        </p:pic>
      </p:grp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4516241" y="528506"/>
            <a:ext cx="539963" cy="339047"/>
          </a:xfrm>
          <a:prstGeom prst="wedgeRectCallout">
            <a:avLst>
              <a:gd name="adj1" fmla="val -41072"/>
              <a:gd name="adj2" fmla="val 10058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p</a:t>
            </a:r>
            <a:r>
              <a:rPr lang="cs-CZ" sz="1600" dirty="0">
                <a:latin typeface="Arial" pitchFamily="34" charset="0"/>
                <a:sym typeface="Symbol"/>
              </a:rPr>
              <a:t>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6243913" y="528506"/>
            <a:ext cx="539963" cy="339047"/>
          </a:xfrm>
          <a:prstGeom prst="wedgeRectCallout">
            <a:avLst>
              <a:gd name="adj1" fmla="val -41072"/>
              <a:gd name="adj2" fmla="val 10058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sym typeface="Symbol"/>
              </a:rPr>
              <a:t>p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3816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42" name="Skupina 41"/>
          <p:cNvGrpSpPr/>
          <p:nvPr/>
        </p:nvGrpSpPr>
        <p:grpSpPr>
          <a:xfrm>
            <a:off x="1413961" y="3165474"/>
            <a:ext cx="4962525" cy="1143000"/>
            <a:chOff x="1581665" y="3172096"/>
            <a:chExt cx="4962525" cy="1143000"/>
          </a:xfrm>
        </p:grpSpPr>
        <p:sp>
          <p:nvSpPr>
            <p:cNvPr id="10" name="Obdélník 9"/>
            <p:cNvSpPr/>
            <p:nvPr/>
          </p:nvSpPr>
          <p:spPr>
            <a:xfrm>
              <a:off x="2568439" y="3205558"/>
              <a:ext cx="3904008" cy="1006868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33815" name="Picture 2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581665" y="3172096"/>
              <a:ext cx="4962525" cy="1143000"/>
            </a:xfrm>
            <a:prstGeom prst="rect">
              <a:avLst/>
            </a:prstGeom>
            <a:noFill/>
          </p:spPr>
        </p:pic>
      </p:grp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6457794" y="3217153"/>
            <a:ext cx="2389278" cy="952415"/>
          </a:xfrm>
          <a:prstGeom prst="wedgeRectCallout">
            <a:avLst>
              <a:gd name="adj1" fmla="val -59594"/>
              <a:gd name="adj2" fmla="val 19602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= </a:t>
            </a:r>
            <a:r>
              <a:rPr lang="cs-CZ" sz="1600" u="sng" dirty="0">
                <a:latin typeface="Arial" pitchFamily="34" charset="0"/>
                <a:sym typeface="Symbol" pitchFamily="18" charset="2"/>
              </a:rPr>
              <a:t>průměrný nadbytek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fenotypu </a:t>
            </a:r>
            <a:r>
              <a:rPr lang="cs-CZ" sz="1600" u="sng" dirty="0">
                <a:latin typeface="Arial" pitchFamily="34" charset="0"/>
                <a:sym typeface="Symbol" pitchFamily="18" charset="2"/>
              </a:rPr>
              <a:t>fitness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pro gamety nesoucí alelu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A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3818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3820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49" name="Skupina 48"/>
          <p:cNvGrpSpPr/>
          <p:nvPr/>
        </p:nvGrpSpPr>
        <p:grpSpPr>
          <a:xfrm>
            <a:off x="2905010" y="4615036"/>
            <a:ext cx="1960606" cy="1006868"/>
            <a:chOff x="3072714" y="4621658"/>
            <a:chExt cx="1960606" cy="1006868"/>
          </a:xfrm>
        </p:grpSpPr>
        <p:sp>
          <p:nvSpPr>
            <p:cNvPr id="11" name="Obdélník 10"/>
            <p:cNvSpPr/>
            <p:nvPr/>
          </p:nvSpPr>
          <p:spPr>
            <a:xfrm>
              <a:off x="3072714" y="4621658"/>
              <a:ext cx="1960606" cy="1006868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33819" name="Picture 27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 contrast="40000"/>
            </a:blip>
            <a:srcRect/>
            <a:stretch>
              <a:fillRect/>
            </a:stretch>
          </p:blipFill>
          <p:spPr bwMode="auto">
            <a:xfrm>
              <a:off x="3188937" y="4712044"/>
              <a:ext cx="1719014" cy="86471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 animBg="1"/>
      <p:bldP spid="7" grpId="0" animBg="1"/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34699" y="257896"/>
            <a:ext cx="6761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Srpkovitá anémie jako příklad superdominance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5053" y="3636434"/>
            <a:ext cx="7564846" cy="3040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III.2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856" y="929792"/>
            <a:ext cx="3008041" cy="2402568"/>
          </a:xfrm>
          <a:prstGeom prst="rect">
            <a:avLst/>
          </a:prstGeom>
        </p:spPr>
      </p:pic>
      <p:pic>
        <p:nvPicPr>
          <p:cNvPr id="1032" name="Picture 8" descr="http://mathildasanthropologyblog.files.wordpress.com/2008/04/bantu-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62969" y="871598"/>
            <a:ext cx="2230574" cy="2519473"/>
          </a:xfrm>
          <a:prstGeom prst="rect">
            <a:avLst/>
          </a:prstGeom>
          <a:noFill/>
        </p:spPr>
      </p:pic>
      <p:pic>
        <p:nvPicPr>
          <p:cNvPr id="1034" name="Picture 10" descr="http://factsanddetails.com/media/2/20120525-Banana_carrier_Ugand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44352" y="131536"/>
            <a:ext cx="1769021" cy="2354586"/>
          </a:xfrm>
          <a:prstGeom prst="rect">
            <a:avLst/>
          </a:prstGeom>
          <a:noFill/>
        </p:spPr>
      </p:pic>
      <p:pic>
        <p:nvPicPr>
          <p:cNvPr id="1030" name="Picture 6" descr="http://www.south-africa-tours-and-travel.com/images/zulus-ploughing-their-land-bantu.jpg"/>
          <p:cNvPicPr>
            <a:picLocks noChangeAspect="1" noChangeArrowheads="1"/>
          </p:cNvPicPr>
          <p:nvPr/>
        </p:nvPicPr>
        <p:blipFill>
          <a:blip r:embed="rId6" cstate="print"/>
          <a:srcRect l="5088" t="4011" r="9460" b="5672"/>
          <a:stretch>
            <a:fillRect/>
          </a:stretch>
        </p:blipFill>
        <p:spPr bwMode="auto">
          <a:xfrm>
            <a:off x="5556069" y="1942012"/>
            <a:ext cx="2360023" cy="1637211"/>
          </a:xfrm>
          <a:prstGeom prst="rect">
            <a:avLst/>
          </a:prstGeom>
          <a:noFill/>
        </p:spPr>
      </p:pic>
      <p:sp>
        <p:nvSpPr>
          <p:cNvPr id="8" name="Obdélník 7"/>
          <p:cNvSpPr/>
          <p:nvPr/>
        </p:nvSpPr>
        <p:spPr>
          <a:xfrm>
            <a:off x="857159" y="5007429"/>
            <a:ext cx="7494361" cy="200297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857159" y="5438503"/>
            <a:ext cx="7494361" cy="474617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799787"/>
            <a:ext cx="1587718" cy="71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2260497" y="1220107"/>
            <a:ext cx="2876958" cy="1140825"/>
          </a:xfrm>
          <a:prstGeom prst="wedgeRectCallout">
            <a:avLst>
              <a:gd name="adj1" fmla="val -61941"/>
              <a:gd name="adj2" fmla="val -4053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rozhodující je průměrný nadbytek fitness gamet nesoucí alelu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A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, ne přežití nejzdatnějšího jedince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39750" y="2619868"/>
            <a:ext cx="863249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Z pohledu gamety je důležité, v jakém genotypu se pravděpodobně objeví.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  <a:p>
            <a:r>
              <a:rPr lang="cs-CZ" sz="2000" dirty="0">
                <a:latin typeface="Arial" pitchFamily="34" charset="0"/>
                <a:cs typeface="Arial" pitchFamily="34" charset="0"/>
              </a:rPr>
              <a:t>Průměrný nadbytek lze vyjádřit jako</a:t>
            </a: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</a:rPr>
              <a:t>Protože alela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se vyskytuje ve 3 genotypech –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a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CC,</a:t>
            </a:r>
            <a:br>
              <a:rPr lang="cs-CZ" sz="2000" i="1" dirty="0">
                <a:latin typeface="Arial" pitchFamily="34" charset="0"/>
                <a:cs typeface="Arial" pitchFamily="34" charset="0"/>
              </a:rPr>
            </a:br>
            <a:r>
              <a:rPr lang="cs-CZ" sz="2000" i="1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bude nadbytek pro alelu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roven součtu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5417729" y="369888"/>
            <a:ext cx="3481191" cy="1508105"/>
          </a:xfrm>
          <a:prstGeom prst="rect">
            <a:avLst/>
          </a:prstGeom>
          <a:solidFill>
            <a:srgbClr val="CCFF33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b="0" dirty="0">
                <a:latin typeface="Arial" pitchFamily="34" charset="0"/>
                <a:cs typeface="Arial" pitchFamily="34" charset="0"/>
              </a:rPr>
              <a:t>dominance:</a:t>
            </a:r>
          </a:p>
          <a:p>
            <a:pPr algn="l">
              <a:spcAft>
                <a:spcPts val="600"/>
              </a:spcAft>
            </a:pPr>
            <a:r>
              <a:rPr lang="cs-CZ" sz="1600" b="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16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b="0" dirty="0">
                <a:latin typeface="Arial" pitchFamily="34" charset="0"/>
                <a:cs typeface="Arial" pitchFamily="34" charset="0"/>
                <a:sym typeface="Symbol" pitchFamily="18" charset="2"/>
              </a:rPr>
              <a:t></a:t>
            </a:r>
            <a:r>
              <a:rPr lang="cs-CZ" sz="16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b="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16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b="0" dirty="0" err="1">
                <a:latin typeface="Arial" pitchFamily="34" charset="0"/>
                <a:cs typeface="Arial" pitchFamily="34" charset="0"/>
              </a:rPr>
              <a:t>kodominantní</a:t>
            </a:r>
            <a:r>
              <a:rPr lang="cs-CZ" sz="1600" b="0" dirty="0">
                <a:latin typeface="Arial" pitchFamily="34" charset="0"/>
                <a:cs typeface="Arial" pitchFamily="34" charset="0"/>
              </a:rPr>
              <a:t>, z hlediska          </a:t>
            </a:r>
            <a:br>
              <a:rPr lang="cs-CZ" sz="1600" b="0" dirty="0">
                <a:latin typeface="Arial" pitchFamily="34" charset="0"/>
                <a:cs typeface="Arial" pitchFamily="34" charset="0"/>
              </a:rPr>
            </a:br>
            <a:r>
              <a:rPr lang="cs-CZ" sz="1600" b="0" dirty="0">
                <a:latin typeface="Arial" pitchFamily="34" charset="0"/>
                <a:cs typeface="Arial" pitchFamily="34" charset="0"/>
              </a:rPr>
              <a:t>           anémie recesivní, z hlediska  </a:t>
            </a:r>
            <a:br>
              <a:rPr lang="cs-CZ" sz="1600" b="0" dirty="0">
                <a:latin typeface="Arial" pitchFamily="34" charset="0"/>
                <a:cs typeface="Arial" pitchFamily="34" charset="0"/>
              </a:rPr>
            </a:br>
            <a:r>
              <a:rPr lang="cs-CZ" sz="1600" b="0" dirty="0">
                <a:latin typeface="Arial" pitchFamily="34" charset="0"/>
                <a:cs typeface="Arial" pitchFamily="34" charset="0"/>
              </a:rPr>
              <a:t>           rezistence dominantní</a:t>
            </a:r>
          </a:p>
          <a:p>
            <a:pPr algn="l">
              <a:spcAft>
                <a:spcPts val="600"/>
              </a:spcAft>
            </a:pPr>
            <a:r>
              <a:rPr lang="cs-CZ" sz="1600" b="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16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b="0" dirty="0">
                <a:latin typeface="Arial" pitchFamily="34" charset="0"/>
                <a:cs typeface="Arial" pitchFamily="34" charset="0"/>
                <a:sym typeface="Symbol" pitchFamily="18" charset="2"/>
              </a:rPr>
              <a:t> </a:t>
            </a:r>
            <a:r>
              <a:rPr lang="cs-CZ" sz="1600" b="0" i="1" dirty="0">
                <a:latin typeface="Arial" pitchFamily="34" charset="0"/>
                <a:cs typeface="Arial" pitchFamily="34" charset="0"/>
                <a:sym typeface="Symbol" pitchFamily="18" charset="2"/>
              </a:rPr>
              <a:t>C</a:t>
            </a:r>
            <a:r>
              <a:rPr lang="cs-CZ" sz="1600" b="0" dirty="0">
                <a:latin typeface="Arial" pitchFamily="34" charset="0"/>
                <a:cs typeface="Arial" pitchFamily="34" charset="0"/>
                <a:sym typeface="Symbol" pitchFamily="18" charset="2"/>
              </a:rPr>
              <a:t> dominantní</a:t>
            </a:r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1729932" y="5433350"/>
            <a:ext cx="5353050" cy="342900"/>
          </a:xfrm>
          <a:prstGeom prst="rect">
            <a:avLst/>
          </a:prstGeom>
          <a:noFill/>
        </p:spPr>
      </p:pic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5111932" y="3317966"/>
            <a:ext cx="2238375" cy="752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539750" y="265158"/>
            <a:ext cx="865333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Počáteční podmínky: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 1;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 0;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 0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endParaRPr lang="cs-CZ" sz="2000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b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b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protože zpočátku takřka výhradně genotypy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 pitchFamily="18" charset="2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, je průměrná fitness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 0,89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04987" y="909316"/>
            <a:ext cx="5534025" cy="34290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884817" y="2908663"/>
            <a:ext cx="7557713" cy="303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Přímá spojovací šipka 10"/>
          <p:cNvCxnSpPr/>
          <p:nvPr/>
        </p:nvCxnSpPr>
        <p:spPr>
          <a:xfrm flipH="1">
            <a:off x="7802880" y="2011288"/>
            <a:ext cx="819584" cy="2020781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539750" y="266211"/>
            <a:ext cx="8542723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i="1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 1(0,89 – 0,89) + 0(0,70 – 0,89) + 0(1,31 – 0,89) = 0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tj. přestože genotyp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CC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má nejpozitivnější důsledky, z pohledu gamety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je dopad nulový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důvodem je to, že při nízké frekvenci se bude alela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vyskytovat prakticky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jen jako heterozygot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AC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se stejnou fitness jako homozygot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227013" y="7334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Skupina 14"/>
          <p:cNvGrpSpPr/>
          <p:nvPr/>
        </p:nvGrpSpPr>
        <p:grpSpPr>
          <a:xfrm>
            <a:off x="577339" y="2851159"/>
            <a:ext cx="8176222" cy="817807"/>
            <a:chOff x="508000" y="2977721"/>
            <a:chExt cx="8176222" cy="817807"/>
          </a:xfrm>
        </p:grpSpPr>
        <p:grpSp>
          <p:nvGrpSpPr>
            <p:cNvPr id="14" name="Skupina 13"/>
            <p:cNvGrpSpPr/>
            <p:nvPr/>
          </p:nvGrpSpPr>
          <p:grpSpPr>
            <a:xfrm>
              <a:off x="1972637" y="3015537"/>
              <a:ext cx="6711585" cy="779991"/>
              <a:chOff x="2054830" y="2779231"/>
              <a:chExt cx="6711585" cy="779991"/>
            </a:xfrm>
          </p:grpSpPr>
          <p:pic>
            <p:nvPicPr>
              <p:cNvPr id="5128" name="Picture 8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-40000" contrast="40000"/>
              </a:blip>
              <a:srcRect/>
              <a:stretch>
                <a:fillRect/>
              </a:stretch>
            </p:blipFill>
            <p:spPr bwMode="auto">
              <a:xfrm>
                <a:off x="2054830" y="2779231"/>
                <a:ext cx="5400000" cy="360000"/>
              </a:xfrm>
              <a:prstGeom prst="rect">
                <a:avLst/>
              </a:prstGeom>
              <a:noFill/>
            </p:spPr>
          </p:pic>
          <p:pic>
            <p:nvPicPr>
              <p:cNvPr id="5127" name="Picture 7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-40000" contrast="40000"/>
              </a:blip>
              <a:srcRect/>
              <a:stretch>
                <a:fillRect/>
              </a:stretch>
            </p:blipFill>
            <p:spPr bwMode="auto">
              <a:xfrm>
                <a:off x="2075379" y="3199222"/>
                <a:ext cx="6691036" cy="360000"/>
              </a:xfrm>
              <a:prstGeom prst="rect">
                <a:avLst/>
              </a:prstGeom>
              <a:noFill/>
            </p:spPr>
          </p:pic>
        </p:grpSp>
        <p:sp>
          <p:nvSpPr>
            <p:cNvPr id="13" name="TextovéPole 12"/>
            <p:cNvSpPr txBox="1"/>
            <p:nvPr/>
          </p:nvSpPr>
          <p:spPr>
            <a:xfrm>
              <a:off x="508000" y="2977721"/>
              <a:ext cx="14077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0000">
                <a:spcAft>
                  <a:spcPts val="1200"/>
                </a:spcAft>
              </a:pP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Gameta 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S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: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6" name="TextovéPole 15"/>
          <p:cNvSpPr txBox="1"/>
          <p:nvPr/>
        </p:nvSpPr>
        <p:spPr>
          <a:xfrm>
            <a:off x="562796" y="4148033"/>
            <a:ext cx="853631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Jak jde čas, z hlediska alely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C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stále častěji výskyt škodlivých genotypů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SC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např.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= 0,95;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= 0,05;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 0,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prům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. fitness = 0,90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 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 -0,02;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a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 0,06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 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frekvence alely </a:t>
            </a:r>
            <a:r>
              <a:rPr lang="cs-CZ" sz="20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S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stále roste a selekce eliminuje alelu </a:t>
            </a:r>
            <a:r>
              <a:rPr lang="cs-CZ" sz="20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C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, přestože je</a:t>
            </a:r>
            <a:b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	nejvýhodnější</a:t>
            </a:r>
            <a:endParaRPr lang="cs-CZ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750" y="260646"/>
            <a:ext cx="71929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Po eliminaci alely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„modelová“ situace se 2 alelami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02076" y="1068513"/>
            <a:ext cx="3038475" cy="342900"/>
          </a:xfrm>
          <a:prstGeom prst="rect">
            <a:avLst/>
          </a:prstGeom>
          <a:noFill/>
        </p:spPr>
      </p:pic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4677874" y="986779"/>
            <a:ext cx="1681829" cy="924213"/>
          </a:xfrm>
          <a:prstGeom prst="wedgeRectCallout">
            <a:avLst>
              <a:gd name="adj1" fmla="val -70270"/>
              <a:gd name="adj2" fmla="val -2331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výhodné při nízkých frekvencích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S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08000" y="2145515"/>
            <a:ext cx="77332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selekce bude zvyšovat frekvenci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do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0,12, potom naopak: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1528" y="2793560"/>
            <a:ext cx="5548045" cy="290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Přímá spojovací šipka 7"/>
          <p:cNvCxnSpPr/>
          <p:nvPr/>
        </p:nvCxnSpPr>
        <p:spPr>
          <a:xfrm flipH="1">
            <a:off x="4048018" y="2537717"/>
            <a:ext cx="1777429" cy="1808252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917302" y="5861651"/>
            <a:ext cx="7151317" cy="461665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Výsledkem je rovnovážný polymorfismus alel 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</a:t>
            </a:r>
            <a:endParaRPr lang="cs-CZ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f 4"/>
          <p:cNvGraphicFramePr/>
          <p:nvPr/>
        </p:nvGraphicFramePr>
        <p:xfrm>
          <a:off x="1053133" y="786330"/>
          <a:ext cx="7037733" cy="5285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2132383" y="980303"/>
            <a:ext cx="1376936" cy="485846"/>
          </a:xfrm>
          <a:prstGeom prst="wedgeRectCallout">
            <a:avLst>
              <a:gd name="adj1" fmla="val -70270"/>
              <a:gd name="adj2" fmla="val -2331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frekvence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A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1370383" y="6050692"/>
            <a:ext cx="1376936" cy="485846"/>
          </a:xfrm>
          <a:prstGeom prst="wedgeRectCallout">
            <a:avLst>
              <a:gd name="adj1" fmla="val 2121"/>
              <a:gd name="adj2" fmla="val -14879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frekvence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S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grpSp>
        <p:nvGrpSpPr>
          <p:cNvPr id="13" name="Skupina 12"/>
          <p:cNvGrpSpPr/>
          <p:nvPr/>
        </p:nvGrpSpPr>
        <p:grpSpPr>
          <a:xfrm>
            <a:off x="4834152" y="2685535"/>
            <a:ext cx="3725036" cy="1077218"/>
            <a:chOff x="517525" y="164757"/>
            <a:chExt cx="3725036" cy="1077218"/>
          </a:xfrm>
        </p:grpSpPr>
        <p:cxnSp>
          <p:nvCxnSpPr>
            <p:cNvPr id="9" name="Přímá spojovací čára 8"/>
            <p:cNvCxnSpPr/>
            <p:nvPr/>
          </p:nvCxnSpPr>
          <p:spPr>
            <a:xfrm>
              <a:off x="517525" y="369888"/>
              <a:ext cx="53691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ovací čára 9"/>
            <p:cNvCxnSpPr/>
            <p:nvPr/>
          </p:nvCxnSpPr>
          <p:spPr>
            <a:xfrm>
              <a:off x="517525" y="711759"/>
              <a:ext cx="536918" cy="0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ovací čára 10"/>
            <p:cNvCxnSpPr/>
            <p:nvPr/>
          </p:nvCxnSpPr>
          <p:spPr>
            <a:xfrm>
              <a:off x="517525" y="1053628"/>
              <a:ext cx="536918" cy="0"/>
            </a:xfrm>
            <a:prstGeom prst="line">
              <a:avLst/>
            </a:prstGeom>
            <a:ln w="38100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ovéPole 11"/>
            <p:cNvSpPr txBox="1"/>
            <p:nvPr/>
          </p:nvSpPr>
          <p:spPr>
            <a:xfrm>
              <a:off x="1210962" y="164757"/>
              <a:ext cx="3031599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cs-CZ" i="1" dirty="0" err="1">
                  <a:latin typeface="Arial" pitchFamily="34" charset="0"/>
                  <a:cs typeface="Arial" pitchFamily="34" charset="0"/>
                </a:rPr>
                <a:t>p</a:t>
              </a:r>
              <a:r>
                <a:rPr lang="cs-CZ" i="1" baseline="-25000" dirty="0" err="1">
                  <a:latin typeface="Arial" pitchFamily="34" charset="0"/>
                  <a:cs typeface="Arial" pitchFamily="34" charset="0"/>
                </a:rPr>
                <a:t>A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0,995; </a:t>
              </a:r>
              <a:r>
                <a:rPr lang="cs-CZ" i="1" dirty="0" err="1">
                  <a:latin typeface="Arial" pitchFamily="34" charset="0"/>
                  <a:cs typeface="Arial" pitchFamily="34" charset="0"/>
                </a:rPr>
                <a:t>p</a:t>
              </a:r>
              <a:r>
                <a:rPr lang="cs-CZ" i="1" baseline="-25000" dirty="0" err="1">
                  <a:latin typeface="Arial" pitchFamily="34" charset="0"/>
                  <a:cs typeface="Arial" pitchFamily="34" charset="0"/>
                </a:rPr>
                <a:t>S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0,005 </a:t>
              </a:r>
            </a:p>
            <a:p>
              <a:pPr>
                <a:spcAft>
                  <a:spcPts val="600"/>
                </a:spcAft>
              </a:pPr>
              <a:r>
                <a:rPr lang="cs-CZ" i="1" dirty="0" err="1">
                  <a:latin typeface="Arial" pitchFamily="34" charset="0"/>
                  <a:cs typeface="Arial" pitchFamily="34" charset="0"/>
                </a:rPr>
                <a:t>p</a:t>
              </a:r>
              <a:r>
                <a:rPr lang="cs-CZ" i="1" baseline="-25000" dirty="0" err="1">
                  <a:latin typeface="Arial" pitchFamily="34" charset="0"/>
                  <a:cs typeface="Arial" pitchFamily="34" charset="0"/>
                </a:rPr>
                <a:t>A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0,9995; </a:t>
              </a:r>
              <a:r>
                <a:rPr lang="cs-CZ" i="1" dirty="0" err="1">
                  <a:latin typeface="Arial" pitchFamily="34" charset="0"/>
                  <a:cs typeface="Arial" pitchFamily="34" charset="0"/>
                </a:rPr>
                <a:t>p</a:t>
              </a:r>
              <a:r>
                <a:rPr lang="cs-CZ" i="1" baseline="-25000" dirty="0" err="1">
                  <a:latin typeface="Arial" pitchFamily="34" charset="0"/>
                  <a:cs typeface="Arial" pitchFamily="34" charset="0"/>
                </a:rPr>
                <a:t>S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0,0005 </a:t>
              </a:r>
              <a:endParaRPr lang="cs-CZ" i="1" dirty="0">
                <a:latin typeface="Arial" pitchFamily="34" charset="0"/>
                <a:cs typeface="Arial" pitchFamily="34" charset="0"/>
              </a:endParaRPr>
            </a:p>
            <a:p>
              <a:pPr>
                <a:spcAft>
                  <a:spcPts val="600"/>
                </a:spcAft>
              </a:pPr>
              <a:r>
                <a:rPr lang="cs-CZ" i="1" dirty="0" err="1">
                  <a:latin typeface="Arial" pitchFamily="34" charset="0"/>
                  <a:cs typeface="Arial" pitchFamily="34" charset="0"/>
                </a:rPr>
                <a:t>p</a:t>
              </a:r>
              <a:r>
                <a:rPr lang="cs-CZ" i="1" baseline="-25000" dirty="0" err="1">
                  <a:latin typeface="Arial" pitchFamily="34" charset="0"/>
                  <a:cs typeface="Arial" pitchFamily="34" charset="0"/>
                </a:rPr>
                <a:t>A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0,99995; </a:t>
              </a:r>
              <a:r>
                <a:rPr lang="cs-CZ" i="1" dirty="0" err="1">
                  <a:latin typeface="Arial" pitchFamily="34" charset="0"/>
                  <a:cs typeface="Arial" pitchFamily="34" charset="0"/>
                </a:rPr>
                <a:t>p</a:t>
              </a:r>
              <a:r>
                <a:rPr lang="cs-CZ" i="1" baseline="-25000" dirty="0" err="1">
                  <a:latin typeface="Arial" pitchFamily="34" charset="0"/>
                  <a:cs typeface="Arial" pitchFamily="34" charset="0"/>
                </a:rPr>
                <a:t>S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0,00005 </a:t>
              </a:r>
              <a:endParaRPr lang="cs-CZ" i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" name="TextovéPole 13"/>
          <p:cNvSpPr txBox="1"/>
          <p:nvPr/>
        </p:nvSpPr>
        <p:spPr>
          <a:xfrm>
            <a:off x="4044778" y="6071286"/>
            <a:ext cx="1309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Generace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539750" y="966787"/>
            <a:ext cx="7165744" cy="4924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Darwin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1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8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59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):</a:t>
            </a:r>
          </a:p>
          <a:p>
            <a:pPr defTabSz="540000">
              <a:spcAft>
                <a:spcPts val="1200"/>
              </a:spcAft>
            </a:pP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nadprodukce potomstva</a:t>
            </a: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jedinci se liší ve schopnosti přežít/reprodukovat se</a:t>
            </a: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v každé generaci jedinci s vyšší schopností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přežití/reprodukce zanechají více potomstva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Herbert Spencer (1864): „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survival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of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fittest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“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 tento termín není příliš šťastný</a:t>
            </a:r>
          </a:p>
          <a:p>
            <a:pPr defTabSz="540000">
              <a:spcAft>
                <a:spcPts val="1200"/>
              </a:spcAft>
            </a:pPr>
            <a:r>
              <a:rPr lang="cs-CZ" sz="2400">
                <a:latin typeface="Arial" pitchFamily="34" charset="0"/>
                <a:cs typeface="Arial" pitchFamily="34" charset="0"/>
                <a:sym typeface="Symbol"/>
              </a:rPr>
              <a:t>nejzdatnější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= ti co přežijí, přeživší = ti nejzdatnější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	 tautologie</a:t>
            </a:r>
            <a:r>
              <a:rPr lang="cs-CZ" sz="2400" baseline="30000" dirty="0">
                <a:latin typeface="Arial" pitchFamily="34" charset="0"/>
                <a:cs typeface="Arial" pitchFamily="34" charset="0"/>
                <a:sym typeface="Symbol"/>
              </a:rPr>
              <a:t>*)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?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FEC2F9A-FE89-464F-AC3A-91CD43A05C24}"/>
              </a:ext>
            </a:extLst>
          </p:cNvPr>
          <p:cNvSpPr txBox="1"/>
          <p:nvPr/>
        </p:nvSpPr>
        <p:spPr>
          <a:xfrm>
            <a:off x="2930364" y="260350"/>
            <a:ext cx="3283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Darwinovská selekce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F918710-2662-4CCE-9BE2-751387955C91}"/>
              </a:ext>
            </a:extLst>
          </p:cNvPr>
          <p:cNvSpPr txBox="1"/>
          <p:nvPr/>
        </p:nvSpPr>
        <p:spPr>
          <a:xfrm>
            <a:off x="1588375" y="6259096"/>
            <a:ext cx="6914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*)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složený výrok, který je vždy pravdivý bez ohledu na pravdivost jeho částí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2401F84-BDD3-4CB7-AE9C-76A5BE8858B1}"/>
              </a:ext>
            </a:extLst>
          </p:cNvPr>
          <p:cNvSpPr txBox="1"/>
          <p:nvPr/>
        </p:nvSpPr>
        <p:spPr>
          <a:xfrm>
            <a:off x="539750" y="260350"/>
            <a:ext cx="60730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západní Afrika, Burkina Faso (bývalá Horní Volta): </a:t>
            </a:r>
          </a:p>
          <a:p>
            <a:r>
              <a:rPr lang="cs-CZ" sz="2000" dirty="0">
                <a:latin typeface="Arial" pitchFamily="34" charset="0"/>
                <a:cs typeface="Arial" pitchFamily="34" charset="0"/>
              </a:rPr>
              <a:t>vysoká frekvence alely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nízká frekvence alely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68B47E3-ED6F-4972-B32F-E4D60A5D21AA}"/>
              </a:ext>
            </a:extLst>
          </p:cNvPr>
          <p:cNvSpPr txBox="1"/>
          <p:nvPr/>
        </p:nvSpPr>
        <p:spPr>
          <a:xfrm>
            <a:off x="539750" y="4853440"/>
            <a:ext cx="749756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alela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C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zpočátku především jako heterozygot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AC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např.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0,999 a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0,001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-0,0000004,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  <a:sym typeface="Symbol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0,00042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jak frekvence alely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roste, častější výskyt jako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CC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(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  <a:sym typeface="Symbol"/>
              </a:rPr>
              <a:t>CC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1,31)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The distribution of haemoglobin C and its prevalence in newborns in Africa  | Scientific Reports">
            <a:extLst>
              <a:ext uri="{FF2B5EF4-FFF2-40B4-BE49-F238E27FC236}">
                <a16:creationId xmlns:a16="http://schemas.microsoft.com/office/drawing/2014/main" id="{3A90D12B-F5FB-40DF-8EC9-CDDAA037A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822" y="1106542"/>
            <a:ext cx="3665981" cy="382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ickle cell anemia | Symptoms, Sickle Cell Trait, &amp; Treatment | Britannica">
            <a:extLst>
              <a:ext uri="{FF2B5EF4-FFF2-40B4-BE49-F238E27FC236}">
                <a16:creationId xmlns:a16="http://schemas.microsoft.com/office/drawing/2014/main" id="{6B5503DC-7EC2-4E35-B4AD-854817798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79" t="1699" r="759" b="1325"/>
          <a:stretch/>
        </p:blipFill>
        <p:spPr bwMode="auto">
          <a:xfrm>
            <a:off x="517525" y="1317168"/>
            <a:ext cx="3665981" cy="32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mnsu.edu/comdis/isad16/papers/dao/dao1.jpeg">
            <a:extLst>
              <a:ext uri="{FF2B5EF4-FFF2-40B4-BE49-F238E27FC236}">
                <a16:creationId xmlns:a16="http://schemas.microsoft.com/office/drawing/2014/main" id="{34A3A83F-7995-4616-A29E-4A55C375E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9533" y="158569"/>
            <a:ext cx="1668389" cy="17312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6944" y="1073007"/>
            <a:ext cx="77057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23"/>
          <p:cNvSpPr>
            <a:spLocks noChangeArrowheads="1"/>
          </p:cNvSpPr>
          <p:nvPr/>
        </p:nvSpPr>
        <p:spPr bwMode="auto">
          <a:xfrm>
            <a:off x="1801109" y="729924"/>
            <a:ext cx="1681829" cy="924213"/>
          </a:xfrm>
          <a:prstGeom prst="wedgeRectCallout">
            <a:avLst>
              <a:gd name="adj1" fmla="val 45189"/>
              <a:gd name="adj2" fmla="val 9340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s rostoucí frekvencí výhoda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C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roste</a:t>
            </a:r>
          </a:p>
        </p:txBody>
      </p:sp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6063171" y="708845"/>
            <a:ext cx="2402733" cy="924213"/>
          </a:xfrm>
          <a:prstGeom prst="wedgeRectCallout">
            <a:avLst>
              <a:gd name="adj1" fmla="val -46318"/>
              <a:gd name="adj2" fmla="val 8451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průměrný nadbytek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C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na rozdíl od alely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S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vždy kladný</a:t>
            </a: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4191855" y="3256907"/>
            <a:ext cx="2556553" cy="1220912"/>
          </a:xfrm>
          <a:prstGeom prst="wedgeRectCallout">
            <a:avLst>
              <a:gd name="adj1" fmla="val 66488"/>
              <a:gd name="adj2" fmla="val -30296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s rostoucí frekvencí homozygotů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CC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klesá fenotypová variabilita a tím i výhodnost alely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C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9609" y="1150706"/>
            <a:ext cx="6739453" cy="4552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Přímá spojovací šipka 4"/>
          <p:cNvCxnSpPr/>
          <p:nvPr/>
        </p:nvCxnSpPr>
        <p:spPr>
          <a:xfrm>
            <a:off x="1921267" y="4458985"/>
            <a:ext cx="3719246" cy="0"/>
          </a:xfrm>
          <a:prstGeom prst="straightConnector1">
            <a:avLst/>
          </a:prstGeom>
          <a:ln w="28575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2980924" y="3133548"/>
            <a:ext cx="1796559" cy="965842"/>
          </a:xfrm>
          <a:prstGeom prst="wedgeRectCallout">
            <a:avLst>
              <a:gd name="adj1" fmla="val -46318"/>
              <a:gd name="adj2" fmla="val 8451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současná frekvence alely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C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v Z Africe = 0,15</a:t>
            </a:r>
          </a:p>
        </p:txBody>
      </p:sp>
      <p:cxnSp>
        <p:nvCxnSpPr>
          <p:cNvPr id="11" name="Přímá spojovací šipka 10"/>
          <p:cNvCxnSpPr/>
          <p:nvPr/>
        </p:nvCxnSpPr>
        <p:spPr>
          <a:xfrm>
            <a:off x="5671335" y="4469259"/>
            <a:ext cx="0" cy="523982"/>
          </a:xfrm>
          <a:prstGeom prst="straightConnector1">
            <a:avLst/>
          </a:prstGeom>
          <a:ln w="28575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utoShape 23"/>
          <p:cNvSpPr>
            <a:spLocks noChangeArrowheads="1"/>
          </p:cNvSpPr>
          <p:nvPr/>
        </p:nvSpPr>
        <p:spPr bwMode="auto">
          <a:xfrm>
            <a:off x="4355949" y="953715"/>
            <a:ext cx="1796559" cy="720974"/>
          </a:xfrm>
          <a:prstGeom prst="wedgeRectCallout">
            <a:avLst>
              <a:gd name="adj1" fmla="val 70917"/>
              <a:gd name="adj2" fmla="val 4033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selekce „táhne“ alely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C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k fixaci</a:t>
            </a:r>
          </a:p>
        </p:txBody>
      </p:sp>
      <p:sp>
        <p:nvSpPr>
          <p:cNvPr id="14" name="AutoShape 23"/>
          <p:cNvSpPr>
            <a:spLocks noChangeArrowheads="1"/>
          </p:cNvSpPr>
          <p:nvPr/>
        </p:nvSpPr>
        <p:spPr bwMode="auto">
          <a:xfrm>
            <a:off x="6193311" y="3900685"/>
            <a:ext cx="2467804" cy="897347"/>
          </a:xfrm>
          <a:prstGeom prst="wedgeRectCallout">
            <a:avLst>
              <a:gd name="adj1" fmla="val -70899"/>
              <a:gd name="adj2" fmla="val 3919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odpovídá ~ 2000–3000 letům zemědělské kultury Bantu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59071" y="260350"/>
            <a:ext cx="7930633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 Africe min. 2 systémy rezistence vůči malárii: polymorfismus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A/S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a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alela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C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1. systém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A/S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0,12;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0,88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průměrná fitness populace zvýšena z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poč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. 0,89 (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 na 0,90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v každé generaci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0,88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77 % populace trpí malárií a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p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0,12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2 % populace trpí srpkovitou anémií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pouze 21 % populace je rezistentní vůči malárii a netrpí anémií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2. systém alely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po fixaci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fitness zvýšena z 0,89 na 1,31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rezistence vůči malárii, přičemž nikdo netrpí anémií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39750" y="4594816"/>
            <a:ext cx="7731219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selekce nalezla dvě odlišná řešení téhož problému</a:t>
            </a:r>
          </a:p>
          <a:p>
            <a:pPr defTabSz="540000">
              <a:spcAft>
                <a:spcPts val="1200"/>
              </a:spcAft>
            </a:pP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selekce podporuje nejzdatnější gamety, ne nejzdatnější</a:t>
            </a:r>
            <a:b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	jedince nebo nejzdatnější populace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750" y="260350"/>
            <a:ext cx="7405232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Proč se alela 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C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nešíří ze západní Afriky na východ?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na východě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0,88 s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0,89;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0,12,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SC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0,70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tzn.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 0,88(0,89 – 0,90) + 0,12(0,70 – 0,90) = -0,03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naopak alela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v Z Africe: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 -0,61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v obou případech eliminace 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migrantní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 alely</a:t>
            </a:r>
            <a:b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b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 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v Z Africe negativní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korelace mezi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a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C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0519" y="3411020"/>
            <a:ext cx="4753947" cy="312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Přímá spojovací šipka 6"/>
          <p:cNvCxnSpPr/>
          <p:nvPr/>
        </p:nvCxnSpPr>
        <p:spPr>
          <a:xfrm>
            <a:off x="3935002" y="4006921"/>
            <a:ext cx="1613043" cy="380144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43681" y="260350"/>
            <a:ext cx="7856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Rezistence vůči malárii: adaptace jako polygenní proces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39750" y="1129671"/>
            <a:ext cx="798968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mutace v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-řetězci hemoglobinu: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C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6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glukózo-6-fosfát dehydrogenáza (G6PD): </a:t>
            </a:r>
          </a:p>
          <a:p>
            <a:pPr defTabSz="540000">
              <a:spcAft>
                <a:spcPts val="6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chr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 X, důležitá pro zvládnutí	oxidativního stresu buňkou</a:t>
            </a:r>
          </a:p>
          <a:p>
            <a:pPr defTabSz="540000">
              <a:spcAft>
                <a:spcPts val="6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 300 mutací  deficience enzymu</a:t>
            </a:r>
          </a:p>
          <a:p>
            <a:pPr defTabSz="540000">
              <a:spcAft>
                <a:spcPts val="6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postiženo  400 mil. lidí, zejména v malarických oblastech</a:t>
            </a:r>
          </a:p>
          <a:p>
            <a:pPr defTabSz="540000">
              <a:spcAft>
                <a:spcPts val="6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frekvence od 0,001 (Japonsko, S Evropa) po 0,61 (Kurdští Židé)</a:t>
            </a:r>
          </a:p>
          <a:p>
            <a:pPr defTabSz="540000">
              <a:spcAft>
                <a:spcPts val="6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studie in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vitro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: zhoršený růst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P.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falciparum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v G6PD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deficientních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   erytrocytech</a:t>
            </a:r>
          </a:p>
          <a:p>
            <a:pPr defTabSz="540000">
              <a:spcAft>
                <a:spcPts val="6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 hemolytická anémie,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favismus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A ) Worldwide prevalence of G6PD deficiency according to the World... |  Download Scientific Diagram">
            <a:extLst>
              <a:ext uri="{FF2B5EF4-FFF2-40B4-BE49-F238E27FC236}">
                <a16:creationId xmlns:a16="http://schemas.microsoft.com/office/drawing/2014/main" id="{E4D658DC-F1D9-45BD-B91B-6BBDB8FE25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23"/>
          <a:stretch/>
        </p:blipFill>
        <p:spPr bwMode="auto">
          <a:xfrm>
            <a:off x="2309832" y="265325"/>
            <a:ext cx="4602480" cy="316367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 ) Worldwide prevalence of G6PD deficiency according to the World... |  Download Scientific Diagram">
            <a:extLst>
              <a:ext uri="{FF2B5EF4-FFF2-40B4-BE49-F238E27FC236}">
                <a16:creationId xmlns:a16="http://schemas.microsoft.com/office/drawing/2014/main" id="{B79AA660-7E58-4B53-B29F-4F85DD9E6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39"/>
          <a:stretch/>
        </p:blipFill>
        <p:spPr bwMode="auto">
          <a:xfrm>
            <a:off x="2309832" y="3505920"/>
            <a:ext cx="4602480" cy="316214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835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39750" y="260350"/>
            <a:ext cx="7491153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talasémie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 80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mutací v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-řetězci hemoglobinu  -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talasémie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 200 mutací v -řetězci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Hb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 -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talasémie</a:t>
            </a: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důsledkem nevyvážená produkce obou řetězců, široké spektrum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klinických dopadů od žádného po smrtelnou anémii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heterozygoti pro talasémii jsou rezistentní vůči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P.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falciparum</a:t>
            </a:r>
            <a:endParaRPr lang="cs-CZ" sz="2000" i="1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endParaRPr lang="cs-CZ" sz="2000" i="1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alely -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Hb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: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D,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E</a:t>
            </a: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</p:txBody>
      </p:sp>
      <p:pic>
        <p:nvPicPr>
          <p:cNvPr id="1026" name="Picture 2" descr="Thalassaemia">
            <a:extLst>
              <a:ext uri="{FF2B5EF4-FFF2-40B4-BE49-F238E27FC236}">
                <a16:creationId xmlns:a16="http://schemas.microsoft.com/office/drawing/2014/main" id="{B66B417A-B918-42B4-8AE4-3647A5D4BA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" t="1733" r="1468" b="1536"/>
          <a:stretch/>
        </p:blipFill>
        <p:spPr bwMode="auto">
          <a:xfrm>
            <a:off x="2439846" y="2890544"/>
            <a:ext cx="6704154" cy="377027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43681" y="260350"/>
            <a:ext cx="7856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Rezistence vůči malárii: adaptace jako polygenní proces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39750" y="1074509"/>
            <a:ext cx="817775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další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lokusy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: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ApoE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kyselá fosfatáza 1, pyruvát kináza, MHC,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tumor-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necrosis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factor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-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intercellular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adhesion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molecule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 1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eliptocytóza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, negativní receptor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Duffyho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antigenu (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P.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vivax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), negativní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receptor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Gerbichova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antigenu, mutace v genech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glykoforinu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A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B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atd.	</a:t>
            </a:r>
          </a:p>
        </p:txBody>
      </p:sp>
    </p:spTree>
    <p:extLst>
      <p:ext uri="{BB962C8B-B14F-4D97-AF65-F5344CB8AC3E}">
        <p14:creationId xmlns:p14="http://schemas.microsoft.com/office/powerpoint/2010/main" val="21311801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39750" y="260350"/>
            <a:ext cx="8331127" cy="5570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Závěr:</a:t>
            </a:r>
          </a:p>
          <a:p>
            <a:pPr defTabSz="540000">
              <a:spcAft>
                <a:spcPts val="1200"/>
              </a:spcAft>
            </a:pP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Adaptace je vždy omezena dostupnou variabilitou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selekce může působit jen na existující varianty</a:t>
            </a:r>
          </a:p>
          <a:p>
            <a:pPr defTabSz="540000"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I uniformní selekční tlaky vedou k odlišným adaptivním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odpovědím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vliv mutace, toku genů, driftu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i když můžeme adaptaci vysvětlit působením selekce, je obtížné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   předpovídat, jak se bude populace adaptovat na změnu prostředí</a:t>
            </a:r>
          </a:p>
          <a:p>
            <a:pPr defTabSz="540000"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Adaptace zpravidla zahrnuje mnoho 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lokusů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s různými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funkcemi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39750" y="260350"/>
            <a:ext cx="7936788" cy="3200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Organismy se můžou lišit v mnoha fenotypových znacích</a:t>
            </a: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klíčové fenotypy =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životaschopnost (</a:t>
            </a:r>
            <a:r>
              <a:rPr lang="cs-CZ" sz="24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viabilita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</a:t>
            </a:r>
            <a:b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b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reprodukční úspěšnost</a:t>
            </a:r>
            <a:b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b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fekundita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(plodivost)</a:t>
            </a:r>
            <a:r>
              <a:rPr lang="cs-CZ" sz="2400" baseline="30000" dirty="0">
                <a:latin typeface="Arial" pitchFamily="34" charset="0"/>
                <a:cs typeface="Arial" pitchFamily="34" charset="0"/>
              </a:rPr>
              <a:t>*)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a 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fertilita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(plodnost)</a:t>
            </a:r>
            <a:r>
              <a:rPr lang="cs-CZ" sz="2400" baseline="30000" dirty="0">
                <a:latin typeface="Arial" pitchFamily="34" charset="0"/>
                <a:cs typeface="Arial" pitchFamily="34" charset="0"/>
              </a:rPr>
              <a:t>**)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39750" y="4089033"/>
            <a:ext cx="83990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Tyto fenotypy tvoří komponenty 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reprodukční zdatnosti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neboli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fitness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225250" y="6004088"/>
            <a:ext cx="2249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*) opakem sterilita</a:t>
            </a:r>
            <a:br>
              <a:rPr lang="cs-CZ" dirty="0">
                <a:latin typeface="Arial" pitchFamily="34" charset="0"/>
                <a:cs typeface="Arial" pitchFamily="34" charset="0"/>
              </a:rPr>
            </a:br>
            <a:r>
              <a:rPr lang="cs-CZ" dirty="0">
                <a:latin typeface="Arial" pitchFamily="34" charset="0"/>
                <a:cs typeface="Arial" pitchFamily="34" charset="0"/>
              </a:rPr>
              <a:t>**) opakem infertilita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39750" y="5285472"/>
            <a:ext cx="4897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Zvýšení fitness selekcí = 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adaptace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34A3166-90A2-4D04-8D5A-156E1E0119BA}"/>
              </a:ext>
            </a:extLst>
          </p:cNvPr>
          <p:cNvSpPr txBox="1"/>
          <p:nvPr/>
        </p:nvSpPr>
        <p:spPr>
          <a:xfrm>
            <a:off x="539749" y="260350"/>
            <a:ext cx="5657369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Richard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Lenski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et al. (Michigan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University) Long-term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evolutionary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experiment (LTEE)</a:t>
            </a:r>
          </a:p>
          <a:p>
            <a:pPr>
              <a:spcAft>
                <a:spcPts val="18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12 linií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E. coli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8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6–7 generací/den</a:t>
            </a:r>
          </a:p>
          <a:p>
            <a:pPr>
              <a:spcAft>
                <a:spcPts val="18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přenos vždy 1/100 původního objemu</a:t>
            </a:r>
          </a:p>
          <a:p>
            <a:pPr>
              <a:spcAft>
                <a:spcPts val="18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limitující faktor = nedostatek glukózy</a:t>
            </a:r>
          </a:p>
          <a:p>
            <a:pPr>
              <a:spcAft>
                <a:spcPts val="18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celkem 70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000 generací,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30 let!</a:t>
            </a:r>
          </a:p>
        </p:txBody>
      </p:sp>
      <p:pic>
        <p:nvPicPr>
          <p:cNvPr id="1028" name="Picture 4" descr="Lenski, Richard - Department of Microbiology &amp;amp; Molecular Genetics">
            <a:extLst>
              <a:ext uri="{FF2B5EF4-FFF2-40B4-BE49-F238E27FC236}">
                <a16:creationId xmlns:a16="http://schemas.microsoft.com/office/drawing/2014/main" id="{59E7A72C-7602-4B5F-823C-8E542F1962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3" r="7246"/>
          <a:stretch/>
        </p:blipFill>
        <p:spPr bwMode="auto">
          <a:xfrm>
            <a:off x="6525003" y="260350"/>
            <a:ext cx="2233179" cy="251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B1ADE24-28DC-498F-90B1-3CB05A868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053" y="3037887"/>
            <a:ext cx="3781680" cy="3650730"/>
          </a:xfrm>
          <a:prstGeom prst="rect">
            <a:avLst/>
          </a:prstGeom>
        </p:spPr>
      </p:pic>
      <p:pic>
        <p:nvPicPr>
          <p:cNvPr id="1027" name="Picture 3" descr="70,000 Generations Lenski Lab Window - Charlotte Bodak">
            <a:extLst>
              <a:ext uri="{FF2B5EF4-FFF2-40B4-BE49-F238E27FC236}">
                <a16:creationId xmlns:a16="http://schemas.microsoft.com/office/drawing/2014/main" id="{AE749604-D90D-6DDA-E706-EBB7569E5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3" r="6176" b="10203"/>
          <a:stretch/>
        </p:blipFill>
        <p:spPr bwMode="auto">
          <a:xfrm>
            <a:off x="539750" y="3720628"/>
            <a:ext cx="4740351" cy="259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2097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volution Before Our Eyes: Complex Mutations in Microbes Giving New  Functions | Letters to Creationists">
            <a:extLst>
              <a:ext uri="{FF2B5EF4-FFF2-40B4-BE49-F238E27FC236}">
                <a16:creationId xmlns:a16="http://schemas.microsoft.com/office/drawing/2014/main" id="{A50ED46A-8630-42BC-8EAE-997962D741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" t="2211" r="1920" b="1727"/>
          <a:stretch/>
        </p:blipFill>
        <p:spPr bwMode="auto">
          <a:xfrm>
            <a:off x="2262821" y="3429000"/>
            <a:ext cx="4508382" cy="315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henotypic and Genomic Evolution during a 20,000-Generation Experiment with  the Bacterium Escherichia coli">
            <a:extLst>
              <a:ext uri="{FF2B5EF4-FFF2-40B4-BE49-F238E27FC236}">
                <a16:creationId xmlns:a16="http://schemas.microsoft.com/office/drawing/2014/main" id="{1ECEA6EE-E885-4659-884A-A72E493EE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721" y="351027"/>
            <a:ext cx="3464844" cy="243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6EA3A32-F33F-AF06-C3B2-2414F81AEE0D}"/>
              </a:ext>
            </a:extLst>
          </p:cNvPr>
          <p:cNvSpPr txBox="1"/>
          <p:nvPr/>
        </p:nvSpPr>
        <p:spPr>
          <a:xfrm>
            <a:off x="539750" y="260350"/>
            <a:ext cx="45609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zrychlení růstu: zdvojnásobení populace původně cca. 1 hod, dnes cca. 40 min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1747D72-3904-BE3F-9EE0-FE6713D7A54E}"/>
              </a:ext>
            </a:extLst>
          </p:cNvPr>
          <p:cNvSpPr txBox="1"/>
          <p:nvPr/>
        </p:nvSpPr>
        <p:spPr>
          <a:xfrm>
            <a:off x="539750" y="2958490"/>
            <a:ext cx="82785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ve všech liniích odlišné řešení stejného úkolu – až na 2, kde řešení přes stejnou mutaci</a:t>
            </a:r>
          </a:p>
        </p:txBody>
      </p:sp>
    </p:spTree>
    <p:extLst>
      <p:ext uri="{BB962C8B-B14F-4D97-AF65-F5344CB8AC3E}">
        <p14:creationId xmlns:p14="http://schemas.microsoft.com/office/powerpoint/2010/main" val="19038098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D340C0A-33FA-46DB-AC09-ECC5AB501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325" y="3614264"/>
            <a:ext cx="5287235" cy="3243736"/>
          </a:xfrm>
          <a:prstGeom prst="rect">
            <a:avLst/>
          </a:prstGeom>
        </p:spPr>
      </p:pic>
      <p:pic>
        <p:nvPicPr>
          <p:cNvPr id="2050" name="Picture 2" descr="Historical contingency and the evolution of a key innovation in an  experimental population of Escherichia coli | PNAS">
            <a:extLst>
              <a:ext uri="{FF2B5EF4-FFF2-40B4-BE49-F238E27FC236}">
                <a16:creationId xmlns:a16="http://schemas.microsoft.com/office/drawing/2014/main" id="{3F9B974C-A39A-49B2-ABBF-83297CEFD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739" y="173364"/>
            <a:ext cx="7501547" cy="315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Řečová bublina: obdélníkový bublinový popisek 5">
            <a:extLst>
              <a:ext uri="{FF2B5EF4-FFF2-40B4-BE49-F238E27FC236}">
                <a16:creationId xmlns:a16="http://schemas.microsoft.com/office/drawing/2014/main" id="{17C40900-2F3A-4D18-BC1B-77FC9E8259A2}"/>
              </a:ext>
            </a:extLst>
          </p:cNvPr>
          <p:cNvSpPr/>
          <p:nvPr/>
        </p:nvSpPr>
        <p:spPr>
          <a:xfrm>
            <a:off x="159620" y="1892863"/>
            <a:ext cx="1131082" cy="715052"/>
          </a:xfrm>
          <a:prstGeom prst="wedgeRectCallout">
            <a:avLst>
              <a:gd name="adj1" fmla="val 31658"/>
              <a:gd name="adj2" fmla="val -85378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optical</a:t>
            </a:r>
            <a:r>
              <a:rPr lang="cs-CZ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endParaRPr lang="cs-CZ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394D4060-A10B-4ECC-81CF-CFDB6ABED5FD}"/>
              </a:ext>
            </a:extLst>
          </p:cNvPr>
          <p:cNvCxnSpPr>
            <a:cxnSpLocks/>
          </p:cNvCxnSpPr>
          <p:nvPr/>
        </p:nvCxnSpPr>
        <p:spPr>
          <a:xfrm>
            <a:off x="1083412" y="2725865"/>
            <a:ext cx="3677100" cy="3202567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Řečová bublina: obdélníkový bublinový popisek 6">
            <a:extLst>
              <a:ext uri="{FF2B5EF4-FFF2-40B4-BE49-F238E27FC236}">
                <a16:creationId xmlns:a16="http://schemas.microsoft.com/office/drawing/2014/main" id="{C8A4C113-C0F4-B52F-AD13-112ECD8F688E}"/>
              </a:ext>
            </a:extLst>
          </p:cNvPr>
          <p:cNvSpPr/>
          <p:nvPr/>
        </p:nvSpPr>
        <p:spPr>
          <a:xfrm>
            <a:off x="4282369" y="734563"/>
            <a:ext cx="1131082" cy="715052"/>
          </a:xfrm>
          <a:prstGeom prst="wedgeRectCallout">
            <a:avLst>
              <a:gd name="adj1" fmla="val 82999"/>
              <a:gd name="adj2" fmla="val 3219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využití citrátu</a:t>
            </a:r>
          </a:p>
        </p:txBody>
      </p:sp>
    </p:spTree>
    <p:extLst>
      <p:ext uri="{BB962C8B-B14F-4D97-AF65-F5344CB8AC3E}">
        <p14:creationId xmlns:p14="http://schemas.microsoft.com/office/powerpoint/2010/main" val="155532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750" y="267772"/>
            <a:ext cx="8007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Základní věta přírodního výběru </a:t>
            </a:r>
            <a:r>
              <a:rPr lang="cs-CZ" sz="2400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při neznámém genotypu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25" name="Skupina 24"/>
          <p:cNvGrpSpPr/>
          <p:nvPr/>
        </p:nvGrpSpPr>
        <p:grpSpPr>
          <a:xfrm>
            <a:off x="539750" y="1087152"/>
            <a:ext cx="7723589" cy="3615612"/>
            <a:chOff x="508000" y="1079863"/>
            <a:chExt cx="7723589" cy="3615612"/>
          </a:xfrm>
        </p:grpSpPr>
        <p:sp>
          <p:nvSpPr>
            <p:cNvPr id="3" name="TextovéPole 2"/>
            <p:cNvSpPr txBox="1"/>
            <p:nvPr/>
          </p:nvSpPr>
          <p:spPr>
            <a:xfrm>
              <a:off x="508000" y="1079863"/>
              <a:ext cx="7723589" cy="33239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0000">
                <a:spcAft>
                  <a:spcPts val="1200"/>
                </a:spcAft>
              </a:pPr>
              <a:r>
                <a:rPr lang="cs-CZ" sz="2000" dirty="0">
                  <a:latin typeface="Arial" pitchFamily="34" charset="0"/>
                  <a:cs typeface="Arial" pitchFamily="34" charset="0"/>
                </a:rPr>
                <a:t>Pokud neznáme genotypy pro </a:t>
              </a:r>
              <a:r>
                <a:rPr lang="cs-CZ" sz="2000" dirty="0" err="1">
                  <a:latin typeface="Arial" pitchFamily="34" charset="0"/>
                  <a:cs typeface="Arial" pitchFamily="34" charset="0"/>
                </a:rPr>
                <a:t>lokusy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 ovlivňující selektovaný znak,</a:t>
              </a:r>
              <a:br>
                <a:rPr lang="cs-CZ" sz="2000" dirty="0">
                  <a:latin typeface="Arial" pitchFamily="34" charset="0"/>
                  <a:cs typeface="Arial" pitchFamily="34" charset="0"/>
                </a:rPr>
              </a:br>
              <a:r>
                <a:rPr lang="cs-CZ" sz="2000" dirty="0">
                  <a:latin typeface="Arial" pitchFamily="34" charset="0"/>
                  <a:cs typeface="Arial" pitchFamily="34" charset="0"/>
                </a:rPr>
                <a:t>	musíme se zaměřit jen na fenotyp 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 fitness chápána jako</a:t>
              </a:r>
              <a:b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</a:b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	průměrná reprodukční zdatnost dané fenotypové třídy jedinců</a:t>
              </a:r>
              <a:b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</a:br>
              <a:endParaRPr lang="cs-CZ" sz="2000" dirty="0">
                <a:latin typeface="Arial" pitchFamily="34" charset="0"/>
                <a:cs typeface="Arial" pitchFamily="34" charset="0"/>
                <a:sym typeface="Symbol"/>
              </a:endParaRPr>
            </a:p>
            <a:p>
              <a:pPr defTabSz="540000">
                <a:spcAft>
                  <a:spcPts val="1200"/>
                </a:spcAft>
              </a:pP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jestliže fenotypem je sama fitness, pak hodnota znaku 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x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 = 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w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 </a:t>
              </a:r>
              <a:b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</a:b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	a průměr této hodnoty 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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 = 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w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; selekční odpověď je pak 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R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 = 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w</a:t>
              </a:r>
              <a:endParaRPr lang="cs-CZ" sz="2000" dirty="0">
                <a:latin typeface="Arial" pitchFamily="34" charset="0"/>
                <a:cs typeface="Arial" pitchFamily="34" charset="0"/>
                <a:sym typeface="Symbol"/>
              </a:endParaRPr>
            </a:p>
            <a:p>
              <a:pPr defTabSz="540000">
                <a:spcAft>
                  <a:spcPts val="1200"/>
                </a:spcAft>
              </a:pPr>
              <a:r>
                <a:rPr lang="cs-CZ" sz="2000" dirty="0">
                  <a:latin typeface="Arial" pitchFamily="34" charset="0"/>
                  <a:cs typeface="Arial" pitchFamily="34" charset="0"/>
                </a:rPr>
                <a:t>intenzita selekce </a:t>
              </a:r>
              <a:r>
                <a:rPr lang="cs-CZ" sz="2000" i="1" dirty="0">
                  <a:latin typeface="Arial" pitchFamily="34" charset="0"/>
                  <a:cs typeface="Arial" pitchFamily="34" charset="0"/>
                </a:rPr>
                <a:t>S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 = 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</a:t>
              </a:r>
              <a:r>
                <a:rPr lang="cs-CZ" sz="2000" baseline="30000" dirty="0">
                  <a:latin typeface="Arial" pitchFamily="34" charset="0"/>
                  <a:cs typeface="Arial" pitchFamily="34" charset="0"/>
                  <a:sym typeface="Symbol"/>
                </a:rPr>
                <a:t>2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/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w</a:t>
              </a:r>
              <a:b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</a:br>
              <a:endParaRPr lang="cs-CZ" sz="2000" dirty="0">
                <a:latin typeface="Arial" pitchFamily="34" charset="0"/>
                <a:cs typeface="Arial" pitchFamily="34" charset="0"/>
                <a:sym typeface="Symbol"/>
              </a:endParaRPr>
            </a:p>
            <a:p>
              <a:pPr defTabSz="540000">
                <a:spcAft>
                  <a:spcPts val="1200"/>
                </a:spcAft>
              </a:pP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R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 = 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h</a:t>
              </a:r>
              <a:r>
                <a:rPr lang="cs-CZ" sz="2000" baseline="30000" dirty="0">
                  <a:latin typeface="Arial" pitchFamily="34" charset="0"/>
                  <a:cs typeface="Arial" pitchFamily="34" charset="0"/>
                  <a:sym typeface="Symbol"/>
                </a:rPr>
                <a:t>2</a:t>
              </a:r>
              <a:r>
                <a:rPr lang="cs-CZ" sz="2000" i="1" dirty="0">
                  <a:latin typeface="Arial" pitchFamily="34" charset="0"/>
                  <a:cs typeface="Arial" pitchFamily="34" charset="0"/>
                  <a:sym typeface="Symbol"/>
                </a:rPr>
                <a:t>S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/>
                </a:rPr>
                <a:t>  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5" name="Přímá spojovací čára 4"/>
            <p:cNvCxnSpPr/>
            <p:nvPr/>
          </p:nvCxnSpPr>
          <p:spPr>
            <a:xfrm>
              <a:off x="4127863" y="2838995"/>
              <a:ext cx="18288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Přímá spojovací čára 5"/>
            <p:cNvCxnSpPr/>
            <p:nvPr/>
          </p:nvCxnSpPr>
          <p:spPr>
            <a:xfrm>
              <a:off x="7876903" y="2843349"/>
              <a:ext cx="18288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Přímá spojovací čára 6"/>
            <p:cNvCxnSpPr/>
            <p:nvPr/>
          </p:nvCxnSpPr>
          <p:spPr>
            <a:xfrm>
              <a:off x="3322320" y="3304903"/>
              <a:ext cx="18288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97" name="Picture 1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281645" y="3788229"/>
              <a:ext cx="2724150" cy="809625"/>
            </a:xfrm>
            <a:prstGeom prst="rect">
              <a:avLst/>
            </a:prstGeom>
            <a:noFill/>
          </p:spPr>
        </p:pic>
        <p:sp>
          <p:nvSpPr>
            <p:cNvPr id="10" name="Obdélník 9"/>
            <p:cNvSpPr/>
            <p:nvPr/>
          </p:nvSpPr>
          <p:spPr>
            <a:xfrm>
              <a:off x="2178028" y="3822171"/>
              <a:ext cx="2866490" cy="873304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1" name="TextovéPole 10"/>
          <p:cNvSpPr txBox="1"/>
          <p:nvPr/>
        </p:nvSpPr>
        <p:spPr>
          <a:xfrm>
            <a:off x="649324" y="5288862"/>
            <a:ext cx="7322838" cy="1354217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= </a:t>
            </a:r>
            <a:r>
              <a:rPr lang="cs-CZ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Fisherův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základní teorém přírodního výběru: </a:t>
            </a:r>
          </a:p>
          <a:p>
            <a:pPr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změna průměrné fitness je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rovna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jejímu aditivnímu 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genetickému rozptylu</a:t>
            </a:r>
          </a:p>
        </p:txBody>
      </p:sp>
      <p:sp>
        <p:nvSpPr>
          <p:cNvPr id="4100" name="AutoShape 4" descr="data:image/jpeg;base64,/9j/4AAQSkZJRgABAQAAAQABAAD/2wCEAAkGBxQTEhQUExQWFhUXGBoaGBgYGRoaGhwdHBocHBwYGBwaICggHBolHRgYITEiJSkrLi4uHyAzODMsNygtLi0BCgoKDQwMDgwNDiscHxkrKysrKysrKysrKysrKysrKysrKysrKysrKysrKysrKysrKysrKysrKysrKysrKysrK//AABEIAPwAyAMBIgACEQEDEQH/xAAcAAABBQEBAQAAAAAAAAAAAAADAgQFBgcBAAj/xABAEAABAgQEAwcCBAYBAwMFAAABAhEAAyExBBJBUQUiYQYTMnGBkfChsUJSwdEHFCNi4fFyM5KyNEOCFRYkJWP/xAAVAQEBAAAAAAAAAAAAAAAAAAAAAf/EABQRAQAAAAAAAAAAAAAAAAAAAAD/2gAMAwEAAhEDEQA/AMiTNg4nw2SmCpEAZUyAd6xgpFIbkVgCTJ8B72OKMCeAL3vvC0TobmCJgHPeUMJEyEpSTap+ViYwPAwazpqZadbEj/PSAj5cwxISOEz1+CStQ6D69fSNC7Ndn8PLQlaEiY4fOplf4+0WzDlNKEfb6QGR4Psdi5hbu8lHdRAH0g07sHjgOWUF/wDFYf0BIjWgkO9a+f8AmJTDp1eA+cOI4OZJVlnS1S1bKBHtvDYKPrH0txTh8rESzLnoC0HfTqCKg9RGQ9tuwCsIO9kEzJOrtmT7XT1gKR3sKSv59oCDCgofWAcd5HpcxoGFwpCbQBu8PWCS1QFoJm6wBjMOkLRON9fn+IDm3hQLee0BISJpo/7+segWFWB8849AVsCsGl6wkI1joTAKIfWBrFYIR8+XgE0QCV3geWFlOscyQCcsEloqBvHgiCITtc/DAP8Ah8oO71L1Yj9DD6Tw1LVyNvmUH/7S/wBIbISQkUc/T7x4Yp2cJSN2c+mv09YCw8D4v/KKypUnKdFqCgD/AGqZwKWLxfsFxWTOSCln/tUD7NGdcH7OT8QcyR3aTqQMx+lItXDv4fISQpaypQ1FPggLbh8PWi6/3Xh4rG5XBYEWs3+IZ4PhQQkockHRRKh7EsPaH0nh6BoDpANDxAnp67/pDszQpJQsAghiDY+hhz/Lp2Agc6QnaAyHtv2NMla50kEyjzakp3B6bH/cUdMfSWHltMCVcyVgiv2PmIyb+JPYz+Tm97J/9PMNvyK/L/xOnts4UpIHtB0EQ3ywQGAMw+feChoGmXX4IWEQHSkaD4YUlrCE5RvpHkpHz50gHkg1Eej2GAj0BFJRRzAyj/ELSaR5vaARkdxCZsrSHSExyYj0gGCkx1CYWoNHJcB0pg/DUZlM9BdrwBaoccLOU6V30/cwFtwXDELSvXKl3229fWIvDyUJWCQ5SWrpE/2dmpIWkf8ATQkqWbFSiDQ+gJ9BvEIZZE2tHPpX9NYC+8DxDAAftFmws52ilcJJSWv16ekW7Bl2gJVKoIkwBDR1a2gHCYHNEclqhZMByRUj6Q07Z4ETsLNQWqks9nAcQdLhQheMXnBA9R+0B82FDEjUUhSUwbi//qJuUMM6qbVtAA+kA7lU6x1SesBSXhylO8AnJCu6+PBkJeFJSfKA7JQ9I5BpJsNI7AQYTWHEuUPaE0h1LmJyt7iAEoN5wKYennBle3z/AHHCoMQ1/eAZza1huxEOym+0CUIAKYeIw7tlYlj/ALMNymJHhSSS2wp7j57QDnh3Fe7lzpLPnKfXKQ/ozj1g2InFczdStPs3WGC8Myz57esEXiChYIuKjz9IC78HQtxmPpqa39ItmGmpSA6gPMisZgnDTCETJhzTJgcVAShJ8PR1CvQEbxYsBg8KSErmpz7onKKgfRhrAaD3gIGxjs5nHrFA4rj5uAyHP3kpamLtRwWIagqGIF70rF4wSu8SFII8A+toB8khoW4IoYx/tDx2epZda0y3LJSTUZmBUzFibVgnZsy1zM6cStJF0uQbXPLlOprtAamJguCFMWpoYYS1FU4qBy92WUkauPtr6RG43BTErlzJKwSrxOeU08TJpUC32aJXBcs6cs2VLQfWooT7wGHcZSRiJziveL/8jWGwESfH0kYmcDUhZc/rDBLQHkCHUo1/aBINYcSzALl9aR1I/wAesLlfHg5R5/P1gBpd/vHoXLFRSPQEIEW8oJKEJQP3gmhrWAUG+fLwjLWkDBr8baDJU0A3mpgRA0hya+vrAVS+kAItBsOlQ5k/esCaJHs9JSqZMz2ymp02aADKnLW6qAm/z3MFkoOYOMweoCmJH9pIZ4GtDOpJpnr1DMG+sP8AhoFzpfrASmM4cqd3Ssqu5yoZGaoIQEEKIFf+noNdItPZvh0mQhWSSs5wygpRKbAG7flFQIR2WxjpykAjQWq1wasbO94nVy1pqhGb/kpgNK0gKv2/mpOFZgnNNSB6Oos/RJro4i19jpUs4ZJQAM6AFEUJYb31jMe1c0qmnMrMUukAUSAfFlHVg5qbRpH8PUkYRAO36wETxPs9mC0BIWtCgApZqoNqUt0+O7js7wiWiYpSpDTFUUQolB1cJNAanycxblyxmCmvf0/xDRctSljIgB7kqLfav0gI1GEMpkS6gK5Qokn8Si5ewBA9RHZkpfdrM2YAAAo5EmgSc2UXKrVPSweJeRhQhyTmUblmpskaDXUnWOYSaBMmDoPq7D7wGJ9pjLXPM6SsqRMdQJBBB/ECD1+8R4QG+fHiT7U4cSsSuULBSlCls5dvtDFCR1gEy5dejw5lJH3gQvDlCIA0oDV9vvB1MwBHz48JlIrDlCKQAZUkPHodJlUpHYCqMfSFhNBBCLuP1jyT9f1gATE0hJe20GVeEHf2gEBMcnJjpXHCqAbgQ4k5glQTdTerafNoQsfPnlCpRgCzWMnZSSHB2Nj7/cQ6wKOUHfSHktCJqCCQ7ajr4T57xHYNeVQSen10MBoPZqYlCQdWD/PSJPtZx0SpDJLrUGSB82iio4gEOxpT5vEPxbGrmHNd6Dy/dwfaAb4mcACVGpNXv8rGp9h+00r+XlhSgFBkkb9RvGP92pRoX9KCj+14sfBuIS8GEzDLC8QFDKVVSkKS75fzAkfXrAa/wrj+HxE2ZKlTAqZLPMGIbycVHURLqVGIf/c2I75S0shUwpzKCEgttmvl1bVouHA+2akZRibFsxALh3Gb/i49/qF1n1eImVI5lTVLZCVZyP8AimjnapMSGJxsvuitCgpJDgg72Z94qvbHG/8A61OQlpiwFb5WKmPSwb0gM34liO+nzZv51k+j0+jR5CDSEJRVzDmSn/UANEkiDoSf8wSUj50haZZHz5rAdlCnzyhwB0gaQesKGbb7wDmU5+N82jsJkO482j0BAoO0KS5L6aftC5aQD+/7wQIgAql0tDaYLN8rD5hvDdY0gGS0/vCQbQSckWreEPALJpCEX1hTfNOn6x1CYA8pbFwat7xHTJhJet/9/aJVKN4Y4xIzs3kBAJRPoRcqf26bAtePJnsSosWoEkBvt0gYoa7fB7QpMsF9afWANJxysxXcl6aVq7bf5h5isSlQlqIUpQLqd/8A4j2b3MB4bhkkjMR1O23WJ/CYkVAlA8rklL2FLdATAQ/8wWcpI2p1H1p8rD3hOJBWnNSqaOQGLhw5u4HpC1zELuhi42y16W/3DbGrSJoyjQAsd6+zvATa8UqTJIzHIoqQejG/VqU6vrUXE+I5pIlXZWZ3dtCB0ND5xJcMkoWSASgB6Emo21AIqnoyYguMEd4pjQUFrMLtrvAMW9P3g0sw2TeHKQ0AeUXg6ZdPnnA5ahSFhV3tAKQqlfrCUnzjqm3pHAusA5w/lf5949HZPz57R6AiEyxW2vwx4y6vsPOPAUtppClj56QAZp94CUwWYCdfjQEJgArRV3+ekAJhyU/PSAEGASBrB5JgCUwtBb/UA8IB36fPpCMZhyQ4BoKwJRpSNUxvZaVPw6FSiA6BlO9KO3nWAxzLY6Q5QwA3U5HQVHrb2+j3jHC1SZmRQYpps76g21iMQo5kl7U9qNAXDgfAElaUrOUhJmL1UzjKMumY+tIkBIORZSkBKELNQ5KlUDhmYAWe5F3jnZUEZ3PMtu8KgxAoE12SCph0eJjG4n+jOy8smW6EUup2zsLgFqXoTSAqOIkZpYUL8oU2vKD7tWt2PSG65SQHUcpYUa4cVroa+VqxaV4JMrCKmWJKClJALFIIy3oCg5fMxB8amAZkaAjIS75SAQHs1d7wDbgq8sx0KOUBTin5bs1jUfHhlPqol4lhhwiStTVohL0LJSMzNeusRC0G/wA+ftAJlj5SHKRAEppvBZctx6wB0eYEGO+8ACfjQVaoBcy30hCR1jmWtxCxJ6QDiS1Ph2rWPRyTLrt80rHoBgAw+XhSwWtWFFDh+ojsyV7fPnpANJu0CWnR9oPNfaAKUwDmAAzQPL0ha1whSj7+kAgpu1o4gGv3gq5ChU0HX9oPgpGYs/mfnlAAJdhX3+8Xb+G/ahMkjCTiyFH+kpRDJJ/AdgTbqW1EV5XDWIzXcUY2arnX0iLxuBLEVIO7v7bXgNm7UdlkYpNQcwsX+kYtxLhy8NNMuYGUk067EdCPlI0/+HHbLv0jDzlf1UjlUfxpA/8AIa733iycc7PycWP6iOYBgoXFXgMi4FiyhL1vQPXMA6Q3m3wUsuIxw7gSwkllJJtbKSoDcfXyvEdx/srMwszMkKVKfxM+UdW2/WIvGTpgIBJBfnYVLMfm99YCW7S4gqQhCKJUkFXMA2VPMS+tQPQs8A4Pw5eJWE5FKLBIv6nYAVHk0NJRzzUS1K0AXcZSWv8A3DXqSI3vgfCJUhI7sO4HNqQ1K7NAZb234KcPLQkEnKBn/KCQ/mKvfVoo+Z+kbPjliaubnCVJKlBqlwCw0vYRm/aPgPcnOistTtd01tXTrAQaBpeDy02gaSfT4YWDtAOQKCErT8/SPCvx2jilU+bwCgR7D59BCkH6wGWXMESo19IBwk9Sfn7x6OSVx6AayZjULwcK0rA5Mr5vDmRh1LISlKlKfQPf7W13gGU0fvDRUXLCdjpyiO8KZb3FyPJodTewcpIdeIVseUCulyYDO5ldPTXyia7O8KzTB3iCRoLeTv13i8Suy0mUmgKiGqfF/wAqUbyrDzC4ZN+UJFEgE1AuD1v5QFG7VcLEtClMoAFgXF2ctQEVr711iJ4aACFAAMl26geIvcvGl8Zw6JmGnIWGSlKjaoLHfY/Dc0zivBVS0yzdJSkKatxVq18ukBJ8GQCnL3oqeZIcurxO6vNmOpcNeAcQ4LNyrATnFDy1It+YklxlJpWuwgXZ+Ye8SAkqIH9oCQXJLGmaoDk7vaLiQE4cmYPwkDmNzbmuC4BfpAZNNwU2WsKS6VBlJUDUG/uGqPONi7G8fGLkBRYTU8sxOx3A2N/caRBY7hiVhgkqcJJUArKATodSSbF6XaGXC5c3BnvEJKizBOigeYkkVFdTYixFIDSu5CgQQ4NCIpfarsdLlSp+LzFIlyypCQB4q5UjzUQPaLjwHisvEIC0ODqlXiSRdJ8oYfxHwy5nD5iUpzDMgrA/Kk5qNsQkwViPZ2eO8qOmu70+e1xuvZriBTgVk1MkLZ6UbMn7tGN47h0hK8OrDTG7yWVLSt+VSNXFQlVt6FouXBuLiSiYhdpslBSAGqlYBzVIBZQO19nJEpg1LpMUAQkMS+j6bAba0h5iJPey2SxSp3ItdqfWG+BUrIAdXoX/AFFq3b94LhpigohQAS4ypetXNS7B2JgKjxPs4jNlSoILODdKm0LWMVrEYZUsspJG3Xq8axj8HLmp5glJLtV6itw1RWK5LlpUoomgLq3NQv03Da9ekBSUzKfPaEqmVi0Yrs5JWXkLAe6bgHYERFTOz05NmI00J8ngIxKrCt/2/aDqUISvCrR4kkef+m0hKVjb2gHckVH7x6PSk3jsBJcC4cmi5mhqLAAAM51d7NGhcKnSsqskoISks4SA+/mzfGjPsDMmPkSnMXIA0uzHe0TvDpc9KV5yhCwfxlrWNAU1AZ+lIC3zChRITUlvQaHoLwynSiL5SB4bliRR3q9veG+GwC0ZZoXm/DlSKXDEAC7kP5DcxKzFMkChzAgDzDs7HQH2gI9aCWDAElqU9g/X7QhGEBKSpAzhV0sWOrPbyh1MwjITqAxdTA0qHBFxSrDUxHzOIpRMyLWEm4oQ4oFO7gNe7gEdYBl2lWr+WmpFSE2AfMEqtZqgKDfSIrgXGkzSZRCe7YMpRFQwGVI3dTNTWLYiV3hW2UpfKzUup3exNNhXcRjfbDhUzB4ghKilKnUgpJsSRlcbW+NAX7D8GUMQmYAUpGYZKOEtW16sWZx1icmLA5WcJcunRwX3FiflYz/+GuLxcyblCyuRLSTMCmLAuwBNXJ0dm9I0eSgLD5AxIoxBAGigauB94Btg8RzqQSkTEsonKSADYE2drN5wuZhk5gSCQrq27qpRyT6dI8iWpSUZwQUqBZJchqMT+KrFqUo2kPsZLHKmnMS+7tUvcFn2gB8IKM5KRq5IeulTvSJji+ISkhRPKZU1xoaA21LgD1iuqmiWtLFkg5bNU+d3DkEagwntlj0HJIQr/pyysl9VeEHySla+jA6GAxuQvKVGvNLUnydJDfe967gi7SJZ7uSXYhLOLjkzX05kJfoDbwoqacO8xVKVp0JtpuA51rYExoPDpWWSBQMPIANRnFAG1HLYtlKUhM4QqUkFICQySKjL6FnLUqfKHGGmoNFHKUq5lEZQTU8pVT2+kR/CUhMuUXFiFO/KEkixsAdHpQaVk8TKP4QBnupwBZnJPSlNuggFfzAzhJWRmZwbnWh1LQ0n8PE3McoALsxB11A8NhYw5wuDZSARlABADNQBqa22eGHaHAzZqBKQpaEhlBSS1R/7eUVr+kAx4U6VzZahlKWFg3mH16RIz5QWwKs4SCKMLXJa48oiTg5WbmUoggBgFnlYsSX6O5u8SWDKUJKUEMXA1JZnB6VFveASZMtQHIMrVBGlWPtELi+zcoEqGZINmYtXV9IsstIR4QCHrlULU5i/qKQfGSkiVMGUAB9Bc6KYwFExfAZkoZvEjfXeORbODnvkggZg3MSGcs2uto9AQPCZRAUpwkBSSkP4m/LSqgdr23ixiWgFWdbJP9oIYVy9TlzD06RVcFJmqYoSaA1SMwroaVPnD7h3ACSe9SpRNQHYA1u/isK+dICxz8RLbKJ6U0Id+qmqXJo/qR0gww6UpSBOddSCS4oxLgFsri2wYUrEKOzsmaXVLJA08Pq5oQN7l4cSeyspAKpU1SFKFWIWClvCoKFmIcPWvSAmZaJi0ZMyVAg5lguQCCUqAsS7bA9BFV7UYGalMyZJJVkJzJKSzBLnKaE6l93FYlEcTn4dxPl50JYd4ixGYA5gA6WD+zC8Tn8xKxMpeQuFJPQgEX2BYgnbWsBSOxfH8yz3imUXDOcyqPYv1D62Noiv4sn+lKKkgKc2NK3ykgPb5WInhshWF4iZS2cE0AcFw6aAilRFs/iFwdU/AhYOdUtRWSPym4A1bqSfFAS3Yfh0uRgpXdKDqQlcwhuZShXNqGt6RLy5SchAypUsl2q+/wBPtGK9lO2M/DLSgzCZHKkpYUSCHybFg1/3jXOB8Ql4mXnkKGUnMoXINXBBtanlAOjhlJJIyuQ7saCmaxFSGAI2gEuYoLYsoEApLMTqWY1t6U3h+VElyptq6XT/AKgJkkuH1oRcC9KXoR5QCpWYhQc05SSGzFgadKkFhoYoXbeTMkrl4hFArlmtUBQZiTsWau3WLtjJxkozKJYXNylFASXuzOT0hrxTCJnSVJUp5a0FyDRmcKT/AHAsYDPOFlJmFQIAFS501c0NACSaUCzTxC5y6IYPSg32agDEKDMwYg0GXKnOsApUicZa6LQpj0aritqBQD6UZ4vUuaBLegBsNg2VnNKNlGjJOlICS4TKeXLeyXIToQ7pIemUUymv2iRkyjQlWYjmd2rUAANs9Xu3lEcJxGSWkAgBiSxS6TXU2FamnXR5i1kArFQkApJUoOQ5GhZzr6QHlYwKmZCAlSXuKhILuAWZxufekE75RmoAcyyMwDhQZvE4dnu5LX3hM5BmSwFKZYDggjMFsXIbytqPOG/CpB7znS3dk5GQQghi6nNG0YijUMB3F4JBClCr1zpqMqA4YPXKXs7/AGg8PilBTZlqSnMCl/C5ewsXq+0W9LADKoFOUu5epZna93ir4yUpyorbMok0cO19DRwqujNASCEJSpLFwpyCwIBYEigPLU7VeJLjB7tBVmOUINCAzkACupD/ACkCwC2CwC5/EQAOYgDMKswpbQxC8dmFSZcpOYrWUuTXlSS5b0FB03gJbsenKkOo5yDyNQtq/wA1j0PsPiu6ZCiAwuWpSyaC7Fn9rRyAqPB+IBDuWcDM2tRmevsR1h/hccuYqaxyrAdIFnCmo9g1N+kV7DFKluSE5QS6rUN/Me7n1iz8HxY7tZdJNFOxzEmhB2Ta0AI46YkJRQVYkmpPMDcuKh/QGG/C8YVKVLCmmEheYGnKc1dN0nfl2iaVwkYhzaYDZFiBdnsS4023iOxXZlUt1II5S4KRRgXBZntmS3UQFmwU0EnejtZ6umuzGu3nDTESWUVyk5FZqgWWx1Aep3alzEJhytSfDVR5kkswYjKHtmCZY6Z47huKzEKKZ6FEJbmymujgXIDqUXqXT5QEZ/EPADvpWKCApSTkWkhwQzpUXfMzndwziLZw5Xe4fnCcp0SCAx3FbAkV29IhO2CVTsFOBTzSylQLguEnU6lv12gnY/iJVKTS4dg7OXvVy5BLHrs8BnPa7swqROUtCT3Si6S2h0bQiA9nONTcBMzBLoVl7xLaVD9DUtGtTyJ0sko/7ku9TpXpboesMUcNy5gcpUcoDh0s/UEWr7UDgEJ3C4qXOCVoOaWpIUmlPXrUUMOEIBAsHFtz5ajWKngijAYhCElsLiVKKX/9uZsL8qqM5oUndon1zMwzFIdLKD0YkUPQsWpS8Azm4i4UxKVAno1Utm1oBTrHpGMlla5dAwfLTRntZiQNWcNHpuHSRmcB3LlItmuRd/EPU+UMZMrKSsjuyVOsBQJ5QQCCQ5zEDzcdYCq/xJwIRNk4lBFQApqjlqk00uPSHMibm/l0pZALzKgnlSBT3ZPodwTP8e4eMRhJ0tgSvMpBaiVA5kpIe70LNe0Uvgs/vQkpSCkS0JzOeUkkkqpTxB96m5MBouDylXdJ7s5QSGSQm7mxY7mu3qTDyyp81UijFslLBg5fzo0RmBUlCFZpiwOV3VmNCaqoWDAB9m3cyE7EDOBk5VAJzu7Xo56KDeZgG6094tIS+WXmIAQAAWZ0ZrsCzVv5Q9wMpKs2UsUlITe40IoCWYilKwRGAcpFAq1HCjodXcjqNIRjcSEASSFZlJIzCtVEAlqk3a+oGsA6nrDgVDtYgOrxEB6kkU2t6Qk7AqmHNLbKqpdIcBtwWAdha28L4nO5xLyqUhKStZzFwRZ3OY0cv+Ui7Q9kzQcpcVNaWZ8wo7VD+ihZoBOCkskWYKCXS5cCrc1qPW1Ir82WZeJWs+OqUpCny2qdMpNW8vKLRIn8qkqYkKqzMUvow0pfQmKtxkpk4hbjxJTlc0BF2Nz6dICewUhAyrmcygXIHgSXN6OTXr9Y9DPs9g1qBUFZSzId69aC1q9I5AVjDcLWuimQB+Ys2tU319TEvguFiUApc67ABIY1pUXc+VorascRykqIKr3fSv0jycTMFCeX72s+sBpOFSohKkIOUKJowtyjKm5DMXO3SHC1ZFZ1ZgzvsxIblFywSLX9YouC7RTJaQjMQU2IFVVsejPTrFswvaBwErTezlnDGv2gEYTESZq88lYz5hT8x2re5A8n0hU8EqOcqTyhKmIyblSXDu5NdiIY4zg+HnoCpJ7okuFIAaoa2xcUEQeJ4hisGVCeypaihlpDilCaWJAa9rCAs0vBCqZhCkKbLlLEgCov4dG2pUkxTpGGOExKkZ25jWtUl6v4QaDTboDeOVctM2WylCqGZgW0AdqOGFR5mK/29AGHEwEDuyAtnzMssHLbgU0c7AkHmDxRXLSywTmzg8yQQAwdhZyr1BuXInJrcuYiotqaEMDvXTfSpNL7JrzAKayQlKdxRyQd3+lqAG5Ssr93mSogpBcVYks4rci+7nyCD4/gBOwysMClasvKS2ZwAygw6A+XoDFdhu0qpqTInsZ0twvNR0pIqxYfiU4FmG8W/ESyCparWHQM7nc+XVtTGPduMAvCY1U2SWCjnSb+MFwdGvTrAa0oZ2IBDkpdqg15ToQXMRuLmArlpdXeKLqlsDl5gorLGgcCxb2gXZPtOjFS0sD3wBzppQkh1blA7w+bHURJnAZ1B2C0uXq5SEmtC7FSklukByZOSlC0lLDNVgdSVZh9rV++c9kAO8WaA51MHYMSfcAPSNHx80IkLyEUTQA+FRSSB1D2aM17Iz1ZQAAQp3SwcuSak8rW9zZ4C+9zlqtKhKy84LOHdilJBvtEilSUnIEpoCpQUqjOGU4sKuAwN9oaTEJBqokGlSCSXzV1LdbDpEhhwkKDFIBSE3blqaEAvazwApc5R8JASpgCAcwc5WtQghvKG0zHHvkhlKYnIQoVqUkalvEAKsW6Q5xBEpDA0oxS6mDliAxrV2D0TC8JITymrCpCyARcNZ3HT8ifOANPCVEAmpZPKCqoSFJfKKMPoU1pFVE9cuchGYMWJcMAaPbVhvtsALMVhwTlG2VQYujVxoS4I0baK92mSETkq5RmClF63OUjYUf6uKnMFowS3ljMzEAAp6j+0kEMRr01D0Hiq3xMxv6ivCAo8iRTmL0ApbrFp4RmWnmTlqHKCyiGdIqWBob2DU2pischE3EUd1lquaE/PWAmuC4Y5gVzSTYCtxSgOgZ222sewPsxxPvJgTlAfyZhU6+jGPQELhMOVP8AhYeRJ29XiWw3CUqCRnGcsCKP5+TRCSJ2VifU+sP5OPBdTUN0tcatpp94CWX2b5coUxaoy1DPYuxJpePJ4AlaSUrUQBUMRTXzIG2kcwPEdHYMwSa63OjhniV/nwmash1lCQX0L9LigFoBqOAd0P6SzmSlqnlqKEeo+kPsJzy0y8QkOaNopqM3/aw84kkLEyWFUTUFgH9/b6RwhJN6tYUr02Nx6mAp8qYrh+IEliZC6oU1XKnL+Q+GJftDhe/lrlAcyhRRZvxEE1cAFri51NQ84nhBOlA3UhWZAJNSxo9xWnkBADMZUnOUpVqT4QrLp9dqa1LhVux+Luk1S4As45eYED+4HyA0DvcMKnMhKEFQSrMCoCoUHJUVb0ZmvegaKBisQZWNmSk/0xmJZ6MoZnpV60an0a68NmJTJ5CEpCSpgGoBuLO7D4SD2apakpBYDMTzCoAFx0uTrf0iu0HCk4hJQsVSgFBDByc3K5P5g3yj7DTVBYUtb5llIFmCqJBLWygnS/WvcYgErCwSCR4qh2Ao9AkAH72uGUL4VicHPKpOYlBD5SWIIdi17g2vlO0abwHtDKxksscimKSHZQGbw0avgaGonMsJBIzPzEEMQKgMXNDvuKcxhnj+HKQpeLwoAmJSkzJYLJmJYF6MywRRr2oGcJjtUg/y89YflkzEsCTVrgb/AGcmK1/DvD//AI6VH8RokgtWgLsRobwbttxELwSpqCWmpSCa7uk3IBY/TpDjsijKhCmQkEgVI1ADgmoonQ/pAWGS6GUSA/hSosDo/MKK0HTyjkjGmX3hUoZAXop3euUn8zkWvHZuGMyYJinIYhJNGZ3qCQ9QWP6Q0VICAACCQcxYg5jmAc8rmoAJege0A64di5cwKW5IzEEHSZQgJcXSXQ9A+aIvifGJOEDmaoFiaupRfKGFzSt9hWjQTCAumwSSktmNBm/Ex2AJA/8A6QLtL2cRjVSjnMsBCgl0kghRU4NaAW2rUtATSOIJVLCyTohQUFJZYLKzBVUke/VmiA7RJ5MzDKCzk/3F9XDuDXT6TPEOEnu0oRNJKxnUcufnIyLy5iOV0P0DxEzOyAdGbFzyCWSHy10ABoC4FGp50gE9nsU0s94EqQKkAgFhYGwalennWscUw+dKMRlKEzVrYGmZjRSdWrV4uXEOBSMKBOmmZNQmhz5TmL0oPE+vn7wHaScVYmSkB0IQkgMwyuTbTlEBO9mcCAkqlj8LBz+LK7EbOCf8Av6DYGcAhbKCVJPoKOHG1LO9BoI9AUYCrAtoBR3a3lpBpSCKOxuxLH0GkNsOKq/fZre0ODW+7faAlOHzUgKSqhNjsGqfOJmQhKxlc+HlWL0cDNsGf6RWZSqksKfqYsCz3ctOX8oPm+h6QFh4TLySwX0IUL1D+H5rBZ8sqKSCBQHqYhMRiFJyhNAWp9YmcLzpJVt7eUB6Xl705FeIG1vNvloDxDhpXkmIJ5FOtOpp4h/dSvR2qYcrlD+ksBlCjjYm0O+GGj9SPdngMj7fSWxUqY3/AFJQe3iSWUBtRv8AOs/2dxh7p1knugaOQGLF2PiDg0L63NpHt/wiWsyHBDLXYtcOfcgGIQcPRK7tSXO4JoWDsWu+YjypAW3vQCczEDlA6li4ILnxJ9dXaPYuahxkZv7jyvXz1Hwswp5yLlhOpCPRh6fiI6C2rt+K0QogAEjO+r5VK/UjyJ1JMBB4jGqlrUCBcISAkNUhOahZnNQ4oAPCHU/w65kuatagFKEiY2YkDkCVElILNnILkOzaxGplAz5ruXCEl60mTFZ6aPkTbYbBpvhskZUlnzlQU+omFGZ96JA8upeAoXbnErStckpMuWpXeMQ1bkgJJCUuVFq1Ji29mMTM/llLCUgJdkJGoSACeahqTRMQH8RZKf5+UhnSE2Lm6jSunSLLIwqBh0LCQFBAq28tD0NHZRDirawDnJOUJQTMYgKUM4epYuyFpY8xoXEN8Q6s090oCMMkspzQLmEls3hJqSXoSLxMS8GiYZaVJGX+oGrRkpU4N3o17QPFyUiWaXSJag5YoyzWSRYANo1zeAhpONJWtQWjKiYJeViVMpSQ7lmIJPK3MEqH4oJwXFTTKlhShmMycElg6UImKSAHJB0uTQMASEmHBwaDOlnKMxKBm1HLLLh/xVudupc+JwKJUhS0pDpzKHmkKNwxDuXZjU7lwLwvGLnJSkqSgAKJmJUxdKiGF+UsTUlgoVJMc/8AqsxSpLUQUyis5aBSypH5nHMkAUNSzuSoKwQSoS5ikJMyXnyqZiAZUpRAAoBpQBh7w9RIRzcqeTlTSwADMLUCyBsKDVwrvGeKrmYUlVTlkqDJIcrUUsA51IAIu8VrivEiMU9HQghRuAuWUVqXCeYuer7xfpfC0GQSSpwqWRUaLBGlgSWGkZXjwFYicpQcqWsF3sWBH0HtAWfheImYjEqBDIRt+Ny6CK1pv0j0T3ZaWE8qaBSXPonr5mO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102" name="AutoShape 6" descr="data:image/jpeg;base64,/9j/4AAQSkZJRgABAQAAAQABAAD/2wCEAAkGBxQTEhQUExQWFhUXGBoaGBgYGRoaGhwdHBocHBwYGBwaICggHBolHRgYITEiJSkrLi4uHyAzODMsNygtLi0BCgoKDQwMDgwNDiscHxkrKysrKysrKysrKysrKysrKysrKysrKysrKysrKysrKysrKysrKysrKysrKysrKysrK//AABEIAPwAyAMBIgACEQEDEQH/xAAcAAABBQEBAQAAAAAAAAAAAAADAgQFBgcBAAj/xABAEAABAgQEAwcCBAYBAwMFAAABAhEAAyExBBJBUQUiYQYTMnGBkfChsUJSwdEHFCNi4fFyM5KyNEOCFRYkJWP/xAAVAQEBAAAAAAAAAAAAAAAAAAAAAf/EABQRAQAAAAAAAAAAAAAAAAAAAAD/2gAMAwEAAhEDEQA/AMiTNg4nw2SmCpEAZUyAd6xgpFIbkVgCTJ8B72OKMCeAL3vvC0TobmCJgHPeUMJEyEpSTap+ViYwPAwazpqZadbEj/PSAj5cwxISOEz1+CStQ6D69fSNC7Ndn8PLQlaEiY4fOplf4+0WzDlNKEfb6QGR4Psdi5hbu8lHdRAH0g07sHjgOWUF/wDFYf0BIjWgkO9a+f8AmJTDp1eA+cOI4OZJVlnS1S1bKBHtvDYKPrH0txTh8rESzLnoC0HfTqCKg9RGQ9tuwCsIO9kEzJOrtmT7XT1gKR3sKSv59oCDCgofWAcd5HpcxoGFwpCbQBu8PWCS1QFoJm6wBjMOkLRON9fn+IDm3hQLee0BISJpo/7+segWFWB8849AVsCsGl6wkI1joTAKIfWBrFYIR8+XgE0QCV3geWFlOscyQCcsEloqBvHgiCITtc/DAP8Ah8oO71L1Yj9DD6Tw1LVyNvmUH/7S/wBIbISQkUc/T7x4Yp2cJSN2c+mv09YCw8D4v/KKypUnKdFqCgD/AGqZwKWLxfsFxWTOSCln/tUD7NGdcH7OT8QcyR3aTqQMx+lItXDv4fISQpaypQ1FPggLbh8PWi6/3Xh4rG5XBYEWs3+IZ4PhQQkockHRRKh7EsPaH0nh6BoDpANDxAnp67/pDszQpJQsAghiDY+hhz/Lp2Agc6QnaAyHtv2NMla50kEyjzakp3B6bH/cUdMfSWHltMCVcyVgiv2PmIyb+JPYz+Tm97J/9PMNvyK/L/xOnts4UpIHtB0EQ3ywQGAMw+feChoGmXX4IWEQHSkaD4YUlrCE5RvpHkpHz50gHkg1Eej2GAj0BFJRRzAyj/ELSaR5vaARkdxCZsrSHSExyYj0gGCkx1CYWoNHJcB0pg/DUZlM9BdrwBaoccLOU6V30/cwFtwXDELSvXKl3229fWIvDyUJWCQ5SWrpE/2dmpIWkf8ATQkqWbFSiDQ+gJ9BvEIZZE2tHPpX9NYC+8DxDAAftFmws52ilcJJSWv16ekW7Bl2gJVKoIkwBDR1a2gHCYHNEclqhZMByRUj6Q07Z4ETsLNQWqks9nAcQdLhQheMXnBA9R+0B82FDEjUUhSUwbi//qJuUMM6qbVtAA+kA7lU6x1SesBSXhylO8AnJCu6+PBkJeFJSfKA7JQ9I5BpJsNI7AQYTWHEuUPaE0h1LmJyt7iAEoN5wKYennBle3z/AHHCoMQ1/eAZza1huxEOym+0CUIAKYeIw7tlYlj/ALMNymJHhSSS2wp7j57QDnh3Fe7lzpLPnKfXKQ/ozj1g2InFczdStPs3WGC8Myz57esEXiChYIuKjz9IC78HQtxmPpqa39ItmGmpSA6gPMisZgnDTCETJhzTJgcVAShJ8PR1CvQEbxYsBg8KSErmpz7onKKgfRhrAaD3gIGxjs5nHrFA4rj5uAyHP3kpamLtRwWIagqGIF70rF4wSu8SFII8A+toB8khoW4IoYx/tDx2epZda0y3LJSTUZmBUzFibVgnZsy1zM6cStJF0uQbXPLlOprtAamJguCFMWpoYYS1FU4qBy92WUkauPtr6RG43BTErlzJKwSrxOeU08TJpUC32aJXBcs6cs2VLQfWooT7wGHcZSRiJziveL/8jWGwESfH0kYmcDUhZc/rDBLQHkCHUo1/aBINYcSzALl9aR1I/wAesLlfHg5R5/P1gBpd/vHoXLFRSPQEIEW8oJKEJQP3gmhrWAUG+fLwjLWkDBr8baDJU0A3mpgRA0hya+vrAVS+kAItBsOlQ5k/esCaJHs9JSqZMz2ymp02aADKnLW6qAm/z3MFkoOYOMweoCmJH9pIZ4GtDOpJpnr1DMG+sP8AhoFzpfrASmM4cqd3Ssqu5yoZGaoIQEEKIFf+noNdItPZvh0mQhWSSs5wygpRKbAG7flFQIR2WxjpykAjQWq1wasbO94nVy1pqhGb/kpgNK0gKv2/mpOFZgnNNSB6Oos/RJro4i19jpUs4ZJQAM6AFEUJYb31jMe1c0qmnMrMUukAUSAfFlHVg5qbRpH8PUkYRAO36wETxPs9mC0BIWtCgApZqoNqUt0+O7js7wiWiYpSpDTFUUQolB1cJNAanycxblyxmCmvf0/xDRctSljIgB7kqLfav0gI1GEMpkS6gK5Qokn8Si5ewBA9RHZkpfdrM2YAAAo5EmgSc2UXKrVPSweJeRhQhyTmUblmpskaDXUnWOYSaBMmDoPq7D7wGJ9pjLXPM6SsqRMdQJBBB/ECD1+8R4QG+fHiT7U4cSsSuULBSlCls5dvtDFCR1gEy5dejw5lJH3gQvDlCIA0oDV9vvB1MwBHz48JlIrDlCKQAZUkPHodJlUpHYCqMfSFhNBBCLuP1jyT9f1gATE0hJe20GVeEHf2gEBMcnJjpXHCqAbgQ4k5glQTdTerafNoQsfPnlCpRgCzWMnZSSHB2Nj7/cQ6wKOUHfSHktCJqCCQ7ajr4T57xHYNeVQSen10MBoPZqYlCQdWD/PSJPtZx0SpDJLrUGSB82iio4gEOxpT5vEPxbGrmHNd6Dy/dwfaAb4mcACVGpNXv8rGp9h+00r+XlhSgFBkkb9RvGP92pRoX9KCj+14sfBuIS8GEzDLC8QFDKVVSkKS75fzAkfXrAa/wrj+HxE2ZKlTAqZLPMGIbycVHURLqVGIf/c2I75S0shUwpzKCEgttmvl1bVouHA+2akZRibFsxALh3Gb/i49/qF1n1eImVI5lTVLZCVZyP8AimjnapMSGJxsvuitCgpJDgg72Z94qvbHG/8A61OQlpiwFb5WKmPSwb0gM34liO+nzZv51k+j0+jR5CDSEJRVzDmSn/UANEkiDoSf8wSUj50haZZHz5rAdlCnzyhwB0gaQesKGbb7wDmU5+N82jsJkO482j0BAoO0KS5L6aftC5aQD+/7wQIgAql0tDaYLN8rD5hvDdY0gGS0/vCQbQSckWreEPALJpCEX1hTfNOn6x1CYA8pbFwat7xHTJhJet/9/aJVKN4Y4xIzs3kBAJRPoRcqf26bAtePJnsSosWoEkBvt0gYoa7fB7QpMsF9afWANJxysxXcl6aVq7bf5h5isSlQlqIUpQLqd/8A4j2b3MB4bhkkjMR1O23WJ/CYkVAlA8rklL2FLdATAQ/8wWcpI2p1H1p8rD3hOJBWnNSqaOQGLhw5u4HpC1zELuhi42y16W/3DbGrSJoyjQAsd6+zvATa8UqTJIzHIoqQejG/VqU6vrUXE+I5pIlXZWZ3dtCB0ND5xJcMkoWSASgB6Emo21AIqnoyYguMEd4pjQUFrMLtrvAMW9P3g0sw2TeHKQ0AeUXg6ZdPnnA5ahSFhV3tAKQqlfrCUnzjqm3pHAusA5w/lf5949HZPz57R6AiEyxW2vwx4y6vsPOPAUtppClj56QAZp94CUwWYCdfjQEJgArRV3+ekAJhyU/PSAEGASBrB5JgCUwtBb/UA8IB36fPpCMZhyQ4BoKwJRpSNUxvZaVPw6FSiA6BlO9KO3nWAxzLY6Q5QwA3U5HQVHrb2+j3jHC1SZmRQYpps76g21iMQo5kl7U9qNAXDgfAElaUrOUhJmL1UzjKMumY+tIkBIORZSkBKELNQ5KlUDhmYAWe5F3jnZUEZ3PMtu8KgxAoE12SCph0eJjG4n+jOy8smW6EUup2zsLgFqXoTSAqOIkZpYUL8oU2vKD7tWt2PSG65SQHUcpYUa4cVroa+VqxaV4JMrCKmWJKClJALFIIy3oCg5fMxB8amAZkaAjIS75SAQHs1d7wDbgq8sx0KOUBTin5bs1jUfHhlPqol4lhhwiStTVohL0LJSMzNeusRC0G/wA+ftAJlj5SHKRAEppvBZctx6wB0eYEGO+8ACfjQVaoBcy30hCR1jmWtxCxJ6QDiS1Ph2rWPRyTLrt80rHoBgAw+XhSwWtWFFDh+ojsyV7fPnpANJu0CWnR9oPNfaAKUwDmAAzQPL0ha1whSj7+kAgpu1o4gGv3gq5ChU0HX9oPgpGYs/mfnlAAJdhX3+8Xb+G/ahMkjCTiyFH+kpRDJJ/AdgTbqW1EV5XDWIzXcUY2arnX0iLxuBLEVIO7v7bXgNm7UdlkYpNQcwsX+kYtxLhy8NNMuYGUk067EdCPlI0/+HHbLv0jDzlf1UjlUfxpA/8AIa733iycc7PycWP6iOYBgoXFXgMi4FiyhL1vQPXMA6Q3m3wUsuIxw7gSwkllJJtbKSoDcfXyvEdx/srMwszMkKVKfxM+UdW2/WIvGTpgIBJBfnYVLMfm99YCW7S4gqQhCKJUkFXMA2VPMS+tQPQs8A4Pw5eJWE5FKLBIv6nYAVHk0NJRzzUS1K0AXcZSWv8A3DXqSI3vgfCJUhI7sO4HNqQ1K7NAZb234KcPLQkEnKBn/KCQ/mKvfVoo+Z+kbPjliaubnCVJKlBqlwCw0vYRm/aPgPcnOistTtd01tXTrAQaBpeDy02gaSfT4YWDtAOQKCErT8/SPCvx2jilU+bwCgR7D59BCkH6wGWXMESo19IBwk9Sfn7x6OSVx6AayZjULwcK0rA5Mr5vDmRh1LISlKlKfQPf7W13gGU0fvDRUXLCdjpyiO8KZb3FyPJodTewcpIdeIVseUCulyYDO5ldPTXyia7O8KzTB3iCRoLeTv13i8Suy0mUmgKiGqfF/wAqUbyrDzC4ZN+UJFEgE1AuD1v5QFG7VcLEtClMoAFgXF2ctQEVr711iJ4aACFAAMl26geIvcvGl8Zw6JmGnIWGSlKjaoLHfY/Dc0zivBVS0yzdJSkKatxVq18ukBJ8GQCnL3oqeZIcurxO6vNmOpcNeAcQ4LNyrATnFDy1It+YklxlJpWuwgXZ+Ye8SAkqIH9oCQXJLGmaoDk7vaLiQE4cmYPwkDmNzbmuC4BfpAZNNwU2WsKS6VBlJUDUG/uGqPONi7G8fGLkBRYTU8sxOx3A2N/caRBY7hiVhgkqcJJUArKATodSSbF6XaGXC5c3BnvEJKizBOigeYkkVFdTYixFIDSu5CgQQ4NCIpfarsdLlSp+LzFIlyypCQB4q5UjzUQPaLjwHisvEIC0ODqlXiSRdJ8oYfxHwy5nD5iUpzDMgrA/Kk5qNsQkwViPZ2eO8qOmu70+e1xuvZriBTgVk1MkLZ6UbMn7tGN47h0hK8OrDTG7yWVLSt+VSNXFQlVt6FouXBuLiSiYhdpslBSAGqlYBzVIBZQO19nJEpg1LpMUAQkMS+j6bAba0h5iJPey2SxSp3ItdqfWG+BUrIAdXoX/AFFq3b94LhpigohQAS4ypetXNS7B2JgKjxPs4jNlSoILODdKm0LWMVrEYZUsspJG3Xq8axj8HLmp5glJLtV6itw1RWK5LlpUoomgLq3NQv03Da9ekBSUzKfPaEqmVi0Yrs5JWXkLAe6bgHYERFTOz05NmI00J8ngIxKrCt/2/aDqUISvCrR4kkef+m0hKVjb2gHckVH7x6PSk3jsBJcC4cmi5mhqLAAAM51d7NGhcKnSsqskoISks4SA+/mzfGjPsDMmPkSnMXIA0uzHe0TvDpc9KV5yhCwfxlrWNAU1AZ+lIC3zChRITUlvQaHoLwynSiL5SB4bliRR3q9veG+GwC0ZZoXm/DlSKXDEAC7kP5DcxKzFMkChzAgDzDs7HQH2gI9aCWDAElqU9g/X7QhGEBKSpAzhV0sWOrPbyh1MwjITqAxdTA0qHBFxSrDUxHzOIpRMyLWEm4oQ4oFO7gNe7gEdYBl2lWr+WmpFSE2AfMEqtZqgKDfSIrgXGkzSZRCe7YMpRFQwGVI3dTNTWLYiV3hW2UpfKzUup3exNNhXcRjfbDhUzB4ghKilKnUgpJsSRlcbW+NAX7D8GUMQmYAUpGYZKOEtW16sWZx1icmLA5WcJcunRwX3FiflYz/+GuLxcyblCyuRLSTMCmLAuwBNXJ0dm9I0eSgLD5AxIoxBAGigauB94Btg8RzqQSkTEsonKSADYE2drN5wuZhk5gSCQrq27qpRyT6dI8iWpSUZwQUqBZJchqMT+KrFqUo2kPsZLHKmnMS+7tUvcFn2gB8IKM5KRq5IeulTvSJji+ISkhRPKZU1xoaA21LgD1iuqmiWtLFkg5bNU+d3DkEagwntlj0HJIQr/pyysl9VeEHySla+jA6GAxuQvKVGvNLUnydJDfe967gi7SJZ7uSXYhLOLjkzX05kJfoDbwoqacO8xVKVp0JtpuA51rYExoPDpWWSBQMPIANRnFAG1HLYtlKUhM4QqUkFICQySKjL6FnLUqfKHGGmoNFHKUq5lEZQTU8pVT2+kR/CUhMuUXFiFO/KEkixsAdHpQaVk8TKP4QBnupwBZnJPSlNuggFfzAzhJWRmZwbnWh1LQ0n8PE3McoALsxB11A8NhYw5wuDZSARlABADNQBqa22eGHaHAzZqBKQpaEhlBSS1R/7eUVr+kAx4U6VzZahlKWFg3mH16RIz5QWwKs4SCKMLXJa48oiTg5WbmUoggBgFnlYsSX6O5u8SWDKUJKUEMXA1JZnB6VFveASZMtQHIMrVBGlWPtELi+zcoEqGZINmYtXV9IsstIR4QCHrlULU5i/qKQfGSkiVMGUAB9Bc6KYwFExfAZkoZvEjfXeORbODnvkggZg3MSGcs2uto9AQPCZRAUpwkBSSkP4m/LSqgdr23ixiWgFWdbJP9oIYVy9TlzD06RVcFJmqYoSaA1SMwroaVPnD7h3ACSe9SpRNQHYA1u/isK+dICxz8RLbKJ6U0Id+qmqXJo/qR0gww6UpSBOddSCS4oxLgFsri2wYUrEKOzsmaXVLJA08Pq5oQN7l4cSeyspAKpU1SFKFWIWClvCoKFmIcPWvSAmZaJi0ZMyVAg5lguQCCUqAsS7bA9BFV7UYGalMyZJJVkJzJKSzBLnKaE6l93FYlEcTn4dxPl50JYd4ixGYA5gA6WD+zC8Tn8xKxMpeQuFJPQgEX2BYgnbWsBSOxfH8yz3imUXDOcyqPYv1D62Noiv4sn+lKKkgKc2NK3ykgPb5WInhshWF4iZS2cE0AcFw6aAilRFs/iFwdU/AhYOdUtRWSPym4A1bqSfFAS3Yfh0uRgpXdKDqQlcwhuZShXNqGt6RLy5SchAypUsl2q+/wBPtGK9lO2M/DLSgzCZHKkpYUSCHybFg1/3jXOB8Ql4mXnkKGUnMoXINXBBtanlAOjhlJJIyuQ7saCmaxFSGAI2gEuYoLYsoEApLMTqWY1t6U3h+VElyptq6XT/AKgJkkuH1oRcC9KXoR5QCpWYhQc05SSGzFgadKkFhoYoXbeTMkrl4hFArlmtUBQZiTsWau3WLtjJxkozKJYXNylFASXuzOT0hrxTCJnSVJUp5a0FyDRmcKT/AHAsYDPOFlJmFQIAFS501c0NACSaUCzTxC5y6IYPSg32agDEKDMwYg0GXKnOsApUicZa6LQpj0aritqBQD6UZ4vUuaBLegBsNg2VnNKNlGjJOlICS4TKeXLeyXIToQ7pIemUUymv2iRkyjQlWYjmd2rUAANs9Xu3lEcJxGSWkAgBiSxS6TXU2FamnXR5i1kArFQkApJUoOQ5GhZzr6QHlYwKmZCAlSXuKhILuAWZxufekE75RmoAcyyMwDhQZvE4dnu5LX3hM5BmSwFKZYDggjMFsXIbytqPOG/CpB7znS3dk5GQQghi6nNG0YijUMB3F4JBClCr1zpqMqA4YPXKXs7/AGg8PilBTZlqSnMCl/C5ewsXq+0W9LADKoFOUu5epZna93ir4yUpyorbMok0cO19DRwqujNASCEJSpLFwpyCwIBYEigPLU7VeJLjB7tBVmOUINCAzkACupD/ACkCwC2CwC5/EQAOYgDMKswpbQxC8dmFSZcpOYrWUuTXlSS5b0FB03gJbsenKkOo5yDyNQtq/wA1j0PsPiu6ZCiAwuWpSyaC7Fn9rRyAqPB+IBDuWcDM2tRmevsR1h/hccuYqaxyrAdIFnCmo9g1N+kV7DFKluSE5QS6rUN/Me7n1iz8HxY7tZdJNFOxzEmhB2Ta0AI46YkJRQVYkmpPMDcuKh/QGG/C8YVKVLCmmEheYGnKc1dN0nfl2iaVwkYhzaYDZFiBdnsS4023iOxXZlUt1II5S4KRRgXBZntmS3UQFmwU0EnejtZ6umuzGu3nDTESWUVyk5FZqgWWx1Aep3alzEJhytSfDVR5kkswYjKHtmCZY6Z47huKzEKKZ6FEJbmymujgXIDqUXqXT5QEZ/EPADvpWKCApSTkWkhwQzpUXfMzndwziLZw5Xe4fnCcp0SCAx3FbAkV29IhO2CVTsFOBTzSylQLguEnU6lv12gnY/iJVKTS4dg7OXvVy5BLHrs8BnPa7swqROUtCT3Si6S2h0bQiA9nONTcBMzBLoVl7xLaVD9DUtGtTyJ0sko/7ku9TpXpboesMUcNy5gcpUcoDh0s/UEWr7UDgEJ3C4qXOCVoOaWpIUmlPXrUUMOEIBAsHFtz5ajWKngijAYhCElsLiVKKX/9uZsL8qqM5oUndon1zMwzFIdLKD0YkUPQsWpS8Azm4i4UxKVAno1Utm1oBTrHpGMlla5dAwfLTRntZiQNWcNHpuHSRmcB3LlItmuRd/EPU+UMZMrKSsjuyVOsBQJ5QQCCQ5zEDzcdYCq/xJwIRNk4lBFQApqjlqk00uPSHMibm/l0pZALzKgnlSBT3ZPodwTP8e4eMRhJ0tgSvMpBaiVA5kpIe70LNe0Uvgs/vQkpSCkS0JzOeUkkkqpTxB96m5MBouDylXdJ7s5QSGSQm7mxY7mu3qTDyyp81UijFslLBg5fzo0RmBUlCFZpiwOV3VmNCaqoWDAB9m3cyE7EDOBk5VAJzu7Xo56KDeZgG6094tIS+WXmIAQAAWZ0ZrsCzVv5Q9wMpKs2UsUlITe40IoCWYilKwRGAcpFAq1HCjodXcjqNIRjcSEASSFZlJIzCtVEAlqk3a+oGsA6nrDgVDtYgOrxEB6kkU2t6Qk7AqmHNLbKqpdIcBtwWAdha28L4nO5xLyqUhKStZzFwRZ3OY0cv+Ui7Q9kzQcpcVNaWZ8wo7VD+ihZoBOCkskWYKCXS5cCrc1qPW1Ir82WZeJWs+OqUpCny2qdMpNW8vKLRIn8qkqYkKqzMUvow0pfQmKtxkpk4hbjxJTlc0BF2Nz6dICewUhAyrmcygXIHgSXN6OTXr9Y9DPs9g1qBUFZSzId69aC1q9I5AVjDcLWuimQB+Ys2tU319TEvguFiUApc67ABIY1pUXc+VorascRykqIKr3fSv0jycTMFCeX72s+sBpOFSohKkIOUKJowtyjKm5DMXO3SHC1ZFZ1ZgzvsxIblFywSLX9YouC7RTJaQjMQU2IFVVsejPTrFswvaBwErTezlnDGv2gEYTESZq88lYz5hT8x2re5A8n0hU8EqOcqTyhKmIyblSXDu5NdiIY4zg+HnoCpJ7okuFIAaoa2xcUEQeJ4hisGVCeypaihlpDilCaWJAa9rCAs0vBCqZhCkKbLlLEgCov4dG2pUkxTpGGOExKkZ25jWtUl6v4QaDTboDeOVctM2WylCqGZgW0AdqOGFR5mK/29AGHEwEDuyAtnzMssHLbgU0c7AkHmDxRXLSywTmzg8yQQAwdhZyr1BuXInJrcuYiotqaEMDvXTfSpNL7JrzAKayQlKdxRyQd3+lqAG5Ssr93mSogpBcVYks4rci+7nyCD4/gBOwysMClasvKS2ZwAygw6A+XoDFdhu0qpqTInsZ0twvNR0pIqxYfiU4FmG8W/ESyCparWHQM7nc+XVtTGPduMAvCY1U2SWCjnSb+MFwdGvTrAa0oZ2IBDkpdqg15ToQXMRuLmArlpdXeKLqlsDl5gorLGgcCxb2gXZPtOjFS0sD3wBzppQkh1blA7w+bHURJnAZ1B2C0uXq5SEmtC7FSklukByZOSlC0lLDNVgdSVZh9rV++c9kAO8WaA51MHYMSfcAPSNHx80IkLyEUTQA+FRSSB1D2aM17Iz1ZQAAQp3SwcuSak8rW9zZ4C+9zlqtKhKy84LOHdilJBvtEilSUnIEpoCpQUqjOGU4sKuAwN9oaTEJBqokGlSCSXzV1LdbDpEhhwkKDFIBSE3blqaEAvazwApc5R8JASpgCAcwc5WtQghvKG0zHHvkhlKYnIQoVqUkalvEAKsW6Q5xBEpDA0oxS6mDliAxrV2D0TC8JITymrCpCyARcNZ3HT8ifOANPCVEAmpZPKCqoSFJfKKMPoU1pFVE9cuchGYMWJcMAaPbVhvtsALMVhwTlG2VQYujVxoS4I0baK92mSETkq5RmClF63OUjYUf6uKnMFowS3ljMzEAAp6j+0kEMRr01D0Hiq3xMxv6ivCAo8iRTmL0ApbrFp4RmWnmTlqHKCyiGdIqWBob2DU2pischE3EUd1lquaE/PWAmuC4Y5gVzSTYCtxSgOgZ222sewPsxxPvJgTlAfyZhU6+jGPQELhMOVP8AhYeRJ29XiWw3CUqCRnGcsCKP5+TRCSJ2VifU+sP5OPBdTUN0tcatpp94CWX2b5coUxaoy1DPYuxJpePJ4AlaSUrUQBUMRTXzIG2kcwPEdHYMwSa63OjhniV/nwmash1lCQX0L9LigFoBqOAd0P6SzmSlqnlqKEeo+kPsJzy0y8QkOaNopqM3/aw84kkLEyWFUTUFgH9/b6RwhJN6tYUr02Nx6mAp8qYrh+IEliZC6oU1XKnL+Q+GJftDhe/lrlAcyhRRZvxEE1cAFri51NQ84nhBOlA3UhWZAJNSxo9xWnkBADMZUnOUpVqT4QrLp9dqa1LhVux+Luk1S4As45eYED+4HyA0DvcMKnMhKEFQSrMCoCoUHJUVb0ZmvegaKBisQZWNmSk/0xmJZ6MoZnpV60an0a68NmJTJ5CEpCSpgGoBuLO7D4SD2apakpBYDMTzCoAFx0uTrf0iu0HCk4hJQsVSgFBDByc3K5P5g3yj7DTVBYUtb5llIFmCqJBLWygnS/WvcYgErCwSCR4qh2Ao9AkAH72uGUL4VicHPKpOYlBD5SWIIdi17g2vlO0abwHtDKxksscimKSHZQGbw0avgaGonMsJBIzPzEEMQKgMXNDvuKcxhnj+HKQpeLwoAmJSkzJYLJmJYF6MywRRr2oGcJjtUg/y89YflkzEsCTVrgb/AGcmK1/DvD//AI6VH8RokgtWgLsRobwbttxELwSpqCWmpSCa7uk3IBY/TpDjsijKhCmQkEgVI1ADgmoonQ/pAWGS6GUSA/hSosDo/MKK0HTyjkjGmX3hUoZAXop3euUn8zkWvHZuGMyYJinIYhJNGZ3qCQ9QWP6Q0VICAACCQcxYg5jmAc8rmoAJege0A64di5cwKW5IzEEHSZQgJcXSXQ9A+aIvifGJOEDmaoFiaupRfKGFzSt9hWjQTCAumwSSktmNBm/Ex2AJA/8A6QLtL2cRjVSjnMsBCgl0kghRU4NaAW2rUtATSOIJVLCyTohQUFJZYLKzBVUke/VmiA7RJ5MzDKCzk/3F9XDuDXT6TPEOEnu0oRNJKxnUcufnIyLy5iOV0P0DxEzOyAdGbFzyCWSHy10ABoC4FGp50gE9nsU0s94EqQKkAgFhYGwalennWscUw+dKMRlKEzVrYGmZjRSdWrV4uXEOBSMKBOmmZNQmhz5TmL0oPE+vn7wHaScVYmSkB0IQkgMwyuTbTlEBO9mcCAkqlj8LBz+LK7EbOCf8Av6DYGcAhbKCVJPoKOHG1LO9BoI9AUYCrAtoBR3a3lpBpSCKOxuxLH0GkNsOKq/fZre0ODW+7faAlOHzUgKSqhNjsGqfOJmQhKxlc+HlWL0cDNsGf6RWZSqksKfqYsCz3ctOX8oPm+h6QFh4TLySwX0IUL1D+H5rBZ8sqKSCBQHqYhMRiFJyhNAWp9YmcLzpJVt7eUB6Xl705FeIG1vNvloDxDhpXkmIJ5FOtOpp4h/dSvR2qYcrlD+ksBlCjjYm0O+GGj9SPdngMj7fSWxUqY3/AFJQe3iSWUBtRv8AOs/2dxh7p1knugaOQGLF2PiDg0L63NpHt/wiWsyHBDLXYtcOfcgGIQcPRK7tSXO4JoWDsWu+YjypAW3vQCczEDlA6li4ILnxJ9dXaPYuahxkZv7jyvXz1Hwswp5yLlhOpCPRh6fiI6C2rt+K0QogAEjO+r5VK/UjyJ1JMBB4jGqlrUCBcISAkNUhOahZnNQ4oAPCHU/w65kuatagFKEiY2YkDkCVElILNnILkOzaxGplAz5ruXCEl60mTFZ6aPkTbYbBpvhskZUlnzlQU+omFGZ96JA8upeAoXbnErStckpMuWpXeMQ1bkgJJCUuVFq1Ji29mMTM/llLCUgJdkJGoSACeahqTRMQH8RZKf5+UhnSE2Lm6jSunSLLIwqBh0LCQFBAq28tD0NHZRDirawDnJOUJQTMYgKUM4epYuyFpY8xoXEN8Q6s090oCMMkspzQLmEls3hJqSXoSLxMS8GiYZaVJGX+oGrRkpU4N3o17QPFyUiWaXSJag5YoyzWSRYANo1zeAhpONJWtQWjKiYJeViVMpSQ7lmIJPK3MEqH4oJwXFTTKlhShmMycElg6UImKSAHJB0uTQMASEmHBwaDOlnKMxKBm1HLLLh/xVudupc+JwKJUhS0pDpzKHmkKNwxDuXZjU7lwLwvGLnJSkqSgAKJmJUxdKiGF+UsTUlgoVJMc/8AqsxSpLUQUyis5aBSypH5nHMkAUNSzuSoKwQSoS5ikJMyXnyqZiAZUpRAAoBpQBh7w9RIRzcqeTlTSwADMLUCyBsKDVwrvGeKrmYUlVTlkqDJIcrUUsA51IAIu8VrivEiMU9HQghRuAuWUVqXCeYuer7xfpfC0GQSSpwqWRUaLBGlgSWGkZXjwFYicpQcqWsF3sWBH0HtAWfheImYjEqBDIRt+Ny6CK1pv0j0T3ZaWE8qaBSXPonr5mO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104" name="AutoShape 8" descr="data:image/jpeg;base64,/9j/4AAQSkZJRgABAQAAAQABAAD/2wCEAAkGBxQTEhQUExQWFhUXGBoaGBgYGRoaGhwdHBocHBwYGBwaICggHBolHRgYITEiJSkrLi4uHyAzODMsNygtLi0BCgoKDQwMDgwNDiscHxkrKysrKysrKysrKysrKysrKysrKysrKysrKysrKysrKysrKysrKysrKysrKysrKysrK//AABEIAPwAyAMBIgACEQEDEQH/xAAcAAABBQEBAQAAAAAAAAAAAAADAgQFBgcBAAj/xABAEAABAgQEAwcCBAYBAwMFAAABAhEAAyExBBJBUQUiYQYTMnGBkfChsUJSwdEHFCNi4fFyM5KyNEOCFRYkJWP/xAAVAQEBAAAAAAAAAAAAAAAAAAAAAf/EABQRAQAAAAAAAAAAAAAAAAAAAAD/2gAMAwEAAhEDEQA/AMiTNg4nw2SmCpEAZUyAd6xgpFIbkVgCTJ8B72OKMCeAL3vvC0TobmCJgHPeUMJEyEpSTap+ViYwPAwazpqZadbEj/PSAj5cwxISOEz1+CStQ6D69fSNC7Ndn8PLQlaEiY4fOplf4+0WzDlNKEfb6QGR4Psdi5hbu8lHdRAH0g07sHjgOWUF/wDFYf0BIjWgkO9a+f8AmJTDp1eA+cOI4OZJVlnS1S1bKBHtvDYKPrH0txTh8rESzLnoC0HfTqCKg9RGQ9tuwCsIO9kEzJOrtmT7XT1gKR3sKSv59oCDCgofWAcd5HpcxoGFwpCbQBu8PWCS1QFoJm6wBjMOkLRON9fn+IDm3hQLee0BISJpo/7+segWFWB8849AVsCsGl6wkI1joTAKIfWBrFYIR8+XgE0QCV3geWFlOscyQCcsEloqBvHgiCITtc/DAP8Ah8oO71L1Yj9DD6Tw1LVyNvmUH/7S/wBIbISQkUc/T7x4Yp2cJSN2c+mv09YCw8D4v/KKypUnKdFqCgD/AGqZwKWLxfsFxWTOSCln/tUD7NGdcH7OT8QcyR3aTqQMx+lItXDv4fISQpaypQ1FPggLbh8PWi6/3Xh4rG5XBYEWs3+IZ4PhQQkockHRRKh7EsPaH0nh6BoDpANDxAnp67/pDszQpJQsAghiDY+hhz/Lp2Agc6QnaAyHtv2NMla50kEyjzakp3B6bH/cUdMfSWHltMCVcyVgiv2PmIyb+JPYz+Tm97J/9PMNvyK/L/xOnts4UpIHtB0EQ3ywQGAMw+feChoGmXX4IWEQHSkaD4YUlrCE5RvpHkpHz50gHkg1Eej2GAj0BFJRRzAyj/ELSaR5vaARkdxCZsrSHSExyYj0gGCkx1CYWoNHJcB0pg/DUZlM9BdrwBaoccLOU6V30/cwFtwXDELSvXKl3229fWIvDyUJWCQ5SWrpE/2dmpIWkf8ATQkqWbFSiDQ+gJ9BvEIZZE2tHPpX9NYC+8DxDAAftFmws52ilcJJSWv16ekW7Bl2gJVKoIkwBDR1a2gHCYHNEclqhZMByRUj6Q07Z4ETsLNQWqks9nAcQdLhQheMXnBA9R+0B82FDEjUUhSUwbi//qJuUMM6qbVtAA+kA7lU6x1SesBSXhylO8AnJCu6+PBkJeFJSfKA7JQ9I5BpJsNI7AQYTWHEuUPaE0h1LmJyt7iAEoN5wKYennBle3z/AHHCoMQ1/eAZza1huxEOym+0CUIAKYeIw7tlYlj/ALMNymJHhSSS2wp7j57QDnh3Fe7lzpLPnKfXKQ/ozj1g2InFczdStPs3WGC8Myz57esEXiChYIuKjz9IC78HQtxmPpqa39ItmGmpSA6gPMisZgnDTCETJhzTJgcVAShJ8PR1CvQEbxYsBg8KSErmpz7onKKgfRhrAaD3gIGxjs5nHrFA4rj5uAyHP3kpamLtRwWIagqGIF70rF4wSu8SFII8A+toB8khoW4IoYx/tDx2epZda0y3LJSTUZmBUzFibVgnZsy1zM6cStJF0uQbXPLlOprtAamJguCFMWpoYYS1FU4qBy92WUkauPtr6RG43BTErlzJKwSrxOeU08TJpUC32aJXBcs6cs2VLQfWooT7wGHcZSRiJziveL/8jWGwESfH0kYmcDUhZc/rDBLQHkCHUo1/aBINYcSzALl9aR1I/wAesLlfHg5R5/P1gBpd/vHoXLFRSPQEIEW8oJKEJQP3gmhrWAUG+fLwjLWkDBr8baDJU0A3mpgRA0hya+vrAVS+kAItBsOlQ5k/esCaJHs9JSqZMz2ymp02aADKnLW6qAm/z3MFkoOYOMweoCmJH9pIZ4GtDOpJpnr1DMG+sP8AhoFzpfrASmM4cqd3Ssqu5yoZGaoIQEEKIFf+noNdItPZvh0mQhWSSs5wygpRKbAG7flFQIR2WxjpykAjQWq1wasbO94nVy1pqhGb/kpgNK0gKv2/mpOFZgnNNSB6Oos/RJro4i19jpUs4ZJQAM6AFEUJYb31jMe1c0qmnMrMUukAUSAfFlHVg5qbRpH8PUkYRAO36wETxPs9mC0BIWtCgApZqoNqUt0+O7js7wiWiYpSpDTFUUQolB1cJNAanycxblyxmCmvf0/xDRctSljIgB7kqLfav0gI1GEMpkS6gK5Qokn8Si5ewBA9RHZkpfdrM2YAAAo5EmgSc2UXKrVPSweJeRhQhyTmUblmpskaDXUnWOYSaBMmDoPq7D7wGJ9pjLXPM6SsqRMdQJBBB/ECD1+8R4QG+fHiT7U4cSsSuULBSlCls5dvtDFCR1gEy5dejw5lJH3gQvDlCIA0oDV9vvB1MwBHz48JlIrDlCKQAZUkPHodJlUpHYCqMfSFhNBBCLuP1jyT9f1gATE0hJe20GVeEHf2gEBMcnJjpXHCqAbgQ4k5glQTdTerafNoQsfPnlCpRgCzWMnZSSHB2Nj7/cQ6wKOUHfSHktCJqCCQ7ajr4T57xHYNeVQSen10MBoPZqYlCQdWD/PSJPtZx0SpDJLrUGSB82iio4gEOxpT5vEPxbGrmHNd6Dy/dwfaAb4mcACVGpNXv8rGp9h+00r+XlhSgFBkkb9RvGP92pRoX9KCj+14sfBuIS8GEzDLC8QFDKVVSkKS75fzAkfXrAa/wrj+HxE2ZKlTAqZLPMGIbycVHURLqVGIf/c2I75S0shUwpzKCEgttmvl1bVouHA+2akZRibFsxALh3Gb/i49/qF1n1eImVI5lTVLZCVZyP8AimjnapMSGJxsvuitCgpJDgg72Z94qvbHG/8A61OQlpiwFb5WKmPSwb0gM34liO+nzZv51k+j0+jR5CDSEJRVzDmSn/UANEkiDoSf8wSUj50haZZHz5rAdlCnzyhwB0gaQesKGbb7wDmU5+N82jsJkO482j0BAoO0KS5L6aftC5aQD+/7wQIgAql0tDaYLN8rD5hvDdY0gGS0/vCQbQSckWreEPALJpCEX1hTfNOn6x1CYA8pbFwat7xHTJhJet/9/aJVKN4Y4xIzs3kBAJRPoRcqf26bAtePJnsSosWoEkBvt0gYoa7fB7QpMsF9afWANJxysxXcl6aVq7bf5h5isSlQlqIUpQLqd/8A4j2b3MB4bhkkjMR1O23WJ/CYkVAlA8rklL2FLdATAQ/8wWcpI2p1H1p8rD3hOJBWnNSqaOQGLhw5u4HpC1zELuhi42y16W/3DbGrSJoyjQAsd6+zvATa8UqTJIzHIoqQejG/VqU6vrUXE+I5pIlXZWZ3dtCB0ND5xJcMkoWSASgB6Emo21AIqnoyYguMEd4pjQUFrMLtrvAMW9P3g0sw2TeHKQ0AeUXg6ZdPnnA5ahSFhV3tAKQqlfrCUnzjqm3pHAusA5w/lf5949HZPz57R6AiEyxW2vwx4y6vsPOPAUtppClj56QAZp94CUwWYCdfjQEJgArRV3+ekAJhyU/PSAEGASBrB5JgCUwtBb/UA8IB36fPpCMZhyQ4BoKwJRpSNUxvZaVPw6FSiA6BlO9KO3nWAxzLY6Q5QwA3U5HQVHrb2+j3jHC1SZmRQYpps76g21iMQo5kl7U9qNAXDgfAElaUrOUhJmL1UzjKMumY+tIkBIORZSkBKELNQ5KlUDhmYAWe5F3jnZUEZ3PMtu8KgxAoE12SCph0eJjG4n+jOy8smW6EUup2zsLgFqXoTSAqOIkZpYUL8oU2vKD7tWt2PSG65SQHUcpYUa4cVroa+VqxaV4JMrCKmWJKClJALFIIy3oCg5fMxB8amAZkaAjIS75SAQHs1d7wDbgq8sx0KOUBTin5bs1jUfHhlPqol4lhhwiStTVohL0LJSMzNeusRC0G/wA+ftAJlj5SHKRAEppvBZctx6wB0eYEGO+8ACfjQVaoBcy30hCR1jmWtxCxJ6QDiS1Ph2rWPRyTLrt80rHoBgAw+XhSwWtWFFDh+ojsyV7fPnpANJu0CWnR9oPNfaAKUwDmAAzQPL0ha1whSj7+kAgpu1o4gGv3gq5ChU0HX9oPgpGYs/mfnlAAJdhX3+8Xb+G/ahMkjCTiyFH+kpRDJJ/AdgTbqW1EV5XDWIzXcUY2arnX0iLxuBLEVIO7v7bXgNm7UdlkYpNQcwsX+kYtxLhy8NNMuYGUk067EdCPlI0/+HHbLv0jDzlf1UjlUfxpA/8AIa733iycc7PycWP6iOYBgoXFXgMi4FiyhL1vQPXMA6Q3m3wUsuIxw7gSwkllJJtbKSoDcfXyvEdx/srMwszMkKVKfxM+UdW2/WIvGTpgIBJBfnYVLMfm99YCW7S4gqQhCKJUkFXMA2VPMS+tQPQs8A4Pw5eJWE5FKLBIv6nYAVHk0NJRzzUS1K0AXcZSWv8A3DXqSI3vgfCJUhI7sO4HNqQ1K7NAZb234KcPLQkEnKBn/KCQ/mKvfVoo+Z+kbPjliaubnCVJKlBqlwCw0vYRm/aPgPcnOistTtd01tXTrAQaBpeDy02gaSfT4YWDtAOQKCErT8/SPCvx2jilU+bwCgR7D59BCkH6wGWXMESo19IBwk9Sfn7x6OSVx6AayZjULwcK0rA5Mr5vDmRh1LISlKlKfQPf7W13gGU0fvDRUXLCdjpyiO8KZb3FyPJodTewcpIdeIVseUCulyYDO5ldPTXyia7O8KzTB3iCRoLeTv13i8Suy0mUmgKiGqfF/wAqUbyrDzC4ZN+UJFEgE1AuD1v5QFG7VcLEtClMoAFgXF2ctQEVr711iJ4aACFAAMl26geIvcvGl8Zw6JmGnIWGSlKjaoLHfY/Dc0zivBVS0yzdJSkKatxVq18ukBJ8GQCnL3oqeZIcurxO6vNmOpcNeAcQ4LNyrATnFDy1It+YklxlJpWuwgXZ+Ye8SAkqIH9oCQXJLGmaoDk7vaLiQE4cmYPwkDmNzbmuC4BfpAZNNwU2WsKS6VBlJUDUG/uGqPONi7G8fGLkBRYTU8sxOx3A2N/caRBY7hiVhgkqcJJUArKATodSSbF6XaGXC5c3BnvEJKizBOigeYkkVFdTYixFIDSu5CgQQ4NCIpfarsdLlSp+LzFIlyypCQB4q5UjzUQPaLjwHisvEIC0ODqlXiSRdJ8oYfxHwy5nD5iUpzDMgrA/Kk5qNsQkwViPZ2eO8qOmu70+e1xuvZriBTgVk1MkLZ6UbMn7tGN47h0hK8OrDTG7yWVLSt+VSNXFQlVt6FouXBuLiSiYhdpslBSAGqlYBzVIBZQO19nJEpg1LpMUAQkMS+j6bAba0h5iJPey2SxSp3ItdqfWG+BUrIAdXoX/AFFq3b94LhpigohQAS4ypetXNS7B2JgKjxPs4jNlSoILODdKm0LWMVrEYZUsspJG3Xq8axj8HLmp5glJLtV6itw1RWK5LlpUoomgLq3NQv03Da9ekBSUzKfPaEqmVi0Yrs5JWXkLAe6bgHYERFTOz05NmI00J8ngIxKrCt/2/aDqUISvCrR4kkef+m0hKVjb2gHckVH7x6PSk3jsBJcC4cmi5mhqLAAAM51d7NGhcKnSsqskoISks4SA+/mzfGjPsDMmPkSnMXIA0uzHe0TvDpc9KV5yhCwfxlrWNAU1AZ+lIC3zChRITUlvQaHoLwynSiL5SB4bliRR3q9veG+GwC0ZZoXm/DlSKXDEAC7kP5DcxKzFMkChzAgDzDs7HQH2gI9aCWDAElqU9g/X7QhGEBKSpAzhV0sWOrPbyh1MwjITqAxdTA0qHBFxSrDUxHzOIpRMyLWEm4oQ4oFO7gNe7gEdYBl2lWr+WmpFSE2AfMEqtZqgKDfSIrgXGkzSZRCe7YMpRFQwGVI3dTNTWLYiV3hW2UpfKzUup3exNNhXcRjfbDhUzB4ghKilKnUgpJsSRlcbW+NAX7D8GUMQmYAUpGYZKOEtW16sWZx1icmLA5WcJcunRwX3FiflYz/+GuLxcyblCyuRLSTMCmLAuwBNXJ0dm9I0eSgLD5AxIoxBAGigauB94Btg8RzqQSkTEsonKSADYE2drN5wuZhk5gSCQrq27qpRyT6dI8iWpSUZwQUqBZJchqMT+KrFqUo2kPsZLHKmnMS+7tUvcFn2gB8IKM5KRq5IeulTvSJji+ISkhRPKZU1xoaA21LgD1iuqmiWtLFkg5bNU+d3DkEagwntlj0HJIQr/pyysl9VeEHySla+jA6GAxuQvKVGvNLUnydJDfe967gi7SJZ7uSXYhLOLjkzX05kJfoDbwoqacO8xVKVp0JtpuA51rYExoPDpWWSBQMPIANRnFAG1HLYtlKUhM4QqUkFICQySKjL6FnLUqfKHGGmoNFHKUq5lEZQTU8pVT2+kR/CUhMuUXFiFO/KEkixsAdHpQaVk8TKP4QBnupwBZnJPSlNuggFfzAzhJWRmZwbnWh1LQ0n8PE3McoALsxB11A8NhYw5wuDZSARlABADNQBqa22eGHaHAzZqBKQpaEhlBSS1R/7eUVr+kAx4U6VzZahlKWFg3mH16RIz5QWwKs4SCKMLXJa48oiTg5WbmUoggBgFnlYsSX6O5u8SWDKUJKUEMXA1JZnB6VFveASZMtQHIMrVBGlWPtELi+zcoEqGZINmYtXV9IsstIR4QCHrlULU5i/qKQfGSkiVMGUAB9Bc6KYwFExfAZkoZvEjfXeORbODnvkggZg3MSGcs2uto9AQPCZRAUpwkBSSkP4m/LSqgdr23ixiWgFWdbJP9oIYVy9TlzD06RVcFJmqYoSaA1SMwroaVPnD7h3ACSe9SpRNQHYA1u/isK+dICxz8RLbKJ6U0Id+qmqXJo/qR0gww6UpSBOddSCS4oxLgFsri2wYUrEKOzsmaXVLJA08Pq5oQN7l4cSeyspAKpU1SFKFWIWClvCoKFmIcPWvSAmZaJi0ZMyVAg5lguQCCUqAsS7bA9BFV7UYGalMyZJJVkJzJKSzBLnKaE6l93FYlEcTn4dxPl50JYd4ixGYA5gA6WD+zC8Tn8xKxMpeQuFJPQgEX2BYgnbWsBSOxfH8yz3imUXDOcyqPYv1D62Noiv4sn+lKKkgKc2NK3ykgPb5WInhshWF4iZS2cE0AcFw6aAilRFs/iFwdU/AhYOdUtRWSPym4A1bqSfFAS3Yfh0uRgpXdKDqQlcwhuZShXNqGt6RLy5SchAypUsl2q+/wBPtGK9lO2M/DLSgzCZHKkpYUSCHybFg1/3jXOB8Ql4mXnkKGUnMoXINXBBtanlAOjhlJJIyuQ7saCmaxFSGAI2gEuYoLYsoEApLMTqWY1t6U3h+VElyptq6XT/AKgJkkuH1oRcC9KXoR5QCpWYhQc05SSGzFgadKkFhoYoXbeTMkrl4hFArlmtUBQZiTsWau3WLtjJxkozKJYXNylFASXuzOT0hrxTCJnSVJUp5a0FyDRmcKT/AHAsYDPOFlJmFQIAFS501c0NACSaUCzTxC5y6IYPSg32agDEKDMwYg0GXKnOsApUicZa6LQpj0aritqBQD6UZ4vUuaBLegBsNg2VnNKNlGjJOlICS4TKeXLeyXIToQ7pIemUUymv2iRkyjQlWYjmd2rUAANs9Xu3lEcJxGSWkAgBiSxS6TXU2FamnXR5i1kArFQkApJUoOQ5GhZzr6QHlYwKmZCAlSXuKhILuAWZxufekE75RmoAcyyMwDhQZvE4dnu5LX3hM5BmSwFKZYDggjMFsXIbytqPOG/CpB7znS3dk5GQQghi6nNG0YijUMB3F4JBClCr1zpqMqA4YPXKXs7/AGg8PilBTZlqSnMCl/C5ewsXq+0W9LADKoFOUu5epZna93ir4yUpyorbMok0cO19DRwqujNASCEJSpLFwpyCwIBYEigPLU7VeJLjB7tBVmOUINCAzkACupD/ACkCwC2CwC5/EQAOYgDMKswpbQxC8dmFSZcpOYrWUuTXlSS5b0FB03gJbsenKkOo5yDyNQtq/wA1j0PsPiu6ZCiAwuWpSyaC7Fn9rRyAqPB+IBDuWcDM2tRmevsR1h/hccuYqaxyrAdIFnCmo9g1N+kV7DFKluSE5QS6rUN/Me7n1iz8HxY7tZdJNFOxzEmhB2Ta0AI46YkJRQVYkmpPMDcuKh/QGG/C8YVKVLCmmEheYGnKc1dN0nfl2iaVwkYhzaYDZFiBdnsS4023iOxXZlUt1II5S4KRRgXBZntmS3UQFmwU0EnejtZ6umuzGu3nDTESWUVyk5FZqgWWx1Aep3alzEJhytSfDVR5kkswYjKHtmCZY6Z47huKzEKKZ6FEJbmymujgXIDqUXqXT5QEZ/EPADvpWKCApSTkWkhwQzpUXfMzndwziLZw5Xe4fnCcp0SCAx3FbAkV29IhO2CVTsFOBTzSylQLguEnU6lv12gnY/iJVKTS4dg7OXvVy5BLHrs8BnPa7swqROUtCT3Si6S2h0bQiA9nONTcBMzBLoVl7xLaVD9DUtGtTyJ0sko/7ku9TpXpboesMUcNy5gcpUcoDh0s/UEWr7UDgEJ3C4qXOCVoOaWpIUmlPXrUUMOEIBAsHFtz5ajWKngijAYhCElsLiVKKX/9uZsL8qqM5oUndon1zMwzFIdLKD0YkUPQsWpS8Azm4i4UxKVAno1Utm1oBTrHpGMlla5dAwfLTRntZiQNWcNHpuHSRmcB3LlItmuRd/EPU+UMZMrKSsjuyVOsBQJ5QQCCQ5zEDzcdYCq/xJwIRNk4lBFQApqjlqk00uPSHMibm/l0pZALzKgnlSBT3ZPodwTP8e4eMRhJ0tgSvMpBaiVA5kpIe70LNe0Uvgs/vQkpSCkS0JzOeUkkkqpTxB96m5MBouDylXdJ7s5QSGSQm7mxY7mu3qTDyyp81UijFslLBg5fzo0RmBUlCFZpiwOV3VmNCaqoWDAB9m3cyE7EDOBk5VAJzu7Xo56KDeZgG6094tIS+WXmIAQAAWZ0ZrsCzVv5Q9wMpKs2UsUlITe40IoCWYilKwRGAcpFAq1HCjodXcjqNIRjcSEASSFZlJIzCtVEAlqk3a+oGsA6nrDgVDtYgOrxEB6kkU2t6Qk7AqmHNLbKqpdIcBtwWAdha28L4nO5xLyqUhKStZzFwRZ3OY0cv+Ui7Q9kzQcpcVNaWZ8wo7VD+ihZoBOCkskWYKCXS5cCrc1qPW1Ir82WZeJWs+OqUpCny2qdMpNW8vKLRIn8qkqYkKqzMUvow0pfQmKtxkpk4hbjxJTlc0BF2Nz6dICewUhAyrmcygXIHgSXN6OTXr9Y9DPs9g1qBUFZSzId69aC1q9I5AVjDcLWuimQB+Ys2tU319TEvguFiUApc67ABIY1pUXc+VorascRykqIKr3fSv0jycTMFCeX72s+sBpOFSohKkIOUKJowtyjKm5DMXO3SHC1ZFZ1ZgzvsxIblFywSLX9YouC7RTJaQjMQU2IFVVsejPTrFswvaBwErTezlnDGv2gEYTESZq88lYz5hT8x2re5A8n0hU8EqOcqTyhKmIyblSXDu5NdiIY4zg+HnoCpJ7okuFIAaoa2xcUEQeJ4hisGVCeypaihlpDilCaWJAa9rCAs0vBCqZhCkKbLlLEgCov4dG2pUkxTpGGOExKkZ25jWtUl6v4QaDTboDeOVctM2WylCqGZgW0AdqOGFR5mK/29AGHEwEDuyAtnzMssHLbgU0c7AkHmDxRXLSywTmzg8yQQAwdhZyr1BuXInJrcuYiotqaEMDvXTfSpNL7JrzAKayQlKdxRyQd3+lqAG5Ssr93mSogpBcVYks4rci+7nyCD4/gBOwysMClasvKS2ZwAygw6A+XoDFdhu0qpqTInsZ0twvNR0pIqxYfiU4FmG8W/ESyCparWHQM7nc+XVtTGPduMAvCY1U2SWCjnSb+MFwdGvTrAa0oZ2IBDkpdqg15ToQXMRuLmArlpdXeKLqlsDl5gorLGgcCxb2gXZPtOjFS0sD3wBzppQkh1blA7w+bHURJnAZ1B2C0uXq5SEmtC7FSklukByZOSlC0lLDNVgdSVZh9rV++c9kAO8WaA51MHYMSfcAPSNHx80IkLyEUTQA+FRSSB1D2aM17Iz1ZQAAQp3SwcuSak8rW9zZ4C+9zlqtKhKy84LOHdilJBvtEilSUnIEpoCpQUqjOGU4sKuAwN9oaTEJBqokGlSCSXzV1LdbDpEhhwkKDFIBSE3blqaEAvazwApc5R8JASpgCAcwc5WtQghvKG0zHHvkhlKYnIQoVqUkalvEAKsW6Q5xBEpDA0oxS6mDliAxrV2D0TC8JITymrCpCyARcNZ3HT8ifOANPCVEAmpZPKCqoSFJfKKMPoU1pFVE9cuchGYMWJcMAaPbVhvtsALMVhwTlG2VQYujVxoS4I0baK92mSETkq5RmClF63OUjYUf6uKnMFowS3ljMzEAAp6j+0kEMRr01D0Hiq3xMxv6ivCAo8iRTmL0ApbrFp4RmWnmTlqHKCyiGdIqWBob2DU2pischE3EUd1lquaE/PWAmuC4Y5gVzSTYCtxSgOgZ222sewPsxxPvJgTlAfyZhU6+jGPQELhMOVP8AhYeRJ29XiWw3CUqCRnGcsCKP5+TRCSJ2VifU+sP5OPBdTUN0tcatpp94CWX2b5coUxaoy1DPYuxJpePJ4AlaSUrUQBUMRTXzIG2kcwPEdHYMwSa63OjhniV/nwmash1lCQX0L9LigFoBqOAd0P6SzmSlqnlqKEeo+kPsJzy0y8QkOaNopqM3/aw84kkLEyWFUTUFgH9/b6RwhJN6tYUr02Nx6mAp8qYrh+IEliZC6oU1XKnL+Q+GJftDhe/lrlAcyhRRZvxEE1cAFri51NQ84nhBOlA3UhWZAJNSxo9xWnkBADMZUnOUpVqT4QrLp9dqa1LhVux+Luk1S4As45eYED+4HyA0DvcMKnMhKEFQSrMCoCoUHJUVb0ZmvegaKBisQZWNmSk/0xmJZ6MoZnpV60an0a68NmJTJ5CEpCSpgGoBuLO7D4SD2apakpBYDMTzCoAFx0uTrf0iu0HCk4hJQsVSgFBDByc3K5P5g3yj7DTVBYUtb5llIFmCqJBLWygnS/WvcYgErCwSCR4qh2Ao9AkAH72uGUL4VicHPKpOYlBD5SWIIdi17g2vlO0abwHtDKxksscimKSHZQGbw0avgaGonMsJBIzPzEEMQKgMXNDvuKcxhnj+HKQpeLwoAmJSkzJYLJmJYF6MywRRr2oGcJjtUg/y89YflkzEsCTVrgb/AGcmK1/DvD//AI6VH8RokgtWgLsRobwbttxELwSpqCWmpSCa7uk3IBY/TpDjsijKhCmQkEgVI1ADgmoonQ/pAWGS6GUSA/hSosDo/MKK0HTyjkjGmX3hUoZAXop3euUn8zkWvHZuGMyYJinIYhJNGZ3qCQ9QWP6Q0VICAACCQcxYg5jmAc8rmoAJege0A64di5cwKW5IzEEHSZQgJcXSXQ9A+aIvifGJOEDmaoFiaupRfKGFzSt9hWjQTCAumwSSktmNBm/Ex2AJA/8A6QLtL2cRjVSjnMsBCgl0kghRU4NaAW2rUtATSOIJVLCyTohQUFJZYLKzBVUke/VmiA7RJ5MzDKCzk/3F9XDuDXT6TPEOEnu0oRNJKxnUcufnIyLy5iOV0P0DxEzOyAdGbFzyCWSHy10ABoC4FGp50gE9nsU0s94EqQKkAgFhYGwalennWscUw+dKMRlKEzVrYGmZjRSdWrV4uXEOBSMKBOmmZNQmhz5TmL0oPE+vn7wHaScVYmSkB0IQkgMwyuTbTlEBO9mcCAkqlj8LBz+LK7EbOCf8Av6DYGcAhbKCVJPoKOHG1LO9BoI9AUYCrAtoBR3a3lpBpSCKOxuxLH0GkNsOKq/fZre0ODW+7faAlOHzUgKSqhNjsGqfOJmQhKxlc+HlWL0cDNsGf6RWZSqksKfqYsCz3ctOX8oPm+h6QFh4TLySwX0IUL1D+H5rBZ8sqKSCBQHqYhMRiFJyhNAWp9YmcLzpJVt7eUB6Xl705FeIG1vNvloDxDhpXkmIJ5FOtOpp4h/dSvR2qYcrlD+ksBlCjjYm0O+GGj9SPdngMj7fSWxUqY3/AFJQe3iSWUBtRv8AOs/2dxh7p1knugaOQGLF2PiDg0L63NpHt/wiWsyHBDLXYtcOfcgGIQcPRK7tSXO4JoWDsWu+YjypAW3vQCczEDlA6li4ILnxJ9dXaPYuahxkZv7jyvXz1Hwswp5yLlhOpCPRh6fiI6C2rt+K0QogAEjO+r5VK/UjyJ1JMBB4jGqlrUCBcISAkNUhOahZnNQ4oAPCHU/w65kuatagFKEiY2YkDkCVElILNnILkOzaxGplAz5ruXCEl60mTFZ6aPkTbYbBpvhskZUlnzlQU+omFGZ96JA8upeAoXbnErStckpMuWpXeMQ1bkgJJCUuVFq1Ji29mMTM/llLCUgJdkJGoSACeahqTRMQH8RZKf5+UhnSE2Lm6jSunSLLIwqBh0LCQFBAq28tD0NHZRDirawDnJOUJQTMYgKUM4epYuyFpY8xoXEN8Q6s090oCMMkspzQLmEls3hJqSXoSLxMS8GiYZaVJGX+oGrRkpU4N3o17QPFyUiWaXSJag5YoyzWSRYANo1zeAhpONJWtQWjKiYJeViVMpSQ7lmIJPK3MEqH4oJwXFTTKlhShmMycElg6UImKSAHJB0uTQMASEmHBwaDOlnKMxKBm1HLLLh/xVudupc+JwKJUhS0pDpzKHmkKNwxDuXZjU7lwLwvGLnJSkqSgAKJmJUxdKiGF+UsTUlgoVJMc/8AqsxSpLUQUyis5aBSypH5nHMkAUNSzuSoKwQSoS5ikJMyXnyqZiAZUpRAAoBpQBh7w9RIRzcqeTlTSwADMLUCyBsKDVwrvGeKrmYUlVTlkqDJIcrUUsA51IAIu8VrivEiMU9HQghRuAuWUVqXCeYuer7xfpfC0GQSSpwqWRUaLBGlgSWGkZXjwFYicpQcqWsF3sWBH0HtAWfheImYjEqBDIRt+Ny6CK1pv0j0T3ZaWE8qaBSXPonr5mO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108" name="Picture 12" descr="http://www.economics.soton.ac.uk/staff/aldrich/fisherguide/Doc1_files/image00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275565" y="3208354"/>
            <a:ext cx="1693773" cy="1738029"/>
          </a:xfrm>
          <a:prstGeom prst="rect">
            <a:avLst/>
          </a:prstGeom>
          <a:noFill/>
        </p:spPr>
      </p:pic>
      <p:grpSp>
        <p:nvGrpSpPr>
          <p:cNvPr id="23" name="Skupina 22"/>
          <p:cNvGrpSpPr/>
          <p:nvPr/>
        </p:nvGrpSpPr>
        <p:grpSpPr>
          <a:xfrm>
            <a:off x="5406367" y="3386585"/>
            <a:ext cx="2108208" cy="1089061"/>
            <a:chOff x="5406367" y="3386585"/>
            <a:chExt cx="2108208" cy="1089061"/>
          </a:xfrm>
        </p:grpSpPr>
        <p:sp>
          <p:nvSpPr>
            <p:cNvPr id="17" name="AutoShape 23"/>
            <p:cNvSpPr>
              <a:spLocks noChangeArrowheads="1"/>
            </p:cNvSpPr>
            <p:nvPr/>
          </p:nvSpPr>
          <p:spPr bwMode="auto">
            <a:xfrm>
              <a:off x="5406367" y="3386585"/>
              <a:ext cx="2108208" cy="1089061"/>
            </a:xfrm>
            <a:prstGeom prst="wedgeRectCallout">
              <a:avLst>
                <a:gd name="adj1" fmla="val -67000"/>
                <a:gd name="adj2" fmla="val 20325"/>
              </a:avLst>
            </a:prstGeom>
            <a:solidFill>
              <a:schemeClr val="bg1">
                <a:lumMod val="95000"/>
              </a:schemeClr>
            </a:solidFill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/>
              <a:r>
                <a:rPr lang="cs-CZ" dirty="0">
                  <a:latin typeface="Arial" pitchFamily="34" charset="0"/>
                  <a:sym typeface="Symbol"/>
                </a:rPr>
                <a:t> vlivem selekce může být </a:t>
              </a:r>
              <a:r>
                <a:rPr lang="cs-CZ" i="1" dirty="0">
                  <a:latin typeface="Arial" pitchFamily="34" charset="0"/>
                  <a:sym typeface="Symbol"/>
                </a:rPr>
                <a:t>w</a:t>
              </a:r>
              <a:r>
                <a:rPr lang="cs-CZ" dirty="0">
                  <a:latin typeface="Arial" pitchFamily="34" charset="0"/>
                  <a:sym typeface="Symbol"/>
                </a:rPr>
                <a:t> jen nezáporné </a:t>
              </a:r>
              <a:endParaRPr lang="cs-CZ" sz="1600" dirty="0">
                <a:latin typeface="Arial" pitchFamily="34" charset="0"/>
                <a:sym typeface="Symbol" pitchFamily="18" charset="2"/>
              </a:endParaRPr>
            </a:p>
          </p:txBody>
        </p:sp>
        <p:cxnSp>
          <p:nvCxnSpPr>
            <p:cNvPr id="18" name="Přímá spojovací čára 17"/>
            <p:cNvCxnSpPr/>
            <p:nvPr/>
          </p:nvCxnSpPr>
          <p:spPr>
            <a:xfrm>
              <a:off x="6680452" y="3835839"/>
              <a:ext cx="251667" cy="0"/>
            </a:xfrm>
            <a:prstGeom prst="line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26" name="Skupina 25"/>
          <p:cNvGrpSpPr/>
          <p:nvPr/>
        </p:nvGrpSpPr>
        <p:grpSpPr>
          <a:xfrm>
            <a:off x="517525" y="4736757"/>
            <a:ext cx="2668925" cy="423004"/>
            <a:chOff x="517525" y="4736757"/>
            <a:chExt cx="2668925" cy="423004"/>
          </a:xfrm>
        </p:grpSpPr>
        <p:sp>
          <p:nvSpPr>
            <p:cNvPr id="22" name="TextovéPole 21"/>
            <p:cNvSpPr txBox="1"/>
            <p:nvPr/>
          </p:nvSpPr>
          <p:spPr>
            <a:xfrm>
              <a:off x="739946" y="4736757"/>
              <a:ext cx="24465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stanoveno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jako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 1 </a:t>
              </a:r>
              <a:r>
                <a:rPr lang="en-US" sz="2000" dirty="0">
                  <a:latin typeface="Arial" pitchFamily="34" charset="0"/>
                  <a:cs typeface="Arial" pitchFamily="34" charset="0"/>
                  <a:sym typeface="Symbol"/>
                </a:rPr>
                <a:t>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17525" y="4778761"/>
              <a:ext cx="219075" cy="3810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39750" y="260350"/>
            <a:ext cx="8451353" cy="62324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 nám obě věty o selekci říkají?</a:t>
            </a:r>
            <a:b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endParaRPr lang="cs-CZ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1. Selekce může působit jen pokud v populaci existuje 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genetická variabilita spojená s fitness.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2. Jediné odpovědi na selekci z hlediska fitness jsou ty,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které jsou přenášeny gametami.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Obě základní selekční rovnice ukazují, že odpověď na selekci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závisí na tom, jak je individuální variabilita fitness předávána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gametou do další generace. Selekci můžeme porozumět pouze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z perspektivy gamet.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3. Adaptivní výsledek představuje interakci variability fitness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se strukturou populace.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Ani úplná znalost fitness každého jedince v populaci nestačí k tomu,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abychom určili odpověď na selekční tlak; záleží na způsobu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kombinování gamet (tj. na populační struktuře).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39750" y="260350"/>
            <a:ext cx="8433719" cy="64171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 nám oba teorémy o selekci říkají?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4. Selekční rovnováhy pouze pokud všechny gamety mají 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stejný dopad na fitness.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Např. genotypy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v malarickém prostředí budou produkovat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část potomstva s nižší než průměrnou fitness (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 a část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s vyšší než průměrnou fitness (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), ale jednotlivé účinky se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vyrovnávají.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Nízká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heritabilita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málo genetické variability nebo znak je spojen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s fitness v populaci, která je v rovnováze nebo blízko ní;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vysoká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heritabilita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 znak není spojen s fitness nebo populace není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v rovnováze. Evoluce se zastaví při nulové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/>
              </a:rPr>
              <a:t>heritabilitě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.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5. Selekce v každé generaci zvyšuje průměrnou fitness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populace.</a:t>
            </a:r>
          </a:p>
          <a:p>
            <a:pPr defTabSz="540000"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					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a proto i změny ve frekvencích alel vždy jen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takové, které nesnižují průměrnou fitness			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</a:t>
            </a: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93358" y="5549274"/>
            <a:ext cx="2038350" cy="381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1428109" y="143373"/>
            <a:ext cx="5763802" cy="5183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23"/>
          <p:cNvSpPr>
            <a:spLocks noChangeArrowheads="1"/>
          </p:cNvSpPr>
          <p:nvPr/>
        </p:nvSpPr>
        <p:spPr bwMode="auto">
          <a:xfrm>
            <a:off x="6193605" y="3534310"/>
            <a:ext cx="2477783" cy="996594"/>
          </a:xfrm>
          <a:prstGeom prst="wedgeRectCallout">
            <a:avLst>
              <a:gd name="adj1" fmla="val -54833"/>
              <a:gd name="adj2" fmla="val 9631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/>
              </a:rPr>
              <a:t>vliv vnějšího kontextu, ve kterém se genetický systém nachází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19113" y="5589142"/>
            <a:ext cx="8333372" cy="830997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Přenos DNA do další generace je přímo ovlivněn interakcí </a:t>
            </a:r>
          </a:p>
          <a:p>
            <a:pPr algn="ctr"/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 vnějším prostředím </a:t>
            </a: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/>
              </a:rPr>
              <a:t> nejde o tautologii</a:t>
            </a:r>
            <a:endParaRPr lang="cs-CZ" sz="2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39750" y="260350"/>
            <a:ext cx="8331127" cy="15799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Absolutní fitness: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např. celkový počet potomků vyprodukovaný samicí během jejího života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nebo podíl potomků přeživších do dospělosti: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Př.: z 2000 narozených jedinců 1575 v reprodukčním věku</a:t>
            </a:r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878148"/>
              </p:ext>
            </p:extLst>
          </p:nvPr>
        </p:nvGraphicFramePr>
        <p:xfrm>
          <a:off x="1523999" y="2173972"/>
          <a:ext cx="6096001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11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49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49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49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>
                          <a:solidFill>
                            <a:sysClr val="windowText" lastClr="000000"/>
                          </a:solidFill>
                        </a:rPr>
                        <a:t>AA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při narození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</a:rPr>
                        <a:t>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</a:rPr>
                        <a:t>1000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</a:rPr>
                        <a:t>500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v dospělosti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</a:rPr>
                        <a:t>450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</a:rPr>
                        <a:t>900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</a:rPr>
                        <a:t>225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absolutní fitness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</a:rPr>
                        <a:t>450/500 </a:t>
                      </a:r>
                    </a:p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</a:rPr>
                        <a:t>= 0,9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</a:rPr>
                        <a:t>900/1000 </a:t>
                      </a:r>
                    </a:p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</a:rPr>
                        <a:t>= 0,9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</a:rPr>
                        <a:t>225/500 </a:t>
                      </a:r>
                    </a:p>
                    <a:p>
                      <a:pPr algn="ctr"/>
                      <a:r>
                        <a:rPr lang="cs-CZ" b="0" dirty="0">
                          <a:solidFill>
                            <a:sysClr val="windowText" lastClr="000000"/>
                          </a:solidFill>
                        </a:rPr>
                        <a:t>= 0,45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ovéPole 5"/>
          <p:cNvSpPr txBox="1"/>
          <p:nvPr/>
        </p:nvSpPr>
        <p:spPr>
          <a:xfrm>
            <a:off x="539750" y="4394071"/>
            <a:ext cx="2507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Relativní fitness,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9198434"/>
              </p:ext>
            </p:extLst>
          </p:nvPr>
        </p:nvGraphicFramePr>
        <p:xfrm>
          <a:off x="1451918" y="5075195"/>
          <a:ext cx="6339984" cy="10290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4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50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50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50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4197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>
                          <a:solidFill>
                            <a:sysClr val="windowText" lastClr="000000"/>
                          </a:solidFill>
                        </a:rPr>
                        <a:t>AA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4846">
                <a:tc>
                  <a:txBody>
                    <a:bodyPr/>
                    <a:lstStyle/>
                    <a:p>
                      <a:r>
                        <a:rPr lang="cs-CZ" dirty="0"/>
                        <a:t>relativní fitness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</a:rPr>
                        <a:t> = 0,9/0,9 = 1,0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</a:rPr>
                        <a:t> = 0,9/0,9 = 1,0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>
                          <a:solidFill>
                            <a:sysClr val="windowText" lastClr="000000"/>
                          </a:solidFill>
                        </a:rPr>
                        <a:t>w</a:t>
                      </a:r>
                      <a:r>
                        <a:rPr lang="cs-CZ" b="0" i="1" baseline="-25000" dirty="0" err="1">
                          <a:solidFill>
                            <a:sysClr val="windowText" lastClr="000000"/>
                          </a:solidFill>
                        </a:rPr>
                        <a:t>aa</a:t>
                      </a:r>
                      <a:r>
                        <a:rPr lang="cs-CZ" b="0" dirty="0">
                          <a:solidFill>
                            <a:sysClr val="windowText" lastClr="000000"/>
                          </a:solidFill>
                        </a:rPr>
                        <a:t> = 0,45/0,9 = 0,5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539750" y="260350"/>
            <a:ext cx="7843814" cy="5498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Model:</a:t>
            </a:r>
            <a:b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b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Diploidní organismy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Jeden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lokus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dvě alely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Obligátní pohlavní rozmnožování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Diskrétní generace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Náhodné oplození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Nekonečně velká populace (žádný drift)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Absence populační struktury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Absence toku genů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Absence mutace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Selekce na základě odlišné </a:t>
            </a:r>
            <a:r>
              <a:rPr lang="cs-CZ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viability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cs-CZ" sz="20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viability</a:t>
            </a:r>
            <a:r>
              <a:rPr lang="cs-CZ" sz="20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selection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Hodnoty fitness konstantní v čase, prostoru a stejné mezi pohlavími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15828</TotalTime>
  <Words>3036</Words>
  <Application>Microsoft Office PowerPoint</Application>
  <PresentationFormat>Předvádění na obrazovce (4:3)</PresentationFormat>
  <Paragraphs>406</Paragraphs>
  <Slides>65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65</vt:i4>
      </vt:variant>
    </vt:vector>
  </HeadingPairs>
  <TitlesOfParts>
    <vt:vector size="70" baseType="lpstr">
      <vt:lpstr>Arial</vt:lpstr>
      <vt:lpstr>Arial Black</vt:lpstr>
      <vt:lpstr>Calibri</vt:lpstr>
      <vt:lpstr>Cambria Math</vt:lpstr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Miloš Macholán</dc:creator>
  <cp:lastModifiedBy>Miloš Macholán</cp:lastModifiedBy>
  <cp:revision>965</cp:revision>
  <dcterms:created xsi:type="dcterms:W3CDTF">2014-09-23T15:47:53Z</dcterms:created>
  <dcterms:modified xsi:type="dcterms:W3CDTF">2022-05-04T09:21:55Z</dcterms:modified>
</cp:coreProperties>
</file>