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5"/>
  </p:notesMasterIdLst>
  <p:sldIdLst>
    <p:sldId id="331" r:id="rId2"/>
    <p:sldId id="33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32" r:id="rId13"/>
    <p:sldId id="333" r:id="rId14"/>
    <p:sldId id="307" r:id="rId15"/>
    <p:sldId id="308" r:id="rId16"/>
    <p:sldId id="309" r:id="rId17"/>
    <p:sldId id="335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2" r:id="rId27"/>
    <p:sldId id="323" r:id="rId28"/>
    <p:sldId id="324" r:id="rId29"/>
    <p:sldId id="325" r:id="rId30"/>
    <p:sldId id="326" r:id="rId31"/>
    <p:sldId id="327" r:id="rId32"/>
    <p:sldId id="329" r:id="rId33"/>
    <p:sldId id="330" r:id="rId34"/>
  </p:sldIdLst>
  <p:sldSz cx="12192000" cy="6858000"/>
  <p:notesSz cx="6796088" cy="992822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64A96-0614-DEB1-AA13-5DD3FEFFC009}" v="34" dt="2022-03-09T10:21:34.620"/>
    <p1510:client id="{88E93198-0EC4-161F-1029-BB8A68CA0857}" v="58" dt="2022-03-16T10:10:21.090"/>
    <p1510:client id="{E35EA585-739B-C1E4-8147-65C29DE84364}" v="13" dt="2022-03-16T10:12:0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>
      <p:cViewPr varScale="1">
        <p:scale>
          <a:sx n="86" d="100"/>
          <a:sy n="86" d="100"/>
        </p:scale>
        <p:origin x="960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FDD7A9AE-2601-7642-8685-B634E1AD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FC74DA60-A12A-1F4B-9936-89C3FF4F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1AA6B7A3-A281-4F44-BA84-45B80254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361C6EA7-4688-0944-836C-48060E57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2" name="AutoShape 5">
            <a:extLst>
              <a:ext uri="{FF2B5EF4-FFF2-40B4-BE49-F238E27FC236}">
                <a16:creationId xmlns:a16="http://schemas.microsoft.com/office/drawing/2014/main" id="{20AF681D-BCF3-2845-9A71-80ED6131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3" name="AutoShape 6">
            <a:extLst>
              <a:ext uri="{FF2B5EF4-FFF2-40B4-BE49-F238E27FC236}">
                <a16:creationId xmlns:a16="http://schemas.microsoft.com/office/drawing/2014/main" id="{193B8EFE-BA00-7442-AB31-C2445A5F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4" name="AutoShape 7">
            <a:extLst>
              <a:ext uri="{FF2B5EF4-FFF2-40B4-BE49-F238E27FC236}">
                <a16:creationId xmlns:a16="http://schemas.microsoft.com/office/drawing/2014/main" id="{BE51ED35-5BB1-BD47-B1C4-DDD5389A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5" name="AutoShape 8">
            <a:extLst>
              <a:ext uri="{FF2B5EF4-FFF2-40B4-BE49-F238E27FC236}">
                <a16:creationId xmlns:a16="http://schemas.microsoft.com/office/drawing/2014/main" id="{14D1976F-E62A-FD41-9686-A74C2DB4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6" name="Text Box 9">
            <a:extLst>
              <a:ext uri="{FF2B5EF4-FFF2-40B4-BE49-F238E27FC236}">
                <a16:creationId xmlns:a16="http://schemas.microsoft.com/office/drawing/2014/main" id="{F373DD8C-5F63-E44C-B302-13516D33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7" name="Text Box 10">
            <a:extLst>
              <a:ext uri="{FF2B5EF4-FFF2-40B4-BE49-F238E27FC236}">
                <a16:creationId xmlns:a16="http://schemas.microsoft.com/office/drawing/2014/main" id="{2DEDB736-916C-9F44-8671-792A8022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8" name="Rectangle 11">
            <a:extLst>
              <a:ext uri="{FF2B5EF4-FFF2-40B4-BE49-F238E27FC236}">
                <a16:creationId xmlns:a16="http://schemas.microsoft.com/office/drawing/2014/main" id="{55E27F47-2F92-494C-A44B-16D3942303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7650" cy="3711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8957AD44-A345-D041-B9DF-399F1ADAF5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6075" cy="4454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Z" altLang="en-CZ" noProof="0"/>
          </a:p>
        </p:txBody>
      </p:sp>
      <p:sp>
        <p:nvSpPr>
          <p:cNvPr id="4110" name="Text Box 13">
            <a:extLst>
              <a:ext uri="{FF2B5EF4-FFF2-40B4-BE49-F238E27FC236}">
                <a16:creationId xmlns:a16="http://schemas.microsoft.com/office/drawing/2014/main" id="{CC0E3812-70C7-FE42-983B-872AE581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6579D83-2E40-DD41-B849-B5CF159F6C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337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300" smtClean="0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3533F37E-6B5D-BA42-A898-E10D38AB7B2E}" type="slidenum">
              <a:rPr lang="cs-CZ" altLang="en-CZ"/>
              <a:pPr>
                <a:defRPr/>
              </a:pPr>
              <a:t>‹#›</a:t>
            </a:fld>
            <a:endParaRPr lang="cs-CZ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>
            <a:extLst>
              <a:ext uri="{FF2B5EF4-FFF2-40B4-BE49-F238E27FC236}">
                <a16:creationId xmlns:a16="http://schemas.microsoft.com/office/drawing/2014/main" id="{B685D8FD-48B0-874B-89E5-49991EF80B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C98F9F0A-563A-3E40-8084-0EB97A97CD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312A1466-81DA-2945-98CA-BA9BF2E4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3AF77A-0F53-6046-87C4-4E520CB62EB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Text Box 2">
            <a:extLst>
              <a:ext uri="{FF2B5EF4-FFF2-40B4-BE49-F238E27FC236}">
                <a16:creationId xmlns:a16="http://schemas.microsoft.com/office/drawing/2014/main" id="{948A3E60-1782-0B47-B3BF-971413F4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3EB85F-F0AC-BF46-8DFA-B860FBA9A14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Text Box 3">
            <a:extLst>
              <a:ext uri="{FF2B5EF4-FFF2-40B4-BE49-F238E27FC236}">
                <a16:creationId xmlns:a16="http://schemas.microsoft.com/office/drawing/2014/main" id="{2A2D38BC-AD8C-F548-A664-3B120873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8C37F4-9AEA-9944-96F1-ADAC52D4A1DE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6" name="Text Box 4">
            <a:extLst>
              <a:ext uri="{FF2B5EF4-FFF2-40B4-BE49-F238E27FC236}">
                <a16:creationId xmlns:a16="http://schemas.microsoft.com/office/drawing/2014/main" id="{E94C0393-B1DC-8E46-8C9D-6C34D700650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7" name="Text Box 5">
            <a:extLst>
              <a:ext uri="{FF2B5EF4-FFF2-40B4-BE49-F238E27FC236}">
                <a16:creationId xmlns:a16="http://schemas.microsoft.com/office/drawing/2014/main" id="{3F40B4E2-9114-9643-B8A8-EAC795E0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2815650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132972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>
            <a:extLst>
              <a:ext uri="{FF2B5EF4-FFF2-40B4-BE49-F238E27FC236}">
                <a16:creationId xmlns:a16="http://schemas.microsoft.com/office/drawing/2014/main" id="{ECD054D1-800C-974D-B8C1-1C7ECCE162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3B96AAE-97E9-AF4D-9E29-63B741192DC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BD51210F-D94A-C84C-B40C-96E03C84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D87436-AF4C-D547-A628-25FF7268380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C605500A-8C0C-EC4E-8741-4504F8F2C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3CABC8-5D7A-8B4B-A28A-CC4A7691EAA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Text Box 3">
            <a:extLst>
              <a:ext uri="{FF2B5EF4-FFF2-40B4-BE49-F238E27FC236}">
                <a16:creationId xmlns:a16="http://schemas.microsoft.com/office/drawing/2014/main" id="{99938559-1B62-EB40-98CB-C7D04CFAB40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8" name="Text Box 4">
            <a:extLst>
              <a:ext uri="{FF2B5EF4-FFF2-40B4-BE49-F238E27FC236}">
                <a16:creationId xmlns:a16="http://schemas.microsoft.com/office/drawing/2014/main" id="{73D3BCC1-FE44-A943-8B09-CB5F2174F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>
            <a:extLst>
              <a:ext uri="{FF2B5EF4-FFF2-40B4-BE49-F238E27FC236}">
                <a16:creationId xmlns:a16="http://schemas.microsoft.com/office/drawing/2014/main" id="{FA070398-E33B-BD45-86AB-DCBC8595A2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F17787B-B280-514F-91CC-2CF9378B933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752D4BB0-169C-6148-840B-0211C63D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8A8206-C4A4-C94D-BB79-F0F2B5745D59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328F4CD3-A15A-FF4E-9A93-2EE7EB2D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127619-424A-CC4B-88E3-7C3283C9DDC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Text Box 3">
            <a:extLst>
              <a:ext uri="{FF2B5EF4-FFF2-40B4-BE49-F238E27FC236}">
                <a16:creationId xmlns:a16="http://schemas.microsoft.com/office/drawing/2014/main" id="{7C68F498-3A6C-A043-8C9A-0FCF7C8F5A1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6" name="Text Box 4">
            <a:extLst>
              <a:ext uri="{FF2B5EF4-FFF2-40B4-BE49-F238E27FC236}">
                <a16:creationId xmlns:a16="http://schemas.microsoft.com/office/drawing/2014/main" id="{0D0F44FC-F90B-9B4E-B3D5-8616F163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>
            <a:extLst>
              <a:ext uri="{FF2B5EF4-FFF2-40B4-BE49-F238E27FC236}">
                <a16:creationId xmlns:a16="http://schemas.microsoft.com/office/drawing/2014/main" id="{5192431A-148F-F74C-9C84-5AEBA44EBE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236D8FE5-2598-1442-8F08-D0D928BBD443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C9C9612C-2328-BF40-A133-46293F228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D860D2-F3CC-6945-86C6-040601EE31A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Text Box 2">
            <a:extLst>
              <a:ext uri="{FF2B5EF4-FFF2-40B4-BE49-F238E27FC236}">
                <a16:creationId xmlns:a16="http://schemas.microsoft.com/office/drawing/2014/main" id="{65F52509-6EBA-994B-AEE1-5F640B12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E2E160-0985-3143-9552-D8085D84B6F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3" name="Text Box 3">
            <a:extLst>
              <a:ext uri="{FF2B5EF4-FFF2-40B4-BE49-F238E27FC236}">
                <a16:creationId xmlns:a16="http://schemas.microsoft.com/office/drawing/2014/main" id="{65EB3202-7C0C-B34D-9A2E-A889D6DC22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4" name="Text Box 4">
            <a:extLst>
              <a:ext uri="{FF2B5EF4-FFF2-40B4-BE49-F238E27FC236}">
                <a16:creationId xmlns:a16="http://schemas.microsoft.com/office/drawing/2014/main" id="{19EF48DD-C8C3-1047-B4BB-1CACBC14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4">
            <a:extLst>
              <a:ext uri="{FF2B5EF4-FFF2-40B4-BE49-F238E27FC236}">
                <a16:creationId xmlns:a16="http://schemas.microsoft.com/office/drawing/2014/main" id="{79365EE0-AD88-FB41-9943-65A0FD3486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B239A0A-8162-2C4A-B2F5-EF6D53E7C3C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A43BBBFF-7CB4-DE44-B5F7-8FCD973F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5362B4-1D71-2146-90FB-673C7ED081D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DC738730-01B0-A247-9C87-BD804CD2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351627-90A0-0A4D-B444-365E238E492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5" name="Text Box 3">
            <a:extLst>
              <a:ext uri="{FF2B5EF4-FFF2-40B4-BE49-F238E27FC236}">
                <a16:creationId xmlns:a16="http://schemas.microsoft.com/office/drawing/2014/main" id="{D7384885-CEA8-584B-91DD-A885B19125E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>
            <a:extLst>
              <a:ext uri="{FF2B5EF4-FFF2-40B4-BE49-F238E27FC236}">
                <a16:creationId xmlns:a16="http://schemas.microsoft.com/office/drawing/2014/main" id="{119EBB6C-C90C-D143-804E-FFF13F5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4">
            <a:extLst>
              <a:ext uri="{FF2B5EF4-FFF2-40B4-BE49-F238E27FC236}">
                <a16:creationId xmlns:a16="http://schemas.microsoft.com/office/drawing/2014/main" id="{76CB20CC-3EFA-4541-92C1-20EA389C81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682040C-5816-1842-A067-5622A48CDAC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BBD5443B-23B3-1344-BF46-F1225713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5E3C610-C663-C04A-A08F-ADBAC624A59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Text Box 2">
            <a:extLst>
              <a:ext uri="{FF2B5EF4-FFF2-40B4-BE49-F238E27FC236}">
                <a16:creationId xmlns:a16="http://schemas.microsoft.com/office/drawing/2014/main" id="{6351D454-DB96-D547-A998-F4EF0344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E4267C-03B0-5F4C-B3FD-3C62CF0FDFE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3" name="Text Box 3">
            <a:extLst>
              <a:ext uri="{FF2B5EF4-FFF2-40B4-BE49-F238E27FC236}">
                <a16:creationId xmlns:a16="http://schemas.microsoft.com/office/drawing/2014/main" id="{F3E28B6E-366A-AE46-891E-D5B13422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3B1395-29B0-494E-804C-1DEC87F27D0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4" name="Text Box 4">
            <a:extLst>
              <a:ext uri="{FF2B5EF4-FFF2-40B4-BE49-F238E27FC236}">
                <a16:creationId xmlns:a16="http://schemas.microsoft.com/office/drawing/2014/main" id="{1985DCCB-6216-F145-A223-4613B835A85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5" name="Text Box 5">
            <a:extLst>
              <a:ext uri="{FF2B5EF4-FFF2-40B4-BE49-F238E27FC236}">
                <a16:creationId xmlns:a16="http://schemas.microsoft.com/office/drawing/2014/main" id="{395A9A78-EDDB-3B48-8640-93CD6B3F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4">
            <a:extLst>
              <a:ext uri="{FF2B5EF4-FFF2-40B4-BE49-F238E27FC236}">
                <a16:creationId xmlns:a16="http://schemas.microsoft.com/office/drawing/2014/main" id="{D2F263DB-4436-2648-9DCD-ED805D5231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82CECC3-4088-4640-B9B1-9267ACD4D18E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B61EC37B-31C2-B447-96C2-988F2E3D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9575B0-9529-494F-B160-15C9BFA1B9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Text Box 2">
            <a:extLst>
              <a:ext uri="{FF2B5EF4-FFF2-40B4-BE49-F238E27FC236}">
                <a16:creationId xmlns:a16="http://schemas.microsoft.com/office/drawing/2014/main" id="{3BD7D79F-DCD0-7142-BEAF-947FC3E7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61928C-4D6A-DC44-86CF-06F6139AEC7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Text Box 3">
            <a:extLst>
              <a:ext uri="{FF2B5EF4-FFF2-40B4-BE49-F238E27FC236}">
                <a16:creationId xmlns:a16="http://schemas.microsoft.com/office/drawing/2014/main" id="{538635A6-AE31-EC43-BD44-1AE85296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B2DB19-DE04-234E-B4AF-CDF87756F98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2" name="Text Box 4">
            <a:extLst>
              <a:ext uri="{FF2B5EF4-FFF2-40B4-BE49-F238E27FC236}">
                <a16:creationId xmlns:a16="http://schemas.microsoft.com/office/drawing/2014/main" id="{D8AAC1C6-AA3E-C446-B54A-D4B112654E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3" name="Text Box 5">
            <a:extLst>
              <a:ext uri="{FF2B5EF4-FFF2-40B4-BE49-F238E27FC236}">
                <a16:creationId xmlns:a16="http://schemas.microsoft.com/office/drawing/2014/main" id="{12DED29B-E00E-2641-9855-DA39F3D3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">
            <a:extLst>
              <a:ext uri="{FF2B5EF4-FFF2-40B4-BE49-F238E27FC236}">
                <a16:creationId xmlns:a16="http://schemas.microsoft.com/office/drawing/2014/main" id="{4CCFD90B-3DE3-6A40-ABE6-0018648B68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DC584F8-C026-7646-96B6-2D982305C2E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45BEE2A7-B934-0046-8431-6EE132B2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6FD95B1-F09A-CE47-B4B6-DE3E1CCB902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Text Box 2">
            <a:extLst>
              <a:ext uri="{FF2B5EF4-FFF2-40B4-BE49-F238E27FC236}">
                <a16:creationId xmlns:a16="http://schemas.microsoft.com/office/drawing/2014/main" id="{A92F97BE-E8DC-EA41-97EA-3D9EE0A4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748F5A-72ED-8C4D-8BE5-07977640A9C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9" name="Text Box 3">
            <a:extLst>
              <a:ext uri="{FF2B5EF4-FFF2-40B4-BE49-F238E27FC236}">
                <a16:creationId xmlns:a16="http://schemas.microsoft.com/office/drawing/2014/main" id="{DAF8E61A-F1FD-754D-9A8B-0244615655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>
            <a:extLst>
              <a:ext uri="{FF2B5EF4-FFF2-40B4-BE49-F238E27FC236}">
                <a16:creationId xmlns:a16="http://schemas.microsoft.com/office/drawing/2014/main" id="{A85EDD4D-2C3F-2643-A2C5-A4599E59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4">
            <a:extLst>
              <a:ext uri="{FF2B5EF4-FFF2-40B4-BE49-F238E27FC236}">
                <a16:creationId xmlns:a16="http://schemas.microsoft.com/office/drawing/2014/main" id="{A5E0AE75-888B-CA4D-8AE4-A05542FDB3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484BA50A-9FD5-EA48-9AC0-31E5BF465CA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1FC57899-0A64-5C45-9027-9809BF48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FA3CD9-2693-9742-B6B1-16AB06F0ED4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Text Box 2">
            <a:extLst>
              <a:ext uri="{FF2B5EF4-FFF2-40B4-BE49-F238E27FC236}">
                <a16:creationId xmlns:a16="http://schemas.microsoft.com/office/drawing/2014/main" id="{51CF77B8-51C8-BB44-A68C-3E9D4D52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9E6DA1-9B06-6E44-85DD-4C5EDD88B5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7" name="Text Box 3">
            <a:extLst>
              <a:ext uri="{FF2B5EF4-FFF2-40B4-BE49-F238E27FC236}">
                <a16:creationId xmlns:a16="http://schemas.microsoft.com/office/drawing/2014/main" id="{249FA40A-F233-7146-A1C7-BC780826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91D29D-6B05-A24E-A72C-00F121EFF68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8" name="Text Box 4">
            <a:extLst>
              <a:ext uri="{FF2B5EF4-FFF2-40B4-BE49-F238E27FC236}">
                <a16:creationId xmlns:a16="http://schemas.microsoft.com/office/drawing/2014/main" id="{648E1267-E715-814F-BD90-725948F771E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9" name="Text Box 5">
            <a:extLst>
              <a:ext uri="{FF2B5EF4-FFF2-40B4-BE49-F238E27FC236}">
                <a16:creationId xmlns:a16="http://schemas.microsoft.com/office/drawing/2014/main" id="{F2E4686C-CEEF-B14B-B908-D0E9446A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>
            <a:extLst>
              <a:ext uri="{FF2B5EF4-FFF2-40B4-BE49-F238E27FC236}">
                <a16:creationId xmlns:a16="http://schemas.microsoft.com/office/drawing/2014/main" id="{883D4E3B-0E26-5F4E-B178-C4789C8D98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7EC9DFB2-8579-B24C-BD62-3F180368406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2C9CF7CC-F79D-0143-8BF6-FC7DE3BEB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151F2C-1B40-DE4E-8802-2CC7CCA7C65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Text Box 2">
            <a:extLst>
              <a:ext uri="{FF2B5EF4-FFF2-40B4-BE49-F238E27FC236}">
                <a16:creationId xmlns:a16="http://schemas.microsoft.com/office/drawing/2014/main" id="{FDC20488-533D-174C-A5C5-BCB6EE2D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2EB5D8-077D-E846-9EB2-3B4CD05CBF9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Text Box 3">
            <a:extLst>
              <a:ext uri="{FF2B5EF4-FFF2-40B4-BE49-F238E27FC236}">
                <a16:creationId xmlns:a16="http://schemas.microsoft.com/office/drawing/2014/main" id="{E9F724C4-0236-A34A-B7E4-D31A348CF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84A8B1-46AC-F444-9AE2-C8F14C6D8C4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4" name="Text Box 4">
            <a:extLst>
              <a:ext uri="{FF2B5EF4-FFF2-40B4-BE49-F238E27FC236}">
                <a16:creationId xmlns:a16="http://schemas.microsoft.com/office/drawing/2014/main" id="{A74B24E0-88F4-804C-8E1B-D91A0481780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5" name="Text Box 5">
            <a:extLst>
              <a:ext uri="{FF2B5EF4-FFF2-40B4-BE49-F238E27FC236}">
                <a16:creationId xmlns:a16="http://schemas.microsoft.com/office/drawing/2014/main" id="{19FA8B57-1330-1D42-A26F-0983F1FB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4">
            <a:extLst>
              <a:ext uri="{FF2B5EF4-FFF2-40B4-BE49-F238E27FC236}">
                <a16:creationId xmlns:a16="http://schemas.microsoft.com/office/drawing/2014/main" id="{1A6C1267-84CD-804F-B6FA-A8F0E8AD1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7E4C48F-0EEE-8049-AEC9-B652C0C3F65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3123" name="Text Box 1">
            <a:extLst>
              <a:ext uri="{FF2B5EF4-FFF2-40B4-BE49-F238E27FC236}">
                <a16:creationId xmlns:a16="http://schemas.microsoft.com/office/drawing/2014/main" id="{75ED4CE3-DDB7-5145-854A-D5D783DE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729C99-27D2-E040-B0AA-8E3BBC3598E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4" name="Text Box 2">
            <a:extLst>
              <a:ext uri="{FF2B5EF4-FFF2-40B4-BE49-F238E27FC236}">
                <a16:creationId xmlns:a16="http://schemas.microsoft.com/office/drawing/2014/main" id="{F7B998BC-2239-3F40-98F8-3D0525B2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AD48AA-CDDE-344B-B3B6-B16F01999DB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5" name="Text Box 3">
            <a:extLst>
              <a:ext uri="{FF2B5EF4-FFF2-40B4-BE49-F238E27FC236}">
                <a16:creationId xmlns:a16="http://schemas.microsoft.com/office/drawing/2014/main" id="{EFE21F2E-029B-5742-98BF-98682977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DA3B9B-D14A-D848-B720-9550FC51A01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6" name="Text Box 4">
            <a:extLst>
              <a:ext uri="{FF2B5EF4-FFF2-40B4-BE49-F238E27FC236}">
                <a16:creationId xmlns:a16="http://schemas.microsoft.com/office/drawing/2014/main" id="{CC6F8CFC-A11E-0E43-A699-B2171BE08FA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7" name="Text Box 5">
            <a:extLst>
              <a:ext uri="{FF2B5EF4-FFF2-40B4-BE49-F238E27FC236}">
                <a16:creationId xmlns:a16="http://schemas.microsoft.com/office/drawing/2014/main" id="{7B82277A-D4A4-6048-A157-00499EB4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4">
            <a:extLst>
              <a:ext uri="{FF2B5EF4-FFF2-40B4-BE49-F238E27FC236}">
                <a16:creationId xmlns:a16="http://schemas.microsoft.com/office/drawing/2014/main" id="{394EB1BB-F1DC-B548-ACBB-FA8FC8BBA8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A4D4893E-1997-8D46-90C9-F4EC4C2989E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B834F992-7084-4D45-B44F-FBD8ACF8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A5E38-31E3-F24C-8334-4DA40B80B7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687D9F35-797C-C649-8B3F-E672098B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5497DE-71F6-5743-97A3-201E29132B4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3" name="Text Box 3">
            <a:extLst>
              <a:ext uri="{FF2B5EF4-FFF2-40B4-BE49-F238E27FC236}">
                <a16:creationId xmlns:a16="http://schemas.microsoft.com/office/drawing/2014/main" id="{AC2752F2-564A-1C42-8F20-A9BBFD4E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E8342-8C64-7B4C-9333-44EB3D0F47A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4" name="Text Box 4">
            <a:extLst>
              <a:ext uri="{FF2B5EF4-FFF2-40B4-BE49-F238E27FC236}">
                <a16:creationId xmlns:a16="http://schemas.microsoft.com/office/drawing/2014/main" id="{00CCEB0F-1DA1-3645-BF64-0DDA79B7297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>
            <a:extLst>
              <a:ext uri="{FF2B5EF4-FFF2-40B4-BE49-F238E27FC236}">
                <a16:creationId xmlns:a16="http://schemas.microsoft.com/office/drawing/2014/main" id="{E4BAABAF-C2A0-2D4E-8EE9-92058C2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4">
            <a:extLst>
              <a:ext uri="{FF2B5EF4-FFF2-40B4-BE49-F238E27FC236}">
                <a16:creationId xmlns:a16="http://schemas.microsoft.com/office/drawing/2014/main" id="{1A23E1CB-C179-F843-B80A-60888B681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5444456-4C6C-0D40-B170-38ED838C9E3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3672332E-C34B-0B41-9E8D-61F186E38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B38310-0DE0-D943-BFE0-47722A6142D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687E3F77-9719-334E-86BB-9FF62386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916659-038B-B74E-8AE7-91C265CC8C6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1" name="Text Box 3">
            <a:extLst>
              <a:ext uri="{FF2B5EF4-FFF2-40B4-BE49-F238E27FC236}">
                <a16:creationId xmlns:a16="http://schemas.microsoft.com/office/drawing/2014/main" id="{2E50D914-6CEC-1B47-96D8-DAABAEF1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5BAEF5-F310-164D-959E-BED2FE4BE51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2" name="Text Box 4">
            <a:extLst>
              <a:ext uri="{FF2B5EF4-FFF2-40B4-BE49-F238E27FC236}">
                <a16:creationId xmlns:a16="http://schemas.microsoft.com/office/drawing/2014/main" id="{A5EA5FC3-0C2E-F449-913F-A49DB1B09DD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3" name="Text Box 5">
            <a:extLst>
              <a:ext uri="{FF2B5EF4-FFF2-40B4-BE49-F238E27FC236}">
                <a16:creationId xmlns:a16="http://schemas.microsoft.com/office/drawing/2014/main" id="{893460B7-51E4-A04A-B031-D03BD0EB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4">
            <a:extLst>
              <a:ext uri="{FF2B5EF4-FFF2-40B4-BE49-F238E27FC236}">
                <a16:creationId xmlns:a16="http://schemas.microsoft.com/office/drawing/2014/main" id="{04A58E45-C929-1546-A6D0-C4878E67B1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0216D31-1459-1B4A-AF6D-EA09C905E1A5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2714D4EC-FE53-6E4A-9C8D-795CDA76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DD5055-BC3B-B948-9F6D-F95A73D8953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6" name="Text Box 2">
            <a:extLst>
              <a:ext uri="{FF2B5EF4-FFF2-40B4-BE49-F238E27FC236}">
                <a16:creationId xmlns:a16="http://schemas.microsoft.com/office/drawing/2014/main" id="{DE22FEA5-97B6-6E43-814C-E9BDFCF7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FCCFDC-8C07-6645-8C24-5C7C34BF772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7" name="Text Box 3">
            <a:extLst>
              <a:ext uri="{FF2B5EF4-FFF2-40B4-BE49-F238E27FC236}">
                <a16:creationId xmlns:a16="http://schemas.microsoft.com/office/drawing/2014/main" id="{75AE35A0-903F-7544-8142-0397C549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842D69-6885-5D4E-80C3-BAFBC5ACCCF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8" name="Text Box 4">
            <a:extLst>
              <a:ext uri="{FF2B5EF4-FFF2-40B4-BE49-F238E27FC236}">
                <a16:creationId xmlns:a16="http://schemas.microsoft.com/office/drawing/2014/main" id="{32178E88-518A-A646-8996-425F200CB24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9" name="Text Box 5">
            <a:extLst>
              <a:ext uri="{FF2B5EF4-FFF2-40B4-BE49-F238E27FC236}">
                <a16:creationId xmlns:a16="http://schemas.microsoft.com/office/drawing/2014/main" id="{67ED1BD5-1435-C745-9D9F-74342133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4">
            <a:extLst>
              <a:ext uri="{FF2B5EF4-FFF2-40B4-BE49-F238E27FC236}">
                <a16:creationId xmlns:a16="http://schemas.microsoft.com/office/drawing/2014/main" id="{06233E02-6D09-5442-92EB-663F56C74D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481D9195-D99E-3240-B09C-3BCC13873650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7484E2B7-4BF5-5643-93EE-65DC9FF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965BE4-4F53-DB49-854D-EC3594037C3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Text Box 2">
            <a:extLst>
              <a:ext uri="{FF2B5EF4-FFF2-40B4-BE49-F238E27FC236}">
                <a16:creationId xmlns:a16="http://schemas.microsoft.com/office/drawing/2014/main" id="{02A9241E-056E-3640-8930-DA03D31F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F285DC-4920-E44A-B64D-1D586B3CA8D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5" name="Text Box 3">
            <a:extLst>
              <a:ext uri="{FF2B5EF4-FFF2-40B4-BE49-F238E27FC236}">
                <a16:creationId xmlns:a16="http://schemas.microsoft.com/office/drawing/2014/main" id="{505362D8-1DE7-4440-AB1A-52A4D9F0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4E091B-81CF-F844-AC64-0C8465AB8FD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6" name="Text Box 4">
            <a:extLst>
              <a:ext uri="{FF2B5EF4-FFF2-40B4-BE49-F238E27FC236}">
                <a16:creationId xmlns:a16="http://schemas.microsoft.com/office/drawing/2014/main" id="{15D79591-8E6E-B946-9254-3D7E9398E3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7" name="Text Box 5">
            <a:extLst>
              <a:ext uri="{FF2B5EF4-FFF2-40B4-BE49-F238E27FC236}">
                <a16:creationId xmlns:a16="http://schemas.microsoft.com/office/drawing/2014/main" id="{F8ECB254-FB75-9348-86C0-BA53F00F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4">
            <a:extLst>
              <a:ext uri="{FF2B5EF4-FFF2-40B4-BE49-F238E27FC236}">
                <a16:creationId xmlns:a16="http://schemas.microsoft.com/office/drawing/2014/main" id="{8E7DD8AB-F9DB-3244-A665-E481BDF65D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71A31668-E6E5-F54D-97DC-73B44BBFE14F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5411" name="Text Box 1">
            <a:extLst>
              <a:ext uri="{FF2B5EF4-FFF2-40B4-BE49-F238E27FC236}">
                <a16:creationId xmlns:a16="http://schemas.microsoft.com/office/drawing/2014/main" id="{253519DD-87F7-CF4B-BC7F-AD779D6D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89D08-395C-DA41-9D5A-B9C9A9E95C7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2" name="Text Box 2">
            <a:extLst>
              <a:ext uri="{FF2B5EF4-FFF2-40B4-BE49-F238E27FC236}">
                <a16:creationId xmlns:a16="http://schemas.microsoft.com/office/drawing/2014/main" id="{C3B532C2-69E6-0547-929B-12A59805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4F938E-6EA9-624D-8BB7-0F6A98C3EEA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3" name="Text Box 3">
            <a:extLst>
              <a:ext uri="{FF2B5EF4-FFF2-40B4-BE49-F238E27FC236}">
                <a16:creationId xmlns:a16="http://schemas.microsoft.com/office/drawing/2014/main" id="{47FC31BC-8B8F-FC43-9656-61598F2D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5B82D4-558E-3443-BFAE-6670D050C0C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4" name="Text Box 4">
            <a:extLst>
              <a:ext uri="{FF2B5EF4-FFF2-40B4-BE49-F238E27FC236}">
                <a16:creationId xmlns:a16="http://schemas.microsoft.com/office/drawing/2014/main" id="{B52C6929-473F-6949-9638-86821556A6F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5" name="Text Box 5">
            <a:extLst>
              <a:ext uri="{FF2B5EF4-FFF2-40B4-BE49-F238E27FC236}">
                <a16:creationId xmlns:a16="http://schemas.microsoft.com/office/drawing/2014/main" id="{E20D7F21-8B92-9E42-A7F5-91D34276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4">
            <a:extLst>
              <a:ext uri="{FF2B5EF4-FFF2-40B4-BE49-F238E27FC236}">
                <a16:creationId xmlns:a16="http://schemas.microsoft.com/office/drawing/2014/main" id="{F644F021-39FC-FC45-A099-7F23715DE2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039865A-ECD6-B34D-AF88-D0FCF5251BFC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7459" name="Text Box 1">
            <a:extLst>
              <a:ext uri="{FF2B5EF4-FFF2-40B4-BE49-F238E27FC236}">
                <a16:creationId xmlns:a16="http://schemas.microsoft.com/office/drawing/2014/main" id="{BC93B77F-E3CB-DC42-AAA9-5313F3B3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78ADA0-4A25-C04B-AD32-84FD0E8B205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0" name="Text Box 2">
            <a:extLst>
              <a:ext uri="{FF2B5EF4-FFF2-40B4-BE49-F238E27FC236}">
                <a16:creationId xmlns:a16="http://schemas.microsoft.com/office/drawing/2014/main" id="{D6E8E042-317F-A842-A333-52945D3E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3EE98D-25FA-2D4E-B74B-F417C0C2444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Text Box 3">
            <a:extLst>
              <a:ext uri="{FF2B5EF4-FFF2-40B4-BE49-F238E27FC236}">
                <a16:creationId xmlns:a16="http://schemas.microsoft.com/office/drawing/2014/main" id="{DC0DC287-F997-4647-B6F1-FCD66B18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E8A93D-A445-E248-B07D-9FC92C92CAE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2" name="Text Box 4">
            <a:extLst>
              <a:ext uri="{FF2B5EF4-FFF2-40B4-BE49-F238E27FC236}">
                <a16:creationId xmlns:a16="http://schemas.microsoft.com/office/drawing/2014/main" id="{C99AF931-2767-614C-942D-11A588492A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3" name="Text Box 5">
            <a:extLst>
              <a:ext uri="{FF2B5EF4-FFF2-40B4-BE49-F238E27FC236}">
                <a16:creationId xmlns:a16="http://schemas.microsoft.com/office/drawing/2014/main" id="{3B4BA1E7-44BA-8442-9EE2-EFBB9715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4">
            <a:extLst>
              <a:ext uri="{FF2B5EF4-FFF2-40B4-BE49-F238E27FC236}">
                <a16:creationId xmlns:a16="http://schemas.microsoft.com/office/drawing/2014/main" id="{5F64A093-C9A3-1847-845F-0C82E1C6EB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B471020-6B55-1841-A3DD-BE717879B40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9507" name="Text Box 1">
            <a:extLst>
              <a:ext uri="{FF2B5EF4-FFF2-40B4-BE49-F238E27FC236}">
                <a16:creationId xmlns:a16="http://schemas.microsoft.com/office/drawing/2014/main" id="{1FFC204E-069F-8541-B32A-3BE97C50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5D89FB-09B1-F248-96B1-A5467C90587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8" name="Text Box 2">
            <a:extLst>
              <a:ext uri="{FF2B5EF4-FFF2-40B4-BE49-F238E27FC236}">
                <a16:creationId xmlns:a16="http://schemas.microsoft.com/office/drawing/2014/main" id="{368EB675-83C3-AB46-8CA2-C2D2E61B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438906-E4A9-3C4D-9ECF-2A1F807B0D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9" name="Text Box 3">
            <a:extLst>
              <a:ext uri="{FF2B5EF4-FFF2-40B4-BE49-F238E27FC236}">
                <a16:creationId xmlns:a16="http://schemas.microsoft.com/office/drawing/2014/main" id="{DB399113-6821-F140-9E97-BAE67232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EBA4DE-07AA-C747-B70F-A51C653D9CE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10" name="Text Box 4">
            <a:extLst>
              <a:ext uri="{FF2B5EF4-FFF2-40B4-BE49-F238E27FC236}">
                <a16:creationId xmlns:a16="http://schemas.microsoft.com/office/drawing/2014/main" id="{C5BD0F72-BE64-FD48-8775-3C1385E4171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11" name="Text Box 5">
            <a:extLst>
              <a:ext uri="{FF2B5EF4-FFF2-40B4-BE49-F238E27FC236}">
                <a16:creationId xmlns:a16="http://schemas.microsoft.com/office/drawing/2014/main" id="{FA717785-2FF7-D049-88FE-7ADF8DD4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4">
            <a:extLst>
              <a:ext uri="{FF2B5EF4-FFF2-40B4-BE49-F238E27FC236}">
                <a16:creationId xmlns:a16="http://schemas.microsoft.com/office/drawing/2014/main" id="{010A107B-3999-9E49-BF57-4D38C49BCF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54D256F-E84D-C440-A1EB-66E28058418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CF82E5A2-911C-2249-8F03-908B799CD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07B7EC-F225-1E4C-8E9E-7D5557C0139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6" name="Text Box 2">
            <a:extLst>
              <a:ext uri="{FF2B5EF4-FFF2-40B4-BE49-F238E27FC236}">
                <a16:creationId xmlns:a16="http://schemas.microsoft.com/office/drawing/2014/main" id="{943F88BE-C569-6C4F-915A-A8930668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8A6E29-7B5B-F842-96F9-BCA1BC4ECB4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7" name="Text Box 3">
            <a:extLst>
              <a:ext uri="{FF2B5EF4-FFF2-40B4-BE49-F238E27FC236}">
                <a16:creationId xmlns:a16="http://schemas.microsoft.com/office/drawing/2014/main" id="{CD28EE31-0DEA-EA4C-ABE6-32CA81A1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434F26-B5C5-E54F-96A1-6DC46F2D43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8" name="Text Box 4">
            <a:extLst>
              <a:ext uri="{FF2B5EF4-FFF2-40B4-BE49-F238E27FC236}">
                <a16:creationId xmlns:a16="http://schemas.microsoft.com/office/drawing/2014/main" id="{6F0FBF75-FE9C-0F4A-8895-0315BB3E4EF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9" name="Text Box 5">
            <a:extLst>
              <a:ext uri="{FF2B5EF4-FFF2-40B4-BE49-F238E27FC236}">
                <a16:creationId xmlns:a16="http://schemas.microsoft.com/office/drawing/2014/main" id="{7B2F92E5-C68D-6D4A-9B08-BBFB61D2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4">
            <a:extLst>
              <a:ext uri="{FF2B5EF4-FFF2-40B4-BE49-F238E27FC236}">
                <a16:creationId xmlns:a16="http://schemas.microsoft.com/office/drawing/2014/main" id="{39F4F381-512B-4149-A6BF-B125179F5C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B50EE561-0E60-1E46-9939-0FFDD039E028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245D699A-1D8C-5E4A-9C10-6FE8C463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CB65A2-6559-6540-8490-722EB0DC6E3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2" name="Text Box 2">
            <a:extLst>
              <a:ext uri="{FF2B5EF4-FFF2-40B4-BE49-F238E27FC236}">
                <a16:creationId xmlns:a16="http://schemas.microsoft.com/office/drawing/2014/main" id="{89637BBF-B7CC-F841-B9D5-9727F456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AF5F38-A003-F943-9B82-CB970E34948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3" name="Text Box 3">
            <a:extLst>
              <a:ext uri="{FF2B5EF4-FFF2-40B4-BE49-F238E27FC236}">
                <a16:creationId xmlns:a16="http://schemas.microsoft.com/office/drawing/2014/main" id="{0C49141C-A62F-CD45-AD50-B34344C0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50642A-5F66-F044-938A-26C36E9C7A0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4">
            <a:extLst>
              <a:ext uri="{FF2B5EF4-FFF2-40B4-BE49-F238E27FC236}">
                <a16:creationId xmlns:a16="http://schemas.microsoft.com/office/drawing/2014/main" id="{10A84603-9747-2E4F-B367-E0AF2939F3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5" name="Text Box 5">
            <a:extLst>
              <a:ext uri="{FF2B5EF4-FFF2-40B4-BE49-F238E27FC236}">
                <a16:creationId xmlns:a16="http://schemas.microsoft.com/office/drawing/2014/main" id="{13F45EB8-C842-0146-988B-EAEAC0D5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>
            <a:extLst>
              <a:ext uri="{FF2B5EF4-FFF2-40B4-BE49-F238E27FC236}">
                <a16:creationId xmlns:a16="http://schemas.microsoft.com/office/drawing/2014/main" id="{8DFB41B8-F932-3844-A25B-E1900433A6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83B7F3A3-A90F-7C42-BDDE-8392F4781F32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A34A6073-E323-BA43-81ED-4F82BACA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94CC21-8D32-AE42-BB98-50A552103C5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Text Box 2">
            <a:extLst>
              <a:ext uri="{FF2B5EF4-FFF2-40B4-BE49-F238E27FC236}">
                <a16:creationId xmlns:a16="http://schemas.microsoft.com/office/drawing/2014/main" id="{F7C51039-205C-6741-B1A1-B5684FC5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69624A-DD72-8245-9963-57922BF9F29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Text Box 3">
            <a:extLst>
              <a:ext uri="{FF2B5EF4-FFF2-40B4-BE49-F238E27FC236}">
                <a16:creationId xmlns:a16="http://schemas.microsoft.com/office/drawing/2014/main" id="{C2AC8552-5F0A-EF45-8E8B-19218408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441721-B876-7844-ACEA-FD66C7FBD06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2" name="Text Box 4">
            <a:extLst>
              <a:ext uri="{FF2B5EF4-FFF2-40B4-BE49-F238E27FC236}">
                <a16:creationId xmlns:a16="http://schemas.microsoft.com/office/drawing/2014/main" id="{D0A377A3-B1A6-B640-BD11-64E7FE00CB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3" name="Text Box 5">
            <a:extLst>
              <a:ext uri="{FF2B5EF4-FFF2-40B4-BE49-F238E27FC236}">
                <a16:creationId xmlns:a16="http://schemas.microsoft.com/office/drawing/2014/main" id="{CCDB205D-10E9-9E45-AF38-BDDF86FA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4">
            <a:extLst>
              <a:ext uri="{FF2B5EF4-FFF2-40B4-BE49-F238E27FC236}">
                <a16:creationId xmlns:a16="http://schemas.microsoft.com/office/drawing/2014/main" id="{264A9C0B-46E0-3D45-9547-12506CCDD0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339987B-DA52-8246-855B-AA6C83D1F34F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7699" name="Text Box 1">
            <a:extLst>
              <a:ext uri="{FF2B5EF4-FFF2-40B4-BE49-F238E27FC236}">
                <a16:creationId xmlns:a16="http://schemas.microsoft.com/office/drawing/2014/main" id="{F7668B20-B7E7-9D4D-8CB4-5473B12A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139C90-6E6E-874E-A25C-904B21C097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0" name="Text Box 2">
            <a:extLst>
              <a:ext uri="{FF2B5EF4-FFF2-40B4-BE49-F238E27FC236}">
                <a16:creationId xmlns:a16="http://schemas.microsoft.com/office/drawing/2014/main" id="{21DED278-95B2-2346-8F8A-1ED882FC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21CBF7-0952-E143-B3A0-5A2C9226A76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1" name="Text Box 3">
            <a:extLst>
              <a:ext uri="{FF2B5EF4-FFF2-40B4-BE49-F238E27FC236}">
                <a16:creationId xmlns:a16="http://schemas.microsoft.com/office/drawing/2014/main" id="{43B24B6E-ECD5-EF4F-9B8E-1BD0FA6C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9CDE45-2D61-8542-860A-D0AB1D7EA58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2" name="Text Box 4">
            <a:extLst>
              <a:ext uri="{FF2B5EF4-FFF2-40B4-BE49-F238E27FC236}">
                <a16:creationId xmlns:a16="http://schemas.microsoft.com/office/drawing/2014/main" id="{C5DE7B8A-B324-6E46-B627-8F2B4EF7AC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3" name="Text Box 5">
            <a:extLst>
              <a:ext uri="{FF2B5EF4-FFF2-40B4-BE49-F238E27FC236}">
                <a16:creationId xmlns:a16="http://schemas.microsoft.com/office/drawing/2014/main" id="{1DACAF52-4C79-3840-9DD9-463139CD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>
            <a:extLst>
              <a:ext uri="{FF2B5EF4-FFF2-40B4-BE49-F238E27FC236}">
                <a16:creationId xmlns:a16="http://schemas.microsoft.com/office/drawing/2014/main" id="{309C41A8-DCBB-984E-B723-4255205FF7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6BF3985-3474-D742-9AB1-E04E2A8AE0FB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E7C97404-E5DA-6F4E-85E8-B2DDD5C8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B392A-7EDA-9746-87FF-45CB635A0DD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Text Box 2">
            <a:extLst>
              <a:ext uri="{FF2B5EF4-FFF2-40B4-BE49-F238E27FC236}">
                <a16:creationId xmlns:a16="http://schemas.microsoft.com/office/drawing/2014/main" id="{14F09C55-504D-3044-B8A6-BD9AD2F2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FFE7BB-FDE3-4F47-8E2E-52F70169980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9" name="Text Box 3">
            <a:extLst>
              <a:ext uri="{FF2B5EF4-FFF2-40B4-BE49-F238E27FC236}">
                <a16:creationId xmlns:a16="http://schemas.microsoft.com/office/drawing/2014/main" id="{011B1A5E-C8EA-F947-BB40-2F7CEB7B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DA5F89-C819-9041-B451-D9D15616D7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Text Box 4">
            <a:extLst>
              <a:ext uri="{FF2B5EF4-FFF2-40B4-BE49-F238E27FC236}">
                <a16:creationId xmlns:a16="http://schemas.microsoft.com/office/drawing/2014/main" id="{8CBA2449-E723-9B4B-9475-69DD04A3F3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1" name="Text Box 5">
            <a:extLst>
              <a:ext uri="{FF2B5EF4-FFF2-40B4-BE49-F238E27FC236}">
                <a16:creationId xmlns:a16="http://schemas.microsoft.com/office/drawing/2014/main" id="{857D53E6-45CF-E04E-A3A6-553134DB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>
            <a:extLst>
              <a:ext uri="{FF2B5EF4-FFF2-40B4-BE49-F238E27FC236}">
                <a16:creationId xmlns:a16="http://schemas.microsoft.com/office/drawing/2014/main" id="{6B4D04F9-BE65-8E47-BB46-78A5CBCE71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2EE62D8-78FC-7749-B955-FDB8ACE6390C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450A5522-ECD4-7142-9126-4CEC53F3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6697AD-BA96-564B-80DB-AEFCA2985C2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Text Box 2">
            <a:extLst>
              <a:ext uri="{FF2B5EF4-FFF2-40B4-BE49-F238E27FC236}">
                <a16:creationId xmlns:a16="http://schemas.microsoft.com/office/drawing/2014/main" id="{C13E887A-6E48-1142-8E6B-6F27FC1F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DDBE683-5BBD-0248-A7F3-D159B07C66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7" name="Text Box 3">
            <a:extLst>
              <a:ext uri="{FF2B5EF4-FFF2-40B4-BE49-F238E27FC236}">
                <a16:creationId xmlns:a16="http://schemas.microsoft.com/office/drawing/2014/main" id="{992CEDD9-334B-4341-A66D-5E8A32ED2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0C86D1-5718-8143-B122-3C84976E573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8" name="Text Box 4">
            <a:extLst>
              <a:ext uri="{FF2B5EF4-FFF2-40B4-BE49-F238E27FC236}">
                <a16:creationId xmlns:a16="http://schemas.microsoft.com/office/drawing/2014/main" id="{0FB67DE3-4B3C-E146-939E-E39A80A7C7C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9" name="Text Box 5">
            <a:extLst>
              <a:ext uri="{FF2B5EF4-FFF2-40B4-BE49-F238E27FC236}">
                <a16:creationId xmlns:a16="http://schemas.microsoft.com/office/drawing/2014/main" id="{4BFE868B-BCB9-A64F-99E5-8FA32C6C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4">
            <a:extLst>
              <a:ext uri="{FF2B5EF4-FFF2-40B4-BE49-F238E27FC236}">
                <a16:creationId xmlns:a16="http://schemas.microsoft.com/office/drawing/2014/main" id="{867FE9A4-9E65-1B4D-8E4C-F9274EC6D5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E3D25C4B-4B5A-DE4F-87C2-4FF20C6DAC15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710C2C47-7458-0F49-B9A9-16D44A3A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09C82F-F66C-584A-8F61-905978CA2729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Text Box 2">
            <a:extLst>
              <a:ext uri="{FF2B5EF4-FFF2-40B4-BE49-F238E27FC236}">
                <a16:creationId xmlns:a16="http://schemas.microsoft.com/office/drawing/2014/main" id="{70425F78-28F6-724F-ACD8-3759ACFE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537F1C-5708-694A-AFED-853078EB3B7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Text Box 3">
            <a:extLst>
              <a:ext uri="{FF2B5EF4-FFF2-40B4-BE49-F238E27FC236}">
                <a16:creationId xmlns:a16="http://schemas.microsoft.com/office/drawing/2014/main" id="{848E8524-68BB-CA44-8948-FEC9BEA1A57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6" name="Text Box 4">
            <a:extLst>
              <a:ext uri="{FF2B5EF4-FFF2-40B4-BE49-F238E27FC236}">
                <a16:creationId xmlns:a16="http://schemas.microsoft.com/office/drawing/2014/main" id="{E9DE1B67-78D7-B846-A60F-B95B92D1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>
            <a:extLst>
              <a:ext uri="{FF2B5EF4-FFF2-40B4-BE49-F238E27FC236}">
                <a16:creationId xmlns:a16="http://schemas.microsoft.com/office/drawing/2014/main" id="{A1316F1B-5A04-B54C-B117-A7F07AC539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AEB60F44-56F8-544C-BA39-BA309DD50240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15F205DD-71CB-CD44-9B23-593A1B59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8BF835-1662-D547-AB23-9A79EA69E15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9E4B6F53-52E2-C24C-8FAB-1ADAC541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838576-439D-2F41-B6B3-BBF61D0CFB9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Text Box 3">
            <a:extLst>
              <a:ext uri="{FF2B5EF4-FFF2-40B4-BE49-F238E27FC236}">
                <a16:creationId xmlns:a16="http://schemas.microsoft.com/office/drawing/2014/main" id="{C27CC616-7395-2342-B459-5B0D7418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F001DF-C4B7-FE4D-AE68-F58D868790A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4" name="Text Box 4">
            <a:extLst>
              <a:ext uri="{FF2B5EF4-FFF2-40B4-BE49-F238E27FC236}">
                <a16:creationId xmlns:a16="http://schemas.microsoft.com/office/drawing/2014/main" id="{02011293-AA93-AD44-8D99-C42BDB30322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5" name="Text Box 5">
            <a:extLst>
              <a:ext uri="{FF2B5EF4-FFF2-40B4-BE49-F238E27FC236}">
                <a16:creationId xmlns:a16="http://schemas.microsoft.com/office/drawing/2014/main" id="{57B41D23-5D87-7147-9A60-771B3CAD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>
            <a:extLst>
              <a:ext uri="{FF2B5EF4-FFF2-40B4-BE49-F238E27FC236}">
                <a16:creationId xmlns:a16="http://schemas.microsoft.com/office/drawing/2014/main" id="{992E566E-205C-B54F-B647-EDBD5A7DDA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1A99D6E-EA6B-D848-AA7D-E59E0DBB7A0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EEE5FFDC-EAFB-5046-80F5-A17714AF9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F4052EF-FD41-984D-B2CA-DEBCE3BD314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6245E979-6439-B548-A4DD-0A8D4046C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080699-6491-6044-AE9B-BDD8684BD74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1" name="Text Box 3">
            <a:extLst>
              <a:ext uri="{FF2B5EF4-FFF2-40B4-BE49-F238E27FC236}">
                <a16:creationId xmlns:a16="http://schemas.microsoft.com/office/drawing/2014/main" id="{203E5CB3-0D10-0C4C-BB7A-08CEF403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7D59A4-C028-CE4B-A7C7-5ADEDDD62F6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Text Box 4">
            <a:extLst>
              <a:ext uri="{FF2B5EF4-FFF2-40B4-BE49-F238E27FC236}">
                <a16:creationId xmlns:a16="http://schemas.microsoft.com/office/drawing/2014/main" id="{6B570C70-027A-E141-9C3C-4F9CB0DA723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3" name="Text Box 5">
            <a:extLst>
              <a:ext uri="{FF2B5EF4-FFF2-40B4-BE49-F238E27FC236}">
                <a16:creationId xmlns:a16="http://schemas.microsoft.com/office/drawing/2014/main" id="{6BAAB978-9EDE-F84C-BD45-7106B14E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839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61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3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1308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FA24C-8C40-8549-9FCA-BCF53E17924A}" type="slidenum">
              <a:rPr lang="en-US" altLang="en-CZ" smtClean="0"/>
              <a:pPr>
                <a:defRPr/>
              </a:pPr>
              <a:t>‹#›</a:t>
            </a:fld>
            <a:endParaRPr lang="en-US" altLang="en-CZ"/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C1F9F267-E499-E84B-A9C6-0F38552AA19A}"/>
              </a:ext>
            </a:extLst>
          </p:cNvPr>
          <p:cNvPicPr/>
          <p:nvPr/>
        </p:nvPicPr>
        <p:blipFill>
          <a:blip r:embed="rId2"/>
          <a:srcRect l="7808" t="27743" r="5481" b="25155"/>
          <a:stretch/>
        </p:blipFill>
        <p:spPr>
          <a:xfrm>
            <a:off x="371160" y="385835"/>
            <a:ext cx="5232600" cy="617040"/>
          </a:xfrm>
          <a:prstGeom prst="rect">
            <a:avLst/>
          </a:prstGeom>
          <a:ln>
            <a:noFill/>
          </a:ln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C429C1D0-73C6-DF4F-B357-ECD63A89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9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644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49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6831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9432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3" y="273424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6098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98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1680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3730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3991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903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54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77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14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CA" sz="127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6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CA" sz="127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fld id="{58827F87-85F9-FF48-AA9D-1D389151D378}" type="slidenum">
              <a:rPr lang="cs-CZ" altLang="en-CZ" smtClean="0"/>
              <a:pPr>
                <a:defRPr/>
              </a:pPr>
              <a:t>‹#›</a:t>
            </a:fld>
            <a:endParaRPr lang="cs-CZ" alt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0F8E0-248B-CE43-9852-1A3309E3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8305" y="6278615"/>
            <a:ext cx="2326656" cy="5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452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onductor.org/instal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0985B-EC5E-4C43-B016-64F0DCD7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7BF284C4-2D91-3745-BC40-13A56D0EA9B1}"/>
              </a:ext>
            </a:extLst>
          </p:cNvPr>
          <p:cNvSpPr/>
          <p:nvPr/>
        </p:nvSpPr>
        <p:spPr>
          <a:xfrm>
            <a:off x="446696" y="2132856"/>
            <a:ext cx="9721080" cy="1958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Analýza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</a:t>
            </a:r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cDNA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mikročipy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Kontrola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kvality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normalizace</a:t>
            </a:r>
            <a:endParaRPr lang="en-US" sz="1488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9F24C027-172D-0D45-B952-F549AD69A8F4}"/>
              </a:ext>
            </a:extLst>
          </p:cNvPr>
          <p:cNvSpPr/>
          <p:nvPr/>
        </p:nvSpPr>
        <p:spPr>
          <a:xfrm>
            <a:off x="479376" y="4437112"/>
            <a:ext cx="9393436" cy="1686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 2022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9. a 16.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březen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2022</a:t>
            </a: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Budinská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95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budinska@recetox.muni.cz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35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">
            <a:extLst>
              <a:ext uri="{FF2B5EF4-FFF2-40B4-BE49-F238E27FC236}">
                <a16:creationId xmlns:a16="http://schemas.microsoft.com/office/drawing/2014/main" id="{3806ABA4-4AF3-3144-AC2D-44A93366CED3}"/>
              </a:ext>
            </a:extLst>
          </p:cNvPr>
          <p:cNvGrpSpPr>
            <a:grpSpLocks/>
          </p:cNvGrpSpPr>
          <p:nvPr/>
        </p:nvGrpSpPr>
        <p:grpSpPr bwMode="auto">
          <a:xfrm>
            <a:off x="1739901" y="1484314"/>
            <a:ext cx="8515349" cy="4192587"/>
            <a:chOff x="136" y="935"/>
            <a:chExt cx="5364" cy="2641"/>
          </a:xfrm>
        </p:grpSpPr>
        <p:sp>
          <p:nvSpPr>
            <p:cNvPr id="105482" name="Text Box 2">
              <a:extLst>
                <a:ext uri="{FF2B5EF4-FFF2-40B4-BE49-F238E27FC236}">
                  <a16:creationId xmlns:a16="http://schemas.microsoft.com/office/drawing/2014/main" id="{E3C87B64-81D7-9641-B337-3344985F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935"/>
              <a:ext cx="216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25438"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Graf intensit kanálů</a:t>
              </a:r>
            </a:p>
            <a:p>
              <a:pPr eaLnBrk="1" hangingPunct="1">
                <a:spcBef>
                  <a:spcPts val="1000"/>
                </a:spcBef>
                <a:buClrTx/>
              </a:pPr>
              <a:endParaRPr lang="cs-CZ" altLang="en-CZ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5483" name="Group 3">
              <a:extLst>
                <a:ext uri="{FF2B5EF4-FFF2-40B4-BE49-F238E27FC236}">
                  <a16:creationId xmlns:a16="http://schemas.microsoft.com/office/drawing/2014/main" id="{77840072-0DF8-E744-98A7-3D9339B93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" y="1170"/>
              <a:ext cx="2597" cy="2406"/>
              <a:chOff x="136" y="1170"/>
              <a:chExt cx="2597" cy="2406"/>
            </a:xfrm>
          </p:grpSpPr>
          <p:pic>
            <p:nvPicPr>
              <p:cNvPr id="105486" name="Picture 4">
                <a:extLst>
                  <a:ext uri="{FF2B5EF4-FFF2-40B4-BE49-F238E27FC236}">
                    <a16:creationId xmlns:a16="http://schemas.microsoft.com/office/drawing/2014/main" id="{798B1E61-D6D7-F14F-A163-56E0E7A46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68"/>
              <a:stretch>
                <a:fillRect/>
              </a:stretch>
            </p:blipFill>
            <p:spPr bwMode="auto">
              <a:xfrm>
                <a:off x="362" y="1170"/>
                <a:ext cx="2371" cy="2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6868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5487" name="Text Box 5">
                <a:extLst>
                  <a:ext uri="{FF2B5EF4-FFF2-40B4-BE49-F238E27FC236}">
                    <a16:creationId xmlns:a16="http://schemas.microsoft.com/office/drawing/2014/main" id="{05FAAB3E-3174-234F-801C-CFC0A0CC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" y="3439"/>
                <a:ext cx="465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500"/>
                  </a:spcBef>
                  <a:buClrTx/>
                </a:pPr>
                <a:r>
                  <a:rPr lang="cs-CZ" altLang="en-CZ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Cy5</a:t>
                </a:r>
              </a:p>
            </p:txBody>
          </p:sp>
          <p:sp>
            <p:nvSpPr>
              <p:cNvPr id="105488" name="Text Box 6">
                <a:extLst>
                  <a:ext uri="{FF2B5EF4-FFF2-40B4-BE49-F238E27FC236}">
                    <a16:creationId xmlns:a16="http://schemas.microsoft.com/office/drawing/2014/main" id="{F360D4A5-0877-AF40-A5B7-C4879EE7C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" y="1927"/>
                <a:ext cx="192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500"/>
                  </a:spcBef>
                  <a:buClrTx/>
                </a:pPr>
                <a:r>
                  <a:rPr lang="cs-CZ" altLang="en-CZ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Cy3</a:t>
                </a:r>
              </a:p>
            </p:txBody>
          </p:sp>
        </p:grpSp>
        <p:sp>
          <p:nvSpPr>
            <p:cNvPr id="105484" name="Text Box 7">
              <a:extLst>
                <a:ext uri="{FF2B5EF4-FFF2-40B4-BE49-F238E27FC236}">
                  <a16:creationId xmlns:a16="http://schemas.microsoft.com/office/drawing/2014/main" id="{216435E1-E792-0044-A791-C42CA9B61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937"/>
              <a:ext cx="71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25438"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</a:pPr>
              <a:r>
                <a:rPr lang="cs-CZ" altLang="en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MA graf</a:t>
              </a:r>
            </a:p>
          </p:txBody>
        </p:sp>
        <p:pic>
          <p:nvPicPr>
            <p:cNvPr id="105485" name="Picture 8">
              <a:extLst>
                <a:ext uri="{FF2B5EF4-FFF2-40B4-BE49-F238E27FC236}">
                  <a16:creationId xmlns:a16="http://schemas.microsoft.com/office/drawing/2014/main" id="{7C34A4EC-B470-0347-9384-775B9BC84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4"/>
            <a:stretch>
              <a:fillRect/>
            </a:stretch>
          </p:blipFill>
          <p:spPr bwMode="auto">
            <a:xfrm>
              <a:off x="2971" y="1189"/>
              <a:ext cx="2529" cy="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1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475" name="Rectangle 9">
            <a:extLst>
              <a:ext uri="{FF2B5EF4-FFF2-40B4-BE49-F238E27FC236}">
                <a16:creationId xmlns:a16="http://schemas.microsoft.com/office/drawing/2014/main" id="{D789CFD1-4DD8-8447-92B2-D76DD7D1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5597507"/>
            <a:ext cx="16372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M = log (R/G) 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2608D877-C20C-304B-823A-00376735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5940407"/>
            <a:ext cx="259273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A = 1/2 (log(R)+log(G)) </a:t>
            </a:r>
          </a:p>
        </p:txBody>
      </p:sp>
      <p:sp>
        <p:nvSpPr>
          <p:cNvPr id="105477" name="Text Box 11">
            <a:extLst>
              <a:ext uri="{FF2B5EF4-FFF2-40B4-BE49-F238E27FC236}">
                <a16:creationId xmlns:a16="http://schemas.microsoft.com/office/drawing/2014/main" id="{3DDA6D12-06B4-AE45-87A0-B0807507B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375400"/>
            <a:ext cx="424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Neukáže nelineární trendy</a:t>
            </a:r>
          </a:p>
        </p:txBody>
      </p:sp>
      <p:sp>
        <p:nvSpPr>
          <p:cNvPr id="105478" name="Text Box 12">
            <a:extLst>
              <a:ext uri="{FF2B5EF4-FFF2-40B4-BE49-F238E27FC236}">
                <a16:creationId xmlns:a16="http://schemas.microsoft.com/office/drawing/2014/main" id="{739077FF-E161-F843-8606-7D41C158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Diagnostika efektu barviva</a:t>
            </a:r>
          </a:p>
        </p:txBody>
      </p:sp>
      <p:sp>
        <p:nvSpPr>
          <p:cNvPr id="105479" name="Text Box 13">
            <a:extLst>
              <a:ext uri="{FF2B5EF4-FFF2-40B4-BE49-F238E27FC236}">
                <a16:creationId xmlns:a16="http://schemas.microsoft.com/office/drawing/2014/main" id="{666634C5-E92A-7B41-B865-D048F3C54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375400"/>
            <a:ext cx="424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Ukáže nelineární trendy!</a:t>
            </a:r>
          </a:p>
        </p:txBody>
      </p:sp>
      <p:sp>
        <p:nvSpPr>
          <p:cNvPr id="105480" name="Text Box 14">
            <a:extLst>
              <a:ext uri="{FF2B5EF4-FFF2-40B4-BE49-F238E27FC236}">
                <a16:creationId xmlns:a16="http://schemas.microsoft.com/office/drawing/2014/main" id="{4CFFE7DB-9B29-1341-8CFF-279ECD16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836614"/>
            <a:ext cx="86502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DDDDDD"/>
              </a:buClr>
              <a:buFont typeface="Wingdings" pitchFamily="2" charset="2"/>
              <a:buChar char=""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</a:rPr>
              <a:t>Často je efekt barviva větší u sond s nízkou expresí</a:t>
            </a:r>
          </a:p>
        </p:txBody>
      </p:sp>
      <p:sp>
        <p:nvSpPr>
          <p:cNvPr id="105481" name="Rectangle 15">
            <a:extLst>
              <a:ext uri="{FF2B5EF4-FFF2-40B4-BE49-F238E27FC236}">
                <a16:creationId xmlns:a16="http://schemas.microsoft.com/office/drawing/2014/main" id="{5649CB70-1D71-E144-8A87-C45EE9EB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4" y="5664588"/>
            <a:ext cx="218230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Cy3 = B0 + B1*Cy5</a:t>
            </a:r>
          </a:p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(Cy3-B0)/B1=Cy5’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</a:rPr>
              <a:t>Cvičení!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412776"/>
            <a:ext cx="10945216" cy="49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8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Budeme pracovat v programu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-Studio</a:t>
            </a:r>
          </a:p>
          <a:p>
            <a:pPr eaLnBrk="1" hangingPunct="1">
              <a:spcBef>
                <a:spcPts val="8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Ukážeme si jak instalovat balíky pro specifické analýzy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genomických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proteomických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</a:t>
            </a:r>
          </a:p>
          <a:p>
            <a:pPr eaLnBrk="1" hangingPunct="1">
              <a:spcBef>
                <a:spcPts val="8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 příkladových datech uděláme diagnostiku kvality sklíčka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 err="1">
                <a:solidFill>
                  <a:srgbClr val="333399"/>
                </a:solidFill>
              </a:rPr>
              <a:t>Bioconductor</a:t>
            </a:r>
            <a:endParaRPr lang="cs-CZ" altLang="en-CZ" sz="3200" b="1" dirty="0">
              <a:solidFill>
                <a:srgbClr val="333399"/>
              </a:solidFill>
            </a:endParaRP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682626"/>
            <a:ext cx="10945216" cy="56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Bioconductor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je projekt v R speciálně určený pro analýzu molekulárních dat</a:t>
            </a:r>
            <a:endParaRPr lang="en-US">
              <a:latin typeface="Courier New"/>
              <a:cs typeface="Courier New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Obsahuje nejenom speciální balíky, ale i typy objektů, smyslem je standardizace a minimalizace chyb!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 instalovat: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https://www.bioconductor.org/install/</a:t>
            </a: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Do R příkazového řádku zadáme: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if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requireNamespace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",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quietly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TRUE))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install.packages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::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version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"3.12")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Instalace základních balíků: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if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requireNamespace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",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quietly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TRUE))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install.packages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::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3807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 err="1">
                <a:solidFill>
                  <a:srgbClr val="333399"/>
                </a:solidFill>
              </a:rPr>
              <a:t>Bioconductor</a:t>
            </a:r>
            <a:r>
              <a:rPr lang="cs-CZ" altLang="en-CZ" sz="3200" b="1" dirty="0">
                <a:solidFill>
                  <a:srgbClr val="333399"/>
                </a:solidFill>
              </a:rPr>
              <a:t> – instalace balíků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412776"/>
            <a:ext cx="10945216" cy="49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 instalaci specifického balíku použijeme kód: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(c("nazevbaliku1", "nazevbaliku2"))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POZOR NA uvozovky, musí být ", ne “ </a:t>
            </a:r>
          </a:p>
        </p:txBody>
      </p:sp>
    </p:spTree>
    <p:extLst>
      <p:ext uri="{BB962C8B-B14F-4D97-AF65-F5344CB8AC3E}">
        <p14:creationId xmlns:p14="http://schemas.microsoft.com/office/powerpoint/2010/main" val="23390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DC301850-E16D-B145-AF4B-727B5E0D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Balík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5CB88BF1-8F71-074B-BD7F-0FAC20AB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836614"/>
            <a:ext cx="11305256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Balík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poskytuje sadu funkcí pro analýzu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čipů</a:t>
            </a:r>
            <a:endParaRPr lang="en-US"/>
          </a:p>
          <a:p>
            <a:pPr marL="325120" indent="-325120" eaLnBrk="1" hangingPunct="1">
              <a:spcBef>
                <a:spcPts val="825"/>
              </a:spcBef>
              <a:buClrTx/>
            </a:pP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en-CZ" sz="2200" dirty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marray</a:t>
            </a:r>
            <a:r>
              <a:rPr lang="cs-CZ" altLang="en-CZ" sz="2200" dirty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25120" indent="-325120" eaLnBrk="1" hangingPunct="1">
              <a:spcBef>
                <a:spcPts val="825"/>
              </a:spcBef>
              <a:buClrTx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Základní strukturou, s kterou pracuje a která obsahuje základní data všech matic experimentu je třída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marrayRaw</a:t>
            </a: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25120" indent="-325120" eaLnBrk="1" hangingPunct="1">
              <a:spcBef>
                <a:spcPts val="825"/>
              </a:spcBef>
              <a:buClrTx/>
            </a:pP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marrayRaw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maRf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spotů červeného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maGf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spotů zeleného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maRb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pozadí červeného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maGb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pozadí zeleného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maLayout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marrayLayout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mikročipu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maGnames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sond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maTargets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vzorků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maNotes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text - poznámky )</a:t>
            </a:r>
          </a:p>
          <a:p>
            <a:pPr marL="325120" indent="-325120" eaLnBrk="1" hangingPunct="1">
              <a:spcBef>
                <a:spcPts val="675"/>
              </a:spcBef>
              <a:buClrTx/>
            </a:pPr>
            <a:endParaRPr lang="cs-CZ" altLang="en-CZ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756A6803-4206-0449-A6D3-2DF69EC1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Další objekty balíku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FD44669E-6E46-D14D-BF0C-8E2E6756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836614"/>
            <a:ext cx="5040313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000" b="1" dirty="0" err="1">
                <a:solidFill>
                  <a:srgbClr val="000000"/>
                </a:solidFill>
                <a:latin typeface="Arial"/>
              </a:rPr>
              <a:t>marrayLayout</a:t>
            </a:r>
            <a:r>
              <a:rPr lang="cs-CZ" sz="2000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- popisuje mikročip, umístění spotů a jejich sondy</a:t>
            </a:r>
            <a:endParaRPr lang="en-US"/>
          </a:p>
          <a:p>
            <a:pPr marL="325120" indent="-325120" eaLnBrk="1" hangingPunct="1">
              <a:spcBef>
                <a:spcPts val="638"/>
              </a:spcBef>
              <a:buClrTx/>
            </a:pP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new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('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marrayLayout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',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 , #počet řádků matic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sloupců matic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řádků v matici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sloupců v matici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maNspots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maSub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vektor TRUE/FALSE, které spoty se používají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maPlate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faktor –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tip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maControls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faktor – status sondy (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kontrolná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nebo ne?)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maNotes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Object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of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character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</p:txBody>
      </p:sp>
      <p:pic>
        <p:nvPicPr>
          <p:cNvPr id="111620" name="Picture 3">
            <a:extLst>
              <a:ext uri="{FF2B5EF4-FFF2-40B4-BE49-F238E27FC236}">
                <a16:creationId xmlns:a16="http://schemas.microsoft.com/office/drawing/2014/main" id="{2A5D46AD-1F9E-9D4A-8300-AA1EE512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r="60565"/>
          <a:stretch>
            <a:fillRect/>
          </a:stretch>
        </p:blipFill>
        <p:spPr bwMode="auto">
          <a:xfrm>
            <a:off x="7751763" y="1920876"/>
            <a:ext cx="2881312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07" r="605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1" name="Picture 4">
            <a:extLst>
              <a:ext uri="{FF2B5EF4-FFF2-40B4-BE49-F238E27FC236}">
                <a16:creationId xmlns:a16="http://schemas.microsoft.com/office/drawing/2014/main" id="{4F372A6B-C8EB-604E-8F79-69449B20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9686" r="60565" b="62392"/>
          <a:stretch>
            <a:fillRect/>
          </a:stretch>
        </p:blipFill>
        <p:spPr bwMode="auto">
          <a:xfrm>
            <a:off x="9317039" y="3636964"/>
            <a:ext cx="13160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23" t="9686" r="60565" b="623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2" name="Rectangle 5">
            <a:extLst>
              <a:ext uri="{FF2B5EF4-FFF2-40B4-BE49-F238E27FC236}">
                <a16:creationId xmlns:a16="http://schemas.microsoft.com/office/drawing/2014/main" id="{ED8273E8-9D37-2541-8C18-6B18C869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6" y="2124076"/>
            <a:ext cx="1319213" cy="1439863"/>
          </a:xfrm>
          <a:prstGeom prst="rect">
            <a:avLst/>
          </a:prstGeom>
          <a:noFill/>
          <a:ln w="3816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3" name="AutoShape 6">
            <a:extLst>
              <a:ext uri="{FF2B5EF4-FFF2-40B4-BE49-F238E27FC236}">
                <a16:creationId xmlns:a16="http://schemas.microsoft.com/office/drawing/2014/main" id="{ACECC554-1327-DF49-991A-E6C9FA244C64}"/>
              </a:ext>
            </a:extLst>
          </p:cNvPr>
          <p:cNvSpPr>
            <a:spLocks/>
          </p:cNvSpPr>
          <p:nvPr/>
        </p:nvSpPr>
        <p:spPr bwMode="auto">
          <a:xfrm>
            <a:off x="7464425" y="2195514"/>
            <a:ext cx="215900" cy="1296987"/>
          </a:xfrm>
          <a:prstGeom prst="leftBrace">
            <a:avLst>
              <a:gd name="adj1" fmla="val 8344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4" name="Rectangle 7">
            <a:extLst>
              <a:ext uri="{FF2B5EF4-FFF2-40B4-BE49-F238E27FC236}">
                <a16:creationId xmlns:a16="http://schemas.microsoft.com/office/drawing/2014/main" id="{E2DD6CA7-2C99-5D4F-BDCA-C01FD810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4" y="2659063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maNsr</a:t>
            </a:r>
          </a:p>
        </p:txBody>
      </p:sp>
      <p:sp>
        <p:nvSpPr>
          <p:cNvPr id="111625" name="Rectangle 8">
            <a:extLst>
              <a:ext uri="{FF2B5EF4-FFF2-40B4-BE49-F238E27FC236}">
                <a16:creationId xmlns:a16="http://schemas.microsoft.com/office/drawing/2014/main" id="{96537321-2C2E-544F-BAB0-14A816D1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26" y="692150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maNsc</a:t>
            </a:r>
          </a:p>
        </p:txBody>
      </p:sp>
      <p:sp>
        <p:nvSpPr>
          <p:cNvPr id="111626" name="AutoShape 9">
            <a:extLst>
              <a:ext uri="{FF2B5EF4-FFF2-40B4-BE49-F238E27FC236}">
                <a16:creationId xmlns:a16="http://schemas.microsoft.com/office/drawing/2014/main" id="{3E6913B2-E205-A44A-AA0A-31D7BDDA5CEA}"/>
              </a:ext>
            </a:extLst>
          </p:cNvPr>
          <p:cNvSpPr>
            <a:spLocks/>
          </p:cNvSpPr>
          <p:nvPr/>
        </p:nvSpPr>
        <p:spPr bwMode="auto">
          <a:xfrm rot="5400000">
            <a:off x="8506619" y="583406"/>
            <a:ext cx="215900" cy="1169988"/>
          </a:xfrm>
          <a:prstGeom prst="leftBrace">
            <a:avLst>
              <a:gd name="adj1" fmla="val 8329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7" name="AutoShape 10">
            <a:extLst>
              <a:ext uri="{FF2B5EF4-FFF2-40B4-BE49-F238E27FC236}">
                <a16:creationId xmlns:a16="http://schemas.microsoft.com/office/drawing/2014/main" id="{4ACB1D96-0042-5145-AB2F-DD0EBD420D58}"/>
              </a:ext>
            </a:extLst>
          </p:cNvPr>
          <p:cNvSpPr>
            <a:spLocks/>
          </p:cNvSpPr>
          <p:nvPr/>
        </p:nvSpPr>
        <p:spPr bwMode="auto">
          <a:xfrm>
            <a:off x="7535863" y="1952626"/>
            <a:ext cx="461962" cy="4708525"/>
          </a:xfrm>
          <a:prstGeom prst="leftBrace">
            <a:avLst>
              <a:gd name="adj1" fmla="val 8305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8" name="Rectangle 11">
            <a:extLst>
              <a:ext uri="{FF2B5EF4-FFF2-40B4-BE49-F238E27FC236}">
                <a16:creationId xmlns:a16="http://schemas.microsoft.com/office/drawing/2014/main" id="{82F7CE06-BE23-C943-B99B-DDF2CDD0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4140200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maNgr</a:t>
            </a:r>
          </a:p>
        </p:txBody>
      </p:sp>
      <p:sp>
        <p:nvSpPr>
          <p:cNvPr id="111629" name="AutoShape 12">
            <a:extLst>
              <a:ext uri="{FF2B5EF4-FFF2-40B4-BE49-F238E27FC236}">
                <a16:creationId xmlns:a16="http://schemas.microsoft.com/office/drawing/2014/main" id="{B376832C-7320-FA4C-BE05-C79F270D86F5}"/>
              </a:ext>
            </a:extLst>
          </p:cNvPr>
          <p:cNvSpPr>
            <a:spLocks/>
          </p:cNvSpPr>
          <p:nvPr/>
        </p:nvSpPr>
        <p:spPr bwMode="auto">
          <a:xfrm rot="5400000">
            <a:off x="9064626" y="460376"/>
            <a:ext cx="368300" cy="2479675"/>
          </a:xfrm>
          <a:prstGeom prst="leftBrace">
            <a:avLst>
              <a:gd name="adj1" fmla="val 8322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30" name="Rectangle 13">
            <a:extLst>
              <a:ext uri="{FF2B5EF4-FFF2-40B4-BE49-F238E27FC236}">
                <a16:creationId xmlns:a16="http://schemas.microsoft.com/office/drawing/2014/main" id="{9E712B9F-5B5A-0849-B8A3-841FDCE8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026" y="1196975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maNgc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54C1D0E6-04C9-0245-BAAD-8E159824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Další objekty balíku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3923DDD1-D10B-8F45-A4F8-B7FA7068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836614"/>
            <a:ext cx="1108923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marrayInfo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- popisuje vzorky nebo sondy</a:t>
            </a:r>
            <a:endParaRPr lang="en-US"/>
          </a:p>
          <a:p>
            <a:pPr marL="325120" indent="-325120" eaLnBrk="1" hangingPunct="1">
              <a:spcBef>
                <a:spcPts val="750"/>
              </a:spcBef>
              <a:buClrTx/>
            </a:pP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maLabels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vektor jmen/názvů</a:t>
            </a: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maInfo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datová tabulka s dalšími charakteristikami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maNotes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text s poznámkami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25120" indent="-325120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V </a:t>
            </a:r>
            <a:r>
              <a:rPr lang="cs-CZ" altLang="en-CZ" sz="2000" dirty="0" err="1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Rstudiu</a:t>
            </a:r>
            <a:r>
              <a:rPr lang="cs-CZ" altLang="en-CZ" sz="2000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 si otevřeme soubor 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cDNA-kontrolaKvality-priklad1.R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FBA-D949-E94D-A752-A37DD9ED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2362920"/>
            <a:ext cx="10971684" cy="1144631"/>
          </a:xfrm>
        </p:spPr>
        <p:txBody>
          <a:bodyPr/>
          <a:lstStyle/>
          <a:p>
            <a:r>
              <a:rPr lang="en-CZ" dirty="0">
                <a:solidFill>
                  <a:schemeClr val="tx2"/>
                </a:solidFill>
              </a:rPr>
              <a:t>cDNA mikročipy – normalizace</a:t>
            </a:r>
          </a:p>
        </p:txBody>
      </p:sp>
    </p:spTree>
    <p:extLst>
      <p:ext uri="{BB962C8B-B14F-4D97-AF65-F5344CB8AC3E}">
        <p14:creationId xmlns:p14="http://schemas.microsoft.com/office/powerpoint/2010/main" val="202694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>
            <a:extLst>
              <a:ext uri="{FF2B5EF4-FFF2-40B4-BE49-F238E27FC236}">
                <a16:creationId xmlns:a16="http://schemas.microsoft.com/office/drawing/2014/main" id="{2E5FBC82-112E-E04A-B651-FDDF8808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I.</a:t>
            </a: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889CED9D-4C63-2742-84A5-594DD56C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44927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90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Cíl: Upravit hodnoty signálu tak, abychom odstranili systematické odchylky uvnitř mikročipu</a:t>
            </a:r>
            <a:endParaRPr lang="en-US">
              <a:latin typeface="Arial"/>
            </a:endParaRPr>
          </a:p>
          <a:p>
            <a:pPr marL="342900" indent="-342900" eaLnBrk="1" hangingPunct="1">
              <a:spcBef>
                <a:spcPts val="90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Princip: </a:t>
            </a:r>
            <a:r>
              <a:rPr lang="cs-CZ" sz="2400" b="1" i="1" dirty="0">
                <a:solidFill>
                  <a:srgbClr val="000000"/>
                </a:solidFill>
                <a:latin typeface="Arial"/>
              </a:rPr>
              <a:t>Centrování</a:t>
            </a:r>
            <a:r>
              <a:rPr lang="cs-CZ" sz="2400" b="1" dirty="0">
                <a:solidFill>
                  <a:srgbClr val="000000"/>
                </a:solidFill>
                <a:latin typeface="Arial"/>
              </a:rPr>
              <a:t> a/nebo </a:t>
            </a:r>
            <a:r>
              <a:rPr lang="cs-CZ" sz="2400" b="1" i="1" dirty="0">
                <a:solidFill>
                  <a:srgbClr val="000000"/>
                </a:solidFill>
                <a:latin typeface="Arial"/>
              </a:rPr>
              <a:t>škálování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 hodnot exprese </a:t>
            </a:r>
            <a:r>
              <a:rPr lang="cs-CZ" sz="2400" i="1" dirty="0">
                <a:solidFill>
                  <a:srgbClr val="000000"/>
                </a:solidFill>
                <a:latin typeface="Arial"/>
              </a:rPr>
              <a:t>M</a:t>
            </a: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kde 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en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 jsou normalizační hodnoty střední hodnoty (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) a škály (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21860" name="Picture 3">
            <a:extLst>
              <a:ext uri="{FF2B5EF4-FFF2-40B4-BE49-F238E27FC236}">
                <a16:creationId xmlns:a16="http://schemas.microsoft.com/office/drawing/2014/main" id="{35F55F50-6B09-EB44-BB92-4F852D7D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8725"/>
            <a:ext cx="48212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>
            <a:extLst>
              <a:ext uri="{FF2B5EF4-FFF2-40B4-BE49-F238E27FC236}">
                <a16:creationId xmlns:a16="http://schemas.microsoft.com/office/drawing/2014/main" id="{6F70152F-6E79-B44E-ABAA-85CA94E0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7E1139BA-0D56-A743-B2A1-1A5A6D84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36613"/>
            <a:ext cx="11809312" cy="59483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Typy normalizace: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1)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Logaritmická transformace –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většinou používaná z důvodu transformace dat na normální rozdělení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23908" name="Picture 3">
            <a:extLst>
              <a:ext uri="{FF2B5EF4-FFF2-40B4-BE49-F238E27FC236}">
                <a16:creationId xmlns:a16="http://schemas.microsoft.com/office/drawing/2014/main" id="{A49C13C9-61D5-A247-86CE-BF86342B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6"/>
            <a:ext cx="4821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FBA-D949-E94D-A752-A37DD9ED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2362920"/>
            <a:ext cx="10971684" cy="1144631"/>
          </a:xfrm>
        </p:spPr>
        <p:txBody>
          <a:bodyPr/>
          <a:lstStyle/>
          <a:p>
            <a:r>
              <a:rPr lang="en-CZ" dirty="0">
                <a:solidFill>
                  <a:schemeClr val="tx2"/>
                </a:solidFill>
              </a:rPr>
              <a:t>cDNA mikročipy – kontrola kvality</a:t>
            </a:r>
          </a:p>
        </p:txBody>
      </p:sp>
    </p:spTree>
    <p:extLst>
      <p:ext uri="{BB962C8B-B14F-4D97-AF65-F5344CB8AC3E}">
        <p14:creationId xmlns:p14="http://schemas.microsoft.com/office/powerpoint/2010/main" val="162540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>
            <a:extLst>
              <a:ext uri="{FF2B5EF4-FFF2-40B4-BE49-F238E27FC236}">
                <a16:creationId xmlns:a16="http://schemas.microsoft.com/office/drawing/2014/main" id="{70AB888D-5CB0-594F-A34C-8852AF66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96CB246F-D4B8-5D41-AD09-19E2DD2F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36613"/>
            <a:ext cx="11665296" cy="59483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Typy normalizace: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1)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Logaritmická transformace –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většinou používaná z důvodu transformace dat na normální rozdělení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2)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Korekce na pozadí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- odstraňuje efekt pozadí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- odlišné přístupy: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1) </a:t>
            </a:r>
            <a:r>
              <a:rPr lang="cs-CZ" altLang="en-CZ" u="sng" dirty="0">
                <a:solidFill>
                  <a:srgbClr val="000000"/>
                </a:solidFill>
                <a:latin typeface="Arial" panose="020B0604020202020204" pitchFamily="34" charset="0"/>
              </a:rPr>
              <a:t>odpočítá se odhadnutý signál pozadí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– založené na předpokladu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aditivity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signálu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Pozorovaný signál (OS) = Signál pozadí (BS) + Signál sondy (TS)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		       TS   =  OS - BS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- buď pro každý spot zvlášť, nebo globálně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                                                                      střední hodnota odhadnutého signálu pozadí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2) </a:t>
            </a:r>
            <a:r>
              <a:rPr lang="cs-CZ" altLang="en-CZ" u="sng" dirty="0">
                <a:solidFill>
                  <a:srgbClr val="000000"/>
                </a:solidFill>
                <a:latin typeface="Arial" panose="020B0604020202020204" pitchFamily="34" charset="0"/>
              </a:rPr>
              <a:t>bez korekce!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endParaRPr lang="cs-CZ" altLang="en-CZ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36E44E4F-B6B3-4D4B-BCE3-FE5826CC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6"/>
            <a:ext cx="4821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7" name="Picture 4">
            <a:extLst>
              <a:ext uri="{FF2B5EF4-FFF2-40B4-BE49-F238E27FC236}">
                <a16:creationId xmlns:a16="http://schemas.microsoft.com/office/drawing/2014/main" id="{5A7DB0A3-1C40-8744-8841-7DF7443B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146676"/>
            <a:ext cx="482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5958" name="AutoShape 5">
            <a:extLst>
              <a:ext uri="{FF2B5EF4-FFF2-40B4-BE49-F238E27FC236}">
                <a16:creationId xmlns:a16="http://schemas.microsoft.com/office/drawing/2014/main" id="{0A1D45A4-2CB6-3946-BEEF-81468943C8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04112" y="5400676"/>
            <a:ext cx="215900" cy="2698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>
            <a:extLst>
              <a:ext uri="{FF2B5EF4-FFF2-40B4-BE49-F238E27FC236}">
                <a16:creationId xmlns:a16="http://schemas.microsoft.com/office/drawing/2014/main" id="{B4C88711-78A4-EE4C-8EE2-62BC03B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349EE915-2C63-B846-A533-816D6C5A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16124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7075" indent="-2698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3)</a:t>
            </a:r>
            <a:r>
              <a:rPr lang="cs-CZ" altLang="en-CZ" sz="2000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Normalizace prostorového efektu a rozdílů intenzit mezi kanály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Centrování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mediánem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odečítá medián signálu od intenzit signálu všech spotů 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nejjednodušší, ale není schopný zkorigovat nelinearitu</a:t>
            </a: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8004" name="Picture 3">
            <a:extLst>
              <a:ext uri="{FF2B5EF4-FFF2-40B4-BE49-F238E27FC236}">
                <a16:creationId xmlns:a16="http://schemas.microsoft.com/office/drawing/2014/main" id="{91724661-4055-0F4F-A158-0DC1A787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73289"/>
            <a:ext cx="33845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5" name="Picture 4">
            <a:extLst>
              <a:ext uri="{FF2B5EF4-FFF2-40B4-BE49-F238E27FC236}">
                <a16:creationId xmlns:a16="http://schemas.microsoft.com/office/drawing/2014/main" id="{5F57A5C9-DACA-DF45-8C92-478E654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3279776"/>
            <a:ext cx="4821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6" name="Rectangle 5">
            <a:extLst>
              <a:ext uri="{FF2B5EF4-FFF2-40B4-BE49-F238E27FC236}">
                <a16:creationId xmlns:a16="http://schemas.microsoft.com/office/drawing/2014/main" id="{B8F7EB18-11A1-7F41-8423-7B9D3A21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716464"/>
            <a:ext cx="67103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 marL="9144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2" indent="0" algn="ctr" eaLnBrk="1" hangingPunct="1">
              <a:lnSpc>
                <a:spcPct val="80000"/>
              </a:lnSpc>
              <a:buClrTx/>
            </a:pPr>
            <a:r>
              <a:rPr lang="cs-CZ" altLang="en-CZ" sz="2000" i="1" dirty="0">
                <a:solidFill>
                  <a:srgbClr val="000000"/>
                </a:solidFill>
              </a:rPr>
              <a:t>l je medián intenzit signálu všech spotů</a:t>
            </a:r>
          </a:p>
        </p:txBody>
      </p:sp>
      <p:cxnSp>
        <p:nvCxnSpPr>
          <p:cNvPr id="128007" name="AutoShape 6">
            <a:extLst>
              <a:ext uri="{FF2B5EF4-FFF2-40B4-BE49-F238E27FC236}">
                <a16:creationId xmlns:a16="http://schemas.microsoft.com/office/drawing/2014/main" id="{397C773C-CC56-834C-94BB-9E178E8355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16951" y="3932239"/>
            <a:ext cx="142875" cy="5746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>
            <a:extLst>
              <a:ext uri="{FF2B5EF4-FFF2-40B4-BE49-F238E27FC236}">
                <a16:creationId xmlns:a16="http://schemas.microsoft.com/office/drawing/2014/main" id="{E375C84A-E0DF-0F45-A003-AA8B3BB1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Problémy s mediánovým centrováním</a:t>
            </a:r>
          </a:p>
        </p:txBody>
      </p:sp>
      <p:grpSp>
        <p:nvGrpSpPr>
          <p:cNvPr id="130051" name="Group 2">
            <a:extLst>
              <a:ext uri="{FF2B5EF4-FFF2-40B4-BE49-F238E27FC236}">
                <a16:creationId xmlns:a16="http://schemas.microsoft.com/office/drawing/2014/main" id="{096041C9-585F-EF4B-835C-A020563B7374}"/>
              </a:ext>
            </a:extLst>
          </p:cNvPr>
          <p:cNvGrpSpPr>
            <a:grpSpLocks/>
          </p:cNvGrpSpPr>
          <p:nvPr/>
        </p:nvGrpSpPr>
        <p:grpSpPr bwMode="auto">
          <a:xfrm>
            <a:off x="1525587" y="1268414"/>
            <a:ext cx="9024938" cy="4708525"/>
            <a:chOff x="1" y="799"/>
            <a:chExt cx="5685" cy="2966"/>
          </a:xfrm>
        </p:grpSpPr>
        <p:pic>
          <p:nvPicPr>
            <p:cNvPr id="130054" name="Picture 3">
              <a:extLst>
                <a:ext uri="{FF2B5EF4-FFF2-40B4-BE49-F238E27FC236}">
                  <a16:creationId xmlns:a16="http://schemas.microsoft.com/office/drawing/2014/main" id="{E8F2AB24-509A-3947-BE6C-A6E504BDA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799"/>
              <a:ext cx="2744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055" name="Text Box 4">
              <a:extLst>
                <a:ext uri="{FF2B5EF4-FFF2-40B4-BE49-F238E27FC236}">
                  <a16:creationId xmlns:a16="http://schemas.microsoft.com/office/drawing/2014/main" id="{7E844FEC-2A1A-9743-983D-653F5EAC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549"/>
              <a:ext cx="548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Log</a:t>
              </a:r>
              <a:r>
                <a:rPr lang="cs-CZ" altLang="en-CZ" sz="12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(Cy3)</a:t>
              </a:r>
            </a:p>
          </p:txBody>
        </p:sp>
        <p:sp>
          <p:nvSpPr>
            <p:cNvPr id="130056" name="Text Box 5">
              <a:extLst>
                <a:ext uri="{FF2B5EF4-FFF2-40B4-BE49-F238E27FC236}">
                  <a16:creationId xmlns:a16="http://schemas.microsoft.com/office/drawing/2014/main" id="{5509D8B6-4D74-6446-BD02-C1D708666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1846"/>
              <a:ext cx="231" cy="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Log</a:t>
              </a:r>
              <a:r>
                <a:rPr lang="cs-CZ" altLang="en-CZ" sz="12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(Cy5)</a:t>
              </a:r>
            </a:p>
          </p:txBody>
        </p:sp>
        <p:sp>
          <p:nvSpPr>
            <p:cNvPr id="130057" name="Text Box 6">
              <a:extLst>
                <a:ext uri="{FF2B5EF4-FFF2-40B4-BE49-F238E27FC236}">
                  <a16:creationId xmlns:a16="http://schemas.microsoft.com/office/drawing/2014/main" id="{DDC69E72-3D82-7F40-93AA-9985597C6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945"/>
              <a:ext cx="94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Graf intensit kanálů</a:t>
              </a:r>
            </a:p>
          </p:txBody>
        </p:sp>
        <p:pic>
          <p:nvPicPr>
            <p:cNvPr id="130058" name="Picture 7">
              <a:extLst>
                <a:ext uri="{FF2B5EF4-FFF2-40B4-BE49-F238E27FC236}">
                  <a16:creationId xmlns:a16="http://schemas.microsoft.com/office/drawing/2014/main" id="{B269438F-7CC5-E946-9BF5-E8E4A271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799"/>
              <a:ext cx="2743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059" name="Text Box 8">
              <a:extLst>
                <a:ext uri="{FF2B5EF4-FFF2-40B4-BE49-F238E27FC236}">
                  <a16:creationId xmlns:a16="http://schemas.microsoft.com/office/drawing/2014/main" id="{F76E5124-B450-AB4B-B5FC-9A420FE38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549"/>
              <a:ext cx="1874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0060" name="Text Box 9">
              <a:extLst>
                <a:ext uri="{FF2B5EF4-FFF2-40B4-BE49-F238E27FC236}">
                  <a16:creationId xmlns:a16="http://schemas.microsoft.com/office/drawing/2014/main" id="{31D37111-287C-D44B-A080-EBB59DB0C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1529"/>
              <a:ext cx="231" cy="1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30061" name="Text Box 10">
              <a:extLst>
                <a:ext uri="{FF2B5EF4-FFF2-40B4-BE49-F238E27FC236}">
                  <a16:creationId xmlns:a16="http://schemas.microsoft.com/office/drawing/2014/main" id="{0DDCE6DA-EB0B-9644-80F6-9B534AA0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" y="945"/>
              <a:ext cx="46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Myriad Pro" pitchFamily="32" charset="0"/>
                </a:rPr>
                <a:t>MA graf</a:t>
              </a:r>
            </a:p>
          </p:txBody>
        </p:sp>
      </p:grpSp>
      <p:sp>
        <p:nvSpPr>
          <p:cNvPr id="130052" name="Text Box 11">
            <a:extLst>
              <a:ext uri="{FF2B5EF4-FFF2-40B4-BE49-F238E27FC236}">
                <a16:creationId xmlns:a16="http://schemas.microsoft.com/office/drawing/2014/main" id="{53E943A9-0A07-BE45-9B22-C988BA7F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836613"/>
            <a:ext cx="8382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</a:pPr>
            <a:r>
              <a:rPr lang="cs-CZ" sz="2000" dirty="0">
                <a:solidFill>
                  <a:srgbClr val="000000"/>
                </a:solidFill>
                <a:latin typeface="Myriad Pro" pitchFamily="32" charset="0"/>
              </a:rPr>
              <a:t>Jedná se o globální metodu, není schopna vyrovnat lokální efekty, problémy odlišných intenzit, </a:t>
            </a:r>
            <a:r>
              <a:rPr lang="cs-CZ" sz="2000" dirty="0" err="1">
                <a:solidFill>
                  <a:srgbClr val="000000"/>
                </a:solidFill>
                <a:latin typeface="Myriad Pro" pitchFamily="32" charset="0"/>
              </a:rPr>
              <a:t>print</a:t>
            </a:r>
            <a:r>
              <a:rPr lang="cs-CZ" sz="2000" dirty="0">
                <a:solidFill>
                  <a:srgbClr val="000000"/>
                </a:solidFill>
                <a:latin typeface="Myriad Pro" pitchFamily="32" charset="0"/>
              </a:rPr>
              <a:t>-tip efekty atd. </a:t>
            </a:r>
            <a:endParaRPr lang="cs-CZ" altLang="en-CZ" sz="2000" dirty="0">
              <a:solidFill>
                <a:srgbClr val="000000"/>
              </a:solidFill>
              <a:latin typeface="Myriad Pro" pitchFamily="32" charset="0"/>
            </a:endParaRPr>
          </a:p>
        </p:txBody>
      </p:sp>
      <p:sp>
        <p:nvSpPr>
          <p:cNvPr id="130053" name="Rectangle 12">
            <a:extLst>
              <a:ext uri="{FF2B5EF4-FFF2-40B4-BE49-F238E27FC236}">
                <a16:creationId xmlns:a16="http://schemas.microsoft.com/office/drawing/2014/main" id="{78C1EA7A-2783-884A-AD67-2652B299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962650"/>
            <a:ext cx="79819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</a:rPr>
              <a:t>S nelinearitou si umí poradit </a:t>
            </a:r>
            <a:r>
              <a:rPr lang="cs-CZ" altLang="en-CZ" b="1" dirty="0">
                <a:solidFill>
                  <a:srgbClr val="000000"/>
                </a:solidFill>
              </a:rPr>
              <a:t>lokálně regresní metody (</a:t>
            </a:r>
            <a:r>
              <a:rPr lang="cs-CZ" altLang="en-CZ" b="1" dirty="0" err="1">
                <a:solidFill>
                  <a:srgbClr val="000000"/>
                </a:solidFill>
              </a:rPr>
              <a:t>lo</a:t>
            </a:r>
            <a:r>
              <a:rPr lang="cs-CZ" altLang="en-CZ" b="1" dirty="0">
                <a:solidFill>
                  <a:srgbClr val="000000"/>
                </a:solidFill>
              </a:rPr>
              <a:t>(</a:t>
            </a:r>
            <a:r>
              <a:rPr lang="cs-CZ" altLang="en-CZ" b="1" dirty="0" err="1">
                <a:solidFill>
                  <a:srgbClr val="000000"/>
                </a:solidFill>
              </a:rPr>
              <a:t>w</a:t>
            </a:r>
            <a:r>
              <a:rPr lang="cs-CZ" altLang="en-CZ" b="1" dirty="0">
                <a:solidFill>
                  <a:srgbClr val="000000"/>
                </a:solidFill>
              </a:rPr>
              <a:t>)</a:t>
            </a:r>
            <a:r>
              <a:rPr lang="cs-CZ" altLang="en-CZ" b="1" dirty="0" err="1">
                <a:solidFill>
                  <a:srgbClr val="000000"/>
                </a:solidFill>
              </a:rPr>
              <a:t>ess</a:t>
            </a:r>
            <a:r>
              <a:rPr lang="cs-CZ" altLang="en-CZ" b="1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>
            <a:extLst>
              <a:ext uri="{FF2B5EF4-FFF2-40B4-BE49-F238E27FC236}">
                <a16:creationId xmlns:a16="http://schemas.microsoft.com/office/drawing/2014/main" id="{E3A09392-FC5D-2344-A72E-53552232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Lowess normalizace I</a:t>
            </a:r>
          </a:p>
        </p:txBody>
      </p:sp>
      <p:grpSp>
        <p:nvGrpSpPr>
          <p:cNvPr id="132099" name="Group 2">
            <a:extLst>
              <a:ext uri="{FF2B5EF4-FFF2-40B4-BE49-F238E27FC236}">
                <a16:creationId xmlns:a16="http://schemas.microsoft.com/office/drawing/2014/main" id="{0964AAFF-0428-A740-BBEB-54EE842A9400}"/>
              </a:ext>
            </a:extLst>
          </p:cNvPr>
          <p:cNvGrpSpPr>
            <a:grpSpLocks/>
          </p:cNvGrpSpPr>
          <p:nvPr/>
        </p:nvGrpSpPr>
        <p:grpSpPr bwMode="auto">
          <a:xfrm>
            <a:off x="2112964" y="2586039"/>
            <a:ext cx="8215313" cy="4067175"/>
            <a:chOff x="371" y="1629"/>
            <a:chExt cx="5175" cy="2562"/>
          </a:xfrm>
        </p:grpSpPr>
        <p:grpSp>
          <p:nvGrpSpPr>
            <p:cNvPr id="132101" name="Group 3">
              <a:extLst>
                <a:ext uri="{FF2B5EF4-FFF2-40B4-BE49-F238E27FC236}">
                  <a16:creationId xmlns:a16="http://schemas.microsoft.com/office/drawing/2014/main" id="{7DF9EFD0-709D-7040-8E35-FA2DC503B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1774"/>
              <a:ext cx="2439" cy="2416"/>
              <a:chOff x="371" y="1774"/>
              <a:chExt cx="2439" cy="2416"/>
            </a:xfrm>
          </p:grpSpPr>
          <p:pic>
            <p:nvPicPr>
              <p:cNvPr id="132105" name="Picture 4">
                <a:extLst>
                  <a:ext uri="{FF2B5EF4-FFF2-40B4-BE49-F238E27FC236}">
                    <a16:creationId xmlns:a16="http://schemas.microsoft.com/office/drawing/2014/main" id="{40EBC8DD-4D21-E54E-8592-0583B21A4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4"/>
              <a:stretch>
                <a:fillRect/>
              </a:stretch>
            </p:blipFill>
            <p:spPr bwMode="auto">
              <a:xfrm>
                <a:off x="371" y="1774"/>
                <a:ext cx="2439" cy="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6184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2106" name="Text Box 5">
                <a:extLst>
                  <a:ext uri="{FF2B5EF4-FFF2-40B4-BE49-F238E27FC236}">
                    <a16:creationId xmlns:a16="http://schemas.microsoft.com/office/drawing/2014/main" id="{1FAC2570-6F71-D245-A73F-1E3A63813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" y="1982"/>
                <a:ext cx="732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875"/>
                  </a:spcBef>
                  <a:buClrTx/>
                </a:pPr>
                <a:r>
                  <a:rPr lang="cs-CZ" altLang="en-CZ" sz="1400" b="1">
                    <a:solidFill>
                      <a:srgbClr val="000000"/>
                    </a:solidFill>
                  </a:rPr>
                  <a:t>Lokální odhad</a:t>
                </a:r>
              </a:p>
            </p:txBody>
          </p:sp>
          <p:sp>
            <p:nvSpPr>
              <p:cNvPr id="132107" name="Line 6">
                <a:extLst>
                  <a:ext uri="{FF2B5EF4-FFF2-40B4-BE49-F238E27FC236}">
                    <a16:creationId xmlns:a16="http://schemas.microsoft.com/office/drawing/2014/main" id="{53758416-38E0-FF4E-AAB9-D82E5BE3F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" y="2390"/>
                <a:ext cx="139" cy="288"/>
              </a:xfrm>
              <a:prstGeom prst="line">
                <a:avLst/>
              </a:prstGeom>
              <a:noFill/>
              <a:ln w="28440" cap="sq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132102" name="Text Box 7">
              <a:extLst>
                <a:ext uri="{FF2B5EF4-FFF2-40B4-BE49-F238E27FC236}">
                  <a16:creationId xmlns:a16="http://schemas.microsoft.com/office/drawing/2014/main" id="{47720D72-6EDA-A04A-8629-968153098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44"/>
              <a:ext cx="185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>
                  <a:solidFill>
                    <a:srgbClr val="000000"/>
                  </a:solidFill>
                  <a:latin typeface="Arial" panose="020B0604020202020204" pitchFamily="34" charset="0"/>
                </a:rPr>
                <a:t>Před lowess normalizací</a:t>
              </a:r>
            </a:p>
          </p:txBody>
        </p:sp>
        <p:pic>
          <p:nvPicPr>
            <p:cNvPr id="132103" name="Picture 8">
              <a:extLst>
                <a:ext uri="{FF2B5EF4-FFF2-40B4-BE49-F238E27FC236}">
                  <a16:creationId xmlns:a16="http://schemas.microsoft.com/office/drawing/2014/main" id="{457CA176-8152-204E-84AA-D44CBA0C5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1629"/>
              <a:ext cx="2567" cy="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104" name="Text Box 9">
              <a:extLst>
                <a:ext uri="{FF2B5EF4-FFF2-40B4-BE49-F238E27FC236}">
                  <a16:creationId xmlns:a16="http://schemas.microsoft.com/office/drawing/2014/main" id="{44DB4A1E-E48E-4845-9C41-DE95257B8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1643"/>
              <a:ext cx="185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>
                  <a:solidFill>
                    <a:srgbClr val="000000"/>
                  </a:solidFill>
                  <a:latin typeface="Arial" panose="020B0604020202020204" pitchFamily="34" charset="0"/>
                </a:rPr>
                <a:t>Po lowess normalizaci</a:t>
              </a:r>
            </a:p>
          </p:txBody>
        </p:sp>
      </p:grpSp>
      <p:sp>
        <p:nvSpPr>
          <p:cNvPr id="132100" name="Rectangle 10">
            <a:extLst>
              <a:ext uri="{FF2B5EF4-FFF2-40B4-BE49-F238E27FC236}">
                <a16:creationId xmlns:a16="http://schemas.microsoft.com/office/drawing/2014/main" id="{4140D22F-404A-E941-A7CB-3851F3A1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836613"/>
            <a:ext cx="11737303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Princip: 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Odhad křivky pomocí neparametrické lokálního (váženého) vyhlazování (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lo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(w)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ess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-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locally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weighted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)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scatterplot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smoothing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Odečtení odhadnuté křivky od naměřených hodnot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Výhoda : není nutné znát funkci křivky, je odhadnuta z dat!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>
            <a:extLst>
              <a:ext uri="{FF2B5EF4-FFF2-40B4-BE49-F238E27FC236}">
                <a16:creationId xmlns:a16="http://schemas.microsoft.com/office/drawing/2014/main" id="{EC9F62FE-F02E-CF48-834A-22AE0142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Lowess normalizace II</a:t>
            </a: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CAC698DF-26BD-264D-8354-9EECCD15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7" y="836613"/>
            <a:ext cx="10225138" cy="34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Princip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lowess</a:t>
            </a: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V každém kroku se určí lokální množina dat, na které se 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odhadne křivka s pomocí </a:t>
            </a:r>
            <a:r>
              <a:rPr lang="cs-CZ" altLang="en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polynomiálu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a metody nejmenších čtverců</a:t>
            </a:r>
          </a:p>
          <a:p>
            <a:pPr eaLnBrk="1" hangingPunct="1">
              <a:buClrTx/>
              <a:buFontTx/>
              <a:buNone/>
            </a:pPr>
            <a:endParaRPr lang="cs-CZ" altLang="en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Parametr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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určuje stupeň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polynomiálu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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půměr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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lineární regrese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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kvadratická regrese)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Množina dat na které se pracuje se určuje pomocí algoritmu nejbližšího souseda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Vyhlazovací parametr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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určuje velikost této množiny (</a:t>
            </a:r>
            <a:r>
              <a:rPr lang="cs-CZ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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bodů v okolí odhadovaného bodu)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 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nabývá hodnot mezi</a:t>
            </a:r>
            <a:r>
              <a:rPr lang="cs-CZ" dirty="0">
                <a:solidFill>
                  <a:srgbClr val="00000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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+ 1)/n a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49607885-2C58-7E4F-ABEE-2681F6AD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614"/>
            <a:ext cx="11881319" cy="45752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t">
            <a:spAutoFit/>
          </a:bodyPr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842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800100" lvl="1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Křivky odhadujeme:</a:t>
            </a:r>
            <a:endParaRPr lang="en-US"/>
          </a:p>
          <a:p>
            <a:pPr marL="1257300" lvl="2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na základě signálů </a:t>
            </a:r>
            <a:r>
              <a:rPr lang="cs-CZ" altLang="en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všech sond na mikročipu</a:t>
            </a:r>
          </a:p>
          <a:p>
            <a:pPr marL="1257300" lvl="2" indent="-342900" eaLnBrk="1" hangingPunct="1">
              <a:spcBef>
                <a:spcPts val="137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Předpoklad: exprese většiny genů, které sondy představují, není změněná mezi porovnávanými skupinami! (závisí od mikročipu a od testované hypotézy)</a:t>
            </a:r>
          </a:p>
          <a:p>
            <a:pPr marL="1257300" lvl="2" indent="-342900" eaLnBrk="1" hangingPunct="1">
              <a:spcBef>
                <a:spcPts val="137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7300" lvl="2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na základě signálu </a:t>
            </a:r>
            <a:r>
              <a:rPr lang="cs-CZ" altLang="en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skupiny sond: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i) skupina sond by měla mít přibližně stejnou expresi ve všech vzorcích (abychom neodstranili reálné biologické rozdíly)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) množina by měla být dostatečně velká, aby zachytila variabilitu sklíčka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Např. </a:t>
            </a:r>
            <a:r>
              <a:rPr lang="cs-CZ" altLang="en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housekeeping</a:t>
            </a:r>
            <a:r>
              <a:rPr lang="cs-CZ" altLang="en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geny</a:t>
            </a:r>
          </a:p>
        </p:txBody>
      </p:sp>
      <p:sp>
        <p:nvSpPr>
          <p:cNvPr id="136195" name="Text Box 2">
            <a:extLst>
              <a:ext uri="{FF2B5EF4-FFF2-40B4-BE49-F238E27FC236}">
                <a16:creationId xmlns:a16="http://schemas.microsoft.com/office/drawing/2014/main" id="{D475B8AE-EA61-4A4F-94D2-ABB98859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>
            <a:extLst>
              <a:ext uri="{FF2B5EF4-FFF2-40B4-BE49-F238E27FC236}">
                <a16:creationId xmlns:a16="http://schemas.microsoft.com/office/drawing/2014/main" id="{3B3424E1-0659-CE47-B80E-2D72697C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7655866E-9EAB-3C43-AD0D-8222B2F1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5487988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Kvalita měření transkriptu všech mikročipů v experimentu</a:t>
            </a:r>
          </a:p>
        </p:txBody>
      </p:sp>
      <p:grpSp>
        <p:nvGrpSpPr>
          <p:cNvPr id="140292" name="Group 3">
            <a:extLst>
              <a:ext uri="{FF2B5EF4-FFF2-40B4-BE49-F238E27FC236}">
                <a16:creationId xmlns:a16="http://schemas.microsoft.com/office/drawing/2014/main" id="{EF613AB6-C19E-B949-B267-3A41757E37BE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140296" name="Group 4">
              <a:extLst>
                <a:ext uri="{FF2B5EF4-FFF2-40B4-BE49-F238E27FC236}">
                  <a16:creationId xmlns:a16="http://schemas.microsoft.com/office/drawing/2014/main" id="{07BBC429-6618-2F48-8367-5F5B5CF11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140378" name="Group 5">
                <a:extLst>
                  <a:ext uri="{FF2B5EF4-FFF2-40B4-BE49-F238E27FC236}">
                    <a16:creationId xmlns:a16="http://schemas.microsoft.com/office/drawing/2014/main" id="{EC7B65C3-5D01-B44A-A299-2B67B217F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140380" name="Line 6">
                  <a:extLst>
                    <a:ext uri="{FF2B5EF4-FFF2-40B4-BE49-F238E27FC236}">
                      <a16:creationId xmlns:a16="http://schemas.microsoft.com/office/drawing/2014/main" id="{376EB74A-18D2-D142-8BBE-7032DFFFE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1" name="Line 7">
                  <a:extLst>
                    <a:ext uri="{FF2B5EF4-FFF2-40B4-BE49-F238E27FC236}">
                      <a16:creationId xmlns:a16="http://schemas.microsoft.com/office/drawing/2014/main" id="{ECF8718E-A335-1847-8C3C-3A0E767E5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2" name="Line 8">
                  <a:extLst>
                    <a:ext uri="{FF2B5EF4-FFF2-40B4-BE49-F238E27FC236}">
                      <a16:creationId xmlns:a16="http://schemas.microsoft.com/office/drawing/2014/main" id="{25792CCE-85E7-B445-932B-343A7A533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3" name="Line 9">
                  <a:extLst>
                    <a:ext uri="{FF2B5EF4-FFF2-40B4-BE49-F238E27FC236}">
                      <a16:creationId xmlns:a16="http://schemas.microsoft.com/office/drawing/2014/main" id="{0D5E39E1-2A31-9A4C-9755-044842B1A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79" name="Oval 10">
                <a:extLst>
                  <a:ext uri="{FF2B5EF4-FFF2-40B4-BE49-F238E27FC236}">
                    <a16:creationId xmlns:a16="http://schemas.microsoft.com/office/drawing/2014/main" id="{DAE9F018-3936-A942-ADB1-1AB12EC6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7" name="Group 11">
              <a:extLst>
                <a:ext uri="{FF2B5EF4-FFF2-40B4-BE49-F238E27FC236}">
                  <a16:creationId xmlns:a16="http://schemas.microsoft.com/office/drawing/2014/main" id="{3E81554D-D3B1-4B44-B5E1-6B93A08C9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140372" name="Group 12">
                <a:extLst>
                  <a:ext uri="{FF2B5EF4-FFF2-40B4-BE49-F238E27FC236}">
                    <a16:creationId xmlns:a16="http://schemas.microsoft.com/office/drawing/2014/main" id="{F21EF1EC-49E2-7945-914A-DF1BCEBDDE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140374" name="Line 13">
                  <a:extLst>
                    <a:ext uri="{FF2B5EF4-FFF2-40B4-BE49-F238E27FC236}">
                      <a16:creationId xmlns:a16="http://schemas.microsoft.com/office/drawing/2014/main" id="{2A8FC4FE-DE56-5042-8F69-590C43124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5" name="Line 14">
                  <a:extLst>
                    <a:ext uri="{FF2B5EF4-FFF2-40B4-BE49-F238E27FC236}">
                      <a16:creationId xmlns:a16="http://schemas.microsoft.com/office/drawing/2014/main" id="{6BCA5916-77B9-2443-A091-B870A8F95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6" name="Line 15">
                  <a:extLst>
                    <a:ext uri="{FF2B5EF4-FFF2-40B4-BE49-F238E27FC236}">
                      <a16:creationId xmlns:a16="http://schemas.microsoft.com/office/drawing/2014/main" id="{EFA783AB-B48A-CA40-90FC-592B332E1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7" name="Line 16">
                  <a:extLst>
                    <a:ext uri="{FF2B5EF4-FFF2-40B4-BE49-F238E27FC236}">
                      <a16:creationId xmlns:a16="http://schemas.microsoft.com/office/drawing/2014/main" id="{E9463A6A-9237-6744-9CC5-8F7745457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73" name="Oval 17">
                <a:extLst>
                  <a:ext uri="{FF2B5EF4-FFF2-40B4-BE49-F238E27FC236}">
                    <a16:creationId xmlns:a16="http://schemas.microsoft.com/office/drawing/2014/main" id="{E104194A-9452-2641-911C-A48D2AB68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8" name="Group 18">
              <a:extLst>
                <a:ext uri="{FF2B5EF4-FFF2-40B4-BE49-F238E27FC236}">
                  <a16:creationId xmlns:a16="http://schemas.microsoft.com/office/drawing/2014/main" id="{49284E93-83A8-5948-BA21-2326AB7CE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140366" name="Group 19">
                <a:extLst>
                  <a:ext uri="{FF2B5EF4-FFF2-40B4-BE49-F238E27FC236}">
                    <a16:creationId xmlns:a16="http://schemas.microsoft.com/office/drawing/2014/main" id="{E06D8DCF-A5DA-BA41-AE36-24EEDF98A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140368" name="Line 20">
                  <a:extLst>
                    <a:ext uri="{FF2B5EF4-FFF2-40B4-BE49-F238E27FC236}">
                      <a16:creationId xmlns:a16="http://schemas.microsoft.com/office/drawing/2014/main" id="{76035883-B266-2445-926D-9991C62EF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9" name="Line 21">
                  <a:extLst>
                    <a:ext uri="{FF2B5EF4-FFF2-40B4-BE49-F238E27FC236}">
                      <a16:creationId xmlns:a16="http://schemas.microsoft.com/office/drawing/2014/main" id="{3DF156DB-B8A6-DA4B-8854-6F3177B72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0" name="Line 22">
                  <a:extLst>
                    <a:ext uri="{FF2B5EF4-FFF2-40B4-BE49-F238E27FC236}">
                      <a16:creationId xmlns:a16="http://schemas.microsoft.com/office/drawing/2014/main" id="{6320DDC4-26E8-504F-932E-FB0BB4326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1" name="Line 23">
                  <a:extLst>
                    <a:ext uri="{FF2B5EF4-FFF2-40B4-BE49-F238E27FC236}">
                      <a16:creationId xmlns:a16="http://schemas.microsoft.com/office/drawing/2014/main" id="{4058B645-E8E2-A142-8333-078DDBDEF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67" name="Oval 24">
                <a:extLst>
                  <a:ext uri="{FF2B5EF4-FFF2-40B4-BE49-F238E27FC236}">
                    <a16:creationId xmlns:a16="http://schemas.microsoft.com/office/drawing/2014/main" id="{E0F356F1-60FA-6746-B0E0-FA2285670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9" name="Group 25">
              <a:extLst>
                <a:ext uri="{FF2B5EF4-FFF2-40B4-BE49-F238E27FC236}">
                  <a16:creationId xmlns:a16="http://schemas.microsoft.com/office/drawing/2014/main" id="{1E41F51B-4CC7-574F-8A65-21E4B1BEE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140360" name="Group 26">
                <a:extLst>
                  <a:ext uri="{FF2B5EF4-FFF2-40B4-BE49-F238E27FC236}">
                    <a16:creationId xmlns:a16="http://schemas.microsoft.com/office/drawing/2014/main" id="{ECB5922E-CFEB-1F40-88BF-532FDEAC2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140362" name="Line 27">
                  <a:extLst>
                    <a:ext uri="{FF2B5EF4-FFF2-40B4-BE49-F238E27FC236}">
                      <a16:creationId xmlns:a16="http://schemas.microsoft.com/office/drawing/2014/main" id="{090814E1-81BE-9043-9612-4E44F7B50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3" name="Line 28">
                  <a:extLst>
                    <a:ext uri="{FF2B5EF4-FFF2-40B4-BE49-F238E27FC236}">
                      <a16:creationId xmlns:a16="http://schemas.microsoft.com/office/drawing/2014/main" id="{7BE1E871-652F-3A43-B6FF-174870BB8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4" name="Line 29">
                  <a:extLst>
                    <a:ext uri="{FF2B5EF4-FFF2-40B4-BE49-F238E27FC236}">
                      <a16:creationId xmlns:a16="http://schemas.microsoft.com/office/drawing/2014/main" id="{55BBF365-CD1D-6A40-ACDE-0A074E696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5" name="Line 30">
                  <a:extLst>
                    <a:ext uri="{FF2B5EF4-FFF2-40B4-BE49-F238E27FC236}">
                      <a16:creationId xmlns:a16="http://schemas.microsoft.com/office/drawing/2014/main" id="{81F84EC5-BFB4-C34F-9357-F0497576D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61" name="Oval 31">
                <a:extLst>
                  <a:ext uri="{FF2B5EF4-FFF2-40B4-BE49-F238E27FC236}">
                    <a16:creationId xmlns:a16="http://schemas.microsoft.com/office/drawing/2014/main" id="{0BE77F39-57F4-794B-9C61-1BCB753DC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0" name="Group 32">
              <a:extLst>
                <a:ext uri="{FF2B5EF4-FFF2-40B4-BE49-F238E27FC236}">
                  <a16:creationId xmlns:a16="http://schemas.microsoft.com/office/drawing/2014/main" id="{C47471C4-61C5-5448-BFFB-77AFA78F0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140354" name="Group 33">
                <a:extLst>
                  <a:ext uri="{FF2B5EF4-FFF2-40B4-BE49-F238E27FC236}">
                    <a16:creationId xmlns:a16="http://schemas.microsoft.com/office/drawing/2014/main" id="{0204849A-99F5-6448-B3D5-37E8F6438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140356" name="Line 34">
                  <a:extLst>
                    <a:ext uri="{FF2B5EF4-FFF2-40B4-BE49-F238E27FC236}">
                      <a16:creationId xmlns:a16="http://schemas.microsoft.com/office/drawing/2014/main" id="{CAA56E2C-DEFA-A240-9B88-6C3DA6600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7" name="Line 35">
                  <a:extLst>
                    <a:ext uri="{FF2B5EF4-FFF2-40B4-BE49-F238E27FC236}">
                      <a16:creationId xmlns:a16="http://schemas.microsoft.com/office/drawing/2014/main" id="{DC50B6DC-99F5-CD47-BDA6-490B6312E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8" name="Line 36">
                  <a:extLst>
                    <a:ext uri="{FF2B5EF4-FFF2-40B4-BE49-F238E27FC236}">
                      <a16:creationId xmlns:a16="http://schemas.microsoft.com/office/drawing/2014/main" id="{8E3762CD-2719-604A-A2F7-D3F1910CB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9" name="Line 37">
                  <a:extLst>
                    <a:ext uri="{FF2B5EF4-FFF2-40B4-BE49-F238E27FC236}">
                      <a16:creationId xmlns:a16="http://schemas.microsoft.com/office/drawing/2014/main" id="{06818B19-857D-C14C-AC45-509B734E8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55" name="Oval 38">
                <a:extLst>
                  <a:ext uri="{FF2B5EF4-FFF2-40B4-BE49-F238E27FC236}">
                    <a16:creationId xmlns:a16="http://schemas.microsoft.com/office/drawing/2014/main" id="{853449BD-2EA2-2645-AB65-51752D4C8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1" name="Group 39">
              <a:extLst>
                <a:ext uri="{FF2B5EF4-FFF2-40B4-BE49-F238E27FC236}">
                  <a16:creationId xmlns:a16="http://schemas.microsoft.com/office/drawing/2014/main" id="{FA0572C9-C6F4-0A44-A514-D4BC4A46B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140348" name="Group 40">
                <a:extLst>
                  <a:ext uri="{FF2B5EF4-FFF2-40B4-BE49-F238E27FC236}">
                    <a16:creationId xmlns:a16="http://schemas.microsoft.com/office/drawing/2014/main" id="{27D7210F-5753-794E-8BA2-170521CAA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140350" name="Line 41">
                  <a:extLst>
                    <a:ext uri="{FF2B5EF4-FFF2-40B4-BE49-F238E27FC236}">
                      <a16:creationId xmlns:a16="http://schemas.microsoft.com/office/drawing/2014/main" id="{F056F414-7467-EC4F-BA97-877430F77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1" name="Line 42">
                  <a:extLst>
                    <a:ext uri="{FF2B5EF4-FFF2-40B4-BE49-F238E27FC236}">
                      <a16:creationId xmlns:a16="http://schemas.microsoft.com/office/drawing/2014/main" id="{4813FC7A-34BD-D94F-8A2D-2AFE7D4F0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2" name="Line 43">
                  <a:extLst>
                    <a:ext uri="{FF2B5EF4-FFF2-40B4-BE49-F238E27FC236}">
                      <a16:creationId xmlns:a16="http://schemas.microsoft.com/office/drawing/2014/main" id="{86B11978-6EDA-AB44-89A5-3D43DA9BE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3" name="Line 44">
                  <a:extLst>
                    <a:ext uri="{FF2B5EF4-FFF2-40B4-BE49-F238E27FC236}">
                      <a16:creationId xmlns:a16="http://schemas.microsoft.com/office/drawing/2014/main" id="{3DF82227-6551-7048-8FE8-E9A87713B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49" name="Oval 45">
                <a:extLst>
                  <a:ext uri="{FF2B5EF4-FFF2-40B4-BE49-F238E27FC236}">
                    <a16:creationId xmlns:a16="http://schemas.microsoft.com/office/drawing/2014/main" id="{F2FD97FE-F536-A043-9521-A7D09ACCF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2" name="Group 46">
              <a:extLst>
                <a:ext uri="{FF2B5EF4-FFF2-40B4-BE49-F238E27FC236}">
                  <a16:creationId xmlns:a16="http://schemas.microsoft.com/office/drawing/2014/main" id="{E0B6B95C-A036-AF4D-953F-5A96F45F6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140342" name="Group 47">
                <a:extLst>
                  <a:ext uri="{FF2B5EF4-FFF2-40B4-BE49-F238E27FC236}">
                    <a16:creationId xmlns:a16="http://schemas.microsoft.com/office/drawing/2014/main" id="{D1F38200-120C-1E44-969B-7596E2940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140344" name="Line 48">
                  <a:extLst>
                    <a:ext uri="{FF2B5EF4-FFF2-40B4-BE49-F238E27FC236}">
                      <a16:creationId xmlns:a16="http://schemas.microsoft.com/office/drawing/2014/main" id="{660BD0EC-99C0-7B43-A8A8-BDEC740AD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5" name="Line 49">
                  <a:extLst>
                    <a:ext uri="{FF2B5EF4-FFF2-40B4-BE49-F238E27FC236}">
                      <a16:creationId xmlns:a16="http://schemas.microsoft.com/office/drawing/2014/main" id="{941C098A-AEC3-B949-9FED-1914A17A4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6" name="Line 50">
                  <a:extLst>
                    <a:ext uri="{FF2B5EF4-FFF2-40B4-BE49-F238E27FC236}">
                      <a16:creationId xmlns:a16="http://schemas.microsoft.com/office/drawing/2014/main" id="{F218C9E0-B3CF-4D42-BAD8-53F586A1B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7" name="Line 51">
                  <a:extLst>
                    <a:ext uri="{FF2B5EF4-FFF2-40B4-BE49-F238E27FC236}">
                      <a16:creationId xmlns:a16="http://schemas.microsoft.com/office/drawing/2014/main" id="{C91FB898-DA08-9845-ACE6-AEA8476A7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43" name="Oval 52">
                <a:extLst>
                  <a:ext uri="{FF2B5EF4-FFF2-40B4-BE49-F238E27FC236}">
                    <a16:creationId xmlns:a16="http://schemas.microsoft.com/office/drawing/2014/main" id="{A5A94DA5-B930-1548-926F-A6577794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140303" name="Line 53">
              <a:extLst>
                <a:ext uri="{FF2B5EF4-FFF2-40B4-BE49-F238E27FC236}">
                  <a16:creationId xmlns:a16="http://schemas.microsoft.com/office/drawing/2014/main" id="{1AD5F1F1-4D96-CC46-9E0E-3F8E127C7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140304" name="Text Box 54">
              <a:extLst>
                <a:ext uri="{FF2B5EF4-FFF2-40B4-BE49-F238E27FC236}">
                  <a16:creationId xmlns:a16="http://schemas.microsoft.com/office/drawing/2014/main" id="{2E641740-8529-8947-A3F9-FD9165E5B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140305" name="Group 55">
              <a:extLst>
                <a:ext uri="{FF2B5EF4-FFF2-40B4-BE49-F238E27FC236}">
                  <a16:creationId xmlns:a16="http://schemas.microsoft.com/office/drawing/2014/main" id="{71E52A4E-2FB0-984B-AFE5-38CC4A615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140319" name="Group 56">
                <a:extLst>
                  <a:ext uri="{FF2B5EF4-FFF2-40B4-BE49-F238E27FC236}">
                    <a16:creationId xmlns:a16="http://schemas.microsoft.com/office/drawing/2014/main" id="{CC5E20CA-02ED-5D40-AA74-D2B736714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140338" name="Line 57">
                  <a:extLst>
                    <a:ext uri="{FF2B5EF4-FFF2-40B4-BE49-F238E27FC236}">
                      <a16:creationId xmlns:a16="http://schemas.microsoft.com/office/drawing/2014/main" id="{3BE9047B-7B1C-E245-9EED-8D066BD5C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39" name="Line 58">
                  <a:extLst>
                    <a:ext uri="{FF2B5EF4-FFF2-40B4-BE49-F238E27FC236}">
                      <a16:creationId xmlns:a16="http://schemas.microsoft.com/office/drawing/2014/main" id="{9DBAF00C-31B0-7D47-B705-8662DBCF1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0" name="Line 59">
                  <a:extLst>
                    <a:ext uri="{FF2B5EF4-FFF2-40B4-BE49-F238E27FC236}">
                      <a16:creationId xmlns:a16="http://schemas.microsoft.com/office/drawing/2014/main" id="{07E871F9-AB33-004C-ABA6-FAA56B73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1" name="Line 60">
                  <a:extLst>
                    <a:ext uri="{FF2B5EF4-FFF2-40B4-BE49-F238E27FC236}">
                      <a16:creationId xmlns:a16="http://schemas.microsoft.com/office/drawing/2014/main" id="{4361C01A-F6E0-EF4C-A0AA-864986910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20" name="Oval 61">
                <a:extLst>
                  <a:ext uri="{FF2B5EF4-FFF2-40B4-BE49-F238E27FC236}">
                    <a16:creationId xmlns:a16="http://schemas.microsoft.com/office/drawing/2014/main" id="{1B0C5650-2259-4045-9C27-FF48ED2BC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1" name="Oval 62">
                <a:extLst>
                  <a:ext uri="{FF2B5EF4-FFF2-40B4-BE49-F238E27FC236}">
                    <a16:creationId xmlns:a16="http://schemas.microsoft.com/office/drawing/2014/main" id="{005151DD-A727-0346-9E65-A50B247D0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2" name="Oval 63">
                <a:extLst>
                  <a:ext uri="{FF2B5EF4-FFF2-40B4-BE49-F238E27FC236}">
                    <a16:creationId xmlns:a16="http://schemas.microsoft.com/office/drawing/2014/main" id="{8F67D0BE-F125-724A-AEFA-7B362B04C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3" name="Oval 64">
                <a:extLst>
                  <a:ext uri="{FF2B5EF4-FFF2-40B4-BE49-F238E27FC236}">
                    <a16:creationId xmlns:a16="http://schemas.microsoft.com/office/drawing/2014/main" id="{29B8E7C8-5F2C-EC48-BFA2-57B0A4759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4" name="Oval 65">
                <a:extLst>
                  <a:ext uri="{FF2B5EF4-FFF2-40B4-BE49-F238E27FC236}">
                    <a16:creationId xmlns:a16="http://schemas.microsoft.com/office/drawing/2014/main" id="{2FB48DBA-64A8-5049-BDFC-1225BF244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5" name="Oval 66">
                <a:extLst>
                  <a:ext uri="{FF2B5EF4-FFF2-40B4-BE49-F238E27FC236}">
                    <a16:creationId xmlns:a16="http://schemas.microsoft.com/office/drawing/2014/main" id="{23DF48D1-5420-4B48-8437-AA32C592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6" name="Oval 67">
                <a:extLst>
                  <a:ext uri="{FF2B5EF4-FFF2-40B4-BE49-F238E27FC236}">
                    <a16:creationId xmlns:a16="http://schemas.microsoft.com/office/drawing/2014/main" id="{6DEC31DB-9A45-F34B-8A9B-AE7516900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7" name="Oval 68">
                <a:extLst>
                  <a:ext uri="{FF2B5EF4-FFF2-40B4-BE49-F238E27FC236}">
                    <a16:creationId xmlns:a16="http://schemas.microsoft.com/office/drawing/2014/main" id="{549CE88E-4EC0-DB4B-94CB-28BEE944B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8" name="Oval 69">
                <a:extLst>
                  <a:ext uri="{FF2B5EF4-FFF2-40B4-BE49-F238E27FC236}">
                    <a16:creationId xmlns:a16="http://schemas.microsoft.com/office/drawing/2014/main" id="{FC50C933-1848-854D-8770-C5A303E7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9" name="Oval 70">
                <a:extLst>
                  <a:ext uri="{FF2B5EF4-FFF2-40B4-BE49-F238E27FC236}">
                    <a16:creationId xmlns:a16="http://schemas.microsoft.com/office/drawing/2014/main" id="{39D3B118-7DF9-3044-AFEA-C23DF13CA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0" name="Oval 71">
                <a:extLst>
                  <a:ext uri="{FF2B5EF4-FFF2-40B4-BE49-F238E27FC236}">
                    <a16:creationId xmlns:a16="http://schemas.microsoft.com/office/drawing/2014/main" id="{85CC771E-EBB9-F74C-8C6E-1FD7957D8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1" name="Oval 72">
                <a:extLst>
                  <a:ext uri="{FF2B5EF4-FFF2-40B4-BE49-F238E27FC236}">
                    <a16:creationId xmlns:a16="http://schemas.microsoft.com/office/drawing/2014/main" id="{8DDB4355-B60F-4749-BEFF-A022CB8AF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2" name="Oval 73">
                <a:extLst>
                  <a:ext uri="{FF2B5EF4-FFF2-40B4-BE49-F238E27FC236}">
                    <a16:creationId xmlns:a16="http://schemas.microsoft.com/office/drawing/2014/main" id="{3F42E00D-8D80-0A4F-A801-F6AC2B1CC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3" name="Oval 74">
                <a:extLst>
                  <a:ext uri="{FF2B5EF4-FFF2-40B4-BE49-F238E27FC236}">
                    <a16:creationId xmlns:a16="http://schemas.microsoft.com/office/drawing/2014/main" id="{F202939D-E040-4740-825A-062C21D7A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4" name="Oval 75">
                <a:extLst>
                  <a:ext uri="{FF2B5EF4-FFF2-40B4-BE49-F238E27FC236}">
                    <a16:creationId xmlns:a16="http://schemas.microsoft.com/office/drawing/2014/main" id="{F2C1ECEC-19E9-954E-B621-DDD5B8A3C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5" name="Oval 76">
                <a:extLst>
                  <a:ext uri="{FF2B5EF4-FFF2-40B4-BE49-F238E27FC236}">
                    <a16:creationId xmlns:a16="http://schemas.microsoft.com/office/drawing/2014/main" id="{6CA90A35-BABC-1D43-895B-FB1AD23E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6" name="Oval 77">
                <a:extLst>
                  <a:ext uri="{FF2B5EF4-FFF2-40B4-BE49-F238E27FC236}">
                    <a16:creationId xmlns:a16="http://schemas.microsoft.com/office/drawing/2014/main" id="{43A452FB-5ED2-7C4A-BDA0-67578D07B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7" name="Oval 78">
                <a:extLst>
                  <a:ext uri="{FF2B5EF4-FFF2-40B4-BE49-F238E27FC236}">
                    <a16:creationId xmlns:a16="http://schemas.microsoft.com/office/drawing/2014/main" id="{17B828AF-8910-0347-8240-70771B4AA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140306" name="Text Box 79">
              <a:extLst>
                <a:ext uri="{FF2B5EF4-FFF2-40B4-BE49-F238E27FC236}">
                  <a16:creationId xmlns:a16="http://schemas.microsoft.com/office/drawing/2014/main" id="{4517A9EC-EDEE-6244-8226-2D77896DB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140307" name="Text Box 80">
              <a:extLst>
                <a:ext uri="{FF2B5EF4-FFF2-40B4-BE49-F238E27FC236}">
                  <a16:creationId xmlns:a16="http://schemas.microsoft.com/office/drawing/2014/main" id="{DE0FC881-5855-2D4F-9CD0-E93C59B77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140308" name="Group 81">
              <a:extLst>
                <a:ext uri="{FF2B5EF4-FFF2-40B4-BE49-F238E27FC236}">
                  <a16:creationId xmlns:a16="http://schemas.microsoft.com/office/drawing/2014/main" id="{20605F53-223C-B740-85D6-33661300A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140315" name="Line 82">
                <a:extLst>
                  <a:ext uri="{FF2B5EF4-FFF2-40B4-BE49-F238E27FC236}">
                    <a16:creationId xmlns:a16="http://schemas.microsoft.com/office/drawing/2014/main" id="{273C7618-827F-2545-92EF-D441EEFB2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6" name="Line 83">
                <a:extLst>
                  <a:ext uri="{FF2B5EF4-FFF2-40B4-BE49-F238E27FC236}">
                    <a16:creationId xmlns:a16="http://schemas.microsoft.com/office/drawing/2014/main" id="{65B664B4-6F99-4C41-BDEC-3033B3652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7" name="Line 84">
                <a:extLst>
                  <a:ext uri="{FF2B5EF4-FFF2-40B4-BE49-F238E27FC236}">
                    <a16:creationId xmlns:a16="http://schemas.microsoft.com/office/drawing/2014/main" id="{F8249972-21FB-BB4F-BD42-DA4400B07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8" name="Line 85">
                <a:extLst>
                  <a:ext uri="{FF2B5EF4-FFF2-40B4-BE49-F238E27FC236}">
                    <a16:creationId xmlns:a16="http://schemas.microsoft.com/office/drawing/2014/main" id="{E6E51FA5-6510-5140-B97D-1FB54B2A5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140309" name="Text Box 86">
              <a:extLst>
                <a:ext uri="{FF2B5EF4-FFF2-40B4-BE49-F238E27FC236}">
                  <a16:creationId xmlns:a16="http://schemas.microsoft.com/office/drawing/2014/main" id="{A672B486-EA39-A141-81A4-B2FB39FAF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140310" name="Oval 87">
              <a:extLst>
                <a:ext uri="{FF2B5EF4-FFF2-40B4-BE49-F238E27FC236}">
                  <a16:creationId xmlns:a16="http://schemas.microsoft.com/office/drawing/2014/main" id="{CA676DCD-7264-7045-9626-AEE02F32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140311" name="AutoShape 88">
              <a:extLst>
                <a:ext uri="{FF2B5EF4-FFF2-40B4-BE49-F238E27FC236}">
                  <a16:creationId xmlns:a16="http://schemas.microsoft.com/office/drawing/2014/main" id="{251F2BFB-83D6-E348-9B19-31B2345E1EF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140312" name="Text Box 89">
              <a:extLst>
                <a:ext uri="{FF2B5EF4-FFF2-40B4-BE49-F238E27FC236}">
                  <a16:creationId xmlns:a16="http://schemas.microsoft.com/office/drawing/2014/main" id="{EC11E7E8-053C-9A44-BF74-F04649DDB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140313" name="Text Box 90">
              <a:extLst>
                <a:ext uri="{FF2B5EF4-FFF2-40B4-BE49-F238E27FC236}">
                  <a16:creationId xmlns:a16="http://schemas.microsoft.com/office/drawing/2014/main" id="{69DBA28F-8130-5446-A11C-BB0FC7A23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140314" name="Line 91">
              <a:extLst>
                <a:ext uri="{FF2B5EF4-FFF2-40B4-BE49-F238E27FC236}">
                  <a16:creationId xmlns:a16="http://schemas.microsoft.com/office/drawing/2014/main" id="{38202D9C-E265-9C43-99AF-6A05F37CC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140293" name="Rectangle 92">
            <a:extLst>
              <a:ext uri="{FF2B5EF4-FFF2-40B4-BE49-F238E27FC236}">
                <a16:creationId xmlns:a16="http://schemas.microsoft.com/office/drawing/2014/main" id="{0F56A8D3-A8DB-964F-ADC1-C7B7348B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140294" name="Rectangle 93">
            <a:extLst>
              <a:ext uri="{FF2B5EF4-FFF2-40B4-BE49-F238E27FC236}">
                <a16:creationId xmlns:a16="http://schemas.microsoft.com/office/drawing/2014/main" id="{6810EF62-3297-2E47-A157-5638B1EA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3017838"/>
            <a:ext cx="2201863" cy="15160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140295" name="Rectangle 94">
            <a:extLst>
              <a:ext uri="{FF2B5EF4-FFF2-40B4-BE49-F238E27FC236}">
                <a16:creationId xmlns:a16="http://schemas.microsoft.com/office/drawing/2014/main" id="{62023921-478B-B648-97FA-90CA025B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>
            <a:extLst>
              <a:ext uri="{FF2B5EF4-FFF2-40B4-BE49-F238E27FC236}">
                <a16:creationId xmlns:a16="http://schemas.microsoft.com/office/drawing/2014/main" id="{E6D9A6A7-DA9F-3640-82AD-C08FAD43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Normalizace mezi mikročipy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A316892-048B-244D-8203-DFCAC801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52128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Když jsou všechny datové matice mikročipů znormalizované, tak vytváříme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finální datovou matici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, kterou použijeme pro následnou analýzu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řádky ~ vzorky, sloupce ~ geny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Jednotlivé soubory musíme normalizovat navzájem, abychom odstranili efekty  mezi sklíčky, způsobené rozdílnou hybridizací, rozdílným množstvím vzorku (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mRNA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), rozdílným efektem skenování, chybami v segmentaci... apod.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Princip – sjednocení rozložení (průměr, směrodatná odchylka, případně kvantily)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>
            <a:extLst>
              <a:ext uri="{FF2B5EF4-FFF2-40B4-BE49-F238E27FC236}">
                <a16:creationId xmlns:a16="http://schemas.microsoft.com/office/drawing/2014/main" id="{7D9B4096-44F6-9641-96A2-4F79D620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Metody normalizace mezi mikročipy</a:t>
            </a: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FA875769-C26E-4640-8659-3F4D097B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836614"/>
            <a:ext cx="11593288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Globální centrování</a:t>
            </a:r>
            <a:endParaRPr lang="en-US"/>
          </a:p>
          <a:p>
            <a:pPr marL="758825" lvl="1" indent="-342900" eaLnBrk="1" hangingPunct="1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Nastaví průměr a škálu všech sklíček na jednu hodnotu (medián, průměr, ořezaný průměr...  všech čipů nebo hodnoty referenčního čipu)</a:t>
            </a:r>
          </a:p>
          <a:p>
            <a:pPr marL="758825" lvl="1" indent="-342900" eaLnBrk="1" hangingPunct="1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Nevýhoda: předpokládá, že rozdíly jsou jen posunové, lineární</a:t>
            </a:r>
          </a:p>
          <a:p>
            <a:pPr marL="342900" indent="-342900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Arial"/>
              </a:rPr>
              <a:t>Škálování</a:t>
            </a:r>
          </a:p>
          <a:p>
            <a:pPr marL="758825" lvl="1" indent="-342900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Tato metoda sjednocuje variabilitu jednotlivých mikročipů, například podělením hodnot mediánovou absolutní odchylkou jejich intenzit. Obvykle se kombinuje s centrováním.</a:t>
            </a:r>
          </a:p>
          <a:p>
            <a:pPr marL="342900" indent="-342900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Loess</a:t>
            </a: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58825" lvl="1" indent="-342900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Probíhá cyklickým způsobem – vždy mezi páry mikročipů až do konvergence. Také je možné vybrat množinu sond na kterých se udělá odhad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loess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křivky</a:t>
            </a:r>
          </a:p>
          <a:p>
            <a:pPr marL="342900" indent="-342900">
              <a:spcBef>
                <a:spcPts val="825"/>
              </a:spcBef>
              <a:buFont typeface="Arial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>
            <a:extLst>
              <a:ext uri="{FF2B5EF4-FFF2-40B4-BE49-F238E27FC236}">
                <a16:creationId xmlns:a16="http://schemas.microsoft.com/office/drawing/2014/main" id="{E7BB0356-7A4D-224F-9871-E0808FCB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sp>
        <p:nvSpPr>
          <p:cNvPr id="146435" name="Text Box 2">
            <a:extLst>
              <a:ext uri="{FF2B5EF4-FFF2-40B4-BE49-F238E27FC236}">
                <a16:creationId xmlns:a16="http://schemas.microsoft.com/office/drawing/2014/main" id="{5E0FE6BB-A453-6B43-8BD2-A3E9DA56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  <p:grpSp>
        <p:nvGrpSpPr>
          <p:cNvPr id="146436" name="Group 3">
            <a:extLst>
              <a:ext uri="{FF2B5EF4-FFF2-40B4-BE49-F238E27FC236}">
                <a16:creationId xmlns:a16="http://schemas.microsoft.com/office/drawing/2014/main" id="{1DDA83B5-C9B9-804B-9A8B-D6FD1251FCDF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46449" name="Text Box 4">
              <a:extLst>
                <a:ext uri="{FF2B5EF4-FFF2-40B4-BE49-F238E27FC236}">
                  <a16:creationId xmlns:a16="http://schemas.microsoft.com/office/drawing/2014/main" id="{1CF17AD6-4A94-A846-ABC3-FAC2F94A0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46450" name="Text Box 5">
              <a:extLst>
                <a:ext uri="{FF2B5EF4-FFF2-40B4-BE49-F238E27FC236}">
                  <a16:creationId xmlns:a16="http://schemas.microsoft.com/office/drawing/2014/main" id="{EBB682D5-1130-E147-AB45-05EFFAFCE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46437" name="Group 6">
            <a:extLst>
              <a:ext uri="{FF2B5EF4-FFF2-40B4-BE49-F238E27FC236}">
                <a16:creationId xmlns:a16="http://schemas.microsoft.com/office/drawing/2014/main" id="{32E00AAA-7A7B-0943-BA89-8F1BBDEC3191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46447" name="Text Box 7">
              <a:extLst>
                <a:ext uri="{FF2B5EF4-FFF2-40B4-BE49-F238E27FC236}">
                  <a16:creationId xmlns:a16="http://schemas.microsoft.com/office/drawing/2014/main" id="{E3F8C879-CF99-244E-81CE-615E4E02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46448" name="Text Box 8">
              <a:extLst>
                <a:ext uri="{FF2B5EF4-FFF2-40B4-BE49-F238E27FC236}">
                  <a16:creationId xmlns:a16="http://schemas.microsoft.com/office/drawing/2014/main" id="{128A0226-A52D-5449-AA06-F0A35490D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46438" name="Group 9">
            <a:extLst>
              <a:ext uri="{FF2B5EF4-FFF2-40B4-BE49-F238E27FC236}">
                <a16:creationId xmlns:a16="http://schemas.microsoft.com/office/drawing/2014/main" id="{05EF9D64-948C-7F43-8D01-8A7D7DF28A0B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46444" name="Text Box 10">
              <a:extLst>
                <a:ext uri="{FF2B5EF4-FFF2-40B4-BE49-F238E27FC236}">
                  <a16:creationId xmlns:a16="http://schemas.microsoft.com/office/drawing/2014/main" id="{D295EAA1-45F1-7A4D-9379-5363DB8B9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46445" name="Text Box 11">
              <a:extLst>
                <a:ext uri="{FF2B5EF4-FFF2-40B4-BE49-F238E27FC236}">
                  <a16:creationId xmlns:a16="http://schemas.microsoft.com/office/drawing/2014/main" id="{F23DC1B9-AB32-8C4A-9EC8-486BF6F93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46446" name="AutoShape 12">
              <a:extLst>
                <a:ext uri="{FF2B5EF4-FFF2-40B4-BE49-F238E27FC236}">
                  <a16:creationId xmlns:a16="http://schemas.microsoft.com/office/drawing/2014/main" id="{6C8594D0-DE54-1349-B949-108CB2D15EC9}"/>
                </a:ext>
              </a:extLst>
            </p:cNvPr>
            <p:cNvCxnSpPr>
              <a:cxnSpLocks noChangeShapeType="1"/>
              <a:stCxn id="146444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5789" name="AutoShape 13">
            <a:extLst>
              <a:ext uri="{FF2B5EF4-FFF2-40B4-BE49-F238E27FC236}">
                <a16:creationId xmlns:a16="http://schemas.microsoft.com/office/drawing/2014/main" id="{5CDE9924-4C59-334F-9FA9-AC26392BFB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6440" name="Oval 14">
            <a:extLst>
              <a:ext uri="{FF2B5EF4-FFF2-40B4-BE49-F238E27FC236}">
                <a16:creationId xmlns:a16="http://schemas.microsoft.com/office/drawing/2014/main" id="{3B402151-9BB0-CE44-95A2-7726BAD1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1" name="Oval 15">
            <a:extLst>
              <a:ext uri="{FF2B5EF4-FFF2-40B4-BE49-F238E27FC236}">
                <a16:creationId xmlns:a16="http://schemas.microsoft.com/office/drawing/2014/main" id="{3F809FE7-CAD9-414F-8C72-27226CBB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2" name="Oval 16">
            <a:extLst>
              <a:ext uri="{FF2B5EF4-FFF2-40B4-BE49-F238E27FC236}">
                <a16:creationId xmlns:a16="http://schemas.microsoft.com/office/drawing/2014/main" id="{DBD47582-7227-1949-BF52-5F251761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3" name="Oval 17">
            <a:extLst>
              <a:ext uri="{FF2B5EF4-FFF2-40B4-BE49-F238E27FC236}">
                <a16:creationId xmlns:a16="http://schemas.microsoft.com/office/drawing/2014/main" id="{FB772EEF-3BB2-224B-8291-197AFFF8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D9961407-891E-9E46-9FBE-2526C9BF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>
                <a:solidFill>
                  <a:srgbClr val="333399"/>
                </a:solidFill>
                <a:latin typeface="Arial" panose="020B0604020202020204" pitchFamily="34" charset="0"/>
              </a:rPr>
              <a:t>Úrovně kontroly kvality</a:t>
            </a: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E06C76D-1CAB-CD46-9B71-F589AF14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  <p:grpSp>
        <p:nvGrpSpPr>
          <p:cNvPr id="91140" name="Group 3">
            <a:extLst>
              <a:ext uri="{FF2B5EF4-FFF2-40B4-BE49-F238E27FC236}">
                <a16:creationId xmlns:a16="http://schemas.microsoft.com/office/drawing/2014/main" id="{418ED933-551B-744B-A356-02359B05AF1C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1141" name="Group 4">
              <a:extLst>
                <a:ext uri="{FF2B5EF4-FFF2-40B4-BE49-F238E27FC236}">
                  <a16:creationId xmlns:a16="http://schemas.microsoft.com/office/drawing/2014/main" id="{811BDF57-A295-8542-9BD8-86220DD7C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1223" name="Group 5">
                <a:extLst>
                  <a:ext uri="{FF2B5EF4-FFF2-40B4-BE49-F238E27FC236}">
                    <a16:creationId xmlns:a16="http://schemas.microsoft.com/office/drawing/2014/main" id="{E1A8B0BE-E582-0F4C-AC26-7C74B329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1225" name="Line 6">
                  <a:extLst>
                    <a:ext uri="{FF2B5EF4-FFF2-40B4-BE49-F238E27FC236}">
                      <a16:creationId xmlns:a16="http://schemas.microsoft.com/office/drawing/2014/main" id="{4551EA99-2D34-194A-8214-F3641D1B9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6" name="Line 7">
                  <a:extLst>
                    <a:ext uri="{FF2B5EF4-FFF2-40B4-BE49-F238E27FC236}">
                      <a16:creationId xmlns:a16="http://schemas.microsoft.com/office/drawing/2014/main" id="{67F9C84B-83F6-494E-93BB-4CD2211D4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7" name="Line 8">
                  <a:extLst>
                    <a:ext uri="{FF2B5EF4-FFF2-40B4-BE49-F238E27FC236}">
                      <a16:creationId xmlns:a16="http://schemas.microsoft.com/office/drawing/2014/main" id="{23574C87-5FAF-304F-950C-31A9AB226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8" name="Line 9">
                  <a:extLst>
                    <a:ext uri="{FF2B5EF4-FFF2-40B4-BE49-F238E27FC236}">
                      <a16:creationId xmlns:a16="http://schemas.microsoft.com/office/drawing/2014/main" id="{F8DCF62A-B764-5E40-B281-17BBD8422F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24" name="Oval 10">
                <a:extLst>
                  <a:ext uri="{FF2B5EF4-FFF2-40B4-BE49-F238E27FC236}">
                    <a16:creationId xmlns:a16="http://schemas.microsoft.com/office/drawing/2014/main" id="{5A5921CF-6C39-D148-B833-CCE0D9FD2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2" name="Group 11">
              <a:extLst>
                <a:ext uri="{FF2B5EF4-FFF2-40B4-BE49-F238E27FC236}">
                  <a16:creationId xmlns:a16="http://schemas.microsoft.com/office/drawing/2014/main" id="{667A2396-6E41-A34F-84A0-B959777F8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1217" name="Group 12">
                <a:extLst>
                  <a:ext uri="{FF2B5EF4-FFF2-40B4-BE49-F238E27FC236}">
                    <a16:creationId xmlns:a16="http://schemas.microsoft.com/office/drawing/2014/main" id="{B44C9656-3476-4C4D-B333-0EC246556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1219" name="Line 13">
                  <a:extLst>
                    <a:ext uri="{FF2B5EF4-FFF2-40B4-BE49-F238E27FC236}">
                      <a16:creationId xmlns:a16="http://schemas.microsoft.com/office/drawing/2014/main" id="{3D237D6C-2985-3644-9C70-EC23D1626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0" name="Line 14">
                  <a:extLst>
                    <a:ext uri="{FF2B5EF4-FFF2-40B4-BE49-F238E27FC236}">
                      <a16:creationId xmlns:a16="http://schemas.microsoft.com/office/drawing/2014/main" id="{5736CC21-A228-A346-87B8-522091079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1" name="Line 15">
                  <a:extLst>
                    <a:ext uri="{FF2B5EF4-FFF2-40B4-BE49-F238E27FC236}">
                      <a16:creationId xmlns:a16="http://schemas.microsoft.com/office/drawing/2014/main" id="{C5861A93-0D0C-9747-84A1-B9D25DF976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2" name="Line 16">
                  <a:extLst>
                    <a:ext uri="{FF2B5EF4-FFF2-40B4-BE49-F238E27FC236}">
                      <a16:creationId xmlns:a16="http://schemas.microsoft.com/office/drawing/2014/main" id="{8259C2CF-3208-174E-B205-002D57255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18" name="Oval 17">
                <a:extLst>
                  <a:ext uri="{FF2B5EF4-FFF2-40B4-BE49-F238E27FC236}">
                    <a16:creationId xmlns:a16="http://schemas.microsoft.com/office/drawing/2014/main" id="{DC0AA552-5863-EB46-84B7-9952B7CD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3" name="Group 18">
              <a:extLst>
                <a:ext uri="{FF2B5EF4-FFF2-40B4-BE49-F238E27FC236}">
                  <a16:creationId xmlns:a16="http://schemas.microsoft.com/office/drawing/2014/main" id="{04051BD5-33F7-674B-8777-B5D5EC827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1211" name="Group 19">
                <a:extLst>
                  <a:ext uri="{FF2B5EF4-FFF2-40B4-BE49-F238E27FC236}">
                    <a16:creationId xmlns:a16="http://schemas.microsoft.com/office/drawing/2014/main" id="{D6A3832F-F65B-0E4A-9544-4B1BEE756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1213" name="Line 20">
                  <a:extLst>
                    <a:ext uri="{FF2B5EF4-FFF2-40B4-BE49-F238E27FC236}">
                      <a16:creationId xmlns:a16="http://schemas.microsoft.com/office/drawing/2014/main" id="{2D5F6B11-179C-DD4C-8D16-B10BCFF5B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4" name="Line 21">
                  <a:extLst>
                    <a:ext uri="{FF2B5EF4-FFF2-40B4-BE49-F238E27FC236}">
                      <a16:creationId xmlns:a16="http://schemas.microsoft.com/office/drawing/2014/main" id="{49AF3352-DE92-EA4A-97B3-B5A51EAA8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5" name="Line 22">
                  <a:extLst>
                    <a:ext uri="{FF2B5EF4-FFF2-40B4-BE49-F238E27FC236}">
                      <a16:creationId xmlns:a16="http://schemas.microsoft.com/office/drawing/2014/main" id="{AC6CECE2-5711-5E4E-B6E0-36129F202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6" name="Line 23">
                  <a:extLst>
                    <a:ext uri="{FF2B5EF4-FFF2-40B4-BE49-F238E27FC236}">
                      <a16:creationId xmlns:a16="http://schemas.microsoft.com/office/drawing/2014/main" id="{DE46CBF5-3C46-5243-89D9-4CF0D6C6F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12" name="Oval 24">
                <a:extLst>
                  <a:ext uri="{FF2B5EF4-FFF2-40B4-BE49-F238E27FC236}">
                    <a16:creationId xmlns:a16="http://schemas.microsoft.com/office/drawing/2014/main" id="{AC56C7BB-DE01-354A-91C4-157A4E2A1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4" name="Group 25">
              <a:extLst>
                <a:ext uri="{FF2B5EF4-FFF2-40B4-BE49-F238E27FC236}">
                  <a16:creationId xmlns:a16="http://schemas.microsoft.com/office/drawing/2014/main" id="{35FCE885-DCE2-1E4E-9EF7-654B5CF12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1205" name="Group 26">
                <a:extLst>
                  <a:ext uri="{FF2B5EF4-FFF2-40B4-BE49-F238E27FC236}">
                    <a16:creationId xmlns:a16="http://schemas.microsoft.com/office/drawing/2014/main" id="{DA481A01-072A-BF4B-9411-58400BDA7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1207" name="Line 27">
                  <a:extLst>
                    <a:ext uri="{FF2B5EF4-FFF2-40B4-BE49-F238E27FC236}">
                      <a16:creationId xmlns:a16="http://schemas.microsoft.com/office/drawing/2014/main" id="{5E65F9F9-DF2B-C540-B875-E4B0CB5B3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8" name="Line 28">
                  <a:extLst>
                    <a:ext uri="{FF2B5EF4-FFF2-40B4-BE49-F238E27FC236}">
                      <a16:creationId xmlns:a16="http://schemas.microsoft.com/office/drawing/2014/main" id="{0DB39A76-8ADA-3740-BD6C-099D49831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9" name="Line 29">
                  <a:extLst>
                    <a:ext uri="{FF2B5EF4-FFF2-40B4-BE49-F238E27FC236}">
                      <a16:creationId xmlns:a16="http://schemas.microsoft.com/office/drawing/2014/main" id="{9DBC8DB3-F40B-8445-BE84-19B67E9CE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0" name="Line 30">
                  <a:extLst>
                    <a:ext uri="{FF2B5EF4-FFF2-40B4-BE49-F238E27FC236}">
                      <a16:creationId xmlns:a16="http://schemas.microsoft.com/office/drawing/2014/main" id="{E3FBB72A-845A-0846-A189-5E362DCE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06" name="Oval 31">
                <a:extLst>
                  <a:ext uri="{FF2B5EF4-FFF2-40B4-BE49-F238E27FC236}">
                    <a16:creationId xmlns:a16="http://schemas.microsoft.com/office/drawing/2014/main" id="{2C64C0E0-315C-B746-A327-3BF02A7E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5" name="Group 32">
              <a:extLst>
                <a:ext uri="{FF2B5EF4-FFF2-40B4-BE49-F238E27FC236}">
                  <a16:creationId xmlns:a16="http://schemas.microsoft.com/office/drawing/2014/main" id="{0C18E81E-E402-7F47-BD30-E95347AD7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1199" name="Group 33">
                <a:extLst>
                  <a:ext uri="{FF2B5EF4-FFF2-40B4-BE49-F238E27FC236}">
                    <a16:creationId xmlns:a16="http://schemas.microsoft.com/office/drawing/2014/main" id="{5507C838-2E8B-8B46-B372-31E2374F0C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1201" name="Line 34">
                  <a:extLst>
                    <a:ext uri="{FF2B5EF4-FFF2-40B4-BE49-F238E27FC236}">
                      <a16:creationId xmlns:a16="http://schemas.microsoft.com/office/drawing/2014/main" id="{8C6E19F0-45F7-FC4F-A5AC-C18C71EE7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2" name="Line 35">
                  <a:extLst>
                    <a:ext uri="{FF2B5EF4-FFF2-40B4-BE49-F238E27FC236}">
                      <a16:creationId xmlns:a16="http://schemas.microsoft.com/office/drawing/2014/main" id="{D24F4B0A-0B0E-2542-B926-2291DDD7D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3" name="Line 36">
                  <a:extLst>
                    <a:ext uri="{FF2B5EF4-FFF2-40B4-BE49-F238E27FC236}">
                      <a16:creationId xmlns:a16="http://schemas.microsoft.com/office/drawing/2014/main" id="{1DF07367-B5EC-7241-B5F7-146C882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4" name="Line 37">
                  <a:extLst>
                    <a:ext uri="{FF2B5EF4-FFF2-40B4-BE49-F238E27FC236}">
                      <a16:creationId xmlns:a16="http://schemas.microsoft.com/office/drawing/2014/main" id="{3431F37D-D68F-5B46-87A3-E28B1B38D9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00" name="Oval 38">
                <a:extLst>
                  <a:ext uri="{FF2B5EF4-FFF2-40B4-BE49-F238E27FC236}">
                    <a16:creationId xmlns:a16="http://schemas.microsoft.com/office/drawing/2014/main" id="{8EDD8F91-B7E8-AD43-926B-234D0FA7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6" name="Group 39">
              <a:extLst>
                <a:ext uri="{FF2B5EF4-FFF2-40B4-BE49-F238E27FC236}">
                  <a16:creationId xmlns:a16="http://schemas.microsoft.com/office/drawing/2014/main" id="{18F68628-9E48-3449-BAF8-778E5B31C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1193" name="Group 40">
                <a:extLst>
                  <a:ext uri="{FF2B5EF4-FFF2-40B4-BE49-F238E27FC236}">
                    <a16:creationId xmlns:a16="http://schemas.microsoft.com/office/drawing/2014/main" id="{62A9FEF6-7892-B94F-A0DA-3B19353E3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1195" name="Line 41">
                  <a:extLst>
                    <a:ext uri="{FF2B5EF4-FFF2-40B4-BE49-F238E27FC236}">
                      <a16:creationId xmlns:a16="http://schemas.microsoft.com/office/drawing/2014/main" id="{4860E6D2-A14D-224C-812E-83D3CCC6C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6" name="Line 42">
                  <a:extLst>
                    <a:ext uri="{FF2B5EF4-FFF2-40B4-BE49-F238E27FC236}">
                      <a16:creationId xmlns:a16="http://schemas.microsoft.com/office/drawing/2014/main" id="{60974900-8372-FA43-A950-1A2B4C579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7" name="Line 43">
                  <a:extLst>
                    <a:ext uri="{FF2B5EF4-FFF2-40B4-BE49-F238E27FC236}">
                      <a16:creationId xmlns:a16="http://schemas.microsoft.com/office/drawing/2014/main" id="{AB5FC732-80C4-6A43-8A0F-853C6A945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8" name="Line 44">
                  <a:extLst>
                    <a:ext uri="{FF2B5EF4-FFF2-40B4-BE49-F238E27FC236}">
                      <a16:creationId xmlns:a16="http://schemas.microsoft.com/office/drawing/2014/main" id="{3F8F699A-D6FC-F947-847B-0C89767A1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94" name="Oval 45">
                <a:extLst>
                  <a:ext uri="{FF2B5EF4-FFF2-40B4-BE49-F238E27FC236}">
                    <a16:creationId xmlns:a16="http://schemas.microsoft.com/office/drawing/2014/main" id="{5DA26955-FD4B-FC44-8B31-AB2B7CDCE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7" name="Group 46">
              <a:extLst>
                <a:ext uri="{FF2B5EF4-FFF2-40B4-BE49-F238E27FC236}">
                  <a16:creationId xmlns:a16="http://schemas.microsoft.com/office/drawing/2014/main" id="{AC43CBF5-D188-5C40-A648-B49B67DD7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1187" name="Group 47">
                <a:extLst>
                  <a:ext uri="{FF2B5EF4-FFF2-40B4-BE49-F238E27FC236}">
                    <a16:creationId xmlns:a16="http://schemas.microsoft.com/office/drawing/2014/main" id="{B354F7FD-0695-FE43-A336-778DA0629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1189" name="Line 48">
                  <a:extLst>
                    <a:ext uri="{FF2B5EF4-FFF2-40B4-BE49-F238E27FC236}">
                      <a16:creationId xmlns:a16="http://schemas.microsoft.com/office/drawing/2014/main" id="{1F75EA66-1AEA-D541-9D64-796525984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0" name="Line 49">
                  <a:extLst>
                    <a:ext uri="{FF2B5EF4-FFF2-40B4-BE49-F238E27FC236}">
                      <a16:creationId xmlns:a16="http://schemas.microsoft.com/office/drawing/2014/main" id="{CEEE814F-2392-EF4D-99AC-4FE78A567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1" name="Line 50">
                  <a:extLst>
                    <a:ext uri="{FF2B5EF4-FFF2-40B4-BE49-F238E27FC236}">
                      <a16:creationId xmlns:a16="http://schemas.microsoft.com/office/drawing/2014/main" id="{636C2586-55E9-7E4B-B165-46A9B9DE12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2" name="Line 51">
                  <a:extLst>
                    <a:ext uri="{FF2B5EF4-FFF2-40B4-BE49-F238E27FC236}">
                      <a16:creationId xmlns:a16="http://schemas.microsoft.com/office/drawing/2014/main" id="{765D248B-B111-9046-A3BD-AB4C1CD2F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88" name="Oval 52">
                <a:extLst>
                  <a:ext uri="{FF2B5EF4-FFF2-40B4-BE49-F238E27FC236}">
                    <a16:creationId xmlns:a16="http://schemas.microsoft.com/office/drawing/2014/main" id="{5B2158E5-19F7-7B44-BBC8-E5E3ACB14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1148" name="Line 53">
              <a:extLst>
                <a:ext uri="{FF2B5EF4-FFF2-40B4-BE49-F238E27FC236}">
                  <a16:creationId xmlns:a16="http://schemas.microsoft.com/office/drawing/2014/main" id="{DAE62D69-F8B7-3B48-BD55-1A8BD4495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1149" name="Text Box 54">
              <a:extLst>
                <a:ext uri="{FF2B5EF4-FFF2-40B4-BE49-F238E27FC236}">
                  <a16:creationId xmlns:a16="http://schemas.microsoft.com/office/drawing/2014/main" id="{AC2334D4-7F35-344C-B0BB-3E1B17382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1150" name="Group 55">
              <a:extLst>
                <a:ext uri="{FF2B5EF4-FFF2-40B4-BE49-F238E27FC236}">
                  <a16:creationId xmlns:a16="http://schemas.microsoft.com/office/drawing/2014/main" id="{7C22D641-973D-954F-96A3-210800820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1164" name="Group 56">
                <a:extLst>
                  <a:ext uri="{FF2B5EF4-FFF2-40B4-BE49-F238E27FC236}">
                    <a16:creationId xmlns:a16="http://schemas.microsoft.com/office/drawing/2014/main" id="{84442A0E-A704-204C-88F1-B0410209AC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1183" name="Line 57">
                  <a:extLst>
                    <a:ext uri="{FF2B5EF4-FFF2-40B4-BE49-F238E27FC236}">
                      <a16:creationId xmlns:a16="http://schemas.microsoft.com/office/drawing/2014/main" id="{E7C169A9-F4C2-3340-8887-B6DE97286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4" name="Line 58">
                  <a:extLst>
                    <a:ext uri="{FF2B5EF4-FFF2-40B4-BE49-F238E27FC236}">
                      <a16:creationId xmlns:a16="http://schemas.microsoft.com/office/drawing/2014/main" id="{1CA021F3-9113-7E4C-BDEA-91E5543ACD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5" name="Line 59">
                  <a:extLst>
                    <a:ext uri="{FF2B5EF4-FFF2-40B4-BE49-F238E27FC236}">
                      <a16:creationId xmlns:a16="http://schemas.microsoft.com/office/drawing/2014/main" id="{7F7FF198-1534-8142-8CA2-ED2266F11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6" name="Line 60">
                  <a:extLst>
                    <a:ext uri="{FF2B5EF4-FFF2-40B4-BE49-F238E27FC236}">
                      <a16:creationId xmlns:a16="http://schemas.microsoft.com/office/drawing/2014/main" id="{3F3CBAAD-10BA-8948-8FDD-B14415B23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65" name="Oval 61">
                <a:extLst>
                  <a:ext uri="{FF2B5EF4-FFF2-40B4-BE49-F238E27FC236}">
                    <a16:creationId xmlns:a16="http://schemas.microsoft.com/office/drawing/2014/main" id="{BDA74D57-F1A9-8940-9DB3-43D8D1DB2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6" name="Oval 62">
                <a:extLst>
                  <a:ext uri="{FF2B5EF4-FFF2-40B4-BE49-F238E27FC236}">
                    <a16:creationId xmlns:a16="http://schemas.microsoft.com/office/drawing/2014/main" id="{312AA96C-1DB4-F34C-8FEA-4A4D050C8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7" name="Oval 63">
                <a:extLst>
                  <a:ext uri="{FF2B5EF4-FFF2-40B4-BE49-F238E27FC236}">
                    <a16:creationId xmlns:a16="http://schemas.microsoft.com/office/drawing/2014/main" id="{F0F90A7A-3405-7341-B3B3-95495DA9C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8" name="Oval 64">
                <a:extLst>
                  <a:ext uri="{FF2B5EF4-FFF2-40B4-BE49-F238E27FC236}">
                    <a16:creationId xmlns:a16="http://schemas.microsoft.com/office/drawing/2014/main" id="{8CA4A907-0E7D-8E48-9F19-4CF9D1DB2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9" name="Oval 65">
                <a:extLst>
                  <a:ext uri="{FF2B5EF4-FFF2-40B4-BE49-F238E27FC236}">
                    <a16:creationId xmlns:a16="http://schemas.microsoft.com/office/drawing/2014/main" id="{C9308592-8CA8-3648-97C5-57A9E9DC3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0" name="Oval 66">
                <a:extLst>
                  <a:ext uri="{FF2B5EF4-FFF2-40B4-BE49-F238E27FC236}">
                    <a16:creationId xmlns:a16="http://schemas.microsoft.com/office/drawing/2014/main" id="{80478E42-3077-734B-AAFB-7C3B7FB50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1" name="Oval 67">
                <a:extLst>
                  <a:ext uri="{FF2B5EF4-FFF2-40B4-BE49-F238E27FC236}">
                    <a16:creationId xmlns:a16="http://schemas.microsoft.com/office/drawing/2014/main" id="{59831A7F-6409-EB47-A70A-ACFAFC621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2" name="Oval 68">
                <a:extLst>
                  <a:ext uri="{FF2B5EF4-FFF2-40B4-BE49-F238E27FC236}">
                    <a16:creationId xmlns:a16="http://schemas.microsoft.com/office/drawing/2014/main" id="{8D468BB9-E09B-9A4B-A03C-5DF6F62FE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3" name="Oval 69">
                <a:extLst>
                  <a:ext uri="{FF2B5EF4-FFF2-40B4-BE49-F238E27FC236}">
                    <a16:creationId xmlns:a16="http://schemas.microsoft.com/office/drawing/2014/main" id="{3CB8F677-278A-E946-921C-D4BA43353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4" name="Oval 70">
                <a:extLst>
                  <a:ext uri="{FF2B5EF4-FFF2-40B4-BE49-F238E27FC236}">
                    <a16:creationId xmlns:a16="http://schemas.microsoft.com/office/drawing/2014/main" id="{F7537F4E-E869-9C4F-BAC5-3873975C1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5" name="Oval 71">
                <a:extLst>
                  <a:ext uri="{FF2B5EF4-FFF2-40B4-BE49-F238E27FC236}">
                    <a16:creationId xmlns:a16="http://schemas.microsoft.com/office/drawing/2014/main" id="{8D75A487-D651-DE4B-BF1A-5298E9D9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6" name="Oval 72">
                <a:extLst>
                  <a:ext uri="{FF2B5EF4-FFF2-40B4-BE49-F238E27FC236}">
                    <a16:creationId xmlns:a16="http://schemas.microsoft.com/office/drawing/2014/main" id="{D865D28B-A1CA-D043-BE4D-484AF3C61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7" name="Oval 73">
                <a:extLst>
                  <a:ext uri="{FF2B5EF4-FFF2-40B4-BE49-F238E27FC236}">
                    <a16:creationId xmlns:a16="http://schemas.microsoft.com/office/drawing/2014/main" id="{263A3CBF-2E80-9341-A9E8-1B99E5059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8" name="Oval 74">
                <a:extLst>
                  <a:ext uri="{FF2B5EF4-FFF2-40B4-BE49-F238E27FC236}">
                    <a16:creationId xmlns:a16="http://schemas.microsoft.com/office/drawing/2014/main" id="{9730DAEB-E171-524D-B9A9-FF753A99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9" name="Oval 75">
                <a:extLst>
                  <a:ext uri="{FF2B5EF4-FFF2-40B4-BE49-F238E27FC236}">
                    <a16:creationId xmlns:a16="http://schemas.microsoft.com/office/drawing/2014/main" id="{69A6B3B1-42CF-AF45-906B-9670ADC5F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0" name="Oval 76">
                <a:extLst>
                  <a:ext uri="{FF2B5EF4-FFF2-40B4-BE49-F238E27FC236}">
                    <a16:creationId xmlns:a16="http://schemas.microsoft.com/office/drawing/2014/main" id="{FCA4E718-9898-5B44-94B3-96BD57EF7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1" name="Oval 77">
                <a:extLst>
                  <a:ext uri="{FF2B5EF4-FFF2-40B4-BE49-F238E27FC236}">
                    <a16:creationId xmlns:a16="http://schemas.microsoft.com/office/drawing/2014/main" id="{96D09318-8226-6343-97DE-A0FC015BA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2" name="Oval 78">
                <a:extLst>
                  <a:ext uri="{FF2B5EF4-FFF2-40B4-BE49-F238E27FC236}">
                    <a16:creationId xmlns:a16="http://schemas.microsoft.com/office/drawing/2014/main" id="{E38BCB4B-E3EA-9047-A841-82A8331B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1151" name="Text Box 79">
              <a:extLst>
                <a:ext uri="{FF2B5EF4-FFF2-40B4-BE49-F238E27FC236}">
                  <a16:creationId xmlns:a16="http://schemas.microsoft.com/office/drawing/2014/main" id="{04D682ED-B01A-504E-9D02-03DA4694C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1152" name="Text Box 80">
              <a:extLst>
                <a:ext uri="{FF2B5EF4-FFF2-40B4-BE49-F238E27FC236}">
                  <a16:creationId xmlns:a16="http://schemas.microsoft.com/office/drawing/2014/main" id="{13909D67-1254-2849-B6D7-95D240ADB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1153" name="Group 81">
              <a:extLst>
                <a:ext uri="{FF2B5EF4-FFF2-40B4-BE49-F238E27FC236}">
                  <a16:creationId xmlns:a16="http://schemas.microsoft.com/office/drawing/2014/main" id="{62F90EE8-0012-4E4A-81AE-A383606CE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1160" name="Line 82">
                <a:extLst>
                  <a:ext uri="{FF2B5EF4-FFF2-40B4-BE49-F238E27FC236}">
                    <a16:creationId xmlns:a16="http://schemas.microsoft.com/office/drawing/2014/main" id="{AEFF495F-F3D6-FC4F-8B9B-A73129224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1" name="Line 83">
                <a:extLst>
                  <a:ext uri="{FF2B5EF4-FFF2-40B4-BE49-F238E27FC236}">
                    <a16:creationId xmlns:a16="http://schemas.microsoft.com/office/drawing/2014/main" id="{630EE3B8-AA86-2C49-B5BC-67C722DFE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2" name="Line 84">
                <a:extLst>
                  <a:ext uri="{FF2B5EF4-FFF2-40B4-BE49-F238E27FC236}">
                    <a16:creationId xmlns:a16="http://schemas.microsoft.com/office/drawing/2014/main" id="{2BD76CF9-6DDE-5C46-B158-D6D30264A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3" name="Line 85">
                <a:extLst>
                  <a:ext uri="{FF2B5EF4-FFF2-40B4-BE49-F238E27FC236}">
                    <a16:creationId xmlns:a16="http://schemas.microsoft.com/office/drawing/2014/main" id="{08D446F3-FEA5-024F-939A-1271EE32B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1154" name="Text Box 86">
              <a:extLst>
                <a:ext uri="{FF2B5EF4-FFF2-40B4-BE49-F238E27FC236}">
                  <a16:creationId xmlns:a16="http://schemas.microsoft.com/office/drawing/2014/main" id="{E5970B23-0CC4-B942-9C36-07BB0FF10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1155" name="Oval 87">
              <a:extLst>
                <a:ext uri="{FF2B5EF4-FFF2-40B4-BE49-F238E27FC236}">
                  <a16:creationId xmlns:a16="http://schemas.microsoft.com/office/drawing/2014/main" id="{1D13C35F-D4A0-9B4E-B161-719BC636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1156" name="AutoShape 88">
              <a:extLst>
                <a:ext uri="{FF2B5EF4-FFF2-40B4-BE49-F238E27FC236}">
                  <a16:creationId xmlns:a16="http://schemas.microsoft.com/office/drawing/2014/main" id="{460AD987-72FA-EB49-AE26-F5D5EA8AEF3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1157" name="Text Box 89">
              <a:extLst>
                <a:ext uri="{FF2B5EF4-FFF2-40B4-BE49-F238E27FC236}">
                  <a16:creationId xmlns:a16="http://schemas.microsoft.com/office/drawing/2014/main" id="{830F0A2C-5999-DD45-8FF1-E0E958DE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1158" name="Text Box 90">
              <a:extLst>
                <a:ext uri="{FF2B5EF4-FFF2-40B4-BE49-F238E27FC236}">
                  <a16:creationId xmlns:a16="http://schemas.microsoft.com/office/drawing/2014/main" id="{4248A0BB-9181-7E41-A409-852A03373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1159" name="Line 91">
              <a:extLst>
                <a:ext uri="{FF2B5EF4-FFF2-40B4-BE49-F238E27FC236}">
                  <a16:creationId xmlns:a16="http://schemas.microsoft.com/office/drawing/2014/main" id="{6A377C2C-3D5C-0C41-8003-38572D36D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1">
            <a:extLst>
              <a:ext uri="{FF2B5EF4-FFF2-40B4-BE49-F238E27FC236}">
                <a16:creationId xmlns:a16="http://schemas.microsoft.com/office/drawing/2014/main" id="{31774790-FEE3-4741-A111-2309B8BA841A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724400"/>
            <a:ext cx="4664075" cy="1878013"/>
            <a:chOff x="158" y="2976"/>
            <a:chExt cx="2938" cy="1183"/>
          </a:xfrm>
        </p:grpSpPr>
        <p:sp>
          <p:nvSpPr>
            <p:cNvPr id="148500" name="Text Box 2">
              <a:extLst>
                <a:ext uri="{FF2B5EF4-FFF2-40B4-BE49-F238E27FC236}">
                  <a16:creationId xmlns:a16="http://schemas.microsoft.com/office/drawing/2014/main" id="{D7D71F5E-3E1C-624F-A7A5-17ABBA2EF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průměr</a:t>
              </a:r>
            </a:p>
          </p:txBody>
        </p:sp>
        <p:sp>
          <p:nvSpPr>
            <p:cNvPr id="148501" name="Text Box 3">
              <a:extLst>
                <a:ext uri="{FF2B5EF4-FFF2-40B4-BE49-F238E27FC236}">
                  <a16:creationId xmlns:a16="http://schemas.microsoft.com/office/drawing/2014/main" id="{6E8309F4-E0F8-E545-806B-68C595D44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27"/>
              <a:ext cx="293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en-CZ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(2+1+3)/3 = 2.00 = pořadí i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(3+2+4)/3 = 3.00 = pořadí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(4+4+6)/3 = 4.67 = pořadí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(5+4+8)/3 = 5.67 = pořadí iv</a:t>
              </a:r>
            </a:p>
          </p:txBody>
        </p:sp>
      </p:grpSp>
      <p:sp>
        <p:nvSpPr>
          <p:cNvPr id="148483" name="Text Box 4">
            <a:extLst>
              <a:ext uri="{FF2B5EF4-FFF2-40B4-BE49-F238E27FC236}">
                <a16:creationId xmlns:a16="http://schemas.microsoft.com/office/drawing/2014/main" id="{C6D58DB8-F40A-0046-B466-347399F3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grpSp>
        <p:nvGrpSpPr>
          <p:cNvPr id="148485" name="Group 6">
            <a:extLst>
              <a:ext uri="{FF2B5EF4-FFF2-40B4-BE49-F238E27FC236}">
                <a16:creationId xmlns:a16="http://schemas.microsoft.com/office/drawing/2014/main" id="{A62AD698-0E5C-0B41-A8D4-E60BDD9941FC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48498" name="Text Box 7">
              <a:extLst>
                <a:ext uri="{FF2B5EF4-FFF2-40B4-BE49-F238E27FC236}">
                  <a16:creationId xmlns:a16="http://schemas.microsoft.com/office/drawing/2014/main" id="{5E651D26-B653-EF41-93AA-3E40750A0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48499" name="Text Box 8">
              <a:extLst>
                <a:ext uri="{FF2B5EF4-FFF2-40B4-BE49-F238E27FC236}">
                  <a16:creationId xmlns:a16="http://schemas.microsoft.com/office/drawing/2014/main" id="{C21EE8B9-08B1-274E-9DF1-552695DB0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48486" name="Group 9">
            <a:extLst>
              <a:ext uri="{FF2B5EF4-FFF2-40B4-BE49-F238E27FC236}">
                <a16:creationId xmlns:a16="http://schemas.microsoft.com/office/drawing/2014/main" id="{8E7ED282-C873-7A49-B815-A760F6D6CB55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48496" name="Text Box 10">
              <a:extLst>
                <a:ext uri="{FF2B5EF4-FFF2-40B4-BE49-F238E27FC236}">
                  <a16:creationId xmlns:a16="http://schemas.microsoft.com/office/drawing/2014/main" id="{7F8E193F-FB31-F74C-ACDE-7C494BA10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48497" name="Text Box 11">
              <a:extLst>
                <a:ext uri="{FF2B5EF4-FFF2-40B4-BE49-F238E27FC236}">
                  <a16:creationId xmlns:a16="http://schemas.microsoft.com/office/drawing/2014/main" id="{12D165EE-9C29-5145-BBF2-359C76AD8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48487" name="Group 12">
            <a:extLst>
              <a:ext uri="{FF2B5EF4-FFF2-40B4-BE49-F238E27FC236}">
                <a16:creationId xmlns:a16="http://schemas.microsoft.com/office/drawing/2014/main" id="{CC23F36A-8BF6-6640-A5C2-25799FC0BD02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48493" name="Text Box 13">
              <a:extLst>
                <a:ext uri="{FF2B5EF4-FFF2-40B4-BE49-F238E27FC236}">
                  <a16:creationId xmlns:a16="http://schemas.microsoft.com/office/drawing/2014/main" id="{37771A41-B3F8-0D4C-A065-F1C2315B0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48494" name="Text Box 14">
              <a:extLst>
                <a:ext uri="{FF2B5EF4-FFF2-40B4-BE49-F238E27FC236}">
                  <a16:creationId xmlns:a16="http://schemas.microsoft.com/office/drawing/2014/main" id="{3A932ED1-57F7-8140-9F4E-7156943E5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48495" name="AutoShape 15">
              <a:extLst>
                <a:ext uri="{FF2B5EF4-FFF2-40B4-BE49-F238E27FC236}">
                  <a16:creationId xmlns:a16="http://schemas.microsoft.com/office/drawing/2014/main" id="{8BD7C849-54B3-C54A-ACC6-1244A4D4563B}"/>
                </a:ext>
              </a:extLst>
            </p:cNvPr>
            <p:cNvCxnSpPr>
              <a:cxnSpLocks noChangeShapeType="1"/>
              <a:stCxn id="148493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6816" name="AutoShape 16">
            <a:extLst>
              <a:ext uri="{FF2B5EF4-FFF2-40B4-BE49-F238E27FC236}">
                <a16:creationId xmlns:a16="http://schemas.microsoft.com/office/drawing/2014/main" id="{6878C866-4BF8-EC4B-809B-1BE55B0901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8489" name="Oval 17">
            <a:extLst>
              <a:ext uri="{FF2B5EF4-FFF2-40B4-BE49-F238E27FC236}">
                <a16:creationId xmlns:a16="http://schemas.microsoft.com/office/drawing/2014/main" id="{D851C5A0-AABE-A34C-814A-02775193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0" name="Oval 18">
            <a:extLst>
              <a:ext uri="{FF2B5EF4-FFF2-40B4-BE49-F238E27FC236}">
                <a16:creationId xmlns:a16="http://schemas.microsoft.com/office/drawing/2014/main" id="{EA3146B0-A2C4-5047-9F1B-32B10040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1" name="Oval 19">
            <a:extLst>
              <a:ext uri="{FF2B5EF4-FFF2-40B4-BE49-F238E27FC236}">
                <a16:creationId xmlns:a16="http://schemas.microsoft.com/office/drawing/2014/main" id="{6C0A6DED-52F7-5848-8B8A-68A1E489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2" name="Oval 20">
            <a:extLst>
              <a:ext uri="{FF2B5EF4-FFF2-40B4-BE49-F238E27FC236}">
                <a16:creationId xmlns:a16="http://schemas.microsoft.com/office/drawing/2014/main" id="{B4A67A69-4B9C-4743-972D-8019E729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697CCF82-01C8-CE43-A7B0-2BD797DA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1">
            <a:extLst>
              <a:ext uri="{FF2B5EF4-FFF2-40B4-BE49-F238E27FC236}">
                <a16:creationId xmlns:a16="http://schemas.microsoft.com/office/drawing/2014/main" id="{A3CE101F-C7C0-F24F-8C25-E6B453B54D39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724400"/>
            <a:ext cx="4664075" cy="1878013"/>
            <a:chOff x="158" y="2976"/>
            <a:chExt cx="2938" cy="1183"/>
          </a:xfrm>
        </p:grpSpPr>
        <p:sp>
          <p:nvSpPr>
            <p:cNvPr id="150563" name="Text Box 2">
              <a:extLst>
                <a:ext uri="{FF2B5EF4-FFF2-40B4-BE49-F238E27FC236}">
                  <a16:creationId xmlns:a16="http://schemas.microsoft.com/office/drawing/2014/main" id="{F289BC59-6EB0-0D4F-92BF-7F6062F3A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průměr</a:t>
              </a:r>
            </a:p>
          </p:txBody>
        </p:sp>
        <p:sp>
          <p:nvSpPr>
            <p:cNvPr id="150564" name="Text Box 3">
              <a:extLst>
                <a:ext uri="{FF2B5EF4-FFF2-40B4-BE49-F238E27FC236}">
                  <a16:creationId xmlns:a16="http://schemas.microsoft.com/office/drawing/2014/main" id="{D4CC705D-8646-D44C-9421-72C4C9D0D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27"/>
              <a:ext cx="293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en-CZ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(2+1+3)/3 = 2.00 = pořadí i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(3+2+4)/3 = 3.00 = pořadí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(4+4+6)/3 = 4.67 = pořadí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(5+4+8)/3 = 5.67 = pořadí iv</a:t>
              </a:r>
            </a:p>
          </p:txBody>
        </p:sp>
      </p:grpSp>
      <p:cxnSp>
        <p:nvCxnSpPr>
          <p:cNvPr id="150531" name="AutoShape 4">
            <a:extLst>
              <a:ext uri="{FF2B5EF4-FFF2-40B4-BE49-F238E27FC236}">
                <a16:creationId xmlns:a16="http://schemas.microsoft.com/office/drawing/2014/main" id="{CA0C704E-856F-D440-8701-626CE4D75B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1538" y="4527550"/>
            <a:ext cx="4762" cy="1335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0532" name="Text Box 5">
            <a:extLst>
              <a:ext uri="{FF2B5EF4-FFF2-40B4-BE49-F238E27FC236}">
                <a16:creationId xmlns:a16="http://schemas.microsoft.com/office/drawing/2014/main" id="{257FC440-E62F-2644-907A-9C0F1BB7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grpSp>
        <p:nvGrpSpPr>
          <p:cNvPr id="150534" name="Group 7">
            <a:extLst>
              <a:ext uri="{FF2B5EF4-FFF2-40B4-BE49-F238E27FC236}">
                <a16:creationId xmlns:a16="http://schemas.microsoft.com/office/drawing/2014/main" id="{1C74845E-495E-4545-8579-532079C12A0E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50561" name="Text Box 8">
              <a:extLst>
                <a:ext uri="{FF2B5EF4-FFF2-40B4-BE49-F238E27FC236}">
                  <a16:creationId xmlns:a16="http://schemas.microsoft.com/office/drawing/2014/main" id="{381C3ECE-B321-9245-A5FB-BC8A89879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50562" name="Text Box 9">
              <a:extLst>
                <a:ext uri="{FF2B5EF4-FFF2-40B4-BE49-F238E27FC236}">
                  <a16:creationId xmlns:a16="http://schemas.microsoft.com/office/drawing/2014/main" id="{C8D80490-5C53-E343-AD3C-3F13EC035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50535" name="Group 10">
            <a:extLst>
              <a:ext uri="{FF2B5EF4-FFF2-40B4-BE49-F238E27FC236}">
                <a16:creationId xmlns:a16="http://schemas.microsoft.com/office/drawing/2014/main" id="{2468635C-EF1F-5748-8C38-C906C9E3B435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50559" name="Text Box 11">
              <a:extLst>
                <a:ext uri="{FF2B5EF4-FFF2-40B4-BE49-F238E27FC236}">
                  <a16:creationId xmlns:a16="http://schemas.microsoft.com/office/drawing/2014/main" id="{89DEA37A-81A6-0B4C-9BCE-127E7DF83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50560" name="Text Box 12">
              <a:extLst>
                <a:ext uri="{FF2B5EF4-FFF2-40B4-BE49-F238E27FC236}">
                  <a16:creationId xmlns:a16="http://schemas.microsoft.com/office/drawing/2014/main" id="{D9C4E061-2D34-0E48-9C83-963D5226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50536" name="Group 13">
            <a:extLst>
              <a:ext uri="{FF2B5EF4-FFF2-40B4-BE49-F238E27FC236}">
                <a16:creationId xmlns:a16="http://schemas.microsoft.com/office/drawing/2014/main" id="{9F7DD9AF-AADB-414A-98F4-92BC1E48B8A3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50556" name="Text Box 14">
              <a:extLst>
                <a:ext uri="{FF2B5EF4-FFF2-40B4-BE49-F238E27FC236}">
                  <a16:creationId xmlns:a16="http://schemas.microsoft.com/office/drawing/2014/main" id="{5B41AFFF-E744-B347-AC88-04692F795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50557" name="Text Box 15">
              <a:extLst>
                <a:ext uri="{FF2B5EF4-FFF2-40B4-BE49-F238E27FC236}">
                  <a16:creationId xmlns:a16="http://schemas.microsoft.com/office/drawing/2014/main" id="{5042034D-EA42-2D48-8E68-80E381BA4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50558" name="AutoShape 16">
              <a:extLst>
                <a:ext uri="{FF2B5EF4-FFF2-40B4-BE49-F238E27FC236}">
                  <a16:creationId xmlns:a16="http://schemas.microsoft.com/office/drawing/2014/main" id="{AE95C737-D027-B949-A392-7F1A9CA3B03E}"/>
                </a:ext>
              </a:extLst>
            </p:cNvPr>
            <p:cNvCxnSpPr>
              <a:cxnSpLocks noChangeShapeType="1"/>
              <a:stCxn id="150556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930F4563-76E1-E442-B32F-9B15232025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50538" name="Group 18">
            <a:extLst>
              <a:ext uri="{FF2B5EF4-FFF2-40B4-BE49-F238E27FC236}">
                <a16:creationId xmlns:a16="http://schemas.microsoft.com/office/drawing/2014/main" id="{BD73B170-68BE-FE47-9603-85515F587A08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4724401"/>
            <a:ext cx="3584575" cy="1919288"/>
            <a:chOff x="3152" y="2976"/>
            <a:chExt cx="2258" cy="1209"/>
          </a:xfrm>
        </p:grpSpPr>
        <p:sp>
          <p:nvSpPr>
            <p:cNvPr id="150554" name="Text Box 19">
              <a:extLst>
                <a:ext uri="{FF2B5EF4-FFF2-40B4-BE49-F238E27FC236}">
                  <a16:creationId xmlns:a16="http://schemas.microsoft.com/office/drawing/2014/main" id="{AAA03DA6-C4A3-7141-ABF6-DF5B5C5CA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3253"/>
              <a:ext cx="1941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   čip1   čip2   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5.67   4.67   2.00 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2.00   2.00   3.00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3.00   4.67   4.67 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4.67   3.00   5.67</a:t>
              </a:r>
            </a:p>
          </p:txBody>
        </p:sp>
        <p:sp>
          <p:nvSpPr>
            <p:cNvPr id="150555" name="Text Box 20">
              <a:extLst>
                <a:ext uri="{FF2B5EF4-FFF2-40B4-BE49-F238E27FC236}">
                  <a16:creationId xmlns:a16="http://schemas.microsoft.com/office/drawing/2014/main" id="{F74109E7-12A6-7B4E-85C2-56FD736C6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76"/>
              <a:ext cx="225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normalizované hodnoty</a:t>
              </a:r>
            </a:p>
          </p:txBody>
        </p:sp>
      </p:grpSp>
      <p:sp>
        <p:nvSpPr>
          <p:cNvPr id="150539" name="Oval 21">
            <a:extLst>
              <a:ext uri="{FF2B5EF4-FFF2-40B4-BE49-F238E27FC236}">
                <a16:creationId xmlns:a16="http://schemas.microsoft.com/office/drawing/2014/main" id="{AA16094B-449A-C944-AB4B-5A374F1F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6246813"/>
            <a:ext cx="687388" cy="4318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0" name="Oval 22">
            <a:extLst>
              <a:ext uri="{FF2B5EF4-FFF2-40B4-BE49-F238E27FC236}">
                <a16:creationId xmlns:a16="http://schemas.microsoft.com/office/drawing/2014/main" id="{CD218D5C-FF60-4648-AD70-3281B00B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5903913"/>
            <a:ext cx="2273300" cy="4318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cxnSp>
        <p:nvCxnSpPr>
          <p:cNvPr id="150541" name="AutoShape 23">
            <a:extLst>
              <a:ext uri="{FF2B5EF4-FFF2-40B4-BE49-F238E27FC236}">
                <a16:creationId xmlns:a16="http://schemas.microsoft.com/office/drawing/2014/main" id="{4B1F5F4F-48D9-1E48-9670-90645C58F403}"/>
              </a:ext>
            </a:extLst>
          </p:cNvPr>
          <p:cNvCxnSpPr>
            <a:cxnSpLocks noChangeShapeType="1"/>
            <a:stCxn id="150540" idx="3"/>
            <a:endCxn id="150539" idx="2"/>
          </p:cNvCxnSpPr>
          <p:nvPr/>
        </p:nvCxnSpPr>
        <p:spPr bwMode="auto">
          <a:xfrm>
            <a:off x="4054476" y="6272213"/>
            <a:ext cx="3516313" cy="1905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0542" name="AutoShape 24">
            <a:extLst>
              <a:ext uri="{FF2B5EF4-FFF2-40B4-BE49-F238E27FC236}">
                <a16:creationId xmlns:a16="http://schemas.microsoft.com/office/drawing/2014/main" id="{95FAEE13-F016-F44F-9FE2-1C9669F06F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6363" y="5949950"/>
            <a:ext cx="431800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0543" name="Oval 25">
            <a:extLst>
              <a:ext uri="{FF2B5EF4-FFF2-40B4-BE49-F238E27FC236}">
                <a16:creationId xmlns:a16="http://schemas.microsoft.com/office/drawing/2014/main" id="{88B7D94C-D49C-1242-A45E-B316BC13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4" name="Oval 26">
            <a:extLst>
              <a:ext uri="{FF2B5EF4-FFF2-40B4-BE49-F238E27FC236}">
                <a16:creationId xmlns:a16="http://schemas.microsoft.com/office/drawing/2014/main" id="{9DAF43F7-F041-B34F-BA1B-F1862BE4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5" name="Oval 27">
            <a:extLst>
              <a:ext uri="{FF2B5EF4-FFF2-40B4-BE49-F238E27FC236}">
                <a16:creationId xmlns:a16="http://schemas.microsoft.com/office/drawing/2014/main" id="{2CC98118-014A-E442-9165-190FC578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6" name="Oval 28">
            <a:extLst>
              <a:ext uri="{FF2B5EF4-FFF2-40B4-BE49-F238E27FC236}">
                <a16:creationId xmlns:a16="http://schemas.microsoft.com/office/drawing/2014/main" id="{4C82CFE6-7A28-7E4D-8CB4-3DAB32D0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599916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7" name="Oval 29">
            <a:extLst>
              <a:ext uri="{FF2B5EF4-FFF2-40B4-BE49-F238E27FC236}">
                <a16:creationId xmlns:a16="http://schemas.microsoft.com/office/drawing/2014/main" id="{E6541BD8-CAFD-CF46-B159-9A3136CA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8" name="Oval 30">
            <a:extLst>
              <a:ext uri="{FF2B5EF4-FFF2-40B4-BE49-F238E27FC236}">
                <a16:creationId xmlns:a16="http://schemas.microsoft.com/office/drawing/2014/main" id="{BD8C2886-6821-1D4E-A2C0-47861F11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545941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9" name="Oval 31">
            <a:extLst>
              <a:ext uri="{FF2B5EF4-FFF2-40B4-BE49-F238E27FC236}">
                <a16:creationId xmlns:a16="http://schemas.microsoft.com/office/drawing/2014/main" id="{4A18489B-FDE0-C749-B3A7-B579F96D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599916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0" name="Oval 32">
            <a:extLst>
              <a:ext uri="{FF2B5EF4-FFF2-40B4-BE49-F238E27FC236}">
                <a16:creationId xmlns:a16="http://schemas.microsoft.com/office/drawing/2014/main" id="{47B2893F-0F5A-004E-ABB3-99A5FC6C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1" name="Oval 33">
            <a:extLst>
              <a:ext uri="{FF2B5EF4-FFF2-40B4-BE49-F238E27FC236}">
                <a16:creationId xmlns:a16="http://schemas.microsoft.com/office/drawing/2014/main" id="{55C7A3D1-5FAA-E846-9432-699DDBC1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2" name="Oval 34">
            <a:extLst>
              <a:ext uri="{FF2B5EF4-FFF2-40B4-BE49-F238E27FC236}">
                <a16:creationId xmlns:a16="http://schemas.microsoft.com/office/drawing/2014/main" id="{CF587A34-0063-864E-8627-F4CB615D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11321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3" name="Oval 35">
            <a:extLst>
              <a:ext uri="{FF2B5EF4-FFF2-40B4-BE49-F238E27FC236}">
                <a16:creationId xmlns:a16="http://schemas.microsoft.com/office/drawing/2014/main" id="{B89C7408-66A9-4643-85FC-47DD3725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1" y="3881439"/>
            <a:ext cx="284163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2F7B42B4-2F08-4544-B6B7-FD1B382E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>
            <a:extLst>
              <a:ext uri="{FF2B5EF4-FFF2-40B4-BE49-F238E27FC236}">
                <a16:creationId xmlns:a16="http://schemas.microsoft.com/office/drawing/2014/main" id="{F3505888-3CC7-A343-B578-0B37D14D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Shrnutí</a:t>
            </a: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F1C64142-FAD9-5D40-AB81-9074A98A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85664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7075" indent="-2698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Základní data </a:t>
            </a:r>
            <a:r>
              <a:rPr lang="cs-CZ" sz="2200" u="sng" dirty="0">
                <a:solidFill>
                  <a:srgbClr val="000000"/>
                </a:solidFill>
                <a:latin typeface="Arial"/>
              </a:rPr>
              <a:t>nejsou</a:t>
            </a:r>
            <a:r>
              <a:rPr lang="cs-CZ" sz="2200" dirty="0">
                <a:solidFill>
                  <a:srgbClr val="000000"/>
                </a:solidFill>
                <a:latin typeface="Arial"/>
              </a:rPr>
              <a:t> mRNA koncentrace</a:t>
            </a:r>
            <a:endParaRPr lang="en-US"/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Musíme zkontrolovat kvalitu dat na různých úrovních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sklíčka (všechny sondy na sklíčku)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genu (gen mezi sklíčky)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Data vždy transformujeme </a:t>
            </a:r>
            <a:r>
              <a:rPr lang="cs-CZ" altLang="en-CZ" sz="2200" i="1" dirty="0">
                <a:solidFill>
                  <a:srgbClr val="000000"/>
                </a:solidFill>
                <a:latin typeface="Arial" panose="020B0604020202020204" pitchFamily="34" charset="0"/>
              </a:rPr>
              <a:t>logaritmem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, abychom zabezpečili normální rozložení hodnot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Data normalizujeme abychom odstranili systematické (technické) chyby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>
            <a:extLst>
              <a:ext uri="{FF2B5EF4-FFF2-40B4-BE49-F238E27FC236}">
                <a16:creationId xmlns:a16="http://schemas.microsoft.com/office/drawing/2014/main" id="{2E49CF85-3426-994A-B8C5-F687AE3E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Procvičování na doma</a:t>
            </a:r>
            <a:endParaRPr lang="cs-CZ" altLang="en-CZ" sz="32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8643AD9D-4BEE-9F47-9126-1AE94EC7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836614"/>
            <a:ext cx="1144927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Podívame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se do našeho adresáře s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příkladem a otevřeme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cDNA.R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v programu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Rstudio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/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Postupujeme dle instrukcí, na konci je dobrovolný úkol.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25"/>
              </a:spcBef>
              <a:buClrTx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825"/>
              </a:spcBef>
              <a:buClrTx/>
            </a:pPr>
            <a:endParaRPr lang="cs-CZ" altLang="en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BE572C04-8F00-A641-8575-577FC4EF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3188" name="Group 3">
            <a:extLst>
              <a:ext uri="{FF2B5EF4-FFF2-40B4-BE49-F238E27FC236}">
                <a16:creationId xmlns:a16="http://schemas.microsoft.com/office/drawing/2014/main" id="{CF12F25F-ECE9-D840-A2D3-2D3CF2D9A3EC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3192" name="Group 4">
              <a:extLst>
                <a:ext uri="{FF2B5EF4-FFF2-40B4-BE49-F238E27FC236}">
                  <a16:creationId xmlns:a16="http://schemas.microsoft.com/office/drawing/2014/main" id="{72AAD4F0-EAA2-F44E-80B2-4D8A7411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3274" name="Group 5">
                <a:extLst>
                  <a:ext uri="{FF2B5EF4-FFF2-40B4-BE49-F238E27FC236}">
                    <a16:creationId xmlns:a16="http://schemas.microsoft.com/office/drawing/2014/main" id="{2114832D-2EBF-2446-8ABF-3DB85C74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3276" name="Line 6">
                  <a:extLst>
                    <a:ext uri="{FF2B5EF4-FFF2-40B4-BE49-F238E27FC236}">
                      <a16:creationId xmlns:a16="http://schemas.microsoft.com/office/drawing/2014/main" id="{300EFF2B-C1BF-FB47-8239-25DB5DAE26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7" name="Line 7">
                  <a:extLst>
                    <a:ext uri="{FF2B5EF4-FFF2-40B4-BE49-F238E27FC236}">
                      <a16:creationId xmlns:a16="http://schemas.microsoft.com/office/drawing/2014/main" id="{6F7D7C0C-194A-874E-A389-F15A9D2359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8" name="Line 8">
                  <a:extLst>
                    <a:ext uri="{FF2B5EF4-FFF2-40B4-BE49-F238E27FC236}">
                      <a16:creationId xmlns:a16="http://schemas.microsoft.com/office/drawing/2014/main" id="{B991DADA-C6F2-6040-8A60-268096D16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9" name="Line 9">
                  <a:extLst>
                    <a:ext uri="{FF2B5EF4-FFF2-40B4-BE49-F238E27FC236}">
                      <a16:creationId xmlns:a16="http://schemas.microsoft.com/office/drawing/2014/main" id="{896FA20F-410E-424E-B716-B78095FAA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75" name="Oval 10">
                <a:extLst>
                  <a:ext uri="{FF2B5EF4-FFF2-40B4-BE49-F238E27FC236}">
                    <a16:creationId xmlns:a16="http://schemas.microsoft.com/office/drawing/2014/main" id="{E938F203-675A-6A42-BA23-89C5AD461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3" name="Group 11">
              <a:extLst>
                <a:ext uri="{FF2B5EF4-FFF2-40B4-BE49-F238E27FC236}">
                  <a16:creationId xmlns:a16="http://schemas.microsoft.com/office/drawing/2014/main" id="{E89B5395-CAAF-6D4A-A012-53894872A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3268" name="Group 12">
                <a:extLst>
                  <a:ext uri="{FF2B5EF4-FFF2-40B4-BE49-F238E27FC236}">
                    <a16:creationId xmlns:a16="http://schemas.microsoft.com/office/drawing/2014/main" id="{272EE8CC-A199-C44F-BD30-F527DF3BF2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3270" name="Line 13">
                  <a:extLst>
                    <a:ext uri="{FF2B5EF4-FFF2-40B4-BE49-F238E27FC236}">
                      <a16:creationId xmlns:a16="http://schemas.microsoft.com/office/drawing/2014/main" id="{566A12AD-8657-C44C-B2BA-3F106CCFE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1" name="Line 14">
                  <a:extLst>
                    <a:ext uri="{FF2B5EF4-FFF2-40B4-BE49-F238E27FC236}">
                      <a16:creationId xmlns:a16="http://schemas.microsoft.com/office/drawing/2014/main" id="{62DB674A-62C0-A047-93B6-C80B0D8E87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2" name="Line 15">
                  <a:extLst>
                    <a:ext uri="{FF2B5EF4-FFF2-40B4-BE49-F238E27FC236}">
                      <a16:creationId xmlns:a16="http://schemas.microsoft.com/office/drawing/2014/main" id="{9DD89EFF-9C48-CB47-9230-1BDA79FCC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3" name="Line 16">
                  <a:extLst>
                    <a:ext uri="{FF2B5EF4-FFF2-40B4-BE49-F238E27FC236}">
                      <a16:creationId xmlns:a16="http://schemas.microsoft.com/office/drawing/2014/main" id="{083DDDCC-F845-4D4B-9B4D-12633D3FD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69" name="Oval 17">
                <a:extLst>
                  <a:ext uri="{FF2B5EF4-FFF2-40B4-BE49-F238E27FC236}">
                    <a16:creationId xmlns:a16="http://schemas.microsoft.com/office/drawing/2014/main" id="{29B38E9C-C71E-3F48-8B34-9568BFA4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4" name="Group 18">
              <a:extLst>
                <a:ext uri="{FF2B5EF4-FFF2-40B4-BE49-F238E27FC236}">
                  <a16:creationId xmlns:a16="http://schemas.microsoft.com/office/drawing/2014/main" id="{C8A9A78D-2C7D-ED45-8C0B-CE67900A9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3262" name="Group 19">
                <a:extLst>
                  <a:ext uri="{FF2B5EF4-FFF2-40B4-BE49-F238E27FC236}">
                    <a16:creationId xmlns:a16="http://schemas.microsoft.com/office/drawing/2014/main" id="{B2CDDD97-3C0B-DD4F-AA1C-38A2AB22C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3264" name="Line 20">
                  <a:extLst>
                    <a:ext uri="{FF2B5EF4-FFF2-40B4-BE49-F238E27FC236}">
                      <a16:creationId xmlns:a16="http://schemas.microsoft.com/office/drawing/2014/main" id="{CDA9AD3B-46FE-664F-9599-5500CC36C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5" name="Line 21">
                  <a:extLst>
                    <a:ext uri="{FF2B5EF4-FFF2-40B4-BE49-F238E27FC236}">
                      <a16:creationId xmlns:a16="http://schemas.microsoft.com/office/drawing/2014/main" id="{9102F0E8-A56E-344F-AA46-DF53A4737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6" name="Line 22">
                  <a:extLst>
                    <a:ext uri="{FF2B5EF4-FFF2-40B4-BE49-F238E27FC236}">
                      <a16:creationId xmlns:a16="http://schemas.microsoft.com/office/drawing/2014/main" id="{B1FD3A9E-46C6-4A4C-98C2-D7FD265790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7" name="Line 23">
                  <a:extLst>
                    <a:ext uri="{FF2B5EF4-FFF2-40B4-BE49-F238E27FC236}">
                      <a16:creationId xmlns:a16="http://schemas.microsoft.com/office/drawing/2014/main" id="{D1B9D406-5C58-F84C-AD3B-8F7CB8E39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63" name="Oval 24">
                <a:extLst>
                  <a:ext uri="{FF2B5EF4-FFF2-40B4-BE49-F238E27FC236}">
                    <a16:creationId xmlns:a16="http://schemas.microsoft.com/office/drawing/2014/main" id="{3B239F08-CA98-2447-B22F-76E705FF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5" name="Group 25">
              <a:extLst>
                <a:ext uri="{FF2B5EF4-FFF2-40B4-BE49-F238E27FC236}">
                  <a16:creationId xmlns:a16="http://schemas.microsoft.com/office/drawing/2014/main" id="{CEC7CDCB-1CB1-B24B-BF20-2EDBCD7ED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3256" name="Group 26">
                <a:extLst>
                  <a:ext uri="{FF2B5EF4-FFF2-40B4-BE49-F238E27FC236}">
                    <a16:creationId xmlns:a16="http://schemas.microsoft.com/office/drawing/2014/main" id="{97C2A29A-5FE2-AB41-AD1F-B93D16D0F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3258" name="Line 27">
                  <a:extLst>
                    <a:ext uri="{FF2B5EF4-FFF2-40B4-BE49-F238E27FC236}">
                      <a16:creationId xmlns:a16="http://schemas.microsoft.com/office/drawing/2014/main" id="{FDD05E4A-9402-3B47-9786-CD29AF143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9" name="Line 28">
                  <a:extLst>
                    <a:ext uri="{FF2B5EF4-FFF2-40B4-BE49-F238E27FC236}">
                      <a16:creationId xmlns:a16="http://schemas.microsoft.com/office/drawing/2014/main" id="{76EBE4CB-F242-694A-9622-60773062B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0" name="Line 29">
                  <a:extLst>
                    <a:ext uri="{FF2B5EF4-FFF2-40B4-BE49-F238E27FC236}">
                      <a16:creationId xmlns:a16="http://schemas.microsoft.com/office/drawing/2014/main" id="{29ADBA8A-50A2-DB4E-ADB6-E8EA5AA7B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1" name="Line 30">
                  <a:extLst>
                    <a:ext uri="{FF2B5EF4-FFF2-40B4-BE49-F238E27FC236}">
                      <a16:creationId xmlns:a16="http://schemas.microsoft.com/office/drawing/2014/main" id="{3CB3384B-5735-1941-84DA-C88EB2A3C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57" name="Oval 31">
                <a:extLst>
                  <a:ext uri="{FF2B5EF4-FFF2-40B4-BE49-F238E27FC236}">
                    <a16:creationId xmlns:a16="http://schemas.microsoft.com/office/drawing/2014/main" id="{2F4D701F-4A98-4148-809B-F38DD6E44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6" name="Group 32">
              <a:extLst>
                <a:ext uri="{FF2B5EF4-FFF2-40B4-BE49-F238E27FC236}">
                  <a16:creationId xmlns:a16="http://schemas.microsoft.com/office/drawing/2014/main" id="{081083FF-72CA-4F44-B8F9-D042B0BD8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3250" name="Group 33">
                <a:extLst>
                  <a:ext uri="{FF2B5EF4-FFF2-40B4-BE49-F238E27FC236}">
                    <a16:creationId xmlns:a16="http://schemas.microsoft.com/office/drawing/2014/main" id="{10EF73CD-D0DD-F241-841F-269168B636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3252" name="Line 34">
                  <a:extLst>
                    <a:ext uri="{FF2B5EF4-FFF2-40B4-BE49-F238E27FC236}">
                      <a16:creationId xmlns:a16="http://schemas.microsoft.com/office/drawing/2014/main" id="{E74E9E02-7BDD-9141-A8FF-0DF7BBBCA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3" name="Line 35">
                  <a:extLst>
                    <a:ext uri="{FF2B5EF4-FFF2-40B4-BE49-F238E27FC236}">
                      <a16:creationId xmlns:a16="http://schemas.microsoft.com/office/drawing/2014/main" id="{FFCA9C48-7F15-3548-88E3-0EEB6CE7E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4" name="Line 36">
                  <a:extLst>
                    <a:ext uri="{FF2B5EF4-FFF2-40B4-BE49-F238E27FC236}">
                      <a16:creationId xmlns:a16="http://schemas.microsoft.com/office/drawing/2014/main" id="{F51C98F8-B28D-984D-B249-3B64F26DA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5" name="Line 37">
                  <a:extLst>
                    <a:ext uri="{FF2B5EF4-FFF2-40B4-BE49-F238E27FC236}">
                      <a16:creationId xmlns:a16="http://schemas.microsoft.com/office/drawing/2014/main" id="{E93A2FF8-0893-F44A-A04B-54896BFE8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51" name="Oval 38">
                <a:extLst>
                  <a:ext uri="{FF2B5EF4-FFF2-40B4-BE49-F238E27FC236}">
                    <a16:creationId xmlns:a16="http://schemas.microsoft.com/office/drawing/2014/main" id="{4568D7CD-13E6-CE4B-9455-5AD5A797E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7" name="Group 39">
              <a:extLst>
                <a:ext uri="{FF2B5EF4-FFF2-40B4-BE49-F238E27FC236}">
                  <a16:creationId xmlns:a16="http://schemas.microsoft.com/office/drawing/2014/main" id="{E1EE0D88-21E7-B048-B9A8-C82B0763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3244" name="Group 40">
                <a:extLst>
                  <a:ext uri="{FF2B5EF4-FFF2-40B4-BE49-F238E27FC236}">
                    <a16:creationId xmlns:a16="http://schemas.microsoft.com/office/drawing/2014/main" id="{B2863D80-283E-144C-9958-1647B16D9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3246" name="Line 41">
                  <a:extLst>
                    <a:ext uri="{FF2B5EF4-FFF2-40B4-BE49-F238E27FC236}">
                      <a16:creationId xmlns:a16="http://schemas.microsoft.com/office/drawing/2014/main" id="{BCCAF475-5C57-4D4B-BAA9-435DB6104F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7" name="Line 42">
                  <a:extLst>
                    <a:ext uri="{FF2B5EF4-FFF2-40B4-BE49-F238E27FC236}">
                      <a16:creationId xmlns:a16="http://schemas.microsoft.com/office/drawing/2014/main" id="{8F943A3A-0D21-1D4E-BB53-A5255E988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8" name="Line 43">
                  <a:extLst>
                    <a:ext uri="{FF2B5EF4-FFF2-40B4-BE49-F238E27FC236}">
                      <a16:creationId xmlns:a16="http://schemas.microsoft.com/office/drawing/2014/main" id="{5E621792-0D89-044B-BB72-88FD05E0B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9" name="Line 44">
                  <a:extLst>
                    <a:ext uri="{FF2B5EF4-FFF2-40B4-BE49-F238E27FC236}">
                      <a16:creationId xmlns:a16="http://schemas.microsoft.com/office/drawing/2014/main" id="{FB2BD93F-7F1F-BF45-B8F2-3F45E6210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45" name="Oval 45">
                <a:extLst>
                  <a:ext uri="{FF2B5EF4-FFF2-40B4-BE49-F238E27FC236}">
                    <a16:creationId xmlns:a16="http://schemas.microsoft.com/office/drawing/2014/main" id="{D0F24756-3E86-FE4F-97FA-58D08B99C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8" name="Group 46">
              <a:extLst>
                <a:ext uri="{FF2B5EF4-FFF2-40B4-BE49-F238E27FC236}">
                  <a16:creationId xmlns:a16="http://schemas.microsoft.com/office/drawing/2014/main" id="{2D4C6774-7F7E-114E-BFEC-E1EB68236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3238" name="Group 47">
                <a:extLst>
                  <a:ext uri="{FF2B5EF4-FFF2-40B4-BE49-F238E27FC236}">
                    <a16:creationId xmlns:a16="http://schemas.microsoft.com/office/drawing/2014/main" id="{78D3629F-920B-E84E-B62B-BB88C6CC9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3240" name="Line 48">
                  <a:extLst>
                    <a:ext uri="{FF2B5EF4-FFF2-40B4-BE49-F238E27FC236}">
                      <a16:creationId xmlns:a16="http://schemas.microsoft.com/office/drawing/2014/main" id="{C800132D-C229-AB4F-A068-41BFE2E99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1" name="Line 49">
                  <a:extLst>
                    <a:ext uri="{FF2B5EF4-FFF2-40B4-BE49-F238E27FC236}">
                      <a16:creationId xmlns:a16="http://schemas.microsoft.com/office/drawing/2014/main" id="{EE3340EE-9675-9340-AA6A-E731279B8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2" name="Line 50">
                  <a:extLst>
                    <a:ext uri="{FF2B5EF4-FFF2-40B4-BE49-F238E27FC236}">
                      <a16:creationId xmlns:a16="http://schemas.microsoft.com/office/drawing/2014/main" id="{D494E5B1-CCEA-2E4F-9743-49FCA6A31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3" name="Line 51">
                  <a:extLst>
                    <a:ext uri="{FF2B5EF4-FFF2-40B4-BE49-F238E27FC236}">
                      <a16:creationId xmlns:a16="http://schemas.microsoft.com/office/drawing/2014/main" id="{5CB4EDB2-B7FF-364F-A75A-D46C97B70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39" name="Oval 52">
                <a:extLst>
                  <a:ext uri="{FF2B5EF4-FFF2-40B4-BE49-F238E27FC236}">
                    <a16:creationId xmlns:a16="http://schemas.microsoft.com/office/drawing/2014/main" id="{E9ABC21C-FF89-5C42-847A-772C36C65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3199" name="Line 53">
              <a:extLst>
                <a:ext uri="{FF2B5EF4-FFF2-40B4-BE49-F238E27FC236}">
                  <a16:creationId xmlns:a16="http://schemas.microsoft.com/office/drawing/2014/main" id="{C81BB3F9-684C-DF48-A3CD-38E95ED5B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3200" name="Text Box 54">
              <a:extLst>
                <a:ext uri="{FF2B5EF4-FFF2-40B4-BE49-F238E27FC236}">
                  <a16:creationId xmlns:a16="http://schemas.microsoft.com/office/drawing/2014/main" id="{37C0F93A-8D03-184E-89FC-EEF7DFD7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3201" name="Group 55">
              <a:extLst>
                <a:ext uri="{FF2B5EF4-FFF2-40B4-BE49-F238E27FC236}">
                  <a16:creationId xmlns:a16="http://schemas.microsoft.com/office/drawing/2014/main" id="{D5A0CE95-634E-444F-9600-5DCC96E97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3215" name="Group 56">
                <a:extLst>
                  <a:ext uri="{FF2B5EF4-FFF2-40B4-BE49-F238E27FC236}">
                    <a16:creationId xmlns:a16="http://schemas.microsoft.com/office/drawing/2014/main" id="{8172676E-A0A1-7E42-861F-E9B4366FE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3234" name="Line 57">
                  <a:extLst>
                    <a:ext uri="{FF2B5EF4-FFF2-40B4-BE49-F238E27FC236}">
                      <a16:creationId xmlns:a16="http://schemas.microsoft.com/office/drawing/2014/main" id="{1389DA3F-885B-844F-9625-FF76608E9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5" name="Line 58">
                  <a:extLst>
                    <a:ext uri="{FF2B5EF4-FFF2-40B4-BE49-F238E27FC236}">
                      <a16:creationId xmlns:a16="http://schemas.microsoft.com/office/drawing/2014/main" id="{C8771055-E09E-8B4E-A029-C31249567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6" name="Line 59">
                  <a:extLst>
                    <a:ext uri="{FF2B5EF4-FFF2-40B4-BE49-F238E27FC236}">
                      <a16:creationId xmlns:a16="http://schemas.microsoft.com/office/drawing/2014/main" id="{9AC1D16B-FAC6-B844-A1E0-C103042DD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7" name="Line 60">
                  <a:extLst>
                    <a:ext uri="{FF2B5EF4-FFF2-40B4-BE49-F238E27FC236}">
                      <a16:creationId xmlns:a16="http://schemas.microsoft.com/office/drawing/2014/main" id="{95DF0909-9582-1E47-A741-795FEB93D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16" name="Oval 61">
                <a:extLst>
                  <a:ext uri="{FF2B5EF4-FFF2-40B4-BE49-F238E27FC236}">
                    <a16:creationId xmlns:a16="http://schemas.microsoft.com/office/drawing/2014/main" id="{D57F27B0-2C6A-B746-AB05-91E639A5D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7" name="Oval 62">
                <a:extLst>
                  <a:ext uri="{FF2B5EF4-FFF2-40B4-BE49-F238E27FC236}">
                    <a16:creationId xmlns:a16="http://schemas.microsoft.com/office/drawing/2014/main" id="{894E441A-1429-BC41-90EC-FF3FBE3EC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8" name="Oval 63">
                <a:extLst>
                  <a:ext uri="{FF2B5EF4-FFF2-40B4-BE49-F238E27FC236}">
                    <a16:creationId xmlns:a16="http://schemas.microsoft.com/office/drawing/2014/main" id="{0CE3D2D0-0EEB-D645-8621-EB3361E52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9" name="Oval 64">
                <a:extLst>
                  <a:ext uri="{FF2B5EF4-FFF2-40B4-BE49-F238E27FC236}">
                    <a16:creationId xmlns:a16="http://schemas.microsoft.com/office/drawing/2014/main" id="{ED8C32AC-AA08-BF47-A1A3-8F83A2521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0" name="Oval 65">
                <a:extLst>
                  <a:ext uri="{FF2B5EF4-FFF2-40B4-BE49-F238E27FC236}">
                    <a16:creationId xmlns:a16="http://schemas.microsoft.com/office/drawing/2014/main" id="{D9FFEE16-9069-1847-8F9E-3D3F7183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1" name="Oval 66">
                <a:extLst>
                  <a:ext uri="{FF2B5EF4-FFF2-40B4-BE49-F238E27FC236}">
                    <a16:creationId xmlns:a16="http://schemas.microsoft.com/office/drawing/2014/main" id="{5B5A06FF-7598-4449-8A42-1DF0E777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2" name="Oval 67">
                <a:extLst>
                  <a:ext uri="{FF2B5EF4-FFF2-40B4-BE49-F238E27FC236}">
                    <a16:creationId xmlns:a16="http://schemas.microsoft.com/office/drawing/2014/main" id="{EE30E21A-E3CB-EB4E-9309-E1B74F27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3" name="Oval 68">
                <a:extLst>
                  <a:ext uri="{FF2B5EF4-FFF2-40B4-BE49-F238E27FC236}">
                    <a16:creationId xmlns:a16="http://schemas.microsoft.com/office/drawing/2014/main" id="{F040A9FF-4E24-A840-8C9E-772A6F7F2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4" name="Oval 69">
                <a:extLst>
                  <a:ext uri="{FF2B5EF4-FFF2-40B4-BE49-F238E27FC236}">
                    <a16:creationId xmlns:a16="http://schemas.microsoft.com/office/drawing/2014/main" id="{D2554110-7FA6-2A49-B296-C71C523F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5" name="Oval 70">
                <a:extLst>
                  <a:ext uri="{FF2B5EF4-FFF2-40B4-BE49-F238E27FC236}">
                    <a16:creationId xmlns:a16="http://schemas.microsoft.com/office/drawing/2014/main" id="{C8F0D2BA-FB42-AA43-8A59-D3847767A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6" name="Oval 71">
                <a:extLst>
                  <a:ext uri="{FF2B5EF4-FFF2-40B4-BE49-F238E27FC236}">
                    <a16:creationId xmlns:a16="http://schemas.microsoft.com/office/drawing/2014/main" id="{A8B301D2-599E-A045-9E18-E5649612A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7" name="Oval 72">
                <a:extLst>
                  <a:ext uri="{FF2B5EF4-FFF2-40B4-BE49-F238E27FC236}">
                    <a16:creationId xmlns:a16="http://schemas.microsoft.com/office/drawing/2014/main" id="{B7D85D7B-1853-FD4D-A031-4C835FA42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8" name="Oval 73">
                <a:extLst>
                  <a:ext uri="{FF2B5EF4-FFF2-40B4-BE49-F238E27FC236}">
                    <a16:creationId xmlns:a16="http://schemas.microsoft.com/office/drawing/2014/main" id="{F70E7A16-7995-2244-B370-8548E22F1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9" name="Oval 74">
                <a:extLst>
                  <a:ext uri="{FF2B5EF4-FFF2-40B4-BE49-F238E27FC236}">
                    <a16:creationId xmlns:a16="http://schemas.microsoft.com/office/drawing/2014/main" id="{DCB9F708-C0B5-C84F-9FCE-55085A8EB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0" name="Oval 75">
                <a:extLst>
                  <a:ext uri="{FF2B5EF4-FFF2-40B4-BE49-F238E27FC236}">
                    <a16:creationId xmlns:a16="http://schemas.microsoft.com/office/drawing/2014/main" id="{F75D9E78-4B45-314B-8407-46410D8B3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1" name="Oval 76">
                <a:extLst>
                  <a:ext uri="{FF2B5EF4-FFF2-40B4-BE49-F238E27FC236}">
                    <a16:creationId xmlns:a16="http://schemas.microsoft.com/office/drawing/2014/main" id="{A4D3592B-372B-1343-8922-0010D2CD4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2" name="Oval 77">
                <a:extLst>
                  <a:ext uri="{FF2B5EF4-FFF2-40B4-BE49-F238E27FC236}">
                    <a16:creationId xmlns:a16="http://schemas.microsoft.com/office/drawing/2014/main" id="{A8A2C0C8-671E-124B-9865-4049A953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3" name="Oval 78">
                <a:extLst>
                  <a:ext uri="{FF2B5EF4-FFF2-40B4-BE49-F238E27FC236}">
                    <a16:creationId xmlns:a16="http://schemas.microsoft.com/office/drawing/2014/main" id="{328A068E-4332-BD40-A257-50B75A507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3202" name="Text Box 79">
              <a:extLst>
                <a:ext uri="{FF2B5EF4-FFF2-40B4-BE49-F238E27FC236}">
                  <a16:creationId xmlns:a16="http://schemas.microsoft.com/office/drawing/2014/main" id="{F6F3EEE7-1EDC-0141-A259-9A1C0EA0A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3203" name="Text Box 80">
              <a:extLst>
                <a:ext uri="{FF2B5EF4-FFF2-40B4-BE49-F238E27FC236}">
                  <a16:creationId xmlns:a16="http://schemas.microsoft.com/office/drawing/2014/main" id="{FBDB963C-BF75-F649-A6AD-5082607B5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3204" name="Group 81">
              <a:extLst>
                <a:ext uri="{FF2B5EF4-FFF2-40B4-BE49-F238E27FC236}">
                  <a16:creationId xmlns:a16="http://schemas.microsoft.com/office/drawing/2014/main" id="{3043249A-7854-2546-AEF6-1DD3F5884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3211" name="Line 82">
                <a:extLst>
                  <a:ext uri="{FF2B5EF4-FFF2-40B4-BE49-F238E27FC236}">
                    <a16:creationId xmlns:a16="http://schemas.microsoft.com/office/drawing/2014/main" id="{974B94DD-7427-7246-8C1F-5C7AA08A4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2" name="Line 83">
                <a:extLst>
                  <a:ext uri="{FF2B5EF4-FFF2-40B4-BE49-F238E27FC236}">
                    <a16:creationId xmlns:a16="http://schemas.microsoft.com/office/drawing/2014/main" id="{66C97FB4-A4E3-EC49-82A9-86B5CFCD9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3" name="Line 84">
                <a:extLst>
                  <a:ext uri="{FF2B5EF4-FFF2-40B4-BE49-F238E27FC236}">
                    <a16:creationId xmlns:a16="http://schemas.microsoft.com/office/drawing/2014/main" id="{1C22380F-0D67-B241-B1E9-01BFF6044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4" name="Line 85">
                <a:extLst>
                  <a:ext uri="{FF2B5EF4-FFF2-40B4-BE49-F238E27FC236}">
                    <a16:creationId xmlns:a16="http://schemas.microsoft.com/office/drawing/2014/main" id="{F0C6B275-B1C8-3844-8777-C2BF4364E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3205" name="Text Box 86">
              <a:extLst>
                <a:ext uri="{FF2B5EF4-FFF2-40B4-BE49-F238E27FC236}">
                  <a16:creationId xmlns:a16="http://schemas.microsoft.com/office/drawing/2014/main" id="{303C2EE0-8008-2941-A517-883C133ED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3206" name="Oval 87">
              <a:extLst>
                <a:ext uri="{FF2B5EF4-FFF2-40B4-BE49-F238E27FC236}">
                  <a16:creationId xmlns:a16="http://schemas.microsoft.com/office/drawing/2014/main" id="{ADBD93FB-A2A8-6E42-950D-45FD8DE1D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3207" name="AutoShape 88">
              <a:extLst>
                <a:ext uri="{FF2B5EF4-FFF2-40B4-BE49-F238E27FC236}">
                  <a16:creationId xmlns:a16="http://schemas.microsoft.com/office/drawing/2014/main" id="{088FAAFA-3D69-5E44-8DD0-6A207AB12AF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3208" name="Text Box 89">
              <a:extLst>
                <a:ext uri="{FF2B5EF4-FFF2-40B4-BE49-F238E27FC236}">
                  <a16:creationId xmlns:a16="http://schemas.microsoft.com/office/drawing/2014/main" id="{7389F99F-FFEA-AD4D-9040-0BAFE6727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3209" name="Text Box 90">
              <a:extLst>
                <a:ext uri="{FF2B5EF4-FFF2-40B4-BE49-F238E27FC236}">
                  <a16:creationId xmlns:a16="http://schemas.microsoft.com/office/drawing/2014/main" id="{52D7FF0C-272B-474E-90C0-4315470D1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3210" name="Line 91">
              <a:extLst>
                <a:ext uri="{FF2B5EF4-FFF2-40B4-BE49-F238E27FC236}">
                  <a16:creationId xmlns:a16="http://schemas.microsoft.com/office/drawing/2014/main" id="{1B22C0F8-A871-7140-A824-43EA23F86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3189" name="Rectangle 92">
            <a:extLst>
              <a:ext uri="{FF2B5EF4-FFF2-40B4-BE49-F238E27FC236}">
                <a16:creationId xmlns:a16="http://schemas.microsoft.com/office/drawing/2014/main" id="{7CB5B29C-F7C2-064C-B9A7-F7F4710C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3190" name="Rectangle 93">
            <a:extLst>
              <a:ext uri="{FF2B5EF4-FFF2-40B4-BE49-F238E27FC236}">
                <a16:creationId xmlns:a16="http://schemas.microsoft.com/office/drawing/2014/main" id="{24B636AD-2FA1-6B43-85B8-A2712121D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1"/>
            <a:ext cx="2201862" cy="1516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3191" name="Rectangle 94">
            <a:extLst>
              <a:ext uri="{FF2B5EF4-FFF2-40B4-BE49-F238E27FC236}">
                <a16:creationId xmlns:a16="http://schemas.microsoft.com/office/drawing/2014/main" id="{598DDF31-6442-5849-A5EF-66EEE274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9F31FFB2-1DAB-2741-A619-DCB47237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DF5557E5-92A3-0844-9AD7-09485F72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5236" name="Group 3">
            <a:extLst>
              <a:ext uri="{FF2B5EF4-FFF2-40B4-BE49-F238E27FC236}">
                <a16:creationId xmlns:a16="http://schemas.microsoft.com/office/drawing/2014/main" id="{D44BAE0B-B28D-9248-A686-4931D634F297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5240" name="Group 4">
              <a:extLst>
                <a:ext uri="{FF2B5EF4-FFF2-40B4-BE49-F238E27FC236}">
                  <a16:creationId xmlns:a16="http://schemas.microsoft.com/office/drawing/2014/main" id="{FEDC6191-2431-D54B-AB1B-B2B711F1E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5322" name="Group 5">
                <a:extLst>
                  <a:ext uri="{FF2B5EF4-FFF2-40B4-BE49-F238E27FC236}">
                    <a16:creationId xmlns:a16="http://schemas.microsoft.com/office/drawing/2014/main" id="{F95222C3-5486-DB44-95CB-B10466B4A5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5324" name="Line 6">
                  <a:extLst>
                    <a:ext uri="{FF2B5EF4-FFF2-40B4-BE49-F238E27FC236}">
                      <a16:creationId xmlns:a16="http://schemas.microsoft.com/office/drawing/2014/main" id="{7C177CD2-A1A2-774B-9B14-EF0A4C4D4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5" name="Line 7">
                  <a:extLst>
                    <a:ext uri="{FF2B5EF4-FFF2-40B4-BE49-F238E27FC236}">
                      <a16:creationId xmlns:a16="http://schemas.microsoft.com/office/drawing/2014/main" id="{6B0EE055-365D-524C-8126-F8E0FDC3A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6" name="Line 8">
                  <a:extLst>
                    <a:ext uri="{FF2B5EF4-FFF2-40B4-BE49-F238E27FC236}">
                      <a16:creationId xmlns:a16="http://schemas.microsoft.com/office/drawing/2014/main" id="{3AC5CC34-E16E-D04C-891F-A29595EE1E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7" name="Line 9">
                  <a:extLst>
                    <a:ext uri="{FF2B5EF4-FFF2-40B4-BE49-F238E27FC236}">
                      <a16:creationId xmlns:a16="http://schemas.microsoft.com/office/drawing/2014/main" id="{CEE1A5DD-C555-DD4F-B338-5074C4309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23" name="Oval 10">
                <a:extLst>
                  <a:ext uri="{FF2B5EF4-FFF2-40B4-BE49-F238E27FC236}">
                    <a16:creationId xmlns:a16="http://schemas.microsoft.com/office/drawing/2014/main" id="{494B0D4B-97A6-6C42-89BE-EE592488E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1" name="Group 11">
              <a:extLst>
                <a:ext uri="{FF2B5EF4-FFF2-40B4-BE49-F238E27FC236}">
                  <a16:creationId xmlns:a16="http://schemas.microsoft.com/office/drawing/2014/main" id="{4715E15B-5893-334A-8AD4-70008E7FF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5316" name="Group 12">
                <a:extLst>
                  <a:ext uri="{FF2B5EF4-FFF2-40B4-BE49-F238E27FC236}">
                    <a16:creationId xmlns:a16="http://schemas.microsoft.com/office/drawing/2014/main" id="{456DAF20-41AA-E842-9500-C5C241B65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5318" name="Line 13">
                  <a:extLst>
                    <a:ext uri="{FF2B5EF4-FFF2-40B4-BE49-F238E27FC236}">
                      <a16:creationId xmlns:a16="http://schemas.microsoft.com/office/drawing/2014/main" id="{208FD0BE-9255-0A4B-88D3-9072C2E83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9" name="Line 14">
                  <a:extLst>
                    <a:ext uri="{FF2B5EF4-FFF2-40B4-BE49-F238E27FC236}">
                      <a16:creationId xmlns:a16="http://schemas.microsoft.com/office/drawing/2014/main" id="{062ECDF6-1A8A-C84F-A009-C90A33364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0" name="Line 15">
                  <a:extLst>
                    <a:ext uri="{FF2B5EF4-FFF2-40B4-BE49-F238E27FC236}">
                      <a16:creationId xmlns:a16="http://schemas.microsoft.com/office/drawing/2014/main" id="{EB1DFE37-ADDA-CC4D-AED3-CD11641CB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1" name="Line 16">
                  <a:extLst>
                    <a:ext uri="{FF2B5EF4-FFF2-40B4-BE49-F238E27FC236}">
                      <a16:creationId xmlns:a16="http://schemas.microsoft.com/office/drawing/2014/main" id="{0AB36BEC-02A3-E148-B0F3-C48A9DDA4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17" name="Oval 17">
                <a:extLst>
                  <a:ext uri="{FF2B5EF4-FFF2-40B4-BE49-F238E27FC236}">
                    <a16:creationId xmlns:a16="http://schemas.microsoft.com/office/drawing/2014/main" id="{94C240D7-08F6-CE46-AB35-4C10BDDD2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2" name="Group 18">
              <a:extLst>
                <a:ext uri="{FF2B5EF4-FFF2-40B4-BE49-F238E27FC236}">
                  <a16:creationId xmlns:a16="http://schemas.microsoft.com/office/drawing/2014/main" id="{22A7B325-2F9C-954F-B6F9-77F36A2FC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5310" name="Group 19">
                <a:extLst>
                  <a:ext uri="{FF2B5EF4-FFF2-40B4-BE49-F238E27FC236}">
                    <a16:creationId xmlns:a16="http://schemas.microsoft.com/office/drawing/2014/main" id="{30634FD4-8836-A54D-A89E-80332C795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5312" name="Line 20">
                  <a:extLst>
                    <a:ext uri="{FF2B5EF4-FFF2-40B4-BE49-F238E27FC236}">
                      <a16:creationId xmlns:a16="http://schemas.microsoft.com/office/drawing/2014/main" id="{5AA5FA78-71DB-8947-96F8-14023A1C1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3" name="Line 21">
                  <a:extLst>
                    <a:ext uri="{FF2B5EF4-FFF2-40B4-BE49-F238E27FC236}">
                      <a16:creationId xmlns:a16="http://schemas.microsoft.com/office/drawing/2014/main" id="{2870ACBD-3F0C-794A-B6B9-86C453F4D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4" name="Line 22">
                  <a:extLst>
                    <a:ext uri="{FF2B5EF4-FFF2-40B4-BE49-F238E27FC236}">
                      <a16:creationId xmlns:a16="http://schemas.microsoft.com/office/drawing/2014/main" id="{ABEEA9CC-CF1E-B842-A20F-939FAE0B1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5" name="Line 23">
                  <a:extLst>
                    <a:ext uri="{FF2B5EF4-FFF2-40B4-BE49-F238E27FC236}">
                      <a16:creationId xmlns:a16="http://schemas.microsoft.com/office/drawing/2014/main" id="{74ADEF05-A1F3-7C4C-A1FE-31DD5C014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11" name="Oval 24">
                <a:extLst>
                  <a:ext uri="{FF2B5EF4-FFF2-40B4-BE49-F238E27FC236}">
                    <a16:creationId xmlns:a16="http://schemas.microsoft.com/office/drawing/2014/main" id="{93C04209-07BC-C548-93DB-7A48794B9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3" name="Group 25">
              <a:extLst>
                <a:ext uri="{FF2B5EF4-FFF2-40B4-BE49-F238E27FC236}">
                  <a16:creationId xmlns:a16="http://schemas.microsoft.com/office/drawing/2014/main" id="{8FDF6C99-3037-2F41-B14F-4386492F5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5304" name="Group 26">
                <a:extLst>
                  <a:ext uri="{FF2B5EF4-FFF2-40B4-BE49-F238E27FC236}">
                    <a16:creationId xmlns:a16="http://schemas.microsoft.com/office/drawing/2014/main" id="{7118A56B-0C10-0E4E-AB1F-282D9D75A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5306" name="Line 27">
                  <a:extLst>
                    <a:ext uri="{FF2B5EF4-FFF2-40B4-BE49-F238E27FC236}">
                      <a16:creationId xmlns:a16="http://schemas.microsoft.com/office/drawing/2014/main" id="{CCDE0E0B-3E5D-C24F-8671-0EDAA39FF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7" name="Line 28">
                  <a:extLst>
                    <a:ext uri="{FF2B5EF4-FFF2-40B4-BE49-F238E27FC236}">
                      <a16:creationId xmlns:a16="http://schemas.microsoft.com/office/drawing/2014/main" id="{B979026B-716C-5E44-981B-7419F410C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8" name="Line 29">
                  <a:extLst>
                    <a:ext uri="{FF2B5EF4-FFF2-40B4-BE49-F238E27FC236}">
                      <a16:creationId xmlns:a16="http://schemas.microsoft.com/office/drawing/2014/main" id="{2370CA21-0D38-5E45-8EFE-7E2819182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9" name="Line 30">
                  <a:extLst>
                    <a:ext uri="{FF2B5EF4-FFF2-40B4-BE49-F238E27FC236}">
                      <a16:creationId xmlns:a16="http://schemas.microsoft.com/office/drawing/2014/main" id="{1860F6CE-2B8B-3F4A-828C-1D1108911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05" name="Oval 31">
                <a:extLst>
                  <a:ext uri="{FF2B5EF4-FFF2-40B4-BE49-F238E27FC236}">
                    <a16:creationId xmlns:a16="http://schemas.microsoft.com/office/drawing/2014/main" id="{B45B3E02-206C-1A40-9A42-E7C520F6A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4" name="Group 32">
              <a:extLst>
                <a:ext uri="{FF2B5EF4-FFF2-40B4-BE49-F238E27FC236}">
                  <a16:creationId xmlns:a16="http://schemas.microsoft.com/office/drawing/2014/main" id="{CDF62C11-02EB-BC40-8513-0176E0E9D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5298" name="Group 33">
                <a:extLst>
                  <a:ext uri="{FF2B5EF4-FFF2-40B4-BE49-F238E27FC236}">
                    <a16:creationId xmlns:a16="http://schemas.microsoft.com/office/drawing/2014/main" id="{60A1ACE1-8EB6-2547-B7C0-EE86169E9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5300" name="Line 34">
                  <a:extLst>
                    <a:ext uri="{FF2B5EF4-FFF2-40B4-BE49-F238E27FC236}">
                      <a16:creationId xmlns:a16="http://schemas.microsoft.com/office/drawing/2014/main" id="{C044DCEB-4A37-CC45-94D2-0A6BF51BC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1" name="Line 35">
                  <a:extLst>
                    <a:ext uri="{FF2B5EF4-FFF2-40B4-BE49-F238E27FC236}">
                      <a16:creationId xmlns:a16="http://schemas.microsoft.com/office/drawing/2014/main" id="{0EB74D84-FE76-704D-9BCD-2E66B4DFD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2" name="Line 36">
                  <a:extLst>
                    <a:ext uri="{FF2B5EF4-FFF2-40B4-BE49-F238E27FC236}">
                      <a16:creationId xmlns:a16="http://schemas.microsoft.com/office/drawing/2014/main" id="{E45B24B0-6059-3F45-8C18-5A680E0FD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3" name="Line 37">
                  <a:extLst>
                    <a:ext uri="{FF2B5EF4-FFF2-40B4-BE49-F238E27FC236}">
                      <a16:creationId xmlns:a16="http://schemas.microsoft.com/office/drawing/2014/main" id="{48220134-3E54-664B-A042-57AD0CD91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99" name="Oval 38">
                <a:extLst>
                  <a:ext uri="{FF2B5EF4-FFF2-40B4-BE49-F238E27FC236}">
                    <a16:creationId xmlns:a16="http://schemas.microsoft.com/office/drawing/2014/main" id="{C952E498-3D2B-B34A-94F7-7461D1D2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5" name="Group 39">
              <a:extLst>
                <a:ext uri="{FF2B5EF4-FFF2-40B4-BE49-F238E27FC236}">
                  <a16:creationId xmlns:a16="http://schemas.microsoft.com/office/drawing/2014/main" id="{E45DBF38-1045-D543-9159-7A475CA93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5292" name="Group 40">
                <a:extLst>
                  <a:ext uri="{FF2B5EF4-FFF2-40B4-BE49-F238E27FC236}">
                    <a16:creationId xmlns:a16="http://schemas.microsoft.com/office/drawing/2014/main" id="{1813BF79-7043-B542-8F32-AACC7D8AB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5294" name="Line 41">
                  <a:extLst>
                    <a:ext uri="{FF2B5EF4-FFF2-40B4-BE49-F238E27FC236}">
                      <a16:creationId xmlns:a16="http://schemas.microsoft.com/office/drawing/2014/main" id="{13496A91-377B-3F4F-9604-5C7B1131C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5" name="Line 42">
                  <a:extLst>
                    <a:ext uri="{FF2B5EF4-FFF2-40B4-BE49-F238E27FC236}">
                      <a16:creationId xmlns:a16="http://schemas.microsoft.com/office/drawing/2014/main" id="{708F9578-A45D-2E43-A634-93910AEFA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6" name="Line 43">
                  <a:extLst>
                    <a:ext uri="{FF2B5EF4-FFF2-40B4-BE49-F238E27FC236}">
                      <a16:creationId xmlns:a16="http://schemas.microsoft.com/office/drawing/2014/main" id="{E175829D-B856-804D-ABE8-B874165D0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7" name="Line 44">
                  <a:extLst>
                    <a:ext uri="{FF2B5EF4-FFF2-40B4-BE49-F238E27FC236}">
                      <a16:creationId xmlns:a16="http://schemas.microsoft.com/office/drawing/2014/main" id="{46DF26A1-EF90-F84D-B5D0-877037855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93" name="Oval 45">
                <a:extLst>
                  <a:ext uri="{FF2B5EF4-FFF2-40B4-BE49-F238E27FC236}">
                    <a16:creationId xmlns:a16="http://schemas.microsoft.com/office/drawing/2014/main" id="{56709F75-325F-7F41-8225-35F4AA594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6" name="Group 46">
              <a:extLst>
                <a:ext uri="{FF2B5EF4-FFF2-40B4-BE49-F238E27FC236}">
                  <a16:creationId xmlns:a16="http://schemas.microsoft.com/office/drawing/2014/main" id="{F20CF3A5-0377-5B40-BC56-7DB065D1E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5286" name="Group 47">
                <a:extLst>
                  <a:ext uri="{FF2B5EF4-FFF2-40B4-BE49-F238E27FC236}">
                    <a16:creationId xmlns:a16="http://schemas.microsoft.com/office/drawing/2014/main" id="{8839D8D5-A1C5-014A-8418-760FB5077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5288" name="Line 48">
                  <a:extLst>
                    <a:ext uri="{FF2B5EF4-FFF2-40B4-BE49-F238E27FC236}">
                      <a16:creationId xmlns:a16="http://schemas.microsoft.com/office/drawing/2014/main" id="{C1251CC0-4C16-FD4A-89D3-521267F5D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9" name="Line 49">
                  <a:extLst>
                    <a:ext uri="{FF2B5EF4-FFF2-40B4-BE49-F238E27FC236}">
                      <a16:creationId xmlns:a16="http://schemas.microsoft.com/office/drawing/2014/main" id="{BEBE3903-8712-934D-B031-6E88B8E94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0" name="Line 50">
                  <a:extLst>
                    <a:ext uri="{FF2B5EF4-FFF2-40B4-BE49-F238E27FC236}">
                      <a16:creationId xmlns:a16="http://schemas.microsoft.com/office/drawing/2014/main" id="{6117F21A-EE3B-3E4F-8CDB-02A553BBC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1" name="Line 51">
                  <a:extLst>
                    <a:ext uri="{FF2B5EF4-FFF2-40B4-BE49-F238E27FC236}">
                      <a16:creationId xmlns:a16="http://schemas.microsoft.com/office/drawing/2014/main" id="{87E5B084-8F39-0E49-B5A0-5936F2B3C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87" name="Oval 52">
                <a:extLst>
                  <a:ext uri="{FF2B5EF4-FFF2-40B4-BE49-F238E27FC236}">
                    <a16:creationId xmlns:a16="http://schemas.microsoft.com/office/drawing/2014/main" id="{DEFDA754-59F7-6F4B-9764-DCDE1ACF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5247" name="Line 53">
              <a:extLst>
                <a:ext uri="{FF2B5EF4-FFF2-40B4-BE49-F238E27FC236}">
                  <a16:creationId xmlns:a16="http://schemas.microsoft.com/office/drawing/2014/main" id="{155689FF-9099-4C4A-82F2-CECEBCCE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5248" name="Text Box 54">
              <a:extLst>
                <a:ext uri="{FF2B5EF4-FFF2-40B4-BE49-F238E27FC236}">
                  <a16:creationId xmlns:a16="http://schemas.microsoft.com/office/drawing/2014/main" id="{A1ACAA53-3EEC-D440-991A-B75848261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5249" name="Group 55">
              <a:extLst>
                <a:ext uri="{FF2B5EF4-FFF2-40B4-BE49-F238E27FC236}">
                  <a16:creationId xmlns:a16="http://schemas.microsoft.com/office/drawing/2014/main" id="{F7D26608-3749-6546-BB63-775AE2D2B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5263" name="Group 56">
                <a:extLst>
                  <a:ext uri="{FF2B5EF4-FFF2-40B4-BE49-F238E27FC236}">
                    <a16:creationId xmlns:a16="http://schemas.microsoft.com/office/drawing/2014/main" id="{11148262-6BFE-0D45-9C64-5BA838E23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5282" name="Line 57">
                  <a:extLst>
                    <a:ext uri="{FF2B5EF4-FFF2-40B4-BE49-F238E27FC236}">
                      <a16:creationId xmlns:a16="http://schemas.microsoft.com/office/drawing/2014/main" id="{713CA05D-0DF6-2A44-9920-733021B13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3" name="Line 58">
                  <a:extLst>
                    <a:ext uri="{FF2B5EF4-FFF2-40B4-BE49-F238E27FC236}">
                      <a16:creationId xmlns:a16="http://schemas.microsoft.com/office/drawing/2014/main" id="{075EABDB-59F5-3A46-818B-2F15C75E4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4" name="Line 59">
                  <a:extLst>
                    <a:ext uri="{FF2B5EF4-FFF2-40B4-BE49-F238E27FC236}">
                      <a16:creationId xmlns:a16="http://schemas.microsoft.com/office/drawing/2014/main" id="{8B0FA04C-3346-484C-969A-9DCC957D3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5" name="Line 60">
                  <a:extLst>
                    <a:ext uri="{FF2B5EF4-FFF2-40B4-BE49-F238E27FC236}">
                      <a16:creationId xmlns:a16="http://schemas.microsoft.com/office/drawing/2014/main" id="{26FDF5B1-519C-D842-BEB6-2DB71343E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64" name="Oval 61">
                <a:extLst>
                  <a:ext uri="{FF2B5EF4-FFF2-40B4-BE49-F238E27FC236}">
                    <a16:creationId xmlns:a16="http://schemas.microsoft.com/office/drawing/2014/main" id="{599891C7-80A4-9C43-8926-5C7514697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5" name="Oval 62">
                <a:extLst>
                  <a:ext uri="{FF2B5EF4-FFF2-40B4-BE49-F238E27FC236}">
                    <a16:creationId xmlns:a16="http://schemas.microsoft.com/office/drawing/2014/main" id="{977F7E4E-C1DB-364F-AD95-40995FA15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6" name="Oval 63">
                <a:extLst>
                  <a:ext uri="{FF2B5EF4-FFF2-40B4-BE49-F238E27FC236}">
                    <a16:creationId xmlns:a16="http://schemas.microsoft.com/office/drawing/2014/main" id="{074F4461-FC0C-BC4F-8535-100A5A167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7" name="Oval 64">
                <a:extLst>
                  <a:ext uri="{FF2B5EF4-FFF2-40B4-BE49-F238E27FC236}">
                    <a16:creationId xmlns:a16="http://schemas.microsoft.com/office/drawing/2014/main" id="{4193689F-3A81-8C47-8971-48741CE7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8" name="Oval 65">
                <a:extLst>
                  <a:ext uri="{FF2B5EF4-FFF2-40B4-BE49-F238E27FC236}">
                    <a16:creationId xmlns:a16="http://schemas.microsoft.com/office/drawing/2014/main" id="{01BE6886-BD73-5F43-89FE-BFB5377D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9" name="Oval 66">
                <a:extLst>
                  <a:ext uri="{FF2B5EF4-FFF2-40B4-BE49-F238E27FC236}">
                    <a16:creationId xmlns:a16="http://schemas.microsoft.com/office/drawing/2014/main" id="{FD5B21DA-B330-314E-96B5-F7D144A5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0" name="Oval 67">
                <a:extLst>
                  <a:ext uri="{FF2B5EF4-FFF2-40B4-BE49-F238E27FC236}">
                    <a16:creationId xmlns:a16="http://schemas.microsoft.com/office/drawing/2014/main" id="{D4C14AC5-7825-0B46-8FE3-E5731A1DD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1" name="Oval 68">
                <a:extLst>
                  <a:ext uri="{FF2B5EF4-FFF2-40B4-BE49-F238E27FC236}">
                    <a16:creationId xmlns:a16="http://schemas.microsoft.com/office/drawing/2014/main" id="{AC7A058F-3D90-E14C-B40C-30E310866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2" name="Oval 69">
                <a:extLst>
                  <a:ext uri="{FF2B5EF4-FFF2-40B4-BE49-F238E27FC236}">
                    <a16:creationId xmlns:a16="http://schemas.microsoft.com/office/drawing/2014/main" id="{C9696550-896D-9A4B-93B5-42BE0DF3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3" name="Oval 70">
                <a:extLst>
                  <a:ext uri="{FF2B5EF4-FFF2-40B4-BE49-F238E27FC236}">
                    <a16:creationId xmlns:a16="http://schemas.microsoft.com/office/drawing/2014/main" id="{155E51F8-61D3-AD4A-828F-63639FF0D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4" name="Oval 71">
                <a:extLst>
                  <a:ext uri="{FF2B5EF4-FFF2-40B4-BE49-F238E27FC236}">
                    <a16:creationId xmlns:a16="http://schemas.microsoft.com/office/drawing/2014/main" id="{59489C78-4D7E-924A-8D4F-90B045EF3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5" name="Oval 72">
                <a:extLst>
                  <a:ext uri="{FF2B5EF4-FFF2-40B4-BE49-F238E27FC236}">
                    <a16:creationId xmlns:a16="http://schemas.microsoft.com/office/drawing/2014/main" id="{9534B375-2248-FE46-B336-631D02DDB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6" name="Oval 73">
                <a:extLst>
                  <a:ext uri="{FF2B5EF4-FFF2-40B4-BE49-F238E27FC236}">
                    <a16:creationId xmlns:a16="http://schemas.microsoft.com/office/drawing/2014/main" id="{1E85F936-1AB4-334D-8A40-70C093739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7" name="Oval 74">
                <a:extLst>
                  <a:ext uri="{FF2B5EF4-FFF2-40B4-BE49-F238E27FC236}">
                    <a16:creationId xmlns:a16="http://schemas.microsoft.com/office/drawing/2014/main" id="{085EEFEA-D68A-E245-9430-4EC62725E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8" name="Oval 75">
                <a:extLst>
                  <a:ext uri="{FF2B5EF4-FFF2-40B4-BE49-F238E27FC236}">
                    <a16:creationId xmlns:a16="http://schemas.microsoft.com/office/drawing/2014/main" id="{DEF85186-2479-0F4A-B07B-8172827A7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9" name="Oval 76">
                <a:extLst>
                  <a:ext uri="{FF2B5EF4-FFF2-40B4-BE49-F238E27FC236}">
                    <a16:creationId xmlns:a16="http://schemas.microsoft.com/office/drawing/2014/main" id="{6BC145B0-B47F-5E42-9B5C-11CD60175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80" name="Oval 77">
                <a:extLst>
                  <a:ext uri="{FF2B5EF4-FFF2-40B4-BE49-F238E27FC236}">
                    <a16:creationId xmlns:a16="http://schemas.microsoft.com/office/drawing/2014/main" id="{5085E3C8-B559-EB49-B873-08E631F4C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81" name="Oval 78">
                <a:extLst>
                  <a:ext uri="{FF2B5EF4-FFF2-40B4-BE49-F238E27FC236}">
                    <a16:creationId xmlns:a16="http://schemas.microsoft.com/office/drawing/2014/main" id="{4A7D0546-DB83-B744-BDEB-97327B96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5250" name="Text Box 79">
              <a:extLst>
                <a:ext uri="{FF2B5EF4-FFF2-40B4-BE49-F238E27FC236}">
                  <a16:creationId xmlns:a16="http://schemas.microsoft.com/office/drawing/2014/main" id="{51401B38-1C8E-0B4E-8335-3A4DE3521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5251" name="Text Box 80">
              <a:extLst>
                <a:ext uri="{FF2B5EF4-FFF2-40B4-BE49-F238E27FC236}">
                  <a16:creationId xmlns:a16="http://schemas.microsoft.com/office/drawing/2014/main" id="{60B912F4-3624-A64A-B5ED-3E1FA55D5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5252" name="Group 81">
              <a:extLst>
                <a:ext uri="{FF2B5EF4-FFF2-40B4-BE49-F238E27FC236}">
                  <a16:creationId xmlns:a16="http://schemas.microsoft.com/office/drawing/2014/main" id="{C017CF05-E085-8645-ADC9-12B70FB81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5259" name="Line 82">
                <a:extLst>
                  <a:ext uri="{FF2B5EF4-FFF2-40B4-BE49-F238E27FC236}">
                    <a16:creationId xmlns:a16="http://schemas.microsoft.com/office/drawing/2014/main" id="{475B59FB-B34F-B84C-AFED-5E7D7DE23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0" name="Line 83">
                <a:extLst>
                  <a:ext uri="{FF2B5EF4-FFF2-40B4-BE49-F238E27FC236}">
                    <a16:creationId xmlns:a16="http://schemas.microsoft.com/office/drawing/2014/main" id="{D1E5B65A-F268-1B4B-B875-FF9917C1C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1" name="Line 84">
                <a:extLst>
                  <a:ext uri="{FF2B5EF4-FFF2-40B4-BE49-F238E27FC236}">
                    <a16:creationId xmlns:a16="http://schemas.microsoft.com/office/drawing/2014/main" id="{E85A7D7C-C529-1741-BC3A-426B6D912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2" name="Line 85">
                <a:extLst>
                  <a:ext uri="{FF2B5EF4-FFF2-40B4-BE49-F238E27FC236}">
                    <a16:creationId xmlns:a16="http://schemas.microsoft.com/office/drawing/2014/main" id="{A3C96394-FCC0-3645-8361-57B391653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5253" name="Text Box 86">
              <a:extLst>
                <a:ext uri="{FF2B5EF4-FFF2-40B4-BE49-F238E27FC236}">
                  <a16:creationId xmlns:a16="http://schemas.microsoft.com/office/drawing/2014/main" id="{ED2572EA-9EC8-2F4E-B844-C6017778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5254" name="Oval 87">
              <a:extLst>
                <a:ext uri="{FF2B5EF4-FFF2-40B4-BE49-F238E27FC236}">
                  <a16:creationId xmlns:a16="http://schemas.microsoft.com/office/drawing/2014/main" id="{B9964E5D-C394-C541-95A0-65F5FFE30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5255" name="AutoShape 88">
              <a:extLst>
                <a:ext uri="{FF2B5EF4-FFF2-40B4-BE49-F238E27FC236}">
                  <a16:creationId xmlns:a16="http://schemas.microsoft.com/office/drawing/2014/main" id="{90F1A569-4DEF-8447-A529-3EA786A58C9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5256" name="Text Box 89">
              <a:extLst>
                <a:ext uri="{FF2B5EF4-FFF2-40B4-BE49-F238E27FC236}">
                  <a16:creationId xmlns:a16="http://schemas.microsoft.com/office/drawing/2014/main" id="{9E6F51CA-9793-304B-8F10-30E4869DD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5257" name="Text Box 90">
              <a:extLst>
                <a:ext uri="{FF2B5EF4-FFF2-40B4-BE49-F238E27FC236}">
                  <a16:creationId xmlns:a16="http://schemas.microsoft.com/office/drawing/2014/main" id="{54137B05-84BF-5A48-BFE5-10C20DAF7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5258" name="Line 91">
              <a:extLst>
                <a:ext uri="{FF2B5EF4-FFF2-40B4-BE49-F238E27FC236}">
                  <a16:creationId xmlns:a16="http://schemas.microsoft.com/office/drawing/2014/main" id="{4B6A8A45-67D9-A84C-B604-57F34DD87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5237" name="Rectangle 92">
            <a:extLst>
              <a:ext uri="{FF2B5EF4-FFF2-40B4-BE49-F238E27FC236}">
                <a16:creationId xmlns:a16="http://schemas.microsoft.com/office/drawing/2014/main" id="{482C023C-E525-5D42-BF1E-F83AC97D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5238" name="Rectangle 93">
            <a:extLst>
              <a:ext uri="{FF2B5EF4-FFF2-40B4-BE49-F238E27FC236}">
                <a16:creationId xmlns:a16="http://schemas.microsoft.com/office/drawing/2014/main" id="{F62FBBE9-2187-8142-9491-736AA914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1"/>
            <a:ext cx="2201862" cy="1516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5239" name="Rectangle 94">
            <a:extLst>
              <a:ext uri="{FF2B5EF4-FFF2-40B4-BE49-F238E27FC236}">
                <a16:creationId xmlns:a16="http://schemas.microsoft.com/office/drawing/2014/main" id="{D63517BC-3D25-4F49-BADF-CF0FBAA4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7136216D-22E6-474C-9E14-21984E20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>
            <a:extLst>
              <a:ext uri="{FF2B5EF4-FFF2-40B4-BE49-F238E27FC236}">
                <a16:creationId xmlns:a16="http://schemas.microsoft.com/office/drawing/2014/main" id="{5632CED2-D010-2E49-963E-8F770B79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61913"/>
            <a:ext cx="898366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Kontrola dat v rámci mikročipového sklíčka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376FE3D-8A91-8D47-8C3D-89DF8C35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836614"/>
            <a:ext cx="11161240" cy="58118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5488" indent="-2682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Replikáty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sond</a:t>
            </a:r>
            <a:endParaRPr lang="en-US"/>
          </a:p>
          <a:p>
            <a:pPr marL="742950" lvl="1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Sumární statistiky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replikátů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spotů (nekvalitní spoty už vyloučené)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  <a:buSz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Buď odstranit sondy s příliš velkou variabilitou mezi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replikáty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…nebo si uschovat informaci o počtu validních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replikátů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(a vyhodit klony jen s jedním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replikátem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Kvalita mikročipového sklíčka</a:t>
            </a: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Procento nekvalitních spotů nesmí být příliš velké (&lt;25 %)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Systematické odchylky odstraníme procesem NORMALIZACE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799B7-205F-AB4F-A72E-93DAA9F8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204864"/>
            <a:ext cx="9144000" cy="1877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>
            <a:extLst>
              <a:ext uri="{FF2B5EF4-FFF2-40B4-BE49-F238E27FC236}">
                <a16:creationId xmlns:a16="http://schemas.microsoft.com/office/drawing/2014/main" id="{756501A1-A901-0647-9202-962824FD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9332" name="Group 3">
            <a:extLst>
              <a:ext uri="{FF2B5EF4-FFF2-40B4-BE49-F238E27FC236}">
                <a16:creationId xmlns:a16="http://schemas.microsoft.com/office/drawing/2014/main" id="{A9F3833B-EE57-6C40-921F-875B1CE4C68F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9336" name="Group 4">
              <a:extLst>
                <a:ext uri="{FF2B5EF4-FFF2-40B4-BE49-F238E27FC236}">
                  <a16:creationId xmlns:a16="http://schemas.microsoft.com/office/drawing/2014/main" id="{A77FA4FF-1051-F148-BB4D-A21B823AE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9418" name="Group 5">
                <a:extLst>
                  <a:ext uri="{FF2B5EF4-FFF2-40B4-BE49-F238E27FC236}">
                    <a16:creationId xmlns:a16="http://schemas.microsoft.com/office/drawing/2014/main" id="{2F804C02-12FF-6A47-A118-5B8045B6E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9420" name="Line 6">
                  <a:extLst>
                    <a:ext uri="{FF2B5EF4-FFF2-40B4-BE49-F238E27FC236}">
                      <a16:creationId xmlns:a16="http://schemas.microsoft.com/office/drawing/2014/main" id="{370BDAA8-FF73-2949-8A2A-9336B563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1" name="Line 7">
                  <a:extLst>
                    <a:ext uri="{FF2B5EF4-FFF2-40B4-BE49-F238E27FC236}">
                      <a16:creationId xmlns:a16="http://schemas.microsoft.com/office/drawing/2014/main" id="{FE601232-BB0C-F149-BC94-FA0901EF7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2" name="Line 8">
                  <a:extLst>
                    <a:ext uri="{FF2B5EF4-FFF2-40B4-BE49-F238E27FC236}">
                      <a16:creationId xmlns:a16="http://schemas.microsoft.com/office/drawing/2014/main" id="{2FE8D73D-CAB6-AA4D-AA76-38BE54E7D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3" name="Line 9">
                  <a:extLst>
                    <a:ext uri="{FF2B5EF4-FFF2-40B4-BE49-F238E27FC236}">
                      <a16:creationId xmlns:a16="http://schemas.microsoft.com/office/drawing/2014/main" id="{4EF06CFF-9403-4245-BE33-CF8FA8774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19" name="Oval 10">
                <a:extLst>
                  <a:ext uri="{FF2B5EF4-FFF2-40B4-BE49-F238E27FC236}">
                    <a16:creationId xmlns:a16="http://schemas.microsoft.com/office/drawing/2014/main" id="{36F6ADFC-4444-A146-9A3C-F16AF803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7" name="Group 11">
              <a:extLst>
                <a:ext uri="{FF2B5EF4-FFF2-40B4-BE49-F238E27FC236}">
                  <a16:creationId xmlns:a16="http://schemas.microsoft.com/office/drawing/2014/main" id="{B618F042-0A14-004C-ACBA-4D88458E0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9412" name="Group 12">
                <a:extLst>
                  <a:ext uri="{FF2B5EF4-FFF2-40B4-BE49-F238E27FC236}">
                    <a16:creationId xmlns:a16="http://schemas.microsoft.com/office/drawing/2014/main" id="{FB507B59-5543-6845-B6E4-B5C286BFF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9414" name="Line 13">
                  <a:extLst>
                    <a:ext uri="{FF2B5EF4-FFF2-40B4-BE49-F238E27FC236}">
                      <a16:creationId xmlns:a16="http://schemas.microsoft.com/office/drawing/2014/main" id="{9F957D90-D7AB-3B43-8BEB-325A1CAE8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5" name="Line 14">
                  <a:extLst>
                    <a:ext uri="{FF2B5EF4-FFF2-40B4-BE49-F238E27FC236}">
                      <a16:creationId xmlns:a16="http://schemas.microsoft.com/office/drawing/2014/main" id="{7015FB31-79BF-6B48-A3F7-934154FC6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6" name="Line 15">
                  <a:extLst>
                    <a:ext uri="{FF2B5EF4-FFF2-40B4-BE49-F238E27FC236}">
                      <a16:creationId xmlns:a16="http://schemas.microsoft.com/office/drawing/2014/main" id="{17DDC905-D2ED-E44D-B8E0-E9FA5B129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7" name="Line 16">
                  <a:extLst>
                    <a:ext uri="{FF2B5EF4-FFF2-40B4-BE49-F238E27FC236}">
                      <a16:creationId xmlns:a16="http://schemas.microsoft.com/office/drawing/2014/main" id="{810BF57C-F975-AC47-9E7E-64D5516A3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13" name="Oval 17">
                <a:extLst>
                  <a:ext uri="{FF2B5EF4-FFF2-40B4-BE49-F238E27FC236}">
                    <a16:creationId xmlns:a16="http://schemas.microsoft.com/office/drawing/2014/main" id="{721C0AD7-9779-0846-8D8C-550B4A0BD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8" name="Group 18">
              <a:extLst>
                <a:ext uri="{FF2B5EF4-FFF2-40B4-BE49-F238E27FC236}">
                  <a16:creationId xmlns:a16="http://schemas.microsoft.com/office/drawing/2014/main" id="{9F39FF5C-5320-0144-A4E2-648C017DA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9406" name="Group 19">
                <a:extLst>
                  <a:ext uri="{FF2B5EF4-FFF2-40B4-BE49-F238E27FC236}">
                    <a16:creationId xmlns:a16="http://schemas.microsoft.com/office/drawing/2014/main" id="{5253601F-AD9C-8C46-AE6E-696C3CAFD8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9408" name="Line 20">
                  <a:extLst>
                    <a:ext uri="{FF2B5EF4-FFF2-40B4-BE49-F238E27FC236}">
                      <a16:creationId xmlns:a16="http://schemas.microsoft.com/office/drawing/2014/main" id="{EC456000-AE6D-8F43-B1C2-885C96A05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9" name="Line 21">
                  <a:extLst>
                    <a:ext uri="{FF2B5EF4-FFF2-40B4-BE49-F238E27FC236}">
                      <a16:creationId xmlns:a16="http://schemas.microsoft.com/office/drawing/2014/main" id="{A9632F6E-15A4-E844-AAF3-4C74CE64E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0" name="Line 22">
                  <a:extLst>
                    <a:ext uri="{FF2B5EF4-FFF2-40B4-BE49-F238E27FC236}">
                      <a16:creationId xmlns:a16="http://schemas.microsoft.com/office/drawing/2014/main" id="{CC10B2F7-26B1-1B4F-9697-5C7F4BE14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1" name="Line 23">
                  <a:extLst>
                    <a:ext uri="{FF2B5EF4-FFF2-40B4-BE49-F238E27FC236}">
                      <a16:creationId xmlns:a16="http://schemas.microsoft.com/office/drawing/2014/main" id="{540288D5-19AD-FB49-BDA8-92E732132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07" name="Oval 24">
                <a:extLst>
                  <a:ext uri="{FF2B5EF4-FFF2-40B4-BE49-F238E27FC236}">
                    <a16:creationId xmlns:a16="http://schemas.microsoft.com/office/drawing/2014/main" id="{55E9361E-FD8D-0443-B4F5-F6FFFC9D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9" name="Group 25">
              <a:extLst>
                <a:ext uri="{FF2B5EF4-FFF2-40B4-BE49-F238E27FC236}">
                  <a16:creationId xmlns:a16="http://schemas.microsoft.com/office/drawing/2014/main" id="{421782F4-4F06-C34B-B639-428306653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9400" name="Group 26">
                <a:extLst>
                  <a:ext uri="{FF2B5EF4-FFF2-40B4-BE49-F238E27FC236}">
                    <a16:creationId xmlns:a16="http://schemas.microsoft.com/office/drawing/2014/main" id="{B8475E78-728C-BE44-8DD9-8D8D9747C1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9402" name="Line 27">
                  <a:extLst>
                    <a:ext uri="{FF2B5EF4-FFF2-40B4-BE49-F238E27FC236}">
                      <a16:creationId xmlns:a16="http://schemas.microsoft.com/office/drawing/2014/main" id="{94BB04E4-D0CA-C142-AFB1-8B623832C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3" name="Line 28">
                  <a:extLst>
                    <a:ext uri="{FF2B5EF4-FFF2-40B4-BE49-F238E27FC236}">
                      <a16:creationId xmlns:a16="http://schemas.microsoft.com/office/drawing/2014/main" id="{9B9D5958-AD1B-2348-9F63-655E227C2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4" name="Line 29">
                  <a:extLst>
                    <a:ext uri="{FF2B5EF4-FFF2-40B4-BE49-F238E27FC236}">
                      <a16:creationId xmlns:a16="http://schemas.microsoft.com/office/drawing/2014/main" id="{C791D335-2F48-C84C-9319-F813ED1B1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5" name="Line 30">
                  <a:extLst>
                    <a:ext uri="{FF2B5EF4-FFF2-40B4-BE49-F238E27FC236}">
                      <a16:creationId xmlns:a16="http://schemas.microsoft.com/office/drawing/2014/main" id="{E45CB6CD-796C-7646-A57A-61D5037E9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01" name="Oval 31">
                <a:extLst>
                  <a:ext uri="{FF2B5EF4-FFF2-40B4-BE49-F238E27FC236}">
                    <a16:creationId xmlns:a16="http://schemas.microsoft.com/office/drawing/2014/main" id="{FC850214-B772-F046-ABA5-B0041060D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0" name="Group 32">
              <a:extLst>
                <a:ext uri="{FF2B5EF4-FFF2-40B4-BE49-F238E27FC236}">
                  <a16:creationId xmlns:a16="http://schemas.microsoft.com/office/drawing/2014/main" id="{C1792C23-39D1-4246-AD4E-D5546E192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9394" name="Group 33">
                <a:extLst>
                  <a:ext uri="{FF2B5EF4-FFF2-40B4-BE49-F238E27FC236}">
                    <a16:creationId xmlns:a16="http://schemas.microsoft.com/office/drawing/2014/main" id="{883A73B6-BAF0-3341-987F-19622AC5B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9396" name="Line 34">
                  <a:extLst>
                    <a:ext uri="{FF2B5EF4-FFF2-40B4-BE49-F238E27FC236}">
                      <a16:creationId xmlns:a16="http://schemas.microsoft.com/office/drawing/2014/main" id="{5659209D-1049-EC4E-A1A5-143C54FA4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7" name="Line 35">
                  <a:extLst>
                    <a:ext uri="{FF2B5EF4-FFF2-40B4-BE49-F238E27FC236}">
                      <a16:creationId xmlns:a16="http://schemas.microsoft.com/office/drawing/2014/main" id="{563D6F45-8BBE-A149-98F6-A6EC262EA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8" name="Line 36">
                  <a:extLst>
                    <a:ext uri="{FF2B5EF4-FFF2-40B4-BE49-F238E27FC236}">
                      <a16:creationId xmlns:a16="http://schemas.microsoft.com/office/drawing/2014/main" id="{3B24A130-66C7-834B-B3C2-D3559BD57C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9" name="Line 37">
                  <a:extLst>
                    <a:ext uri="{FF2B5EF4-FFF2-40B4-BE49-F238E27FC236}">
                      <a16:creationId xmlns:a16="http://schemas.microsoft.com/office/drawing/2014/main" id="{F52FC47A-6AD7-4342-9ECA-98FD1FA8A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95" name="Oval 38">
                <a:extLst>
                  <a:ext uri="{FF2B5EF4-FFF2-40B4-BE49-F238E27FC236}">
                    <a16:creationId xmlns:a16="http://schemas.microsoft.com/office/drawing/2014/main" id="{BE4500F0-0120-C144-8299-407C87100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1" name="Group 39">
              <a:extLst>
                <a:ext uri="{FF2B5EF4-FFF2-40B4-BE49-F238E27FC236}">
                  <a16:creationId xmlns:a16="http://schemas.microsoft.com/office/drawing/2014/main" id="{3EA82D74-735C-2C42-B673-8A74E145F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9388" name="Group 40">
                <a:extLst>
                  <a:ext uri="{FF2B5EF4-FFF2-40B4-BE49-F238E27FC236}">
                    <a16:creationId xmlns:a16="http://schemas.microsoft.com/office/drawing/2014/main" id="{2AE73311-861D-9B42-AB6A-F9179F5AE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9390" name="Line 41">
                  <a:extLst>
                    <a:ext uri="{FF2B5EF4-FFF2-40B4-BE49-F238E27FC236}">
                      <a16:creationId xmlns:a16="http://schemas.microsoft.com/office/drawing/2014/main" id="{EBBBB49B-65F9-6C41-878B-B18FE5DA0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1" name="Line 42">
                  <a:extLst>
                    <a:ext uri="{FF2B5EF4-FFF2-40B4-BE49-F238E27FC236}">
                      <a16:creationId xmlns:a16="http://schemas.microsoft.com/office/drawing/2014/main" id="{CA1AB97A-E652-8941-9A69-400446EB2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2" name="Line 43">
                  <a:extLst>
                    <a:ext uri="{FF2B5EF4-FFF2-40B4-BE49-F238E27FC236}">
                      <a16:creationId xmlns:a16="http://schemas.microsoft.com/office/drawing/2014/main" id="{A12A0968-4BAB-9D4C-8533-13B2B90AE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3" name="Line 44">
                  <a:extLst>
                    <a:ext uri="{FF2B5EF4-FFF2-40B4-BE49-F238E27FC236}">
                      <a16:creationId xmlns:a16="http://schemas.microsoft.com/office/drawing/2014/main" id="{83FA5214-C118-064E-9713-FB9AB874D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89" name="Oval 45">
                <a:extLst>
                  <a:ext uri="{FF2B5EF4-FFF2-40B4-BE49-F238E27FC236}">
                    <a16:creationId xmlns:a16="http://schemas.microsoft.com/office/drawing/2014/main" id="{F081C0DD-5019-8C4C-A44E-49CA55A27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2" name="Group 46">
              <a:extLst>
                <a:ext uri="{FF2B5EF4-FFF2-40B4-BE49-F238E27FC236}">
                  <a16:creationId xmlns:a16="http://schemas.microsoft.com/office/drawing/2014/main" id="{17F3D8DB-7395-4247-ADE9-DFA433A5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9382" name="Group 47">
                <a:extLst>
                  <a:ext uri="{FF2B5EF4-FFF2-40B4-BE49-F238E27FC236}">
                    <a16:creationId xmlns:a16="http://schemas.microsoft.com/office/drawing/2014/main" id="{806775D2-FE5C-A844-BBAE-C13F9027D1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9384" name="Line 48">
                  <a:extLst>
                    <a:ext uri="{FF2B5EF4-FFF2-40B4-BE49-F238E27FC236}">
                      <a16:creationId xmlns:a16="http://schemas.microsoft.com/office/drawing/2014/main" id="{8AAB052A-923B-844B-B813-3339E036D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5" name="Line 49">
                  <a:extLst>
                    <a:ext uri="{FF2B5EF4-FFF2-40B4-BE49-F238E27FC236}">
                      <a16:creationId xmlns:a16="http://schemas.microsoft.com/office/drawing/2014/main" id="{E650DEE8-2B31-434A-AE3A-A236D8B91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6" name="Line 50">
                  <a:extLst>
                    <a:ext uri="{FF2B5EF4-FFF2-40B4-BE49-F238E27FC236}">
                      <a16:creationId xmlns:a16="http://schemas.microsoft.com/office/drawing/2014/main" id="{C481CB3E-226E-8E42-B3DC-A2EB7EDD3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7" name="Line 51">
                  <a:extLst>
                    <a:ext uri="{FF2B5EF4-FFF2-40B4-BE49-F238E27FC236}">
                      <a16:creationId xmlns:a16="http://schemas.microsoft.com/office/drawing/2014/main" id="{BCB2386F-0E4D-8246-9FE9-71127C82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83" name="Oval 52">
                <a:extLst>
                  <a:ext uri="{FF2B5EF4-FFF2-40B4-BE49-F238E27FC236}">
                    <a16:creationId xmlns:a16="http://schemas.microsoft.com/office/drawing/2014/main" id="{2F84463B-57E9-2F45-9703-C51D67C5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9343" name="Line 53">
              <a:extLst>
                <a:ext uri="{FF2B5EF4-FFF2-40B4-BE49-F238E27FC236}">
                  <a16:creationId xmlns:a16="http://schemas.microsoft.com/office/drawing/2014/main" id="{BFEF5812-8298-C64E-B206-75BB00490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9344" name="Text Box 54">
              <a:extLst>
                <a:ext uri="{FF2B5EF4-FFF2-40B4-BE49-F238E27FC236}">
                  <a16:creationId xmlns:a16="http://schemas.microsoft.com/office/drawing/2014/main" id="{43070624-73A6-E84F-961A-C180579F5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9345" name="Group 55">
              <a:extLst>
                <a:ext uri="{FF2B5EF4-FFF2-40B4-BE49-F238E27FC236}">
                  <a16:creationId xmlns:a16="http://schemas.microsoft.com/office/drawing/2014/main" id="{709420C6-6280-974D-8E13-D025CBD16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9359" name="Group 56">
                <a:extLst>
                  <a:ext uri="{FF2B5EF4-FFF2-40B4-BE49-F238E27FC236}">
                    <a16:creationId xmlns:a16="http://schemas.microsoft.com/office/drawing/2014/main" id="{AB153783-05EE-9348-894C-5728ED186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9378" name="Line 57">
                  <a:extLst>
                    <a:ext uri="{FF2B5EF4-FFF2-40B4-BE49-F238E27FC236}">
                      <a16:creationId xmlns:a16="http://schemas.microsoft.com/office/drawing/2014/main" id="{1F0E3847-B7B2-D94A-8779-E4D292C80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79" name="Line 58">
                  <a:extLst>
                    <a:ext uri="{FF2B5EF4-FFF2-40B4-BE49-F238E27FC236}">
                      <a16:creationId xmlns:a16="http://schemas.microsoft.com/office/drawing/2014/main" id="{FF39E2CD-0F77-8C43-9C87-BC87CDACE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0" name="Line 59">
                  <a:extLst>
                    <a:ext uri="{FF2B5EF4-FFF2-40B4-BE49-F238E27FC236}">
                      <a16:creationId xmlns:a16="http://schemas.microsoft.com/office/drawing/2014/main" id="{86AF6C32-25DF-BB40-83D0-878CA6205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1" name="Line 60">
                  <a:extLst>
                    <a:ext uri="{FF2B5EF4-FFF2-40B4-BE49-F238E27FC236}">
                      <a16:creationId xmlns:a16="http://schemas.microsoft.com/office/drawing/2014/main" id="{DD96CB4B-8372-B149-90A8-C2977D784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60" name="Oval 61">
                <a:extLst>
                  <a:ext uri="{FF2B5EF4-FFF2-40B4-BE49-F238E27FC236}">
                    <a16:creationId xmlns:a16="http://schemas.microsoft.com/office/drawing/2014/main" id="{BC13BE46-0926-7546-BDBA-313A96DEE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1" name="Oval 62">
                <a:extLst>
                  <a:ext uri="{FF2B5EF4-FFF2-40B4-BE49-F238E27FC236}">
                    <a16:creationId xmlns:a16="http://schemas.microsoft.com/office/drawing/2014/main" id="{340D458A-38D6-EF4E-BF67-6E492769D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2" name="Oval 63">
                <a:extLst>
                  <a:ext uri="{FF2B5EF4-FFF2-40B4-BE49-F238E27FC236}">
                    <a16:creationId xmlns:a16="http://schemas.microsoft.com/office/drawing/2014/main" id="{56D59F0B-DE7B-8D44-BF28-8E51E147F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3" name="Oval 64">
                <a:extLst>
                  <a:ext uri="{FF2B5EF4-FFF2-40B4-BE49-F238E27FC236}">
                    <a16:creationId xmlns:a16="http://schemas.microsoft.com/office/drawing/2014/main" id="{49731BBC-D0D6-BD4A-BC96-7E89462B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4" name="Oval 65">
                <a:extLst>
                  <a:ext uri="{FF2B5EF4-FFF2-40B4-BE49-F238E27FC236}">
                    <a16:creationId xmlns:a16="http://schemas.microsoft.com/office/drawing/2014/main" id="{4E77C894-5F72-ED41-805E-3DF0C4C24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5" name="Oval 66">
                <a:extLst>
                  <a:ext uri="{FF2B5EF4-FFF2-40B4-BE49-F238E27FC236}">
                    <a16:creationId xmlns:a16="http://schemas.microsoft.com/office/drawing/2014/main" id="{A1233AB7-E14A-604C-8F3D-BEF5BA7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6" name="Oval 67">
                <a:extLst>
                  <a:ext uri="{FF2B5EF4-FFF2-40B4-BE49-F238E27FC236}">
                    <a16:creationId xmlns:a16="http://schemas.microsoft.com/office/drawing/2014/main" id="{6B0A5039-F505-0A4D-AA56-9614E162C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7" name="Oval 68">
                <a:extLst>
                  <a:ext uri="{FF2B5EF4-FFF2-40B4-BE49-F238E27FC236}">
                    <a16:creationId xmlns:a16="http://schemas.microsoft.com/office/drawing/2014/main" id="{93FF0930-CA86-7649-83CE-7A4CA708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8" name="Oval 69">
                <a:extLst>
                  <a:ext uri="{FF2B5EF4-FFF2-40B4-BE49-F238E27FC236}">
                    <a16:creationId xmlns:a16="http://schemas.microsoft.com/office/drawing/2014/main" id="{301BB734-91B9-5447-81D8-D4937D195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9" name="Oval 70">
                <a:extLst>
                  <a:ext uri="{FF2B5EF4-FFF2-40B4-BE49-F238E27FC236}">
                    <a16:creationId xmlns:a16="http://schemas.microsoft.com/office/drawing/2014/main" id="{5A74F54D-9515-BD45-83F1-04E2BE20B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0" name="Oval 71">
                <a:extLst>
                  <a:ext uri="{FF2B5EF4-FFF2-40B4-BE49-F238E27FC236}">
                    <a16:creationId xmlns:a16="http://schemas.microsoft.com/office/drawing/2014/main" id="{FCF7E1B2-B7F3-964E-8619-0BF2D5478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1" name="Oval 72">
                <a:extLst>
                  <a:ext uri="{FF2B5EF4-FFF2-40B4-BE49-F238E27FC236}">
                    <a16:creationId xmlns:a16="http://schemas.microsoft.com/office/drawing/2014/main" id="{717E9FC2-A279-9646-844C-FD413B73F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2" name="Oval 73">
                <a:extLst>
                  <a:ext uri="{FF2B5EF4-FFF2-40B4-BE49-F238E27FC236}">
                    <a16:creationId xmlns:a16="http://schemas.microsoft.com/office/drawing/2014/main" id="{C711CC12-2B09-B84E-BC5F-A3DF46DE5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3" name="Oval 74">
                <a:extLst>
                  <a:ext uri="{FF2B5EF4-FFF2-40B4-BE49-F238E27FC236}">
                    <a16:creationId xmlns:a16="http://schemas.microsoft.com/office/drawing/2014/main" id="{A7B93BCC-40A2-A849-A467-9BAB297D2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4" name="Oval 75">
                <a:extLst>
                  <a:ext uri="{FF2B5EF4-FFF2-40B4-BE49-F238E27FC236}">
                    <a16:creationId xmlns:a16="http://schemas.microsoft.com/office/drawing/2014/main" id="{6BC530FC-A8CE-2645-B3A1-3BCE45507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5" name="Oval 76">
                <a:extLst>
                  <a:ext uri="{FF2B5EF4-FFF2-40B4-BE49-F238E27FC236}">
                    <a16:creationId xmlns:a16="http://schemas.microsoft.com/office/drawing/2014/main" id="{3E2EE7E3-14AD-E14D-81BA-34F531C6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6" name="Oval 77">
                <a:extLst>
                  <a:ext uri="{FF2B5EF4-FFF2-40B4-BE49-F238E27FC236}">
                    <a16:creationId xmlns:a16="http://schemas.microsoft.com/office/drawing/2014/main" id="{06B637A2-8878-5B4D-8869-266895957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7" name="Oval 78">
                <a:extLst>
                  <a:ext uri="{FF2B5EF4-FFF2-40B4-BE49-F238E27FC236}">
                    <a16:creationId xmlns:a16="http://schemas.microsoft.com/office/drawing/2014/main" id="{386C8DDB-86BB-0345-A5F4-FC80C1D1A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9346" name="Text Box 79">
              <a:extLst>
                <a:ext uri="{FF2B5EF4-FFF2-40B4-BE49-F238E27FC236}">
                  <a16:creationId xmlns:a16="http://schemas.microsoft.com/office/drawing/2014/main" id="{A0E3081E-0100-4F4B-B49B-4D7F0F502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9347" name="Text Box 80">
              <a:extLst>
                <a:ext uri="{FF2B5EF4-FFF2-40B4-BE49-F238E27FC236}">
                  <a16:creationId xmlns:a16="http://schemas.microsoft.com/office/drawing/2014/main" id="{623B6F54-AEA4-2E49-B811-8EA645E05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9348" name="Group 81">
              <a:extLst>
                <a:ext uri="{FF2B5EF4-FFF2-40B4-BE49-F238E27FC236}">
                  <a16:creationId xmlns:a16="http://schemas.microsoft.com/office/drawing/2014/main" id="{DA300748-1B9C-C54B-98DF-B3A0CAF1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9355" name="Line 82">
                <a:extLst>
                  <a:ext uri="{FF2B5EF4-FFF2-40B4-BE49-F238E27FC236}">
                    <a16:creationId xmlns:a16="http://schemas.microsoft.com/office/drawing/2014/main" id="{4FF64E3F-913F-5445-9198-E0692ADE2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6" name="Line 83">
                <a:extLst>
                  <a:ext uri="{FF2B5EF4-FFF2-40B4-BE49-F238E27FC236}">
                    <a16:creationId xmlns:a16="http://schemas.microsoft.com/office/drawing/2014/main" id="{6A68E95D-15BB-034B-8EFF-86EEE84C5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7" name="Line 84">
                <a:extLst>
                  <a:ext uri="{FF2B5EF4-FFF2-40B4-BE49-F238E27FC236}">
                    <a16:creationId xmlns:a16="http://schemas.microsoft.com/office/drawing/2014/main" id="{68C702CF-9152-FA44-95B3-E26D9FB9A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8" name="Line 85">
                <a:extLst>
                  <a:ext uri="{FF2B5EF4-FFF2-40B4-BE49-F238E27FC236}">
                    <a16:creationId xmlns:a16="http://schemas.microsoft.com/office/drawing/2014/main" id="{D021F163-3930-8B4E-92B4-46EA0BBD1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9349" name="Text Box 86">
              <a:extLst>
                <a:ext uri="{FF2B5EF4-FFF2-40B4-BE49-F238E27FC236}">
                  <a16:creationId xmlns:a16="http://schemas.microsoft.com/office/drawing/2014/main" id="{FBBC2D39-0C94-F84B-8D22-91F3A60E4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9350" name="Oval 87">
              <a:extLst>
                <a:ext uri="{FF2B5EF4-FFF2-40B4-BE49-F238E27FC236}">
                  <a16:creationId xmlns:a16="http://schemas.microsoft.com/office/drawing/2014/main" id="{BE37BEF0-E765-FE4E-AFE2-BE27E510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9351" name="AutoShape 88">
              <a:extLst>
                <a:ext uri="{FF2B5EF4-FFF2-40B4-BE49-F238E27FC236}">
                  <a16:creationId xmlns:a16="http://schemas.microsoft.com/office/drawing/2014/main" id="{D5B20995-5F54-114C-99A2-A3631F8540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9352" name="Text Box 89">
              <a:extLst>
                <a:ext uri="{FF2B5EF4-FFF2-40B4-BE49-F238E27FC236}">
                  <a16:creationId xmlns:a16="http://schemas.microsoft.com/office/drawing/2014/main" id="{C5F59F23-0CFC-564B-B0F7-AD57B3FCE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9353" name="Text Box 90">
              <a:extLst>
                <a:ext uri="{FF2B5EF4-FFF2-40B4-BE49-F238E27FC236}">
                  <a16:creationId xmlns:a16="http://schemas.microsoft.com/office/drawing/2014/main" id="{C66D9E88-EBAB-C74A-AF6F-C842103B8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9354" name="Line 91">
              <a:extLst>
                <a:ext uri="{FF2B5EF4-FFF2-40B4-BE49-F238E27FC236}">
                  <a16:creationId xmlns:a16="http://schemas.microsoft.com/office/drawing/2014/main" id="{DFF0C256-C1CF-9745-BFC7-87F7B83E7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9333" name="Rectangle 92">
            <a:extLst>
              <a:ext uri="{FF2B5EF4-FFF2-40B4-BE49-F238E27FC236}">
                <a16:creationId xmlns:a16="http://schemas.microsoft.com/office/drawing/2014/main" id="{31134B8C-0030-254E-B3AC-F26F8AFA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9334" name="Rectangle 93">
            <a:extLst>
              <a:ext uri="{FF2B5EF4-FFF2-40B4-BE49-F238E27FC236}">
                <a16:creationId xmlns:a16="http://schemas.microsoft.com/office/drawing/2014/main" id="{012DB5C5-B9DD-1A46-9A77-44BE10D5C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3017838"/>
            <a:ext cx="2201863" cy="1516062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9335" name="Rectangle 94">
            <a:extLst>
              <a:ext uri="{FF2B5EF4-FFF2-40B4-BE49-F238E27FC236}">
                <a16:creationId xmlns:a16="http://schemas.microsoft.com/office/drawing/2014/main" id="{44AD9370-813D-3240-894A-CA43CC16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6F0F5466-92E8-0A40-B9C6-6E45272B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>
            <a:extLst>
              <a:ext uri="{FF2B5EF4-FFF2-40B4-BE49-F238E27FC236}">
                <a16:creationId xmlns:a16="http://schemas.microsoft.com/office/drawing/2014/main" id="{B0C6B6B8-DB61-3244-AB93-93A115B9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913"/>
            <a:ext cx="88249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Systematické odchylky uvnitř mikročipu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D24C09C9-AE34-1B4E-9168-A42BEF37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836614"/>
            <a:ext cx="10296699" cy="580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5488" indent="-2682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Nerovnoměrná hybridizace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(prostorové odchylky) 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Příčina: nerovnoměrně umytý čip, nerovnoměrně distribuovaný vzorek,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-tip efekt (defektní jehla)</a:t>
            </a:r>
          </a:p>
          <a:p>
            <a:pPr lvl="1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Signál pozadí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(background)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Může být velmi silný, buď špatně umytý čip, nebo špatná segmentace (část popředí je kvantifikovaná jako pozadí)</a:t>
            </a:r>
          </a:p>
          <a:p>
            <a:pPr lvl="1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Efekt barviva (rozdíly intenzit mezi kanály)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Příčina: odlišná schopnost inkorporace molekul barviva (Cy3, Cy5)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	odlišná reakce na excitaci (slabší intenzita UV, ...)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ODHALUJEME GRAFICKOU REPREZENTACÍ DAT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>
            <a:extLst>
              <a:ext uri="{FF2B5EF4-FFF2-40B4-BE49-F238E27FC236}">
                <a16:creationId xmlns:a16="http://schemas.microsoft.com/office/drawing/2014/main" id="{5671D3F8-2735-014F-81FB-49FE507D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765175"/>
            <a:ext cx="41402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Virtuální rekonstrukce mikročipu, vykreslení </a:t>
            </a:r>
            <a:r>
              <a:rPr lang="cs-CZ" altLang="en-CZ" b="1">
                <a:solidFill>
                  <a:srgbClr val="000000"/>
                </a:solidFill>
                <a:latin typeface="Arial" panose="020B0604020202020204" pitchFamily="34" charset="0"/>
              </a:rPr>
              <a:t>heatmapy log2 poměru Cy5/Cy3 intenzit </a:t>
            </a: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na základě jejich pozice na sklíčku</a:t>
            </a:r>
          </a:p>
          <a:p>
            <a:pPr eaLnBrk="1" hangingPunct="1">
              <a:spcBef>
                <a:spcPts val="1125"/>
              </a:spcBef>
              <a:buClrTx/>
            </a:pPr>
            <a:endParaRPr lang="cs-CZ" altLang="en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Text Box 2">
            <a:extLst>
              <a:ext uri="{FF2B5EF4-FFF2-40B4-BE49-F238E27FC236}">
                <a16:creationId xmlns:a16="http://schemas.microsoft.com/office/drawing/2014/main" id="{2BE2EDB1-35E1-B046-8BF6-6391A48E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773238"/>
            <a:ext cx="3671888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Krabicové grafy jednotlivých oblastí (nejčastěji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-tip)</a:t>
            </a:r>
          </a:p>
          <a:p>
            <a:pPr eaLnBrk="1" hangingPunct="1">
              <a:spcBef>
                <a:spcPts val="1125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428" name="Picture 3">
            <a:extLst>
              <a:ext uri="{FF2B5EF4-FFF2-40B4-BE49-F238E27FC236}">
                <a16:creationId xmlns:a16="http://schemas.microsoft.com/office/drawing/2014/main" id="{12FA429F-9D0C-0948-8D56-923EFB6D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565401"/>
            <a:ext cx="38671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9" name="Text Box 4">
            <a:extLst>
              <a:ext uri="{FF2B5EF4-FFF2-40B4-BE49-F238E27FC236}">
                <a16:creationId xmlns:a16="http://schemas.microsoft.com/office/drawing/2014/main" id="{2D8B4BE0-447C-B74B-B100-CF774A5E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Diagnostika nerovnoměrné hybridizace</a:t>
            </a:r>
          </a:p>
        </p:txBody>
      </p:sp>
      <p:pic>
        <p:nvPicPr>
          <p:cNvPr id="103430" name="Picture 5">
            <a:extLst>
              <a:ext uri="{FF2B5EF4-FFF2-40B4-BE49-F238E27FC236}">
                <a16:creationId xmlns:a16="http://schemas.microsoft.com/office/drawing/2014/main" id="{0BB43F54-B5F1-D74B-80D5-47C9A5AF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4" y="1916113"/>
            <a:ext cx="36861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yu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́vodDoMbII_jaro2021_Budinska.pptx" id="{9246D120-4934-0E40-8E23-1FCD23839875}" vid="{A1179071-6FDD-9946-B5C2-52C90B128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20653</TotalTime>
  <Words>2377</Words>
  <Application>Microsoft Office PowerPoint</Application>
  <PresentationFormat>Widescreen</PresentationFormat>
  <Paragraphs>498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Vyuka</vt:lpstr>
      <vt:lpstr>PowerPoint Presentation</vt:lpstr>
      <vt:lpstr>cDNA mikročipy – kontrola kvality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cDNA mikročipy – normalizace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CGH microarrays</dc:title>
  <dc:subject/>
  <dc:creator>Michal Budinsky</dc:creator>
  <cp:keywords/>
  <dc:description/>
  <cp:lastModifiedBy>Eva Budinská</cp:lastModifiedBy>
  <cp:revision>4139</cp:revision>
  <cp:lastPrinted>1601-01-01T00:00:00Z</cp:lastPrinted>
  <dcterms:created xsi:type="dcterms:W3CDTF">2005-06-18T16:18:53Z</dcterms:created>
  <dcterms:modified xsi:type="dcterms:W3CDTF">2022-03-16T10:15:45Z</dcterms:modified>
</cp:coreProperties>
</file>