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6" r:id="rId4"/>
    <p:sldId id="263" r:id="rId5"/>
    <p:sldId id="260" r:id="rId6"/>
    <p:sldId id="258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" userId="c701193d-f368-4801-a34b-b34f49d72ee4" providerId="ADAL" clId="{35CDB116-DF40-41B3-9C68-74BD4416FBA8}"/>
    <pc:docChg chg="undo custSel addSld delSld modSld sldOrd">
      <pc:chgData name="Ivana" userId="c701193d-f368-4801-a34b-b34f49d72ee4" providerId="ADAL" clId="{35CDB116-DF40-41B3-9C68-74BD4416FBA8}" dt="2022-02-23T13:01:03.644" v="1797" actId="14100"/>
      <pc:docMkLst>
        <pc:docMk/>
      </pc:docMkLst>
      <pc:sldChg chg="new del">
        <pc:chgData name="Ivana" userId="c701193d-f368-4801-a34b-b34f49d72ee4" providerId="ADAL" clId="{35CDB116-DF40-41B3-9C68-74BD4416FBA8}" dt="2022-02-22T08:10:35.408" v="94" actId="47"/>
        <pc:sldMkLst>
          <pc:docMk/>
          <pc:sldMk cId="538402337" sldId="273"/>
        </pc:sldMkLst>
      </pc:sldChg>
      <pc:sldChg chg="modSp add mod">
        <pc:chgData name="Ivana" userId="c701193d-f368-4801-a34b-b34f49d72ee4" providerId="ADAL" clId="{35CDB116-DF40-41B3-9C68-74BD4416FBA8}" dt="2022-02-22T08:12:31.803" v="96" actId="1076"/>
        <pc:sldMkLst>
          <pc:docMk/>
          <pc:sldMk cId="3667105578" sldId="274"/>
        </pc:sldMkLst>
        <pc:spChg chg="mod">
          <ac:chgData name="Ivana" userId="c701193d-f368-4801-a34b-b34f49d72ee4" providerId="ADAL" clId="{35CDB116-DF40-41B3-9C68-74BD4416FBA8}" dt="2022-02-22T08:12:31.803" v="96" actId="1076"/>
          <ac:spMkLst>
            <pc:docMk/>
            <pc:sldMk cId="3667105578" sldId="274"/>
            <ac:spMk id="2" creationId="{0EEDD60B-4AE6-4E75-A521-40B3C44D9A32}"/>
          </ac:spMkLst>
        </pc:spChg>
        <pc:spChg chg="mod">
          <ac:chgData name="Ivana" userId="c701193d-f368-4801-a34b-b34f49d72ee4" providerId="ADAL" clId="{35CDB116-DF40-41B3-9C68-74BD4416FBA8}" dt="2022-02-22T08:10:28.860" v="93" actId="27636"/>
          <ac:spMkLst>
            <pc:docMk/>
            <pc:sldMk cId="3667105578" sldId="274"/>
            <ac:spMk id="3" creationId="{D1B3D460-AF28-41FD-8429-603F9137F4BB}"/>
          </ac:spMkLst>
        </pc:spChg>
      </pc:sldChg>
      <pc:sldChg chg="addSp delSp modSp new mod ord">
        <pc:chgData name="Ivana" userId="c701193d-f368-4801-a34b-b34f49d72ee4" providerId="ADAL" clId="{35CDB116-DF40-41B3-9C68-74BD4416FBA8}" dt="2022-02-22T08:43:51.992" v="495"/>
        <pc:sldMkLst>
          <pc:docMk/>
          <pc:sldMk cId="1054377543" sldId="275"/>
        </pc:sldMkLst>
        <pc:spChg chg="del">
          <ac:chgData name="Ivana" userId="c701193d-f368-4801-a34b-b34f49d72ee4" providerId="ADAL" clId="{35CDB116-DF40-41B3-9C68-74BD4416FBA8}" dt="2022-02-22T08:13:05.352" v="97" actId="478"/>
          <ac:spMkLst>
            <pc:docMk/>
            <pc:sldMk cId="1054377543" sldId="275"/>
            <ac:spMk id="2" creationId="{28AD08BD-B67F-438C-A035-3F883EEC9C34}"/>
          </ac:spMkLst>
        </pc:spChg>
        <pc:spChg chg="del">
          <ac:chgData name="Ivana" userId="c701193d-f368-4801-a34b-b34f49d72ee4" providerId="ADAL" clId="{35CDB116-DF40-41B3-9C68-74BD4416FBA8}" dt="2022-02-22T08:13:05.991" v="98" actId="478"/>
          <ac:spMkLst>
            <pc:docMk/>
            <pc:sldMk cId="1054377543" sldId="275"/>
            <ac:spMk id="3" creationId="{67160744-674E-4848-9FD5-93BB60695594}"/>
          </ac:spMkLst>
        </pc:spChg>
        <pc:spChg chg="add mod">
          <ac:chgData name="Ivana" userId="c701193d-f368-4801-a34b-b34f49d72ee4" providerId="ADAL" clId="{35CDB116-DF40-41B3-9C68-74BD4416FBA8}" dt="2022-02-22T08:13:58.399" v="136" actId="1076"/>
          <ac:spMkLst>
            <pc:docMk/>
            <pc:sldMk cId="1054377543" sldId="275"/>
            <ac:spMk id="4" creationId="{83AC3921-C8A4-448C-8BCD-4DCAC920BD3B}"/>
          </ac:spMkLst>
        </pc:spChg>
        <pc:spChg chg="add mod">
          <ac:chgData name="Ivana" userId="c701193d-f368-4801-a34b-b34f49d72ee4" providerId="ADAL" clId="{35CDB116-DF40-41B3-9C68-74BD4416FBA8}" dt="2022-02-22T08:41:11.040" v="440" actId="1076"/>
          <ac:spMkLst>
            <pc:docMk/>
            <pc:sldMk cId="1054377543" sldId="275"/>
            <ac:spMk id="9" creationId="{160399FF-25FF-4D6E-9A5E-470EB2B3BFBE}"/>
          </ac:spMkLst>
        </pc:spChg>
        <pc:picChg chg="add del mod">
          <ac:chgData name="Ivana" userId="c701193d-f368-4801-a34b-b34f49d72ee4" providerId="ADAL" clId="{35CDB116-DF40-41B3-9C68-74BD4416FBA8}" dt="2022-02-22T08:33:16.933" v="354" actId="478"/>
          <ac:picMkLst>
            <pc:docMk/>
            <pc:sldMk cId="1054377543" sldId="275"/>
            <ac:picMk id="6" creationId="{AF793774-5468-4EF6-84AE-722C7C5F485D}"/>
          </ac:picMkLst>
        </pc:picChg>
        <pc:picChg chg="add mod">
          <ac:chgData name="Ivana" userId="c701193d-f368-4801-a34b-b34f49d72ee4" providerId="ADAL" clId="{35CDB116-DF40-41B3-9C68-74BD4416FBA8}" dt="2022-02-22T08:41:14.602" v="441" actId="1076"/>
          <ac:picMkLst>
            <pc:docMk/>
            <pc:sldMk cId="1054377543" sldId="275"/>
            <ac:picMk id="7" creationId="{6275CA6A-5618-4D44-930A-4D87B6A5CD1E}"/>
          </ac:picMkLst>
        </pc:picChg>
        <pc:cxnChg chg="add mod">
          <ac:chgData name="Ivana" userId="c701193d-f368-4801-a34b-b34f49d72ee4" providerId="ADAL" clId="{35CDB116-DF40-41B3-9C68-74BD4416FBA8}" dt="2022-02-22T08:13:37.559" v="129"/>
          <ac:cxnSpMkLst>
            <pc:docMk/>
            <pc:sldMk cId="1054377543" sldId="275"/>
            <ac:cxnSpMk id="5" creationId="{A2CB1636-5AB7-43B1-B373-C2C95980396A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8:31:16.461" v="334" actId="1076"/>
        <pc:sldMkLst>
          <pc:docMk/>
          <pc:sldMk cId="2162455219" sldId="276"/>
        </pc:sldMkLst>
        <pc:spChg chg="del">
          <ac:chgData name="Ivana" userId="c701193d-f368-4801-a34b-b34f49d72ee4" providerId="ADAL" clId="{35CDB116-DF40-41B3-9C68-74BD4416FBA8}" dt="2022-02-22T08:23:31.090" v="139" actId="478"/>
          <ac:spMkLst>
            <pc:docMk/>
            <pc:sldMk cId="2162455219" sldId="276"/>
            <ac:spMk id="2" creationId="{0DBCB9A5-5B16-4996-AF58-11787A6AE9C3}"/>
          </ac:spMkLst>
        </pc:spChg>
        <pc:spChg chg="del">
          <ac:chgData name="Ivana" userId="c701193d-f368-4801-a34b-b34f49d72ee4" providerId="ADAL" clId="{35CDB116-DF40-41B3-9C68-74BD4416FBA8}" dt="2022-02-22T08:23:32.592" v="140" actId="478"/>
          <ac:spMkLst>
            <pc:docMk/>
            <pc:sldMk cId="2162455219" sldId="276"/>
            <ac:spMk id="3" creationId="{46CF2C1B-0175-4499-B4FB-765744E9FDEF}"/>
          </ac:spMkLst>
        </pc:spChg>
        <pc:spChg chg="add mod">
          <ac:chgData name="Ivana" userId="c701193d-f368-4801-a34b-b34f49d72ee4" providerId="ADAL" clId="{35CDB116-DF40-41B3-9C68-74BD4416FBA8}" dt="2022-02-22T08:25:19.471" v="159" actId="1076"/>
          <ac:spMkLst>
            <pc:docMk/>
            <pc:sldMk cId="2162455219" sldId="276"/>
            <ac:spMk id="6" creationId="{588B64DD-401B-4A8F-A165-930E4FCE76DD}"/>
          </ac:spMkLst>
        </pc:spChg>
        <pc:spChg chg="add mod">
          <ac:chgData name="Ivana" userId="c701193d-f368-4801-a34b-b34f49d72ee4" providerId="ADAL" clId="{35CDB116-DF40-41B3-9C68-74BD4416FBA8}" dt="2022-02-22T08:28:41.236" v="174" actId="164"/>
          <ac:spMkLst>
            <pc:docMk/>
            <pc:sldMk cId="2162455219" sldId="276"/>
            <ac:spMk id="9" creationId="{7725C8D9-4295-4E5F-ADF7-7447466DDFC1}"/>
          </ac:spMkLst>
        </pc:spChg>
        <pc:spChg chg="add mod">
          <ac:chgData name="Ivana" userId="c701193d-f368-4801-a34b-b34f49d72ee4" providerId="ADAL" clId="{35CDB116-DF40-41B3-9C68-74BD4416FBA8}" dt="2022-02-22T08:31:16.461" v="334" actId="1076"/>
          <ac:spMkLst>
            <pc:docMk/>
            <pc:sldMk cId="2162455219" sldId="276"/>
            <ac:spMk id="11" creationId="{A657F4FB-62AB-4CF1-A6CD-15F689079A5C}"/>
          </ac:spMkLst>
        </pc:spChg>
        <pc:grpChg chg="add mod">
          <ac:chgData name="Ivana" userId="c701193d-f368-4801-a34b-b34f49d72ee4" providerId="ADAL" clId="{35CDB116-DF40-41B3-9C68-74BD4416FBA8}" dt="2022-02-22T08:28:48.507" v="176" actId="1076"/>
          <ac:grpSpMkLst>
            <pc:docMk/>
            <pc:sldMk cId="2162455219" sldId="276"/>
            <ac:grpSpMk id="10" creationId="{7B58F37E-8126-49B9-80B0-76BCCAEBD4B1}"/>
          </ac:grpSpMkLst>
        </pc:grpChg>
        <pc:picChg chg="add mod modCrop">
          <ac:chgData name="Ivana" userId="c701193d-f368-4801-a34b-b34f49d72ee4" providerId="ADAL" clId="{35CDB116-DF40-41B3-9C68-74BD4416FBA8}" dt="2022-02-22T08:28:41.236" v="174" actId="164"/>
          <ac:picMkLst>
            <pc:docMk/>
            <pc:sldMk cId="2162455219" sldId="276"/>
            <ac:picMk id="4" creationId="{F6B98637-07FD-41A0-8D67-FE139BD24C16}"/>
          </ac:picMkLst>
        </pc:picChg>
        <pc:picChg chg="add mod modCrop">
          <ac:chgData name="Ivana" userId="c701193d-f368-4801-a34b-b34f49d72ee4" providerId="ADAL" clId="{35CDB116-DF40-41B3-9C68-74BD4416FBA8}" dt="2022-02-22T08:30:52.392" v="329" actId="1076"/>
          <ac:picMkLst>
            <pc:docMk/>
            <pc:sldMk cId="2162455219" sldId="276"/>
            <ac:picMk id="8" creationId="{2A1F58FA-8257-4A9B-BD39-D84D07315671}"/>
          </ac:picMkLst>
        </pc:picChg>
        <pc:cxnChg chg="add mod">
          <ac:chgData name="Ivana" userId="c701193d-f368-4801-a34b-b34f49d72ee4" providerId="ADAL" clId="{35CDB116-DF40-41B3-9C68-74BD4416FBA8}" dt="2022-02-22T08:25:03.514" v="153" actId="1076"/>
          <ac:cxnSpMkLst>
            <pc:docMk/>
            <pc:sldMk cId="2162455219" sldId="276"/>
            <ac:cxnSpMk id="7" creationId="{4068C577-4B70-4BCD-9A93-8BBEACAA5C60}"/>
          </ac:cxnSpMkLst>
        </pc:cxnChg>
      </pc:sldChg>
      <pc:sldChg chg="addSp delSp modSp new mod ord">
        <pc:chgData name="Ivana" userId="c701193d-f368-4801-a34b-b34f49d72ee4" providerId="ADAL" clId="{35CDB116-DF40-41B3-9C68-74BD4416FBA8}" dt="2022-02-22T08:50:30.999" v="584" actId="1076"/>
        <pc:sldMkLst>
          <pc:docMk/>
          <pc:sldMk cId="210753780" sldId="277"/>
        </pc:sldMkLst>
        <pc:spChg chg="del">
          <ac:chgData name="Ivana" userId="c701193d-f368-4801-a34b-b34f49d72ee4" providerId="ADAL" clId="{35CDB116-DF40-41B3-9C68-74BD4416FBA8}" dt="2022-02-22T08:33:10.889" v="352" actId="478"/>
          <ac:spMkLst>
            <pc:docMk/>
            <pc:sldMk cId="210753780" sldId="277"/>
            <ac:spMk id="2" creationId="{FEC69EBB-5862-45F3-BDA0-070DD0147559}"/>
          </ac:spMkLst>
        </pc:spChg>
        <pc:spChg chg="del">
          <ac:chgData name="Ivana" userId="c701193d-f368-4801-a34b-b34f49d72ee4" providerId="ADAL" clId="{35CDB116-DF40-41B3-9C68-74BD4416FBA8}" dt="2022-02-22T08:33:12.435" v="353" actId="478"/>
          <ac:spMkLst>
            <pc:docMk/>
            <pc:sldMk cId="210753780" sldId="277"/>
            <ac:spMk id="3" creationId="{1D59AE96-A582-4297-A905-80C2C0E3230A}"/>
          </ac:spMkLst>
        </pc:spChg>
        <pc:spChg chg="add mod">
          <ac:chgData name="Ivana" userId="c701193d-f368-4801-a34b-b34f49d72ee4" providerId="ADAL" clId="{35CDB116-DF40-41B3-9C68-74BD4416FBA8}" dt="2022-02-22T08:33:08.129" v="351"/>
          <ac:spMkLst>
            <pc:docMk/>
            <pc:sldMk cId="210753780" sldId="277"/>
            <ac:spMk id="4" creationId="{4B35B799-9C96-4693-A874-C7014BD57E13}"/>
          </ac:spMkLst>
        </pc:spChg>
        <pc:spChg chg="add mod">
          <ac:chgData name="Ivana" userId="c701193d-f368-4801-a34b-b34f49d72ee4" providerId="ADAL" clId="{35CDB116-DF40-41B3-9C68-74BD4416FBA8}" dt="2022-02-22T08:42:37.333" v="488" actId="20577"/>
          <ac:spMkLst>
            <pc:docMk/>
            <pc:sldMk cId="210753780" sldId="277"/>
            <ac:spMk id="7" creationId="{831542A2-9C20-4FD7-8EEE-6C73AB9F41C3}"/>
          </ac:spMkLst>
        </pc:spChg>
        <pc:spChg chg="add mod">
          <ac:chgData name="Ivana" userId="c701193d-f368-4801-a34b-b34f49d72ee4" providerId="ADAL" clId="{35CDB116-DF40-41B3-9C68-74BD4416FBA8}" dt="2022-02-22T08:44:44.204" v="522" actId="20577"/>
          <ac:spMkLst>
            <pc:docMk/>
            <pc:sldMk cId="210753780" sldId="277"/>
            <ac:spMk id="8" creationId="{9EB1941A-8AB1-440E-8BA3-8807C65F9234}"/>
          </ac:spMkLst>
        </pc:spChg>
        <pc:spChg chg="add mod">
          <ac:chgData name="Ivana" userId="c701193d-f368-4801-a34b-b34f49d72ee4" providerId="ADAL" clId="{35CDB116-DF40-41B3-9C68-74BD4416FBA8}" dt="2022-02-22T08:45:42.302" v="578" actId="1076"/>
          <ac:spMkLst>
            <pc:docMk/>
            <pc:sldMk cId="210753780" sldId="277"/>
            <ac:spMk id="10" creationId="{75E6E9EB-2944-4E73-9D5F-B851E906716D}"/>
          </ac:spMkLst>
        </pc:spChg>
        <pc:spChg chg="add mod">
          <ac:chgData name="Ivana" userId="c701193d-f368-4801-a34b-b34f49d72ee4" providerId="ADAL" clId="{35CDB116-DF40-41B3-9C68-74BD4416FBA8}" dt="2022-02-22T08:45:56.727" v="581" actId="1076"/>
          <ac:spMkLst>
            <pc:docMk/>
            <pc:sldMk cId="210753780" sldId="277"/>
            <ac:spMk id="12" creationId="{58A98AF6-6DC3-41DF-8FF9-C5F1403CABFA}"/>
          </ac:spMkLst>
        </pc:spChg>
        <pc:spChg chg="add mod">
          <ac:chgData name="Ivana" userId="c701193d-f368-4801-a34b-b34f49d72ee4" providerId="ADAL" clId="{35CDB116-DF40-41B3-9C68-74BD4416FBA8}" dt="2022-02-22T08:50:30.999" v="584" actId="1076"/>
          <ac:spMkLst>
            <pc:docMk/>
            <pc:sldMk cId="210753780" sldId="277"/>
            <ac:spMk id="14" creationId="{E2EF2A97-674A-4F4F-B8E9-73B81AC999F6}"/>
          </ac:spMkLst>
        </pc:spChg>
        <pc:picChg chg="add mod modCrop">
          <ac:chgData name="Ivana" userId="c701193d-f368-4801-a34b-b34f49d72ee4" providerId="ADAL" clId="{35CDB116-DF40-41B3-9C68-74BD4416FBA8}" dt="2022-02-22T08:50:25.663" v="583" actId="1076"/>
          <ac:picMkLst>
            <pc:docMk/>
            <pc:sldMk cId="210753780" sldId="277"/>
            <ac:picMk id="6" creationId="{4C684645-597F-432D-9160-4267798E57E7}"/>
          </ac:picMkLst>
        </pc:picChg>
        <pc:picChg chg="add mod">
          <ac:chgData name="Ivana" userId="c701193d-f368-4801-a34b-b34f49d72ee4" providerId="ADAL" clId="{35CDB116-DF40-41B3-9C68-74BD4416FBA8}" dt="2022-02-22T08:45:47.798" v="579" actId="1076"/>
          <ac:picMkLst>
            <pc:docMk/>
            <pc:sldMk cId="210753780" sldId="277"/>
            <ac:picMk id="9" creationId="{AE0F587D-B67D-49AE-BB43-C08EB5F5A474}"/>
          </ac:picMkLst>
        </pc:picChg>
        <pc:cxnChg chg="add mod">
          <ac:chgData name="Ivana" userId="c701193d-f368-4801-a34b-b34f49d72ee4" providerId="ADAL" clId="{35CDB116-DF40-41B3-9C68-74BD4416FBA8}" dt="2022-02-22T08:33:08.129" v="351"/>
          <ac:cxnSpMkLst>
            <pc:docMk/>
            <pc:sldMk cId="210753780" sldId="277"/>
            <ac:cxnSpMk id="5" creationId="{CC7FF556-DCB7-4DFF-9DCB-F41DB8DF4475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8:59:59.667" v="880" actId="1076"/>
        <pc:sldMkLst>
          <pc:docMk/>
          <pc:sldMk cId="996225666" sldId="278"/>
        </pc:sldMkLst>
        <pc:spChg chg="del">
          <ac:chgData name="Ivana" userId="c701193d-f368-4801-a34b-b34f49d72ee4" providerId="ADAL" clId="{35CDB116-DF40-41B3-9C68-74BD4416FBA8}" dt="2022-02-22T08:51:40.319" v="586" actId="478"/>
          <ac:spMkLst>
            <pc:docMk/>
            <pc:sldMk cId="996225666" sldId="278"/>
            <ac:spMk id="2" creationId="{24C16624-A525-484C-8D0C-3D3840344E51}"/>
          </ac:spMkLst>
        </pc:spChg>
        <pc:spChg chg="del">
          <ac:chgData name="Ivana" userId="c701193d-f368-4801-a34b-b34f49d72ee4" providerId="ADAL" clId="{35CDB116-DF40-41B3-9C68-74BD4416FBA8}" dt="2022-02-22T08:51:41.613" v="587" actId="478"/>
          <ac:spMkLst>
            <pc:docMk/>
            <pc:sldMk cId="996225666" sldId="278"/>
            <ac:spMk id="3" creationId="{F14ECC8A-E7C3-49C4-A89E-55A6538376D8}"/>
          </ac:spMkLst>
        </pc:spChg>
        <pc:spChg chg="add mod">
          <ac:chgData name="Ivana" userId="c701193d-f368-4801-a34b-b34f49d72ee4" providerId="ADAL" clId="{35CDB116-DF40-41B3-9C68-74BD4416FBA8}" dt="2022-02-22T08:52:16.769" v="630" actId="114"/>
          <ac:spMkLst>
            <pc:docMk/>
            <pc:sldMk cId="996225666" sldId="278"/>
            <ac:spMk id="4" creationId="{D2E68294-876F-47FB-96DC-7D0F1E201D5B}"/>
          </ac:spMkLst>
        </pc:spChg>
        <pc:spChg chg="add mod">
          <ac:chgData name="Ivana" userId="c701193d-f368-4801-a34b-b34f49d72ee4" providerId="ADAL" clId="{35CDB116-DF40-41B3-9C68-74BD4416FBA8}" dt="2022-02-22T08:54:05.246" v="792" actId="1076"/>
          <ac:spMkLst>
            <pc:docMk/>
            <pc:sldMk cId="996225666" sldId="278"/>
            <ac:spMk id="6" creationId="{5F421F45-1300-4351-8853-E1B6D073A6B3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9" creationId="{8D2B73F9-825D-4D14-8711-6BE3370FB094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10" creationId="{E4AF160D-2FAD-4A61-9B7F-509CF2B577CF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11" creationId="{ADE34FDE-EA31-4960-A1B7-C4FE18D6426A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12" creationId="{27B8D528-93DE-4DD4-BAF3-78E580EE06C9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13" creationId="{0DE06973-E7EF-4A25-AD13-55BE6B1CD220}"/>
          </ac:spMkLst>
        </pc:spChg>
        <pc:spChg chg="add mod">
          <ac:chgData name="Ivana" userId="c701193d-f368-4801-a34b-b34f49d72ee4" providerId="ADAL" clId="{35CDB116-DF40-41B3-9C68-74BD4416FBA8}" dt="2022-02-22T08:59:57.027" v="879" actId="164"/>
          <ac:spMkLst>
            <pc:docMk/>
            <pc:sldMk cId="996225666" sldId="278"/>
            <ac:spMk id="14" creationId="{634B9512-236B-48B5-8AFF-F4DB107E2863}"/>
          </ac:spMkLst>
        </pc:spChg>
        <pc:grpChg chg="add mod">
          <ac:chgData name="Ivana" userId="c701193d-f368-4801-a34b-b34f49d72ee4" providerId="ADAL" clId="{35CDB116-DF40-41B3-9C68-74BD4416FBA8}" dt="2022-02-22T08:59:59.667" v="880" actId="1076"/>
          <ac:grpSpMkLst>
            <pc:docMk/>
            <pc:sldMk cId="996225666" sldId="278"/>
            <ac:grpSpMk id="15" creationId="{9A0F1652-9BD9-401B-94F5-E7CEBFCE7255}"/>
          </ac:grpSpMkLst>
        </pc:grpChg>
        <pc:picChg chg="add mod modCrop">
          <ac:chgData name="Ivana" userId="c701193d-f368-4801-a34b-b34f49d72ee4" providerId="ADAL" clId="{35CDB116-DF40-41B3-9C68-74BD4416FBA8}" dt="2022-02-22T08:59:57.027" v="879" actId="164"/>
          <ac:picMkLst>
            <pc:docMk/>
            <pc:sldMk cId="996225666" sldId="278"/>
            <ac:picMk id="8" creationId="{2C6DA1F7-87D7-4DA9-9F67-14D44DDFFC19}"/>
          </ac:picMkLst>
        </pc:picChg>
        <pc:cxnChg chg="add mod">
          <ac:chgData name="Ivana" userId="c701193d-f368-4801-a34b-b34f49d72ee4" providerId="ADAL" clId="{35CDB116-DF40-41B3-9C68-74BD4416FBA8}" dt="2022-02-22T08:52:18.945" v="631" actId="1076"/>
          <ac:cxnSpMkLst>
            <pc:docMk/>
            <pc:sldMk cId="996225666" sldId="278"/>
            <ac:cxnSpMk id="5" creationId="{D6BE35C4-B753-4449-92E1-C3BFCD14D283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9:00:57.068" v="893" actId="1076"/>
        <pc:sldMkLst>
          <pc:docMk/>
          <pc:sldMk cId="3053578046" sldId="279"/>
        </pc:sldMkLst>
        <pc:spChg chg="del">
          <ac:chgData name="Ivana" userId="c701193d-f368-4801-a34b-b34f49d72ee4" providerId="ADAL" clId="{35CDB116-DF40-41B3-9C68-74BD4416FBA8}" dt="2022-02-22T09:00:09.507" v="882" actId="478"/>
          <ac:spMkLst>
            <pc:docMk/>
            <pc:sldMk cId="3053578046" sldId="279"/>
            <ac:spMk id="2" creationId="{94577B71-34F3-4DF4-9CFD-F75F61E0A3CB}"/>
          </ac:spMkLst>
        </pc:spChg>
        <pc:spChg chg="del">
          <ac:chgData name="Ivana" userId="c701193d-f368-4801-a34b-b34f49d72ee4" providerId="ADAL" clId="{35CDB116-DF40-41B3-9C68-74BD4416FBA8}" dt="2022-02-22T09:00:10.842" v="883" actId="478"/>
          <ac:spMkLst>
            <pc:docMk/>
            <pc:sldMk cId="3053578046" sldId="279"/>
            <ac:spMk id="3" creationId="{CAE98876-964A-4776-9754-9362123592C5}"/>
          </ac:spMkLst>
        </pc:spChg>
        <pc:spChg chg="add mod">
          <ac:chgData name="Ivana" userId="c701193d-f368-4801-a34b-b34f49d72ee4" providerId="ADAL" clId="{35CDB116-DF40-41B3-9C68-74BD4416FBA8}" dt="2022-02-22T09:00:17.711" v="884"/>
          <ac:spMkLst>
            <pc:docMk/>
            <pc:sldMk cId="3053578046" sldId="279"/>
            <ac:spMk id="4" creationId="{424A0160-DC1F-4A4C-9826-9845D3B567FD}"/>
          </ac:spMkLst>
        </pc:spChg>
        <pc:spChg chg="add mod">
          <ac:chgData name="Ivana" userId="c701193d-f368-4801-a34b-b34f49d72ee4" providerId="ADAL" clId="{35CDB116-DF40-41B3-9C68-74BD4416FBA8}" dt="2022-02-22T09:00:17.711" v="884"/>
          <ac:spMkLst>
            <pc:docMk/>
            <pc:sldMk cId="3053578046" sldId="279"/>
            <ac:spMk id="6" creationId="{D642C141-5FE7-4269-B626-E0D633B7E5CB}"/>
          </ac:spMkLst>
        </pc:spChg>
        <pc:picChg chg="add mod modCrop">
          <ac:chgData name="Ivana" userId="c701193d-f368-4801-a34b-b34f49d72ee4" providerId="ADAL" clId="{35CDB116-DF40-41B3-9C68-74BD4416FBA8}" dt="2022-02-22T09:00:57.068" v="893" actId="1076"/>
          <ac:picMkLst>
            <pc:docMk/>
            <pc:sldMk cId="3053578046" sldId="279"/>
            <ac:picMk id="8" creationId="{291BB87C-FD21-444B-8771-00B17DB37AF5}"/>
          </ac:picMkLst>
        </pc:picChg>
        <pc:cxnChg chg="add mod">
          <ac:chgData name="Ivana" userId="c701193d-f368-4801-a34b-b34f49d72ee4" providerId="ADAL" clId="{35CDB116-DF40-41B3-9C68-74BD4416FBA8}" dt="2022-02-22T09:00:17.711" v="884"/>
          <ac:cxnSpMkLst>
            <pc:docMk/>
            <pc:sldMk cId="3053578046" sldId="279"/>
            <ac:cxnSpMk id="5" creationId="{7952937B-8A7D-49D3-A0BF-98D4D0CD839E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9:21:48.960" v="1011" actId="207"/>
        <pc:sldMkLst>
          <pc:docMk/>
          <pc:sldMk cId="360053820" sldId="280"/>
        </pc:sldMkLst>
        <pc:spChg chg="del">
          <ac:chgData name="Ivana" userId="c701193d-f368-4801-a34b-b34f49d72ee4" providerId="ADAL" clId="{35CDB116-DF40-41B3-9C68-74BD4416FBA8}" dt="2022-02-22T09:01:14.913" v="895" actId="478"/>
          <ac:spMkLst>
            <pc:docMk/>
            <pc:sldMk cId="360053820" sldId="280"/>
            <ac:spMk id="2" creationId="{F4A32AFF-136F-4491-8CC6-011F2B663435}"/>
          </ac:spMkLst>
        </pc:spChg>
        <pc:spChg chg="del">
          <ac:chgData name="Ivana" userId="c701193d-f368-4801-a34b-b34f49d72ee4" providerId="ADAL" clId="{35CDB116-DF40-41B3-9C68-74BD4416FBA8}" dt="2022-02-22T09:01:17.736" v="896" actId="478"/>
          <ac:spMkLst>
            <pc:docMk/>
            <pc:sldMk cId="360053820" sldId="280"/>
            <ac:spMk id="3" creationId="{4A5CEA17-6354-4B23-A323-615EC5DE47FE}"/>
          </ac:spMkLst>
        </pc:spChg>
        <pc:spChg chg="add mod">
          <ac:chgData name="Ivana" userId="c701193d-f368-4801-a34b-b34f49d72ee4" providerId="ADAL" clId="{35CDB116-DF40-41B3-9C68-74BD4416FBA8}" dt="2022-02-22T09:01:48.039" v="940" actId="20577"/>
          <ac:spMkLst>
            <pc:docMk/>
            <pc:sldMk cId="360053820" sldId="280"/>
            <ac:spMk id="4" creationId="{8B28A03F-E6B4-450F-9BCC-94D460A28EA6}"/>
          </ac:spMkLst>
        </pc:spChg>
        <pc:spChg chg="add del mod">
          <ac:chgData name="Ivana" userId="c701193d-f368-4801-a34b-b34f49d72ee4" providerId="ADAL" clId="{35CDB116-DF40-41B3-9C68-74BD4416FBA8}" dt="2022-02-22T09:21:48.960" v="1011" actId="207"/>
          <ac:spMkLst>
            <pc:docMk/>
            <pc:sldMk cId="360053820" sldId="280"/>
            <ac:spMk id="7" creationId="{020F75E7-8A68-47EE-AB81-6E2ADFEAF898}"/>
          </ac:spMkLst>
        </pc:spChg>
        <pc:picChg chg="add mod">
          <ac:chgData name="Ivana" userId="c701193d-f368-4801-a34b-b34f49d72ee4" providerId="ADAL" clId="{35CDB116-DF40-41B3-9C68-74BD4416FBA8}" dt="2022-02-22T09:05:10.831" v="944" actId="1076"/>
          <ac:picMkLst>
            <pc:docMk/>
            <pc:sldMk cId="360053820" sldId="280"/>
            <ac:picMk id="6" creationId="{BE6F2C6C-CA89-478F-840D-BEC232A38C79}"/>
          </ac:picMkLst>
        </pc:picChg>
        <pc:cxnChg chg="add mod">
          <ac:chgData name="Ivana" userId="c701193d-f368-4801-a34b-b34f49d72ee4" providerId="ADAL" clId="{35CDB116-DF40-41B3-9C68-74BD4416FBA8}" dt="2022-02-22T09:01:25.099" v="897"/>
          <ac:cxnSpMkLst>
            <pc:docMk/>
            <pc:sldMk cId="360053820" sldId="280"/>
            <ac:cxnSpMk id="5" creationId="{B9DC9405-0BED-4CF4-A7D4-AF32FCFC8DF7}"/>
          </ac:cxnSpMkLst>
        </pc:cxnChg>
      </pc:sldChg>
      <pc:sldChg chg="addSp delSp modSp new mod">
        <pc:chgData name="Ivana" userId="c701193d-f368-4801-a34b-b34f49d72ee4" providerId="ADAL" clId="{35CDB116-DF40-41B3-9C68-74BD4416FBA8}" dt="2022-02-23T11:02:06.102" v="1174" actId="1076"/>
        <pc:sldMkLst>
          <pc:docMk/>
          <pc:sldMk cId="1070457272" sldId="281"/>
        </pc:sldMkLst>
        <pc:spChg chg="del">
          <ac:chgData name="Ivana" userId="c701193d-f368-4801-a34b-b34f49d72ee4" providerId="ADAL" clId="{35CDB116-DF40-41B3-9C68-74BD4416FBA8}" dt="2022-02-22T09:22:03.866" v="1013" actId="478"/>
          <ac:spMkLst>
            <pc:docMk/>
            <pc:sldMk cId="1070457272" sldId="281"/>
            <ac:spMk id="2" creationId="{52CEFE31-D050-4009-8FC1-90E87FF156AA}"/>
          </ac:spMkLst>
        </pc:spChg>
        <pc:spChg chg="del">
          <ac:chgData name="Ivana" userId="c701193d-f368-4801-a34b-b34f49d72ee4" providerId="ADAL" clId="{35CDB116-DF40-41B3-9C68-74BD4416FBA8}" dt="2022-02-22T09:22:04.552" v="1014" actId="478"/>
          <ac:spMkLst>
            <pc:docMk/>
            <pc:sldMk cId="1070457272" sldId="281"/>
            <ac:spMk id="3" creationId="{584D5EA2-8B4C-4E07-936E-868D4D40D63D}"/>
          </ac:spMkLst>
        </pc:spChg>
        <pc:spChg chg="add mod">
          <ac:chgData name="Ivana" userId="c701193d-f368-4801-a34b-b34f49d72ee4" providerId="ADAL" clId="{35CDB116-DF40-41B3-9C68-74BD4416FBA8}" dt="2022-02-22T09:22:14.492" v="1015"/>
          <ac:spMkLst>
            <pc:docMk/>
            <pc:sldMk cId="1070457272" sldId="281"/>
            <ac:spMk id="4" creationId="{1FA9FE6E-2021-416E-BA17-AC8599069CCA}"/>
          </ac:spMkLst>
        </pc:spChg>
        <pc:spChg chg="add mod">
          <ac:chgData name="Ivana" userId="c701193d-f368-4801-a34b-b34f49d72ee4" providerId="ADAL" clId="{35CDB116-DF40-41B3-9C68-74BD4416FBA8}" dt="2022-02-22T09:22:40.715" v="1016"/>
          <ac:spMkLst>
            <pc:docMk/>
            <pc:sldMk cId="1070457272" sldId="281"/>
            <ac:spMk id="8" creationId="{D5EBEE0C-2F99-4968-954D-6EEF2F7F6CB3}"/>
          </ac:spMkLst>
        </pc:spChg>
        <pc:spChg chg="add mod">
          <ac:chgData name="Ivana" userId="c701193d-f368-4801-a34b-b34f49d72ee4" providerId="ADAL" clId="{35CDB116-DF40-41B3-9C68-74BD4416FBA8}" dt="2022-02-22T09:28:51.280" v="1067" actId="164"/>
          <ac:spMkLst>
            <pc:docMk/>
            <pc:sldMk cId="1070457272" sldId="281"/>
            <ac:spMk id="10" creationId="{D05C17C3-0575-4269-A227-69EF8031A61B}"/>
          </ac:spMkLst>
        </pc:spChg>
        <pc:spChg chg="add mod">
          <ac:chgData name="Ivana" userId="c701193d-f368-4801-a34b-b34f49d72ee4" providerId="ADAL" clId="{35CDB116-DF40-41B3-9C68-74BD4416FBA8}" dt="2022-02-22T09:29:24.031" v="1075" actId="1076"/>
          <ac:spMkLst>
            <pc:docMk/>
            <pc:sldMk cId="1070457272" sldId="281"/>
            <ac:spMk id="12" creationId="{135FD13E-6060-477D-91DE-3884CF73F967}"/>
          </ac:spMkLst>
        </pc:spChg>
        <pc:spChg chg="add mod">
          <ac:chgData name="Ivana" userId="c701193d-f368-4801-a34b-b34f49d72ee4" providerId="ADAL" clId="{35CDB116-DF40-41B3-9C68-74BD4416FBA8}" dt="2022-02-22T09:28:51.280" v="1067" actId="164"/>
          <ac:spMkLst>
            <pc:docMk/>
            <pc:sldMk cId="1070457272" sldId="281"/>
            <ac:spMk id="14" creationId="{AFE44805-2D5F-4628-8FEF-A4C3B94C52A9}"/>
          </ac:spMkLst>
        </pc:spChg>
        <pc:spChg chg="add mod">
          <ac:chgData name="Ivana" userId="c701193d-f368-4801-a34b-b34f49d72ee4" providerId="ADAL" clId="{35CDB116-DF40-41B3-9C68-74BD4416FBA8}" dt="2022-02-22T09:28:51.280" v="1067" actId="164"/>
          <ac:spMkLst>
            <pc:docMk/>
            <pc:sldMk cId="1070457272" sldId="281"/>
            <ac:spMk id="15" creationId="{556D86B5-6324-4687-AAB6-BC11B609D289}"/>
          </ac:spMkLst>
        </pc:spChg>
        <pc:grpChg chg="add mod">
          <ac:chgData name="Ivana" userId="c701193d-f368-4801-a34b-b34f49d72ee4" providerId="ADAL" clId="{35CDB116-DF40-41B3-9C68-74BD4416FBA8}" dt="2022-02-22T09:29:19.267" v="1074" actId="1076"/>
          <ac:grpSpMkLst>
            <pc:docMk/>
            <pc:sldMk cId="1070457272" sldId="281"/>
            <ac:grpSpMk id="6" creationId="{DEDE75ED-53C6-40C5-AB08-F6B4D81D748D}"/>
          </ac:grpSpMkLst>
        </pc:grpChg>
        <pc:grpChg chg="add mod">
          <ac:chgData name="Ivana" userId="c701193d-f368-4801-a34b-b34f49d72ee4" providerId="ADAL" clId="{35CDB116-DF40-41B3-9C68-74BD4416FBA8}" dt="2022-02-23T11:02:06.102" v="1174" actId="1076"/>
          <ac:grpSpMkLst>
            <pc:docMk/>
            <pc:sldMk cId="1070457272" sldId="281"/>
            <ac:grpSpMk id="16" creationId="{8EC6E852-D8C5-4002-AEF3-2FC56F5A04D5}"/>
          </ac:grpSpMkLst>
        </pc:grpChg>
        <pc:picChg chg="add mod">
          <ac:chgData name="Ivana" userId="c701193d-f368-4801-a34b-b34f49d72ee4" providerId="ADAL" clId="{35CDB116-DF40-41B3-9C68-74BD4416FBA8}" dt="2022-02-22T09:22:40.715" v="1016"/>
          <ac:picMkLst>
            <pc:docMk/>
            <pc:sldMk cId="1070457272" sldId="281"/>
            <ac:picMk id="7" creationId="{7126DBFA-7F4C-4CBC-A88D-A5E1FD81FC05}"/>
          </ac:picMkLst>
        </pc:picChg>
        <pc:cxnChg chg="add mod">
          <ac:chgData name="Ivana" userId="c701193d-f368-4801-a34b-b34f49d72ee4" providerId="ADAL" clId="{35CDB116-DF40-41B3-9C68-74BD4416FBA8}" dt="2022-02-22T09:22:14.492" v="1015"/>
          <ac:cxnSpMkLst>
            <pc:docMk/>
            <pc:sldMk cId="1070457272" sldId="281"/>
            <ac:cxnSpMk id="5" creationId="{2B994FAC-0498-4135-BB02-998368E04EB0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9:35:29.038" v="1129" actId="1076"/>
        <pc:sldMkLst>
          <pc:docMk/>
          <pc:sldMk cId="1072653332" sldId="282"/>
        </pc:sldMkLst>
        <pc:spChg chg="del">
          <ac:chgData name="Ivana" userId="c701193d-f368-4801-a34b-b34f49d72ee4" providerId="ADAL" clId="{35CDB116-DF40-41B3-9C68-74BD4416FBA8}" dt="2022-02-22T09:29:57.033" v="1077" actId="478"/>
          <ac:spMkLst>
            <pc:docMk/>
            <pc:sldMk cId="1072653332" sldId="282"/>
            <ac:spMk id="2" creationId="{C9213E49-7C09-4ACC-80F8-D9AF3785359B}"/>
          </ac:spMkLst>
        </pc:spChg>
        <pc:spChg chg="del">
          <ac:chgData name="Ivana" userId="c701193d-f368-4801-a34b-b34f49d72ee4" providerId="ADAL" clId="{35CDB116-DF40-41B3-9C68-74BD4416FBA8}" dt="2022-02-22T09:29:59.476" v="1078" actId="478"/>
          <ac:spMkLst>
            <pc:docMk/>
            <pc:sldMk cId="1072653332" sldId="282"/>
            <ac:spMk id="3" creationId="{A10431C0-8D7D-4200-8AF3-EC6E16039945}"/>
          </ac:spMkLst>
        </pc:spChg>
        <pc:spChg chg="add mod">
          <ac:chgData name="Ivana" userId="c701193d-f368-4801-a34b-b34f49d72ee4" providerId="ADAL" clId="{35CDB116-DF40-41B3-9C68-74BD4416FBA8}" dt="2022-02-22T09:31:43.467" v="1119" actId="20577"/>
          <ac:spMkLst>
            <pc:docMk/>
            <pc:sldMk cId="1072653332" sldId="282"/>
            <ac:spMk id="4" creationId="{981F46DA-D9D6-4335-9806-A843164B3840}"/>
          </ac:spMkLst>
        </pc:spChg>
        <pc:picChg chg="add mod">
          <ac:chgData name="Ivana" userId="c701193d-f368-4801-a34b-b34f49d72ee4" providerId="ADAL" clId="{35CDB116-DF40-41B3-9C68-74BD4416FBA8}" dt="2022-02-22T09:35:29.038" v="1129" actId="1076"/>
          <ac:picMkLst>
            <pc:docMk/>
            <pc:sldMk cId="1072653332" sldId="282"/>
            <ac:picMk id="6" creationId="{AD7C8933-4866-437A-AB63-7F1EA6A9DE11}"/>
          </ac:picMkLst>
        </pc:picChg>
        <pc:picChg chg="add del mod">
          <ac:chgData name="Ivana" userId="c701193d-f368-4801-a34b-b34f49d72ee4" providerId="ADAL" clId="{35CDB116-DF40-41B3-9C68-74BD4416FBA8}" dt="2022-02-22T09:35:26.378" v="1128" actId="478"/>
          <ac:picMkLst>
            <pc:docMk/>
            <pc:sldMk cId="1072653332" sldId="282"/>
            <ac:picMk id="8" creationId="{DE7BB579-790B-4A31-98A2-06E9E9349985}"/>
          </ac:picMkLst>
        </pc:picChg>
        <pc:cxnChg chg="add mod">
          <ac:chgData name="Ivana" userId="c701193d-f368-4801-a34b-b34f49d72ee4" providerId="ADAL" clId="{35CDB116-DF40-41B3-9C68-74BD4416FBA8}" dt="2022-02-22T09:30:15.494" v="1079"/>
          <ac:cxnSpMkLst>
            <pc:docMk/>
            <pc:sldMk cId="1072653332" sldId="282"/>
            <ac:cxnSpMk id="5" creationId="{D3FAB662-7234-4C73-A5AA-28DAB52884EA}"/>
          </ac:cxnSpMkLst>
        </pc:cxnChg>
      </pc:sldChg>
      <pc:sldChg chg="addSp delSp modSp new mod">
        <pc:chgData name="Ivana" userId="c701193d-f368-4801-a34b-b34f49d72ee4" providerId="ADAL" clId="{35CDB116-DF40-41B3-9C68-74BD4416FBA8}" dt="2022-02-22T09:39:07.447" v="1169" actId="1076"/>
        <pc:sldMkLst>
          <pc:docMk/>
          <pc:sldMk cId="81985422" sldId="283"/>
        </pc:sldMkLst>
        <pc:spChg chg="del">
          <ac:chgData name="Ivana" userId="c701193d-f368-4801-a34b-b34f49d72ee4" providerId="ADAL" clId="{35CDB116-DF40-41B3-9C68-74BD4416FBA8}" dt="2022-02-22T09:35:43.624" v="1132" actId="478"/>
          <ac:spMkLst>
            <pc:docMk/>
            <pc:sldMk cId="81985422" sldId="283"/>
            <ac:spMk id="2" creationId="{FB84E0B5-F517-4814-9186-229CC0005408}"/>
          </ac:spMkLst>
        </pc:spChg>
        <pc:spChg chg="del">
          <ac:chgData name="Ivana" userId="c701193d-f368-4801-a34b-b34f49d72ee4" providerId="ADAL" clId="{35CDB116-DF40-41B3-9C68-74BD4416FBA8}" dt="2022-02-22T09:35:48.822" v="1133" actId="478"/>
          <ac:spMkLst>
            <pc:docMk/>
            <pc:sldMk cId="81985422" sldId="283"/>
            <ac:spMk id="3" creationId="{0B9393ED-D009-4844-A857-9D982908A82A}"/>
          </ac:spMkLst>
        </pc:spChg>
        <pc:spChg chg="add mod">
          <ac:chgData name="Ivana" userId="c701193d-f368-4801-a34b-b34f49d72ee4" providerId="ADAL" clId="{35CDB116-DF40-41B3-9C68-74BD4416FBA8}" dt="2022-02-22T09:35:39.758" v="1131"/>
          <ac:spMkLst>
            <pc:docMk/>
            <pc:sldMk cId="81985422" sldId="283"/>
            <ac:spMk id="4" creationId="{AB3EFE8E-FA74-45CB-8F73-DAEE60D707B3}"/>
          </ac:spMkLst>
        </pc:spChg>
        <pc:spChg chg="add del mod">
          <ac:chgData name="Ivana" userId="c701193d-f368-4801-a34b-b34f49d72ee4" providerId="ADAL" clId="{35CDB116-DF40-41B3-9C68-74BD4416FBA8}" dt="2022-02-22T09:35:51.924" v="1135" actId="478"/>
          <ac:spMkLst>
            <pc:docMk/>
            <pc:sldMk cId="81985422" sldId="283"/>
            <ac:spMk id="6" creationId="{7B9DD1DB-8F33-4ECA-B497-43F83549D2D4}"/>
          </ac:spMkLst>
        </pc:spChg>
        <pc:spChg chg="add mod">
          <ac:chgData name="Ivana" userId="c701193d-f368-4801-a34b-b34f49d72ee4" providerId="ADAL" clId="{35CDB116-DF40-41B3-9C68-74BD4416FBA8}" dt="2022-02-22T09:39:07.447" v="1169" actId="1076"/>
          <ac:spMkLst>
            <pc:docMk/>
            <pc:sldMk cId="81985422" sldId="283"/>
            <ac:spMk id="13" creationId="{8967C503-799A-416B-8165-8DB3E1445718}"/>
          </ac:spMkLst>
        </pc:spChg>
        <pc:picChg chg="add del">
          <ac:chgData name="Ivana" userId="c701193d-f368-4801-a34b-b34f49d72ee4" providerId="ADAL" clId="{35CDB116-DF40-41B3-9C68-74BD4416FBA8}" dt="2022-02-22T09:36:16.364" v="1137" actId="478"/>
          <ac:picMkLst>
            <pc:docMk/>
            <pc:sldMk cId="81985422" sldId="283"/>
            <ac:picMk id="9" creationId="{2958A260-21FB-41FC-BFA1-EFCE086629F5}"/>
          </ac:picMkLst>
        </pc:picChg>
        <pc:picChg chg="add mod modCrop">
          <ac:chgData name="Ivana" userId="c701193d-f368-4801-a34b-b34f49d72ee4" providerId="ADAL" clId="{35CDB116-DF40-41B3-9C68-74BD4416FBA8}" dt="2022-02-22T09:39:00.744" v="1168" actId="732"/>
          <ac:picMkLst>
            <pc:docMk/>
            <pc:sldMk cId="81985422" sldId="283"/>
            <ac:picMk id="11" creationId="{4E89BE9E-7CA9-4BCA-8047-E8E3735536D8}"/>
          </ac:picMkLst>
        </pc:picChg>
        <pc:cxnChg chg="add mod">
          <ac:chgData name="Ivana" userId="c701193d-f368-4801-a34b-b34f49d72ee4" providerId="ADAL" clId="{35CDB116-DF40-41B3-9C68-74BD4416FBA8}" dt="2022-02-22T09:35:39.758" v="1131"/>
          <ac:cxnSpMkLst>
            <pc:docMk/>
            <pc:sldMk cId="81985422" sldId="283"/>
            <ac:cxnSpMk id="5" creationId="{CB6ADEBF-1D57-457A-B7B2-6BCD515DDC6B}"/>
          </ac:cxnSpMkLst>
        </pc:cxnChg>
        <pc:cxnChg chg="add del mod">
          <ac:chgData name="Ivana" userId="c701193d-f368-4801-a34b-b34f49d72ee4" providerId="ADAL" clId="{35CDB116-DF40-41B3-9C68-74BD4416FBA8}" dt="2022-02-22T09:35:51.924" v="1135" actId="478"/>
          <ac:cxnSpMkLst>
            <pc:docMk/>
            <pc:sldMk cId="81985422" sldId="283"/>
            <ac:cxnSpMk id="7" creationId="{1DF7B755-BEAD-48A0-A7A6-13F4B5E7EE75}"/>
          </ac:cxnSpMkLst>
        </pc:cxnChg>
      </pc:sldChg>
      <pc:sldChg chg="addSp delSp modSp new mod">
        <pc:chgData name="Ivana" userId="c701193d-f368-4801-a34b-b34f49d72ee4" providerId="ADAL" clId="{35CDB116-DF40-41B3-9C68-74BD4416FBA8}" dt="2022-02-23T13:01:03.644" v="1797" actId="14100"/>
        <pc:sldMkLst>
          <pc:docMk/>
          <pc:sldMk cId="1825279661" sldId="284"/>
        </pc:sldMkLst>
        <pc:spChg chg="del">
          <ac:chgData name="Ivana" userId="c701193d-f368-4801-a34b-b34f49d72ee4" providerId="ADAL" clId="{35CDB116-DF40-41B3-9C68-74BD4416FBA8}" dt="2022-02-23T11:01:47.668" v="1171" actId="478"/>
          <ac:spMkLst>
            <pc:docMk/>
            <pc:sldMk cId="1825279661" sldId="284"/>
            <ac:spMk id="2" creationId="{13FC154F-B146-4E2C-BF44-47E5E2C3B6A5}"/>
          </ac:spMkLst>
        </pc:spChg>
        <pc:spChg chg="del">
          <ac:chgData name="Ivana" userId="c701193d-f368-4801-a34b-b34f49d72ee4" providerId="ADAL" clId="{35CDB116-DF40-41B3-9C68-74BD4416FBA8}" dt="2022-02-23T11:01:50.037" v="1172" actId="478"/>
          <ac:spMkLst>
            <pc:docMk/>
            <pc:sldMk cId="1825279661" sldId="284"/>
            <ac:spMk id="3" creationId="{2BF7F8A5-2970-431E-823B-0825F4807E16}"/>
          </ac:spMkLst>
        </pc:spChg>
        <pc:spChg chg="add mod">
          <ac:chgData name="Ivana" userId="c701193d-f368-4801-a34b-b34f49d72ee4" providerId="ADAL" clId="{35CDB116-DF40-41B3-9C68-74BD4416FBA8}" dt="2022-02-23T11:01:57.395" v="1173"/>
          <ac:spMkLst>
            <pc:docMk/>
            <pc:sldMk cId="1825279661" sldId="284"/>
            <ac:spMk id="4" creationId="{ACE403C3-85B9-4A5C-9537-A1E513C795F0}"/>
          </ac:spMkLst>
        </pc:spChg>
        <pc:spChg chg="mod">
          <ac:chgData name="Ivana" userId="c701193d-f368-4801-a34b-b34f49d72ee4" providerId="ADAL" clId="{35CDB116-DF40-41B3-9C68-74BD4416FBA8}" dt="2022-02-23T12:57:36.135" v="1750" actId="404"/>
          <ac:spMkLst>
            <pc:docMk/>
            <pc:sldMk cId="1825279661" sldId="284"/>
            <ac:spMk id="7" creationId="{BFA8D46A-5A72-4801-8C4F-E068C5F832F6}"/>
          </ac:spMkLst>
        </pc:spChg>
        <pc:spChg chg="mod">
          <ac:chgData name="Ivana" userId="c701193d-f368-4801-a34b-b34f49d72ee4" providerId="ADAL" clId="{35CDB116-DF40-41B3-9C68-74BD4416FBA8}" dt="2022-02-23T12:57:41.850" v="1751" actId="1076"/>
          <ac:spMkLst>
            <pc:docMk/>
            <pc:sldMk cId="1825279661" sldId="284"/>
            <ac:spMk id="8" creationId="{0AE1EFDF-35CB-41FC-B620-5DD0D7D38612}"/>
          </ac:spMkLst>
        </pc:spChg>
        <pc:spChg chg="mod">
          <ac:chgData name="Ivana" userId="c701193d-f368-4801-a34b-b34f49d72ee4" providerId="ADAL" clId="{35CDB116-DF40-41B3-9C68-74BD4416FBA8}" dt="2022-02-23T12:57:45.730" v="1752" actId="1076"/>
          <ac:spMkLst>
            <pc:docMk/>
            <pc:sldMk cId="1825279661" sldId="284"/>
            <ac:spMk id="9" creationId="{6F7FE458-FFE1-421A-A42E-DB68A508C125}"/>
          </ac:spMkLst>
        </pc:spChg>
        <pc:spChg chg="add del">
          <ac:chgData name="Ivana" userId="c701193d-f368-4801-a34b-b34f49d72ee4" providerId="ADAL" clId="{35CDB116-DF40-41B3-9C68-74BD4416FBA8}" dt="2022-02-23T11:02:39.951" v="1179" actId="478"/>
          <ac:spMkLst>
            <pc:docMk/>
            <pc:sldMk cId="1825279661" sldId="284"/>
            <ac:spMk id="10" creationId="{3FA51B3D-7038-4D9E-8FFE-8631B15FF351}"/>
          </ac:spMkLst>
        </pc:spChg>
        <pc:spChg chg="add mod">
          <ac:chgData name="Ivana" userId="c701193d-f368-4801-a34b-b34f49d72ee4" providerId="ADAL" clId="{35CDB116-DF40-41B3-9C68-74BD4416FBA8}" dt="2022-02-23T13:00:54.589" v="1794" actId="1076"/>
          <ac:spMkLst>
            <pc:docMk/>
            <pc:sldMk cId="1825279661" sldId="284"/>
            <ac:spMk id="13" creationId="{1F69AA64-F3A4-4CE4-991C-3C1807F27202}"/>
          </ac:spMkLst>
        </pc:spChg>
        <pc:spChg chg="add mod">
          <ac:chgData name="Ivana" userId="c701193d-f368-4801-a34b-b34f49d72ee4" providerId="ADAL" clId="{35CDB116-DF40-41B3-9C68-74BD4416FBA8}" dt="2022-02-23T11:14:23.895" v="1408" actId="164"/>
          <ac:spMkLst>
            <pc:docMk/>
            <pc:sldMk cId="1825279661" sldId="284"/>
            <ac:spMk id="16" creationId="{74441C4F-4B33-4482-900E-4A1D10910CF0}"/>
          </ac:spMkLst>
        </pc:spChg>
        <pc:spChg chg="add mod">
          <ac:chgData name="Ivana" userId="c701193d-f368-4801-a34b-b34f49d72ee4" providerId="ADAL" clId="{35CDB116-DF40-41B3-9C68-74BD4416FBA8}" dt="2022-02-23T11:14:23.895" v="1408" actId="164"/>
          <ac:spMkLst>
            <pc:docMk/>
            <pc:sldMk cId="1825279661" sldId="284"/>
            <ac:spMk id="19" creationId="{50081277-812C-4BB2-9353-E95F6DB0060B}"/>
          </ac:spMkLst>
        </pc:spChg>
        <pc:spChg chg="add mod">
          <ac:chgData name="Ivana" userId="c701193d-f368-4801-a34b-b34f49d72ee4" providerId="ADAL" clId="{35CDB116-DF40-41B3-9C68-74BD4416FBA8}" dt="2022-02-23T11:14:23.895" v="1408" actId="164"/>
          <ac:spMkLst>
            <pc:docMk/>
            <pc:sldMk cId="1825279661" sldId="284"/>
            <ac:spMk id="20" creationId="{CAB8EFCB-7AB2-475F-9658-860C6F298555}"/>
          </ac:spMkLst>
        </pc:spChg>
        <pc:spChg chg="add del mod">
          <ac:chgData name="Ivana" userId="c701193d-f368-4801-a34b-b34f49d72ee4" providerId="ADAL" clId="{35CDB116-DF40-41B3-9C68-74BD4416FBA8}" dt="2022-02-23T11:14:07.876" v="1405" actId="478"/>
          <ac:spMkLst>
            <pc:docMk/>
            <pc:sldMk cId="1825279661" sldId="284"/>
            <ac:spMk id="25" creationId="{E933A838-4159-4A76-9DD9-B6B18BAAA841}"/>
          </ac:spMkLst>
        </pc:spChg>
        <pc:spChg chg="add del mod">
          <ac:chgData name="Ivana" userId="c701193d-f368-4801-a34b-b34f49d72ee4" providerId="ADAL" clId="{35CDB116-DF40-41B3-9C68-74BD4416FBA8}" dt="2022-02-23T11:14:10.097" v="1406" actId="478"/>
          <ac:spMkLst>
            <pc:docMk/>
            <pc:sldMk cId="1825279661" sldId="284"/>
            <ac:spMk id="26" creationId="{4A4148E8-7E62-4A58-85B1-643123AEC965}"/>
          </ac:spMkLst>
        </pc:spChg>
        <pc:spChg chg="add mod">
          <ac:chgData name="Ivana" userId="c701193d-f368-4801-a34b-b34f49d72ee4" providerId="ADAL" clId="{35CDB116-DF40-41B3-9C68-74BD4416FBA8}" dt="2022-02-23T11:14:23.895" v="1408" actId="164"/>
          <ac:spMkLst>
            <pc:docMk/>
            <pc:sldMk cId="1825279661" sldId="284"/>
            <ac:spMk id="28" creationId="{E1219A7D-80ED-43AA-BD59-7B4F92381279}"/>
          </ac:spMkLst>
        </pc:spChg>
        <pc:spChg chg="add mod">
          <ac:chgData name="Ivana" userId="c701193d-f368-4801-a34b-b34f49d72ee4" providerId="ADAL" clId="{35CDB116-DF40-41B3-9C68-74BD4416FBA8}" dt="2022-02-23T11:14:23.895" v="1408" actId="164"/>
          <ac:spMkLst>
            <pc:docMk/>
            <pc:sldMk cId="1825279661" sldId="284"/>
            <ac:spMk id="29" creationId="{7B7B624D-B1C3-49D9-871B-8C61720BB70A}"/>
          </ac:spMkLst>
        </pc:spChg>
        <pc:spChg chg="mod">
          <ac:chgData name="Ivana" userId="c701193d-f368-4801-a34b-b34f49d72ee4" providerId="ADAL" clId="{35CDB116-DF40-41B3-9C68-74BD4416FBA8}" dt="2022-02-23T12:54:01.773" v="1592" actId="13926"/>
          <ac:spMkLst>
            <pc:docMk/>
            <pc:sldMk cId="1825279661" sldId="284"/>
            <ac:spMk id="39" creationId="{DF21E4D9-3A27-412D-B0E5-1B02497AB518}"/>
          </ac:spMkLst>
        </pc:spChg>
        <pc:spChg chg="mod">
          <ac:chgData name="Ivana" userId="c701193d-f368-4801-a34b-b34f49d72ee4" providerId="ADAL" clId="{35CDB116-DF40-41B3-9C68-74BD4416FBA8}" dt="2022-02-23T11:14:38.844" v="1414"/>
          <ac:spMkLst>
            <pc:docMk/>
            <pc:sldMk cId="1825279661" sldId="284"/>
            <ac:spMk id="41" creationId="{640F7278-60DB-44F4-BEBD-8CDCE3DE9842}"/>
          </ac:spMkLst>
        </pc:spChg>
        <pc:spChg chg="mod">
          <ac:chgData name="Ivana" userId="c701193d-f368-4801-a34b-b34f49d72ee4" providerId="ADAL" clId="{35CDB116-DF40-41B3-9C68-74BD4416FBA8}" dt="2022-02-23T11:14:38.844" v="1414"/>
          <ac:spMkLst>
            <pc:docMk/>
            <pc:sldMk cId="1825279661" sldId="284"/>
            <ac:spMk id="42" creationId="{7489A6AD-0933-47BD-95E7-5BFAAD24C954}"/>
          </ac:spMkLst>
        </pc:spChg>
        <pc:spChg chg="mod">
          <ac:chgData name="Ivana" userId="c701193d-f368-4801-a34b-b34f49d72ee4" providerId="ADAL" clId="{35CDB116-DF40-41B3-9C68-74BD4416FBA8}" dt="2022-02-23T11:14:38.844" v="1414"/>
          <ac:spMkLst>
            <pc:docMk/>
            <pc:sldMk cId="1825279661" sldId="284"/>
            <ac:spMk id="44" creationId="{6F25923C-E28C-4423-B6D3-A83F9BAE1B82}"/>
          </ac:spMkLst>
        </pc:spChg>
        <pc:spChg chg="mod">
          <ac:chgData name="Ivana" userId="c701193d-f368-4801-a34b-b34f49d72ee4" providerId="ADAL" clId="{35CDB116-DF40-41B3-9C68-74BD4416FBA8}" dt="2022-02-23T11:14:38.844" v="1414"/>
          <ac:spMkLst>
            <pc:docMk/>
            <pc:sldMk cId="1825279661" sldId="284"/>
            <ac:spMk id="45" creationId="{208C69B6-1A5F-438F-AA77-19805807FDD2}"/>
          </ac:spMkLst>
        </pc:spChg>
        <pc:spChg chg="add mod ord">
          <ac:chgData name="Ivana" userId="c701193d-f368-4801-a34b-b34f49d72ee4" providerId="ADAL" clId="{35CDB116-DF40-41B3-9C68-74BD4416FBA8}" dt="2022-02-23T11:16:21.422" v="1433" actId="164"/>
          <ac:spMkLst>
            <pc:docMk/>
            <pc:sldMk cId="1825279661" sldId="284"/>
            <ac:spMk id="50" creationId="{64564471-EB15-4B77-A2C0-8C7E6C5633BC}"/>
          </ac:spMkLst>
        </pc:spChg>
        <pc:spChg chg="add mod">
          <ac:chgData name="Ivana" userId="c701193d-f368-4801-a34b-b34f49d72ee4" providerId="ADAL" clId="{35CDB116-DF40-41B3-9C68-74BD4416FBA8}" dt="2022-02-23T11:16:21.422" v="1433" actId="164"/>
          <ac:spMkLst>
            <pc:docMk/>
            <pc:sldMk cId="1825279661" sldId="284"/>
            <ac:spMk id="51" creationId="{663C2F44-5793-4D9C-A3A3-0FD5704CD481}"/>
          </ac:spMkLst>
        </pc:spChg>
        <pc:spChg chg="add mod">
          <ac:chgData name="Ivana" userId="c701193d-f368-4801-a34b-b34f49d72ee4" providerId="ADAL" clId="{35CDB116-DF40-41B3-9C68-74BD4416FBA8}" dt="2022-02-23T12:55:16.163" v="1604" actId="164"/>
          <ac:spMkLst>
            <pc:docMk/>
            <pc:sldMk cId="1825279661" sldId="284"/>
            <ac:spMk id="54" creationId="{2F5379E1-708C-415D-96DC-419AE8B873C6}"/>
          </ac:spMkLst>
        </pc:spChg>
        <pc:spChg chg="add mod">
          <ac:chgData name="Ivana" userId="c701193d-f368-4801-a34b-b34f49d72ee4" providerId="ADAL" clId="{35CDB116-DF40-41B3-9C68-74BD4416FBA8}" dt="2022-02-23T12:55:16.163" v="1604" actId="164"/>
          <ac:spMkLst>
            <pc:docMk/>
            <pc:sldMk cId="1825279661" sldId="284"/>
            <ac:spMk id="56" creationId="{4C8ECDFC-F86D-4100-BA38-0B6A9D25D919}"/>
          </ac:spMkLst>
        </pc:spChg>
        <pc:spChg chg="add mod">
          <ac:chgData name="Ivana" userId="c701193d-f368-4801-a34b-b34f49d72ee4" providerId="ADAL" clId="{35CDB116-DF40-41B3-9C68-74BD4416FBA8}" dt="2022-02-23T12:55:16.163" v="1604" actId="164"/>
          <ac:spMkLst>
            <pc:docMk/>
            <pc:sldMk cId="1825279661" sldId="284"/>
            <ac:spMk id="59" creationId="{33287340-1983-4780-A040-69A28756BD99}"/>
          </ac:spMkLst>
        </pc:spChg>
        <pc:spChg chg="add mod">
          <ac:chgData name="Ivana" userId="c701193d-f368-4801-a34b-b34f49d72ee4" providerId="ADAL" clId="{35CDB116-DF40-41B3-9C68-74BD4416FBA8}" dt="2022-02-23T12:55:16.163" v="1604" actId="164"/>
          <ac:spMkLst>
            <pc:docMk/>
            <pc:sldMk cId="1825279661" sldId="284"/>
            <ac:spMk id="60" creationId="{1E75B1DD-BED3-4D00-B533-8677664490EB}"/>
          </ac:spMkLst>
        </pc:spChg>
        <pc:spChg chg="add mod">
          <ac:chgData name="Ivana" userId="c701193d-f368-4801-a34b-b34f49d72ee4" providerId="ADAL" clId="{35CDB116-DF40-41B3-9C68-74BD4416FBA8}" dt="2022-02-23T12:55:16.163" v="1604" actId="164"/>
          <ac:spMkLst>
            <pc:docMk/>
            <pc:sldMk cId="1825279661" sldId="284"/>
            <ac:spMk id="62" creationId="{7E6A5576-D02C-4B4D-B444-E4C42F9782D1}"/>
          </ac:spMkLst>
        </pc:spChg>
        <pc:spChg chg="add mod">
          <ac:chgData name="Ivana" userId="c701193d-f368-4801-a34b-b34f49d72ee4" providerId="ADAL" clId="{35CDB116-DF40-41B3-9C68-74BD4416FBA8}" dt="2022-02-23T13:00:23.087" v="1789" actId="164"/>
          <ac:spMkLst>
            <pc:docMk/>
            <pc:sldMk cId="1825279661" sldId="284"/>
            <ac:spMk id="78" creationId="{D745D1C5-6719-4911-AEA0-7A3A7E5C495C}"/>
          </ac:spMkLst>
        </pc:spChg>
        <pc:spChg chg="add mod">
          <ac:chgData name="Ivana" userId="c701193d-f368-4801-a34b-b34f49d72ee4" providerId="ADAL" clId="{35CDB116-DF40-41B3-9C68-74BD4416FBA8}" dt="2022-02-23T13:00:23.087" v="1789" actId="164"/>
          <ac:spMkLst>
            <pc:docMk/>
            <pc:sldMk cId="1825279661" sldId="284"/>
            <ac:spMk id="79" creationId="{64F60D83-E072-4035-BB4B-B82FCA7A5570}"/>
          </ac:spMkLst>
        </pc:spChg>
        <pc:spChg chg="add mod">
          <ac:chgData name="Ivana" userId="c701193d-f368-4801-a34b-b34f49d72ee4" providerId="ADAL" clId="{35CDB116-DF40-41B3-9C68-74BD4416FBA8}" dt="2022-02-23T13:00:23.087" v="1789" actId="164"/>
          <ac:spMkLst>
            <pc:docMk/>
            <pc:sldMk cId="1825279661" sldId="284"/>
            <ac:spMk id="80" creationId="{82CF63C7-AC4F-4108-BB6A-B1684E6AFE92}"/>
          </ac:spMkLst>
        </pc:spChg>
        <pc:grpChg chg="add mod">
          <ac:chgData name="Ivana" userId="c701193d-f368-4801-a34b-b34f49d72ee4" providerId="ADAL" clId="{35CDB116-DF40-41B3-9C68-74BD4416FBA8}" dt="2022-02-23T13:00:23.087" v="1789" actId="164"/>
          <ac:grpSpMkLst>
            <pc:docMk/>
            <pc:sldMk cId="1825279661" sldId="284"/>
            <ac:grpSpMk id="6" creationId="{82592299-1B21-4309-BEC4-0785B819BBF8}"/>
          </ac:grpSpMkLst>
        </pc:grpChg>
        <pc:grpChg chg="add mod">
          <ac:chgData name="Ivana" userId="c701193d-f368-4801-a34b-b34f49d72ee4" providerId="ADAL" clId="{35CDB116-DF40-41B3-9C68-74BD4416FBA8}" dt="2022-02-23T12:55:16.163" v="1604" actId="164"/>
          <ac:grpSpMkLst>
            <pc:docMk/>
            <pc:sldMk cId="1825279661" sldId="284"/>
            <ac:grpSpMk id="37" creationId="{5334DA2E-DACF-41FE-B2C8-CF41E6C359B6}"/>
          </ac:grpSpMkLst>
        </pc:grpChg>
        <pc:grpChg chg="add mod ord">
          <ac:chgData name="Ivana" userId="c701193d-f368-4801-a34b-b34f49d72ee4" providerId="ADAL" clId="{35CDB116-DF40-41B3-9C68-74BD4416FBA8}" dt="2022-02-23T11:16:21.422" v="1433" actId="164"/>
          <ac:grpSpMkLst>
            <pc:docMk/>
            <pc:sldMk cId="1825279661" sldId="284"/>
            <ac:grpSpMk id="38" creationId="{6BCCA6A9-8BF9-474E-B294-017D42912BD0}"/>
          </ac:grpSpMkLst>
        </pc:grpChg>
        <pc:grpChg chg="add mod">
          <ac:chgData name="Ivana" userId="c701193d-f368-4801-a34b-b34f49d72ee4" providerId="ADAL" clId="{35CDB116-DF40-41B3-9C68-74BD4416FBA8}" dt="2022-02-23T12:55:16.163" v="1604" actId="164"/>
          <ac:grpSpMkLst>
            <pc:docMk/>
            <pc:sldMk cId="1825279661" sldId="284"/>
            <ac:grpSpMk id="52" creationId="{66BCF82F-422E-422D-858B-E4DBCF54CD07}"/>
          </ac:grpSpMkLst>
        </pc:grpChg>
        <pc:grpChg chg="add mod">
          <ac:chgData name="Ivana" userId="c701193d-f368-4801-a34b-b34f49d72ee4" providerId="ADAL" clId="{35CDB116-DF40-41B3-9C68-74BD4416FBA8}" dt="2022-02-23T13:00:23.087" v="1789" actId="164"/>
          <ac:grpSpMkLst>
            <pc:docMk/>
            <pc:sldMk cId="1825279661" sldId="284"/>
            <ac:grpSpMk id="77" creationId="{BBD795A4-00D0-4089-A600-F8FD0D3F31C4}"/>
          </ac:grpSpMkLst>
        </pc:grpChg>
        <pc:grpChg chg="add mod">
          <ac:chgData name="Ivana" userId="c701193d-f368-4801-a34b-b34f49d72ee4" providerId="ADAL" clId="{35CDB116-DF40-41B3-9C68-74BD4416FBA8}" dt="2022-02-23T13:00:23.087" v="1789" actId="164"/>
          <ac:grpSpMkLst>
            <pc:docMk/>
            <pc:sldMk cId="1825279661" sldId="284"/>
            <ac:grpSpMk id="85" creationId="{49307BF7-D65C-466B-BB2D-891F72EA9A4A}"/>
          </ac:grpSpMkLst>
        </pc:grpChg>
        <pc:picChg chg="add mod">
          <ac:chgData name="Ivana" userId="c701193d-f368-4801-a34b-b34f49d72ee4" providerId="ADAL" clId="{35CDB116-DF40-41B3-9C68-74BD4416FBA8}" dt="2022-02-23T13:00:23.087" v="1789" actId="164"/>
          <ac:picMkLst>
            <pc:docMk/>
            <pc:sldMk cId="1825279661" sldId="284"/>
            <ac:picMk id="11" creationId="{72294991-89AA-4088-957F-D0D59644C901}"/>
          </ac:picMkLst>
        </pc:picChg>
        <pc:picChg chg="add mod">
          <ac:chgData name="Ivana" userId="c701193d-f368-4801-a34b-b34f49d72ee4" providerId="ADAL" clId="{35CDB116-DF40-41B3-9C68-74BD4416FBA8}" dt="2022-02-23T13:01:03.644" v="1797" actId="14100"/>
          <ac:picMkLst>
            <pc:docMk/>
            <pc:sldMk cId="1825279661" sldId="284"/>
            <ac:picMk id="14" creationId="{A3A124BF-C850-4240-92D2-B7FD0A8A925C}"/>
          </ac:picMkLst>
        </pc:picChg>
        <pc:cxnChg chg="add mod">
          <ac:chgData name="Ivana" userId="c701193d-f368-4801-a34b-b34f49d72ee4" providerId="ADAL" clId="{35CDB116-DF40-41B3-9C68-74BD4416FBA8}" dt="2022-02-23T11:01:57.395" v="1173"/>
          <ac:cxnSpMkLst>
            <pc:docMk/>
            <pc:sldMk cId="1825279661" sldId="284"/>
            <ac:cxnSpMk id="5" creationId="{E4F2339F-5A5D-4599-B155-B4DC0049147C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18" creationId="{8E271B80-92FA-4C7F-98DB-F688D9E9A553}"/>
          </ac:cxnSpMkLst>
        </pc:cxnChg>
        <pc:cxnChg chg="add del mod">
          <ac:chgData name="Ivana" userId="c701193d-f368-4801-a34b-b34f49d72ee4" providerId="ADAL" clId="{35CDB116-DF40-41B3-9C68-74BD4416FBA8}" dt="2022-02-23T11:13:52.788" v="1402" actId="478"/>
          <ac:cxnSpMkLst>
            <pc:docMk/>
            <pc:sldMk cId="1825279661" sldId="284"/>
            <ac:cxnSpMk id="22" creationId="{C5388FE8-0C44-44BD-8813-71261F35C3FE}"/>
          </ac:cxnSpMkLst>
        </pc:cxnChg>
        <pc:cxnChg chg="add del">
          <ac:chgData name="Ivana" userId="c701193d-f368-4801-a34b-b34f49d72ee4" providerId="ADAL" clId="{35CDB116-DF40-41B3-9C68-74BD4416FBA8}" dt="2022-02-23T11:14:11.925" v="1407" actId="478"/>
          <ac:cxnSpMkLst>
            <pc:docMk/>
            <pc:sldMk cId="1825279661" sldId="284"/>
            <ac:cxnSpMk id="24" creationId="{4BD1AFEE-3483-481A-98C2-375AD0FDA599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27" creationId="{CA00D412-2DE1-41AA-90AD-5B5BA025EA4C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31" creationId="{4ED22609-A47B-49AD-BF12-3C70FB5137D6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33" creationId="{AA08C6E3-DCE2-40B4-8A47-0AAC98B9D91A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35" creationId="{9B015D1F-E1F9-42AE-B72F-1F251E8AF369}"/>
          </ac:cxnSpMkLst>
        </pc:cxnChg>
        <pc:cxnChg chg="add mod">
          <ac:chgData name="Ivana" userId="c701193d-f368-4801-a34b-b34f49d72ee4" providerId="ADAL" clId="{35CDB116-DF40-41B3-9C68-74BD4416FBA8}" dt="2022-02-23T11:14:23.895" v="1408" actId="164"/>
          <ac:cxnSpMkLst>
            <pc:docMk/>
            <pc:sldMk cId="1825279661" sldId="284"/>
            <ac:cxnSpMk id="36" creationId="{FBCFA06E-BD95-47B6-961F-0A9BC34A6791}"/>
          </ac:cxnSpMkLst>
        </pc:cxnChg>
        <pc:cxnChg chg="mod">
          <ac:chgData name="Ivana" userId="c701193d-f368-4801-a34b-b34f49d72ee4" providerId="ADAL" clId="{35CDB116-DF40-41B3-9C68-74BD4416FBA8}" dt="2022-02-23T11:14:38.844" v="1414"/>
          <ac:cxnSpMkLst>
            <pc:docMk/>
            <pc:sldMk cId="1825279661" sldId="284"/>
            <ac:cxnSpMk id="40" creationId="{261235EE-CA25-4FCF-9950-B3FF548297A8}"/>
          </ac:cxnSpMkLst>
        </pc:cxnChg>
        <pc:cxnChg chg="mod">
          <ac:chgData name="Ivana" userId="c701193d-f368-4801-a34b-b34f49d72ee4" providerId="ADAL" clId="{35CDB116-DF40-41B3-9C68-74BD4416FBA8}" dt="2022-02-23T11:14:38.844" v="1414"/>
          <ac:cxnSpMkLst>
            <pc:docMk/>
            <pc:sldMk cId="1825279661" sldId="284"/>
            <ac:cxnSpMk id="43" creationId="{34198CA4-9FD1-4DE1-B047-9ED38E800D7E}"/>
          </ac:cxnSpMkLst>
        </pc:cxnChg>
        <pc:cxnChg chg="del mod">
          <ac:chgData name="Ivana" userId="c701193d-f368-4801-a34b-b34f49d72ee4" providerId="ADAL" clId="{35CDB116-DF40-41B3-9C68-74BD4416FBA8}" dt="2022-02-23T11:15:35.445" v="1426" actId="478"/>
          <ac:cxnSpMkLst>
            <pc:docMk/>
            <pc:sldMk cId="1825279661" sldId="284"/>
            <ac:cxnSpMk id="46" creationId="{3BD3AC4E-6613-4376-91FC-039728854B67}"/>
          </ac:cxnSpMkLst>
        </pc:cxnChg>
        <pc:cxnChg chg="del mod">
          <ac:chgData name="Ivana" userId="c701193d-f368-4801-a34b-b34f49d72ee4" providerId="ADAL" clId="{35CDB116-DF40-41B3-9C68-74BD4416FBA8}" dt="2022-02-23T11:15:39.185" v="1427" actId="478"/>
          <ac:cxnSpMkLst>
            <pc:docMk/>
            <pc:sldMk cId="1825279661" sldId="284"/>
            <ac:cxnSpMk id="47" creationId="{EFD2371C-175E-45F9-94DC-28667BA444F5}"/>
          </ac:cxnSpMkLst>
        </pc:cxnChg>
        <pc:cxnChg chg="del mod">
          <ac:chgData name="Ivana" userId="c701193d-f368-4801-a34b-b34f49d72ee4" providerId="ADAL" clId="{35CDB116-DF40-41B3-9C68-74BD4416FBA8}" dt="2022-02-23T11:15:29.977" v="1425" actId="478"/>
          <ac:cxnSpMkLst>
            <pc:docMk/>
            <pc:sldMk cId="1825279661" sldId="284"/>
            <ac:cxnSpMk id="48" creationId="{2734F556-D188-47F8-8BE8-CB4C3CC5EDFA}"/>
          </ac:cxnSpMkLst>
        </pc:cxnChg>
        <pc:cxnChg chg="del mod">
          <ac:chgData name="Ivana" userId="c701193d-f368-4801-a34b-b34f49d72ee4" providerId="ADAL" clId="{35CDB116-DF40-41B3-9C68-74BD4416FBA8}" dt="2022-02-23T11:15:27.286" v="1424" actId="478"/>
          <ac:cxnSpMkLst>
            <pc:docMk/>
            <pc:sldMk cId="1825279661" sldId="284"/>
            <ac:cxnSpMk id="49" creationId="{8DE90FA8-4557-44EC-8B68-96D6D6E06D0E}"/>
          </ac:cxnSpMkLst>
        </pc:cxnChg>
        <pc:cxnChg chg="add del">
          <ac:chgData name="Ivana" userId="c701193d-f368-4801-a34b-b34f49d72ee4" providerId="ADAL" clId="{35CDB116-DF40-41B3-9C68-74BD4416FBA8}" dt="2022-02-23T12:47:07.131" v="1499" actId="478"/>
          <ac:cxnSpMkLst>
            <pc:docMk/>
            <pc:sldMk cId="1825279661" sldId="284"/>
            <ac:cxnSpMk id="58" creationId="{C27E1C3F-F2DC-437F-A2D5-312DBF208479}"/>
          </ac:cxnSpMkLst>
        </pc:cxnChg>
        <pc:cxnChg chg="add del">
          <ac:chgData name="Ivana" userId="c701193d-f368-4801-a34b-b34f49d72ee4" providerId="ADAL" clId="{35CDB116-DF40-41B3-9C68-74BD4416FBA8}" dt="2022-02-23T12:53:03.872" v="1575" actId="478"/>
          <ac:cxnSpMkLst>
            <pc:docMk/>
            <pc:sldMk cId="1825279661" sldId="284"/>
            <ac:cxnSpMk id="64" creationId="{D0A99E03-7517-4E4F-BAD4-4E3B0C940855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66" creationId="{DF0D768B-8EF1-48CD-8FA3-2F23D02F99D8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68" creationId="{34E8B94D-A68F-4F9A-9C40-B0295EB523AB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69" creationId="{0B3C05F3-4CCE-47FF-913D-6FDE619C2BDD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70" creationId="{D833F202-E5C7-44FA-907A-51A47A289885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71" creationId="{3B9DA2BE-C8F7-426D-848C-EDE4D6696FDE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74" creationId="{9447C3E1-4FCB-4A42-BD3C-5BBA3732922E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75" creationId="{91A97306-1B29-4289-B34F-B0A36EB8E55B}"/>
          </ac:cxnSpMkLst>
        </pc:cxnChg>
        <pc:cxnChg chg="add mod">
          <ac:chgData name="Ivana" userId="c701193d-f368-4801-a34b-b34f49d72ee4" providerId="ADAL" clId="{35CDB116-DF40-41B3-9C68-74BD4416FBA8}" dt="2022-02-23T12:55:16.163" v="1604" actId="164"/>
          <ac:cxnSpMkLst>
            <pc:docMk/>
            <pc:sldMk cId="1825279661" sldId="284"/>
            <ac:cxnSpMk id="76" creationId="{0066D6DE-B20C-4195-907B-6A1D65763D32}"/>
          </ac:cxnSpMkLst>
        </pc:cxnChg>
        <pc:cxnChg chg="add mod">
          <ac:chgData name="Ivana" userId="c701193d-f368-4801-a34b-b34f49d72ee4" providerId="ADAL" clId="{35CDB116-DF40-41B3-9C68-74BD4416FBA8}" dt="2022-02-23T13:00:23.087" v="1789" actId="164"/>
          <ac:cxnSpMkLst>
            <pc:docMk/>
            <pc:sldMk cId="1825279661" sldId="284"/>
            <ac:cxnSpMk id="82" creationId="{E3F0AB75-41F9-4F40-9435-23324246D0D8}"/>
          </ac:cxnSpMkLst>
        </pc:cxnChg>
        <pc:cxnChg chg="add mod">
          <ac:chgData name="Ivana" userId="c701193d-f368-4801-a34b-b34f49d72ee4" providerId="ADAL" clId="{35CDB116-DF40-41B3-9C68-74BD4416FBA8}" dt="2022-02-23T13:00:23.087" v="1789" actId="164"/>
          <ac:cxnSpMkLst>
            <pc:docMk/>
            <pc:sldMk cId="1825279661" sldId="284"/>
            <ac:cxnSpMk id="84" creationId="{8C125389-F53E-4DD8-BECE-41A2C4DED2B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96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22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2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9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64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2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4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2BC23-7BAF-4647-9DD9-95D7F5B3263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3C1E-8200-431D-A032-24053B956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nova@sci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.com/~/media/nebus/files/chart%20image/cleavage_linearized_vector_old.pdf" TargetMode="External"/><Relationship Id="rId2" Type="http://schemas.openxmlformats.org/officeDocument/2006/relationships/hyperlink" Target="https://www.neb.com/~/media/nebus/files/chart%20image/cleavage_olignucleotides_ol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bcloner.neb.com/#!/" TargetMode="External"/><Relationship Id="rId5" Type="http://schemas.openxmlformats.org/officeDocument/2006/relationships/hyperlink" Target="https://nebcloner.neb.com/#!/redigest" TargetMode="External"/><Relationship Id="rId4" Type="http://schemas.openxmlformats.org/officeDocument/2006/relationships/hyperlink" Target="https://international.neb.com/tools-and-resources/usage-guidelines/nebuffer-performance-chart-with-restriction-enzym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nova@sci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nova@sci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nova@sci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triction Enzymes | BIOGEN PRAHA s.r.o.">
            <a:extLst>
              <a:ext uri="{FF2B5EF4-FFF2-40B4-BE49-F238E27FC236}">
                <a16:creationId xmlns:a16="http://schemas.microsoft.com/office/drawing/2014/main" id="{549B8044-B34D-4001-9E81-537E5DD2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" y="287497"/>
            <a:ext cx="9005603" cy="61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3C6FDA1-404B-41EC-AB0D-CEA7BBA94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DD60B-4AE6-4E75-A521-40B3C44D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42" y="36487"/>
            <a:ext cx="8649049" cy="3332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Praktikum z genového inženýrství (Bi8313)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B3D460-AF28-41FD-8429-603F9137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257470"/>
            <a:ext cx="6858000" cy="53541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cs-CZ" sz="3200" b="1" dirty="0"/>
              <a:t>Harmonogram úloh</a:t>
            </a:r>
          </a:p>
        </p:txBody>
      </p:sp>
      <p:sp>
        <p:nvSpPr>
          <p:cNvPr id="4" name="AutoShape 2" descr="Structure of the homodimeric restriction enzyme EcoRI (cyan and green cartoon diagram) bound to double stranded DNA (brown tubes).">
            <a:extLst>
              <a:ext uri="{FF2B5EF4-FFF2-40B4-BE49-F238E27FC236}">
                <a16:creationId xmlns:a16="http://schemas.microsoft.com/office/drawing/2014/main" id="{32E9C26C-B4C3-4175-BB1B-DC0D83F7A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E47C3B4A-8186-419C-8E26-62A7C8D32E63}"/>
              </a:ext>
            </a:extLst>
          </p:cNvPr>
          <p:cNvSpPr txBox="1">
            <a:spLocks/>
          </p:cNvSpPr>
          <p:nvPr/>
        </p:nvSpPr>
        <p:spPr>
          <a:xfrm>
            <a:off x="247473" y="6101148"/>
            <a:ext cx="8649049" cy="67111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Vyučující: </a:t>
            </a:r>
            <a:r>
              <a:rPr lang="cs-CZ" sz="1400" dirty="0"/>
              <a:t>Ivana Mašlaňová, Lucie Kuntová, Roman Pantůček, Jiří Holoubek, Hana Šimečková</a:t>
            </a:r>
          </a:p>
          <a:p>
            <a:pPr algn="l"/>
            <a:r>
              <a:rPr lang="cs-CZ" sz="1400" b="1" dirty="0"/>
              <a:t>Kontakt: </a:t>
            </a:r>
            <a:r>
              <a:rPr lang="cs-CZ" sz="1400" dirty="0">
                <a:hlinkClick r:id="rId3"/>
              </a:rPr>
              <a:t>maslanova@sci.muni.cz</a:t>
            </a:r>
            <a:r>
              <a:rPr lang="cs-CZ" sz="1400" dirty="0"/>
              <a:t>, Laboratoř molekulární diagnostiky mikroorganismů, Ústav experimentální biologie</a:t>
            </a:r>
          </a:p>
          <a:p>
            <a:pPr algn="l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7902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6E81E82-5082-44B8-BAA8-0A1A12780355}"/>
              </a:ext>
            </a:extLst>
          </p:cNvPr>
          <p:cNvSpPr txBox="1"/>
          <p:nvPr/>
        </p:nvSpPr>
        <p:spPr>
          <a:xfrm>
            <a:off x="2480726" y="183391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teplotě a pufru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78496F2-B22F-4FDF-A4F6-3F89EA67CF4B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9130B7-6850-49A7-9BAD-41F0198E90E7}"/>
              </a:ext>
            </a:extLst>
          </p:cNvPr>
          <p:cNvSpPr txBox="1"/>
          <p:nvPr/>
        </p:nvSpPr>
        <p:spPr>
          <a:xfrm>
            <a:off x="5321393" y="6681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https://nebcloner.neb.com/#!/redigest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FBDE2F-B204-452C-98BE-FFCF3F181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6" t="18441" r="59702" b="12732"/>
          <a:stretch/>
        </p:blipFill>
        <p:spPr>
          <a:xfrm>
            <a:off x="585440" y="1060552"/>
            <a:ext cx="8147499" cy="566874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7EAF34-FC68-4B3A-BEB3-53364E9481C4}"/>
              </a:ext>
            </a:extLst>
          </p:cNvPr>
          <p:cNvSpPr txBox="1"/>
          <p:nvPr/>
        </p:nvSpPr>
        <p:spPr>
          <a:xfrm>
            <a:off x="268448" y="652748"/>
            <a:ext cx="515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Pozor na současné štěpení více enzymy!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C419981-6396-4559-81EA-782426860231}"/>
              </a:ext>
            </a:extLst>
          </p:cNvPr>
          <p:cNvSpPr/>
          <p:nvPr/>
        </p:nvSpPr>
        <p:spPr>
          <a:xfrm>
            <a:off x="6971251" y="3766658"/>
            <a:ext cx="436228" cy="713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97A69D5-82F9-4B4F-81FA-3C6D7D119148}"/>
              </a:ext>
            </a:extLst>
          </p:cNvPr>
          <p:cNvSpPr/>
          <p:nvPr/>
        </p:nvSpPr>
        <p:spPr>
          <a:xfrm>
            <a:off x="2136777" y="4011338"/>
            <a:ext cx="983928" cy="47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3F61AEF-9FB3-43A0-AF63-F661C3288612}"/>
              </a:ext>
            </a:extLst>
          </p:cNvPr>
          <p:cNvSpPr/>
          <p:nvPr/>
        </p:nvSpPr>
        <p:spPr>
          <a:xfrm>
            <a:off x="585439" y="5797447"/>
            <a:ext cx="8147499" cy="729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02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77E6A14-440C-45BA-922A-D8A1B61AFB86}"/>
              </a:ext>
            </a:extLst>
          </p:cNvPr>
          <p:cNvSpPr txBox="1"/>
          <p:nvPr/>
        </p:nvSpPr>
        <p:spPr>
          <a:xfrm>
            <a:off x="2684308" y="183391"/>
            <a:ext cx="377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koncentraci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9B8F19F-9882-4BDE-B02D-02635D18C4FC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D188DA-FA25-4182-9313-FC97ECA4220A}"/>
              </a:ext>
            </a:extLst>
          </p:cNvPr>
          <p:cNvSpPr txBox="1"/>
          <p:nvPr/>
        </p:nvSpPr>
        <p:spPr>
          <a:xfrm>
            <a:off x="511874" y="737389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Menší koncentrace enzymu přemění stejné množství substrátu za delší čas.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3D12A0-089D-4460-B66C-2509E4450059}"/>
              </a:ext>
            </a:extLst>
          </p:cNvPr>
          <p:cNvSpPr txBox="1"/>
          <p:nvPr/>
        </p:nvSpPr>
        <p:spPr>
          <a:xfrm>
            <a:off x="2349019" y="1367405"/>
            <a:ext cx="4445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Částečně </a:t>
            </a:r>
            <a:r>
              <a:rPr lang="cs-CZ" dirty="0" err="1"/>
              <a:t>expirovaný</a:t>
            </a:r>
            <a:r>
              <a:rPr lang="cs-CZ" dirty="0"/>
              <a:t> enzym lze kompenzovat:</a:t>
            </a:r>
          </a:p>
          <a:p>
            <a:pPr marL="342900" indent="-342900">
              <a:buAutoNum type="arabicPeriod"/>
            </a:pPr>
            <a:r>
              <a:rPr lang="cs-CZ" dirty="0"/>
              <a:t>Prodloužením doby inkubace.</a:t>
            </a:r>
          </a:p>
          <a:p>
            <a:pPr marL="342900" indent="-342900">
              <a:buAutoNum type="arabicPeriod"/>
            </a:pPr>
            <a:r>
              <a:rPr lang="cs-CZ" dirty="0"/>
              <a:t>Přidáním počtu jednotek (U/reakci)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C9856FE-6CA0-4125-82E9-62C22199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02" y="2720335"/>
            <a:ext cx="7886700" cy="70866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Užitečné odkazy a zdroje: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FA07CA1-E64B-4FAA-A7BB-7FAD79BF7357}"/>
              </a:ext>
            </a:extLst>
          </p:cNvPr>
          <p:cNvCxnSpPr/>
          <p:nvPr/>
        </p:nvCxnSpPr>
        <p:spPr>
          <a:xfrm>
            <a:off x="242135" y="3284397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2E55D0-65C0-492E-A714-B7D2F9DFB874}"/>
              </a:ext>
            </a:extLst>
          </p:cNvPr>
          <p:cNvSpPr txBox="1"/>
          <p:nvPr/>
        </p:nvSpPr>
        <p:spPr>
          <a:xfrm>
            <a:off x="511874" y="4282272"/>
            <a:ext cx="8204956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https://www.neb.com/~/media/nebus/files/chart%20image/cleavage_olignucleotides_old.pdf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https://www.neb.com/~/media/nebus/files/chart%20image/cleavage_linearized_vector_old.pdf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https://international.neb.com/tools-and-resources/usage-guidelines/nebuffer-performance-chart-with-restriction-enzymes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https://nebcloner.neb.com/#!/redigest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https://nebcloner.neb.com/#!/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1D66B5-3D48-441C-94F6-E4DF5AD3538F}"/>
              </a:ext>
            </a:extLst>
          </p:cNvPr>
          <p:cNvSpPr txBox="1"/>
          <p:nvPr/>
        </p:nvSpPr>
        <p:spPr>
          <a:xfrm>
            <a:off x="1812429" y="3417046"/>
            <a:ext cx="5079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https://www.thermofisher.com/cz/en/home.html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FC7F35C-E57A-41A9-8CFF-8A94B70FC8A7}"/>
              </a:ext>
            </a:extLst>
          </p:cNvPr>
          <p:cNvSpPr txBox="1"/>
          <p:nvPr/>
        </p:nvSpPr>
        <p:spPr>
          <a:xfrm>
            <a:off x="1812429" y="37863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https://international.neb.com/</a:t>
            </a:r>
          </a:p>
        </p:txBody>
      </p:sp>
    </p:spTree>
    <p:extLst>
      <p:ext uri="{BB962C8B-B14F-4D97-AF65-F5344CB8AC3E}">
        <p14:creationId xmlns:p14="http://schemas.microsoft.com/office/powerpoint/2010/main" val="381164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triction Enzymes | BIOGEN PRAHA s.r.o.">
            <a:extLst>
              <a:ext uri="{FF2B5EF4-FFF2-40B4-BE49-F238E27FC236}">
                <a16:creationId xmlns:a16="http://schemas.microsoft.com/office/drawing/2014/main" id="{549B8044-B34D-4001-9E81-537E5DD2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" y="287497"/>
            <a:ext cx="9005603" cy="61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3C6FDA1-404B-41EC-AB0D-CEA7BBA94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DD60B-4AE6-4E75-A521-40B3C44D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42" y="36487"/>
            <a:ext cx="8649049" cy="3332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Praktikum z genového inženýrství (Bi8313)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B3D460-AF28-41FD-8429-603F9137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257470"/>
            <a:ext cx="6858000" cy="53541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cs-CZ" sz="3200" b="1" dirty="0"/>
              <a:t>Klonování - úvod</a:t>
            </a:r>
          </a:p>
        </p:txBody>
      </p:sp>
      <p:sp>
        <p:nvSpPr>
          <p:cNvPr id="4" name="AutoShape 2" descr="Structure of the homodimeric restriction enzyme EcoRI (cyan and green cartoon diagram) bound to double stranded DNA (brown tubes).">
            <a:extLst>
              <a:ext uri="{FF2B5EF4-FFF2-40B4-BE49-F238E27FC236}">
                <a16:creationId xmlns:a16="http://schemas.microsoft.com/office/drawing/2014/main" id="{32E9C26C-B4C3-4175-BB1B-DC0D83F7A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E47C3B4A-8186-419C-8E26-62A7C8D32E63}"/>
              </a:ext>
            </a:extLst>
          </p:cNvPr>
          <p:cNvSpPr txBox="1">
            <a:spLocks/>
          </p:cNvSpPr>
          <p:nvPr/>
        </p:nvSpPr>
        <p:spPr>
          <a:xfrm>
            <a:off x="247473" y="6101148"/>
            <a:ext cx="8649049" cy="67111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Vyučující: </a:t>
            </a:r>
            <a:r>
              <a:rPr lang="cs-CZ" sz="1400" dirty="0"/>
              <a:t>Ivana Mašlaňová, Lucie Kuntová, Roman Pantůček, Jiří Holoubek, Hana Šimečková</a:t>
            </a:r>
          </a:p>
          <a:p>
            <a:pPr algn="l"/>
            <a:r>
              <a:rPr lang="cs-CZ" sz="1400" b="1" dirty="0"/>
              <a:t>Kontakt: </a:t>
            </a:r>
            <a:r>
              <a:rPr lang="cs-CZ" sz="1400" dirty="0">
                <a:hlinkClick r:id="rId3"/>
              </a:rPr>
              <a:t>maslanova@sci.muni.cz</a:t>
            </a:r>
            <a:r>
              <a:rPr lang="cs-CZ" sz="1400" dirty="0"/>
              <a:t>, Laboratoř molekulární diagnostiky mikroorganismů, Ústav experimentální biologie</a:t>
            </a:r>
          </a:p>
          <a:p>
            <a:pPr algn="l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0478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577B8DB-FA1D-41EB-9511-88B099BF503D}"/>
              </a:ext>
            </a:extLst>
          </p:cNvPr>
          <p:cNvSpPr txBox="1"/>
          <p:nvPr/>
        </p:nvSpPr>
        <p:spPr>
          <a:xfrm>
            <a:off x="3198867" y="200169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Postup klonování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48924D7-4DEA-4095-8518-503810355FB9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3532BB1-5413-44F1-9895-378EEDD0BE5E}"/>
              </a:ext>
            </a:extLst>
          </p:cNvPr>
          <p:cNvGrpSpPr/>
          <p:nvPr/>
        </p:nvGrpSpPr>
        <p:grpSpPr>
          <a:xfrm>
            <a:off x="1047094" y="1106721"/>
            <a:ext cx="7049810" cy="5438520"/>
            <a:chOff x="346610" y="1089944"/>
            <a:chExt cx="7049810" cy="543852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7D812C-DB34-42F2-8FA9-958CDEF28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843" y="1089944"/>
              <a:ext cx="6666577" cy="4699856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88F71A2-E301-4AF8-90F7-B8715FBA6C0B}"/>
                </a:ext>
              </a:extLst>
            </p:cNvPr>
            <p:cNvSpPr txBox="1"/>
            <p:nvPr/>
          </p:nvSpPr>
          <p:spPr>
            <a:xfrm>
              <a:off x="520118" y="1971413"/>
              <a:ext cx="10821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 zájmu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5F5FB97-D0F6-4CB1-B91B-B3866C3AB323}"/>
                </a:ext>
              </a:extLst>
            </p:cNvPr>
            <p:cNvSpPr txBox="1"/>
            <p:nvPr/>
          </p:nvSpPr>
          <p:spPr>
            <a:xfrm>
              <a:off x="2375481" y="2315470"/>
              <a:ext cx="285924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PCR pomocí </a:t>
              </a:r>
              <a:r>
                <a:rPr lang="cs-CZ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primerů</a:t>
              </a:r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 RE místy</a:t>
              </a:r>
            </a:p>
            <a:p>
              <a:endPara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89BB5777-C9C7-4342-B66F-D4DF12919596}"/>
                </a:ext>
              </a:extLst>
            </p:cNvPr>
            <p:cNvCxnSpPr/>
            <p:nvPr/>
          </p:nvCxnSpPr>
          <p:spPr>
            <a:xfrm>
              <a:off x="2315361" y="2726422"/>
              <a:ext cx="29193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BBA04BC5-6B3D-4400-8F3F-8C8B087ECADC}"/>
                </a:ext>
              </a:extLst>
            </p:cNvPr>
            <p:cNvSpPr txBox="1"/>
            <p:nvPr/>
          </p:nvSpPr>
          <p:spPr>
            <a:xfrm>
              <a:off x="346610" y="5789800"/>
              <a:ext cx="32271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Naštěpení</a:t>
              </a:r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vektoru pET28 příslušnými </a:t>
              </a:r>
              <a:r>
                <a:rPr lang="cs-CZ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restriktázami</a:t>
              </a:r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1400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Nco</a:t>
              </a:r>
              <a:r>
                <a:rPr lang="cs-CZ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400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Bam</a:t>
              </a:r>
              <a:r>
                <a:rPr lang="cs-CZ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endPara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48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70BF28-6176-4D03-B750-61CD4F40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744070"/>
            <a:ext cx="7100047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2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7588924-F93A-454E-BF21-178CB04A3352}"/>
              </a:ext>
            </a:extLst>
          </p:cNvPr>
          <p:cNvSpPr txBox="1"/>
          <p:nvPr/>
        </p:nvSpPr>
        <p:spPr>
          <a:xfrm>
            <a:off x="2974928" y="183391"/>
            <a:ext cx="3194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Transformace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152BB18-E4E7-43DA-9EAE-4482316622A0}"/>
              </a:ext>
            </a:extLst>
          </p:cNvPr>
          <p:cNvCxnSpPr/>
          <p:nvPr/>
        </p:nvCxnSpPr>
        <p:spPr>
          <a:xfrm>
            <a:off x="268448" y="586333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98BDF3B-94D5-46B7-83DB-7B672E2F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4" y="1014343"/>
            <a:ext cx="8699378" cy="50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78E8188-2AEE-4FE6-B4AB-F1A3D744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7" y="2928268"/>
            <a:ext cx="8247529" cy="35320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03E454-EBFE-46C5-A652-49C02F63E86C}"/>
              </a:ext>
            </a:extLst>
          </p:cNvPr>
          <p:cNvSpPr txBox="1"/>
          <p:nvPr/>
        </p:nvSpPr>
        <p:spPr>
          <a:xfrm>
            <a:off x="1781015" y="183391"/>
            <a:ext cx="558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Exprese heterologního genu v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29FCAC3-8AD7-4CB9-A7B4-9866F60DBDD2}"/>
              </a:ext>
            </a:extLst>
          </p:cNvPr>
          <p:cNvCxnSpPr/>
          <p:nvPr/>
        </p:nvCxnSpPr>
        <p:spPr>
          <a:xfrm>
            <a:off x="268448" y="586333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D82218-181B-45E4-A042-F45D46D923EC}"/>
              </a:ext>
            </a:extLst>
          </p:cNvPr>
          <p:cNvSpPr txBox="1"/>
          <p:nvPr/>
        </p:nvSpPr>
        <p:spPr>
          <a:xfrm>
            <a:off x="268449" y="619944"/>
            <a:ext cx="8607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cs-CZ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 BL21(DE3)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Genotyp: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omp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hsd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rB-mB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-)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kmen obsahuje gen DE3 – gen pro T7 RNA polymerázu pod kontrolou promotoru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UV5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lacIq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IPTG je vyžadovaný jako induktor nutný pro expresi T7 RNA polymerázy.</a:t>
            </a:r>
          </a:p>
          <a:p>
            <a:pPr marL="285750" indent="-285750">
              <a:buFontTx/>
              <a:buChar char="-"/>
            </a:pP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(DNA-cytosine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methyltransferase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- deficientní</a:t>
            </a:r>
          </a:p>
          <a:p>
            <a:pPr marL="285750" indent="-285750">
              <a:buFontTx/>
              <a:buChar char="-"/>
            </a:pP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ompT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outer membrane protease</a:t>
            </a:r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– deficientní</a:t>
            </a:r>
          </a:p>
          <a:p>
            <a:pPr marL="285750" indent="-285750">
              <a:buFontTx/>
              <a:buChar char="-"/>
            </a:pP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hsdS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(restrikčně-modifikační systém) – deficientní pro restrikci a modifikaci</a:t>
            </a:r>
          </a:p>
          <a:p>
            <a:pPr marL="285750" indent="-285750">
              <a:buFontTx/>
              <a:buChar char="-"/>
            </a:pP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operon – metabolismus galaktózy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0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AC2304B-0FFE-45C8-8E91-CE05EBE28DA6}"/>
              </a:ext>
            </a:extLst>
          </p:cNvPr>
          <p:cNvSpPr txBox="1"/>
          <p:nvPr/>
        </p:nvSpPr>
        <p:spPr>
          <a:xfrm>
            <a:off x="1781015" y="183391"/>
            <a:ext cx="558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Exprese heterologního genu v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79AEF20-9E80-471F-AFA6-A903B479E7DC}"/>
              </a:ext>
            </a:extLst>
          </p:cNvPr>
          <p:cNvCxnSpPr/>
          <p:nvPr/>
        </p:nvCxnSpPr>
        <p:spPr>
          <a:xfrm>
            <a:off x="268448" y="586333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5134D7F-7024-4FF2-B5E3-57342A95F679}"/>
              </a:ext>
            </a:extLst>
          </p:cNvPr>
          <p:cNvGrpSpPr/>
          <p:nvPr/>
        </p:nvGrpSpPr>
        <p:grpSpPr>
          <a:xfrm>
            <a:off x="547945" y="989276"/>
            <a:ext cx="8048109" cy="5390962"/>
            <a:chOff x="547753" y="645056"/>
            <a:chExt cx="8048109" cy="53909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722D3C3F-9A40-4B1B-B68D-6CD7F81D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753" y="645056"/>
              <a:ext cx="5307764" cy="22805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E0BEC6E-1E81-486F-BECD-596B4345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753" y="3713886"/>
              <a:ext cx="4024248" cy="2322132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5C7769CF-D9FB-4043-8A8B-535A9161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3714110"/>
              <a:ext cx="4023862" cy="2321908"/>
            </a:xfrm>
            <a:prstGeom prst="rect">
              <a:avLst/>
            </a:prstGeom>
          </p:spPr>
        </p:pic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9B4977E8-2C99-47FE-BE26-22C62634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5578" y="3087149"/>
              <a:ext cx="1921079" cy="568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16C1ECEE-6C9C-4B26-B201-A595C9AA6042}"/>
                </a:ext>
              </a:extLst>
            </p:cNvPr>
            <p:cNvCxnSpPr>
              <a:cxnSpLocks/>
            </p:cNvCxnSpPr>
            <p:nvPr/>
          </p:nvCxnSpPr>
          <p:spPr>
            <a:xfrm>
              <a:off x="4386783" y="3082441"/>
              <a:ext cx="2055962" cy="57294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5670FF3-7307-44A2-A0E3-8A132D352534}"/>
                </a:ext>
              </a:extLst>
            </p:cNvPr>
            <p:cNvSpPr txBox="1"/>
            <p:nvPr/>
          </p:nvSpPr>
          <p:spPr>
            <a:xfrm>
              <a:off x="5414764" y="2984278"/>
              <a:ext cx="62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C00000"/>
                  </a:solidFill>
                </a:rPr>
                <a:t>IPTG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03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triction Enzymes | BIOGEN PRAHA s.r.o.">
            <a:extLst>
              <a:ext uri="{FF2B5EF4-FFF2-40B4-BE49-F238E27FC236}">
                <a16:creationId xmlns:a16="http://schemas.microsoft.com/office/drawing/2014/main" id="{549B8044-B34D-4001-9E81-537E5DD2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" y="287497"/>
            <a:ext cx="9005603" cy="61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3C6FDA1-404B-41EC-AB0D-CEA7BBA94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DD60B-4AE6-4E75-A521-40B3C44D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42" y="161663"/>
            <a:ext cx="8649049" cy="3332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Praktikum z genového inženýrství (Bi8313)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B3D460-AF28-41FD-8429-603F9137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73" y="3276600"/>
            <a:ext cx="8649049" cy="333287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r>
              <a:rPr lang="cs-CZ" sz="3200" b="1" dirty="0"/>
              <a:t>Úloha 3: Blokování tvorby septa u </a:t>
            </a:r>
            <a:r>
              <a:rPr lang="cs-CZ" sz="3200" b="1" i="1" dirty="0"/>
              <a:t>E. coli </a:t>
            </a:r>
            <a:r>
              <a:rPr lang="cs-CZ" sz="3200" b="1" dirty="0"/>
              <a:t>pomocí CRISPR/Cas9 systému</a:t>
            </a:r>
          </a:p>
        </p:txBody>
      </p:sp>
      <p:sp>
        <p:nvSpPr>
          <p:cNvPr id="4" name="AutoShape 2" descr="Structure of the homodimeric restriction enzyme EcoRI (cyan and green cartoon diagram) bound to double stranded DNA (brown tubes).">
            <a:extLst>
              <a:ext uri="{FF2B5EF4-FFF2-40B4-BE49-F238E27FC236}">
                <a16:creationId xmlns:a16="http://schemas.microsoft.com/office/drawing/2014/main" id="{32E9C26C-B4C3-4175-BB1B-DC0D83F7A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E47C3B4A-8186-419C-8E26-62A7C8D32E63}"/>
              </a:ext>
            </a:extLst>
          </p:cNvPr>
          <p:cNvSpPr txBox="1">
            <a:spLocks/>
          </p:cNvSpPr>
          <p:nvPr/>
        </p:nvSpPr>
        <p:spPr>
          <a:xfrm>
            <a:off x="247473" y="6101148"/>
            <a:ext cx="8649049" cy="67111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Vyučující: </a:t>
            </a:r>
            <a:r>
              <a:rPr lang="cs-CZ" sz="1400" dirty="0"/>
              <a:t>Ivana Mašlaňová, Lucie Kuntová, Roman Pantůček, Jiří Holoubek, Hana Šimečková</a:t>
            </a:r>
          </a:p>
          <a:p>
            <a:pPr algn="l"/>
            <a:r>
              <a:rPr lang="cs-CZ" sz="1400" b="1" dirty="0"/>
              <a:t>Kontakt: </a:t>
            </a:r>
            <a:r>
              <a:rPr lang="cs-CZ" sz="1400" dirty="0">
                <a:hlinkClick r:id="rId3"/>
              </a:rPr>
              <a:t>maslanova@sci.muni.cz</a:t>
            </a:r>
            <a:r>
              <a:rPr lang="cs-CZ" sz="1400" dirty="0"/>
              <a:t>, Laboratoř molekulární diagnostiky mikroorganismů, Ústav experimentální biologie</a:t>
            </a:r>
          </a:p>
          <a:p>
            <a:pPr algn="l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6710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3AC3921-C8A4-448C-8BCD-4DCAC920BD3B}"/>
              </a:ext>
            </a:extLst>
          </p:cNvPr>
          <p:cNvSpPr txBox="1"/>
          <p:nvPr/>
        </p:nvSpPr>
        <p:spPr>
          <a:xfrm>
            <a:off x="2246684" y="124668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CRISPR/Cas9 editační systém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2CB1636-5AB7-43B1-B373-C2C95980396A}"/>
              </a:ext>
            </a:extLst>
          </p:cNvPr>
          <p:cNvCxnSpPr/>
          <p:nvPr/>
        </p:nvCxnSpPr>
        <p:spPr>
          <a:xfrm>
            <a:off x="268448" y="586333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6275CA6A-5618-4D44-930A-4D87B6A5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2" y="868603"/>
            <a:ext cx="6191075" cy="306922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60399FF-25FF-4D6E-9A5E-470EB2B3BFBE}"/>
              </a:ext>
            </a:extLst>
          </p:cNvPr>
          <p:cNvSpPr txBox="1"/>
          <p:nvPr/>
        </p:nvSpPr>
        <p:spPr>
          <a:xfrm>
            <a:off x="480269" y="4220103"/>
            <a:ext cx="8183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Cas9 protein je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endonukléza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navádějící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gRNA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cílovou sekvenci DNA.</a:t>
            </a:r>
          </a:p>
          <a:p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Dvě funkční oblasti: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s </a:t>
            </a:r>
            <a:r>
              <a:rPr lang="cs-CZ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nukleázovou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aktivitou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(NUC) a oblast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 rozpoznávací funkcí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(REC) tvořená α-helix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(Obr. 1A)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cs-C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 NUC obsahuje tři domény: 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HNH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nukleázová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doména štěpící cílový řetězec DNA</a:t>
            </a:r>
          </a:p>
          <a:p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RuvC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nukleázová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doména štěpící „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nontarget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řetězec DNA, </a:t>
            </a:r>
          </a:p>
          <a:p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PAM sekvence tzv.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protospacer-adjacent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motiv zajišťující specifické navedení Cas9 k cílové DNA sekvenci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(PI – PAM-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interacting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délník 203"/>
          <p:cNvSpPr/>
          <p:nvPr/>
        </p:nvSpPr>
        <p:spPr>
          <a:xfrm>
            <a:off x="427622" y="5395272"/>
            <a:ext cx="8454126" cy="508542"/>
          </a:xfrm>
          <a:prstGeom prst="rect">
            <a:avLst/>
          </a:prstGeom>
          <a:solidFill>
            <a:srgbClr val="31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05" name="Obdélník 204"/>
          <p:cNvSpPr/>
          <p:nvPr/>
        </p:nvSpPr>
        <p:spPr>
          <a:xfrm>
            <a:off x="427621" y="5903815"/>
            <a:ext cx="8456713" cy="465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06" name="Obdélník 205"/>
          <p:cNvSpPr/>
          <p:nvPr/>
        </p:nvSpPr>
        <p:spPr>
          <a:xfrm>
            <a:off x="427621" y="5066728"/>
            <a:ext cx="8456713" cy="332345"/>
          </a:xfrm>
          <a:prstGeom prst="rect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07" name="Obdélník 206"/>
          <p:cNvSpPr/>
          <p:nvPr/>
        </p:nvSpPr>
        <p:spPr>
          <a:xfrm>
            <a:off x="430401" y="4335572"/>
            <a:ext cx="8462079" cy="731157"/>
          </a:xfrm>
          <a:prstGeom prst="rect">
            <a:avLst/>
          </a:prstGeom>
          <a:solidFill>
            <a:srgbClr val="69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08" name="Obdélník 207"/>
          <p:cNvSpPr/>
          <p:nvPr/>
        </p:nvSpPr>
        <p:spPr>
          <a:xfrm>
            <a:off x="430401" y="4036462"/>
            <a:ext cx="8451347" cy="332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09" name="Obdélník 208"/>
          <p:cNvSpPr/>
          <p:nvPr/>
        </p:nvSpPr>
        <p:spPr>
          <a:xfrm>
            <a:off x="430401" y="2928178"/>
            <a:ext cx="8451347" cy="1108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sp>
        <p:nvSpPr>
          <p:cNvPr id="210" name="Obdélník 209"/>
          <p:cNvSpPr/>
          <p:nvPr/>
        </p:nvSpPr>
        <p:spPr>
          <a:xfrm>
            <a:off x="441133" y="1598799"/>
            <a:ext cx="8440615" cy="1329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2"/>
          </a:p>
        </p:txBody>
      </p:sp>
      <p:grpSp>
        <p:nvGrpSpPr>
          <p:cNvPr id="211" name="Skupina 210"/>
          <p:cNvGrpSpPr/>
          <p:nvPr/>
        </p:nvGrpSpPr>
        <p:grpSpPr>
          <a:xfrm>
            <a:off x="1000284" y="2874314"/>
            <a:ext cx="1054687" cy="797627"/>
            <a:chOff x="611560" y="1958547"/>
            <a:chExt cx="1142578" cy="864096"/>
          </a:xfrm>
        </p:grpSpPr>
        <p:cxnSp>
          <p:nvCxnSpPr>
            <p:cNvPr id="291" name="Přímá spojnice 290"/>
            <p:cNvCxnSpPr/>
            <p:nvPr/>
          </p:nvCxnSpPr>
          <p:spPr>
            <a:xfrm>
              <a:off x="611560" y="1958547"/>
              <a:ext cx="0" cy="86409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Přímá spojnice 291"/>
            <p:cNvCxnSpPr/>
            <p:nvPr/>
          </p:nvCxnSpPr>
          <p:spPr>
            <a:xfrm>
              <a:off x="1754138" y="1958547"/>
              <a:ext cx="0" cy="86409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Přímá spojnice 292"/>
            <p:cNvCxnSpPr/>
            <p:nvPr/>
          </p:nvCxnSpPr>
          <p:spPr>
            <a:xfrm>
              <a:off x="611560" y="2822643"/>
              <a:ext cx="114257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Vývojový diagram: postup 211"/>
          <p:cNvSpPr/>
          <p:nvPr/>
        </p:nvSpPr>
        <p:spPr>
          <a:xfrm>
            <a:off x="734408" y="1647106"/>
            <a:ext cx="159525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8" dirty="0"/>
              <a:t>Příprava kompetentních buněk </a:t>
            </a:r>
            <a:r>
              <a:rPr lang="cs-CZ" sz="1108" i="1" dirty="0"/>
              <a:t>E. coli </a:t>
            </a:r>
            <a:r>
              <a:rPr lang="cs-CZ" sz="1108" dirty="0"/>
              <a:t>pro klonování (Top10F´) a pro expresi (BL21)</a:t>
            </a:r>
          </a:p>
        </p:txBody>
      </p:sp>
      <p:sp>
        <p:nvSpPr>
          <p:cNvPr id="213" name="Zaoblený obdélník 212"/>
          <p:cNvSpPr/>
          <p:nvPr/>
        </p:nvSpPr>
        <p:spPr>
          <a:xfrm>
            <a:off x="601470" y="1307022"/>
            <a:ext cx="1861130" cy="1994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92" dirty="0"/>
              <a:t>Klonování </a:t>
            </a:r>
            <a:r>
              <a:rPr lang="cs-CZ" sz="1292" dirty="0" err="1"/>
              <a:t>endolyzinu</a:t>
            </a:r>
            <a:endParaRPr lang="cs-CZ" sz="1292" dirty="0"/>
          </a:p>
        </p:txBody>
      </p:sp>
      <p:sp>
        <p:nvSpPr>
          <p:cNvPr id="214" name="Vývojový diagram: postup 213"/>
          <p:cNvSpPr/>
          <p:nvPr/>
        </p:nvSpPr>
        <p:spPr>
          <a:xfrm>
            <a:off x="2854099" y="1639367"/>
            <a:ext cx="1595254" cy="864096"/>
          </a:xfrm>
          <a:prstGeom prst="flowChart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8" dirty="0"/>
              <a:t>Příprava kompetentních buněk </a:t>
            </a:r>
            <a:r>
              <a:rPr lang="cs-CZ" sz="1108" i="1" dirty="0"/>
              <a:t>E. coli </a:t>
            </a:r>
            <a:r>
              <a:rPr lang="cs-CZ" sz="1108" dirty="0"/>
              <a:t>pro klonování (DH5</a:t>
            </a:r>
            <a:r>
              <a:rPr lang="cs-CZ" sz="1108" dirty="0">
                <a:latin typeface="Symbol" panose="05050102010706020507" pitchFamily="18" charset="2"/>
              </a:rPr>
              <a:t>a</a:t>
            </a:r>
            <a:r>
              <a:rPr lang="cs-CZ" sz="1108" dirty="0"/>
              <a:t>) a S. aureus (RN4220)</a:t>
            </a:r>
          </a:p>
        </p:txBody>
      </p:sp>
      <p:sp>
        <p:nvSpPr>
          <p:cNvPr id="215" name="Zaoblený obdélník 214"/>
          <p:cNvSpPr/>
          <p:nvPr/>
        </p:nvSpPr>
        <p:spPr>
          <a:xfrm>
            <a:off x="2529069" y="1307022"/>
            <a:ext cx="2193474" cy="199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92" dirty="0"/>
              <a:t>CRISPR/Cas10 inaktivace fága</a:t>
            </a:r>
          </a:p>
        </p:txBody>
      </p:sp>
      <p:sp>
        <p:nvSpPr>
          <p:cNvPr id="216" name="Vývojový diagram: postup 215"/>
          <p:cNvSpPr/>
          <p:nvPr/>
        </p:nvSpPr>
        <p:spPr>
          <a:xfrm>
            <a:off x="4988419" y="1639367"/>
            <a:ext cx="1595254" cy="864096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8" dirty="0"/>
              <a:t>Příprava kompetentních buněk </a:t>
            </a:r>
            <a:r>
              <a:rPr lang="cs-CZ" sz="1108" i="1" dirty="0"/>
              <a:t>E. coli </a:t>
            </a:r>
            <a:r>
              <a:rPr lang="cs-CZ" sz="1108" dirty="0"/>
              <a:t>pro klonování (DH5</a:t>
            </a:r>
            <a:r>
              <a:rPr lang="cs-CZ" sz="1108" dirty="0">
                <a:latin typeface="Symbol" panose="05050102010706020507" pitchFamily="18" charset="2"/>
              </a:rPr>
              <a:t>a</a:t>
            </a:r>
            <a:r>
              <a:rPr lang="cs-CZ" sz="1108" dirty="0"/>
              <a:t>) a pro expresi (BL21)</a:t>
            </a:r>
          </a:p>
        </p:txBody>
      </p:sp>
      <p:sp>
        <p:nvSpPr>
          <p:cNvPr id="217" name="Zaoblený obdélník 216"/>
          <p:cNvSpPr/>
          <p:nvPr/>
        </p:nvSpPr>
        <p:spPr>
          <a:xfrm>
            <a:off x="4789012" y="1307022"/>
            <a:ext cx="1994068" cy="1994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92" dirty="0"/>
              <a:t>CRISPR/Cas9 editace </a:t>
            </a:r>
            <a:r>
              <a:rPr lang="cs-CZ" sz="1292" i="1" dirty="0"/>
              <a:t>E. coli</a:t>
            </a:r>
          </a:p>
        </p:txBody>
      </p:sp>
      <p:sp>
        <p:nvSpPr>
          <p:cNvPr id="218" name="Vývojový diagram: postup 217"/>
          <p:cNvSpPr/>
          <p:nvPr/>
        </p:nvSpPr>
        <p:spPr>
          <a:xfrm>
            <a:off x="7012978" y="1639367"/>
            <a:ext cx="1595254" cy="864096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8" dirty="0"/>
              <a:t>Příprava kompetentních buněk </a:t>
            </a:r>
            <a:r>
              <a:rPr lang="cs-CZ" sz="1108" i="1" dirty="0"/>
              <a:t>E. coli </a:t>
            </a:r>
            <a:r>
              <a:rPr lang="cs-CZ" sz="1108" dirty="0"/>
              <a:t>pro klonování (Top10F´) a pro expresi (BL21)</a:t>
            </a:r>
          </a:p>
        </p:txBody>
      </p:sp>
      <p:sp>
        <p:nvSpPr>
          <p:cNvPr id="219" name="Zaoblený obdélník 218"/>
          <p:cNvSpPr/>
          <p:nvPr/>
        </p:nvSpPr>
        <p:spPr>
          <a:xfrm>
            <a:off x="6916018" y="1174084"/>
            <a:ext cx="1794662" cy="3400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cs-CZ" sz="1292" dirty="0"/>
              <a:t>Příprava fúzního proteinu s GFP</a:t>
            </a:r>
          </a:p>
        </p:txBody>
      </p:sp>
      <p:sp>
        <p:nvSpPr>
          <p:cNvPr id="220" name="Vývojový diagram: postup 219"/>
          <p:cNvSpPr/>
          <p:nvPr/>
        </p:nvSpPr>
        <p:spPr>
          <a:xfrm>
            <a:off x="535002" y="2574145"/>
            <a:ext cx="930565" cy="3323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Naštěpení</a:t>
            </a:r>
            <a:r>
              <a:rPr lang="cs-CZ" sz="969" dirty="0"/>
              <a:t> vektoru pET28</a:t>
            </a:r>
          </a:p>
        </p:txBody>
      </p:sp>
      <p:cxnSp>
        <p:nvCxnSpPr>
          <p:cNvPr id="221" name="Přímá spojnice 220"/>
          <p:cNvCxnSpPr>
            <a:stCxn id="212" idx="2"/>
          </p:cNvCxnSpPr>
          <p:nvPr/>
        </p:nvCxnSpPr>
        <p:spPr>
          <a:xfrm>
            <a:off x="1532035" y="2511202"/>
            <a:ext cx="0" cy="35525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Vývojový diagram: postup 221"/>
          <p:cNvSpPr/>
          <p:nvPr/>
        </p:nvSpPr>
        <p:spPr>
          <a:xfrm>
            <a:off x="535002" y="2992924"/>
            <a:ext cx="930565" cy="3323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Defosforylace vektoru</a:t>
            </a:r>
          </a:p>
        </p:txBody>
      </p:sp>
      <p:sp>
        <p:nvSpPr>
          <p:cNvPr id="223" name="Vývojový diagram: postup 222"/>
          <p:cNvSpPr/>
          <p:nvPr/>
        </p:nvSpPr>
        <p:spPr>
          <a:xfrm>
            <a:off x="535002" y="3411704"/>
            <a:ext cx="930565" cy="199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Extrakce z gelu</a:t>
            </a:r>
          </a:p>
        </p:txBody>
      </p:sp>
      <p:sp>
        <p:nvSpPr>
          <p:cNvPr id="224" name="Vývojový diagram: postup 223"/>
          <p:cNvSpPr/>
          <p:nvPr/>
        </p:nvSpPr>
        <p:spPr>
          <a:xfrm>
            <a:off x="1589689" y="2574145"/>
            <a:ext cx="930565" cy="3323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PCR genu pro </a:t>
            </a:r>
            <a:r>
              <a:rPr lang="cs-CZ" sz="969" dirty="0" err="1"/>
              <a:t>endolyzin</a:t>
            </a:r>
            <a:endParaRPr lang="cs-CZ" sz="969" dirty="0"/>
          </a:p>
        </p:txBody>
      </p:sp>
      <p:sp>
        <p:nvSpPr>
          <p:cNvPr id="225" name="Vývojový diagram: postup 224"/>
          <p:cNvSpPr/>
          <p:nvPr/>
        </p:nvSpPr>
        <p:spPr>
          <a:xfrm>
            <a:off x="1589689" y="2992924"/>
            <a:ext cx="930565" cy="3323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5" dirty="0"/>
              <a:t>Přečištění produktu,  štěpení</a:t>
            </a:r>
          </a:p>
        </p:txBody>
      </p:sp>
      <p:sp>
        <p:nvSpPr>
          <p:cNvPr id="226" name="Vývojový diagram: postup 225"/>
          <p:cNvSpPr/>
          <p:nvPr/>
        </p:nvSpPr>
        <p:spPr>
          <a:xfrm>
            <a:off x="1589689" y="3411704"/>
            <a:ext cx="930565" cy="199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Extrakce z gelu</a:t>
            </a:r>
          </a:p>
        </p:txBody>
      </p:sp>
      <p:sp>
        <p:nvSpPr>
          <p:cNvPr id="227" name="Vývojový diagram: postup 226"/>
          <p:cNvSpPr/>
          <p:nvPr/>
        </p:nvSpPr>
        <p:spPr>
          <a:xfrm>
            <a:off x="1162049" y="3758849"/>
            <a:ext cx="731158" cy="199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Ligace</a:t>
            </a:r>
            <a:endParaRPr lang="cs-CZ" sz="969" dirty="0"/>
          </a:p>
        </p:txBody>
      </p:sp>
      <p:sp>
        <p:nvSpPr>
          <p:cNvPr id="228" name="Vývojový diagram: postup 227"/>
          <p:cNvSpPr/>
          <p:nvPr/>
        </p:nvSpPr>
        <p:spPr>
          <a:xfrm>
            <a:off x="1033518" y="4084438"/>
            <a:ext cx="997034" cy="199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Transformace</a:t>
            </a:r>
          </a:p>
        </p:txBody>
      </p:sp>
      <p:sp>
        <p:nvSpPr>
          <p:cNvPr id="229" name="Vývojový diagram: postup 228"/>
          <p:cNvSpPr/>
          <p:nvPr/>
        </p:nvSpPr>
        <p:spPr>
          <a:xfrm>
            <a:off x="460565" y="4401697"/>
            <a:ext cx="1005002" cy="299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/>
              <a:t>Izolace </a:t>
            </a:r>
            <a:r>
              <a:rPr lang="cs-CZ" sz="877" dirty="0" err="1"/>
              <a:t>rekomb</a:t>
            </a:r>
            <a:r>
              <a:rPr lang="cs-CZ" sz="877" dirty="0"/>
              <a:t>. vektorů lyzí varem</a:t>
            </a:r>
          </a:p>
        </p:txBody>
      </p:sp>
      <p:sp>
        <p:nvSpPr>
          <p:cNvPr id="230" name="Vývojový diagram: postup 229"/>
          <p:cNvSpPr/>
          <p:nvPr/>
        </p:nvSpPr>
        <p:spPr>
          <a:xfrm>
            <a:off x="848525" y="4764154"/>
            <a:ext cx="1358205" cy="2693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Transformace do expresních buněk</a:t>
            </a:r>
          </a:p>
        </p:txBody>
      </p:sp>
      <p:sp>
        <p:nvSpPr>
          <p:cNvPr id="231" name="Vývojový diagram: postup 230"/>
          <p:cNvSpPr/>
          <p:nvPr/>
        </p:nvSpPr>
        <p:spPr>
          <a:xfrm>
            <a:off x="1593845" y="4401697"/>
            <a:ext cx="1005002" cy="299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/>
              <a:t>PCR nebo štěpení</a:t>
            </a:r>
            <a:br>
              <a:rPr lang="cs-CZ" sz="877" dirty="0"/>
            </a:br>
            <a:r>
              <a:rPr lang="cs-CZ" sz="877" dirty="0"/>
              <a:t>elektroforéza</a:t>
            </a:r>
          </a:p>
        </p:txBody>
      </p:sp>
      <p:cxnSp>
        <p:nvCxnSpPr>
          <p:cNvPr id="232" name="Přímá spojnice 231"/>
          <p:cNvCxnSpPr>
            <a:stCxn id="229" idx="3"/>
            <a:endCxn id="231" idx="1"/>
          </p:cNvCxnSpPr>
          <p:nvPr/>
        </p:nvCxnSpPr>
        <p:spPr>
          <a:xfrm>
            <a:off x="1465567" y="4551424"/>
            <a:ext cx="12827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Vývojový diagram: postup 232"/>
          <p:cNvSpPr/>
          <p:nvPr/>
        </p:nvSpPr>
        <p:spPr>
          <a:xfrm>
            <a:off x="1036104" y="5114705"/>
            <a:ext cx="997034" cy="199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Přeočkování</a:t>
            </a:r>
          </a:p>
        </p:txBody>
      </p:sp>
      <p:sp>
        <p:nvSpPr>
          <p:cNvPr id="234" name="Vývojový diagram: postup 233"/>
          <p:cNvSpPr/>
          <p:nvPr/>
        </p:nvSpPr>
        <p:spPr>
          <a:xfrm>
            <a:off x="734408" y="5959847"/>
            <a:ext cx="1595254" cy="3365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Funkční test PAGE a </a:t>
            </a:r>
            <a:r>
              <a:rPr lang="cs-CZ" sz="923" dirty="0" err="1"/>
              <a:t>zymogram</a:t>
            </a:r>
            <a:endParaRPr lang="cs-CZ" sz="923" dirty="0"/>
          </a:p>
        </p:txBody>
      </p:sp>
      <p:grpSp>
        <p:nvGrpSpPr>
          <p:cNvPr id="235" name="Skupina 234"/>
          <p:cNvGrpSpPr/>
          <p:nvPr/>
        </p:nvGrpSpPr>
        <p:grpSpPr>
          <a:xfrm>
            <a:off x="3136007" y="2866521"/>
            <a:ext cx="1054687" cy="797627"/>
            <a:chOff x="611560" y="1958547"/>
            <a:chExt cx="1142578" cy="864096"/>
          </a:xfrm>
        </p:grpSpPr>
        <p:cxnSp>
          <p:nvCxnSpPr>
            <p:cNvPr id="288" name="Přímá spojnice 287"/>
            <p:cNvCxnSpPr/>
            <p:nvPr/>
          </p:nvCxnSpPr>
          <p:spPr>
            <a:xfrm>
              <a:off x="611560" y="1958547"/>
              <a:ext cx="0" cy="86409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Přímá spojnice 288"/>
            <p:cNvCxnSpPr/>
            <p:nvPr/>
          </p:nvCxnSpPr>
          <p:spPr>
            <a:xfrm>
              <a:off x="1754138" y="1958547"/>
              <a:ext cx="0" cy="86409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Přímá spojnice 289"/>
            <p:cNvCxnSpPr/>
            <p:nvPr/>
          </p:nvCxnSpPr>
          <p:spPr>
            <a:xfrm>
              <a:off x="611560" y="2822643"/>
              <a:ext cx="114257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Vývojový diagram: postup 235"/>
          <p:cNvSpPr/>
          <p:nvPr/>
        </p:nvSpPr>
        <p:spPr>
          <a:xfrm>
            <a:off x="2670725" y="2566352"/>
            <a:ext cx="930565" cy="332345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Naštěpení</a:t>
            </a:r>
            <a:r>
              <a:rPr lang="cs-CZ" sz="969" dirty="0"/>
              <a:t> vektoru pCN51</a:t>
            </a:r>
          </a:p>
        </p:txBody>
      </p:sp>
      <p:cxnSp>
        <p:nvCxnSpPr>
          <p:cNvPr id="237" name="Přímá spojnice 236"/>
          <p:cNvCxnSpPr/>
          <p:nvPr/>
        </p:nvCxnSpPr>
        <p:spPr>
          <a:xfrm>
            <a:off x="3667758" y="2503410"/>
            <a:ext cx="0" cy="365584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Vývojový diagram: postup 237"/>
          <p:cNvSpPr/>
          <p:nvPr/>
        </p:nvSpPr>
        <p:spPr>
          <a:xfrm>
            <a:off x="2670725" y="2985132"/>
            <a:ext cx="930565" cy="332345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Purifikace vektoru </a:t>
            </a:r>
            <a:r>
              <a:rPr lang="cs-CZ" sz="969" dirty="0" err="1"/>
              <a:t>kitem</a:t>
            </a:r>
            <a:endParaRPr lang="cs-CZ" sz="969" dirty="0"/>
          </a:p>
        </p:txBody>
      </p:sp>
      <p:sp>
        <p:nvSpPr>
          <p:cNvPr id="239" name="Vývojový diagram: postup 238"/>
          <p:cNvSpPr/>
          <p:nvPr/>
        </p:nvSpPr>
        <p:spPr>
          <a:xfrm>
            <a:off x="2670725" y="3403912"/>
            <a:ext cx="930565" cy="199407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Kontrolní </a:t>
            </a:r>
            <a:r>
              <a:rPr lang="cs-CZ" sz="969" dirty="0" err="1"/>
              <a:t>elfo</a:t>
            </a:r>
            <a:endParaRPr lang="cs-CZ" sz="969" dirty="0"/>
          </a:p>
        </p:txBody>
      </p:sp>
      <p:sp>
        <p:nvSpPr>
          <p:cNvPr id="240" name="Vývojový diagram: postup 239"/>
          <p:cNvSpPr/>
          <p:nvPr/>
        </p:nvSpPr>
        <p:spPr>
          <a:xfrm>
            <a:off x="3725412" y="2566352"/>
            <a:ext cx="930565" cy="332345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Spájení </a:t>
            </a:r>
            <a:r>
              <a:rPr lang="cs-CZ" sz="969" dirty="0" err="1"/>
              <a:t>oligo</a:t>
            </a:r>
            <a:endParaRPr lang="cs-CZ" sz="969" dirty="0"/>
          </a:p>
        </p:txBody>
      </p:sp>
      <p:sp>
        <p:nvSpPr>
          <p:cNvPr id="241" name="Vývojový diagram: postup 240"/>
          <p:cNvSpPr/>
          <p:nvPr/>
        </p:nvSpPr>
        <p:spPr>
          <a:xfrm>
            <a:off x="3297772" y="3751056"/>
            <a:ext cx="731158" cy="199407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Ligace</a:t>
            </a:r>
            <a:endParaRPr lang="cs-CZ" sz="969" dirty="0"/>
          </a:p>
        </p:txBody>
      </p:sp>
      <p:sp>
        <p:nvSpPr>
          <p:cNvPr id="242" name="Vývojový diagram: postup 241"/>
          <p:cNvSpPr/>
          <p:nvPr/>
        </p:nvSpPr>
        <p:spPr>
          <a:xfrm>
            <a:off x="2870131" y="4076645"/>
            <a:ext cx="1579222" cy="199407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Transformace do </a:t>
            </a:r>
            <a:r>
              <a:rPr lang="cs-CZ" sz="969" i="1" dirty="0"/>
              <a:t>E. coli</a:t>
            </a:r>
          </a:p>
        </p:txBody>
      </p:sp>
      <p:sp>
        <p:nvSpPr>
          <p:cNvPr id="243" name="Vývojový diagram: postup 242"/>
          <p:cNvSpPr/>
          <p:nvPr/>
        </p:nvSpPr>
        <p:spPr>
          <a:xfrm>
            <a:off x="2728476" y="4393904"/>
            <a:ext cx="872814" cy="299454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 err="1"/>
              <a:t>Colony</a:t>
            </a:r>
            <a:r>
              <a:rPr lang="cs-CZ" sz="877" dirty="0"/>
              <a:t> PCR</a:t>
            </a:r>
          </a:p>
        </p:txBody>
      </p:sp>
      <p:sp>
        <p:nvSpPr>
          <p:cNvPr id="244" name="Vývojový diagram: postup 243"/>
          <p:cNvSpPr/>
          <p:nvPr/>
        </p:nvSpPr>
        <p:spPr>
          <a:xfrm>
            <a:off x="2984248" y="4756362"/>
            <a:ext cx="1358205" cy="269341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 err="1"/>
              <a:t>Elektroporace</a:t>
            </a:r>
            <a:r>
              <a:rPr lang="cs-CZ" sz="923" dirty="0"/>
              <a:t> do </a:t>
            </a:r>
            <a:r>
              <a:rPr lang="cs-CZ" sz="923" i="1" dirty="0" err="1"/>
              <a:t>S.aureus</a:t>
            </a:r>
            <a:r>
              <a:rPr lang="cs-CZ" sz="923" dirty="0"/>
              <a:t> RN4220 </a:t>
            </a:r>
            <a:r>
              <a:rPr lang="cs-CZ" sz="923" dirty="0" err="1"/>
              <a:t>pSpcI</a:t>
            </a:r>
            <a:endParaRPr lang="cs-CZ" sz="923" dirty="0"/>
          </a:p>
        </p:txBody>
      </p:sp>
      <p:sp>
        <p:nvSpPr>
          <p:cNvPr id="245" name="Vývojový diagram: postup 244"/>
          <p:cNvSpPr/>
          <p:nvPr/>
        </p:nvSpPr>
        <p:spPr>
          <a:xfrm>
            <a:off x="3729568" y="4393904"/>
            <a:ext cx="926409" cy="299454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/>
              <a:t>Elektroforéza</a:t>
            </a:r>
          </a:p>
        </p:txBody>
      </p:sp>
      <p:cxnSp>
        <p:nvCxnSpPr>
          <p:cNvPr id="246" name="Přímá spojnice 245"/>
          <p:cNvCxnSpPr>
            <a:stCxn id="243" idx="3"/>
            <a:endCxn id="245" idx="1"/>
          </p:cNvCxnSpPr>
          <p:nvPr/>
        </p:nvCxnSpPr>
        <p:spPr>
          <a:xfrm>
            <a:off x="3601290" y="4543631"/>
            <a:ext cx="12827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Vývojový diagram: postup 246"/>
          <p:cNvSpPr/>
          <p:nvPr/>
        </p:nvSpPr>
        <p:spPr>
          <a:xfrm>
            <a:off x="3153209" y="5140195"/>
            <a:ext cx="997034" cy="199407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Přeočkování</a:t>
            </a:r>
          </a:p>
        </p:txBody>
      </p:sp>
      <p:sp>
        <p:nvSpPr>
          <p:cNvPr id="248" name="Vývojový diagram: postup 247"/>
          <p:cNvSpPr/>
          <p:nvPr/>
        </p:nvSpPr>
        <p:spPr>
          <a:xfrm>
            <a:off x="2870131" y="5490985"/>
            <a:ext cx="1595254" cy="373370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Funkční test citlivosti buněk </a:t>
            </a:r>
            <a:br>
              <a:rPr lang="cs-CZ" sz="923" dirty="0"/>
            </a:br>
            <a:r>
              <a:rPr lang="cs-CZ" sz="923" dirty="0"/>
              <a:t>S. aureus k fágům 812 a 812a </a:t>
            </a:r>
          </a:p>
        </p:txBody>
      </p:sp>
      <p:grpSp>
        <p:nvGrpSpPr>
          <p:cNvPr id="249" name="Skupina 248"/>
          <p:cNvGrpSpPr/>
          <p:nvPr/>
        </p:nvGrpSpPr>
        <p:grpSpPr>
          <a:xfrm>
            <a:off x="5288888" y="2868271"/>
            <a:ext cx="1054687" cy="797627"/>
            <a:chOff x="611560" y="1958547"/>
            <a:chExt cx="1142578" cy="864096"/>
          </a:xfrm>
        </p:grpSpPr>
        <p:cxnSp>
          <p:nvCxnSpPr>
            <p:cNvPr id="285" name="Přímá spojnice 284"/>
            <p:cNvCxnSpPr/>
            <p:nvPr/>
          </p:nvCxnSpPr>
          <p:spPr>
            <a:xfrm>
              <a:off x="611560" y="1958547"/>
              <a:ext cx="0" cy="86409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Přímá spojnice 285"/>
            <p:cNvCxnSpPr/>
            <p:nvPr/>
          </p:nvCxnSpPr>
          <p:spPr>
            <a:xfrm>
              <a:off x="1754138" y="1958547"/>
              <a:ext cx="0" cy="86409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Přímá spojnice 286"/>
            <p:cNvCxnSpPr/>
            <p:nvPr/>
          </p:nvCxnSpPr>
          <p:spPr>
            <a:xfrm>
              <a:off x="611560" y="2822643"/>
              <a:ext cx="1142578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Vývojový diagram: postup 249"/>
          <p:cNvSpPr/>
          <p:nvPr/>
        </p:nvSpPr>
        <p:spPr>
          <a:xfrm>
            <a:off x="4749168" y="2568101"/>
            <a:ext cx="1005002" cy="332345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 err="1"/>
              <a:t>Naštěpení</a:t>
            </a:r>
            <a:r>
              <a:rPr lang="cs-CZ" sz="877" dirty="0"/>
              <a:t> vektoru p</a:t>
            </a:r>
            <a:r>
              <a:rPr lang="cs-CZ" sz="877" dirty="0">
                <a:latin typeface="Symbol" panose="05050102010706020507" pitchFamily="18" charset="2"/>
              </a:rPr>
              <a:t>D</a:t>
            </a:r>
            <a:r>
              <a:rPr lang="cs-CZ" sz="877" dirty="0"/>
              <a:t>Cas9_T7</a:t>
            </a:r>
          </a:p>
        </p:txBody>
      </p:sp>
      <p:cxnSp>
        <p:nvCxnSpPr>
          <p:cNvPr id="251" name="Přímá spojnice 250"/>
          <p:cNvCxnSpPr/>
          <p:nvPr/>
        </p:nvCxnSpPr>
        <p:spPr>
          <a:xfrm>
            <a:off x="5816231" y="2474946"/>
            <a:ext cx="0" cy="358881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Vývojový diagram: postup 251"/>
          <p:cNvSpPr/>
          <p:nvPr/>
        </p:nvSpPr>
        <p:spPr>
          <a:xfrm>
            <a:off x="4823605" y="2986881"/>
            <a:ext cx="930565" cy="332345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Defosforylace vektoru</a:t>
            </a:r>
          </a:p>
        </p:txBody>
      </p:sp>
      <p:sp>
        <p:nvSpPr>
          <p:cNvPr id="253" name="Vývojový diagram: postup 252"/>
          <p:cNvSpPr/>
          <p:nvPr/>
        </p:nvSpPr>
        <p:spPr>
          <a:xfrm>
            <a:off x="4823605" y="3405661"/>
            <a:ext cx="930565" cy="199407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Extrakce z gelu</a:t>
            </a:r>
          </a:p>
        </p:txBody>
      </p:sp>
      <p:sp>
        <p:nvSpPr>
          <p:cNvPr id="254" name="Vývojový diagram: postup 253"/>
          <p:cNvSpPr/>
          <p:nvPr/>
        </p:nvSpPr>
        <p:spPr>
          <a:xfrm>
            <a:off x="5878292" y="2568101"/>
            <a:ext cx="930565" cy="332345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Spájení </a:t>
            </a:r>
            <a:r>
              <a:rPr lang="cs-CZ" sz="969" dirty="0" err="1"/>
              <a:t>oligo</a:t>
            </a:r>
            <a:endParaRPr lang="cs-CZ" sz="969" dirty="0"/>
          </a:p>
        </p:txBody>
      </p:sp>
      <p:sp>
        <p:nvSpPr>
          <p:cNvPr id="255" name="Vývojový diagram: postup 254"/>
          <p:cNvSpPr/>
          <p:nvPr/>
        </p:nvSpPr>
        <p:spPr>
          <a:xfrm>
            <a:off x="5450652" y="3752805"/>
            <a:ext cx="731158" cy="199407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Ligace</a:t>
            </a:r>
            <a:endParaRPr lang="cs-CZ" sz="969" dirty="0"/>
          </a:p>
        </p:txBody>
      </p:sp>
      <p:sp>
        <p:nvSpPr>
          <p:cNvPr id="256" name="Vývojový diagram: postup 255"/>
          <p:cNvSpPr/>
          <p:nvPr/>
        </p:nvSpPr>
        <p:spPr>
          <a:xfrm>
            <a:off x="5322122" y="4078395"/>
            <a:ext cx="997034" cy="199407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Transformace</a:t>
            </a:r>
          </a:p>
        </p:txBody>
      </p:sp>
      <p:sp>
        <p:nvSpPr>
          <p:cNvPr id="257" name="Vývojový diagram: postup 256"/>
          <p:cNvSpPr/>
          <p:nvPr/>
        </p:nvSpPr>
        <p:spPr>
          <a:xfrm>
            <a:off x="4823605" y="4395653"/>
            <a:ext cx="930564" cy="299454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 err="1"/>
              <a:t>Colony</a:t>
            </a:r>
            <a:r>
              <a:rPr lang="cs-CZ" sz="877" dirty="0"/>
              <a:t> PCR</a:t>
            </a:r>
          </a:p>
        </p:txBody>
      </p:sp>
      <p:sp>
        <p:nvSpPr>
          <p:cNvPr id="258" name="Vývojový diagram: postup 257"/>
          <p:cNvSpPr/>
          <p:nvPr/>
        </p:nvSpPr>
        <p:spPr>
          <a:xfrm>
            <a:off x="5139206" y="5099551"/>
            <a:ext cx="1358205" cy="269341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Přeočkování</a:t>
            </a:r>
          </a:p>
        </p:txBody>
      </p:sp>
      <p:sp>
        <p:nvSpPr>
          <p:cNvPr id="259" name="Vývojový diagram: postup 258"/>
          <p:cNvSpPr/>
          <p:nvPr/>
        </p:nvSpPr>
        <p:spPr>
          <a:xfrm>
            <a:off x="5882449" y="4395653"/>
            <a:ext cx="834163" cy="299454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/>
              <a:t>Elektroforéza</a:t>
            </a:r>
          </a:p>
        </p:txBody>
      </p:sp>
      <p:cxnSp>
        <p:nvCxnSpPr>
          <p:cNvPr id="260" name="Přímá spojnice 259"/>
          <p:cNvCxnSpPr>
            <a:stCxn id="257" idx="3"/>
            <a:endCxn id="259" idx="1"/>
          </p:cNvCxnSpPr>
          <p:nvPr/>
        </p:nvCxnSpPr>
        <p:spPr>
          <a:xfrm>
            <a:off x="5754169" y="4545380"/>
            <a:ext cx="1282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Vývojový diagram: postup 261"/>
          <p:cNvSpPr/>
          <p:nvPr/>
        </p:nvSpPr>
        <p:spPr>
          <a:xfrm>
            <a:off x="5023012" y="5923499"/>
            <a:ext cx="1595254" cy="409250"/>
          </a:xfrm>
          <a:prstGeom prst="flowChartProcess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Indukce exprese</a:t>
            </a:r>
          </a:p>
          <a:p>
            <a:pPr algn="ctr"/>
            <a:r>
              <a:rPr lang="cs-CZ" sz="923" dirty="0"/>
              <a:t>Příprava mikroskopického preparátu a mikroskopie</a:t>
            </a:r>
          </a:p>
        </p:txBody>
      </p:sp>
      <p:grpSp>
        <p:nvGrpSpPr>
          <p:cNvPr id="263" name="Skupina 262"/>
          <p:cNvGrpSpPr/>
          <p:nvPr/>
        </p:nvGrpSpPr>
        <p:grpSpPr>
          <a:xfrm>
            <a:off x="7356413" y="2866521"/>
            <a:ext cx="1054687" cy="797627"/>
            <a:chOff x="611560" y="1958547"/>
            <a:chExt cx="1142578" cy="864096"/>
          </a:xfrm>
        </p:grpSpPr>
        <p:cxnSp>
          <p:nvCxnSpPr>
            <p:cNvPr id="282" name="Přímá spojnice 281"/>
            <p:cNvCxnSpPr/>
            <p:nvPr/>
          </p:nvCxnSpPr>
          <p:spPr>
            <a:xfrm>
              <a:off x="611560" y="1958547"/>
              <a:ext cx="0" cy="86409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Přímá spojnice 282"/>
            <p:cNvCxnSpPr/>
            <p:nvPr/>
          </p:nvCxnSpPr>
          <p:spPr>
            <a:xfrm>
              <a:off x="1754138" y="1958547"/>
              <a:ext cx="0" cy="86409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Přímá spojnice 283"/>
            <p:cNvCxnSpPr/>
            <p:nvPr/>
          </p:nvCxnSpPr>
          <p:spPr>
            <a:xfrm>
              <a:off x="611560" y="2822643"/>
              <a:ext cx="1142578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4" name="Vývojový diagram: postup 263"/>
          <p:cNvSpPr/>
          <p:nvPr/>
        </p:nvSpPr>
        <p:spPr>
          <a:xfrm>
            <a:off x="6865547" y="2566352"/>
            <a:ext cx="992625" cy="332345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31" dirty="0" err="1"/>
              <a:t>Naštěpení</a:t>
            </a:r>
            <a:r>
              <a:rPr lang="cs-CZ" sz="831" dirty="0"/>
              <a:t> vektoru pET28_SH3</a:t>
            </a:r>
          </a:p>
        </p:txBody>
      </p:sp>
      <p:cxnSp>
        <p:nvCxnSpPr>
          <p:cNvPr id="265" name="Přímá spojnice 264"/>
          <p:cNvCxnSpPr/>
          <p:nvPr/>
        </p:nvCxnSpPr>
        <p:spPr>
          <a:xfrm>
            <a:off x="7888164" y="2503410"/>
            <a:ext cx="0" cy="356035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Vývojový diagram: postup 265"/>
          <p:cNvSpPr/>
          <p:nvPr/>
        </p:nvSpPr>
        <p:spPr>
          <a:xfrm>
            <a:off x="6891130" y="2985132"/>
            <a:ext cx="930565" cy="332345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Defosforylace vektoru</a:t>
            </a:r>
          </a:p>
        </p:txBody>
      </p:sp>
      <p:sp>
        <p:nvSpPr>
          <p:cNvPr id="267" name="Vývojový diagram: postup 266"/>
          <p:cNvSpPr/>
          <p:nvPr/>
        </p:nvSpPr>
        <p:spPr>
          <a:xfrm>
            <a:off x="6891130" y="3403912"/>
            <a:ext cx="930565" cy="199407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Extrakce z gelu</a:t>
            </a:r>
          </a:p>
        </p:txBody>
      </p:sp>
      <p:sp>
        <p:nvSpPr>
          <p:cNvPr id="268" name="Vývojový diagram: postup 267"/>
          <p:cNvSpPr/>
          <p:nvPr/>
        </p:nvSpPr>
        <p:spPr>
          <a:xfrm>
            <a:off x="7937781" y="2566352"/>
            <a:ext cx="897799" cy="332345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Vyštěpení</a:t>
            </a:r>
            <a:r>
              <a:rPr lang="cs-CZ" sz="969" dirty="0"/>
              <a:t> genu pro GFP</a:t>
            </a:r>
          </a:p>
        </p:txBody>
      </p:sp>
      <p:sp>
        <p:nvSpPr>
          <p:cNvPr id="269" name="Vývojový diagram: postup 268"/>
          <p:cNvSpPr/>
          <p:nvPr/>
        </p:nvSpPr>
        <p:spPr>
          <a:xfrm>
            <a:off x="7995435" y="2985132"/>
            <a:ext cx="831330" cy="332345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5" dirty="0"/>
              <a:t>Přečištění produktu</a:t>
            </a:r>
          </a:p>
        </p:txBody>
      </p:sp>
      <p:sp>
        <p:nvSpPr>
          <p:cNvPr id="270" name="Vývojový diagram: postup 269"/>
          <p:cNvSpPr/>
          <p:nvPr/>
        </p:nvSpPr>
        <p:spPr>
          <a:xfrm>
            <a:off x="7949973" y="3399929"/>
            <a:ext cx="897799" cy="199407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Elektroforéza</a:t>
            </a:r>
          </a:p>
        </p:txBody>
      </p:sp>
      <p:sp>
        <p:nvSpPr>
          <p:cNvPr id="271" name="Vývojový diagram: postup 270"/>
          <p:cNvSpPr/>
          <p:nvPr/>
        </p:nvSpPr>
        <p:spPr>
          <a:xfrm>
            <a:off x="7518177" y="3751056"/>
            <a:ext cx="731158" cy="199407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 err="1"/>
              <a:t>Ligace</a:t>
            </a:r>
            <a:endParaRPr lang="cs-CZ" sz="969" dirty="0"/>
          </a:p>
        </p:txBody>
      </p:sp>
      <p:sp>
        <p:nvSpPr>
          <p:cNvPr id="272" name="Vývojový diagram: postup 271"/>
          <p:cNvSpPr/>
          <p:nvPr/>
        </p:nvSpPr>
        <p:spPr>
          <a:xfrm>
            <a:off x="7389647" y="4076645"/>
            <a:ext cx="997034" cy="199407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Transformace</a:t>
            </a:r>
          </a:p>
        </p:txBody>
      </p:sp>
      <p:sp>
        <p:nvSpPr>
          <p:cNvPr id="273" name="Vývojový diagram: postup 272"/>
          <p:cNvSpPr/>
          <p:nvPr/>
        </p:nvSpPr>
        <p:spPr>
          <a:xfrm>
            <a:off x="6916017" y="4393904"/>
            <a:ext cx="905678" cy="299454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 err="1"/>
              <a:t>Colony</a:t>
            </a:r>
            <a:r>
              <a:rPr lang="cs-CZ" sz="877" dirty="0"/>
              <a:t> PCR</a:t>
            </a:r>
          </a:p>
        </p:txBody>
      </p:sp>
      <p:sp>
        <p:nvSpPr>
          <p:cNvPr id="274" name="Vývojový diagram: postup 273"/>
          <p:cNvSpPr/>
          <p:nvPr/>
        </p:nvSpPr>
        <p:spPr>
          <a:xfrm>
            <a:off x="7209062" y="5110907"/>
            <a:ext cx="1358205" cy="257986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Indukce exprese</a:t>
            </a:r>
          </a:p>
        </p:txBody>
      </p:sp>
      <p:sp>
        <p:nvSpPr>
          <p:cNvPr id="275" name="Vývojový diagram: postup 274"/>
          <p:cNvSpPr/>
          <p:nvPr/>
        </p:nvSpPr>
        <p:spPr>
          <a:xfrm>
            <a:off x="7949973" y="4393904"/>
            <a:ext cx="876792" cy="299454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77" dirty="0"/>
              <a:t>Elektroforéza</a:t>
            </a:r>
          </a:p>
        </p:txBody>
      </p:sp>
      <p:cxnSp>
        <p:nvCxnSpPr>
          <p:cNvPr id="276" name="Přímá spojnice 275"/>
          <p:cNvCxnSpPr>
            <a:stCxn id="273" idx="3"/>
            <a:endCxn id="275" idx="1"/>
          </p:cNvCxnSpPr>
          <p:nvPr/>
        </p:nvCxnSpPr>
        <p:spPr>
          <a:xfrm>
            <a:off x="7821695" y="4543631"/>
            <a:ext cx="1282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Vývojový diagram: postup 276"/>
          <p:cNvSpPr/>
          <p:nvPr/>
        </p:nvSpPr>
        <p:spPr>
          <a:xfrm>
            <a:off x="7387316" y="4755368"/>
            <a:ext cx="997034" cy="199407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Přeočkování</a:t>
            </a:r>
          </a:p>
        </p:txBody>
      </p:sp>
      <p:sp>
        <p:nvSpPr>
          <p:cNvPr id="278" name="Vývojový diagram: postup 277"/>
          <p:cNvSpPr/>
          <p:nvPr/>
        </p:nvSpPr>
        <p:spPr>
          <a:xfrm>
            <a:off x="7090537" y="5490985"/>
            <a:ext cx="1595254" cy="373370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 err="1"/>
              <a:t>Sonikace</a:t>
            </a:r>
            <a:r>
              <a:rPr lang="cs-CZ" sz="923" dirty="0"/>
              <a:t> a purifikace fúzního proteinu na FPLC</a:t>
            </a:r>
          </a:p>
        </p:txBody>
      </p:sp>
      <p:sp>
        <p:nvSpPr>
          <p:cNvPr id="279" name="Vývojový diagram: postup 278"/>
          <p:cNvSpPr/>
          <p:nvPr/>
        </p:nvSpPr>
        <p:spPr>
          <a:xfrm>
            <a:off x="732079" y="5482160"/>
            <a:ext cx="1595254" cy="3655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Funkční test citlivosti buněk </a:t>
            </a:r>
            <a:br>
              <a:rPr lang="cs-CZ" sz="923" dirty="0"/>
            </a:br>
            <a:r>
              <a:rPr lang="cs-CZ" sz="923" dirty="0"/>
              <a:t>S. aureus k </a:t>
            </a:r>
            <a:r>
              <a:rPr lang="cs-CZ" sz="923" dirty="0" err="1"/>
              <a:t>endolyzinu</a:t>
            </a:r>
            <a:endParaRPr lang="cs-CZ" sz="923" dirty="0"/>
          </a:p>
        </p:txBody>
      </p:sp>
      <p:sp>
        <p:nvSpPr>
          <p:cNvPr id="280" name="Vývojový diagram: postup 279"/>
          <p:cNvSpPr/>
          <p:nvPr/>
        </p:nvSpPr>
        <p:spPr>
          <a:xfrm>
            <a:off x="3158904" y="6028421"/>
            <a:ext cx="997034" cy="199407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9" dirty="0"/>
              <a:t>Hodnocení plak</a:t>
            </a:r>
          </a:p>
        </p:txBody>
      </p:sp>
      <p:sp>
        <p:nvSpPr>
          <p:cNvPr id="281" name="Vývojový diagram: postup 280"/>
          <p:cNvSpPr/>
          <p:nvPr/>
        </p:nvSpPr>
        <p:spPr>
          <a:xfrm>
            <a:off x="7090537" y="5984930"/>
            <a:ext cx="1595254" cy="286388"/>
          </a:xfrm>
          <a:prstGeom prst="flowChartProcess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23" dirty="0"/>
              <a:t>Fluorescenční mikroskopie buněk s GFP</a:t>
            </a:r>
          </a:p>
        </p:txBody>
      </p:sp>
      <p:cxnSp>
        <p:nvCxnSpPr>
          <p:cNvPr id="295" name="Přímá spojnice 294"/>
          <p:cNvCxnSpPr/>
          <p:nvPr/>
        </p:nvCxnSpPr>
        <p:spPr>
          <a:xfrm>
            <a:off x="430401" y="1583335"/>
            <a:ext cx="10732" cy="48367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ovéPole 296"/>
          <p:cNvSpPr txBox="1"/>
          <p:nvPr/>
        </p:nvSpPr>
        <p:spPr>
          <a:xfrm>
            <a:off x="-5188" y="1968304"/>
            <a:ext cx="46358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(út)</a:t>
            </a:r>
          </a:p>
        </p:txBody>
      </p:sp>
      <p:sp>
        <p:nvSpPr>
          <p:cNvPr id="298" name="TextovéPole 297"/>
          <p:cNvSpPr txBox="1"/>
          <p:nvPr/>
        </p:nvSpPr>
        <p:spPr>
          <a:xfrm>
            <a:off x="-71344" y="2636478"/>
            <a:ext cx="52931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</a:t>
            </a:r>
            <a:r>
              <a:rPr lang="cs-CZ" sz="1477" dirty="0" err="1"/>
              <a:t>čtv</a:t>
            </a:r>
            <a:r>
              <a:rPr lang="cs-CZ" sz="1477" dirty="0"/>
              <a:t>)</a:t>
            </a:r>
          </a:p>
        </p:txBody>
      </p:sp>
      <p:sp>
        <p:nvSpPr>
          <p:cNvPr id="299" name="TextovéPole 298"/>
          <p:cNvSpPr txBox="1"/>
          <p:nvPr/>
        </p:nvSpPr>
        <p:spPr>
          <a:xfrm>
            <a:off x="-5188" y="3304652"/>
            <a:ext cx="46358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(út)</a:t>
            </a:r>
          </a:p>
        </p:txBody>
      </p:sp>
      <p:sp>
        <p:nvSpPr>
          <p:cNvPr id="300" name="TextovéPole 299"/>
          <p:cNvSpPr txBox="1"/>
          <p:nvPr/>
        </p:nvSpPr>
        <p:spPr>
          <a:xfrm>
            <a:off x="-71344" y="3972826"/>
            <a:ext cx="52931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</a:t>
            </a:r>
            <a:r>
              <a:rPr lang="cs-CZ" sz="1477" dirty="0" err="1"/>
              <a:t>čtv</a:t>
            </a:r>
            <a:r>
              <a:rPr lang="cs-CZ" sz="1477" dirty="0"/>
              <a:t>)</a:t>
            </a:r>
          </a:p>
        </p:txBody>
      </p:sp>
      <p:sp>
        <p:nvSpPr>
          <p:cNvPr id="302" name="TextovéPole 301"/>
          <p:cNvSpPr txBox="1"/>
          <p:nvPr/>
        </p:nvSpPr>
        <p:spPr>
          <a:xfrm>
            <a:off x="-5188" y="4641000"/>
            <a:ext cx="46358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(út)</a:t>
            </a:r>
          </a:p>
        </p:txBody>
      </p:sp>
      <p:sp>
        <p:nvSpPr>
          <p:cNvPr id="303" name="TextovéPole 302"/>
          <p:cNvSpPr txBox="1"/>
          <p:nvPr/>
        </p:nvSpPr>
        <p:spPr>
          <a:xfrm>
            <a:off x="-75262" y="5309174"/>
            <a:ext cx="52931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</a:t>
            </a:r>
            <a:r>
              <a:rPr lang="cs-CZ" sz="1477" dirty="0" err="1"/>
              <a:t>čtv</a:t>
            </a:r>
            <a:r>
              <a:rPr lang="cs-CZ" sz="1477" dirty="0"/>
              <a:t>)</a:t>
            </a:r>
          </a:p>
        </p:txBody>
      </p:sp>
      <p:sp>
        <p:nvSpPr>
          <p:cNvPr id="304" name="TextovéPole 303"/>
          <p:cNvSpPr txBox="1"/>
          <p:nvPr/>
        </p:nvSpPr>
        <p:spPr>
          <a:xfrm>
            <a:off x="-5188" y="5977346"/>
            <a:ext cx="46358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77" dirty="0"/>
              <a:t>(út)</a:t>
            </a:r>
          </a:p>
        </p:txBody>
      </p:sp>
      <p:sp>
        <p:nvSpPr>
          <p:cNvPr id="305" name="TextovéPole 304"/>
          <p:cNvSpPr txBox="1"/>
          <p:nvPr/>
        </p:nvSpPr>
        <p:spPr>
          <a:xfrm>
            <a:off x="1641631" y="238492"/>
            <a:ext cx="583330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62" b="1" dirty="0"/>
              <a:t>Harmonogram cvičení z genového inženýrství – Jaro 2022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68160" y="570837"/>
            <a:ext cx="8792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Teorie ke čtyřem úlohám bude probírána v úterky pro všechny zapsané studenty společně (3-4× v semestru), v učebně E25/209. Potřebné pomůcky: notebook. Účast povinná. Praktická část bude probíhat v cca 4 týdnech v semestru/skupina.</a:t>
            </a:r>
          </a:p>
        </p:txBody>
      </p:sp>
    </p:spTree>
    <p:extLst>
      <p:ext uri="{BB962C8B-B14F-4D97-AF65-F5344CB8AC3E}">
        <p14:creationId xmlns:p14="http://schemas.microsoft.com/office/powerpoint/2010/main" val="207533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B35B799-9C96-4693-A874-C7014BD57E13}"/>
              </a:ext>
            </a:extLst>
          </p:cNvPr>
          <p:cNvSpPr txBox="1"/>
          <p:nvPr/>
        </p:nvSpPr>
        <p:spPr>
          <a:xfrm>
            <a:off x="2246684" y="124668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CRISPR/Cas9 editační systém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C7FF556-DCB7-4DFF-9DCB-F41DB8DF4475}"/>
              </a:ext>
            </a:extLst>
          </p:cNvPr>
          <p:cNvCxnSpPr/>
          <p:nvPr/>
        </p:nvCxnSpPr>
        <p:spPr>
          <a:xfrm>
            <a:off x="268448" y="586333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4C684645-597F-432D-9160-4267798E5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85"/>
          <a:stretch/>
        </p:blipFill>
        <p:spPr>
          <a:xfrm>
            <a:off x="328455" y="1458353"/>
            <a:ext cx="7708198" cy="24386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1542A2-9C20-4FD7-8EEE-6C73AB9F41C3}"/>
              </a:ext>
            </a:extLst>
          </p:cNvPr>
          <p:cNvSpPr txBox="1"/>
          <p:nvPr/>
        </p:nvSpPr>
        <p:spPr>
          <a:xfrm>
            <a:off x="268448" y="863332"/>
            <a:ext cx="446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sgRNA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crRNA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(navrhujeme)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tracrRNA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EB1941A-8AB1-440E-8BA3-8807C65F9234}"/>
              </a:ext>
            </a:extLst>
          </p:cNvPr>
          <p:cNvSpPr txBox="1"/>
          <p:nvPr/>
        </p:nvSpPr>
        <p:spPr>
          <a:xfrm>
            <a:off x="404070" y="3702009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crRNA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jak ji navrhnout?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0F587D-B67D-49AE-BB43-C08EB5F5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82554" y="4198923"/>
            <a:ext cx="4144161" cy="7898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5E6E9EB-2944-4E73-9D5F-B851E906716D}"/>
              </a:ext>
            </a:extLst>
          </p:cNvPr>
          <p:cNvSpPr txBox="1"/>
          <p:nvPr/>
        </p:nvSpPr>
        <p:spPr>
          <a:xfrm>
            <a:off x="387296" y="4122735"/>
            <a:ext cx="37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Ručně</a:t>
            </a:r>
          </a:p>
          <a:p>
            <a:pPr marL="342900" indent="-342900">
              <a:buAutoNum type="arabicPeriod"/>
            </a:pPr>
            <a:r>
              <a:rPr lang="cs-CZ" dirty="0"/>
              <a:t>Pomocí vhodných on-line nástrojů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A98AF6-6DC3-41DF-8FF9-C5F1403CABFA}"/>
              </a:ext>
            </a:extLst>
          </p:cNvPr>
          <p:cNvSpPr txBox="1"/>
          <p:nvPr/>
        </p:nvSpPr>
        <p:spPr>
          <a:xfrm>
            <a:off x="717258" y="4804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https://chopchop.cbu.uib.no/#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2EF2A97-674A-4F4F-B8E9-73B81AC999F6}"/>
              </a:ext>
            </a:extLst>
          </p:cNvPr>
          <p:cNvSpPr txBox="1"/>
          <p:nvPr/>
        </p:nvSpPr>
        <p:spPr>
          <a:xfrm>
            <a:off x="717258" y="51060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https://arep.med.harvard.edu/CasFinder/</a:t>
            </a:r>
          </a:p>
        </p:txBody>
      </p:sp>
    </p:spTree>
    <p:extLst>
      <p:ext uri="{BB962C8B-B14F-4D97-AF65-F5344CB8AC3E}">
        <p14:creationId xmlns:p14="http://schemas.microsoft.com/office/powerpoint/2010/main" val="21075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8B64DD-401B-4A8F-A165-930E4FCE76DD}"/>
              </a:ext>
            </a:extLst>
          </p:cNvPr>
          <p:cNvSpPr txBox="1"/>
          <p:nvPr/>
        </p:nvSpPr>
        <p:spPr>
          <a:xfrm>
            <a:off x="268448" y="158116"/>
            <a:ext cx="860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Schématické znázornění interference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gRNA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 umlčení exprese genu </a:t>
            </a:r>
            <a:r>
              <a:rPr lang="cs-CZ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ftsZ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vedoucí k defektu ve tvorbě septa.</a:t>
            </a:r>
            <a:endParaRPr lang="cs-CZ" b="1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068C577-4B70-4BCD-9A93-8BBEACAA5C60}"/>
              </a:ext>
            </a:extLst>
          </p:cNvPr>
          <p:cNvCxnSpPr/>
          <p:nvPr/>
        </p:nvCxnSpPr>
        <p:spPr>
          <a:xfrm>
            <a:off x="268448" y="804447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B58F37E-8126-49B9-80B0-76BCCAEBD4B1}"/>
              </a:ext>
            </a:extLst>
          </p:cNvPr>
          <p:cNvGrpSpPr/>
          <p:nvPr/>
        </p:nvGrpSpPr>
        <p:grpSpPr>
          <a:xfrm>
            <a:off x="1006679" y="1075435"/>
            <a:ext cx="6509857" cy="4530174"/>
            <a:chOff x="226502" y="1167190"/>
            <a:chExt cx="6509857" cy="4530174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F6B98637-07FD-41A0-8D67-FE139BD24C16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60"/>
            <a:stretch/>
          </p:blipFill>
          <p:spPr bwMode="auto">
            <a:xfrm>
              <a:off x="520117" y="1167190"/>
              <a:ext cx="5352177" cy="196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A1F58FA-8257-4A9B-BD39-D84D07315671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b="9794"/>
            <a:stretch/>
          </p:blipFill>
          <p:spPr bwMode="auto">
            <a:xfrm>
              <a:off x="226502" y="3252044"/>
              <a:ext cx="6509857" cy="24453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725C8D9-4295-4E5F-ADF7-7447466DDFC1}"/>
                </a:ext>
              </a:extLst>
            </p:cNvPr>
            <p:cNvSpPr/>
            <p:nvPr/>
          </p:nvSpPr>
          <p:spPr>
            <a:xfrm>
              <a:off x="293614" y="3002137"/>
              <a:ext cx="453005" cy="251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57F4FB-62AB-4CF1-A6CD-15F689079A5C}"/>
              </a:ext>
            </a:extLst>
          </p:cNvPr>
          <p:cNvSpPr txBox="1"/>
          <p:nvPr/>
        </p:nvSpPr>
        <p:spPr>
          <a:xfrm>
            <a:off x="906011" y="5605609"/>
            <a:ext cx="4213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buňky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bez editace septa, běžný fenotyp</a:t>
            </a:r>
          </a:p>
          <a:p>
            <a:pPr marL="342900" indent="-342900">
              <a:buAutoNum type="alphaUcPeriod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buňky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umlčení genu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ftsZ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Světelný mikroskop, barveno bazickým fuchsinem.</a:t>
            </a:r>
          </a:p>
        </p:txBody>
      </p:sp>
    </p:spTree>
    <p:extLst>
      <p:ext uri="{BB962C8B-B14F-4D97-AF65-F5344CB8AC3E}">
        <p14:creationId xmlns:p14="http://schemas.microsoft.com/office/powerpoint/2010/main" val="216245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2E68294-876F-47FB-96DC-7D0F1E201D5B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Návrh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spaceru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 editaci septa u 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 coli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6BE35C4-B753-4449-92E1-C3BFCD14D283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421F45-1300-4351-8853-E1B6D073A6B3}"/>
              </a:ext>
            </a:extLst>
          </p:cNvPr>
          <p:cNvSpPr txBox="1"/>
          <p:nvPr/>
        </p:nvSpPr>
        <p:spPr>
          <a:xfrm>
            <a:off x="268448" y="805343"/>
            <a:ext cx="865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Identifikace genu </a:t>
            </a:r>
            <a:r>
              <a:rPr lang="cs-CZ" i="1" dirty="0" err="1"/>
              <a:t>ftsZ</a:t>
            </a:r>
            <a:r>
              <a:rPr lang="cs-CZ" dirty="0"/>
              <a:t> v genomu </a:t>
            </a:r>
            <a:r>
              <a:rPr lang="cs-CZ" i="1" dirty="0"/>
              <a:t>E. coli </a:t>
            </a:r>
            <a:r>
              <a:rPr lang="cs-CZ" dirty="0"/>
              <a:t>– NCBI databáze</a:t>
            </a:r>
          </a:p>
          <a:p>
            <a:pPr marL="342900" indent="-342900">
              <a:buAutoNum type="arabicPeriod"/>
            </a:pPr>
            <a:r>
              <a:rPr lang="cs-CZ" dirty="0"/>
              <a:t>Návrh </a:t>
            </a:r>
            <a:r>
              <a:rPr lang="cs-CZ" dirty="0" err="1"/>
              <a:t>spaceru</a:t>
            </a:r>
            <a:r>
              <a:rPr lang="cs-CZ" dirty="0"/>
              <a:t> cílícího na danou DNA sekvenci (ručně, pomocí nástrojů např. </a:t>
            </a:r>
            <a:r>
              <a:rPr lang="cs-CZ" dirty="0" err="1"/>
              <a:t>chochop</a:t>
            </a:r>
            <a:r>
              <a:rPr lang="cs-CZ" dirty="0"/>
              <a:t>) 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A0F1652-9BD9-401B-94F5-E7CEBFCE7255}"/>
              </a:ext>
            </a:extLst>
          </p:cNvPr>
          <p:cNvGrpSpPr/>
          <p:nvPr/>
        </p:nvGrpSpPr>
        <p:grpSpPr>
          <a:xfrm>
            <a:off x="189714" y="1729568"/>
            <a:ext cx="8685838" cy="3700664"/>
            <a:chOff x="268447" y="1451673"/>
            <a:chExt cx="8685838" cy="3700664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C6DA1F7-87D7-4DA9-9F67-14D44DDFF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10611" b="15994"/>
            <a:stretch/>
          </p:blipFill>
          <p:spPr>
            <a:xfrm>
              <a:off x="268447" y="1451673"/>
              <a:ext cx="8553803" cy="3531387"/>
            </a:xfrm>
            <a:prstGeom prst="rect">
              <a:avLst/>
            </a:prstGeom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8D2B73F9-825D-4D14-8711-6BE3370FB094}"/>
                </a:ext>
              </a:extLst>
            </p:cNvPr>
            <p:cNvSpPr/>
            <p:nvPr/>
          </p:nvSpPr>
          <p:spPr>
            <a:xfrm>
              <a:off x="1098957" y="2701255"/>
              <a:ext cx="973123" cy="208885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E4AF160D-2FAD-4A61-9B7F-509CF2B577CF}"/>
                </a:ext>
              </a:extLst>
            </p:cNvPr>
            <p:cNvSpPr txBox="1"/>
            <p:nvPr/>
          </p:nvSpPr>
          <p:spPr>
            <a:xfrm>
              <a:off x="666772" y="4790114"/>
              <a:ext cx="180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navržené </a:t>
              </a:r>
              <a:r>
                <a:rPr lang="cs-CZ" sz="16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spacery</a:t>
              </a:r>
              <a:endPara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ADE34FDE-EA31-4960-A1B7-C4FE18D6426A}"/>
                </a:ext>
              </a:extLst>
            </p:cNvPr>
            <p:cNvSpPr/>
            <p:nvPr/>
          </p:nvSpPr>
          <p:spPr>
            <a:xfrm>
              <a:off x="3741490" y="2701255"/>
              <a:ext cx="520117" cy="208885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27B8D528-93DE-4DD4-BAF3-78E580EE06C9}"/>
                </a:ext>
              </a:extLst>
            </p:cNvPr>
            <p:cNvSpPr txBox="1"/>
            <p:nvPr/>
          </p:nvSpPr>
          <p:spPr>
            <a:xfrm>
              <a:off x="3431653" y="4762250"/>
              <a:ext cx="1162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řetězec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DE06973-E7EF-4A25-AD13-55BE6B1CD220}"/>
                </a:ext>
              </a:extLst>
            </p:cNvPr>
            <p:cNvSpPr/>
            <p:nvPr/>
          </p:nvSpPr>
          <p:spPr>
            <a:xfrm>
              <a:off x="8037528" y="2701255"/>
              <a:ext cx="520117" cy="208885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34B9512-236B-48B5-8AFF-F4DB107E2863}"/>
                </a:ext>
              </a:extLst>
            </p:cNvPr>
            <p:cNvSpPr txBox="1"/>
            <p:nvPr/>
          </p:nvSpPr>
          <p:spPr>
            <a:xfrm>
              <a:off x="7206691" y="4813783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efektivita štěpení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22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24A0160-DC1F-4A4C-9826-9845D3B567FD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Návrh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spaceru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 editaci septa u 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 coli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952937B-8A7D-49D3-A0BF-98D4D0CD839E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42C141-5FE7-4269-B626-E0D633B7E5CB}"/>
              </a:ext>
            </a:extLst>
          </p:cNvPr>
          <p:cNvSpPr txBox="1"/>
          <p:nvPr/>
        </p:nvSpPr>
        <p:spPr>
          <a:xfrm>
            <a:off x="268448" y="805343"/>
            <a:ext cx="865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Identifikace genu </a:t>
            </a:r>
            <a:r>
              <a:rPr lang="cs-CZ" i="1" dirty="0" err="1"/>
              <a:t>ftsZ</a:t>
            </a:r>
            <a:r>
              <a:rPr lang="cs-CZ" dirty="0"/>
              <a:t> v genomu </a:t>
            </a:r>
            <a:r>
              <a:rPr lang="cs-CZ" i="1" dirty="0"/>
              <a:t>E. coli </a:t>
            </a:r>
            <a:r>
              <a:rPr lang="cs-CZ" dirty="0"/>
              <a:t>– NCBI databáze</a:t>
            </a:r>
          </a:p>
          <a:p>
            <a:pPr marL="342900" indent="-342900">
              <a:buAutoNum type="arabicPeriod"/>
            </a:pPr>
            <a:r>
              <a:rPr lang="cs-CZ" dirty="0"/>
              <a:t>Návrh </a:t>
            </a:r>
            <a:r>
              <a:rPr lang="cs-CZ" dirty="0" err="1"/>
              <a:t>spaceru</a:t>
            </a:r>
            <a:r>
              <a:rPr lang="cs-CZ" dirty="0"/>
              <a:t> cílícího na danou DNA sekvenci (ručně, pomocí nástrojů např. </a:t>
            </a:r>
            <a:r>
              <a:rPr lang="cs-CZ" dirty="0" err="1"/>
              <a:t>chochop</a:t>
            </a:r>
            <a:r>
              <a:rPr lang="cs-CZ" dirty="0"/>
              <a:t>)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1BB87C-FD21-444B-8771-00B17DB37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589" r="734" b="36871"/>
          <a:stretch/>
        </p:blipFill>
        <p:spPr>
          <a:xfrm>
            <a:off x="268448" y="1914125"/>
            <a:ext cx="8577212" cy="25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B28A03F-E6B4-450F-9BCC-94D460A28EA6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Představení vektoru pro editaci CRISPR/Cas9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9DC9405-0BED-4CF4-A7D4-AF32FCFC8DF7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BE6F2C6C-CA89-478F-840D-BEC232A38C79}"/>
              </a:ext>
            </a:extLst>
          </p:cNvPr>
          <p:cNvPicPr/>
          <p:nvPr/>
        </p:nvPicPr>
        <p:blipFill rotWithShape="1">
          <a:blip r:embed="rId2"/>
          <a:srcRect l="21233" t="13157" r="34150" b="11006"/>
          <a:stretch/>
        </p:blipFill>
        <p:spPr bwMode="auto">
          <a:xfrm>
            <a:off x="360246" y="875902"/>
            <a:ext cx="5705475" cy="545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20F75E7-8A68-47EE-AB81-6E2ADFEAF898}"/>
              </a:ext>
            </a:extLst>
          </p:cNvPr>
          <p:cNvSpPr txBox="1"/>
          <p:nvPr/>
        </p:nvSpPr>
        <p:spPr>
          <a:xfrm>
            <a:off x="5016482" y="896780"/>
            <a:ext cx="385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Chloramfenikol 25 µg/ml</a:t>
            </a:r>
          </a:p>
          <a:p>
            <a:r>
              <a:rPr lang="cs-CZ" dirty="0">
                <a:solidFill>
                  <a:srgbClr val="C00000"/>
                </a:solidFill>
              </a:rPr>
              <a:t>Tetracyklin (indukce exprese) 10 µg/ml </a:t>
            </a:r>
          </a:p>
        </p:txBody>
      </p:sp>
    </p:spTree>
    <p:extLst>
      <p:ext uri="{BB962C8B-B14F-4D97-AF65-F5344CB8AC3E}">
        <p14:creationId xmlns:p14="http://schemas.microsoft.com/office/powerpoint/2010/main" val="360053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FA9FE6E-2021-416E-BA17-AC8599069CCA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Představení vektoru pro editaci CRISPR/Cas9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B994FAC-0498-4135-BB02-998368E04EB0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EDE75ED-53C6-40C5-AB08-F6B4D81D748D}"/>
              </a:ext>
            </a:extLst>
          </p:cNvPr>
          <p:cNvGrpSpPr/>
          <p:nvPr/>
        </p:nvGrpSpPr>
        <p:grpSpPr>
          <a:xfrm>
            <a:off x="1339389" y="625261"/>
            <a:ext cx="5968768" cy="2610171"/>
            <a:chOff x="0" y="0"/>
            <a:chExt cx="5760720" cy="301371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7126DBFA-7F4C-4CBC-A88D-A5E1FD81F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t="16461" r="19643" b="13874"/>
            <a:stretch/>
          </p:blipFill>
          <p:spPr bwMode="auto">
            <a:xfrm>
              <a:off x="0" y="0"/>
              <a:ext cx="5760720" cy="30137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5EBEE0C-2F99-4968-954D-6EEF2F7F6CB3}"/>
                </a:ext>
              </a:extLst>
            </p:cNvPr>
            <p:cNvSpPr/>
            <p:nvPr/>
          </p:nvSpPr>
          <p:spPr>
            <a:xfrm>
              <a:off x="2142949" y="1800751"/>
              <a:ext cx="959279" cy="258052"/>
            </a:xfrm>
            <a:prstGeom prst="rect">
              <a:avLst/>
            </a:pr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5FD13E-6060-477D-91DE-3884CF73F967}"/>
              </a:ext>
            </a:extLst>
          </p:cNvPr>
          <p:cNvSpPr txBox="1"/>
          <p:nvPr/>
        </p:nvSpPr>
        <p:spPr>
          <a:xfrm>
            <a:off x="201336" y="3514872"/>
            <a:ext cx="83302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promotor......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ATGGAAACGAGACCATTGGTCTCAGTTTTAGAGCTAGAAA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sgRNA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EC6E852-D8C5-4002-AEF3-2FC56F5A04D5}"/>
              </a:ext>
            </a:extLst>
          </p:cNvPr>
          <p:cNvGrpSpPr/>
          <p:nvPr/>
        </p:nvGrpSpPr>
        <p:grpSpPr>
          <a:xfrm>
            <a:off x="268448" y="4319331"/>
            <a:ext cx="8607104" cy="2152962"/>
            <a:chOff x="536896" y="4756970"/>
            <a:chExt cx="8607104" cy="2152962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05C17C3-0575-4269-A227-69EF8031A61B}"/>
                </a:ext>
              </a:extLst>
            </p:cNvPr>
            <p:cNvSpPr txBox="1"/>
            <p:nvPr/>
          </p:nvSpPr>
          <p:spPr>
            <a:xfrm>
              <a:off x="536896" y="4756970"/>
              <a:ext cx="8607104" cy="1968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>
                <a:lnSpc>
                  <a:spcPct val="107000"/>
                </a:lnSpc>
                <a:spcAft>
                  <a:spcPts val="800"/>
                </a:spcAft>
              </a:pPr>
              <a: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Kazeta ve směru 5-3:</a:t>
              </a:r>
            </a:p>
            <a:p>
              <a:pPr marL="180340">
                <a:lnSpc>
                  <a:spcPct val="107000"/>
                </a:lnSpc>
                <a:spcAft>
                  <a:spcPts val="800"/>
                </a:spcAft>
              </a:pPr>
              <a:b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TCAT</a:t>
              </a:r>
              <a:r>
                <a:rPr lang="cs-CZ" sz="1800" b="1" u="sng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CCTAGG</a:t>
              </a:r>
              <a: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TAATACGACTCACTATAGGGAATATACAGGGGATTATATATA</a:t>
              </a:r>
              <a:r>
                <a:rPr lang="cs-CZ" sz="1800" dirty="0">
                  <a:solidFill>
                    <a:srgbClr val="222222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ATGGAAAC</a:t>
              </a:r>
              <a:r>
                <a:rPr lang="cs-CZ" sz="1800" u="sng" dirty="0">
                  <a:solidFill>
                    <a:srgbClr val="222222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GAGACC</a:t>
              </a:r>
              <a:r>
                <a:rPr lang="cs-CZ" sz="1800" dirty="0">
                  <a:solidFill>
                    <a:srgbClr val="222222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ATTGGTCTCAGTTTTAGAGCTAGAAA</a:t>
              </a:r>
              <a: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TAGCAAGTTAAAATAAGGCTAGTCCGTTATCAACTTGAAAAAGTGGCACCGAGTCGGTGCTTTTTTTGAGATCTGTCCATACCCATGGTCTAGAATGCTCGAGTCAGAAA</a:t>
              </a:r>
              <a:r>
                <a:rPr lang="cs-CZ" sz="1800" b="1" u="sng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CCGCGG</a:t>
              </a:r>
              <a:r>
                <a:rPr lang="cs-CZ" sz="1800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AGA</a:t>
              </a:r>
              <a:endPara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AFE44805-2D5F-4628-8FEF-A4C3B94C52A9}"/>
                </a:ext>
              </a:extLst>
            </p:cNvPr>
            <p:cNvSpPr txBox="1"/>
            <p:nvPr/>
          </p:nvSpPr>
          <p:spPr>
            <a:xfrm>
              <a:off x="1302984" y="5240414"/>
              <a:ext cx="7439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i="1" dirty="0" err="1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AvrII</a:t>
              </a:r>
              <a:endParaRPr lang="cs-CZ" dirty="0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56D86B5-6324-4687-AAB6-BC11B609D289}"/>
                </a:ext>
              </a:extLst>
            </p:cNvPr>
            <p:cNvSpPr txBox="1"/>
            <p:nvPr/>
          </p:nvSpPr>
          <p:spPr>
            <a:xfrm>
              <a:off x="3702234" y="6540600"/>
              <a:ext cx="7439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800" i="1" dirty="0" err="1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SacII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07045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CE403C3-85B9-4A5C-9537-A1E513C795F0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Představení vektoru pro editaci CRISPR/Cas9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4F2339F-5A5D-4599-B155-B4DC0049147C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49307BF7-D65C-466B-BB2D-891F72EA9A4A}"/>
              </a:ext>
            </a:extLst>
          </p:cNvPr>
          <p:cNvGrpSpPr/>
          <p:nvPr/>
        </p:nvGrpSpPr>
        <p:grpSpPr>
          <a:xfrm>
            <a:off x="151002" y="661888"/>
            <a:ext cx="8919925" cy="6037996"/>
            <a:chOff x="151002" y="661888"/>
            <a:chExt cx="8919925" cy="6037996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82592299-1B21-4309-BEC4-0785B819BBF8}"/>
                </a:ext>
              </a:extLst>
            </p:cNvPr>
            <p:cNvGrpSpPr/>
            <p:nvPr/>
          </p:nvGrpSpPr>
          <p:grpSpPr>
            <a:xfrm>
              <a:off x="151002" y="661888"/>
              <a:ext cx="8607104" cy="1508253"/>
              <a:chOff x="536896" y="4756970"/>
              <a:chExt cx="8607104" cy="1508253"/>
            </a:xfrm>
          </p:grpSpPr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FA8D46A-5A72-4801-8C4F-E068C5F832F6}"/>
                  </a:ext>
                </a:extLst>
              </p:cNvPr>
              <p:cNvSpPr txBox="1"/>
              <p:nvPr/>
            </p:nvSpPr>
            <p:spPr>
              <a:xfrm>
                <a:off x="536896" y="4756970"/>
                <a:ext cx="8607104" cy="1311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600" b="1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Kazeta ve směru 5-3:</a:t>
                </a:r>
              </a:p>
              <a:p>
                <a:pPr marL="180340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cs-CZ" sz="16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cs-CZ" sz="12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TCAT</a:t>
                </a:r>
                <a:r>
                  <a:rPr lang="cs-CZ" sz="1200" b="1" u="sng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CCTAGG</a:t>
                </a:r>
                <a:r>
                  <a:rPr lang="cs-CZ" sz="12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TAATACGACTCACTATAGGGAATATACAGGGGATTATATATA</a:t>
                </a:r>
                <a:r>
                  <a:rPr lang="cs-CZ" sz="1200" dirty="0">
                    <a:solidFill>
                      <a:srgbClr val="222222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ATGGAAAC</a:t>
                </a:r>
                <a:r>
                  <a:rPr lang="cs-CZ" sz="1200" u="sng" dirty="0">
                    <a:solidFill>
                      <a:srgbClr val="222222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GAGACC</a:t>
                </a:r>
                <a:r>
                  <a:rPr lang="cs-CZ" sz="1200" dirty="0">
                    <a:solidFill>
                      <a:srgbClr val="222222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ATTGGTCTCAGTTTTAGAGCTAGAAA</a:t>
                </a:r>
                <a:r>
                  <a:rPr lang="cs-CZ" sz="12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TAGCAAGTTAAAATAAGGCTAGTCCGTTATCAACTTGAAAAAGTGGCACCGAGTCGGTGCTTTTTTTGAGATCTGTCCATACCCATGGTCTAGAATGCTCGAGTCAGAAA</a:t>
                </a:r>
                <a:r>
                  <a:rPr lang="cs-CZ" sz="1200" b="1" u="sng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CCGCGG</a:t>
                </a:r>
                <a:r>
                  <a:rPr lang="cs-CZ" sz="12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AGA</a:t>
                </a:r>
                <a:endPara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AE1EFDF-35CB-41FC-B620-5DD0D7D38612}"/>
                  </a:ext>
                </a:extLst>
              </p:cNvPr>
              <p:cNvSpPr txBox="1"/>
              <p:nvPr/>
            </p:nvSpPr>
            <p:spPr>
              <a:xfrm>
                <a:off x="1210706" y="5137076"/>
                <a:ext cx="743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i="1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AvrII</a:t>
                </a:r>
                <a:endParaRPr lang="cs-CZ" dirty="0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F7FE458-FFE1-421A-A42E-DB68A508C125}"/>
                  </a:ext>
                </a:extLst>
              </p:cNvPr>
              <p:cNvSpPr txBox="1"/>
              <p:nvPr/>
            </p:nvSpPr>
            <p:spPr>
              <a:xfrm>
                <a:off x="2974821" y="5895891"/>
                <a:ext cx="743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i="1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SacII</a:t>
                </a:r>
                <a:endParaRPr lang="cs-CZ" dirty="0"/>
              </a:p>
            </p:txBody>
          </p:sp>
        </p:grp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72294991-89AA-4088-957F-D0D5964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413" y="2489061"/>
              <a:ext cx="2343082" cy="507668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F69AA64-F3A4-4CE4-991C-3C1807F27202}"/>
                </a:ext>
              </a:extLst>
            </p:cNvPr>
            <p:cNvSpPr txBox="1"/>
            <p:nvPr/>
          </p:nvSpPr>
          <p:spPr>
            <a:xfrm>
              <a:off x="198168" y="2090525"/>
              <a:ext cx="8405769" cy="319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b="1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Kazetu štěpíme </a:t>
              </a:r>
              <a:r>
                <a:rPr lang="cs-CZ" sz="1400" b="1" dirty="0" err="1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BsaI</a:t>
              </a:r>
              <a:r>
                <a:rPr lang="cs-CZ" sz="1400" b="1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400" b="1" dirty="0" err="1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restriktázou</a:t>
              </a:r>
              <a:r>
                <a:rPr lang="cs-CZ" sz="1400" b="1" dirty="0">
                  <a:solidFill>
                    <a:srgbClr val="222222"/>
                  </a:solidFill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A3A124BF-C850-4240-92D2-B7FD0A8A9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321" y="1864810"/>
              <a:ext cx="4007010" cy="1329558"/>
            </a:xfrm>
            <a:prstGeom prst="rect">
              <a:avLst/>
            </a:prstGeom>
          </p:spPr>
        </p:pic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BBD795A4-00D0-4089-A600-F8FD0D3F31C4}"/>
                </a:ext>
              </a:extLst>
            </p:cNvPr>
            <p:cNvGrpSpPr/>
            <p:nvPr/>
          </p:nvGrpSpPr>
          <p:grpSpPr>
            <a:xfrm>
              <a:off x="217904" y="3320193"/>
              <a:ext cx="8853023" cy="2800902"/>
              <a:chOff x="165141" y="3593249"/>
              <a:chExt cx="8853023" cy="2800902"/>
            </a:xfrm>
          </p:grpSpPr>
          <p:grpSp>
            <p:nvGrpSpPr>
              <p:cNvPr id="37" name="Skupina 36">
                <a:extLst>
                  <a:ext uri="{FF2B5EF4-FFF2-40B4-BE49-F238E27FC236}">
                    <a16:creationId xmlns:a16="http://schemas.microsoft.com/office/drawing/2014/main" id="{5334DA2E-DACF-41FE-B2C8-CF41E6C359B6}"/>
                  </a:ext>
                </a:extLst>
              </p:cNvPr>
              <p:cNvGrpSpPr/>
              <p:nvPr/>
            </p:nvGrpSpPr>
            <p:grpSpPr>
              <a:xfrm>
                <a:off x="215104" y="3593249"/>
                <a:ext cx="8803060" cy="1288478"/>
                <a:chOff x="170470" y="4902597"/>
                <a:chExt cx="8803060" cy="1288478"/>
              </a:xfrm>
            </p:grpSpPr>
            <p:sp>
              <p:nvSpPr>
                <p:cNvPr id="16" name="TextovéPole 15">
                  <a:extLst>
                    <a:ext uri="{FF2B5EF4-FFF2-40B4-BE49-F238E27FC236}">
                      <a16:creationId xmlns:a16="http://schemas.microsoft.com/office/drawing/2014/main" id="{74441C4F-4B33-4482-900E-4A1D10910CF0}"/>
                    </a:ext>
                  </a:extLst>
                </p:cNvPr>
                <p:cNvSpPr txBox="1"/>
                <p:nvPr/>
              </p:nvSpPr>
              <p:spPr>
                <a:xfrm>
                  <a:off x="268448" y="5303155"/>
                  <a:ext cx="86071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1400" dirty="0">
                      <a:solidFill>
                        <a:srgbClr val="222222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ACAGGGGATTATATATAATG</a:t>
                  </a:r>
                  <a:r>
                    <a:rPr lang="cs-CZ" sz="1400" b="1" dirty="0">
                      <a:solidFill>
                        <a:srgbClr val="222222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GAAAC</a:t>
                  </a:r>
                  <a:r>
                    <a:rPr lang="cs-CZ" sz="1400" b="1" dirty="0">
                      <a:solidFill>
                        <a:srgbClr val="FF0000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GAGACC</a:t>
                  </a:r>
                  <a:r>
                    <a:rPr lang="cs-CZ" sz="1400" dirty="0">
                      <a:solidFill>
                        <a:srgbClr val="222222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ATT</a:t>
                  </a:r>
                  <a:r>
                    <a:rPr lang="cs-CZ" sz="1400" b="1" dirty="0">
                      <a:solidFill>
                        <a:srgbClr val="00B050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GGTCTC</a:t>
                  </a:r>
                  <a:r>
                    <a:rPr lang="cs-CZ" sz="1400" b="1" dirty="0">
                      <a:solidFill>
                        <a:srgbClr val="222222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cs-CZ" sz="1400" dirty="0">
                      <a:solidFill>
                        <a:srgbClr val="222222"/>
                      </a:solidFill>
                      <a:effectLst/>
                      <a:latin typeface="Courier New" panose="02070309020205020404" pitchFamily="49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GTTTTAGAGCTAGAAATAGCAAGTTAAAATAAGGCTAG</a:t>
                  </a:r>
                </a:p>
                <a:p>
                  <a:r>
                    <a:rPr lang="cs-CZ" sz="1400" dirty="0">
                      <a:solidFill>
                        <a:srgbClr val="222222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tgtcccctaatatatattaccttt</a:t>
                  </a:r>
                  <a:r>
                    <a:rPr lang="cs-CZ" sz="1400" b="1" dirty="0">
                      <a:solidFill>
                        <a:srgbClr val="222222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g</a:t>
                  </a:r>
                  <a:r>
                    <a:rPr lang="cs-CZ" sz="1400" b="1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ctctgg</a:t>
                  </a:r>
                  <a:r>
                    <a:rPr lang="cs-CZ" sz="1400" dirty="0">
                      <a:solidFill>
                        <a:srgbClr val="222222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taa</a:t>
                  </a:r>
                  <a:r>
                    <a:rPr lang="cs-CZ" sz="1400" b="1" dirty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ccagag</a:t>
                  </a:r>
                  <a:r>
                    <a:rPr lang="cs-CZ" sz="1400" b="1" dirty="0">
                      <a:solidFill>
                        <a:srgbClr val="222222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tcaaa</a:t>
                  </a:r>
                  <a:r>
                    <a:rPr lang="cs-CZ" sz="1400" dirty="0">
                      <a:solidFill>
                        <a:srgbClr val="222222"/>
                      </a:solidFill>
                      <a:latin typeface="Courier New" panose="02070309020205020404" pitchFamily="49" charset="0"/>
                      <a:cs typeface="Times New Roman" panose="02020603050405020304" pitchFamily="18" charset="0"/>
                    </a:rPr>
                    <a:t>atctcgatctttatcgttcaattttattccgatc</a:t>
                  </a:r>
                  <a:endParaRPr lang="cs-CZ" sz="1400" dirty="0"/>
                </a:p>
              </p:txBody>
            </p:sp>
            <p:cxnSp>
              <p:nvCxnSpPr>
                <p:cNvPr id="18" name="Přímá spojnice 17">
                  <a:extLst>
                    <a:ext uri="{FF2B5EF4-FFF2-40B4-BE49-F238E27FC236}">
                      <a16:creationId xmlns:a16="http://schemas.microsoft.com/office/drawing/2014/main" id="{8E271B80-92FA-4C7F-98DB-F688D9E9A553}"/>
                    </a:ext>
                  </a:extLst>
                </p:cNvPr>
                <p:cNvCxnSpPr/>
                <p:nvPr/>
              </p:nvCxnSpPr>
              <p:spPr>
                <a:xfrm>
                  <a:off x="268448" y="5303155"/>
                  <a:ext cx="8489658" cy="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50081277-812C-4BB2-9353-E95F6DB0060B}"/>
                    </a:ext>
                  </a:extLst>
                </p:cNvPr>
                <p:cNvSpPr txBox="1"/>
                <p:nvPr/>
              </p:nvSpPr>
              <p:spPr>
                <a:xfrm>
                  <a:off x="170470" y="4933822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>
                      <a:solidFill>
                        <a:srgbClr val="FF0000"/>
                      </a:solidFill>
                    </a:rPr>
                    <a:t>5´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CAB8EFCB-7AB2-475F-9658-860C6F298555}"/>
                    </a:ext>
                  </a:extLst>
                </p:cNvPr>
                <p:cNvSpPr txBox="1"/>
                <p:nvPr/>
              </p:nvSpPr>
              <p:spPr>
                <a:xfrm>
                  <a:off x="8506540" y="4927235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>
                      <a:solidFill>
                        <a:srgbClr val="FF0000"/>
                      </a:solidFill>
                    </a:rPr>
                    <a:t>3´</a:t>
                  </a:r>
                </a:p>
              </p:txBody>
            </p:sp>
            <p:cxnSp>
              <p:nvCxnSpPr>
                <p:cNvPr id="27" name="Přímá spojnice 26">
                  <a:extLst>
                    <a:ext uri="{FF2B5EF4-FFF2-40B4-BE49-F238E27FC236}">
                      <a16:creationId xmlns:a16="http://schemas.microsoft.com/office/drawing/2014/main" id="{CA00D412-2DE1-41AA-90AD-5B5BA025EA4C}"/>
                    </a:ext>
                  </a:extLst>
                </p:cNvPr>
                <p:cNvCxnSpPr/>
                <p:nvPr/>
              </p:nvCxnSpPr>
              <p:spPr>
                <a:xfrm>
                  <a:off x="327171" y="5837475"/>
                  <a:ext cx="8489658" cy="0"/>
                </a:xfrm>
                <a:prstGeom prst="line">
                  <a:avLst/>
                </a:prstGeom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ovéPole 27">
                  <a:extLst>
                    <a:ext uri="{FF2B5EF4-FFF2-40B4-BE49-F238E27FC236}">
                      <a16:creationId xmlns:a16="http://schemas.microsoft.com/office/drawing/2014/main" id="{E1219A7D-80ED-43AA-BD59-7B4F92381279}"/>
                    </a:ext>
                  </a:extLst>
                </p:cNvPr>
                <p:cNvSpPr txBox="1"/>
                <p:nvPr/>
              </p:nvSpPr>
              <p:spPr>
                <a:xfrm>
                  <a:off x="8604518" y="5745779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>
                      <a:solidFill>
                        <a:schemeClr val="accent1"/>
                      </a:solidFill>
                    </a:rPr>
                    <a:t>5´</a:t>
                  </a:r>
                </a:p>
              </p:txBody>
            </p:sp>
            <p:sp>
              <p:nvSpPr>
                <p:cNvPr id="29" name="TextovéPole 28">
                  <a:extLst>
                    <a:ext uri="{FF2B5EF4-FFF2-40B4-BE49-F238E27FC236}">
                      <a16:creationId xmlns:a16="http://schemas.microsoft.com/office/drawing/2014/main" id="{7B7B624D-B1C3-49D9-871B-8C61720BB70A}"/>
                    </a:ext>
                  </a:extLst>
                </p:cNvPr>
                <p:cNvSpPr txBox="1"/>
                <p:nvPr/>
              </p:nvSpPr>
              <p:spPr>
                <a:xfrm>
                  <a:off x="217905" y="5757595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>
                      <a:solidFill>
                        <a:schemeClr val="accent1"/>
                      </a:solidFill>
                    </a:rPr>
                    <a:t>3´</a:t>
                  </a:r>
                </a:p>
              </p:txBody>
            </p:sp>
            <p:cxnSp>
              <p:nvCxnSpPr>
                <p:cNvPr id="31" name="Přímá spojnice se šipkou 30">
                  <a:extLst>
                    <a:ext uri="{FF2B5EF4-FFF2-40B4-BE49-F238E27FC236}">
                      <a16:creationId xmlns:a16="http://schemas.microsoft.com/office/drawing/2014/main" id="{4ED22609-A47B-49AD-BF12-3C70FB5137D6}"/>
                    </a:ext>
                  </a:extLst>
                </p:cNvPr>
                <p:cNvCxnSpPr/>
                <p:nvPr/>
              </p:nvCxnSpPr>
              <p:spPr>
                <a:xfrm flipV="1">
                  <a:off x="5134062" y="5757595"/>
                  <a:ext cx="0" cy="3693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se šipkou 32">
                  <a:extLst>
                    <a:ext uri="{FF2B5EF4-FFF2-40B4-BE49-F238E27FC236}">
                      <a16:creationId xmlns:a16="http://schemas.microsoft.com/office/drawing/2014/main" id="{AA08C6E3-DCE2-40B4-8A47-0AAC98B9D91A}"/>
                    </a:ext>
                  </a:extLst>
                </p:cNvPr>
                <p:cNvCxnSpPr/>
                <p:nvPr/>
              </p:nvCxnSpPr>
              <p:spPr>
                <a:xfrm flipV="1">
                  <a:off x="2894202" y="5757595"/>
                  <a:ext cx="0" cy="4334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se šipkou 34">
                  <a:extLst>
                    <a:ext uri="{FF2B5EF4-FFF2-40B4-BE49-F238E27FC236}">
                      <a16:creationId xmlns:a16="http://schemas.microsoft.com/office/drawing/2014/main" id="{9B015D1F-E1F9-42AE-B72F-1F251E8AF369}"/>
                    </a:ext>
                  </a:extLst>
                </p:cNvPr>
                <p:cNvCxnSpPr/>
                <p:nvPr/>
              </p:nvCxnSpPr>
              <p:spPr>
                <a:xfrm>
                  <a:off x="2491530" y="4902597"/>
                  <a:ext cx="0" cy="5214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se šipkou 35">
                  <a:extLst>
                    <a:ext uri="{FF2B5EF4-FFF2-40B4-BE49-F238E27FC236}">
                      <a16:creationId xmlns:a16="http://schemas.microsoft.com/office/drawing/2014/main" id="{FBCFA06E-BD95-47B6-961F-0A9BC34A6791}"/>
                    </a:ext>
                  </a:extLst>
                </p:cNvPr>
                <p:cNvCxnSpPr/>
                <p:nvPr/>
              </p:nvCxnSpPr>
              <p:spPr>
                <a:xfrm>
                  <a:off x="4716011" y="4902597"/>
                  <a:ext cx="0" cy="5214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Skupina 51">
                <a:extLst>
                  <a:ext uri="{FF2B5EF4-FFF2-40B4-BE49-F238E27FC236}">
                    <a16:creationId xmlns:a16="http://schemas.microsoft.com/office/drawing/2014/main" id="{66BCF82F-422E-422D-858B-E4DBCF54CD07}"/>
                  </a:ext>
                </a:extLst>
              </p:cNvPr>
              <p:cNvGrpSpPr/>
              <p:nvPr/>
            </p:nvGrpSpPr>
            <p:grpSpPr>
              <a:xfrm>
                <a:off x="165141" y="5036893"/>
                <a:ext cx="8803060" cy="1199692"/>
                <a:chOff x="72492" y="5534301"/>
                <a:chExt cx="8803060" cy="1199692"/>
              </a:xfrm>
            </p:grpSpPr>
            <p:grpSp>
              <p:nvGrpSpPr>
                <p:cNvPr id="38" name="Skupina 37">
                  <a:extLst>
                    <a:ext uri="{FF2B5EF4-FFF2-40B4-BE49-F238E27FC236}">
                      <a16:creationId xmlns:a16="http://schemas.microsoft.com/office/drawing/2014/main" id="{6BCCA6A9-8BF9-474E-B294-017D42912BD0}"/>
                    </a:ext>
                  </a:extLst>
                </p:cNvPr>
                <p:cNvGrpSpPr/>
                <p:nvPr/>
              </p:nvGrpSpPr>
              <p:grpSpPr>
                <a:xfrm>
                  <a:off x="72492" y="5534301"/>
                  <a:ext cx="8803060" cy="1199692"/>
                  <a:chOff x="170470" y="4927235"/>
                  <a:chExt cx="8803060" cy="1199692"/>
                </a:xfrm>
              </p:grpSpPr>
              <p:sp>
                <p:nvSpPr>
                  <p:cNvPr id="39" name="TextovéPole 38">
                    <a:extLst>
                      <a:ext uri="{FF2B5EF4-FFF2-40B4-BE49-F238E27FC236}">
                        <a16:creationId xmlns:a16="http://schemas.microsoft.com/office/drawing/2014/main" id="{DF21E4D9-3A27-412D-B0E5-1B02497AB5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48" y="5303155"/>
                    <a:ext cx="86071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cs-CZ" sz="1400" dirty="0">
                        <a:solidFill>
                          <a:srgbClr val="22222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ACAGGGGATTATATATAATG</a:t>
                    </a:r>
                    <a:r>
                      <a:rPr lang="cs-CZ" sz="1400" b="1" dirty="0">
                        <a:solidFill>
                          <a:srgbClr val="22222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GAAAC</a:t>
                    </a:r>
                    <a:r>
                      <a:rPr lang="cs-CZ" sz="14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GAGACC</a:t>
                    </a:r>
                    <a:r>
                      <a:rPr lang="cs-CZ" sz="1400" dirty="0">
                        <a:solidFill>
                          <a:srgbClr val="22222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ATT</a:t>
                    </a:r>
                    <a:r>
                      <a:rPr lang="cs-CZ" sz="1400" b="1" dirty="0">
                        <a:solidFill>
                          <a:srgbClr val="00B05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GGTCTC</a:t>
                    </a:r>
                    <a:r>
                      <a:rPr lang="cs-CZ" sz="1400" b="1" dirty="0">
                        <a:solidFill>
                          <a:srgbClr val="22222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r>
                      <a:rPr lang="cs-CZ" sz="1400" dirty="0">
                        <a:solidFill>
                          <a:srgbClr val="222222"/>
                        </a:solidFill>
                        <a:effectLst/>
                        <a:highlight>
                          <a:srgbClr val="C0C0C0"/>
                        </a:highlight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GTTT</a:t>
                    </a:r>
                    <a:r>
                      <a:rPr lang="cs-CZ" sz="1400" dirty="0">
                        <a:solidFill>
                          <a:srgbClr val="222222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TAGAGCTAGAAATAGCAAGTTAAAATAAGGCTAG</a:t>
                    </a:r>
                  </a:p>
                  <a:p>
                    <a:r>
                      <a:rPr lang="cs-CZ" sz="1400" dirty="0">
                        <a:solidFill>
                          <a:srgbClr val="222222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tgtcccctaatatatattac</a:t>
                    </a:r>
                    <a:r>
                      <a:rPr lang="cs-CZ" sz="1400" dirty="0">
                        <a:solidFill>
                          <a:srgbClr val="222222"/>
                        </a:solidFill>
                        <a:highlight>
                          <a:srgbClr val="C0C0C0"/>
                        </a:highlight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cttt</a:t>
                    </a:r>
                    <a:r>
                      <a:rPr lang="cs-CZ" sz="1400" b="1" dirty="0">
                        <a:solidFill>
                          <a:srgbClr val="222222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g</a:t>
                    </a:r>
                    <a:r>
                      <a:rPr lang="cs-CZ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ctctgg</a:t>
                    </a:r>
                    <a:r>
                      <a:rPr lang="cs-CZ" sz="1400" dirty="0">
                        <a:solidFill>
                          <a:srgbClr val="222222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taa</a:t>
                    </a:r>
                    <a:r>
                      <a:rPr lang="cs-CZ" sz="14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ccagag</a:t>
                    </a:r>
                    <a:r>
                      <a:rPr lang="cs-CZ" sz="1400" b="1" dirty="0">
                        <a:solidFill>
                          <a:srgbClr val="222222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tcaaa</a:t>
                    </a:r>
                    <a:r>
                      <a:rPr lang="cs-CZ" sz="1400" dirty="0">
                        <a:solidFill>
                          <a:srgbClr val="222222"/>
                        </a:solidFill>
                        <a:latin typeface="Courier New" panose="02070309020205020404" pitchFamily="49" charset="0"/>
                        <a:cs typeface="Times New Roman" panose="02020603050405020304" pitchFamily="18" charset="0"/>
                      </a:rPr>
                      <a:t>atctcgatctttatcgttcaattttattccgatc</a:t>
                    </a:r>
                    <a:endParaRPr lang="cs-CZ" sz="1400" dirty="0"/>
                  </a:p>
                </p:txBody>
              </p: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261235EE-CA25-4FCF-9950-B3FF548297A8}"/>
                      </a:ext>
                    </a:extLst>
                  </p:cNvPr>
                  <p:cNvCxnSpPr/>
                  <p:nvPr/>
                </p:nvCxnSpPr>
                <p:spPr>
                  <a:xfrm>
                    <a:off x="268448" y="5303155"/>
                    <a:ext cx="8489658" cy="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ovéPole 40">
                    <a:extLst>
                      <a:ext uri="{FF2B5EF4-FFF2-40B4-BE49-F238E27FC236}">
                        <a16:creationId xmlns:a16="http://schemas.microsoft.com/office/drawing/2014/main" id="{640F7278-60DB-44F4-BEBD-8CDCE3DE984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70" y="4933822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rgbClr val="FF0000"/>
                        </a:solidFill>
                      </a:rPr>
                      <a:t>5´</a:t>
                    </a:r>
                  </a:p>
                </p:txBody>
              </p:sp>
              <p:sp>
                <p:nvSpPr>
                  <p:cNvPr id="42" name="TextovéPole 41">
                    <a:extLst>
                      <a:ext uri="{FF2B5EF4-FFF2-40B4-BE49-F238E27FC236}">
                        <a16:creationId xmlns:a16="http://schemas.microsoft.com/office/drawing/2014/main" id="{7489A6AD-0933-47BD-95E7-5BFAAD24C954}"/>
                      </a:ext>
                    </a:extLst>
                  </p:cNvPr>
                  <p:cNvSpPr txBox="1"/>
                  <p:nvPr/>
                </p:nvSpPr>
                <p:spPr>
                  <a:xfrm>
                    <a:off x="8506540" y="4927235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rgbClr val="FF0000"/>
                        </a:solidFill>
                      </a:rPr>
                      <a:t>3´</a:t>
                    </a:r>
                  </a:p>
                </p:txBody>
              </p:sp>
              <p:cxnSp>
                <p:nvCxnSpPr>
                  <p:cNvPr id="43" name="Přímá spojnice 42">
                    <a:extLst>
                      <a:ext uri="{FF2B5EF4-FFF2-40B4-BE49-F238E27FC236}">
                        <a16:creationId xmlns:a16="http://schemas.microsoft.com/office/drawing/2014/main" id="{34198CA4-9FD1-4DE1-B047-9ED38E800D7E}"/>
                      </a:ext>
                    </a:extLst>
                  </p:cNvPr>
                  <p:cNvCxnSpPr/>
                  <p:nvPr/>
                </p:nvCxnSpPr>
                <p:spPr>
                  <a:xfrm>
                    <a:off x="327171" y="5837475"/>
                    <a:ext cx="8489658" cy="0"/>
                  </a:xfrm>
                  <a:prstGeom prst="line">
                    <a:avLst/>
                  </a:prstGeom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ovéPole 43">
                    <a:extLst>
                      <a:ext uri="{FF2B5EF4-FFF2-40B4-BE49-F238E27FC236}">
                        <a16:creationId xmlns:a16="http://schemas.microsoft.com/office/drawing/2014/main" id="{6F25923C-E28C-4423-B6D3-A83F9BAE1B82}"/>
                      </a:ext>
                    </a:extLst>
                  </p:cNvPr>
                  <p:cNvSpPr txBox="1"/>
                  <p:nvPr/>
                </p:nvSpPr>
                <p:spPr>
                  <a:xfrm>
                    <a:off x="8604518" y="5745779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chemeClr val="accent1"/>
                        </a:solidFill>
                      </a:rPr>
                      <a:t>5´</a:t>
                    </a:r>
                  </a:p>
                </p:txBody>
              </p:sp>
              <p:sp>
                <p:nvSpPr>
                  <p:cNvPr id="45" name="TextovéPole 44">
                    <a:extLst>
                      <a:ext uri="{FF2B5EF4-FFF2-40B4-BE49-F238E27FC236}">
                        <a16:creationId xmlns:a16="http://schemas.microsoft.com/office/drawing/2014/main" id="{208C69B6-1A5F-438F-AA77-19805807FDD2}"/>
                      </a:ext>
                    </a:extLst>
                  </p:cNvPr>
                  <p:cNvSpPr txBox="1"/>
                  <p:nvPr/>
                </p:nvSpPr>
                <p:spPr>
                  <a:xfrm>
                    <a:off x="217905" y="5757595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>
                        <a:solidFill>
                          <a:schemeClr val="accent1"/>
                        </a:solidFill>
                      </a:rPr>
                      <a:t>3´</a:t>
                    </a:r>
                  </a:p>
                </p:txBody>
              </p:sp>
            </p:grpSp>
            <p:sp>
              <p:nvSpPr>
                <p:cNvPr id="50" name="Obdélník 49">
                  <a:extLst>
                    <a:ext uri="{FF2B5EF4-FFF2-40B4-BE49-F238E27FC236}">
                      <a16:creationId xmlns:a16="http://schemas.microsoft.com/office/drawing/2014/main" id="{64564471-EB15-4B77-A2C0-8C7E6C5633BC}"/>
                    </a:ext>
                  </a:extLst>
                </p:cNvPr>
                <p:cNvSpPr/>
                <p:nvPr/>
              </p:nvSpPr>
              <p:spPr>
                <a:xfrm>
                  <a:off x="2402149" y="5959121"/>
                  <a:ext cx="2214485" cy="2309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" name="Obdélník 50">
                  <a:extLst>
                    <a:ext uri="{FF2B5EF4-FFF2-40B4-BE49-F238E27FC236}">
                      <a16:creationId xmlns:a16="http://schemas.microsoft.com/office/drawing/2014/main" id="{663C2F44-5793-4D9C-A3A3-0FD5704CD481}"/>
                    </a:ext>
                  </a:extLst>
                </p:cNvPr>
                <p:cNvSpPr/>
                <p:nvPr/>
              </p:nvSpPr>
              <p:spPr>
                <a:xfrm>
                  <a:off x="2801922" y="6218575"/>
                  <a:ext cx="2214485" cy="2148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2F5379E1-708C-415D-96DC-419AE8B873C6}"/>
                  </a:ext>
                </a:extLst>
              </p:cNvPr>
              <p:cNvSpPr txBox="1"/>
              <p:nvPr/>
            </p:nvSpPr>
            <p:spPr>
              <a:xfrm>
                <a:off x="2894571" y="4881727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400" dirty="0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 štěpení </a:t>
                </a:r>
                <a:r>
                  <a:rPr lang="cs-CZ" sz="1400" dirty="0" err="1">
                    <a:solidFill>
                      <a:srgbClr val="222222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BsaI</a:t>
                </a:r>
                <a:endParaRPr lang="cs-CZ" sz="1400" dirty="0"/>
              </a:p>
            </p:txBody>
          </p: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4C8ECDFC-F86D-4100-BA38-0B6A9D25D919}"/>
                  </a:ext>
                </a:extLst>
              </p:cNvPr>
              <p:cNvSpPr txBox="1"/>
              <p:nvPr/>
            </p:nvSpPr>
            <p:spPr>
              <a:xfrm>
                <a:off x="2412097" y="5129486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effectLst/>
                    <a:highlight>
                      <a:srgbClr val="D3D3D3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GAAA</a:t>
                </a:r>
                <a:r>
                  <a:rPr lang="cs-CZ" sz="1400" b="1" dirty="0">
                    <a:effectLst/>
                    <a:highlight>
                      <a:srgbClr val="00FF00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CTGGAAGATATCGACCTGTC </a:t>
                </a:r>
                <a:r>
                  <a:rPr lang="cs-CZ" sz="1400" b="1" dirty="0" err="1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oligo</a:t>
                </a:r>
                <a:r>
                  <a:rPr lang="cs-CZ" sz="1400" b="1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 1</a:t>
                </a:r>
                <a:endParaRPr lang="cs-CZ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Pravá složená závorka 58">
                <a:extLst>
                  <a:ext uri="{FF2B5EF4-FFF2-40B4-BE49-F238E27FC236}">
                    <a16:creationId xmlns:a16="http://schemas.microsoft.com/office/drawing/2014/main" id="{33287340-1983-4780-A040-69A28756BD99}"/>
                  </a:ext>
                </a:extLst>
              </p:cNvPr>
              <p:cNvSpPr/>
              <p:nvPr/>
            </p:nvSpPr>
            <p:spPr>
              <a:xfrm rot="5400000">
                <a:off x="3646527" y="4602940"/>
                <a:ext cx="109174" cy="176672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Pravá složená závorka 59">
                <a:extLst>
                  <a:ext uri="{FF2B5EF4-FFF2-40B4-BE49-F238E27FC236}">
                    <a16:creationId xmlns:a16="http://schemas.microsoft.com/office/drawing/2014/main" id="{1E75B1DD-BED3-4D00-B533-8677664490EB}"/>
                  </a:ext>
                </a:extLst>
              </p:cNvPr>
              <p:cNvSpPr/>
              <p:nvPr/>
            </p:nvSpPr>
            <p:spPr>
              <a:xfrm rot="5400000">
                <a:off x="3822695" y="5133391"/>
                <a:ext cx="109174" cy="1766726"/>
              </a:xfrm>
              <a:prstGeom prst="rightBrac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7E6A5576-D02C-4B4D-B444-E4C42F9782D1}"/>
                  </a:ext>
                </a:extLst>
              </p:cNvPr>
              <p:cNvSpPr txBox="1"/>
              <p:nvPr/>
            </p:nvSpPr>
            <p:spPr>
              <a:xfrm>
                <a:off x="2536164" y="6086374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400" b="1" dirty="0">
                    <a:effectLst/>
                    <a:highlight>
                      <a:srgbClr val="00FF00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GACCTTCTATAGCTGGACAG</a:t>
                </a:r>
                <a:r>
                  <a:rPr lang="cs-CZ" sz="1400" b="1" dirty="0">
                    <a:effectLst/>
                    <a:highlight>
                      <a:srgbClr val="D3D3D3"/>
                    </a:highlight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CAAA </a:t>
                </a:r>
                <a:r>
                  <a:rPr lang="cs-CZ" sz="1400" b="1" dirty="0" err="1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oligo</a:t>
                </a:r>
                <a:r>
                  <a:rPr lang="cs-CZ" sz="1400" b="1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 2</a:t>
                </a:r>
                <a:endParaRPr lang="cs-CZ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66" name="Přímá spojnice 65">
                <a:extLst>
                  <a:ext uri="{FF2B5EF4-FFF2-40B4-BE49-F238E27FC236}">
                    <a16:creationId xmlns:a16="http://schemas.microsoft.com/office/drawing/2014/main" id="{DF0D768B-8EF1-48CD-8FA3-2F23D02F9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3889" y="5612156"/>
                <a:ext cx="0" cy="578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34E8B94D-A68F-4F9A-9C40-B0295EB523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4620" y="5601792"/>
                <a:ext cx="0" cy="578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0B3C05F3-4CCE-47FF-913D-6FDE619C2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6945" y="5587726"/>
                <a:ext cx="0" cy="578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D833F202-E5C7-44FA-907A-51A47A289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3952" y="5612156"/>
                <a:ext cx="0" cy="578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3B9DA2BE-C8F7-426D-848C-EDE4D6696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7615" y="5406225"/>
                <a:ext cx="0" cy="314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9447C3E1-4FCB-4A42-BD3C-5BBA373292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1292" y="5386612"/>
                <a:ext cx="0" cy="314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91A97306-1B29-4289-B34F-B0A36EB8E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3571" y="5383419"/>
                <a:ext cx="0" cy="314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0066D6DE-B20C-4195-907B-6A1D65763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3289" y="5411779"/>
                <a:ext cx="0" cy="314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D745D1C5-6719-4911-AEA0-7A3A7E5C495C}"/>
                </a:ext>
              </a:extLst>
            </p:cNvPr>
            <p:cNvSpPr txBox="1"/>
            <p:nvPr/>
          </p:nvSpPr>
          <p:spPr>
            <a:xfrm>
              <a:off x="424568" y="6238219"/>
              <a:ext cx="8380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Oligo</a:t>
              </a:r>
              <a:r>
                <a:rPr lang="cs-CZ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</a:t>
              </a:r>
              <a:r>
                <a:rPr lang="cs-CZ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 </a:t>
              </a:r>
              <a:r>
                <a:rPr lang="cs-CZ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Oligo</a:t>
              </a:r>
              <a:r>
                <a:rPr lang="cs-CZ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2</a:t>
              </a:r>
              <a:r>
                <a:rPr lang="cs-CZ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sekvence mezerníku cílící na gen </a:t>
              </a:r>
              <a:r>
                <a:rPr lang="cs-CZ" sz="12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ftsZ</a:t>
              </a:r>
              <a:r>
                <a:rPr lang="cs-CZ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doplněná o přesahy komplementární k </a:t>
              </a:r>
              <a:r>
                <a:rPr lang="cs-CZ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naštěpené</a:t>
              </a:r>
              <a:r>
                <a:rPr lang="cs-CZ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kazetě ve vektoru</a:t>
              </a:r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64F60D83-E072-4035-BB4B-B82FCA7A5570}"/>
                </a:ext>
              </a:extLst>
            </p:cNvPr>
            <p:cNvSpPr/>
            <p:nvPr/>
          </p:nvSpPr>
          <p:spPr>
            <a:xfrm>
              <a:off x="1023457" y="2461307"/>
              <a:ext cx="1065402" cy="23611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82CF63C7-AC4F-4108-BB6A-B1684E6AFE92}"/>
                </a:ext>
              </a:extLst>
            </p:cNvPr>
            <p:cNvSpPr/>
            <p:nvPr/>
          </p:nvSpPr>
          <p:spPr>
            <a:xfrm>
              <a:off x="1020330" y="2730831"/>
              <a:ext cx="1065402" cy="236116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E3F0AB75-41F9-4F40-9435-23324246D0D8}"/>
                </a:ext>
              </a:extLst>
            </p:cNvPr>
            <p:cNvCxnSpPr/>
            <p:nvPr/>
          </p:nvCxnSpPr>
          <p:spPr>
            <a:xfrm>
              <a:off x="2085732" y="2966947"/>
              <a:ext cx="1247125" cy="8746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>
              <a:extLst>
                <a:ext uri="{FF2B5EF4-FFF2-40B4-BE49-F238E27FC236}">
                  <a16:creationId xmlns:a16="http://schemas.microsoft.com/office/drawing/2014/main" id="{8C125389-F53E-4DD8-BECE-41A2C4DED2B7}"/>
                </a:ext>
              </a:extLst>
            </p:cNvPr>
            <p:cNvCxnSpPr/>
            <p:nvPr/>
          </p:nvCxnSpPr>
          <p:spPr>
            <a:xfrm>
              <a:off x="2085732" y="2461307"/>
              <a:ext cx="2315320" cy="138031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279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81F46DA-D9D6-4335-9806-A843164B3840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Exprese dCas9 indukovaná tetracyklinem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3FAB662-7234-4C73-A5AA-28DAB52884EA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AD7C8933-4866-437A-AB63-7F1EA6A9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09" y="1106288"/>
            <a:ext cx="6568581" cy="49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B3EFE8E-FA74-45CB-8F73-DAEE60D707B3}"/>
              </a:ext>
            </a:extLst>
          </p:cNvPr>
          <p:cNvSpPr txBox="1"/>
          <p:nvPr/>
        </p:nvSpPr>
        <p:spPr>
          <a:xfrm>
            <a:off x="268448" y="158116"/>
            <a:ext cx="8607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Exprese dCas9 indukovaná tetracyklinem</a:t>
            </a:r>
            <a:endParaRPr lang="cs-CZ" b="1" i="1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B6ADEBF-1D57-457A-B7B2-6BCD515DDC6B}"/>
              </a:ext>
            </a:extLst>
          </p:cNvPr>
          <p:cNvCxnSpPr/>
          <p:nvPr/>
        </p:nvCxnSpPr>
        <p:spPr>
          <a:xfrm>
            <a:off x="268448" y="52744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4E89BE9E-7CA9-4BCA-8047-E8E37355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6" t="52365" r="58807" b="14234"/>
          <a:stretch/>
        </p:blipFill>
        <p:spPr>
          <a:xfrm>
            <a:off x="268448" y="896780"/>
            <a:ext cx="8544274" cy="209808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67C503-799A-416B-8165-8DB3E1445718}"/>
              </a:ext>
            </a:extLst>
          </p:cNvPr>
          <p:cNvSpPr txBox="1"/>
          <p:nvPr/>
        </p:nvSpPr>
        <p:spPr>
          <a:xfrm>
            <a:off x="268448" y="3121925"/>
            <a:ext cx="4572000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cs-CZ" b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Postup práce v bodech: </a:t>
            </a:r>
          </a:p>
          <a:p>
            <a:pPr marL="400050" lvl="0" indent="-400050"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Výchozím materiálem je 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plazmidová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pΔCas9_T7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(vektor pro Cas9 editaci bez mezerníku,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Obr. 2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kompetentní buňky </a:t>
            </a:r>
            <a:r>
              <a:rPr lang="cs-CZ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coli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DH5α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 </a:t>
            </a:r>
            <a:r>
              <a:rPr lang="cs-CZ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coli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BL21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400050"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Vložení mezerníku do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pΔCas9_T7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štěpení vektoru, vyřezání z gelu, spojení 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(mezerník), 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ligace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Transformace 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upravenehé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vektoru (pΔCas9_T7_ztfs) do </a:t>
            </a:r>
            <a:r>
              <a:rPr lang="cs-CZ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coli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BL21, selekce na chloramfenikolu</a:t>
            </a:r>
          </a:p>
          <a:p>
            <a:pPr marL="400050" lvl="0" indent="-400050"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Ověření 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transformant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pomocí „</a:t>
            </a:r>
            <a:r>
              <a:rPr lang="cs-CZ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colony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PCR“</a:t>
            </a:r>
          </a:p>
          <a:p>
            <a:pPr marL="400050" lvl="0" indent="-400050">
              <a:spcAft>
                <a:spcPts val="1000"/>
              </a:spcAft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Indukce exprese</a:t>
            </a:r>
          </a:p>
          <a:p>
            <a:pPr marL="400050" lvl="0" indent="-400050">
              <a:spcAft>
                <a:spcPts val="1000"/>
              </a:spcAft>
              <a:buFont typeface="+mj-lt"/>
              <a:buAutoNum type="romanUcPeriod"/>
            </a:pP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Mikroskopie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triction Enzymes | BIOGEN PRAHA s.r.o.">
            <a:extLst>
              <a:ext uri="{FF2B5EF4-FFF2-40B4-BE49-F238E27FC236}">
                <a16:creationId xmlns:a16="http://schemas.microsoft.com/office/drawing/2014/main" id="{549B8044-B34D-4001-9E81-537E5DD2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" y="287497"/>
            <a:ext cx="9005603" cy="61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3C6FDA1-404B-41EC-AB0D-CEA7BBA94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DD60B-4AE6-4E75-A521-40B3C44D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42" y="36487"/>
            <a:ext cx="8649049" cy="33328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Praktikum z genového inženýrství (Bi8313)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B3D460-AF28-41FD-8429-603F9137F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257470"/>
            <a:ext cx="6858000" cy="53541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cs-CZ" sz="3200" b="1" dirty="0"/>
              <a:t>Restrikční enzymy - úvod</a:t>
            </a:r>
          </a:p>
        </p:txBody>
      </p:sp>
      <p:sp>
        <p:nvSpPr>
          <p:cNvPr id="4" name="AutoShape 2" descr="Structure of the homodimeric restriction enzyme EcoRI (cyan and green cartoon diagram) bound to double stranded DNA (brown tubes).">
            <a:extLst>
              <a:ext uri="{FF2B5EF4-FFF2-40B4-BE49-F238E27FC236}">
                <a16:creationId xmlns:a16="http://schemas.microsoft.com/office/drawing/2014/main" id="{32E9C26C-B4C3-4175-BB1B-DC0D83F7A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E47C3B4A-8186-419C-8E26-62A7C8D32E63}"/>
              </a:ext>
            </a:extLst>
          </p:cNvPr>
          <p:cNvSpPr txBox="1">
            <a:spLocks/>
          </p:cNvSpPr>
          <p:nvPr/>
        </p:nvSpPr>
        <p:spPr>
          <a:xfrm>
            <a:off x="247473" y="6101148"/>
            <a:ext cx="8649049" cy="67111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Vyučující: </a:t>
            </a:r>
            <a:r>
              <a:rPr lang="cs-CZ" sz="1400" dirty="0"/>
              <a:t>Ivana Mašlaňová, Lucie Kuntová, Roman Pantůček, Jiří Holoubek, Hana Šimečková</a:t>
            </a:r>
          </a:p>
          <a:p>
            <a:pPr algn="l"/>
            <a:r>
              <a:rPr lang="cs-CZ" sz="1400" b="1" dirty="0"/>
              <a:t>Kontakt: </a:t>
            </a:r>
            <a:r>
              <a:rPr lang="cs-CZ" sz="1400" dirty="0">
                <a:hlinkClick r:id="rId3"/>
              </a:rPr>
              <a:t>maslanova@sci.muni.cz</a:t>
            </a:r>
            <a:r>
              <a:rPr lang="cs-CZ" sz="1400" dirty="0"/>
              <a:t>, Laboratoř molekulární diagnostiky mikroorganismů, Ústav experimentální biologie</a:t>
            </a:r>
          </a:p>
          <a:p>
            <a:pPr algn="l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6967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BBF311-0C4E-4ED0-862D-B42AF1AB38D1}"/>
              </a:ext>
            </a:extLst>
          </p:cNvPr>
          <p:cNvSpPr txBox="1"/>
          <p:nvPr/>
        </p:nvSpPr>
        <p:spPr>
          <a:xfrm>
            <a:off x="1983547" y="92674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Působení restrikčních enzymů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47EFD94-987C-4894-AD13-7D231D52336C}"/>
              </a:ext>
            </a:extLst>
          </p:cNvPr>
          <p:cNvCxnSpPr>
            <a:cxnSpLocks/>
          </p:cNvCxnSpPr>
          <p:nvPr/>
        </p:nvCxnSpPr>
        <p:spPr>
          <a:xfrm>
            <a:off x="356654" y="489531"/>
            <a:ext cx="8324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99F00234-C6AF-4616-A56B-8A6A06F0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36" y="3359302"/>
            <a:ext cx="3465769" cy="3028453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28E4FB9-FFFD-4F00-9F08-D6676CADBBC9}"/>
              </a:ext>
            </a:extLst>
          </p:cNvPr>
          <p:cNvCxnSpPr>
            <a:cxnSpLocks/>
          </p:cNvCxnSpPr>
          <p:nvPr/>
        </p:nvCxnSpPr>
        <p:spPr>
          <a:xfrm flipH="1">
            <a:off x="3817202" y="5114015"/>
            <a:ext cx="82394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0DE534C-ECF2-4131-9462-3634BA729990}"/>
              </a:ext>
            </a:extLst>
          </p:cNvPr>
          <p:cNvSpPr txBox="1"/>
          <p:nvPr/>
        </p:nvSpPr>
        <p:spPr>
          <a:xfrm>
            <a:off x="4641142" y="5021343"/>
            <a:ext cx="885832" cy="185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N-glykosidická vazba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64B3407-4119-432B-91BA-BB8308C9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66" y="1398505"/>
            <a:ext cx="3327284" cy="2495464"/>
          </a:xfrm>
          <a:prstGeom prst="rect">
            <a:avLst/>
          </a:prstGeom>
        </p:spPr>
      </p:pic>
      <p:sp>
        <p:nvSpPr>
          <p:cNvPr id="20" name="Šipka: nahoru 19">
            <a:extLst>
              <a:ext uri="{FF2B5EF4-FFF2-40B4-BE49-F238E27FC236}">
                <a16:creationId xmlns:a16="http://schemas.microsoft.com/office/drawing/2014/main" id="{B0073874-8C1A-4EBC-8375-F01A872B24CB}"/>
              </a:ext>
            </a:extLst>
          </p:cNvPr>
          <p:cNvSpPr/>
          <p:nvPr/>
        </p:nvSpPr>
        <p:spPr>
          <a:xfrm>
            <a:off x="1819961" y="5371771"/>
            <a:ext cx="327171" cy="4194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CE6A610-DC60-4EC1-968C-0F33E8ED8706}"/>
              </a:ext>
            </a:extLst>
          </p:cNvPr>
          <p:cNvSpPr txBox="1"/>
          <p:nvPr/>
        </p:nvSpPr>
        <p:spPr>
          <a:xfrm>
            <a:off x="607717" y="5745054"/>
            <a:ext cx="164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RE působí na </a:t>
            </a:r>
            <a:r>
              <a:rPr lang="cs-CZ" sz="1200" b="1" dirty="0" err="1">
                <a:solidFill>
                  <a:schemeClr val="accent6">
                    <a:lumMod val="75000"/>
                  </a:schemeClr>
                </a:solidFill>
              </a:rPr>
              <a:t>fosfodiesterovou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 vazbu v molekule DNA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9C9ADB2-DD35-4D4F-9BB2-94DEA87DEFB4}"/>
              </a:ext>
            </a:extLst>
          </p:cNvPr>
          <p:cNvSpPr txBox="1"/>
          <p:nvPr/>
        </p:nvSpPr>
        <p:spPr>
          <a:xfrm>
            <a:off x="400035" y="488533"/>
            <a:ext cx="19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Typy RE: I, II, III a IV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A9858792-4958-49AF-BF00-03EC93E7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35" y="865281"/>
            <a:ext cx="5715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13E746-16A3-4E6D-A64D-AF7B4CD08CF6}"/>
              </a:ext>
            </a:extLst>
          </p:cNvPr>
          <p:cNvSpPr txBox="1"/>
          <p:nvPr/>
        </p:nvSpPr>
        <p:spPr>
          <a:xfrm>
            <a:off x="2178548" y="737064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Definice jednotky enzymu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7F04139-4ED4-4E25-9531-53739AF5EA63}"/>
              </a:ext>
            </a:extLst>
          </p:cNvPr>
          <p:cNvCxnSpPr/>
          <p:nvPr/>
        </p:nvCxnSpPr>
        <p:spPr>
          <a:xfrm>
            <a:off x="377505" y="1182437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0C3AE824-5007-4EAD-B081-3C4B0BE6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34000"/>
          </a:blip>
          <a:stretch>
            <a:fillRect/>
          </a:stretch>
        </p:blipFill>
        <p:spPr>
          <a:xfrm>
            <a:off x="268441" y="1450143"/>
            <a:ext cx="8607107" cy="15933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729D593-DA81-4B39-833B-B8BE8857FB9C}"/>
              </a:ext>
            </a:extLst>
          </p:cNvPr>
          <p:cNvSpPr txBox="1"/>
          <p:nvPr/>
        </p:nvSpPr>
        <p:spPr>
          <a:xfrm>
            <a:off x="2042719" y="33135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Aktivita enzymu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FE7F918-DB39-4A1C-9AFE-0F64BC679B53}"/>
              </a:ext>
            </a:extLst>
          </p:cNvPr>
          <p:cNvCxnSpPr/>
          <p:nvPr/>
        </p:nvCxnSpPr>
        <p:spPr>
          <a:xfrm>
            <a:off x="268441" y="3355488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ACD9EC9-2312-43CD-A318-FD545CCCDCDC}"/>
              </a:ext>
            </a:extLst>
          </p:cNvPr>
          <p:cNvCxnSpPr/>
          <p:nvPr/>
        </p:nvCxnSpPr>
        <p:spPr>
          <a:xfrm>
            <a:off x="268441" y="3724820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9E30064-5BCB-4A42-A795-6A16F228D59A}"/>
              </a:ext>
            </a:extLst>
          </p:cNvPr>
          <p:cNvSpPr txBox="1"/>
          <p:nvPr/>
        </p:nvSpPr>
        <p:spPr>
          <a:xfrm>
            <a:off x="1036792" y="4181944"/>
            <a:ext cx="6583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závislá na teplotě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závislá na typu substrátu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závislá na čase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závislá na chemických faktorech (druh pufru)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závislá na koncentraci (U)</a:t>
            </a:r>
          </a:p>
        </p:txBody>
      </p:sp>
    </p:spTree>
    <p:extLst>
      <p:ext uri="{BB962C8B-B14F-4D97-AF65-F5344CB8AC3E}">
        <p14:creationId xmlns:p14="http://schemas.microsoft.com/office/powerpoint/2010/main" val="162710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C1E1906-CFBF-48DA-B2C0-BC40E81DB91A}"/>
              </a:ext>
            </a:extLst>
          </p:cNvPr>
          <p:cNvSpPr txBox="1"/>
          <p:nvPr/>
        </p:nvSpPr>
        <p:spPr>
          <a:xfrm>
            <a:off x="2618415" y="175002"/>
            <a:ext cx="3435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čase</a:t>
            </a:r>
          </a:p>
          <a:p>
            <a:pPr algn="ctr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FastDigest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6C9B07-03BC-4CDE-85E6-129D95C4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9" y="1642178"/>
            <a:ext cx="7874224" cy="4445126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025199C-DE90-48C8-BEF5-342BD4FBEBCC}"/>
              </a:ext>
            </a:extLst>
          </p:cNvPr>
          <p:cNvCxnSpPr/>
          <p:nvPr/>
        </p:nvCxnSpPr>
        <p:spPr>
          <a:xfrm>
            <a:off x="184559" y="1030755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6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D6BA020-719D-4E25-83E7-9CA5A49C4F85}"/>
              </a:ext>
            </a:extLst>
          </p:cNvPr>
          <p:cNvSpPr txBox="1"/>
          <p:nvPr/>
        </p:nvSpPr>
        <p:spPr>
          <a:xfrm>
            <a:off x="2009439" y="124668"/>
            <a:ext cx="5125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čase / typu substrátu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F1702EB-129E-4E5F-9556-FA85D5608603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4A1C7267-8501-4D99-A511-ACBF58E7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28" y="1231388"/>
            <a:ext cx="7324343" cy="48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1B2EED4-2561-4142-8749-5315CE50960A}"/>
              </a:ext>
            </a:extLst>
          </p:cNvPr>
          <p:cNvSpPr txBox="1"/>
          <p:nvPr/>
        </p:nvSpPr>
        <p:spPr>
          <a:xfrm>
            <a:off x="2479921" y="183391"/>
            <a:ext cx="418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typu substrátu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B3A42BF-5A91-4051-A5E8-1FDB5B73C79B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45DFBD4F-9353-40D4-B06E-64DD7A69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888415"/>
            <a:ext cx="8607104" cy="36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62F4F3-E3CB-4AFF-92DC-65BC7DB34CCB}"/>
              </a:ext>
            </a:extLst>
          </p:cNvPr>
          <p:cNvSpPr txBox="1"/>
          <p:nvPr/>
        </p:nvSpPr>
        <p:spPr>
          <a:xfrm>
            <a:off x="2479921" y="183391"/>
            <a:ext cx="418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Závislost na typu substrátu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CF2EE4B-36CA-42E1-9F3D-CF12912ED326}"/>
              </a:ext>
            </a:extLst>
          </p:cNvPr>
          <p:cNvCxnSpPr/>
          <p:nvPr/>
        </p:nvCxnSpPr>
        <p:spPr>
          <a:xfrm>
            <a:off x="268448" y="645056"/>
            <a:ext cx="8607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B4D53E9D-388D-4B7C-8894-4461B73DB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3" t="9307" r="67982" b="21865"/>
          <a:stretch/>
        </p:blipFill>
        <p:spPr>
          <a:xfrm>
            <a:off x="1149290" y="780669"/>
            <a:ext cx="6551803" cy="5296661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6FDB51A-FF20-4AD4-8051-75CD22E7739E}"/>
              </a:ext>
            </a:extLst>
          </p:cNvPr>
          <p:cNvSpPr/>
          <p:nvPr/>
        </p:nvSpPr>
        <p:spPr>
          <a:xfrm>
            <a:off x="5276676" y="2927757"/>
            <a:ext cx="1728131" cy="176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17084DB-F3E6-48C3-9E98-B432D18B26B5}"/>
              </a:ext>
            </a:extLst>
          </p:cNvPr>
          <p:cNvSpPr/>
          <p:nvPr/>
        </p:nvSpPr>
        <p:spPr>
          <a:xfrm>
            <a:off x="1421170" y="3067563"/>
            <a:ext cx="3629001" cy="176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DF07D67-46ED-4B49-B119-152284F215B3}"/>
              </a:ext>
            </a:extLst>
          </p:cNvPr>
          <p:cNvSpPr/>
          <p:nvPr/>
        </p:nvSpPr>
        <p:spPr>
          <a:xfrm>
            <a:off x="1442907" y="2174146"/>
            <a:ext cx="5561900" cy="560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D24788E-4E65-436D-9AD9-17027FCAE78B}"/>
              </a:ext>
            </a:extLst>
          </p:cNvPr>
          <p:cNvSpPr/>
          <p:nvPr/>
        </p:nvSpPr>
        <p:spPr>
          <a:xfrm>
            <a:off x="3768056" y="1959210"/>
            <a:ext cx="3178028" cy="162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01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1337</Words>
  <Application>Microsoft Office PowerPoint</Application>
  <PresentationFormat>Předvádění na obrazovce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Symbol</vt:lpstr>
      <vt:lpstr>Wingdings</vt:lpstr>
      <vt:lpstr>Motiv Office</vt:lpstr>
      <vt:lpstr>   Praktikum z genového inženýrství (Bi8313)</vt:lpstr>
      <vt:lpstr>Prezentace aplikace PowerPoint</vt:lpstr>
      <vt:lpstr>   Praktikum z genového inženýrství (Bi8313)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odkazy a zdroje:</vt:lpstr>
      <vt:lpstr>   Praktikum z genového inženýrství (Bi8313)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Praktikum z genového inženýrství (Bi8313)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z genového inženýrství (Bi8313)</dc:title>
  <dc:creator>Ivana Mašlaňová</dc:creator>
  <cp:lastModifiedBy>Ivana Mašlaňová</cp:lastModifiedBy>
  <cp:revision>33</cp:revision>
  <dcterms:created xsi:type="dcterms:W3CDTF">2022-02-15T08:06:43Z</dcterms:created>
  <dcterms:modified xsi:type="dcterms:W3CDTF">2022-02-23T13:01:35Z</dcterms:modified>
</cp:coreProperties>
</file>