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57" r:id="rId5"/>
    <p:sldId id="278" r:id="rId6"/>
    <p:sldId id="281" r:id="rId7"/>
    <p:sldId id="282" r:id="rId8"/>
    <p:sldId id="284" r:id="rId9"/>
    <p:sldId id="286" r:id="rId10"/>
    <p:sldId id="283" r:id="rId11"/>
    <p:sldId id="2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BC5863-68C9-4116-AF91-84829E8A2583}" v="3" dt="2022-03-10T15:59:09.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ak, Martin" userId="6788465b-266c-453d-b25d-38e9565228a5" providerId="ADAL" clId="{F6BC5863-68C9-4116-AF91-84829E8A2583}"/>
    <pc:docChg chg="custSel addSld modSld">
      <pc:chgData name="Bobak, Martin" userId="6788465b-266c-453d-b25d-38e9565228a5" providerId="ADAL" clId="{F6BC5863-68C9-4116-AF91-84829E8A2583}" dt="2022-03-10T16:04:23.887" v="693" actId="20577"/>
      <pc:docMkLst>
        <pc:docMk/>
      </pc:docMkLst>
      <pc:sldChg chg="modSp mod">
        <pc:chgData name="Bobak, Martin" userId="6788465b-266c-453d-b25d-38e9565228a5" providerId="ADAL" clId="{F6BC5863-68C9-4116-AF91-84829E8A2583}" dt="2022-03-10T15:00:41.564" v="64" actId="113"/>
        <pc:sldMkLst>
          <pc:docMk/>
          <pc:sldMk cId="1027437142" sldId="256"/>
        </pc:sldMkLst>
        <pc:spChg chg="mod">
          <ac:chgData name="Bobak, Martin" userId="6788465b-266c-453d-b25d-38e9565228a5" providerId="ADAL" clId="{F6BC5863-68C9-4116-AF91-84829E8A2583}" dt="2022-03-10T15:00:37.862" v="63" actId="113"/>
          <ac:spMkLst>
            <pc:docMk/>
            <pc:sldMk cId="1027437142" sldId="256"/>
            <ac:spMk id="2" creationId="{6E4356BB-7941-4DA1-8471-26E710AB3CC2}"/>
          </ac:spMkLst>
        </pc:spChg>
        <pc:spChg chg="mod">
          <ac:chgData name="Bobak, Martin" userId="6788465b-266c-453d-b25d-38e9565228a5" providerId="ADAL" clId="{F6BC5863-68C9-4116-AF91-84829E8A2583}" dt="2022-03-10T15:00:41.564" v="64" actId="113"/>
          <ac:spMkLst>
            <pc:docMk/>
            <pc:sldMk cId="1027437142" sldId="256"/>
            <ac:spMk id="3" creationId="{5C852251-D694-49F3-9A7C-0A44A6624D64}"/>
          </ac:spMkLst>
        </pc:spChg>
      </pc:sldChg>
      <pc:sldChg chg="addSp delSp modSp new mod modClrScheme chgLayout">
        <pc:chgData name="Bobak, Martin" userId="6788465b-266c-453d-b25d-38e9565228a5" providerId="ADAL" clId="{F6BC5863-68C9-4116-AF91-84829E8A2583}" dt="2022-03-10T15:02:32.728" v="86" actId="1076"/>
        <pc:sldMkLst>
          <pc:docMk/>
          <pc:sldMk cId="2131484944" sldId="279"/>
        </pc:sldMkLst>
        <pc:spChg chg="del mod ord">
          <ac:chgData name="Bobak, Martin" userId="6788465b-266c-453d-b25d-38e9565228a5" providerId="ADAL" clId="{F6BC5863-68C9-4116-AF91-84829E8A2583}" dt="2022-03-10T15:01:21.535" v="66" actId="700"/>
          <ac:spMkLst>
            <pc:docMk/>
            <pc:sldMk cId="2131484944" sldId="279"/>
            <ac:spMk id="2" creationId="{61614FEB-255D-4B52-901D-E801C76D3B48}"/>
          </ac:spMkLst>
        </pc:spChg>
        <pc:spChg chg="del">
          <ac:chgData name="Bobak, Martin" userId="6788465b-266c-453d-b25d-38e9565228a5" providerId="ADAL" clId="{F6BC5863-68C9-4116-AF91-84829E8A2583}" dt="2022-03-10T15:01:21.535" v="66" actId="700"/>
          <ac:spMkLst>
            <pc:docMk/>
            <pc:sldMk cId="2131484944" sldId="279"/>
            <ac:spMk id="3" creationId="{756C8BFE-4F68-4855-9570-0FC7462FB8C7}"/>
          </ac:spMkLst>
        </pc:spChg>
        <pc:spChg chg="add mod ord">
          <ac:chgData name="Bobak, Martin" userId="6788465b-266c-453d-b25d-38e9565228a5" providerId="ADAL" clId="{F6BC5863-68C9-4116-AF91-84829E8A2583}" dt="2022-03-10T15:02:32.728" v="86" actId="1076"/>
          <ac:spMkLst>
            <pc:docMk/>
            <pc:sldMk cId="2131484944" sldId="279"/>
            <ac:spMk id="4" creationId="{940CE619-BFE9-4B4E-9C0B-69D2E805EDB2}"/>
          </ac:spMkLst>
        </pc:spChg>
      </pc:sldChg>
      <pc:sldChg chg="modSp new mod">
        <pc:chgData name="Bobak, Martin" userId="6788465b-266c-453d-b25d-38e9565228a5" providerId="ADAL" clId="{F6BC5863-68C9-4116-AF91-84829E8A2583}" dt="2022-03-10T15:05:40.871" v="95" actId="255"/>
        <pc:sldMkLst>
          <pc:docMk/>
          <pc:sldMk cId="3916184208" sldId="280"/>
        </pc:sldMkLst>
        <pc:spChg chg="mod">
          <ac:chgData name="Bobak, Martin" userId="6788465b-266c-453d-b25d-38e9565228a5" providerId="ADAL" clId="{F6BC5863-68C9-4116-AF91-84829E8A2583}" dt="2022-03-10T15:05:40.871" v="95" actId="255"/>
          <ac:spMkLst>
            <pc:docMk/>
            <pc:sldMk cId="3916184208" sldId="280"/>
            <ac:spMk id="2" creationId="{C4D35327-63FF-4789-9F57-50C8CE813156}"/>
          </ac:spMkLst>
        </pc:spChg>
      </pc:sldChg>
      <pc:sldChg chg="modSp new mod">
        <pc:chgData name="Bobak, Martin" userId="6788465b-266c-453d-b25d-38e9565228a5" providerId="ADAL" clId="{F6BC5863-68C9-4116-AF91-84829E8A2583}" dt="2022-03-10T15:58:33.236" v="507" actId="20577"/>
        <pc:sldMkLst>
          <pc:docMk/>
          <pc:sldMk cId="687249935" sldId="281"/>
        </pc:sldMkLst>
        <pc:spChg chg="mod">
          <ac:chgData name="Bobak, Martin" userId="6788465b-266c-453d-b25d-38e9565228a5" providerId="ADAL" clId="{F6BC5863-68C9-4116-AF91-84829E8A2583}" dt="2022-03-10T15:43:45.684" v="405" actId="20577"/>
          <ac:spMkLst>
            <pc:docMk/>
            <pc:sldMk cId="687249935" sldId="281"/>
            <ac:spMk id="2" creationId="{3A86E0E6-1EA1-4E84-8328-65C9C4AC4677}"/>
          </ac:spMkLst>
        </pc:spChg>
        <pc:spChg chg="mod">
          <ac:chgData name="Bobak, Martin" userId="6788465b-266c-453d-b25d-38e9565228a5" providerId="ADAL" clId="{F6BC5863-68C9-4116-AF91-84829E8A2583}" dt="2022-03-10T15:58:33.236" v="507" actId="20577"/>
          <ac:spMkLst>
            <pc:docMk/>
            <pc:sldMk cId="687249935" sldId="281"/>
            <ac:spMk id="3" creationId="{684BF87C-6DF5-403C-AAA4-657D987FC838}"/>
          </ac:spMkLst>
        </pc:spChg>
      </pc:sldChg>
      <pc:sldChg chg="delSp modSp new mod modClrScheme chgLayout">
        <pc:chgData name="Bobak, Martin" userId="6788465b-266c-453d-b25d-38e9565228a5" providerId="ADAL" clId="{F6BC5863-68C9-4116-AF91-84829E8A2583}" dt="2022-03-10T15:57:47.240" v="468" actId="20577"/>
        <pc:sldMkLst>
          <pc:docMk/>
          <pc:sldMk cId="558551668" sldId="282"/>
        </pc:sldMkLst>
        <pc:spChg chg="mod ord">
          <ac:chgData name="Bobak, Martin" userId="6788465b-266c-453d-b25d-38e9565228a5" providerId="ADAL" clId="{F6BC5863-68C9-4116-AF91-84829E8A2583}" dt="2022-03-10T15:57:47.240" v="468" actId="20577"/>
          <ac:spMkLst>
            <pc:docMk/>
            <pc:sldMk cId="558551668" sldId="282"/>
            <ac:spMk id="2" creationId="{4A387C78-FDA9-4160-B49F-CA4842F93F78}"/>
          </ac:spMkLst>
        </pc:spChg>
        <pc:spChg chg="del">
          <ac:chgData name="Bobak, Martin" userId="6788465b-266c-453d-b25d-38e9565228a5" providerId="ADAL" clId="{F6BC5863-68C9-4116-AF91-84829E8A2583}" dt="2022-03-10T15:54:41.285" v="434" actId="700"/>
          <ac:spMkLst>
            <pc:docMk/>
            <pc:sldMk cId="558551668" sldId="282"/>
            <ac:spMk id="3" creationId="{B3AB3483-A5AE-44E3-B264-C24F61BE942F}"/>
          </ac:spMkLst>
        </pc:spChg>
      </pc:sldChg>
      <pc:sldChg chg="addSp delSp modSp new mod modClrScheme chgLayout">
        <pc:chgData name="Bobak, Martin" userId="6788465b-266c-453d-b25d-38e9565228a5" providerId="ADAL" clId="{F6BC5863-68C9-4116-AF91-84829E8A2583}" dt="2022-03-10T15:53:43.909" v="415" actId="14100"/>
        <pc:sldMkLst>
          <pc:docMk/>
          <pc:sldMk cId="718550101" sldId="283"/>
        </pc:sldMkLst>
        <pc:spChg chg="del mod ord">
          <ac:chgData name="Bobak, Martin" userId="6788465b-266c-453d-b25d-38e9565228a5" providerId="ADAL" clId="{F6BC5863-68C9-4116-AF91-84829E8A2583}" dt="2022-03-10T15:53:10.446" v="408" actId="700"/>
          <ac:spMkLst>
            <pc:docMk/>
            <pc:sldMk cId="718550101" sldId="283"/>
            <ac:spMk id="2" creationId="{ED445CF5-A51D-4626-A089-A08B76755512}"/>
          </ac:spMkLst>
        </pc:spChg>
        <pc:spChg chg="del">
          <ac:chgData name="Bobak, Martin" userId="6788465b-266c-453d-b25d-38e9565228a5" providerId="ADAL" clId="{F6BC5863-68C9-4116-AF91-84829E8A2583}" dt="2022-03-10T15:53:10.446" v="408" actId="700"/>
          <ac:spMkLst>
            <pc:docMk/>
            <pc:sldMk cId="718550101" sldId="283"/>
            <ac:spMk id="3" creationId="{2D8BA5F7-311F-4AF7-9BA7-45D243AB695D}"/>
          </ac:spMkLst>
        </pc:spChg>
        <pc:spChg chg="add mod ord">
          <ac:chgData name="Bobak, Martin" userId="6788465b-266c-453d-b25d-38e9565228a5" providerId="ADAL" clId="{F6BC5863-68C9-4116-AF91-84829E8A2583}" dt="2022-03-10T15:53:43.909" v="415" actId="14100"/>
          <ac:spMkLst>
            <pc:docMk/>
            <pc:sldMk cId="718550101" sldId="283"/>
            <ac:spMk id="4" creationId="{E256FE43-E311-4E03-9BA5-1B10B649477E}"/>
          </ac:spMkLst>
        </pc:spChg>
        <pc:picChg chg="add mod">
          <ac:chgData name="Bobak, Martin" userId="6788465b-266c-453d-b25d-38e9565228a5" providerId="ADAL" clId="{F6BC5863-68C9-4116-AF91-84829E8A2583}" dt="2022-03-10T15:53:16.939" v="410" actId="1076"/>
          <ac:picMkLst>
            <pc:docMk/>
            <pc:sldMk cId="718550101" sldId="283"/>
            <ac:picMk id="1026" creationId="{5980344E-475F-43E8-97FB-4758CAA69A9B}"/>
          </ac:picMkLst>
        </pc:picChg>
      </pc:sldChg>
      <pc:sldChg chg="addSp delSp modSp new mod modClrScheme chgLayout">
        <pc:chgData name="Bobak, Martin" userId="6788465b-266c-453d-b25d-38e9565228a5" providerId="ADAL" clId="{F6BC5863-68C9-4116-AF91-84829E8A2583}" dt="2022-03-10T15:56:53.876" v="454" actId="27636"/>
        <pc:sldMkLst>
          <pc:docMk/>
          <pc:sldMk cId="3233394311" sldId="284"/>
        </pc:sldMkLst>
        <pc:spChg chg="del mod ord">
          <ac:chgData name="Bobak, Martin" userId="6788465b-266c-453d-b25d-38e9565228a5" providerId="ADAL" clId="{F6BC5863-68C9-4116-AF91-84829E8A2583}" dt="2022-03-10T15:55:54.382" v="440" actId="700"/>
          <ac:spMkLst>
            <pc:docMk/>
            <pc:sldMk cId="3233394311" sldId="284"/>
            <ac:spMk id="2" creationId="{DA1F089D-21AB-499E-9E29-9821C2D94600}"/>
          </ac:spMkLst>
        </pc:spChg>
        <pc:spChg chg="add mod ord">
          <ac:chgData name="Bobak, Martin" userId="6788465b-266c-453d-b25d-38e9565228a5" providerId="ADAL" clId="{F6BC5863-68C9-4116-AF91-84829E8A2583}" dt="2022-03-10T15:56:06.254" v="443"/>
          <ac:spMkLst>
            <pc:docMk/>
            <pc:sldMk cId="3233394311" sldId="284"/>
            <ac:spMk id="3" creationId="{8F61BDF0-5BF4-46E2-895D-05FBA8D05A9E}"/>
          </ac:spMkLst>
        </pc:spChg>
        <pc:spChg chg="add mod ord">
          <ac:chgData name="Bobak, Martin" userId="6788465b-266c-453d-b25d-38e9565228a5" providerId="ADAL" clId="{F6BC5863-68C9-4116-AF91-84829E8A2583}" dt="2022-03-10T15:56:53.876" v="454" actId="27636"/>
          <ac:spMkLst>
            <pc:docMk/>
            <pc:sldMk cId="3233394311" sldId="284"/>
            <ac:spMk id="4" creationId="{A2DFD0ED-BC78-4308-A25C-B2A7350B8734}"/>
          </ac:spMkLst>
        </pc:spChg>
      </pc:sldChg>
      <pc:sldChg chg="modSp add mod">
        <pc:chgData name="Bobak, Martin" userId="6788465b-266c-453d-b25d-38e9565228a5" providerId="ADAL" clId="{F6BC5863-68C9-4116-AF91-84829E8A2583}" dt="2022-03-10T16:04:23.887" v="693" actId="20577"/>
        <pc:sldMkLst>
          <pc:docMk/>
          <pc:sldMk cId="1641804981" sldId="285"/>
        </pc:sldMkLst>
        <pc:spChg chg="mod">
          <ac:chgData name="Bobak, Martin" userId="6788465b-266c-453d-b25d-38e9565228a5" providerId="ADAL" clId="{F6BC5863-68C9-4116-AF91-84829E8A2583}" dt="2022-03-10T16:02:44.925" v="588" actId="20577"/>
          <ac:spMkLst>
            <pc:docMk/>
            <pc:sldMk cId="1641804981" sldId="285"/>
            <ac:spMk id="2" creationId="{3A86E0E6-1EA1-4E84-8328-65C9C4AC4677}"/>
          </ac:spMkLst>
        </pc:spChg>
        <pc:spChg chg="mod">
          <ac:chgData name="Bobak, Martin" userId="6788465b-266c-453d-b25d-38e9565228a5" providerId="ADAL" clId="{F6BC5863-68C9-4116-AF91-84829E8A2583}" dt="2022-03-10T16:04:23.887" v="693" actId="20577"/>
          <ac:spMkLst>
            <pc:docMk/>
            <pc:sldMk cId="1641804981" sldId="285"/>
            <ac:spMk id="3" creationId="{684BF87C-6DF5-403C-AAA4-657D987FC838}"/>
          </ac:spMkLst>
        </pc:spChg>
      </pc:sldChg>
      <pc:sldChg chg="modSp new mod">
        <pc:chgData name="Bobak, Martin" userId="6788465b-266c-453d-b25d-38e9565228a5" providerId="ADAL" clId="{F6BC5863-68C9-4116-AF91-84829E8A2583}" dt="2022-03-10T16:02:32.178" v="586" actId="27636"/>
        <pc:sldMkLst>
          <pc:docMk/>
          <pc:sldMk cId="2460474487" sldId="286"/>
        </pc:sldMkLst>
        <pc:spChg chg="mod">
          <ac:chgData name="Bobak, Martin" userId="6788465b-266c-453d-b25d-38e9565228a5" providerId="ADAL" clId="{F6BC5863-68C9-4116-AF91-84829E8A2583}" dt="2022-03-10T16:02:25.984" v="583" actId="1076"/>
          <ac:spMkLst>
            <pc:docMk/>
            <pc:sldMk cId="2460474487" sldId="286"/>
            <ac:spMk id="2" creationId="{50382D27-3AD8-4C78-B1AD-01BA73CC0AA4}"/>
          </ac:spMkLst>
        </pc:spChg>
        <pc:spChg chg="mod">
          <ac:chgData name="Bobak, Martin" userId="6788465b-266c-453d-b25d-38e9565228a5" providerId="ADAL" clId="{F6BC5863-68C9-4116-AF91-84829E8A2583}" dt="2022-03-10T16:02:32.178" v="586" actId="27636"/>
          <ac:spMkLst>
            <pc:docMk/>
            <pc:sldMk cId="2460474487" sldId="286"/>
            <ac:spMk id="3" creationId="{571E875B-5300-4EBF-8E86-2BFA6161689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0810A-EAF0-4EEE-BA52-729664B074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45FD7B-A3C8-4D88-A895-6F8D95A56B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244A0D-285C-484D-84C8-5FDC83753C8E}"/>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6E1D9C60-CD2F-4FC3-B27C-1697AA9137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3990D4-B0C4-4A01-A92E-2EE2EDB6A45D}"/>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783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ED24F-49E9-4D93-8A8A-7AB550961A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FAA3CE-01AA-407F-97A2-FF23DF8088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0EE85A-6CA7-45C5-83E4-122065014A4B}"/>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DDC2F540-BD06-4DAC-BEE9-CC2E1AAC76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12F4DF-605F-40FC-9DCA-1009F2C354A7}"/>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289372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D22E9E-8389-45DC-B5D0-E432EE38F9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8A9C59-5752-4FED-9F00-3661A73160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994F2D-3FC9-4654-9B51-99956218D266}"/>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640A8416-8043-4E97-A536-09FD24219C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7D9EA9-AFFB-434E-9BF0-7C46E2EB8125}"/>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229035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1296-9EF6-4364-AA8C-0437F7F848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DCE30-60BF-4DF8-A8B1-EFC01CC74F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265CFD-8561-43ED-87B5-9FC0215604FC}"/>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6384697A-F2CF-495B-BAD7-7EC2769E6B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CDA0AD-ED5C-4167-B756-30E6FE877D89}"/>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362886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80E86-D0AF-4CEC-91D4-F217A10725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565035-0699-4F88-B4EE-F40B95416B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E1B31-43CB-4803-AA26-4AC19BF8F303}"/>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E2699A73-5CC0-485D-8BF8-F6F4D1CB14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35BF6E-B046-4BBD-BF5D-E2A79EEA4789}"/>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224456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64B5A-86B8-426A-A725-30B3BB6832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05C8EB-98CB-418E-9898-CB679B91EF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875E6C-9D9E-422D-AF51-82FA21B988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3DB03C-1299-44DA-97A5-1A0CF2CF7DF0}"/>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6" name="Footer Placeholder 5">
            <a:extLst>
              <a:ext uri="{FF2B5EF4-FFF2-40B4-BE49-F238E27FC236}">
                <a16:creationId xmlns:a16="http://schemas.microsoft.com/office/drawing/2014/main" id="{95470E18-6F5B-4FA4-93F8-66518EA632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535510-6A79-4BB1-971E-EA2308838BF5}"/>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13486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B8430-E310-445D-899D-C33B10C00F8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2F4125-CCAD-4CF1-8408-950ABBC4F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A99026-F3CD-47A7-BD87-892240B016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6A6F96-5BE0-4548-9DD9-7478C966A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656BCD-6D99-45EF-A591-C6D10551E9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9E9B0D-D60D-4FFA-B38A-EAEE21822F20}"/>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8" name="Footer Placeholder 7">
            <a:extLst>
              <a:ext uri="{FF2B5EF4-FFF2-40B4-BE49-F238E27FC236}">
                <a16:creationId xmlns:a16="http://schemas.microsoft.com/office/drawing/2014/main" id="{4DB351E9-A0B0-4577-A4F6-57178423E9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86676A-0F9B-4847-B42B-D01E3F34E9FE}"/>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1917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8CADB-E262-4C35-92B2-F2FD77AE7D4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7EA7DB0-CE27-4FE8-B204-3C00FBD48560}"/>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4" name="Footer Placeholder 3">
            <a:extLst>
              <a:ext uri="{FF2B5EF4-FFF2-40B4-BE49-F238E27FC236}">
                <a16:creationId xmlns:a16="http://schemas.microsoft.com/office/drawing/2014/main" id="{78B4AEB7-5AFE-47D0-8B4F-CC61397566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2DA3EC-B7B9-454B-8893-9739775125B9}"/>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4033161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4324F5-E0B5-4C00-951A-B631BF87CDE2}"/>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3" name="Footer Placeholder 2">
            <a:extLst>
              <a:ext uri="{FF2B5EF4-FFF2-40B4-BE49-F238E27FC236}">
                <a16:creationId xmlns:a16="http://schemas.microsoft.com/office/drawing/2014/main" id="{A5B1242F-16EC-4A14-B5BB-49AA3F5F1AC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AF5E1F-6A8A-4CB3-95CE-D3785B42DFA9}"/>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155795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5602A-2855-4FBA-8438-78394752A3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0BAD8F9-3D7C-4C7D-A015-C2C8DA7D0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603714-1ED9-4B71-85D7-9D54663934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D70825-2340-44AE-8570-1614026B3F1C}"/>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6" name="Footer Placeholder 5">
            <a:extLst>
              <a:ext uri="{FF2B5EF4-FFF2-40B4-BE49-F238E27FC236}">
                <a16:creationId xmlns:a16="http://schemas.microsoft.com/office/drawing/2014/main" id="{E07D447B-8091-42B4-85D0-4D95D9AA92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89DBDA-7F34-40FB-B52A-46973CF53EDC}"/>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246000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51985-EEDA-4F7F-9063-C439E76668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176C95-3DFF-4B55-BECD-85518BF92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8A75D5-182F-426A-82A0-C79AEEED72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CF49-8D5A-4F56-BB2A-BEECC13B53E2}"/>
              </a:ext>
            </a:extLst>
          </p:cNvPr>
          <p:cNvSpPr>
            <a:spLocks noGrp="1"/>
          </p:cNvSpPr>
          <p:nvPr>
            <p:ph type="dt" sz="half" idx="10"/>
          </p:nvPr>
        </p:nvSpPr>
        <p:spPr/>
        <p:txBody>
          <a:bodyPr/>
          <a:lstStyle/>
          <a:p>
            <a:fld id="{132414AD-FF3F-4140-B89E-D47E0D08282C}" type="datetimeFigureOut">
              <a:rPr lang="en-GB" smtClean="0"/>
              <a:t>10/03/2022</a:t>
            </a:fld>
            <a:endParaRPr lang="en-GB"/>
          </a:p>
        </p:txBody>
      </p:sp>
      <p:sp>
        <p:nvSpPr>
          <p:cNvPr id="6" name="Footer Placeholder 5">
            <a:extLst>
              <a:ext uri="{FF2B5EF4-FFF2-40B4-BE49-F238E27FC236}">
                <a16:creationId xmlns:a16="http://schemas.microsoft.com/office/drawing/2014/main" id="{E8C6CFA2-E66E-4B4A-9CD7-E4BA3C1E7C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8C6BFE-14E1-4585-9B53-A517D967F798}"/>
              </a:ext>
            </a:extLst>
          </p:cNvPr>
          <p:cNvSpPr>
            <a:spLocks noGrp="1"/>
          </p:cNvSpPr>
          <p:nvPr>
            <p:ph type="sldNum" sz="quarter" idx="12"/>
          </p:nvPr>
        </p:nvSpPr>
        <p:spPr/>
        <p:txBody>
          <a:bodyPr/>
          <a:lstStyle/>
          <a:p>
            <a:fld id="{4C948D7B-4229-49C4-A683-9BE8A4281BE5}" type="slidenum">
              <a:rPr lang="en-GB" smtClean="0"/>
              <a:t>‹#›</a:t>
            </a:fld>
            <a:endParaRPr lang="en-GB"/>
          </a:p>
        </p:txBody>
      </p:sp>
    </p:spTree>
    <p:extLst>
      <p:ext uri="{BB962C8B-B14F-4D97-AF65-F5344CB8AC3E}">
        <p14:creationId xmlns:p14="http://schemas.microsoft.com/office/powerpoint/2010/main" val="2935527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2DFDB9-909F-46AF-8400-0809C3B47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C8D5D4-4491-44A3-A854-5B7F1EF55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4FBD7A-9EA1-4D9E-883E-D50756C7AC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414AD-FF3F-4140-B89E-D47E0D08282C}" type="datetimeFigureOut">
              <a:rPr lang="en-GB" smtClean="0"/>
              <a:t>10/03/2022</a:t>
            </a:fld>
            <a:endParaRPr lang="en-GB"/>
          </a:p>
        </p:txBody>
      </p:sp>
      <p:sp>
        <p:nvSpPr>
          <p:cNvPr id="5" name="Footer Placeholder 4">
            <a:extLst>
              <a:ext uri="{FF2B5EF4-FFF2-40B4-BE49-F238E27FC236}">
                <a16:creationId xmlns:a16="http://schemas.microsoft.com/office/drawing/2014/main" id="{E1F6FCC1-04AA-4E8F-A7E1-DF9C6586F1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001E17-05B5-4F7E-939B-3230273EB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48D7B-4229-49C4-A683-9BE8A4281BE5}" type="slidenum">
              <a:rPr lang="en-GB" smtClean="0"/>
              <a:t>‹#›</a:t>
            </a:fld>
            <a:endParaRPr lang="en-GB"/>
          </a:p>
        </p:txBody>
      </p:sp>
    </p:spTree>
    <p:extLst>
      <p:ext uri="{BB962C8B-B14F-4D97-AF65-F5344CB8AC3E}">
        <p14:creationId xmlns:p14="http://schemas.microsoft.com/office/powerpoint/2010/main" val="384579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jamanetwork.com/searchresults?author=Ailiana+Santosa&amp;q=Ailiana+Santos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cbi.nlm.nih.gov/pmc/articles/PMC6182502/" TargetMode="External"/><Relationship Id="rId2" Type="http://schemas.openxmlformats.org/officeDocument/2006/relationships/hyperlink" Target="https://www.ncbi.nlm.nih.gov/pubmed/?term=Ruiz%20M%5BAuthor%5D&amp;cauthor=true&amp;cauthor_uid=29915902"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56BB-7941-4DA1-8471-26E710AB3CC2}"/>
              </a:ext>
            </a:extLst>
          </p:cNvPr>
          <p:cNvSpPr>
            <a:spLocks noGrp="1"/>
          </p:cNvSpPr>
          <p:nvPr>
            <p:ph type="ctrTitle"/>
          </p:nvPr>
        </p:nvSpPr>
        <p:spPr>
          <a:xfrm>
            <a:off x="1524000" y="736469"/>
            <a:ext cx="9144000" cy="2387600"/>
          </a:xfrm>
        </p:spPr>
        <p:txBody>
          <a:bodyPr>
            <a:normAutofit/>
          </a:bodyPr>
          <a:lstStyle/>
          <a:p>
            <a:r>
              <a:rPr lang="en-GB" sz="4000" b="1" dirty="0" err="1"/>
              <a:t>Psychologické</a:t>
            </a:r>
            <a:r>
              <a:rPr lang="en-GB" sz="4000" b="1" dirty="0"/>
              <a:t> a </a:t>
            </a:r>
            <a:r>
              <a:rPr lang="en-GB" sz="4000" b="1" dirty="0" err="1"/>
              <a:t>psychosociální</a:t>
            </a:r>
            <a:r>
              <a:rPr lang="en-GB" sz="4000" b="1" dirty="0"/>
              <a:t> </a:t>
            </a:r>
            <a:r>
              <a:rPr lang="en-GB" sz="4000" b="1" dirty="0" err="1"/>
              <a:t>faktory</a:t>
            </a:r>
            <a:endParaRPr lang="en-GB" sz="4000" b="1" dirty="0"/>
          </a:p>
        </p:txBody>
      </p:sp>
      <p:sp>
        <p:nvSpPr>
          <p:cNvPr id="3" name="Subtitle 2">
            <a:extLst>
              <a:ext uri="{FF2B5EF4-FFF2-40B4-BE49-F238E27FC236}">
                <a16:creationId xmlns:a16="http://schemas.microsoft.com/office/drawing/2014/main" id="{5C852251-D694-49F3-9A7C-0A44A6624D64}"/>
              </a:ext>
            </a:extLst>
          </p:cNvPr>
          <p:cNvSpPr>
            <a:spLocks noGrp="1"/>
          </p:cNvSpPr>
          <p:nvPr>
            <p:ph type="subTitle" idx="1"/>
          </p:nvPr>
        </p:nvSpPr>
        <p:spPr/>
        <p:txBody>
          <a:bodyPr/>
          <a:lstStyle/>
          <a:p>
            <a:r>
              <a:rPr lang="en-GB" b="1" dirty="0" err="1"/>
              <a:t>Praktikum</a:t>
            </a:r>
            <a:endParaRPr lang="en-GB" b="1" dirty="0"/>
          </a:p>
        </p:txBody>
      </p:sp>
    </p:spTree>
    <p:extLst>
      <p:ext uri="{BB962C8B-B14F-4D97-AF65-F5344CB8AC3E}">
        <p14:creationId xmlns:p14="http://schemas.microsoft.com/office/powerpoint/2010/main" val="1027437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56FE43-E311-4E03-9BA5-1B10B649477E}"/>
              </a:ext>
            </a:extLst>
          </p:cNvPr>
          <p:cNvSpPr>
            <a:spLocks noGrp="1"/>
          </p:cNvSpPr>
          <p:nvPr>
            <p:ph type="title"/>
          </p:nvPr>
        </p:nvSpPr>
        <p:spPr>
          <a:xfrm>
            <a:off x="215900" y="55562"/>
            <a:ext cx="11836400" cy="1325563"/>
          </a:xfrm>
        </p:spPr>
        <p:txBody>
          <a:bodyPr>
            <a:normAutofit fontScale="90000"/>
          </a:bodyPr>
          <a:lstStyle/>
          <a:p>
            <a:r>
              <a:rPr lang="en-GB" b="0" i="0" dirty="0">
                <a:solidFill>
                  <a:srgbClr val="666666"/>
                </a:solidFill>
                <a:effectLst/>
                <a:latin typeface="Times New Roman" panose="02020603050405020304" pitchFamily="18" charset="0"/>
              </a:rPr>
              <a:t>Predicted 12-year ageing vectors of depressive symptoms by high and low perceived social cohesion</a:t>
            </a:r>
            <a:endParaRPr lang="en-GB" dirty="0"/>
          </a:p>
        </p:txBody>
      </p:sp>
      <p:pic>
        <p:nvPicPr>
          <p:cNvPr id="1026" name="Picture 2">
            <a:extLst>
              <a:ext uri="{FF2B5EF4-FFF2-40B4-BE49-F238E27FC236}">
                <a16:creationId xmlns:a16="http://schemas.microsoft.com/office/drawing/2014/main" id="{5980344E-475F-43E8-97FB-4758CAA69A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8851" y="1381125"/>
            <a:ext cx="7143750" cy="547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550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E0E6-1EA1-4E84-8328-65C9C4AC4677}"/>
              </a:ext>
            </a:extLst>
          </p:cNvPr>
          <p:cNvSpPr>
            <a:spLocks noGrp="1"/>
          </p:cNvSpPr>
          <p:nvPr>
            <p:ph type="title"/>
          </p:nvPr>
        </p:nvSpPr>
        <p:spPr/>
        <p:txBody>
          <a:bodyPr/>
          <a:lstStyle/>
          <a:p>
            <a:r>
              <a:rPr lang="en-GB" dirty="0" err="1"/>
              <a:t>Otázky</a:t>
            </a:r>
            <a:r>
              <a:rPr lang="en-GB" dirty="0"/>
              <a:t> 2</a:t>
            </a:r>
          </a:p>
        </p:txBody>
      </p:sp>
      <p:sp>
        <p:nvSpPr>
          <p:cNvPr id="3" name="Content Placeholder 2">
            <a:extLst>
              <a:ext uri="{FF2B5EF4-FFF2-40B4-BE49-F238E27FC236}">
                <a16:creationId xmlns:a16="http://schemas.microsoft.com/office/drawing/2014/main" id="{684BF87C-6DF5-403C-AAA4-657D987FC838}"/>
              </a:ext>
            </a:extLst>
          </p:cNvPr>
          <p:cNvSpPr>
            <a:spLocks noGrp="1"/>
          </p:cNvSpPr>
          <p:nvPr>
            <p:ph idx="1"/>
          </p:nvPr>
        </p:nvSpPr>
        <p:spPr/>
        <p:txBody>
          <a:bodyPr/>
          <a:lstStyle/>
          <a:p>
            <a:r>
              <a:rPr lang="en-GB" dirty="0"/>
              <a:t>Je </a:t>
            </a:r>
            <a:r>
              <a:rPr lang="en-GB" dirty="0" err="1"/>
              <a:t>tento</a:t>
            </a:r>
            <a:r>
              <a:rPr lang="en-GB" dirty="0"/>
              <a:t> </a:t>
            </a:r>
            <a:r>
              <a:rPr lang="en-GB" dirty="0" err="1"/>
              <a:t>typ</a:t>
            </a:r>
            <a:r>
              <a:rPr lang="en-GB" dirty="0"/>
              <a:t> </a:t>
            </a:r>
            <a:r>
              <a:rPr lang="en-GB" dirty="0" err="1"/>
              <a:t>studie</a:t>
            </a:r>
            <a:r>
              <a:rPr lang="en-GB" dirty="0"/>
              <a:t> </a:t>
            </a:r>
            <a:r>
              <a:rPr lang="en-GB" dirty="0" err="1"/>
              <a:t>vhodný</a:t>
            </a:r>
            <a:r>
              <a:rPr lang="en-GB" dirty="0"/>
              <a:t> pro </a:t>
            </a:r>
            <a:r>
              <a:rPr lang="en-GB" dirty="0" err="1"/>
              <a:t>zkoumání</a:t>
            </a:r>
            <a:r>
              <a:rPr lang="en-GB" dirty="0"/>
              <a:t> </a:t>
            </a:r>
            <a:r>
              <a:rPr lang="en-GB" dirty="0" err="1"/>
              <a:t>vlivu</a:t>
            </a:r>
            <a:r>
              <a:rPr lang="en-GB" dirty="0"/>
              <a:t> </a:t>
            </a:r>
            <a:r>
              <a:rPr lang="en-GB" dirty="0" err="1"/>
              <a:t>sociální</a:t>
            </a:r>
            <a:r>
              <a:rPr lang="en-GB" dirty="0"/>
              <a:t> </a:t>
            </a:r>
            <a:r>
              <a:rPr lang="en-GB" dirty="0" err="1"/>
              <a:t>soudržnosti</a:t>
            </a:r>
            <a:r>
              <a:rPr lang="en-GB" dirty="0"/>
              <a:t>?</a:t>
            </a:r>
          </a:p>
          <a:p>
            <a:r>
              <a:rPr lang="en-GB" dirty="0"/>
              <a:t>Co </a:t>
            </a:r>
            <a:r>
              <a:rPr lang="en-GB" dirty="0" err="1"/>
              <a:t>si</a:t>
            </a:r>
            <a:r>
              <a:rPr lang="en-GB" dirty="0"/>
              <a:t> </a:t>
            </a:r>
            <a:r>
              <a:rPr lang="en-GB" dirty="0" err="1"/>
              <a:t>myslíte</a:t>
            </a:r>
            <a:r>
              <a:rPr lang="en-GB" dirty="0"/>
              <a:t> o </a:t>
            </a:r>
            <a:r>
              <a:rPr lang="en-GB" dirty="0" err="1"/>
              <a:t>metodice</a:t>
            </a:r>
            <a:r>
              <a:rPr lang="en-GB" dirty="0"/>
              <a:t> </a:t>
            </a:r>
            <a:r>
              <a:rPr lang="en-GB" dirty="0" err="1"/>
              <a:t>měření</a:t>
            </a:r>
            <a:r>
              <a:rPr lang="en-GB" dirty="0"/>
              <a:t> </a:t>
            </a:r>
            <a:r>
              <a:rPr lang="en-GB" dirty="0" err="1"/>
              <a:t>sociální</a:t>
            </a:r>
            <a:r>
              <a:rPr lang="en-GB" dirty="0"/>
              <a:t> </a:t>
            </a:r>
            <a:r>
              <a:rPr lang="en-GB" dirty="0" err="1"/>
              <a:t>soudržnosti</a:t>
            </a:r>
            <a:r>
              <a:rPr lang="en-GB" dirty="0"/>
              <a:t> v </a:t>
            </a:r>
            <a:r>
              <a:rPr lang="en-GB" dirty="0" err="1"/>
              <a:t>této</a:t>
            </a:r>
            <a:r>
              <a:rPr lang="en-GB" dirty="0"/>
              <a:t> </a:t>
            </a:r>
            <a:r>
              <a:rPr lang="en-GB" dirty="0" err="1"/>
              <a:t>studii</a:t>
            </a:r>
            <a:r>
              <a:rPr lang="en-GB" dirty="0"/>
              <a:t>? Co </a:t>
            </a:r>
            <a:r>
              <a:rPr lang="en-GB" dirty="0" err="1"/>
              <a:t>myslíte</a:t>
            </a:r>
            <a:r>
              <a:rPr lang="en-GB" dirty="0"/>
              <a:t>, </a:t>
            </a:r>
            <a:r>
              <a:rPr lang="en-GB" dirty="0" err="1"/>
              <a:t>že</a:t>
            </a:r>
            <a:r>
              <a:rPr lang="en-GB" dirty="0"/>
              <a:t> </a:t>
            </a:r>
            <a:r>
              <a:rPr lang="en-GB" dirty="0" err="1"/>
              <a:t>tyto</a:t>
            </a:r>
            <a:r>
              <a:rPr lang="en-GB" dirty="0"/>
              <a:t> </a:t>
            </a:r>
            <a:r>
              <a:rPr lang="en-GB" dirty="0" err="1"/>
              <a:t>otázky</a:t>
            </a:r>
            <a:r>
              <a:rPr lang="en-GB" dirty="0"/>
              <a:t> </a:t>
            </a:r>
            <a:r>
              <a:rPr lang="en-GB" dirty="0" err="1"/>
              <a:t>měří</a:t>
            </a:r>
            <a:r>
              <a:rPr lang="en-GB" dirty="0"/>
              <a:t>?</a:t>
            </a:r>
          </a:p>
          <a:p>
            <a:r>
              <a:rPr lang="en-GB" dirty="0"/>
              <a:t>Co </a:t>
            </a:r>
            <a:r>
              <a:rPr lang="en-GB" dirty="0" err="1"/>
              <a:t>si</a:t>
            </a:r>
            <a:r>
              <a:rPr lang="en-GB" dirty="0"/>
              <a:t> </a:t>
            </a:r>
            <a:r>
              <a:rPr lang="en-GB" dirty="0" err="1"/>
              <a:t>myslíte</a:t>
            </a:r>
            <a:r>
              <a:rPr lang="en-GB" dirty="0"/>
              <a:t> o </a:t>
            </a:r>
            <a:r>
              <a:rPr lang="en-GB" dirty="0" err="1"/>
              <a:t>metodice</a:t>
            </a:r>
            <a:r>
              <a:rPr lang="en-GB" dirty="0"/>
              <a:t> </a:t>
            </a:r>
            <a:r>
              <a:rPr lang="en-GB" dirty="0" err="1"/>
              <a:t>měření</a:t>
            </a:r>
            <a:r>
              <a:rPr lang="en-GB" dirty="0"/>
              <a:t> symptom </a:t>
            </a:r>
            <a:r>
              <a:rPr lang="en-GB" dirty="0" err="1"/>
              <a:t>deprese</a:t>
            </a:r>
            <a:r>
              <a:rPr lang="en-GB" dirty="0"/>
              <a:t>?</a:t>
            </a:r>
          </a:p>
          <a:p>
            <a:r>
              <a:rPr lang="en-GB" dirty="0" err="1"/>
              <a:t>Popište</a:t>
            </a:r>
            <a:r>
              <a:rPr lang="en-GB" dirty="0"/>
              <a:t> a </a:t>
            </a:r>
            <a:r>
              <a:rPr lang="en-GB" dirty="0" err="1"/>
              <a:t>vysvětlete</a:t>
            </a:r>
            <a:r>
              <a:rPr lang="en-GB" dirty="0"/>
              <a:t> </a:t>
            </a:r>
            <a:r>
              <a:rPr lang="en-GB" dirty="0" err="1"/>
              <a:t>numerické</a:t>
            </a:r>
            <a:r>
              <a:rPr lang="en-GB" dirty="0"/>
              <a:t> </a:t>
            </a:r>
            <a:r>
              <a:rPr lang="en-GB" dirty="0" err="1"/>
              <a:t>výsledky</a:t>
            </a:r>
            <a:r>
              <a:rPr lang="en-GB" dirty="0"/>
              <a:t> v </a:t>
            </a:r>
            <a:r>
              <a:rPr lang="en-GB" dirty="0" err="1"/>
              <a:t>grafu</a:t>
            </a:r>
            <a:r>
              <a:rPr lang="en-GB" dirty="0"/>
              <a:t>.</a:t>
            </a:r>
          </a:p>
          <a:p>
            <a:r>
              <a:rPr lang="en-GB" dirty="0"/>
              <a:t>Jak </a:t>
            </a:r>
            <a:r>
              <a:rPr lang="en-GB" dirty="0" err="1"/>
              <a:t>byste</a:t>
            </a:r>
            <a:r>
              <a:rPr lang="en-GB" dirty="0"/>
              <a:t> </a:t>
            </a:r>
            <a:r>
              <a:rPr lang="en-GB" dirty="0" err="1"/>
              <a:t>interpretovali</a:t>
            </a:r>
            <a:r>
              <a:rPr lang="en-GB" dirty="0"/>
              <a:t> </a:t>
            </a:r>
            <a:r>
              <a:rPr lang="en-GB" dirty="0" err="1"/>
              <a:t>výsledky</a:t>
            </a:r>
            <a:r>
              <a:rPr lang="en-GB" dirty="0"/>
              <a:t> </a:t>
            </a:r>
            <a:r>
              <a:rPr lang="en-GB" dirty="0" err="1"/>
              <a:t>této</a:t>
            </a:r>
            <a:r>
              <a:rPr lang="en-GB" dirty="0"/>
              <a:t> </a:t>
            </a:r>
            <a:r>
              <a:rPr lang="en-GB" dirty="0" err="1"/>
              <a:t>studie</a:t>
            </a:r>
            <a:r>
              <a:rPr lang="en-GB" dirty="0"/>
              <a:t>?</a:t>
            </a:r>
          </a:p>
          <a:p>
            <a:endParaRPr lang="en-GB" dirty="0"/>
          </a:p>
        </p:txBody>
      </p:sp>
    </p:spTree>
    <p:extLst>
      <p:ext uri="{BB962C8B-B14F-4D97-AF65-F5344CB8AC3E}">
        <p14:creationId xmlns:p14="http://schemas.microsoft.com/office/powerpoint/2010/main" val="164180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0CE619-BFE9-4B4E-9C0B-69D2E805EDB2}"/>
              </a:ext>
            </a:extLst>
          </p:cNvPr>
          <p:cNvSpPr>
            <a:spLocks noGrp="1"/>
          </p:cNvSpPr>
          <p:nvPr>
            <p:ph type="title"/>
          </p:nvPr>
        </p:nvSpPr>
        <p:spPr>
          <a:xfrm>
            <a:off x="628475" y="2445594"/>
            <a:ext cx="10515600" cy="1648233"/>
          </a:xfrm>
        </p:spPr>
        <p:txBody>
          <a:bodyPr>
            <a:normAutofit fontScale="90000"/>
          </a:bodyPr>
          <a:lstStyle/>
          <a:p>
            <a:r>
              <a:rPr lang="en-GB" sz="2700" b="1" i="0" dirty="0">
                <a:solidFill>
                  <a:srgbClr val="333333"/>
                </a:solidFill>
                <a:effectLst/>
                <a:latin typeface="Guardian TextSans Web"/>
              </a:rPr>
              <a:t>Psychosocial Risk Factors and Cardiovascular Disease and Death in a Population-Based Cohort From 21 Low-, Middle-, and High-Income Countries</a:t>
            </a:r>
            <a:br>
              <a:rPr lang="en-GB" sz="2700" b="1" i="0" dirty="0">
                <a:solidFill>
                  <a:srgbClr val="333333"/>
                </a:solidFill>
                <a:effectLst/>
                <a:latin typeface="Guardian TextSans Web"/>
              </a:rPr>
            </a:br>
            <a:br>
              <a:rPr lang="en-GB" sz="2700" b="1" i="0" dirty="0">
                <a:solidFill>
                  <a:srgbClr val="333333"/>
                </a:solidFill>
                <a:effectLst/>
                <a:latin typeface="Guardian TextSans Web"/>
              </a:rPr>
            </a:br>
            <a:r>
              <a:rPr lang="en-GB" sz="2700" b="0" i="0" u="none" strike="noStrike" dirty="0" err="1">
                <a:solidFill>
                  <a:srgbClr val="444444"/>
                </a:solidFill>
                <a:effectLst/>
                <a:latin typeface="Guardian TextSans Web"/>
                <a:hlinkClick r:id="rId2"/>
              </a:rPr>
              <a:t>Ailiana</a:t>
            </a:r>
            <a:r>
              <a:rPr lang="en-GB" sz="2700" b="0" i="0" u="none" strike="noStrike" dirty="0">
                <a:solidFill>
                  <a:srgbClr val="444444"/>
                </a:solidFill>
                <a:effectLst/>
                <a:latin typeface="Guardian TextSans Web"/>
                <a:hlinkClick r:id="rId2"/>
              </a:rPr>
              <a:t> </a:t>
            </a:r>
            <a:r>
              <a:rPr lang="en-GB" sz="2700" b="0" i="0" u="none" strike="noStrike" dirty="0" err="1">
                <a:solidFill>
                  <a:srgbClr val="444444"/>
                </a:solidFill>
                <a:effectLst/>
                <a:latin typeface="Guardian TextSans Web"/>
                <a:hlinkClick r:id="rId2"/>
              </a:rPr>
              <a:t>Santosa</a:t>
            </a:r>
            <a:r>
              <a:rPr lang="en-GB" sz="2700" b="0" i="0" u="none" strike="noStrike" dirty="0">
                <a:solidFill>
                  <a:srgbClr val="444444"/>
                </a:solidFill>
                <a:effectLst/>
                <a:latin typeface="Guardian TextSans Web"/>
                <a:hlinkClick r:id="rId2"/>
              </a:rPr>
              <a:t>, MD, </a:t>
            </a:r>
            <a:r>
              <a:rPr lang="en-GB" sz="2700" b="0" i="0" u="none" strike="noStrike" dirty="0" err="1">
                <a:solidFill>
                  <a:srgbClr val="444444"/>
                </a:solidFill>
                <a:effectLst/>
                <a:latin typeface="Guardian TextSans Web"/>
                <a:hlinkClick r:id="rId2"/>
              </a:rPr>
              <a:t>MMedSc</a:t>
            </a:r>
            <a:r>
              <a:rPr lang="en-GB" sz="2700" b="0" i="0" u="none" strike="noStrike" dirty="0">
                <a:solidFill>
                  <a:srgbClr val="444444"/>
                </a:solidFill>
                <a:effectLst/>
                <a:latin typeface="Guardian TextSans Web"/>
                <a:hlinkClick r:id="rId2"/>
              </a:rPr>
              <a:t>, PhD</a:t>
            </a:r>
            <a:r>
              <a:rPr lang="en-GB" sz="2700" b="0" i="0" u="none" strike="noStrike" baseline="30000" dirty="0">
                <a:solidFill>
                  <a:srgbClr val="444444"/>
                </a:solidFill>
                <a:effectLst/>
                <a:latin typeface="Guardian TextSans Web"/>
                <a:hlinkClick r:id="rId2"/>
              </a:rPr>
              <a:t>1</a:t>
            </a:r>
            <a:r>
              <a:rPr lang="en-GB" sz="2700" b="0" i="0" dirty="0">
                <a:solidFill>
                  <a:srgbClr val="333333"/>
                </a:solidFill>
                <a:effectLst/>
                <a:latin typeface="Guardian TextSans Web"/>
              </a:rPr>
              <a:t>; </a:t>
            </a:r>
            <a:r>
              <a:rPr lang="en-GB" sz="2700" b="0" i="0" u="none" strike="noStrike" dirty="0">
                <a:solidFill>
                  <a:srgbClr val="444444"/>
                </a:solidFill>
                <a:effectLst/>
                <a:latin typeface="Guardian TextSans Web"/>
              </a:rPr>
              <a:t>et al</a:t>
            </a:r>
            <a:br>
              <a:rPr lang="en-GB" sz="2700" b="0" i="0" u="none" strike="noStrike" dirty="0">
                <a:solidFill>
                  <a:srgbClr val="444444"/>
                </a:solidFill>
                <a:effectLst/>
                <a:latin typeface="Guardian TextSans Web"/>
              </a:rPr>
            </a:br>
            <a:br>
              <a:rPr lang="en-GB" sz="2700" b="0" i="0" dirty="0">
                <a:solidFill>
                  <a:srgbClr val="444444"/>
                </a:solidFill>
                <a:effectLst/>
                <a:latin typeface="Guardian TextSans Web"/>
              </a:rPr>
            </a:br>
            <a:r>
              <a:rPr lang="en-GB" sz="2700" b="0" i="1" dirty="0">
                <a:solidFill>
                  <a:srgbClr val="333333"/>
                </a:solidFill>
                <a:effectLst/>
                <a:latin typeface="Guardian TextSans Web"/>
              </a:rPr>
              <a:t>JAMA </a:t>
            </a:r>
            <a:r>
              <a:rPr lang="en-GB" sz="2700" b="0" i="1" dirty="0" err="1">
                <a:solidFill>
                  <a:srgbClr val="333333"/>
                </a:solidFill>
                <a:effectLst/>
                <a:latin typeface="Guardian TextSans Web"/>
              </a:rPr>
              <a:t>Netw</a:t>
            </a:r>
            <a:r>
              <a:rPr lang="en-GB" sz="2700" b="0" i="1" dirty="0">
                <a:solidFill>
                  <a:srgbClr val="333333"/>
                </a:solidFill>
                <a:effectLst/>
                <a:latin typeface="Guardian TextSans Web"/>
              </a:rPr>
              <a:t> Open. </a:t>
            </a:r>
            <a:r>
              <a:rPr lang="en-GB" sz="2700" b="0" i="0" dirty="0">
                <a:solidFill>
                  <a:srgbClr val="333333"/>
                </a:solidFill>
                <a:effectLst/>
                <a:latin typeface="Guardian TextSans Web"/>
              </a:rPr>
              <a:t>2021;4(12):e2138920. </a:t>
            </a:r>
            <a:br>
              <a:rPr lang="en-GB" sz="2700" b="0" i="0" dirty="0">
                <a:solidFill>
                  <a:srgbClr val="333333"/>
                </a:solidFill>
                <a:effectLst/>
                <a:latin typeface="Guardian TextSans Web"/>
              </a:rPr>
            </a:br>
            <a:br>
              <a:rPr lang="en-GB" sz="2700" b="0" i="0" dirty="0">
                <a:solidFill>
                  <a:srgbClr val="333333"/>
                </a:solidFill>
                <a:effectLst/>
                <a:latin typeface="Guardian TextSans Web"/>
              </a:rPr>
            </a:br>
            <a:r>
              <a:rPr lang="en-GB" sz="2700" b="0" i="0" dirty="0">
                <a:solidFill>
                  <a:srgbClr val="333333"/>
                </a:solidFill>
                <a:effectLst/>
                <a:latin typeface="Guardian TextSans Web"/>
              </a:rPr>
              <a:t>doi:10.1001/jamanetworkopen.2021.38920</a:t>
            </a:r>
            <a:br>
              <a:rPr lang="en-GB" sz="2700" b="0" i="0" dirty="0">
                <a:solidFill>
                  <a:srgbClr val="333333"/>
                </a:solidFill>
                <a:effectLst/>
                <a:latin typeface="Guardian TextSans Web"/>
              </a:rPr>
            </a:br>
            <a:br>
              <a:rPr lang="en-GB" b="0" i="0" dirty="0">
                <a:solidFill>
                  <a:srgbClr val="333333"/>
                </a:solidFill>
                <a:effectLst/>
                <a:latin typeface="Guardian TextSans Web"/>
              </a:rPr>
            </a:br>
            <a:endParaRPr lang="en-GB" dirty="0"/>
          </a:p>
        </p:txBody>
      </p:sp>
    </p:spTree>
    <p:extLst>
      <p:ext uri="{BB962C8B-B14F-4D97-AF65-F5344CB8AC3E}">
        <p14:creationId xmlns:p14="http://schemas.microsoft.com/office/powerpoint/2010/main" val="213148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35327-63FF-4789-9F57-50C8CE813156}"/>
              </a:ext>
            </a:extLst>
          </p:cNvPr>
          <p:cNvSpPr>
            <a:spLocks noGrp="1"/>
          </p:cNvSpPr>
          <p:nvPr>
            <p:ph type="title"/>
          </p:nvPr>
        </p:nvSpPr>
        <p:spPr>
          <a:xfrm>
            <a:off x="645253" y="3091547"/>
            <a:ext cx="10515600" cy="1325563"/>
          </a:xfrm>
        </p:spPr>
        <p:txBody>
          <a:bodyPr>
            <a:normAutofit fontScale="90000"/>
          </a:bodyPr>
          <a:lstStyle/>
          <a:p>
            <a:r>
              <a:rPr lang="en-GB" sz="2400" b="1" i="0" dirty="0">
                <a:solidFill>
                  <a:srgbClr val="000000"/>
                </a:solidFill>
                <a:effectLst/>
                <a:latin typeface="Guardian TextSans Web"/>
              </a:rPr>
              <a:t>Objective</a:t>
            </a:r>
            <a:r>
              <a:rPr lang="en-GB" sz="2400" b="0" i="0" dirty="0">
                <a:solidFill>
                  <a:srgbClr val="333333"/>
                </a:solidFill>
                <a:effectLst/>
                <a:latin typeface="Guardian TextSans Web"/>
              </a:rPr>
              <a:t>  To investigate the association of a composite measure of psychosocial stress and the development of CVD events and mortality in a large prospective study involving populations from 21 high-, middle-, and low-income countries across 5 continents.</a:t>
            </a:r>
            <a:br>
              <a:rPr lang="en-GB" sz="2400" b="0" i="0" dirty="0">
                <a:solidFill>
                  <a:srgbClr val="333333"/>
                </a:solidFill>
                <a:effectLst/>
                <a:latin typeface="Guardian TextSans Web"/>
              </a:rPr>
            </a:br>
            <a:r>
              <a:rPr lang="en-GB" sz="2400" b="1" i="0" dirty="0">
                <a:solidFill>
                  <a:srgbClr val="000000"/>
                </a:solidFill>
                <a:effectLst/>
                <a:latin typeface="Guardian TextSans Web"/>
              </a:rPr>
              <a:t>Design, Setting, and Participants</a:t>
            </a:r>
            <a:r>
              <a:rPr lang="en-GB" sz="2400" b="0" i="0" dirty="0">
                <a:solidFill>
                  <a:srgbClr val="333333"/>
                </a:solidFill>
                <a:effectLst/>
                <a:latin typeface="Guardian TextSans Web"/>
              </a:rPr>
              <a:t>  This population-based cohort study used data from the Prospective Urban Rural Epidemiology study, collected between January 2003 and March 2021. Participants included individuals aged 35 to 70 years living in 21 low-, middle-, and high-income countries. Data were </a:t>
            </a:r>
            <a:r>
              <a:rPr lang="en-GB" sz="2400" b="0" i="0" dirty="0" err="1">
                <a:solidFill>
                  <a:srgbClr val="333333"/>
                </a:solidFill>
                <a:effectLst/>
                <a:latin typeface="Guardian TextSans Web"/>
              </a:rPr>
              <a:t>analyzed</a:t>
            </a:r>
            <a:r>
              <a:rPr lang="en-GB" sz="2400" b="0" i="0" dirty="0">
                <a:solidFill>
                  <a:srgbClr val="333333"/>
                </a:solidFill>
                <a:effectLst/>
                <a:latin typeface="Guardian TextSans Web"/>
              </a:rPr>
              <a:t> from April 8 to June 15, 2021.</a:t>
            </a:r>
            <a:br>
              <a:rPr lang="en-GB" sz="2400" b="0" i="0" dirty="0">
                <a:solidFill>
                  <a:srgbClr val="333333"/>
                </a:solidFill>
                <a:effectLst/>
                <a:latin typeface="Guardian TextSans Web"/>
              </a:rPr>
            </a:br>
            <a:r>
              <a:rPr lang="en-GB" sz="2400" b="1" i="0" dirty="0">
                <a:solidFill>
                  <a:srgbClr val="000000"/>
                </a:solidFill>
                <a:effectLst/>
                <a:latin typeface="Guardian TextSans Web"/>
              </a:rPr>
              <a:t>Results</a:t>
            </a:r>
            <a:r>
              <a:rPr lang="en-GB" sz="2400" b="0" i="0" dirty="0">
                <a:solidFill>
                  <a:srgbClr val="333333"/>
                </a:solidFill>
                <a:effectLst/>
                <a:latin typeface="Guardian TextSans Web"/>
              </a:rPr>
              <a:t>  A total of 118 706 participants (mean [SD] age 50.4 [9.6] years; 69 842 [58.8%] women and 48 864 [41.2%] men) without prior CVD and with complete baseline and follow-up data were included. Of these, 8699 participants (7.3%) reported high stress, 21 797 participants (18.4%) reported moderate stress, 34 958 participants (29.4%) reported low stress, and 53 252 participants (44.8%) reported no stress. During a median (IQR) follow-up of 10.2 (8.6-11.9) years, a total of 7248 deaths occurred. During the course of follow-up, there were 5934 CVD events, 4107 CHD events, and 2880 stroke events. Compared with no stress and after adjustment for age, sex, education, marital status, location, abdominal obesity, hypertension, smoking, diabetes, and family history of CVD, as the level of stress increased, there were increases in risk of death (low stress: hazard ratio [HR], 1.09 [95% CI, 1.03-1.16]; high stress: 1.17 [95% CI, 1.06-1.29]) and CHD (low stress: HR, 1.09 [95% CI, 1.01-1.18]; high stress: HR, 1.24 [95% CI, 1.08-1.42]). </a:t>
            </a:r>
            <a:br>
              <a:rPr lang="en-GB" b="0" i="0" dirty="0">
                <a:solidFill>
                  <a:srgbClr val="333333"/>
                </a:solidFill>
                <a:effectLst/>
                <a:latin typeface="Guardian TextSans Web"/>
              </a:rPr>
            </a:br>
            <a:endParaRPr lang="en-GB" dirty="0"/>
          </a:p>
        </p:txBody>
      </p:sp>
    </p:spTree>
    <p:extLst>
      <p:ext uri="{BB962C8B-B14F-4D97-AF65-F5344CB8AC3E}">
        <p14:creationId xmlns:p14="http://schemas.microsoft.com/office/powerpoint/2010/main" val="3916184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574C-AEFE-4810-BBD5-A06D69528546}"/>
              </a:ext>
            </a:extLst>
          </p:cNvPr>
          <p:cNvSpPr>
            <a:spLocks noGrp="1"/>
          </p:cNvSpPr>
          <p:nvPr>
            <p:ph type="title"/>
          </p:nvPr>
        </p:nvSpPr>
        <p:spPr/>
        <p:txBody>
          <a:bodyPr/>
          <a:lstStyle/>
          <a:p>
            <a:r>
              <a:rPr lang="en-GB" dirty="0"/>
              <a:t>Psychological stress</a:t>
            </a:r>
          </a:p>
        </p:txBody>
      </p:sp>
      <p:sp>
        <p:nvSpPr>
          <p:cNvPr id="3" name="Content Placeholder 2">
            <a:extLst>
              <a:ext uri="{FF2B5EF4-FFF2-40B4-BE49-F238E27FC236}">
                <a16:creationId xmlns:a16="http://schemas.microsoft.com/office/drawing/2014/main" id="{52EFD08E-960F-48AB-BB12-6B68E240A1F1}"/>
              </a:ext>
            </a:extLst>
          </p:cNvPr>
          <p:cNvSpPr>
            <a:spLocks noGrp="1"/>
          </p:cNvSpPr>
          <p:nvPr>
            <p:ph idx="1"/>
          </p:nvPr>
        </p:nvSpPr>
        <p:spPr/>
        <p:txBody>
          <a:bodyPr/>
          <a:lstStyle/>
          <a:p>
            <a:r>
              <a:rPr lang="en-GB" b="0" i="0" dirty="0">
                <a:solidFill>
                  <a:srgbClr val="333333"/>
                </a:solidFill>
                <a:effectLst/>
                <a:latin typeface="Guardian TextSans Web"/>
              </a:rPr>
              <a:t>Psychosocial stress was assessed by 2 single-item questions relating to stress at work and home. </a:t>
            </a:r>
          </a:p>
          <a:p>
            <a:r>
              <a:rPr lang="en-GB" b="0" i="1" dirty="0">
                <a:solidFill>
                  <a:srgbClr val="333333"/>
                </a:solidFill>
                <a:effectLst/>
                <a:latin typeface="Guardian TextSans Web"/>
              </a:rPr>
              <a:t>Stress</a:t>
            </a:r>
            <a:r>
              <a:rPr lang="en-GB" b="0" i="0" dirty="0">
                <a:solidFill>
                  <a:srgbClr val="333333"/>
                </a:solidFill>
                <a:effectLst/>
                <a:latin typeface="Guardian TextSans Web"/>
              </a:rPr>
              <a:t> was defined as </a:t>
            </a:r>
          </a:p>
          <a:p>
            <a:pPr lvl="1"/>
            <a:r>
              <a:rPr lang="en-GB" b="0" i="0" dirty="0">
                <a:solidFill>
                  <a:srgbClr val="333333"/>
                </a:solidFill>
                <a:effectLst/>
                <a:latin typeface="Guardian TextSans Web"/>
              </a:rPr>
              <a:t>feeling irritable or filled with anxiety, or </a:t>
            </a:r>
          </a:p>
          <a:p>
            <a:pPr lvl="1"/>
            <a:r>
              <a:rPr lang="en-GB" b="0" i="0" dirty="0">
                <a:solidFill>
                  <a:srgbClr val="333333"/>
                </a:solidFill>
                <a:effectLst/>
                <a:latin typeface="Guardian TextSans Web"/>
              </a:rPr>
              <a:t>as having sleeping difficulties as a result of conditions at work or home. </a:t>
            </a:r>
          </a:p>
          <a:p>
            <a:r>
              <a:rPr lang="en-GB" b="0" i="0" dirty="0">
                <a:solidFill>
                  <a:srgbClr val="333333"/>
                </a:solidFill>
                <a:effectLst/>
                <a:latin typeface="Guardian TextSans Web"/>
              </a:rPr>
              <a:t>For each question, participants were asked to report to what extent they had felt stressed. </a:t>
            </a:r>
            <a:endParaRPr lang="en-GB" dirty="0"/>
          </a:p>
        </p:txBody>
      </p:sp>
    </p:spTree>
    <p:extLst>
      <p:ext uri="{BB962C8B-B14F-4D97-AF65-F5344CB8AC3E}">
        <p14:creationId xmlns:p14="http://schemas.microsoft.com/office/powerpoint/2010/main" val="397583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85B439D-6F55-4DCF-9EB0-9C8A40CB486A}"/>
              </a:ext>
            </a:extLst>
          </p:cNvPr>
          <p:cNvPicPr>
            <a:picLocks noGrp="1" noChangeAspect="1"/>
          </p:cNvPicPr>
          <p:nvPr>
            <p:ph idx="1"/>
          </p:nvPr>
        </p:nvPicPr>
        <p:blipFill>
          <a:blip r:embed="rId2"/>
          <a:stretch>
            <a:fillRect/>
          </a:stretch>
        </p:blipFill>
        <p:spPr>
          <a:xfrm>
            <a:off x="0" y="1300684"/>
            <a:ext cx="10672559" cy="4891891"/>
          </a:xfrm>
        </p:spPr>
      </p:pic>
      <p:sp>
        <p:nvSpPr>
          <p:cNvPr id="6" name="Title 1">
            <a:extLst>
              <a:ext uri="{FF2B5EF4-FFF2-40B4-BE49-F238E27FC236}">
                <a16:creationId xmlns:a16="http://schemas.microsoft.com/office/drawing/2014/main" id="{88ABA058-F33E-40A7-9945-D17957346DFE}"/>
              </a:ext>
            </a:extLst>
          </p:cNvPr>
          <p:cNvSpPr>
            <a:spLocks noGrp="1"/>
          </p:cNvSpPr>
          <p:nvPr>
            <p:ph type="title"/>
          </p:nvPr>
        </p:nvSpPr>
        <p:spPr>
          <a:xfrm>
            <a:off x="762000" y="222250"/>
            <a:ext cx="10515600" cy="1325563"/>
          </a:xfrm>
        </p:spPr>
        <p:txBody>
          <a:bodyPr/>
          <a:lstStyle/>
          <a:p>
            <a:r>
              <a:rPr lang="en-GB" dirty="0"/>
              <a:t>Psychosocial factors and CVD</a:t>
            </a:r>
          </a:p>
        </p:txBody>
      </p:sp>
      <p:sp>
        <p:nvSpPr>
          <p:cNvPr id="7" name="TextBox 6">
            <a:extLst>
              <a:ext uri="{FF2B5EF4-FFF2-40B4-BE49-F238E27FC236}">
                <a16:creationId xmlns:a16="http://schemas.microsoft.com/office/drawing/2014/main" id="{C78299D7-1E76-4B39-B6A3-683FA2E45383}"/>
              </a:ext>
            </a:extLst>
          </p:cNvPr>
          <p:cNvSpPr txBox="1"/>
          <p:nvPr/>
        </p:nvSpPr>
        <p:spPr>
          <a:xfrm>
            <a:off x="5104738" y="6192575"/>
            <a:ext cx="6975530" cy="553998"/>
          </a:xfrm>
          <a:prstGeom prst="rect">
            <a:avLst/>
          </a:prstGeom>
          <a:noFill/>
        </p:spPr>
        <p:txBody>
          <a:bodyPr wrap="square" rtlCol="0">
            <a:spAutoFit/>
          </a:bodyPr>
          <a:lstStyle/>
          <a:p>
            <a:r>
              <a:rPr lang="en-GB" sz="1000" b="0" i="0" dirty="0" err="1">
                <a:solidFill>
                  <a:srgbClr val="333333"/>
                </a:solidFill>
                <a:effectLst/>
                <a:latin typeface="Guardian TextSans Web"/>
              </a:rPr>
              <a:t>Santosa</a:t>
            </a:r>
            <a:r>
              <a:rPr lang="en-GB" sz="1000" b="0" i="0" dirty="0">
                <a:solidFill>
                  <a:srgbClr val="333333"/>
                </a:solidFill>
                <a:effectLst/>
                <a:latin typeface="Guardian TextSans Web"/>
              </a:rPr>
              <a:t> A, Rosengren A, </a:t>
            </a:r>
            <a:r>
              <a:rPr lang="en-GB" sz="1000" b="0" i="0" dirty="0" err="1">
                <a:solidFill>
                  <a:srgbClr val="333333"/>
                </a:solidFill>
                <a:effectLst/>
                <a:latin typeface="Guardian TextSans Web"/>
              </a:rPr>
              <a:t>Ramasundarahettige</a:t>
            </a:r>
            <a:r>
              <a:rPr lang="en-GB" sz="1000" b="0" i="0" dirty="0">
                <a:solidFill>
                  <a:srgbClr val="333333"/>
                </a:solidFill>
                <a:effectLst/>
                <a:latin typeface="Guardian TextSans Web"/>
              </a:rPr>
              <a:t> C, et al. Psychosocial Risk Factors and Cardiovascular Disease and Death in a Population-Based Cohort From 21 Low-, Middle-, and High-Income Countries. </a:t>
            </a:r>
            <a:r>
              <a:rPr lang="en-GB" sz="1000" b="0" i="1" dirty="0">
                <a:solidFill>
                  <a:srgbClr val="333333"/>
                </a:solidFill>
                <a:effectLst/>
                <a:latin typeface="Guardian TextSans Web"/>
              </a:rPr>
              <a:t>JAMA </a:t>
            </a:r>
            <a:r>
              <a:rPr lang="en-GB" sz="1000" b="0" i="1" dirty="0" err="1">
                <a:solidFill>
                  <a:srgbClr val="333333"/>
                </a:solidFill>
                <a:effectLst/>
                <a:latin typeface="Guardian TextSans Web"/>
              </a:rPr>
              <a:t>Netw</a:t>
            </a:r>
            <a:r>
              <a:rPr lang="en-GB" sz="1000" b="0" i="1" dirty="0">
                <a:solidFill>
                  <a:srgbClr val="333333"/>
                </a:solidFill>
                <a:effectLst/>
                <a:latin typeface="Guardian TextSans Web"/>
              </a:rPr>
              <a:t> Open.</a:t>
            </a:r>
            <a:r>
              <a:rPr lang="en-GB" sz="1000" b="0" i="0" dirty="0">
                <a:solidFill>
                  <a:srgbClr val="333333"/>
                </a:solidFill>
                <a:effectLst/>
                <a:latin typeface="Guardian TextSans Web"/>
              </a:rPr>
              <a:t> 2021;4(12):e2138920. doi:10.1001/jamanetworkopen.2021.38920</a:t>
            </a:r>
            <a:endParaRPr lang="en-GB" sz="1000" dirty="0"/>
          </a:p>
        </p:txBody>
      </p:sp>
      <p:sp>
        <p:nvSpPr>
          <p:cNvPr id="8" name="TextBox 7">
            <a:extLst>
              <a:ext uri="{FF2B5EF4-FFF2-40B4-BE49-F238E27FC236}">
                <a16:creationId xmlns:a16="http://schemas.microsoft.com/office/drawing/2014/main" id="{B0984CA4-8B7A-49D0-A7B2-716C4CE1B9D3}"/>
              </a:ext>
            </a:extLst>
          </p:cNvPr>
          <p:cNvSpPr txBox="1"/>
          <p:nvPr/>
        </p:nvSpPr>
        <p:spPr>
          <a:xfrm>
            <a:off x="8070574" y="413467"/>
            <a:ext cx="3896140" cy="3693319"/>
          </a:xfrm>
          <a:prstGeom prst="rect">
            <a:avLst/>
          </a:prstGeom>
          <a:noFill/>
        </p:spPr>
        <p:txBody>
          <a:bodyPr wrap="square" rtlCol="0">
            <a:spAutoFit/>
          </a:bodyPr>
          <a:lstStyle/>
          <a:p>
            <a:pPr marL="285750" indent="-285750">
              <a:buFont typeface="Arial" panose="020B0604020202020204" pitchFamily="34" charset="0"/>
              <a:buChar char="•"/>
            </a:pPr>
            <a:r>
              <a:rPr lang="en-US" b="0" i="0" dirty="0">
                <a:solidFill>
                  <a:srgbClr val="333333"/>
                </a:solidFill>
                <a:effectLst/>
                <a:latin typeface="Guardian TextSans Web"/>
              </a:rPr>
              <a:t>Prospective Urban Rural Epidemiology study</a:t>
            </a:r>
            <a:endParaRPr lang="en-GB" b="0" i="0" dirty="0">
              <a:solidFill>
                <a:srgbClr val="333333"/>
              </a:solidFill>
              <a:effectLst/>
              <a:latin typeface="Guardian TextSans Web"/>
            </a:endParaRPr>
          </a:p>
          <a:p>
            <a:endParaRPr lang="en-GB" sz="1800" b="0" i="0" dirty="0">
              <a:solidFill>
                <a:srgbClr val="333333"/>
              </a:solidFill>
              <a:effectLst/>
              <a:latin typeface="Guardian TextSans Web"/>
            </a:endParaRPr>
          </a:p>
          <a:p>
            <a:pPr marL="285750" indent="-285750">
              <a:buFont typeface="Arial" panose="020B0604020202020204" pitchFamily="34" charset="0"/>
              <a:buChar char="•"/>
            </a:pPr>
            <a:r>
              <a:rPr lang="en-GB" sz="1800" b="0" i="0" dirty="0">
                <a:solidFill>
                  <a:srgbClr val="333333"/>
                </a:solidFill>
                <a:effectLst/>
                <a:latin typeface="Guardian TextSans Web"/>
              </a:rPr>
              <a:t>Population-Based Cohort From 21 Low-, Middle-, and High-Income Countries</a:t>
            </a:r>
          </a:p>
          <a:p>
            <a:endParaRPr lang="en-GB" dirty="0">
              <a:solidFill>
                <a:srgbClr val="333333"/>
              </a:solidFill>
              <a:latin typeface="Guardian TextSans Web"/>
            </a:endParaRPr>
          </a:p>
          <a:p>
            <a:pPr marL="285750" indent="-285750">
              <a:buFont typeface="Arial" panose="020B0604020202020204" pitchFamily="34" charset="0"/>
              <a:buChar char="•"/>
            </a:pPr>
            <a:r>
              <a:rPr lang="en-US" b="0" i="0" dirty="0">
                <a:solidFill>
                  <a:srgbClr val="333333"/>
                </a:solidFill>
                <a:effectLst/>
                <a:latin typeface="Guardian TextSans Web"/>
              </a:rPr>
              <a:t>118 706 participants (mean [SD] age 50.4 [9.6] years; 69 842 [58.8%] women and 48 864 [41.2%] men) without prior CVD and with complete baseline and follow-up data were included.</a:t>
            </a:r>
            <a:endParaRPr lang="en-GB" dirty="0"/>
          </a:p>
        </p:txBody>
      </p:sp>
    </p:spTree>
    <p:extLst>
      <p:ext uri="{BB962C8B-B14F-4D97-AF65-F5344CB8AC3E}">
        <p14:creationId xmlns:p14="http://schemas.microsoft.com/office/powerpoint/2010/main" val="393524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E0E6-1EA1-4E84-8328-65C9C4AC4677}"/>
              </a:ext>
            </a:extLst>
          </p:cNvPr>
          <p:cNvSpPr>
            <a:spLocks noGrp="1"/>
          </p:cNvSpPr>
          <p:nvPr>
            <p:ph type="title"/>
          </p:nvPr>
        </p:nvSpPr>
        <p:spPr/>
        <p:txBody>
          <a:bodyPr/>
          <a:lstStyle/>
          <a:p>
            <a:r>
              <a:rPr lang="en-GB" dirty="0" err="1"/>
              <a:t>Otázky</a:t>
            </a:r>
            <a:r>
              <a:rPr lang="en-GB" dirty="0"/>
              <a:t> 1</a:t>
            </a:r>
          </a:p>
        </p:txBody>
      </p:sp>
      <p:sp>
        <p:nvSpPr>
          <p:cNvPr id="3" name="Content Placeholder 2">
            <a:extLst>
              <a:ext uri="{FF2B5EF4-FFF2-40B4-BE49-F238E27FC236}">
                <a16:creationId xmlns:a16="http://schemas.microsoft.com/office/drawing/2014/main" id="{684BF87C-6DF5-403C-AAA4-657D987FC838}"/>
              </a:ext>
            </a:extLst>
          </p:cNvPr>
          <p:cNvSpPr>
            <a:spLocks noGrp="1"/>
          </p:cNvSpPr>
          <p:nvPr>
            <p:ph idx="1"/>
          </p:nvPr>
        </p:nvSpPr>
        <p:spPr/>
        <p:txBody>
          <a:bodyPr/>
          <a:lstStyle/>
          <a:p>
            <a:r>
              <a:rPr lang="en-GB" dirty="0"/>
              <a:t>Je </a:t>
            </a:r>
            <a:r>
              <a:rPr lang="en-GB" dirty="0" err="1"/>
              <a:t>kohortová</a:t>
            </a:r>
            <a:r>
              <a:rPr lang="en-GB" dirty="0"/>
              <a:t> </a:t>
            </a:r>
            <a:r>
              <a:rPr lang="en-GB" dirty="0" err="1"/>
              <a:t>studie</a:t>
            </a:r>
            <a:r>
              <a:rPr lang="en-GB" dirty="0"/>
              <a:t> </a:t>
            </a:r>
            <a:r>
              <a:rPr lang="en-GB" dirty="0" err="1"/>
              <a:t>vhodná</a:t>
            </a:r>
            <a:r>
              <a:rPr lang="en-GB" dirty="0"/>
              <a:t> pro </a:t>
            </a:r>
            <a:r>
              <a:rPr lang="en-GB" dirty="0" err="1"/>
              <a:t>zkoumání</a:t>
            </a:r>
            <a:r>
              <a:rPr lang="en-GB" dirty="0"/>
              <a:t> </a:t>
            </a:r>
            <a:r>
              <a:rPr lang="en-GB" dirty="0" err="1"/>
              <a:t>vlivu</a:t>
            </a:r>
            <a:r>
              <a:rPr lang="en-GB" dirty="0"/>
              <a:t> </a:t>
            </a:r>
            <a:r>
              <a:rPr lang="en-GB" dirty="0" err="1"/>
              <a:t>stresu</a:t>
            </a:r>
            <a:r>
              <a:rPr lang="en-GB" dirty="0"/>
              <a:t>?</a:t>
            </a:r>
          </a:p>
          <a:p>
            <a:r>
              <a:rPr lang="en-GB" dirty="0"/>
              <a:t>Co </a:t>
            </a:r>
            <a:r>
              <a:rPr lang="en-GB" dirty="0" err="1"/>
              <a:t>si</a:t>
            </a:r>
            <a:r>
              <a:rPr lang="en-GB" dirty="0"/>
              <a:t> </a:t>
            </a:r>
            <a:r>
              <a:rPr lang="en-GB" dirty="0" err="1"/>
              <a:t>myslíte</a:t>
            </a:r>
            <a:r>
              <a:rPr lang="en-GB" dirty="0"/>
              <a:t> o </a:t>
            </a:r>
            <a:r>
              <a:rPr lang="en-GB" dirty="0" err="1"/>
              <a:t>metodice</a:t>
            </a:r>
            <a:r>
              <a:rPr lang="en-GB" dirty="0"/>
              <a:t> </a:t>
            </a:r>
            <a:r>
              <a:rPr lang="en-GB" dirty="0" err="1"/>
              <a:t>měření</a:t>
            </a:r>
            <a:r>
              <a:rPr lang="en-GB" dirty="0"/>
              <a:t> </a:t>
            </a:r>
            <a:r>
              <a:rPr lang="en-GB" dirty="0" err="1"/>
              <a:t>stresu</a:t>
            </a:r>
            <a:r>
              <a:rPr lang="en-GB" dirty="0"/>
              <a:t> v </a:t>
            </a:r>
            <a:r>
              <a:rPr lang="en-GB" dirty="0" err="1"/>
              <a:t>této</a:t>
            </a:r>
            <a:r>
              <a:rPr lang="en-GB" dirty="0"/>
              <a:t> </a:t>
            </a:r>
            <a:r>
              <a:rPr lang="en-GB" dirty="0" err="1"/>
              <a:t>studii</a:t>
            </a:r>
            <a:r>
              <a:rPr lang="en-GB" dirty="0"/>
              <a:t>? Co </a:t>
            </a:r>
            <a:r>
              <a:rPr lang="en-GB" dirty="0" err="1"/>
              <a:t>myslíte</a:t>
            </a:r>
            <a:r>
              <a:rPr lang="en-GB" dirty="0"/>
              <a:t>, </a:t>
            </a:r>
            <a:r>
              <a:rPr lang="en-GB" dirty="0" err="1"/>
              <a:t>že</a:t>
            </a:r>
            <a:r>
              <a:rPr lang="en-GB" dirty="0"/>
              <a:t> </a:t>
            </a:r>
            <a:r>
              <a:rPr lang="en-GB" dirty="0" err="1"/>
              <a:t>tyto</a:t>
            </a:r>
            <a:r>
              <a:rPr lang="en-GB" dirty="0"/>
              <a:t> </a:t>
            </a:r>
            <a:r>
              <a:rPr lang="en-GB" dirty="0" err="1"/>
              <a:t>otázky</a:t>
            </a:r>
            <a:r>
              <a:rPr lang="en-GB" dirty="0"/>
              <a:t> </a:t>
            </a:r>
            <a:r>
              <a:rPr lang="en-GB" dirty="0" err="1"/>
              <a:t>měří</a:t>
            </a:r>
            <a:r>
              <a:rPr lang="en-GB" dirty="0"/>
              <a:t>?</a:t>
            </a:r>
          </a:p>
          <a:p>
            <a:r>
              <a:rPr lang="en-GB" dirty="0" err="1"/>
              <a:t>Popiste</a:t>
            </a:r>
            <a:r>
              <a:rPr lang="en-GB" dirty="0"/>
              <a:t> a </a:t>
            </a:r>
            <a:r>
              <a:rPr lang="en-GB" dirty="0" err="1"/>
              <a:t>vysvetlete</a:t>
            </a:r>
            <a:r>
              <a:rPr lang="en-GB" dirty="0"/>
              <a:t> </a:t>
            </a:r>
            <a:r>
              <a:rPr lang="en-GB" dirty="0" err="1"/>
              <a:t>numerické</a:t>
            </a:r>
            <a:r>
              <a:rPr lang="en-GB" dirty="0"/>
              <a:t> </a:t>
            </a:r>
            <a:r>
              <a:rPr lang="en-GB" dirty="0" err="1"/>
              <a:t>výsledky</a:t>
            </a:r>
            <a:r>
              <a:rPr lang="en-GB" dirty="0"/>
              <a:t> </a:t>
            </a:r>
            <a:r>
              <a:rPr lang="en-GB" dirty="0" err="1"/>
              <a:t>na</a:t>
            </a:r>
            <a:r>
              <a:rPr lang="en-GB" dirty="0"/>
              <a:t> </a:t>
            </a:r>
            <a:r>
              <a:rPr lang="en-GB" dirty="0" err="1"/>
              <a:t>předešlém</a:t>
            </a:r>
            <a:r>
              <a:rPr lang="en-GB" dirty="0"/>
              <a:t> </a:t>
            </a:r>
            <a:r>
              <a:rPr lang="en-GB" dirty="0" err="1"/>
              <a:t>obrázku</a:t>
            </a:r>
            <a:endParaRPr lang="en-GB" dirty="0"/>
          </a:p>
          <a:p>
            <a:r>
              <a:rPr lang="en-GB" dirty="0"/>
              <a:t>Jak </a:t>
            </a:r>
            <a:r>
              <a:rPr lang="en-GB" dirty="0" err="1"/>
              <a:t>byste</a:t>
            </a:r>
            <a:r>
              <a:rPr lang="en-GB" dirty="0"/>
              <a:t> </a:t>
            </a:r>
            <a:r>
              <a:rPr lang="en-GB" dirty="0" err="1"/>
              <a:t>interpretovali</a:t>
            </a:r>
            <a:r>
              <a:rPr lang="en-GB" dirty="0"/>
              <a:t> </a:t>
            </a:r>
            <a:r>
              <a:rPr lang="en-GB" dirty="0" err="1"/>
              <a:t>výsledky</a:t>
            </a:r>
            <a:r>
              <a:rPr lang="en-GB" dirty="0"/>
              <a:t> </a:t>
            </a:r>
            <a:r>
              <a:rPr lang="en-GB" dirty="0" err="1"/>
              <a:t>této</a:t>
            </a:r>
            <a:r>
              <a:rPr lang="en-GB" dirty="0"/>
              <a:t> </a:t>
            </a:r>
            <a:r>
              <a:rPr lang="en-GB" dirty="0" err="1"/>
              <a:t>studie</a:t>
            </a:r>
            <a:r>
              <a:rPr lang="en-GB" dirty="0"/>
              <a:t>?</a:t>
            </a:r>
          </a:p>
          <a:p>
            <a:endParaRPr lang="en-GB" dirty="0"/>
          </a:p>
        </p:txBody>
      </p:sp>
    </p:spTree>
    <p:extLst>
      <p:ext uri="{BB962C8B-B14F-4D97-AF65-F5344CB8AC3E}">
        <p14:creationId xmlns:p14="http://schemas.microsoft.com/office/powerpoint/2010/main" val="687249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87C78-FDA9-4160-B49F-CA4842F93F78}"/>
              </a:ext>
            </a:extLst>
          </p:cNvPr>
          <p:cNvSpPr>
            <a:spLocks noGrp="1"/>
          </p:cNvSpPr>
          <p:nvPr>
            <p:ph type="title"/>
          </p:nvPr>
        </p:nvSpPr>
        <p:spPr>
          <a:xfrm>
            <a:off x="745435" y="1955385"/>
            <a:ext cx="10515600" cy="1325563"/>
          </a:xfrm>
        </p:spPr>
        <p:txBody>
          <a:bodyPr>
            <a:normAutofit fontScale="90000"/>
          </a:bodyPr>
          <a:lstStyle/>
          <a:p>
            <a:r>
              <a:rPr lang="en-GB" b="0" i="0" dirty="0">
                <a:solidFill>
                  <a:srgbClr val="000000"/>
                </a:solidFill>
                <a:effectLst/>
                <a:latin typeface="arial" panose="020B0604020202020204" pitchFamily="34" charset="0"/>
              </a:rPr>
              <a:t>Perceived neighbourhood social cohesion and depressive symptom trajectories in older adults: a 12-year prospective cohort study</a:t>
            </a:r>
            <a:br>
              <a:rPr lang="en-GB" b="0" i="0" dirty="0">
                <a:solidFill>
                  <a:srgbClr val="000000"/>
                </a:solidFill>
                <a:effectLst/>
                <a:latin typeface="arial" panose="020B0604020202020204" pitchFamily="34" charset="0"/>
              </a:rPr>
            </a:br>
            <a:br>
              <a:rPr lang="en-GB" b="0" i="0" dirty="0">
                <a:solidFill>
                  <a:srgbClr val="000000"/>
                </a:solidFill>
                <a:effectLst/>
                <a:latin typeface="arial" panose="020B0604020202020204" pitchFamily="34" charset="0"/>
              </a:rPr>
            </a:br>
            <a:r>
              <a:rPr lang="en-GB" b="0" i="0" dirty="0">
                <a:effectLst/>
                <a:latin typeface="arial" panose="020B0604020202020204" pitchFamily="34" charset="0"/>
                <a:hlinkClick r:id="rId2">
                  <a:extLst>
                    <a:ext uri="{A12FA001-AC4F-418D-AE19-62706E023703}">
                      <ahyp:hlinkClr xmlns:ahyp="http://schemas.microsoft.com/office/drawing/2018/hyperlinkcolor" val="tx"/>
                    </a:ext>
                  </a:extLst>
                </a:hlinkClick>
              </a:rPr>
              <a:t>Ruiz</a:t>
            </a:r>
            <a:r>
              <a:rPr lang="en-GB" b="0" i="0" dirty="0">
                <a:effectLst/>
                <a:latin typeface="arial" panose="020B0604020202020204" pitchFamily="34" charset="0"/>
              </a:rPr>
              <a:t> M et al, </a:t>
            </a:r>
            <a:br>
              <a:rPr lang="en-GB" b="0" i="0" dirty="0">
                <a:effectLst/>
                <a:latin typeface="arial" panose="020B0604020202020204" pitchFamily="34" charset="0"/>
              </a:rPr>
            </a:br>
            <a:r>
              <a:rPr lang="pl-PL" b="0" i="0" dirty="0">
                <a:effectLst/>
                <a:latin typeface="arial" panose="020B0604020202020204" pitchFamily="34" charset="0"/>
                <a:hlinkClick r:id="rId3">
                  <a:extLst>
                    <a:ext uri="{A12FA001-AC4F-418D-AE19-62706E023703}">
                      <ahyp:hlinkClr xmlns:ahyp="http://schemas.microsoft.com/office/drawing/2018/hyperlinkcolor" val="tx"/>
                    </a:ext>
                  </a:extLst>
                </a:hlinkClick>
              </a:rPr>
              <a:t>Soc Psychiatry Psychiatr Epidemiol.</a:t>
            </a:r>
            <a:r>
              <a:rPr lang="pl-PL" b="0" i="0" dirty="0">
                <a:effectLst/>
                <a:latin typeface="arial" panose="020B0604020202020204" pitchFamily="34" charset="0"/>
              </a:rPr>
              <a:t> 2018; 53(10): 1081–1090.</a:t>
            </a:r>
            <a:br>
              <a:rPr lang="en-GB" b="0" i="0" dirty="0">
                <a:effectLst/>
                <a:latin typeface="arial" panose="020B0604020202020204" pitchFamily="34" charset="0"/>
              </a:rPr>
            </a:br>
            <a:br>
              <a:rPr lang="en-GB" b="0" i="0" dirty="0">
                <a:effectLst/>
                <a:latin typeface="arial" panose="020B0604020202020204" pitchFamily="34" charset="0"/>
              </a:rPr>
            </a:br>
            <a:r>
              <a:rPr lang="en-GB" b="0" i="0" dirty="0">
                <a:solidFill>
                  <a:srgbClr val="000000"/>
                </a:solidFill>
                <a:effectLst/>
                <a:latin typeface="Times New Roman" panose="02020603050405020304" pitchFamily="18" charset="0"/>
              </a:rPr>
              <a:t>11,037 participants aged 50+ from the English Longitudinal Study of Ageing</a:t>
            </a:r>
            <a:br>
              <a:rPr lang="en-GB" b="0" i="0" dirty="0">
                <a:effectLst/>
                <a:latin typeface="arial" panose="020B0604020202020204" pitchFamily="34" charset="0"/>
              </a:rPr>
            </a:br>
            <a:endParaRPr lang="en-GB" dirty="0"/>
          </a:p>
        </p:txBody>
      </p:sp>
    </p:spTree>
    <p:extLst>
      <p:ext uri="{BB962C8B-B14F-4D97-AF65-F5344CB8AC3E}">
        <p14:creationId xmlns:p14="http://schemas.microsoft.com/office/powerpoint/2010/main" val="55855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61BDF0-5BF4-46E2-895D-05FBA8D05A9E}"/>
              </a:ext>
            </a:extLst>
          </p:cNvPr>
          <p:cNvSpPr>
            <a:spLocks noGrp="1"/>
          </p:cNvSpPr>
          <p:nvPr>
            <p:ph type="title"/>
          </p:nvPr>
        </p:nvSpPr>
        <p:spPr/>
        <p:txBody>
          <a:bodyPr/>
          <a:lstStyle/>
          <a:p>
            <a:r>
              <a:rPr lang="en-GB" b="0" i="0" dirty="0">
                <a:solidFill>
                  <a:srgbClr val="000000"/>
                </a:solidFill>
                <a:effectLst/>
                <a:latin typeface="Times New Roman" panose="02020603050405020304" pitchFamily="18" charset="0"/>
              </a:rPr>
              <a:t>Perceived neighbourhood social cohesion (PSC)</a:t>
            </a:r>
            <a:endParaRPr lang="en-GB" dirty="0"/>
          </a:p>
        </p:txBody>
      </p:sp>
      <p:sp>
        <p:nvSpPr>
          <p:cNvPr id="4" name="Content Placeholder 3">
            <a:extLst>
              <a:ext uri="{FF2B5EF4-FFF2-40B4-BE49-F238E27FC236}">
                <a16:creationId xmlns:a16="http://schemas.microsoft.com/office/drawing/2014/main" id="{A2DFD0ED-BC78-4308-A25C-B2A7350B8734}"/>
              </a:ext>
            </a:extLst>
          </p:cNvPr>
          <p:cNvSpPr>
            <a:spLocks noGrp="1"/>
          </p:cNvSpPr>
          <p:nvPr>
            <p:ph idx="1"/>
          </p:nvPr>
        </p:nvSpPr>
        <p:spPr/>
        <p:txBody>
          <a:bodyPr>
            <a:normAutofit lnSpcReduction="10000"/>
          </a:bodyPr>
          <a:lstStyle/>
          <a:p>
            <a:pPr marL="0" indent="0">
              <a:buNone/>
            </a:pPr>
            <a:r>
              <a:rPr lang="en-GB" b="0" i="0" dirty="0">
                <a:solidFill>
                  <a:srgbClr val="000000"/>
                </a:solidFill>
                <a:effectLst/>
                <a:latin typeface="Times New Roman" panose="02020603050405020304" pitchFamily="18" charset="0"/>
              </a:rPr>
              <a:t>How do you feel about your local area, that is everywhere within a 20 min walk or about a mile from your home? </a:t>
            </a:r>
          </a:p>
          <a:p>
            <a:r>
              <a:rPr lang="en-GB" b="0" i="0" dirty="0">
                <a:solidFill>
                  <a:srgbClr val="000000"/>
                </a:solidFill>
                <a:effectLst/>
                <a:latin typeface="Times New Roman" panose="02020603050405020304" pitchFamily="18" charset="0"/>
              </a:rPr>
              <a:t>(1) ‘I really feel a part of this area’/‘I feel that I don’t belong in this area;’ </a:t>
            </a:r>
          </a:p>
          <a:p>
            <a:r>
              <a:rPr lang="en-GB" b="0" i="0" dirty="0">
                <a:solidFill>
                  <a:srgbClr val="000000"/>
                </a:solidFill>
                <a:effectLst/>
                <a:latin typeface="Times New Roman" panose="02020603050405020304" pitchFamily="18" charset="0"/>
              </a:rPr>
              <a:t>(2) ‘Most people in this area can be trusted’/‘Most people in this area can’t be trusted;’ </a:t>
            </a:r>
          </a:p>
          <a:p>
            <a:r>
              <a:rPr lang="en-GB" b="0" i="0" dirty="0">
                <a:solidFill>
                  <a:srgbClr val="000000"/>
                </a:solidFill>
                <a:effectLst/>
                <a:latin typeface="Times New Roman" panose="02020603050405020304" pitchFamily="18" charset="0"/>
              </a:rPr>
              <a:t>(3) ‘Most people in this area are friendly’/‘Most people in this area are unfriendly;’ and </a:t>
            </a:r>
          </a:p>
          <a:p>
            <a:r>
              <a:rPr lang="en-GB" b="0" i="0" dirty="0">
                <a:solidFill>
                  <a:srgbClr val="000000"/>
                </a:solidFill>
                <a:effectLst/>
                <a:latin typeface="Times New Roman" panose="02020603050405020304" pitchFamily="18" charset="0"/>
              </a:rPr>
              <a:t>(4) ‘People in this area will take advantage of you’/‘People in this area will always treat you fairly.’ </a:t>
            </a:r>
            <a:endParaRPr lang="en-GB" dirty="0"/>
          </a:p>
        </p:txBody>
      </p:sp>
    </p:spTree>
    <p:extLst>
      <p:ext uri="{BB962C8B-B14F-4D97-AF65-F5344CB8AC3E}">
        <p14:creationId xmlns:p14="http://schemas.microsoft.com/office/powerpoint/2010/main" val="323339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82D27-3AD8-4C78-B1AD-01BA73CC0AA4}"/>
              </a:ext>
            </a:extLst>
          </p:cNvPr>
          <p:cNvSpPr>
            <a:spLocks noGrp="1"/>
          </p:cNvSpPr>
          <p:nvPr>
            <p:ph type="title"/>
          </p:nvPr>
        </p:nvSpPr>
        <p:spPr>
          <a:xfrm>
            <a:off x="838200" y="0"/>
            <a:ext cx="10515600" cy="1325563"/>
          </a:xfrm>
        </p:spPr>
        <p:txBody>
          <a:bodyPr/>
          <a:lstStyle/>
          <a:p>
            <a:r>
              <a:rPr lang="en-GB" b="0" i="0" dirty="0">
                <a:solidFill>
                  <a:srgbClr val="000000"/>
                </a:solidFill>
                <a:effectLst/>
                <a:latin typeface="Times New Roman" panose="02020603050405020304" pitchFamily="18" charset="0"/>
              </a:rPr>
              <a:t>Depressive symptomatology</a:t>
            </a:r>
            <a:endParaRPr lang="en-GB" dirty="0"/>
          </a:p>
        </p:txBody>
      </p:sp>
      <p:sp>
        <p:nvSpPr>
          <p:cNvPr id="3" name="Content Placeholder 2">
            <a:extLst>
              <a:ext uri="{FF2B5EF4-FFF2-40B4-BE49-F238E27FC236}">
                <a16:creationId xmlns:a16="http://schemas.microsoft.com/office/drawing/2014/main" id="{571E875B-5300-4EBF-8E86-2BFA61616898}"/>
              </a:ext>
            </a:extLst>
          </p:cNvPr>
          <p:cNvSpPr>
            <a:spLocks noGrp="1"/>
          </p:cNvSpPr>
          <p:nvPr>
            <p:ph idx="1"/>
          </p:nvPr>
        </p:nvSpPr>
        <p:spPr>
          <a:xfrm>
            <a:off x="838200" y="1063624"/>
            <a:ext cx="10515600" cy="5616576"/>
          </a:xfrm>
        </p:spPr>
        <p:txBody>
          <a:bodyPr>
            <a:normAutofit fontScale="92500" lnSpcReduction="10000"/>
          </a:bodyPr>
          <a:lstStyle/>
          <a:p>
            <a:pPr marL="0" indent="0">
              <a:buNone/>
            </a:pPr>
            <a:r>
              <a:rPr lang="en-GB" b="1" dirty="0">
                <a:solidFill>
                  <a:srgbClr val="000000"/>
                </a:solidFill>
                <a:latin typeface="Times New Roman" panose="02020603050405020304" pitchFamily="18" charset="0"/>
              </a:rPr>
              <a:t>8</a:t>
            </a:r>
            <a:r>
              <a:rPr lang="en-GB" b="1" i="0" dirty="0">
                <a:solidFill>
                  <a:srgbClr val="000000"/>
                </a:solidFill>
                <a:effectLst/>
                <a:latin typeface="Times New Roman" panose="02020603050405020304" pitchFamily="18" charset="0"/>
              </a:rPr>
              <a:t>-item version of the </a:t>
            </a:r>
            <a:r>
              <a:rPr lang="en-GB" b="1" i="0" dirty="0" err="1">
                <a:solidFill>
                  <a:srgbClr val="000000"/>
                </a:solidFill>
                <a:effectLst/>
                <a:latin typeface="Times New Roman" panose="02020603050405020304" pitchFamily="18" charset="0"/>
              </a:rPr>
              <a:t>Center</a:t>
            </a:r>
            <a:r>
              <a:rPr lang="en-GB" b="1" i="0" dirty="0">
                <a:solidFill>
                  <a:srgbClr val="000000"/>
                </a:solidFill>
                <a:effectLst/>
                <a:latin typeface="Times New Roman" panose="02020603050405020304" pitchFamily="18" charset="0"/>
              </a:rPr>
              <a:t> for Epidemiological Depression (CES-D) scale</a:t>
            </a:r>
          </a:p>
          <a:p>
            <a:r>
              <a:rPr lang="en-GB" b="0" i="0" dirty="0">
                <a:solidFill>
                  <a:srgbClr val="000000"/>
                </a:solidFill>
                <a:effectLst/>
                <a:latin typeface="Times New Roman" panose="02020603050405020304" pitchFamily="18" charset="0"/>
              </a:rPr>
              <a:t>3 symptoms on depressed affect </a:t>
            </a:r>
          </a:p>
          <a:p>
            <a:pPr lvl="1"/>
            <a:r>
              <a:rPr lang="en-GB" b="0" i="0" dirty="0">
                <a:solidFill>
                  <a:srgbClr val="000000"/>
                </a:solidFill>
                <a:effectLst/>
                <a:latin typeface="Times New Roman" panose="02020603050405020304" pitchFamily="18" charset="0"/>
              </a:rPr>
              <a:t>‘I felt depressed,’ </a:t>
            </a:r>
          </a:p>
          <a:p>
            <a:pPr lvl="1"/>
            <a:r>
              <a:rPr lang="en-GB" b="0" i="0" dirty="0">
                <a:solidFill>
                  <a:srgbClr val="000000"/>
                </a:solidFill>
                <a:effectLst/>
                <a:latin typeface="Times New Roman" panose="02020603050405020304" pitchFamily="18" charset="0"/>
              </a:rPr>
              <a:t>‘I felt lonely,’ </a:t>
            </a:r>
          </a:p>
          <a:p>
            <a:pPr lvl="1"/>
            <a:r>
              <a:rPr lang="en-GB" b="0" i="0" dirty="0">
                <a:solidFill>
                  <a:srgbClr val="000000"/>
                </a:solidFill>
                <a:effectLst/>
                <a:latin typeface="Times New Roman" panose="02020603050405020304" pitchFamily="18" charset="0"/>
              </a:rPr>
              <a:t>‘I felt sad’ </a:t>
            </a:r>
          </a:p>
          <a:p>
            <a:r>
              <a:rPr lang="en-GB" b="0" i="0" dirty="0">
                <a:solidFill>
                  <a:srgbClr val="000000"/>
                </a:solidFill>
                <a:effectLst/>
                <a:latin typeface="Times New Roman" panose="02020603050405020304" pitchFamily="18" charset="0"/>
              </a:rPr>
              <a:t>3 symptoms on somatic and retarded activity </a:t>
            </a:r>
          </a:p>
          <a:p>
            <a:pPr lvl="1"/>
            <a:r>
              <a:rPr lang="en-GB" b="0" i="0" dirty="0">
                <a:solidFill>
                  <a:srgbClr val="000000"/>
                </a:solidFill>
                <a:effectLst/>
                <a:latin typeface="Times New Roman" panose="02020603050405020304" pitchFamily="18" charset="0"/>
              </a:rPr>
              <a:t>‘I felt that everything I did was an effort,’ </a:t>
            </a:r>
          </a:p>
          <a:p>
            <a:pPr lvl="1"/>
            <a:r>
              <a:rPr lang="en-GB" b="0" i="0" dirty="0">
                <a:solidFill>
                  <a:srgbClr val="000000"/>
                </a:solidFill>
                <a:effectLst/>
                <a:latin typeface="Times New Roman" panose="02020603050405020304" pitchFamily="18" charset="0"/>
              </a:rPr>
              <a:t>‘My sleep was restless,’ </a:t>
            </a:r>
          </a:p>
          <a:p>
            <a:pPr lvl="1"/>
            <a:r>
              <a:rPr lang="en-GB" b="0" i="0" dirty="0">
                <a:solidFill>
                  <a:srgbClr val="000000"/>
                </a:solidFill>
                <a:effectLst/>
                <a:latin typeface="Times New Roman" panose="02020603050405020304" pitchFamily="18" charset="0"/>
              </a:rPr>
              <a:t>‘I could not get “going”’); </a:t>
            </a:r>
          </a:p>
          <a:p>
            <a:r>
              <a:rPr lang="en-GB" b="0" i="0" dirty="0">
                <a:solidFill>
                  <a:srgbClr val="000000"/>
                </a:solidFill>
                <a:effectLst/>
                <a:latin typeface="Times New Roman" panose="02020603050405020304" pitchFamily="18" charset="0"/>
              </a:rPr>
              <a:t>Ě symptoms on positive affect </a:t>
            </a:r>
          </a:p>
          <a:p>
            <a:pPr lvl="1"/>
            <a:r>
              <a:rPr lang="en-GB" b="0" i="0" dirty="0">
                <a:solidFill>
                  <a:srgbClr val="000000"/>
                </a:solidFill>
                <a:effectLst/>
                <a:latin typeface="Times New Roman" panose="02020603050405020304" pitchFamily="18" charset="0"/>
              </a:rPr>
              <a:t>‘I was happy,’ </a:t>
            </a:r>
          </a:p>
          <a:p>
            <a:pPr lvl="1"/>
            <a:r>
              <a:rPr lang="en-GB" b="0" i="0" dirty="0">
                <a:solidFill>
                  <a:srgbClr val="000000"/>
                </a:solidFill>
                <a:effectLst/>
                <a:latin typeface="Times New Roman" panose="02020603050405020304" pitchFamily="18" charset="0"/>
              </a:rPr>
              <a:t>‘I enjoyed life’) </a:t>
            </a:r>
          </a:p>
          <a:p>
            <a:pPr marL="0" indent="0">
              <a:buNone/>
            </a:pPr>
            <a:r>
              <a:rPr lang="en-GB" b="0" i="0" dirty="0">
                <a:solidFill>
                  <a:srgbClr val="000000"/>
                </a:solidFill>
                <a:effectLst/>
                <a:latin typeface="Times New Roman" panose="02020603050405020304" pitchFamily="18" charset="0"/>
              </a:rPr>
              <a:t>Participants provided yes/no responses to each question. </a:t>
            </a:r>
            <a:endParaRPr lang="en-GB" dirty="0"/>
          </a:p>
        </p:txBody>
      </p:sp>
    </p:spTree>
    <p:extLst>
      <p:ext uri="{BB962C8B-B14F-4D97-AF65-F5344CB8AC3E}">
        <p14:creationId xmlns:p14="http://schemas.microsoft.com/office/powerpoint/2010/main" val="2460474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941</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vt:lpstr>
      <vt:lpstr>Calibri</vt:lpstr>
      <vt:lpstr>Calibri Light</vt:lpstr>
      <vt:lpstr>Guardian TextSans Web</vt:lpstr>
      <vt:lpstr>Times New Roman</vt:lpstr>
      <vt:lpstr>Office Theme</vt:lpstr>
      <vt:lpstr>Psychologické a psychosociální faktory</vt:lpstr>
      <vt:lpstr>Psychosocial Risk Factors and Cardiovascular Disease and Death in a Population-Based Cohort From 21 Low-, Middle-, and High-Income Countries  Ailiana Santosa, MD, MMedSc, PhD1; et al  JAMA Netw Open. 2021;4(12):e2138920.   doi:10.1001/jamanetworkopen.2021.38920  </vt:lpstr>
      <vt:lpstr>Objective  To investigate the association of a composite measure of psychosocial stress and the development of CVD events and mortality in a large prospective study involving populations from 21 high-, middle-, and low-income countries across 5 continents. Design, Setting, and Participants  This population-based cohort study used data from the Prospective Urban Rural Epidemiology study, collected between January 2003 and March 2021. Participants included individuals aged 35 to 70 years living in 21 low-, middle-, and high-income countries. Data were analyzed from April 8 to June 15, 2021. Results  A total of 118 706 participants (mean [SD] age 50.4 [9.6] years; 69 842 [58.8%] women and 48 864 [41.2%] men) without prior CVD and with complete baseline and follow-up data were included. Of these, 8699 participants (7.3%) reported high stress, 21 797 participants (18.4%) reported moderate stress, 34 958 participants (29.4%) reported low stress, and 53 252 participants (44.8%) reported no stress. During a median (IQR) follow-up of 10.2 (8.6-11.9) years, a total of 7248 deaths occurred. During the course of follow-up, there were 5934 CVD events, 4107 CHD events, and 2880 stroke events. Compared with no stress and after adjustment for age, sex, education, marital status, location, abdominal obesity, hypertension, smoking, diabetes, and family history of CVD, as the level of stress increased, there were increases in risk of death (low stress: hazard ratio [HR], 1.09 [95% CI, 1.03-1.16]; high stress: 1.17 [95% CI, 1.06-1.29]) and CHD (low stress: HR, 1.09 [95% CI, 1.01-1.18]; high stress: HR, 1.24 [95% CI, 1.08-1.42]).  </vt:lpstr>
      <vt:lpstr>Psychological stress</vt:lpstr>
      <vt:lpstr>Psychosocial factors and CVD</vt:lpstr>
      <vt:lpstr>Otázky 1</vt:lpstr>
      <vt:lpstr>Perceived neighbourhood social cohesion and depressive symptom trajectories in older adults: a 12-year prospective cohort study  Ruiz M et al,  Soc Psychiatry Psychiatr Epidemiol. 2018; 53(10): 1081–1090.  11,037 participants aged 50+ from the English Longitudinal Study of Ageing </vt:lpstr>
      <vt:lpstr>Perceived neighbourhood social cohesion (PSC)</vt:lpstr>
      <vt:lpstr>Depressive symptomatology</vt:lpstr>
      <vt:lpstr>Predicted 12-year ageing vectors of depressive symptoms by high and low perceived social cohesion</vt:lpstr>
      <vt:lpstr>Otázky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Bobak, Martin</dc:creator>
  <cp:lastModifiedBy>Bobak, Martin</cp:lastModifiedBy>
  <cp:revision>1</cp:revision>
  <dcterms:created xsi:type="dcterms:W3CDTF">2022-03-10T14:48:40Z</dcterms:created>
  <dcterms:modified xsi:type="dcterms:W3CDTF">2022-03-10T16:04:27Z</dcterms:modified>
</cp:coreProperties>
</file>