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6" r:id="rId4"/>
    <p:sldId id="273" r:id="rId5"/>
    <p:sldId id="274" r:id="rId6"/>
    <p:sldId id="275" r:id="rId7"/>
    <p:sldId id="262" r:id="rId8"/>
    <p:sldId id="269" r:id="rId9"/>
    <p:sldId id="26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8012C-62B1-438E-9917-5409B0094A2C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6B2D0-22FB-445B-99B6-C1D0209CD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95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5D467-12B5-47A2-8B37-08940DFA3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Sídelní geografie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3616BA-0471-4A99-ABFE-C92265B84B5F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Cvičení 7</a:t>
            </a:r>
          </a:p>
        </p:txBody>
      </p:sp>
    </p:spTree>
    <p:extLst>
      <p:ext uri="{BB962C8B-B14F-4D97-AF65-F5344CB8AC3E}">
        <p14:creationId xmlns:p14="http://schemas.microsoft.com/office/powerpoint/2010/main" val="42461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06914-0DAA-4480-86BE-58E555FFDC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Cvičení č. 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AC9852-FADB-4885-9E35-48D3F25A97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17414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Východní Čechy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58" y="1024493"/>
            <a:ext cx="7784085" cy="5394234"/>
          </a:xfrm>
          <a:prstGeom prst="rect">
            <a:avLst/>
          </a:prstGeom>
        </p:spPr>
      </p:pic>
      <p:sp>
        <p:nvSpPr>
          <p:cNvPr id="9" name="Volný tvar 8"/>
          <p:cNvSpPr/>
          <p:nvPr/>
        </p:nvSpPr>
        <p:spPr>
          <a:xfrm>
            <a:off x="6946510" y="1900518"/>
            <a:ext cx="2690549" cy="3123375"/>
          </a:xfrm>
          <a:custGeom>
            <a:avLst/>
            <a:gdLst>
              <a:gd name="connsiteX0" fmla="*/ 431443 w 2690549"/>
              <a:gd name="connsiteY0" fmla="*/ 0 h 3123375"/>
              <a:gd name="connsiteX1" fmla="*/ 19066 w 2690549"/>
              <a:gd name="connsiteY1" fmla="*/ 1111623 h 3123375"/>
              <a:gd name="connsiteX2" fmla="*/ 978290 w 2690549"/>
              <a:gd name="connsiteY2" fmla="*/ 2483223 h 3123375"/>
              <a:gd name="connsiteX3" fmla="*/ 1372737 w 2690549"/>
              <a:gd name="connsiteY3" fmla="*/ 3003176 h 3123375"/>
              <a:gd name="connsiteX4" fmla="*/ 2322996 w 2690549"/>
              <a:gd name="connsiteY4" fmla="*/ 3074894 h 3123375"/>
              <a:gd name="connsiteX5" fmla="*/ 2690549 w 2690549"/>
              <a:gd name="connsiteY5" fmla="*/ 2393576 h 312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0549" h="3123375">
                <a:moveTo>
                  <a:pt x="431443" y="0"/>
                </a:moveTo>
                <a:cubicBezTo>
                  <a:pt x="179684" y="348876"/>
                  <a:pt x="-72075" y="697753"/>
                  <a:pt x="19066" y="1111623"/>
                </a:cubicBezTo>
                <a:cubicBezTo>
                  <a:pt x="110207" y="1525493"/>
                  <a:pt x="752678" y="2167964"/>
                  <a:pt x="978290" y="2483223"/>
                </a:cubicBezTo>
                <a:cubicBezTo>
                  <a:pt x="1203902" y="2798482"/>
                  <a:pt x="1148619" y="2904564"/>
                  <a:pt x="1372737" y="3003176"/>
                </a:cubicBezTo>
                <a:cubicBezTo>
                  <a:pt x="1596855" y="3101788"/>
                  <a:pt x="2103361" y="3176494"/>
                  <a:pt x="2322996" y="3074894"/>
                </a:cubicBezTo>
                <a:cubicBezTo>
                  <a:pt x="2542631" y="2973294"/>
                  <a:pt x="2616590" y="2683435"/>
                  <a:pt x="2690549" y="2393576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7CAC9852-FADB-4885-9E35-48D3F25A9708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303058" y="6564485"/>
            <a:ext cx="2145264" cy="2510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Zdroj mapy.cz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3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C7EE7-F152-465F-9090-E91F7466E6B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O jaké jde areály?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DFEDC2-F6FA-439E-AB36-817BBE33016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58736" y="753228"/>
            <a:ext cx="6783304" cy="5734152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7CAC9852-FADB-4885-9E35-48D3F25A9708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58736" y="6550132"/>
            <a:ext cx="2145264" cy="2510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Zdroj mapy.cz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7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92913-5B64-45A8-855C-06F9B5B5093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Metropolitní regiony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90905-254D-4802-95B1-2E27694C7FB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Co se vám jako první vybaví?</a:t>
            </a:r>
          </a:p>
          <a:p>
            <a:r>
              <a:rPr lang="cs-CZ" dirty="0"/>
              <a:t>Kdo by je měl vymezovat?</a:t>
            </a:r>
          </a:p>
          <a:p>
            <a:r>
              <a:rPr lang="cs-CZ" dirty="0"/>
              <a:t>Jak by se měly vymezovat?</a:t>
            </a:r>
          </a:p>
          <a:p>
            <a:r>
              <a:rPr lang="cs-CZ" dirty="0"/>
              <a:t>Žijete v nějakém</a:t>
            </a:r>
            <a:r>
              <a:rPr lang="cs-CZ" dirty="0" smtClean="0"/>
              <a:t>?</a:t>
            </a:r>
          </a:p>
          <a:p>
            <a:r>
              <a:rPr lang="cs-CZ" dirty="0" smtClean="0"/>
              <a:t>Chtěli byste tam žít?</a:t>
            </a:r>
          </a:p>
          <a:p>
            <a:r>
              <a:rPr lang="cs-CZ" dirty="0" smtClean="0"/>
              <a:t>Kde byl propagován v běžném životě?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24" y="4744330"/>
            <a:ext cx="3623122" cy="12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Metropolitní regiony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4832973" cy="3599316"/>
          </a:xfrm>
        </p:spPr>
        <p:txBody>
          <a:bodyPr/>
          <a:lstStyle/>
          <a:p>
            <a:r>
              <a:rPr lang="cs-CZ" dirty="0" smtClean="0"/>
              <a:t>Efektivní čerpání evropských fondů</a:t>
            </a:r>
          </a:p>
          <a:p>
            <a:pPr lvl="1"/>
            <a:r>
              <a:rPr lang="cs-CZ" dirty="0" smtClean="0"/>
              <a:t>ITI A IPRÚ</a:t>
            </a:r>
          </a:p>
          <a:p>
            <a:r>
              <a:rPr lang="cs-CZ" dirty="0" smtClean="0"/>
              <a:t>Implementace „vyšších strategií“</a:t>
            </a:r>
          </a:p>
          <a:p>
            <a:pPr lvl="1"/>
            <a:r>
              <a:rPr lang="cs-CZ" dirty="0" smtClean="0"/>
              <a:t>Má do toho kecat Brno?</a:t>
            </a:r>
          </a:p>
          <a:p>
            <a:endParaRPr lang="cs-CZ" dirty="0" smtClean="0"/>
          </a:p>
          <a:p>
            <a:r>
              <a:rPr lang="cs-CZ" dirty="0" smtClean="0"/>
              <a:t>Celkem 13 MO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4" y="1416423"/>
            <a:ext cx="5744263" cy="5039846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7CAC9852-FADB-4885-9E35-48D3F25A970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580077" y="6590802"/>
            <a:ext cx="2145264" cy="251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Zdroj MMR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9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B3B88-2C12-4EB1-B80C-2F720D800E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Zadání cvičení č. 7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E741A-7E6D-4EAF-8BF7-F093D01C12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cs-CZ" dirty="0"/>
              <a:t>Do vhodného mapového podkladu se pokuste vymezit metropolitní region Brna. Bylo by ideální, kdybyste se před tím nesnažili seznámit s aktuálně platnými či historickými vymezeními brněnské aglomerace – cílem je načrtnout hranice brněnské aglomerace čistě podle vašich znalostí, představ a zkušeností. Nemusíte nutně používat datové statistické podklady.</a:t>
            </a:r>
          </a:p>
          <a:p>
            <a:endParaRPr lang="cs-CZ" dirty="0"/>
          </a:p>
          <a:p>
            <a:r>
              <a:rPr lang="cs-CZ" dirty="0" err="1" smtClean="0"/>
              <a:t>Deadline</a:t>
            </a:r>
            <a:r>
              <a:rPr lang="cs-CZ" dirty="0" smtClean="0"/>
              <a:t> </a:t>
            </a:r>
            <a:r>
              <a:rPr lang="cs-CZ" dirty="0"/>
              <a:t>do </a:t>
            </a:r>
            <a:r>
              <a:rPr lang="cs-CZ" dirty="0" smtClean="0"/>
              <a:t>14. </a:t>
            </a:r>
            <a:r>
              <a:rPr lang="cs-CZ" dirty="0"/>
              <a:t>4. 2022 (včetně)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8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Zadání cvičení č. 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1" y="2336873"/>
            <a:ext cx="9613861" cy="437769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Stručně okomentujte váš přístup k delimitaci regionu – jaké faktory hrály roli?</a:t>
            </a:r>
          </a:p>
          <a:p>
            <a:endParaRPr lang="cs-CZ" dirty="0"/>
          </a:p>
          <a:p>
            <a:r>
              <a:rPr lang="cs-CZ" dirty="0"/>
              <a:t>Které obce ve vámi vymezeném metropolitním regionu byste označili za sekundární metropolitní jádra? Jakou roli v metropolitním regionu podle vás hrají?</a:t>
            </a:r>
          </a:p>
          <a:p>
            <a:endParaRPr lang="cs-CZ" dirty="0"/>
          </a:p>
          <a:p>
            <a:r>
              <a:rPr lang="cs-CZ" dirty="0"/>
              <a:t>Lze některé části vámi vymezeného regionu označit jako zóny/území nadstandardně intenzivně spojené s Brnem?</a:t>
            </a:r>
          </a:p>
          <a:p>
            <a:endParaRPr lang="cs-CZ" dirty="0"/>
          </a:p>
          <a:p>
            <a:r>
              <a:rPr lang="cs-CZ" dirty="0"/>
              <a:t>Lze některé části vámi vymezeného regionu označit jako relativně autonomně se vyvíjející území?</a:t>
            </a:r>
          </a:p>
          <a:p>
            <a:endParaRPr lang="cs-CZ" dirty="0"/>
          </a:p>
          <a:p>
            <a:r>
              <a:rPr lang="cs-CZ" dirty="0"/>
              <a:t>Které části regionu jsou potenciálně významně růstové a které patří v rámci metropolitní oblasti mezi spíše periferní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4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964D8-D28D-4AB1-99C4-CA7ADDC6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  <a:endParaRPr lang="en-GB" dirty="0"/>
          </a:p>
        </p:txBody>
      </p:sp>
      <p:pic>
        <p:nvPicPr>
          <p:cNvPr id="4" name="Grafický objekt 3" descr="Glóbus">
            <a:extLst>
              <a:ext uri="{FF2B5EF4-FFF2-40B4-BE49-F238E27FC236}">
                <a16:creationId xmlns:a16="http://schemas.microsoft.com/office/drawing/2014/main" id="{2442FE5F-4905-4AD8-84E0-146BB8EDF7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85525" y="2568097"/>
            <a:ext cx="3680233" cy="3680233"/>
          </a:xfrm>
          <a:prstGeom prst="rect">
            <a:avLst/>
          </a:prstGeom>
        </p:spPr>
      </p:pic>
      <p:pic>
        <p:nvPicPr>
          <p:cNvPr id="5" name="Grafický objekt 4" descr="Zemědělství obrys">
            <a:extLst>
              <a:ext uri="{FF2B5EF4-FFF2-40B4-BE49-F238E27FC236}">
                <a16:creationId xmlns:a16="http://schemas.microsoft.com/office/drawing/2014/main" id="{633DD6D0-99B7-4EF5-B323-B57C89B0B7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633670" y="36555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1243</TotalTime>
  <Words>242</Words>
  <Application>Microsoft Office PowerPoint</Application>
  <PresentationFormat>Širokoúhlá obrazovka</PresentationFormat>
  <Paragraphs>40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Berlín</vt:lpstr>
      <vt:lpstr>Sídelní geografie</vt:lpstr>
      <vt:lpstr>Cvičení č. 6</vt:lpstr>
      <vt:lpstr>Východní Čechy</vt:lpstr>
      <vt:lpstr>O jaké jde areály?</vt:lpstr>
      <vt:lpstr>Metropolitní regiony</vt:lpstr>
      <vt:lpstr>Metropolitní regiony</vt:lpstr>
      <vt:lpstr>Zadání cvičení č. 7</vt:lpstr>
      <vt:lpstr>Zadání cvičení č. 7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Sídelní geografie</dc:title>
  <dc:creator>Marek Lichter</dc:creator>
  <cp:lastModifiedBy>Ucitel</cp:lastModifiedBy>
  <cp:revision>61</cp:revision>
  <dcterms:created xsi:type="dcterms:W3CDTF">2022-02-21T10:51:23Z</dcterms:created>
  <dcterms:modified xsi:type="dcterms:W3CDTF">2022-04-07T15:34:49Z</dcterms:modified>
</cp:coreProperties>
</file>