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72" r:id="rId3"/>
    <p:sldId id="288" r:id="rId4"/>
    <p:sldId id="284" r:id="rId5"/>
    <p:sldId id="276" r:id="rId6"/>
    <p:sldId id="277" r:id="rId7"/>
    <p:sldId id="278" r:id="rId8"/>
    <p:sldId id="279" r:id="rId9"/>
    <p:sldId id="282" r:id="rId10"/>
    <p:sldId id="281" r:id="rId11"/>
    <p:sldId id="280" r:id="rId12"/>
    <p:sldId id="283" r:id="rId13"/>
    <p:sldId id="295" r:id="rId14"/>
    <p:sldId id="298" r:id="rId15"/>
    <p:sldId id="296" r:id="rId16"/>
    <p:sldId id="299" r:id="rId17"/>
    <p:sldId id="300" r:id="rId18"/>
    <p:sldId id="302" r:id="rId19"/>
    <p:sldId id="301" r:id="rId20"/>
    <p:sldId id="297" r:id="rId21"/>
    <p:sldId id="286" r:id="rId22"/>
    <p:sldId id="269" r:id="rId23"/>
    <p:sldId id="290" r:id="rId24"/>
    <p:sldId id="292" r:id="rId25"/>
    <p:sldId id="293" r:id="rId26"/>
    <p:sldId id="294" r:id="rId27"/>
    <p:sldId id="291" r:id="rId28"/>
    <p:sldId id="289" r:id="rId29"/>
    <p:sldId id="287" r:id="rId30"/>
    <p:sldId id="261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8012C-62B1-438E-9917-5409B0094A2C}" type="datetimeFigureOut">
              <a:rPr lang="cs-CZ" smtClean="0"/>
              <a:t>14.04.2022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6B2D0-22FB-445B-99B6-C1D0209CD7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955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i.cz/inet-doc/1039547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75D467-12B5-47A2-8B37-08940DFA36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Sídelní geografie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3616BA-0471-4A99-ABFE-C92265B84B5F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/>
              <a:t>Cvičení 8</a:t>
            </a:r>
          </a:p>
        </p:txBody>
      </p:sp>
    </p:spTree>
    <p:extLst>
      <p:ext uri="{BB962C8B-B14F-4D97-AF65-F5344CB8AC3E}">
        <p14:creationId xmlns:p14="http://schemas.microsoft.com/office/powerpoint/2010/main" val="4246142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2A186C09-F803-4D69-886E-98CF5B79709F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08480" y="0"/>
            <a:ext cx="10175039" cy="6847936"/>
          </a:xfrm>
        </p:spPr>
      </p:pic>
    </p:spTree>
    <p:extLst>
      <p:ext uri="{BB962C8B-B14F-4D97-AF65-F5344CB8AC3E}">
        <p14:creationId xmlns:p14="http://schemas.microsoft.com/office/powerpoint/2010/main" val="3320620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4A5A3E2-C5DE-4D16-A32D-6FFEC89DD42C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39044" y="10270"/>
            <a:ext cx="7713911" cy="6847730"/>
          </a:xfrm>
        </p:spPr>
      </p:pic>
    </p:spTree>
    <p:extLst>
      <p:ext uri="{BB962C8B-B14F-4D97-AF65-F5344CB8AC3E}">
        <p14:creationId xmlns:p14="http://schemas.microsoft.com/office/powerpoint/2010/main" val="4246020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B9A3583A-1803-4D81-B054-C7D86F5AB560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1090" y="0"/>
            <a:ext cx="11289820" cy="6858000"/>
          </a:xfrm>
        </p:spPr>
      </p:pic>
    </p:spTree>
    <p:extLst>
      <p:ext uri="{BB962C8B-B14F-4D97-AF65-F5344CB8AC3E}">
        <p14:creationId xmlns:p14="http://schemas.microsoft.com/office/powerpoint/2010/main" val="1336959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AF798AA0-42B8-4A1C-B898-779C7A2B99FD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42906" y="19627"/>
            <a:ext cx="9394568" cy="6838373"/>
          </a:xfrm>
        </p:spPr>
      </p:pic>
    </p:spTree>
    <p:extLst>
      <p:ext uri="{BB962C8B-B14F-4D97-AF65-F5344CB8AC3E}">
        <p14:creationId xmlns:p14="http://schemas.microsoft.com/office/powerpoint/2010/main" val="803947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5192FA06-3EE4-407E-A671-CE762D65A23B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68741" y="0"/>
            <a:ext cx="8760976" cy="6854653"/>
          </a:xfrm>
        </p:spPr>
      </p:pic>
    </p:spTree>
    <p:extLst>
      <p:ext uri="{BB962C8B-B14F-4D97-AF65-F5344CB8AC3E}">
        <p14:creationId xmlns:p14="http://schemas.microsoft.com/office/powerpoint/2010/main" val="2549096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509A80-51BD-48F3-99C0-E177720804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09332" y="0"/>
            <a:ext cx="7304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1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C3E37229-7D2B-4EA0-82B1-8F80A5973B51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39060" y="-38608"/>
            <a:ext cx="9513880" cy="6896608"/>
          </a:xfrm>
        </p:spPr>
      </p:pic>
    </p:spTree>
    <p:extLst>
      <p:ext uri="{BB962C8B-B14F-4D97-AF65-F5344CB8AC3E}">
        <p14:creationId xmlns:p14="http://schemas.microsoft.com/office/powerpoint/2010/main" val="1917311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2200838E-B586-48D8-87F8-735C0460BAA4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21582" y="22427"/>
            <a:ext cx="7548836" cy="6813145"/>
          </a:xfrm>
        </p:spPr>
      </p:pic>
    </p:spTree>
    <p:extLst>
      <p:ext uri="{BB962C8B-B14F-4D97-AF65-F5344CB8AC3E}">
        <p14:creationId xmlns:p14="http://schemas.microsoft.com/office/powerpoint/2010/main" val="1042545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69E70940-FDEF-4E40-A92C-BC95C6F4E522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38356" y="978"/>
            <a:ext cx="9715288" cy="6857022"/>
          </a:xfrm>
        </p:spPr>
      </p:pic>
    </p:spTree>
    <p:extLst>
      <p:ext uri="{BB962C8B-B14F-4D97-AF65-F5344CB8AC3E}">
        <p14:creationId xmlns:p14="http://schemas.microsoft.com/office/powerpoint/2010/main" val="259410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18A8754-0242-45C7-B4BA-2AB3F86DDC8F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6091" y="0"/>
            <a:ext cx="11599818" cy="6858000"/>
          </a:xfrm>
        </p:spPr>
      </p:pic>
    </p:spTree>
    <p:extLst>
      <p:ext uri="{BB962C8B-B14F-4D97-AF65-F5344CB8AC3E}">
        <p14:creationId xmlns:p14="http://schemas.microsoft.com/office/powerpoint/2010/main" val="422432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06914-0DAA-4480-86BE-58E555FFDC4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/>
              <a:t>Cvičení č. 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AC9852-FADB-4885-9E35-48D3F25A9708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Dotazy?</a:t>
            </a:r>
          </a:p>
        </p:txBody>
      </p:sp>
    </p:spTree>
    <p:extLst>
      <p:ext uri="{BB962C8B-B14F-4D97-AF65-F5344CB8AC3E}">
        <p14:creationId xmlns:p14="http://schemas.microsoft.com/office/powerpoint/2010/main" val="174140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4058CB4C-ECD9-4435-8937-F2C39A79659F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45" y="39847"/>
            <a:ext cx="12192145" cy="6778305"/>
          </a:xfrm>
        </p:spPr>
      </p:pic>
    </p:spTree>
    <p:extLst>
      <p:ext uri="{BB962C8B-B14F-4D97-AF65-F5344CB8AC3E}">
        <p14:creationId xmlns:p14="http://schemas.microsoft.com/office/powerpoint/2010/main" val="195453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38AA4C18-AC24-48FF-853E-559DD10943CA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4727" y="1274619"/>
            <a:ext cx="11874885" cy="4826000"/>
          </a:xfrm>
        </p:spPr>
      </p:pic>
    </p:spTree>
    <p:extLst>
      <p:ext uri="{BB962C8B-B14F-4D97-AF65-F5344CB8AC3E}">
        <p14:creationId xmlns:p14="http://schemas.microsoft.com/office/powerpoint/2010/main" val="2725823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/>
              <a:t>Socialistické vize měst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6EF3E8C7-C52A-4CD2-9F0C-1EA47B48D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dirty="0"/>
              <a:t>„</a:t>
            </a:r>
            <a:r>
              <a:rPr lang="cs-CZ" i="1" dirty="0"/>
              <a:t>Důležitým úkolem je rekonstrukce stávajících měst. Jak jsme se již zmínili, jde zde o odstranění protikladů mezi centrem a periferii, o udržení a vhodnou rekonstrukci historických oblastí města. Staré město má být přebudováno pro potřeby nového života, krása důležitých architektonických památek má být podtržena, zdravotní poměry zlepšeny, o odstranění </a:t>
            </a:r>
            <a:r>
              <a:rPr lang="cs-CZ" i="1" dirty="0" err="1"/>
              <a:t>brlohových</a:t>
            </a:r>
            <a:r>
              <a:rPr lang="cs-CZ" i="1" dirty="0"/>
              <a:t> oblasti ani nemluvě.</a:t>
            </a:r>
            <a:r>
              <a:rPr lang="cs-CZ" dirty="0"/>
              <a:t>“ Fuchs (1953)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Okrajem: Fuchs nebyl žádný marxista, naopak byl perzekuován</a:t>
            </a:r>
          </a:p>
          <a:p>
            <a:pPr lvl="1"/>
            <a:r>
              <a:rPr lang="cs-CZ" dirty="0"/>
              <a:t>soukromý architekt</a:t>
            </a:r>
          </a:p>
        </p:txBody>
      </p:sp>
    </p:spTree>
    <p:extLst>
      <p:ext uri="{BB962C8B-B14F-4D97-AF65-F5344CB8AC3E}">
        <p14:creationId xmlns:p14="http://schemas.microsoft.com/office/powerpoint/2010/main" val="2702493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/>
              <a:t>Socialistické vize měst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0CB9387F-F84F-4874-B98A-CDC84E7CB8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5842" b="5842"/>
          <a:stretch/>
        </p:blipFill>
        <p:spPr/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EF610E6-4E7B-4168-9CB2-BB47D5AEF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/>
              <a:t>Žiar</a:t>
            </a:r>
            <a:r>
              <a:rPr lang="cs-CZ" dirty="0"/>
              <a:t> nad </a:t>
            </a:r>
            <a:r>
              <a:rPr lang="cs-CZ" dirty="0" err="1"/>
              <a:t>Hronom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Argumentace nedostatečnosti starého města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Navázání výstavby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Nespokojenost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Přetlačení starého města objemem výstavby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919F78-E12B-4FA8-8B53-E27DA0564D99}"/>
              </a:ext>
            </a:extLst>
          </p:cNvPr>
          <p:cNvSpPr txBox="1"/>
          <p:nvPr/>
        </p:nvSpPr>
        <p:spPr>
          <a:xfrm>
            <a:off x="4772151" y="625422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AČSR (1959)</a:t>
            </a:r>
          </a:p>
        </p:txBody>
      </p:sp>
    </p:spTree>
    <p:extLst>
      <p:ext uri="{BB962C8B-B14F-4D97-AF65-F5344CB8AC3E}">
        <p14:creationId xmlns:p14="http://schemas.microsoft.com/office/powerpoint/2010/main" val="2544094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1428B7FF-BA68-44A5-A65E-DBFB942D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Socialistické vize měst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D98FBA8-3895-45C6-B6B7-7B6DF51F4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Návrh bloku v rámci velkého města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Důležitá role dopravy, nástroj asanace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Metro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Centralita – zejména vázána na dopravní terminály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Nákup potravin cestou domů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Vize modernity – zeleň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Neudržovaná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24821D89-2D83-47E3-B7BA-090839416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477" y="2018454"/>
            <a:ext cx="5023559" cy="483954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9DC41E5B-FBF0-4EBB-95BB-C4ED93E3E779}"/>
              </a:ext>
            </a:extLst>
          </p:cNvPr>
          <p:cNvSpPr txBox="1"/>
          <p:nvPr/>
        </p:nvSpPr>
        <p:spPr>
          <a:xfrm>
            <a:off x="10294180" y="6211499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AČSR (1960)</a:t>
            </a:r>
          </a:p>
        </p:txBody>
      </p:sp>
    </p:spTree>
    <p:extLst>
      <p:ext uri="{BB962C8B-B14F-4D97-AF65-F5344CB8AC3E}">
        <p14:creationId xmlns:p14="http://schemas.microsoft.com/office/powerpoint/2010/main" val="735727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C47E1BF-106E-40EA-B374-FD198AD2C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Socialistické vize měst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D45C0B6-25F6-4A02-A4A3-FA468A215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Asanace (přestavba)</a:t>
            </a:r>
          </a:p>
          <a:p>
            <a:r>
              <a:rPr lang="cs-CZ" dirty="0"/>
              <a:t>Kolektivita</a:t>
            </a:r>
          </a:p>
          <a:p>
            <a:r>
              <a:rPr lang="cs-CZ" dirty="0"/>
              <a:t>Pokrok (výstaviště)</a:t>
            </a:r>
          </a:p>
          <a:p>
            <a:r>
              <a:rPr lang="cs-CZ" dirty="0"/>
              <a:t>Symboly (sochy)</a:t>
            </a:r>
          </a:p>
          <a:p>
            <a:r>
              <a:rPr lang="cs-CZ" dirty="0"/>
              <a:t>…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Utopie</a:t>
            </a:r>
          </a:p>
          <a:p>
            <a:r>
              <a:rPr lang="cs-CZ" dirty="0"/>
              <a:t>Fiktivní harmonie</a:t>
            </a:r>
          </a:p>
          <a:p>
            <a:r>
              <a:rPr lang="cs-CZ" dirty="0"/>
              <a:t>Pouze vize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890C1D7-E5BB-4BDF-9874-57D68A190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787" y="0"/>
            <a:ext cx="4155249" cy="6858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EBC7CBF-6C1F-4C54-A9AF-AA581EFEBD70}"/>
              </a:ext>
            </a:extLst>
          </p:cNvPr>
          <p:cNvSpPr txBox="1"/>
          <p:nvPr/>
        </p:nvSpPr>
        <p:spPr>
          <a:xfrm>
            <a:off x="10168104" y="5860073"/>
            <a:ext cx="2023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Sousoší Nový věk</a:t>
            </a:r>
          </a:p>
          <a:p>
            <a:r>
              <a:rPr lang="cs-CZ" dirty="0"/>
              <a:t>Zdroj: wikipedia.org</a:t>
            </a:r>
          </a:p>
        </p:txBody>
      </p:sp>
    </p:spTree>
    <p:extLst>
      <p:ext uri="{BB962C8B-B14F-4D97-AF65-F5344CB8AC3E}">
        <p14:creationId xmlns:p14="http://schemas.microsoft.com/office/powerpoint/2010/main" val="3356409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/>
              <a:t>Socialistické vize měst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6EF3E8C7-C52A-4CD2-9F0C-1EA47B48D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/>
              <a:t>„</a:t>
            </a:r>
            <a:r>
              <a:rPr lang="cs-CZ" i="1" dirty="0"/>
              <a:t>Klasikové marx-leninismu ukázali sice základní podmínky pro likvidaci protikladu mezi městem a venkovem, ale teprve v socialistickém zřízení je možné vážně přikročit k jeho odstranění. Zde nastává, a to po splnění ekonomických a politických podmínek, urbanistický úkol k výstavbě nové a městem neutlačované a nevykořisťované vesnice na straně jedné a budováním nebo přestavováním měst, ve kterých se odstraňuje protiklad mezi city a periferií, nakonec mezi městem a vesnicí, na straně druhé</a:t>
            </a:r>
            <a:r>
              <a:rPr lang="cs-CZ" dirty="0"/>
              <a:t>“</a:t>
            </a:r>
          </a:p>
          <a:p>
            <a:pPr marL="0" indent="0" algn="just">
              <a:buNone/>
            </a:pPr>
            <a:r>
              <a:rPr lang="cs-CZ" dirty="0"/>
              <a:t>Fuchs (1953)</a:t>
            </a:r>
          </a:p>
        </p:txBody>
      </p:sp>
    </p:spTree>
    <p:extLst>
      <p:ext uri="{BB962C8B-B14F-4D97-AF65-F5344CB8AC3E}">
        <p14:creationId xmlns:p14="http://schemas.microsoft.com/office/powerpoint/2010/main" val="2660519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/>
              <a:t>Socialistické vize měst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6EF3E8C7-C52A-4CD2-9F0C-1EA47B48D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 pochopení myšlení soc. člověka</a:t>
            </a:r>
          </a:p>
          <a:p>
            <a:pPr lvl="1"/>
            <a:r>
              <a:rPr lang="cs-CZ" dirty="0"/>
              <a:t>Nečasová (2018) Nový socialistický člověk. Československo 1948-1956</a:t>
            </a:r>
          </a:p>
          <a:p>
            <a:pPr lvl="1"/>
            <a:r>
              <a:rPr lang="cs-CZ" dirty="0">
                <a:hlinkClick r:id="rId3"/>
              </a:rPr>
              <a:t>https://www.muni.cz/inet-doc/1039547</a:t>
            </a:r>
            <a:r>
              <a:rPr lang="cs-CZ" dirty="0"/>
              <a:t> </a:t>
            </a:r>
          </a:p>
          <a:p>
            <a:r>
              <a:rPr lang="cs-CZ" dirty="0"/>
              <a:t>Pokračování příště …</a:t>
            </a:r>
          </a:p>
        </p:txBody>
      </p:sp>
    </p:spTree>
    <p:extLst>
      <p:ext uri="{BB962C8B-B14F-4D97-AF65-F5344CB8AC3E}">
        <p14:creationId xmlns:p14="http://schemas.microsoft.com/office/powerpoint/2010/main" val="1419328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/>
              <a:t>Zadání cvičení č. 8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9CB9429E-5EC0-409C-950C-8FE905EF2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1726" y="1971606"/>
            <a:ext cx="8145919" cy="4886393"/>
          </a:xfrm>
        </p:spPr>
      </p:pic>
    </p:spTree>
    <p:extLst>
      <p:ext uri="{BB962C8B-B14F-4D97-AF65-F5344CB8AC3E}">
        <p14:creationId xmlns:p14="http://schemas.microsoft.com/office/powerpoint/2010/main" val="1601129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/>
              <a:t>Zadání cvičení č. 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0321" y="2336873"/>
            <a:ext cx="9613861" cy="4377692"/>
          </a:xfrm>
        </p:spPr>
        <p:txBody>
          <a:bodyPr>
            <a:normAutofit/>
          </a:bodyPr>
          <a:lstStyle/>
          <a:p>
            <a:r>
              <a:rPr lang="cs-CZ" dirty="0"/>
              <a:t>Přečtěte si do příštího týdne kapitolu „Poruba“ z knihy </a:t>
            </a:r>
            <a:r>
              <a:rPr lang="cs-CZ" i="1" dirty="0"/>
              <a:t>Utváření socialistické modernity: Bydlení v Československu v letech 1945-1960, </a:t>
            </a:r>
            <a:r>
              <a:rPr lang="cs-CZ" dirty="0"/>
              <a:t>s. 199–231 </a:t>
            </a:r>
          </a:p>
          <a:p>
            <a:r>
              <a:rPr lang="cs-CZ" dirty="0" err="1"/>
              <a:t>Scan</a:t>
            </a:r>
            <a:r>
              <a:rPr lang="cs-CZ" dirty="0"/>
              <a:t> najdete i v </a:t>
            </a:r>
            <a:r>
              <a:rPr lang="cs-CZ" dirty="0" err="1"/>
              <a:t>ISu</a:t>
            </a:r>
            <a:r>
              <a:rPr lang="cs-CZ" dirty="0"/>
              <a:t>, prosím, nikde jej nešiřte!</a:t>
            </a:r>
          </a:p>
          <a:p>
            <a:r>
              <a:rPr lang="cs-CZ" dirty="0"/>
              <a:t>Udělejte si výpisky, pobavíme se o tom, co říká</a:t>
            </a:r>
          </a:p>
          <a:p>
            <a:endParaRPr lang="cs-CZ" dirty="0"/>
          </a:p>
          <a:p>
            <a:r>
              <a:rPr lang="cs-CZ" dirty="0"/>
              <a:t>Oprava opět už případně jako esej…</a:t>
            </a:r>
          </a:p>
          <a:p>
            <a:r>
              <a:rPr lang="cs-CZ" dirty="0"/>
              <a:t>Dotazy?</a:t>
            </a:r>
          </a:p>
          <a:p>
            <a:r>
              <a:rPr lang="cs-CZ" dirty="0" err="1"/>
              <a:t>Deadline</a:t>
            </a:r>
            <a:r>
              <a:rPr lang="cs-CZ" dirty="0"/>
              <a:t> do (20) 21. 4. 2022 (včetně)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131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F139BCB-FCDC-4B8C-BDD7-9B11F387AD78}"/>
              </a:ext>
            </a:extLst>
          </p:cNvPr>
          <p:cNvSpPr txBox="1">
            <a:spLocks/>
          </p:cNvSpPr>
          <p:nvPr/>
        </p:nvSpPr>
        <p:spPr>
          <a:xfrm>
            <a:off x="680321" y="3839199"/>
            <a:ext cx="3985683" cy="4746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/>
              <a:t>A nyní chvíle vaší kreativity!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4537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B964D8-D28D-4AB1-99C4-CA7ADDC64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Díky za pozornost!</a:t>
            </a:r>
            <a:endParaRPr lang="en-GB" dirty="0"/>
          </a:p>
        </p:txBody>
      </p:sp>
      <p:pic>
        <p:nvPicPr>
          <p:cNvPr id="4" name="Grafický objekt 3" descr="Glóbus">
            <a:extLst>
              <a:ext uri="{FF2B5EF4-FFF2-40B4-BE49-F238E27FC236}">
                <a16:creationId xmlns:a16="http://schemas.microsoft.com/office/drawing/2014/main" id="{2442FE5F-4905-4AD8-84E0-146BB8EDF7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5525" y="2568097"/>
            <a:ext cx="3680233" cy="3680233"/>
          </a:xfrm>
          <a:prstGeom prst="rect">
            <a:avLst/>
          </a:prstGeom>
        </p:spPr>
      </p:pic>
      <p:pic>
        <p:nvPicPr>
          <p:cNvPr id="5" name="Grafický objekt 4" descr="Zvířátko z balónku obrys">
            <a:extLst>
              <a:ext uri="{FF2B5EF4-FFF2-40B4-BE49-F238E27FC236}">
                <a16:creationId xmlns:a16="http://schemas.microsoft.com/office/drawing/2014/main" id="{18E424CE-2D8D-4850-A5A0-EB9FD5B36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09061" y="3511609"/>
            <a:ext cx="1434270" cy="14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47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E9B3A5EC-9773-47F7-B9C2-131626F55382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39776" y="69574"/>
            <a:ext cx="9712447" cy="6863364"/>
          </a:xfrm>
        </p:spPr>
      </p:pic>
    </p:spTree>
    <p:extLst>
      <p:ext uri="{BB962C8B-B14F-4D97-AF65-F5344CB8AC3E}">
        <p14:creationId xmlns:p14="http://schemas.microsoft.com/office/powerpoint/2010/main" val="4068838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14B7CE3E-388F-4E3F-86BD-6914E30B6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677" y="0"/>
            <a:ext cx="11316645" cy="6858000"/>
          </a:xfrm>
        </p:spPr>
      </p:pic>
    </p:spTree>
    <p:extLst>
      <p:ext uri="{BB962C8B-B14F-4D97-AF65-F5344CB8AC3E}">
        <p14:creationId xmlns:p14="http://schemas.microsoft.com/office/powerpoint/2010/main" val="4074322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1F3C68D8-1268-4C07-B2FB-261D033156FC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8970" y="0"/>
            <a:ext cx="10814059" cy="6858000"/>
          </a:xfrm>
        </p:spPr>
      </p:pic>
    </p:spTree>
    <p:extLst>
      <p:ext uri="{BB962C8B-B14F-4D97-AF65-F5344CB8AC3E}">
        <p14:creationId xmlns:p14="http://schemas.microsoft.com/office/powerpoint/2010/main" val="1215274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EB6C1C6-CA3E-4D50-825B-A0F22C97C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88" t="1557" r="15505" b="1322"/>
          <a:stretch/>
        </p:blipFill>
        <p:spPr>
          <a:xfrm>
            <a:off x="1254807" y="0"/>
            <a:ext cx="9682386" cy="6863250"/>
          </a:xfrm>
        </p:spPr>
      </p:pic>
    </p:spTree>
    <p:extLst>
      <p:ext uri="{BB962C8B-B14F-4D97-AF65-F5344CB8AC3E}">
        <p14:creationId xmlns:p14="http://schemas.microsoft.com/office/powerpoint/2010/main" val="3339455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72ED6651-2814-4913-BC35-D0FC5DEE0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0" t="1082" r="2822" b="1086"/>
          <a:stretch/>
        </p:blipFill>
        <p:spPr>
          <a:xfrm>
            <a:off x="2253241" y="4250"/>
            <a:ext cx="7685518" cy="6853750"/>
          </a:xfrm>
        </p:spPr>
      </p:pic>
    </p:spTree>
    <p:extLst>
      <p:ext uri="{BB962C8B-B14F-4D97-AF65-F5344CB8AC3E}">
        <p14:creationId xmlns:p14="http://schemas.microsoft.com/office/powerpoint/2010/main" val="240731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A8932B7F-03C6-4783-9D3D-6FB31EBFBA3A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7392" y="0"/>
            <a:ext cx="10417215" cy="6858000"/>
          </a:xfrm>
        </p:spPr>
      </p:pic>
    </p:spTree>
    <p:extLst>
      <p:ext uri="{BB962C8B-B14F-4D97-AF65-F5344CB8AC3E}">
        <p14:creationId xmlns:p14="http://schemas.microsoft.com/office/powerpoint/2010/main" val="22236743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CUSTOMSORTGLOBALLY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1509</TotalTime>
  <Words>389</Words>
  <Application>Microsoft Office PowerPoint</Application>
  <PresentationFormat>Širokoúhlá obrazovka</PresentationFormat>
  <Paragraphs>58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Trebuchet MS</vt:lpstr>
      <vt:lpstr>Berlín</vt:lpstr>
      <vt:lpstr>Sídelní geografie</vt:lpstr>
      <vt:lpstr>Cvičení č. 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Socialistické vize měst</vt:lpstr>
      <vt:lpstr>Socialistické vize měst</vt:lpstr>
      <vt:lpstr>Socialistické vize měst</vt:lpstr>
      <vt:lpstr>Socialistické vize měst</vt:lpstr>
      <vt:lpstr>Socialistické vize měst</vt:lpstr>
      <vt:lpstr>Socialistické vize měst</vt:lpstr>
      <vt:lpstr>Zadání cvičení č. 8</vt:lpstr>
      <vt:lpstr>Zadání cvičení č. 8</vt:lpstr>
      <vt:lpstr>Díky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Sídelní geografie</dc:title>
  <dc:creator>Marek Lichter</dc:creator>
  <cp:lastModifiedBy>Lichter Marek Mgr. et Mgr.</cp:lastModifiedBy>
  <cp:revision>78</cp:revision>
  <dcterms:created xsi:type="dcterms:W3CDTF">2022-02-21T10:51:23Z</dcterms:created>
  <dcterms:modified xsi:type="dcterms:W3CDTF">2022-04-14T13:16:26Z</dcterms:modified>
</cp:coreProperties>
</file>