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41" r:id="rId3"/>
    <p:sldId id="460" r:id="rId4"/>
    <p:sldId id="456" r:id="rId5"/>
    <p:sldId id="459" r:id="rId6"/>
    <p:sldId id="447" r:id="rId7"/>
    <p:sldId id="442" r:id="rId8"/>
    <p:sldId id="446" r:id="rId9"/>
    <p:sldId id="44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3.5.2022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3.5.2022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7566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6395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313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745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0971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5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3.5.2022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ension-leam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května 2022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Z0158 Terénní cvičení z ekonomické 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9. května 2022 až pátek 13. května 2022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Ing. Zdeněk Šilhan, Ph.D. (</a:t>
            </a:r>
            <a:r>
              <a:rPr lang="cs-CZ" sz="1400" dirty="0" err="1" smtClean="0">
                <a:latin typeface="Verdana" pitchFamily="34" charset="0"/>
              </a:rPr>
              <a:t>GaREP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Dominik </a:t>
            </a:r>
            <a:r>
              <a:rPr lang="cs-CZ" sz="1400" dirty="0" err="1" smtClean="0">
                <a:latin typeface="Verdana" pitchFamily="34" charset="0"/>
              </a:rPr>
              <a:t>Kevický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11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 okres Rokycany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SO POÚ Zbiroh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SO POÚ Radnice</a:t>
            </a:r>
            <a:endParaRPr lang="cs-CZ" sz="1400" dirty="0"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348880"/>
            <a:ext cx="5136703" cy="440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pondělí 9. května 2022 z Brna (8:38 hlavní nádraží nebo 8:50 Královo Pole)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i jinde cestou, případně čekat na nádraží v </a:t>
            </a:r>
            <a:r>
              <a:rPr lang="cs-CZ" sz="1400" u="sng" dirty="0" smtClean="0">
                <a:latin typeface="Verdana" pitchFamily="34" charset="0"/>
              </a:rPr>
              <a:t>Rokycanech</a:t>
            </a:r>
            <a:r>
              <a:rPr lang="cs-CZ" sz="1400" dirty="0" smtClean="0">
                <a:latin typeface="Verdana" pitchFamily="34" charset="0"/>
              </a:rPr>
              <a:t> ve 13:30 hod.; na nádraží v Rokycanech také proběhne oficiální zahájení terénního cvičení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 smtClean="0">
                <a:latin typeface="Verdana" pitchFamily="34" charset="0"/>
              </a:rPr>
              <a:t>cestu si hradí studenti</a:t>
            </a: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3" y="2276872"/>
            <a:ext cx="6581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Pension </a:t>
            </a:r>
            <a:r>
              <a:rPr lang="cs-CZ" sz="1600" b="1" dirty="0" err="1" smtClean="0">
                <a:latin typeface="Verdana" pitchFamily="34" charset="0"/>
              </a:rPr>
              <a:t>LEaMY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Okrouhlici 1108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337 01 Rokycany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http://www.pension-leamy.cz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/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bez stravování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d</a:t>
            </a:r>
            <a:r>
              <a:rPr lang="cs-CZ" sz="1400" dirty="0" smtClean="0">
                <a:latin typeface="Verdana" pitchFamily="34" charset="0"/>
              </a:rPr>
              <a:t>o 10 min. chůze Albert a COOP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ř</a:t>
            </a:r>
            <a:r>
              <a:rPr lang="cs-CZ" sz="1400" dirty="0" smtClean="0">
                <a:latin typeface="Verdana" pitchFamily="34" charset="0"/>
              </a:rPr>
              <a:t>ada restaurací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ubytování </a:t>
            </a:r>
            <a:r>
              <a:rPr lang="cs-CZ" sz="1400" b="1" u="sng" dirty="0" smtClean="0">
                <a:latin typeface="Verdana" pitchFamily="34" charset="0"/>
              </a:rPr>
              <a:t>hradí </a:t>
            </a:r>
            <a:r>
              <a:rPr lang="cs-CZ" sz="1400" b="1" u="sng" dirty="0">
                <a:latin typeface="Verdana" pitchFamily="34" charset="0"/>
              </a:rPr>
              <a:t>Geografický ústav PřF </a:t>
            </a:r>
            <a:r>
              <a:rPr lang="cs-CZ" sz="1400" b="1" u="sng" dirty="0" smtClean="0">
                <a:latin typeface="Verdana" pitchFamily="34" charset="0"/>
              </a:rPr>
              <a:t>MU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b="1" u="sng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s</a:t>
            </a:r>
            <a:r>
              <a:rPr lang="cs-CZ" sz="1400" b="1" u="sng" dirty="0" smtClean="0">
                <a:latin typeface="Verdana" pitchFamily="34" charset="0"/>
              </a:rPr>
              <a:t>travování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</a:t>
            </a:r>
            <a:r>
              <a:rPr lang="cs-CZ" sz="1400" dirty="0" smtClean="0">
                <a:latin typeface="Verdana" pitchFamily="34" charset="0"/>
              </a:rPr>
              <a:t>ožnost snídaní v penzionu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m</a:t>
            </a:r>
            <a:r>
              <a:rPr lang="cs-CZ" sz="1400" dirty="0" smtClean="0">
                <a:latin typeface="Verdana" pitchFamily="34" charset="0"/>
              </a:rPr>
              <a:t>ožnost si vzít kytaru</a:t>
            </a:r>
            <a:endParaRPr lang="cs-CZ" sz="1400" dirty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1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7956"/>
          <a:stretch/>
        </p:blipFill>
        <p:spPr>
          <a:xfrm>
            <a:off x="3810571" y="3933056"/>
            <a:ext cx="5225925" cy="28083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52" y="5119266"/>
            <a:ext cx="2944268" cy="162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72208"/>
            <a:ext cx="8640638" cy="6653336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>
                <a:latin typeface="Verdana" pitchFamily="34" charset="0"/>
              </a:rPr>
              <a:t>p</a:t>
            </a:r>
            <a:r>
              <a:rPr lang="cs-CZ" sz="1600" b="1" dirty="0" smtClean="0">
                <a:latin typeface="Verdana" pitchFamily="34" charset="0"/>
              </a:rPr>
              <a:t>articipace na projektu Technologické agentury ČR (TA ČR) </a:t>
            </a:r>
            <a:r>
              <a:rPr lang="cs-CZ" sz="1600" b="1" dirty="0">
                <a:latin typeface="Verdana" pitchFamily="34" charset="0"/>
              </a:rPr>
              <a:t>s názvem „Využití faktorů lokalizace obchodů na venkově při optimalizaci a udržení základního zásobování </a:t>
            </a:r>
            <a:r>
              <a:rPr lang="cs-CZ" sz="1600" b="1" dirty="0" smtClean="0">
                <a:latin typeface="Verdana" pitchFamily="34" charset="0"/>
              </a:rPr>
              <a:t>venkova“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j</a:t>
            </a:r>
            <a:r>
              <a:rPr lang="cs-CZ" sz="1400" dirty="0" smtClean="0">
                <a:latin typeface="Verdana" pitchFamily="34" charset="0"/>
              </a:rPr>
              <a:t>ak se daří maloobchodu (s potravinami) fungovat na venkově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o</a:t>
            </a:r>
            <a:r>
              <a:rPr lang="cs-CZ" sz="1400" dirty="0" smtClean="0">
                <a:latin typeface="Verdana" pitchFamily="34" charset="0"/>
              </a:rPr>
              <a:t>bce bez obchodu s potravinami x obce s jedním (či dvěma) obchody s potravinami</a:t>
            </a:r>
            <a:r>
              <a:rPr lang="cs-CZ" sz="1400" dirty="0" smtClean="0">
                <a:latin typeface="Verdana" pitchFamily="34" charset="0"/>
              </a:rPr>
              <a:t> 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práce ve 4 dvojicích a 1 trojici 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ú</a:t>
            </a:r>
            <a:r>
              <a:rPr lang="cs-CZ" sz="1400" dirty="0" smtClean="0">
                <a:latin typeface="Verdana" pitchFamily="34" charset="0"/>
              </a:rPr>
              <a:t>terý až čtvrtek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každá skupina navštíví každý den 2 obce (5 skupin * 3 dny * 2 obce = 30 obcí)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oblast správního obvodu POÚ Zbiroh a POÚ Radnice vybrána na základě předchozího výzkumu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 každé navštívené obci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„podrobnější analýza“ obchodu s potravinami (pokud v obci je)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vyplnění dotazníku s několika obyvateli obci (2 verze: s obchodem a bez obchodu)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solidFill>
                  <a:prstClr val="black"/>
                </a:solidFill>
                <a:latin typeface="Verdana" pitchFamily="34" charset="0"/>
              </a:rPr>
              <a:t>podrobnější zadání proběhne v pondělí 9. května přímo v Rokycanech</a:t>
            </a:r>
            <a:endParaRPr lang="cs-CZ" sz="1600" b="1" dirty="0">
              <a:solidFill>
                <a:prstClr val="black"/>
              </a:solidFill>
              <a:latin typeface="Verdana" pitchFamily="34" charset="0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s sebou: psací potřeby, možná podložku na psaní, možná notebook</a:t>
            </a:r>
            <a:endParaRPr lang="cs-CZ" sz="1400" dirty="0">
              <a:solidFill>
                <a:prstClr val="black"/>
              </a:solidFill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tištěné </a:t>
            </a:r>
            <a:r>
              <a:rPr lang="cs-CZ" sz="1600" b="1" dirty="0" smtClean="0">
                <a:latin typeface="Verdana" pitchFamily="34" charset="0"/>
              </a:rPr>
              <a:t>dotazníky následně přepsat do aplikace </a:t>
            </a:r>
            <a:r>
              <a:rPr lang="cs-CZ" sz="1600" b="1" dirty="0" err="1" smtClean="0">
                <a:latin typeface="Verdana" pitchFamily="34" charset="0"/>
              </a:rPr>
              <a:t>ArcGIS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Survey</a:t>
            </a:r>
            <a:r>
              <a:rPr lang="cs-CZ" sz="1600" b="1" dirty="0" smtClean="0">
                <a:latin typeface="Verdana" pitchFamily="34" charset="0"/>
              </a:rPr>
              <a:t> 123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cs-CZ" sz="1400" dirty="0">
                <a:solidFill>
                  <a:prstClr val="black"/>
                </a:solidFill>
                <a:latin typeface="Verdana" pitchFamily="34" charset="0"/>
              </a:rPr>
              <a:t>d</a:t>
            </a: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</a:rPr>
              <a:t>o konce května 2022 (samozřejmě možno již v průběhu terénního šetření)</a:t>
            </a:r>
            <a:endParaRPr lang="cs-CZ" sz="1400" dirty="0">
              <a:solidFill>
                <a:prstClr val="black"/>
              </a:solidFill>
              <a:latin typeface="Verdana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droj: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r="6493"/>
          <a:stretch/>
        </p:blipFill>
        <p:spPr bwMode="auto">
          <a:xfrm>
            <a:off x="467544" y="90052"/>
            <a:ext cx="4608512" cy="31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zhledna na Kotli u Rokycan | Krauzovi na cestá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93" y="1168466"/>
            <a:ext cx="3014863" cy="45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kycany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1564"/>
            <a:ext cx="4621136" cy="34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Návrat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13. května 2022 bude terénní cvičení bude ukončeno v Rokycanech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návrat do Brna není nutný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cvičení </a:t>
            </a:r>
            <a:r>
              <a:rPr lang="cs-CZ" sz="1400" dirty="0" smtClean="0">
                <a:latin typeface="Verdana" pitchFamily="34" charset="0"/>
              </a:rPr>
              <a:t>bude ukončeno v </a:t>
            </a:r>
            <a:r>
              <a:rPr lang="cs-CZ" sz="1400" dirty="0">
                <a:latin typeface="Verdana" pitchFamily="34" charset="0"/>
              </a:rPr>
              <a:t>závislosti na stavu zpracování </a:t>
            </a:r>
            <a:r>
              <a:rPr lang="cs-CZ" sz="1400" dirty="0" smtClean="0">
                <a:latin typeface="Verdana" pitchFamily="34" charset="0"/>
              </a:rPr>
              <a:t>úkolů (pravděpodobně                v dopoledních hodinách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společné návštěvy Plzně 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b="1" u="sng" dirty="0">
                <a:latin typeface="Verdana" pitchFamily="34" charset="0"/>
              </a:rPr>
              <a:t>i</a:t>
            </a:r>
            <a:r>
              <a:rPr lang="cs-CZ" sz="1400" b="1" u="sng" dirty="0" smtClean="0">
                <a:latin typeface="Verdana" pitchFamily="34" charset="0"/>
              </a:rPr>
              <a:t> zpáteční 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neúčast 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2"/>
            </a:pPr>
            <a:r>
              <a:rPr lang="cs-CZ" sz="1400" dirty="0" smtClean="0">
                <a:latin typeface="Verdana" pitchFamily="34" charset="0"/>
              </a:rPr>
              <a:t>aktivní zapojení se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přepsané a odevzdané dotazníky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rámci aplikace </a:t>
            </a:r>
            <a:r>
              <a:rPr lang="cs-CZ" sz="1200" dirty="0" err="1" smtClean="0">
                <a:latin typeface="Verdana" pitchFamily="34" charset="0"/>
              </a:rPr>
              <a:t>ArcGIS</a:t>
            </a:r>
            <a:r>
              <a:rPr lang="cs-CZ" sz="1200" dirty="0" smtClean="0">
                <a:latin typeface="Verdana" pitchFamily="34" charset="0"/>
              </a:rPr>
              <a:t> </a:t>
            </a:r>
            <a:r>
              <a:rPr lang="cs-CZ" sz="1200" dirty="0" err="1" smtClean="0">
                <a:latin typeface="Verdana" pitchFamily="34" charset="0"/>
              </a:rPr>
              <a:t>Survey</a:t>
            </a:r>
            <a:r>
              <a:rPr lang="cs-CZ" sz="1200" dirty="0" smtClean="0">
                <a:latin typeface="Verdana" pitchFamily="34" charset="0"/>
              </a:rPr>
              <a:t> 123,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nejpozději do 31. </a:t>
            </a:r>
            <a:r>
              <a:rPr lang="cs-CZ" sz="1200" dirty="0" smtClean="0">
                <a:latin typeface="Verdana" pitchFamily="34" charset="0"/>
              </a:rPr>
              <a:t>května</a:t>
            </a:r>
            <a:r>
              <a:rPr lang="cs-CZ" sz="1200" dirty="0" smtClean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2022 (včetně).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75679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a mail: 775 970 359,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010" y="2564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Verdana" pitchFamily="34" charset="0"/>
              </a:rPr>
              <a:t>Finance (shrnutí)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3707904"/>
            <a:ext cx="856863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GÚ PřF MU:	</a:t>
            </a:r>
            <a:r>
              <a:rPr lang="cs-CZ" sz="1600" dirty="0" smtClean="0">
                <a:latin typeface="Verdana" pitchFamily="34" charset="0"/>
              </a:rPr>
              <a:t>ubytování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sz="1600" dirty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doprava </a:t>
            </a:r>
            <a:r>
              <a:rPr lang="cs-CZ" sz="1600" dirty="0" smtClean="0">
                <a:latin typeface="Verdana" pitchFamily="34" charset="0"/>
              </a:rPr>
              <a:t>„na místě“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studenti:	</a:t>
            </a:r>
            <a:r>
              <a:rPr lang="cs-CZ" sz="1600" dirty="0" smtClean="0">
                <a:latin typeface="Verdana" pitchFamily="34" charset="0"/>
              </a:rPr>
              <a:t>doprava do/z Rokycan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stravování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	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513</Words>
  <Application>Microsoft Office PowerPoint</Application>
  <PresentationFormat>Předvádění na obrazovce (4:3)</PresentationFormat>
  <Paragraphs>182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Motiv sady Office</vt:lpstr>
      <vt:lpstr>Terénní cvičení z ekonomické geografie </vt:lpstr>
      <vt:lpstr>Termín</vt:lpstr>
      <vt:lpstr>Doprava</vt:lpstr>
      <vt:lpstr>Ubytování</vt:lpstr>
      <vt:lpstr>Náplň terénního cvičení</vt:lpstr>
      <vt:lpstr>Prezentace aplikace PowerPoint</vt:lpstr>
      <vt:lpstr>Návrat</vt:lpstr>
      <vt:lpstr>Podmínky pro udělení zápočtu</vt:lpstr>
      <vt:lpstr>Kontakt v případě potřeby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Ondřej Šerý</cp:lastModifiedBy>
  <cp:revision>377</cp:revision>
  <dcterms:created xsi:type="dcterms:W3CDTF">2014-09-08T07:18:26Z</dcterms:created>
  <dcterms:modified xsi:type="dcterms:W3CDTF">2022-05-03T07:12:10Z</dcterms:modified>
</cp:coreProperties>
</file>