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58" r:id="rId5"/>
    <p:sldId id="272" r:id="rId6"/>
    <p:sldId id="273" r:id="rId7"/>
    <p:sldId id="264" r:id="rId8"/>
    <p:sldId id="259" r:id="rId9"/>
    <p:sldId id="261" r:id="rId10"/>
    <p:sldId id="262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27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26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1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6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26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26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57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75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68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3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38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36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21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3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04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B63B40-5A54-47DA-8691-C04CFFC3045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DD7C3A1-4009-40FD-BEEF-7EA7DE17B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238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CFBDB9-CF1C-4E81-8657-57B66475C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3" y="609600"/>
            <a:ext cx="9905998" cy="227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Metody</a:t>
            </a:r>
            <a: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2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sociálně</a:t>
            </a:r>
            <a: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2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geografického</a:t>
            </a:r>
            <a: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2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výzkumu</a:t>
            </a:r>
            <a: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(</a:t>
            </a:r>
            <a:r>
              <a:rPr lang="en-US" sz="32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kvantitativní</a:t>
            </a:r>
            <a:r>
              <a:rPr lang="cs-CZ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část</a:t>
            </a:r>
            <a: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  <a:r>
              <a:rPr lang="cs-CZ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cs-CZ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cs-CZ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cs-CZ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cs-CZ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cvičení 2.</a:t>
            </a:r>
            <a:endParaRPr lang="en-US" sz="3200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FF53B8-637F-4AE0-B033-698CCFE08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3" y="2666999"/>
            <a:ext cx="9905998" cy="312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Clr>
                <a:schemeClr val="tx1"/>
              </a:buClr>
              <a:buFont typeface="Arial"/>
              <a:buChar char="•"/>
            </a:pPr>
            <a:endParaRPr lang="en-US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buClr>
                <a:schemeClr val="tx1"/>
              </a:buClr>
              <a:buFont typeface="Arial"/>
              <a:buChar char="•"/>
            </a:pPr>
            <a:endParaRPr lang="en-US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buClr>
                <a:schemeClr val="tx1"/>
              </a:buClr>
              <a:buFont typeface="Arial"/>
              <a:buChar char="•"/>
            </a:pPr>
            <a:endParaRPr lang="en-US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buClr>
                <a:schemeClr val="tx1"/>
              </a:buClr>
              <a:buFont typeface="Arial"/>
              <a:buChar char="•"/>
            </a:pPr>
            <a:endParaRPr lang="en-US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buClr>
                <a:schemeClr val="tx1"/>
              </a:buClr>
              <a:buFont typeface="Arial"/>
              <a:buChar char="•"/>
            </a:pP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Mgr. Eva Kašparová</a:t>
            </a:r>
          </a:p>
          <a:p>
            <a:pPr algn="l">
              <a:buClr>
                <a:schemeClr val="tx1"/>
              </a:buClr>
              <a:buFont typeface="Arial"/>
              <a:buChar char="•"/>
            </a:pPr>
            <a:r>
              <a:rPr lang="en-US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Jaro</a:t>
            </a: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29375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47553-2D70-4301-8610-0BB212BB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76A7B8-BA23-4868-8D5D-2D598DD3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 každému fenoménu jeden výzkumný </a:t>
            </a:r>
            <a:r>
              <a:rPr lang="cs-CZ" dirty="0" smtClean="0"/>
              <a:t>koncept (stačí jedna až dvě věty)</a:t>
            </a:r>
          </a:p>
          <a:p>
            <a:r>
              <a:rPr lang="cs-CZ" dirty="0" smtClean="0"/>
              <a:t>Příští týden namátkově vyberu 3 studenty, kteří své koncepty předvedou</a:t>
            </a:r>
            <a:endParaRPr lang="cs-CZ" dirty="0"/>
          </a:p>
          <a:p>
            <a:r>
              <a:rPr lang="cs-CZ" dirty="0"/>
              <a:t>Odevzdání</a:t>
            </a:r>
          </a:p>
          <a:p>
            <a:pPr lvl="1"/>
            <a:r>
              <a:rPr lang="cs-CZ" dirty="0"/>
              <a:t>Pondělní skupina: do neděle 6.3. 23:59</a:t>
            </a:r>
          </a:p>
          <a:p>
            <a:pPr lvl="1"/>
            <a:r>
              <a:rPr lang="cs-CZ" dirty="0"/>
              <a:t>Úterní skupina: do pondělí 7.3. 23:59</a:t>
            </a:r>
          </a:p>
          <a:p>
            <a:pPr lvl="1"/>
            <a:r>
              <a:rPr lang="cs-CZ" dirty="0"/>
              <a:t>Do příslušné odevzdávárny</a:t>
            </a:r>
          </a:p>
        </p:txBody>
      </p:sp>
    </p:spTree>
    <p:extLst>
      <p:ext uri="{BB962C8B-B14F-4D97-AF65-F5344CB8AC3E}">
        <p14:creationId xmlns:p14="http://schemas.microsoft.com/office/powerpoint/2010/main" val="118397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CF5F929-2AD9-46D8-B682-7523D5ED60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t="13781" r="1" b="68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3991418-D8FA-4DB9-AD44-0932C48A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8934C1-2178-4FA5-99C0-4D463E3E9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54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BAE64-0634-45AC-8FE5-4561B67E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7F0DD-B776-4E72-8CCE-1DAA06E4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x aplikovaný výzkum</a:t>
            </a:r>
          </a:p>
          <a:p>
            <a:r>
              <a:rPr lang="cs-CZ" dirty="0"/>
              <a:t>Explorace x deskripce x explanace x predikce</a:t>
            </a:r>
          </a:p>
        </p:txBody>
      </p:sp>
    </p:spTree>
    <p:extLst>
      <p:ext uri="{BB962C8B-B14F-4D97-AF65-F5344CB8AC3E}">
        <p14:creationId xmlns:p14="http://schemas.microsoft.com/office/powerpoint/2010/main" val="221640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00C84-D1A2-46CD-8A84-97F5327B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BEE84D-59ED-4BFD-B923-BAD5837DC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80" y="160503"/>
            <a:ext cx="8679720" cy="6536993"/>
          </a:xfrm>
        </p:spPr>
      </p:pic>
    </p:spTree>
    <p:extLst>
      <p:ext uri="{BB962C8B-B14F-4D97-AF65-F5344CB8AC3E}">
        <p14:creationId xmlns:p14="http://schemas.microsoft.com/office/powerpoint/2010/main" val="175525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11EDE-A93A-41A1-90F6-E6F43771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050B1E-394E-4641-B2FE-500E93F2A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</a:t>
            </a:r>
          </a:p>
          <a:p>
            <a:r>
              <a:rPr lang="cs-CZ" dirty="0" smtClean="0"/>
              <a:t>Teorie</a:t>
            </a:r>
          </a:p>
          <a:p>
            <a:r>
              <a:rPr lang="cs-CZ" b="1" dirty="0" smtClean="0"/>
              <a:t>Koncept</a:t>
            </a:r>
            <a:endParaRPr lang="cs-CZ" b="1" dirty="0"/>
          </a:p>
          <a:p>
            <a:r>
              <a:rPr lang="cs-CZ" b="1" dirty="0"/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120991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28" y="198120"/>
            <a:ext cx="8505545" cy="6348984"/>
          </a:xfrm>
        </p:spPr>
      </p:pic>
    </p:spTree>
    <p:extLst>
      <p:ext uri="{BB962C8B-B14F-4D97-AF65-F5344CB8AC3E}">
        <p14:creationId xmlns:p14="http://schemas.microsoft.com/office/powerpoint/2010/main" val="218892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8" y="179831"/>
            <a:ext cx="8271181" cy="617240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692" y="2426873"/>
            <a:ext cx="3680524" cy="18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9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11EDE-A93A-41A1-90F6-E6F43771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050B1E-394E-4641-B2FE-500E93F2A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 – „společný vzor vědy v určitém období, model, ze kterého vycházejí vnitřně jednotné tradice vědeckého výzkumu“</a:t>
            </a:r>
          </a:p>
          <a:p>
            <a:r>
              <a:rPr lang="cs-CZ" dirty="0"/>
              <a:t>Koncept – „abstrakce reprezentující nějaký objekt, vlastnost či proces“</a:t>
            </a:r>
          </a:p>
          <a:p>
            <a:r>
              <a:rPr lang="cs-CZ" dirty="0"/>
              <a:t>Teorie – „systém pojmů a tvrzení </a:t>
            </a:r>
            <a:r>
              <a:rPr lang="cs-CZ" dirty="0" err="1"/>
              <a:t>abstrahovaně</a:t>
            </a:r>
            <a:r>
              <a:rPr lang="cs-CZ" dirty="0"/>
              <a:t> vysvětlující vybrané fenomény“</a:t>
            </a:r>
          </a:p>
          <a:p>
            <a:r>
              <a:rPr lang="cs-CZ" dirty="0"/>
              <a:t>Definice – „prostředek k upřesnění a vyjasnění pojmů“</a:t>
            </a:r>
          </a:p>
        </p:txBody>
      </p:sp>
    </p:spTree>
    <p:extLst>
      <p:ext uri="{BB962C8B-B14F-4D97-AF65-F5344CB8AC3E}">
        <p14:creationId xmlns:p14="http://schemas.microsoft.com/office/powerpoint/2010/main" val="425915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9F38A-CB22-452F-B0EA-A5A7BC47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D5ED88-8D21-4477-8CAA-41C92652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46501"/>
          </a:xfrm>
        </p:spPr>
        <p:txBody>
          <a:bodyPr>
            <a:normAutofit/>
          </a:bodyPr>
          <a:lstStyle/>
          <a:p>
            <a:r>
              <a:rPr lang="cs-CZ" dirty="0"/>
              <a:t>Problém </a:t>
            </a:r>
            <a:r>
              <a:rPr lang="cs-CZ" b="1" dirty="0"/>
              <a:t>konceptualizace</a:t>
            </a:r>
          </a:p>
          <a:p>
            <a:r>
              <a:rPr lang="cs-CZ" b="1" dirty="0"/>
              <a:t>Konceptualizace: </a:t>
            </a:r>
            <a:r>
              <a:rPr lang="cs-CZ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tj. tvorby konceptu, který reprezentuje určitý fenomén, vlastnost či proces v sociálně-geografickém výzkumu</a:t>
            </a:r>
          </a:p>
          <a:p>
            <a:r>
              <a:rPr lang="cs-CZ" b="1" dirty="0"/>
              <a:t>Konceptualizace:</a:t>
            </a:r>
            <a:r>
              <a:rPr lang="cs-CZ" dirty="0"/>
              <a:t> (odborně) sémantické vymezování konceptů, tj. hypotetických a teoretických pojmů, kategorií, taktik, strategií, scénářů, námětů a vztahů mezi nimi modelujících a reprezentujících systematicky určitou část světa, věcné oblasti, skutečnosti, jevů</a:t>
            </a:r>
            <a:endParaRPr lang="cs-CZ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cs-CZ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Sociologický slovník vysvětluje konceptualizaci jako </a:t>
            </a:r>
            <a:r>
              <a:rPr lang="cs-CZ" b="1" dirty="0"/>
              <a:t>„...tu část výzkumné fáze empirického výzkumu, v níž se hledají a definují pojmy k uchopení výchozí problémové situace...“</a:t>
            </a:r>
          </a:p>
        </p:txBody>
      </p:sp>
    </p:spTree>
    <p:extLst>
      <p:ext uri="{BB962C8B-B14F-4D97-AF65-F5344CB8AC3E}">
        <p14:creationId xmlns:p14="http://schemas.microsoft.com/office/powerpoint/2010/main" val="288580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B7AA5-D54F-4EDF-A188-DF8640EA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E7D6B1-6875-4579-AD65-EC5D2FF55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Pokuste se navrhnout (třeba i s využitím odborné literatury) výzkumné koncepty následujících fenoménů a procesů:</a:t>
            </a:r>
          </a:p>
          <a:p>
            <a:pPr marL="457200" lvl="1" indent="0">
              <a:buNone/>
            </a:pPr>
            <a:r>
              <a:rPr lang="cs-CZ" dirty="0"/>
              <a:t>o	urbanizace</a:t>
            </a:r>
          </a:p>
          <a:p>
            <a:pPr marL="457200" lvl="1" indent="0">
              <a:buNone/>
            </a:pPr>
            <a:r>
              <a:rPr lang="cs-CZ" dirty="0"/>
              <a:t>o	městská aglomerace</a:t>
            </a:r>
          </a:p>
          <a:p>
            <a:pPr marL="457200" lvl="1" indent="0">
              <a:buNone/>
            </a:pPr>
            <a:r>
              <a:rPr lang="cs-CZ" dirty="0"/>
              <a:t>o	každodenní aktivity</a:t>
            </a:r>
          </a:p>
          <a:p>
            <a:pPr marL="457200" lvl="1" indent="0">
              <a:buNone/>
            </a:pPr>
            <a:r>
              <a:rPr lang="cs-CZ" dirty="0"/>
              <a:t>o	konzumní společnost</a:t>
            </a:r>
          </a:p>
          <a:p>
            <a:pPr marL="457200" lvl="1" indent="0">
              <a:buNone/>
            </a:pPr>
            <a:r>
              <a:rPr lang="cs-CZ" dirty="0"/>
              <a:t>o	</a:t>
            </a:r>
            <a:r>
              <a:rPr lang="cs-CZ" dirty="0" err="1"/>
              <a:t>deindustrializace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918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364</TotalTime>
  <Words>243</Words>
  <Application>Microsoft Office PowerPoint</Application>
  <PresentationFormat>Širokoúhlá obrazovka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Síť</vt:lpstr>
      <vt:lpstr>Metody sociálně geografického výzkumu (kvantitativní část)  cvičení 2.</vt:lpstr>
      <vt:lpstr>Výzkum</vt:lpstr>
      <vt:lpstr>Prezentace aplikace PowerPoint</vt:lpstr>
      <vt:lpstr>Pojmy</vt:lpstr>
      <vt:lpstr>Prezentace aplikace PowerPoint</vt:lpstr>
      <vt:lpstr>Prezentace aplikace PowerPoint</vt:lpstr>
      <vt:lpstr>Pojmy</vt:lpstr>
      <vt:lpstr>Zadání cvičení</vt:lpstr>
      <vt:lpstr>Zadání cvičení</vt:lpstr>
      <vt:lpstr>Shrnutí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sociálně geografického výzkumu (kvantitativní část)</dc:title>
  <dc:creator>Eva Kašparová</dc:creator>
  <cp:lastModifiedBy>uzivatel</cp:lastModifiedBy>
  <cp:revision>10</cp:revision>
  <dcterms:created xsi:type="dcterms:W3CDTF">2022-02-27T12:58:49Z</dcterms:created>
  <dcterms:modified xsi:type="dcterms:W3CDTF">2022-02-28T15:32:47Z</dcterms:modified>
</cp:coreProperties>
</file>