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0693400" cy="7556500"/>
  <p:notesSz cx="10693400" cy="75565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40" y="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083A3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537868" y="6148944"/>
            <a:ext cx="1934560" cy="5374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928" y="772668"/>
            <a:ext cx="10692765" cy="1262380"/>
          </a:xfrm>
          <a:custGeom>
            <a:avLst/>
            <a:gdLst/>
            <a:ahLst/>
            <a:cxnLst/>
            <a:rect l="l" t="t" r="r" b="b"/>
            <a:pathLst>
              <a:path w="10692765" h="1262380">
                <a:moveTo>
                  <a:pt x="10692383" y="1261871"/>
                </a:moveTo>
                <a:lnTo>
                  <a:pt x="10692383" y="0"/>
                </a:lnTo>
                <a:lnTo>
                  <a:pt x="0" y="0"/>
                </a:lnTo>
                <a:lnTo>
                  <a:pt x="0" y="1261871"/>
                </a:lnTo>
                <a:lnTo>
                  <a:pt x="10692383" y="1261871"/>
                </a:lnTo>
                <a:close/>
              </a:path>
            </a:pathLst>
          </a:custGeom>
          <a:solidFill>
            <a:srgbClr val="083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3960" y="1140967"/>
            <a:ext cx="8905479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0199" y="2148331"/>
            <a:ext cx="9413000" cy="4437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083A3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www.semiconwest.org/consumer-industrial-data-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pn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ss.tcd.ie/tangney/ComputersAndSociety/99/StdPape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etworkworld.com/article/3280225/what-is-digital-" TargetMode="Externa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7868" y="6148944"/>
            <a:ext cx="1934560" cy="53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8" y="772668"/>
            <a:ext cx="10690471" cy="5256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9016" y="6024253"/>
            <a:ext cx="6035675" cy="72263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2250" spc="10" dirty="0">
                <a:solidFill>
                  <a:srgbClr val="083A36"/>
                </a:solidFill>
                <a:latin typeface="Verdana"/>
                <a:cs typeface="Verdana"/>
              </a:rPr>
              <a:t>Joint </a:t>
            </a:r>
            <a:r>
              <a:rPr sz="2250" spc="5" dirty="0">
                <a:solidFill>
                  <a:srgbClr val="083A36"/>
                </a:solidFill>
                <a:latin typeface="Verdana"/>
                <a:cs typeface="Verdana"/>
              </a:rPr>
              <a:t>Research</a:t>
            </a:r>
            <a:r>
              <a:rPr sz="2250" spc="3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250" spc="10" dirty="0">
                <a:solidFill>
                  <a:srgbClr val="083A36"/>
                </a:solidFill>
                <a:latin typeface="Verdana"/>
                <a:cs typeface="Verdana"/>
              </a:rPr>
              <a:t>Centre</a:t>
            </a:r>
            <a:endParaRPr sz="22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1550" spc="20" dirty="0">
                <a:solidFill>
                  <a:srgbClr val="083A36"/>
                </a:solidFill>
                <a:latin typeface="Verdana"/>
                <a:cs typeface="Verdana"/>
              </a:rPr>
              <a:t>The </a:t>
            </a:r>
            <a:r>
              <a:rPr sz="1550" spc="15" dirty="0">
                <a:solidFill>
                  <a:srgbClr val="083A36"/>
                </a:solidFill>
                <a:latin typeface="Verdana"/>
                <a:cs typeface="Verdana"/>
              </a:rPr>
              <a:t>European </a:t>
            </a:r>
            <a:r>
              <a:rPr sz="1550" spc="10" dirty="0">
                <a:solidFill>
                  <a:srgbClr val="083A36"/>
                </a:solidFill>
                <a:latin typeface="Verdana"/>
                <a:cs typeface="Verdana"/>
              </a:rPr>
              <a:t>Commission’s </a:t>
            </a:r>
            <a:r>
              <a:rPr sz="1550" spc="15" dirty="0">
                <a:solidFill>
                  <a:srgbClr val="083A36"/>
                </a:solidFill>
                <a:latin typeface="Verdana"/>
                <a:cs typeface="Verdana"/>
              </a:rPr>
              <a:t>science </a:t>
            </a:r>
            <a:r>
              <a:rPr sz="1550" spc="20" dirty="0">
                <a:solidFill>
                  <a:srgbClr val="083A36"/>
                </a:solidFill>
                <a:latin typeface="Verdana"/>
                <a:cs typeface="Verdana"/>
              </a:rPr>
              <a:t>and </a:t>
            </a:r>
            <a:r>
              <a:rPr sz="1550" spc="15" dirty="0">
                <a:solidFill>
                  <a:srgbClr val="083A36"/>
                </a:solidFill>
                <a:latin typeface="Verdana"/>
                <a:cs typeface="Verdana"/>
              </a:rPr>
              <a:t>knowledge</a:t>
            </a:r>
            <a:r>
              <a:rPr sz="1550" spc="-12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1550" spc="10" dirty="0">
                <a:solidFill>
                  <a:srgbClr val="083A36"/>
                </a:solidFill>
                <a:latin typeface="Verdana"/>
                <a:cs typeface="Verdana"/>
              </a:rPr>
              <a:t>service</a:t>
            </a:r>
            <a:endParaRPr sz="155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88168" y="1773427"/>
            <a:ext cx="5004435" cy="114490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4180"/>
              </a:lnSpc>
              <a:spcBef>
                <a:spcPts val="620"/>
              </a:spcBef>
            </a:pPr>
            <a:r>
              <a:rPr sz="3850" b="1" spc="5" dirty="0">
                <a:solidFill>
                  <a:srgbClr val="083A36"/>
                </a:solidFill>
                <a:latin typeface="Verdana"/>
                <a:cs typeface="Verdana"/>
              </a:rPr>
              <a:t>Digital Earth:  </a:t>
            </a:r>
            <a:r>
              <a:rPr sz="3850" b="1" dirty="0">
                <a:solidFill>
                  <a:srgbClr val="083A36"/>
                </a:solidFill>
                <a:latin typeface="Verdana"/>
                <a:cs typeface="Verdana"/>
              </a:rPr>
              <a:t>Future</a:t>
            </a:r>
            <a:r>
              <a:rPr sz="3850" b="1" spc="-8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3850" b="1" spc="5" dirty="0">
                <a:solidFill>
                  <a:srgbClr val="083A36"/>
                </a:solidFill>
                <a:latin typeface="Verdana"/>
                <a:cs typeface="Verdana"/>
              </a:rPr>
              <a:t>Challenges</a:t>
            </a:r>
            <a:endParaRPr sz="38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1508" y="3336995"/>
            <a:ext cx="4217035" cy="1040130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550" b="1" spc="15" dirty="0">
                <a:solidFill>
                  <a:srgbClr val="083A36"/>
                </a:solidFill>
                <a:latin typeface="Verdana"/>
                <a:cs typeface="Verdana"/>
              </a:rPr>
              <a:t>Alessandro</a:t>
            </a:r>
            <a:r>
              <a:rPr sz="1550" b="1" spc="-15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1550" b="1" spc="15" dirty="0">
                <a:solidFill>
                  <a:srgbClr val="083A36"/>
                </a:solidFill>
                <a:latin typeface="Verdana"/>
                <a:cs typeface="Verdana"/>
              </a:rPr>
              <a:t>Annoni</a:t>
            </a:r>
            <a:endParaRPr sz="15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95"/>
              </a:spcBef>
            </a:pPr>
            <a:r>
              <a:rPr sz="1400" dirty="0">
                <a:solidFill>
                  <a:srgbClr val="083A36"/>
                </a:solidFill>
                <a:latin typeface="Verdana"/>
                <a:cs typeface="Verdana"/>
              </a:rPr>
              <a:t>European Commission – Joint </a:t>
            </a:r>
            <a:r>
              <a:rPr sz="1400" spc="-5" dirty="0">
                <a:solidFill>
                  <a:srgbClr val="083A36"/>
                </a:solidFill>
                <a:latin typeface="Verdana"/>
                <a:cs typeface="Verdana"/>
              </a:rPr>
              <a:t>Research</a:t>
            </a:r>
            <a:r>
              <a:rPr sz="1400" spc="-7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083A36"/>
                </a:solidFill>
                <a:latin typeface="Verdana"/>
                <a:cs typeface="Verdana"/>
              </a:rPr>
              <a:t>Centre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i="1" dirty="0">
                <a:solidFill>
                  <a:srgbClr val="083A36"/>
                </a:solidFill>
                <a:latin typeface="Verdana"/>
                <a:cs typeface="Verdana"/>
              </a:rPr>
              <a:t>ISDE </a:t>
            </a:r>
            <a:r>
              <a:rPr sz="1400" i="1" spc="-5" dirty="0">
                <a:solidFill>
                  <a:srgbClr val="083A36"/>
                </a:solidFill>
                <a:latin typeface="Verdana"/>
                <a:cs typeface="Verdana"/>
              </a:rPr>
              <a:t>11, </a:t>
            </a:r>
            <a:r>
              <a:rPr sz="1400" i="1" dirty="0">
                <a:solidFill>
                  <a:srgbClr val="083A36"/>
                </a:solidFill>
                <a:latin typeface="Verdana"/>
                <a:cs typeface="Verdana"/>
              </a:rPr>
              <a:t>Florence </a:t>
            </a:r>
            <a:r>
              <a:rPr sz="1400" i="1" spc="-5" dirty="0">
                <a:solidFill>
                  <a:srgbClr val="083A36"/>
                </a:solidFill>
                <a:latin typeface="Verdana"/>
                <a:cs typeface="Verdana"/>
              </a:rPr>
              <a:t>24-27/09/2019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0152" y="1011935"/>
            <a:ext cx="4989830" cy="201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sz="1550" spc="10" dirty="0">
                <a:latin typeface="Calibri"/>
                <a:cs typeface="Calibri"/>
              </a:rPr>
              <a:t>AI Thematic </a:t>
            </a:r>
            <a:r>
              <a:rPr sz="1550" spc="5" dirty="0">
                <a:latin typeface="Calibri"/>
                <a:cs typeface="Calibri"/>
              </a:rPr>
              <a:t>profiles </a:t>
            </a:r>
            <a:r>
              <a:rPr sz="1550" spc="10" dirty="0">
                <a:latin typeface="Calibri"/>
                <a:cs typeface="Calibri"/>
              </a:rPr>
              <a:t>in Job </a:t>
            </a:r>
            <a:r>
              <a:rPr sz="1550" dirty="0">
                <a:latin typeface="Calibri"/>
                <a:cs typeface="Calibri"/>
              </a:rPr>
              <a:t>Vacancies </a:t>
            </a:r>
            <a:r>
              <a:rPr sz="1550" spc="10" dirty="0">
                <a:latin typeface="Calibri"/>
                <a:cs typeface="Calibri"/>
              </a:rPr>
              <a:t>and Academic</a:t>
            </a:r>
            <a:r>
              <a:rPr sz="1550" spc="-4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Programs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04" y="781811"/>
            <a:ext cx="10692130" cy="6003290"/>
            <a:chOff x="1404" y="781811"/>
            <a:chExt cx="10692130" cy="6003290"/>
          </a:xfrm>
        </p:grpSpPr>
        <p:sp>
          <p:nvSpPr>
            <p:cNvPr id="4" name="object 4"/>
            <p:cNvSpPr/>
            <p:nvPr/>
          </p:nvSpPr>
          <p:spPr>
            <a:xfrm>
              <a:off x="1404" y="1997963"/>
              <a:ext cx="7182608" cy="47868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902841" y="781811"/>
              <a:ext cx="6790557" cy="59634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8160" y="795019"/>
            <a:ext cx="249301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5" dirty="0">
                <a:latin typeface="Verdana"/>
                <a:cs typeface="Verdana"/>
              </a:rPr>
              <a:t>Education</a:t>
            </a:r>
            <a:endParaRPr sz="3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770826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30" dirty="0"/>
              <a:t>Technologies </a:t>
            </a:r>
            <a:r>
              <a:rPr spc="-10" dirty="0"/>
              <a:t>relevant </a:t>
            </a:r>
            <a:r>
              <a:rPr dirty="0"/>
              <a:t>for Digital</a:t>
            </a:r>
            <a:r>
              <a:rPr spc="-15" dirty="0"/>
              <a:t> </a:t>
            </a:r>
            <a:r>
              <a:rPr dirty="0"/>
              <a:t>Earth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74196" y="2236723"/>
            <a:ext cx="5744845" cy="394398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13360" indent="-20129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IoT</a:t>
            </a:r>
            <a:endParaRPr sz="2450">
              <a:latin typeface="Verdana"/>
              <a:cs typeface="Verdana"/>
            </a:endParaRPr>
          </a:p>
          <a:p>
            <a:pPr marL="213360" indent="-201295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Block</a:t>
            </a:r>
            <a:r>
              <a:rPr sz="2450" spc="-1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Chain</a:t>
            </a:r>
            <a:endParaRPr sz="2450">
              <a:latin typeface="Verdana"/>
              <a:cs typeface="Verdana"/>
            </a:endParaRPr>
          </a:p>
          <a:p>
            <a:pPr marL="213360" indent="-201295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Virtual </a:t>
            </a:r>
            <a:r>
              <a:rPr sz="2450" spc="-10" dirty="0">
                <a:solidFill>
                  <a:srgbClr val="083A36"/>
                </a:solidFill>
                <a:latin typeface="Verdana"/>
                <a:cs typeface="Verdana"/>
              </a:rPr>
              <a:t>Reality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/ Augmented</a:t>
            </a:r>
            <a:r>
              <a:rPr sz="2450" spc="-85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spc="-10" dirty="0">
                <a:solidFill>
                  <a:srgbClr val="083A36"/>
                </a:solidFill>
                <a:latin typeface="Verdana"/>
                <a:cs typeface="Verdana"/>
              </a:rPr>
              <a:t>Reality</a:t>
            </a:r>
            <a:endParaRPr sz="2450">
              <a:latin typeface="Verdana"/>
              <a:cs typeface="Verdana"/>
            </a:endParaRPr>
          </a:p>
          <a:p>
            <a:pPr marL="213360" indent="-201295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Artificial</a:t>
            </a:r>
            <a:r>
              <a:rPr sz="2450" spc="-2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Intelligence</a:t>
            </a:r>
            <a:endParaRPr sz="2450">
              <a:latin typeface="Verdana"/>
              <a:cs typeface="Verdana"/>
            </a:endParaRPr>
          </a:p>
          <a:p>
            <a:pPr marL="213360" indent="-201295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Hyper</a:t>
            </a:r>
            <a:r>
              <a:rPr sz="2450" spc="-1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Connectivity</a:t>
            </a:r>
            <a:endParaRPr sz="2450">
              <a:latin typeface="Verdana"/>
              <a:cs typeface="Verdana"/>
            </a:endParaRPr>
          </a:p>
          <a:p>
            <a:pPr marL="213360" indent="-201295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5G, </a:t>
            </a:r>
            <a:r>
              <a:rPr sz="2450" spc="-5" dirty="0">
                <a:solidFill>
                  <a:srgbClr val="083A36"/>
                </a:solidFill>
                <a:latin typeface="Verdana"/>
                <a:cs typeface="Verdana"/>
              </a:rPr>
              <a:t>Fog/Edge</a:t>
            </a:r>
            <a:r>
              <a:rPr sz="2450" spc="-25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computing</a:t>
            </a:r>
            <a:endParaRPr sz="2450">
              <a:latin typeface="Verdana"/>
              <a:cs typeface="Verdana"/>
            </a:endParaRPr>
          </a:p>
          <a:p>
            <a:pPr marL="213360" marR="1331595" indent="-201295">
              <a:lnSpc>
                <a:spcPts val="2650"/>
              </a:lnSpc>
              <a:spcBef>
                <a:spcPts val="920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Progress in computing and  microelectronics</a:t>
            </a:r>
            <a:endParaRPr sz="2450">
              <a:latin typeface="Verdana"/>
              <a:cs typeface="Verdana"/>
            </a:endParaRPr>
          </a:p>
          <a:p>
            <a:pPr marL="213360" indent="-201295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In memory</a:t>
            </a:r>
            <a:r>
              <a:rPr sz="2450" spc="1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computing…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85" y="2125979"/>
            <a:ext cx="3503672" cy="4658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302450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Data</a:t>
            </a:r>
            <a:r>
              <a:rPr spc="-80" dirty="0"/>
              <a:t> </a:t>
            </a:r>
            <a:r>
              <a:rPr dirty="0"/>
              <a:t>Explosion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000" y="6287513"/>
            <a:ext cx="453009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spc="5" dirty="0">
                <a:latin typeface="Times New Roman"/>
                <a:cs typeface="Times New Roman"/>
              </a:rPr>
              <a:t>https</a:t>
            </a:r>
            <a:r>
              <a:rPr sz="1550" spc="5" dirty="0">
                <a:latin typeface="Times New Roman"/>
                <a:cs typeface="Times New Roman"/>
                <a:hlinkClick r:id="rId2"/>
              </a:rPr>
              <a:t>://www.semiconwest.org/consumer-industrial-data- 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explosion-hits-supply-chain</a:t>
            </a:r>
            <a:endParaRPr sz="155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3323" y="772668"/>
            <a:ext cx="10570210" cy="6012180"/>
            <a:chOff x="123323" y="772668"/>
            <a:chExt cx="10570210" cy="6012180"/>
          </a:xfrm>
        </p:grpSpPr>
        <p:sp>
          <p:nvSpPr>
            <p:cNvPr id="5" name="object 5"/>
            <p:cNvSpPr/>
            <p:nvPr/>
          </p:nvSpPr>
          <p:spPr>
            <a:xfrm>
              <a:off x="123323" y="2319528"/>
              <a:ext cx="7711440" cy="39654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75154" y="772668"/>
              <a:ext cx="5818245" cy="60121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527875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Data Vs Computing</a:t>
            </a:r>
            <a:r>
              <a:rPr spc="-85" dirty="0"/>
              <a:t> </a:t>
            </a:r>
            <a:r>
              <a:rPr spc="-15" dirty="0"/>
              <a:t>Power</a:t>
            </a:r>
          </a:p>
        </p:txBody>
      </p:sp>
      <p:sp>
        <p:nvSpPr>
          <p:cNvPr id="3" name="object 3"/>
          <p:cNvSpPr/>
          <p:nvPr/>
        </p:nvSpPr>
        <p:spPr>
          <a:xfrm>
            <a:off x="140088" y="5021579"/>
            <a:ext cx="4982210" cy="1632585"/>
          </a:xfrm>
          <a:custGeom>
            <a:avLst/>
            <a:gdLst/>
            <a:ahLst/>
            <a:cxnLst/>
            <a:rect l="l" t="t" r="r" b="b"/>
            <a:pathLst>
              <a:path w="4982210" h="1632584">
                <a:moveTo>
                  <a:pt x="4981955" y="1632203"/>
                </a:moveTo>
                <a:lnTo>
                  <a:pt x="4981955" y="0"/>
                </a:lnTo>
                <a:lnTo>
                  <a:pt x="0" y="0"/>
                </a:lnTo>
                <a:lnTo>
                  <a:pt x="0" y="1632203"/>
                </a:lnTo>
                <a:lnTo>
                  <a:pt x="4981955" y="1632203"/>
                </a:lnTo>
                <a:close/>
              </a:path>
            </a:pathLst>
          </a:custGeom>
          <a:solidFill>
            <a:srgbClr val="083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8160" y="4945044"/>
            <a:ext cx="863600" cy="164846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2450" spc="-40" dirty="0">
                <a:solidFill>
                  <a:srgbClr val="FFFFFF"/>
                </a:solidFill>
                <a:latin typeface="Calibri"/>
                <a:cs typeface="Calibri"/>
              </a:rPr>
              <a:t>Techn</a:t>
            </a:r>
            <a:endParaRPr sz="2450">
              <a:latin typeface="Calibri"/>
              <a:cs typeface="Calibri"/>
            </a:endParaRPr>
          </a:p>
          <a:p>
            <a:pPr marL="262255" indent="-250190">
              <a:lnSpc>
                <a:spcPct val="100000"/>
              </a:lnSpc>
              <a:spcBef>
                <a:spcPts val="555"/>
              </a:spcBef>
              <a:buFont typeface="Arial"/>
              <a:buChar char="•"/>
              <a:tabLst>
                <a:tab pos="262255" algn="l"/>
                <a:tab pos="262890" algn="l"/>
              </a:tabLst>
            </a:pP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endParaRPr sz="2100">
              <a:latin typeface="Calibri"/>
              <a:cs typeface="Calibri"/>
            </a:endParaRPr>
          </a:p>
          <a:p>
            <a:pPr marL="262255" indent="-250190">
              <a:lnSpc>
                <a:spcPct val="100000"/>
              </a:lnSpc>
              <a:spcBef>
                <a:spcPts val="540"/>
              </a:spcBef>
              <a:buFont typeface="Arial"/>
              <a:buChar char="•"/>
              <a:tabLst>
                <a:tab pos="262255" algn="l"/>
                <a:tab pos="262890" algn="l"/>
              </a:tabLst>
            </a:pPr>
            <a:r>
              <a:rPr sz="2100" spc="-20" dirty="0">
                <a:solidFill>
                  <a:srgbClr val="FFFFFF"/>
                </a:solidFill>
                <a:latin typeface="Calibri"/>
                <a:cs typeface="Calibri"/>
              </a:rPr>
              <a:t>Edge</a:t>
            </a:r>
            <a:endParaRPr sz="2100">
              <a:latin typeface="Calibri"/>
              <a:cs typeface="Calibri"/>
            </a:endParaRPr>
          </a:p>
          <a:p>
            <a:pPr marL="262255" indent="-25019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262255" algn="l"/>
                <a:tab pos="262890" algn="l"/>
              </a:tabLst>
            </a:pP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2984" y="5117970"/>
            <a:ext cx="3216910" cy="1476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35"/>
              </a:lnSpc>
            </a:pPr>
            <a:r>
              <a:rPr sz="2450" spc="-5" dirty="0">
                <a:solidFill>
                  <a:srgbClr val="FFFFFF"/>
                </a:solidFill>
                <a:latin typeface="Calibri"/>
                <a:cs typeface="Calibri"/>
              </a:rPr>
              <a:t>ological </a:t>
            </a:r>
            <a:r>
              <a:rPr sz="2450" dirty="0">
                <a:solidFill>
                  <a:srgbClr val="FFFFFF"/>
                </a:solidFill>
                <a:latin typeface="Calibri"/>
                <a:cs typeface="Calibri"/>
              </a:rPr>
              <a:t>solutions</a:t>
            </a:r>
            <a:r>
              <a:rPr sz="245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Calibri"/>
                <a:cs typeface="Calibri"/>
              </a:rPr>
              <a:t>emerge</a:t>
            </a:r>
            <a:endParaRPr sz="2450">
              <a:latin typeface="Calibri"/>
              <a:cs typeface="Calibri"/>
            </a:endParaRPr>
          </a:p>
          <a:p>
            <a:pPr marL="62230">
              <a:lnSpc>
                <a:spcPct val="100000"/>
              </a:lnSpc>
              <a:spcBef>
                <a:spcPts val="550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powerful</a:t>
            </a:r>
            <a:r>
              <a:rPr sz="2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chips</a:t>
            </a:r>
            <a:endParaRPr sz="2100">
              <a:latin typeface="Calibri"/>
              <a:cs typeface="Calibri"/>
            </a:endParaRPr>
          </a:p>
          <a:p>
            <a:pPr marL="92710" marR="1041400" indent="-1905">
              <a:lnSpc>
                <a:spcPct val="121000"/>
              </a:lnSpc>
              <a:spcBef>
                <a:spcPts val="15"/>
              </a:spcBef>
            </a:pP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Fog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computing  tum computing</a:t>
            </a:r>
            <a:r>
              <a:rPr sz="21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…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4969" y="2100072"/>
            <a:ext cx="9608430" cy="4684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109846" y="1953259"/>
            <a:ext cx="15132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solidFill>
                  <a:srgbClr val="FFFFFF"/>
                </a:solidFill>
                <a:latin typeface="Tahoma"/>
                <a:cs typeface="Tahoma"/>
              </a:rPr>
              <a:t>COMPUTING</a:t>
            </a:r>
            <a:endParaRPr sz="21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04381" y="2080260"/>
            <a:ext cx="2066544" cy="1243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1459" y="2104644"/>
            <a:ext cx="2840735" cy="1847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2332" y="987043"/>
            <a:ext cx="5062855" cy="6146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850" spc="5" dirty="0"/>
              <a:t>Energy</a:t>
            </a:r>
            <a:r>
              <a:rPr sz="3850" spc="-105" dirty="0"/>
              <a:t> </a:t>
            </a:r>
            <a:r>
              <a:rPr sz="3850" spc="5" dirty="0"/>
              <a:t>consumption</a:t>
            </a:r>
            <a:endParaRPr sz="3850"/>
          </a:p>
        </p:txBody>
      </p:sp>
      <p:sp>
        <p:nvSpPr>
          <p:cNvPr id="3" name="object 3"/>
          <p:cNvSpPr/>
          <p:nvPr/>
        </p:nvSpPr>
        <p:spPr>
          <a:xfrm>
            <a:off x="7065142" y="6475476"/>
            <a:ext cx="3244850" cy="309880"/>
          </a:xfrm>
          <a:custGeom>
            <a:avLst/>
            <a:gdLst/>
            <a:ahLst/>
            <a:cxnLst/>
            <a:rect l="l" t="t" r="r" b="b"/>
            <a:pathLst>
              <a:path w="3244850" h="309879">
                <a:moveTo>
                  <a:pt x="0" y="0"/>
                </a:moveTo>
                <a:lnTo>
                  <a:pt x="0" y="309372"/>
                </a:lnTo>
                <a:lnTo>
                  <a:pt x="3244596" y="309372"/>
                </a:lnTo>
                <a:lnTo>
                  <a:pt x="3244596" y="0"/>
                </a:lnTo>
                <a:lnTo>
                  <a:pt x="0" y="0"/>
                </a:lnTo>
                <a:close/>
              </a:path>
            </a:pathLst>
          </a:custGeom>
          <a:solidFill>
            <a:srgbClr val="ED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94687" y="6529382"/>
            <a:ext cx="300672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20"/>
              </a:lnSpc>
            </a:pPr>
            <a:r>
              <a:rPr sz="1550" b="1" spc="25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5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Sibelga </a:t>
            </a:r>
            <a:r>
              <a:rPr sz="155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2012. </a:t>
            </a:r>
            <a:r>
              <a:rPr sz="15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All rights</a:t>
            </a:r>
            <a:r>
              <a:rPr sz="1550" b="1" spc="-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reserved.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28" y="2040636"/>
            <a:ext cx="10690471" cy="4744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826894" y="6482585"/>
            <a:ext cx="368427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u="sng" spc="10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Times New Roman"/>
                <a:cs typeface="Times New Roman"/>
              </a:rPr>
              <a:t>source: </a:t>
            </a:r>
            <a:r>
              <a:rPr sz="1550" u="sng" spc="15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Times New Roman"/>
                <a:cs typeface="Times New Roman"/>
              </a:rPr>
              <a:t>IEEE STC on </a:t>
            </a:r>
            <a:r>
              <a:rPr sz="1550" u="sng" spc="10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Times New Roman"/>
                <a:cs typeface="Times New Roman"/>
              </a:rPr>
              <a:t>Sustainable</a:t>
            </a:r>
            <a:r>
              <a:rPr sz="1550" u="sng" spc="-110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50" u="sng" spc="10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Times New Roman"/>
                <a:cs typeface="Times New Roman"/>
              </a:rPr>
              <a:t>Computing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3608" y="926083"/>
            <a:ext cx="970597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Data ecosystem (economic vs technogical</a:t>
            </a:r>
            <a:r>
              <a:rPr spc="-95" dirty="0"/>
              <a:t> </a:t>
            </a:r>
            <a:r>
              <a:rPr dirty="0"/>
              <a:t>view)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8940" y="2668524"/>
            <a:ext cx="5544820" cy="3215640"/>
            <a:chOff x="98940" y="2668524"/>
            <a:chExt cx="5544820" cy="3215640"/>
          </a:xfrm>
        </p:grpSpPr>
        <p:sp>
          <p:nvSpPr>
            <p:cNvPr id="4" name="object 4"/>
            <p:cNvSpPr/>
            <p:nvPr/>
          </p:nvSpPr>
          <p:spPr>
            <a:xfrm>
              <a:off x="106559" y="2676144"/>
              <a:ext cx="5529071" cy="3200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8940" y="2668524"/>
              <a:ext cx="5544820" cy="3215640"/>
            </a:xfrm>
            <a:custGeom>
              <a:avLst/>
              <a:gdLst/>
              <a:ahLst/>
              <a:cxnLst/>
              <a:rect l="l" t="t" r="r" b="b"/>
              <a:pathLst>
                <a:path w="5544820" h="3215640">
                  <a:moveTo>
                    <a:pt x="5544309" y="3215640"/>
                  </a:moveTo>
                  <a:lnTo>
                    <a:pt x="5544309" y="0"/>
                  </a:lnTo>
                  <a:lnTo>
                    <a:pt x="0" y="0"/>
                  </a:lnTo>
                  <a:lnTo>
                    <a:pt x="0" y="3215640"/>
                  </a:lnTo>
                  <a:lnTo>
                    <a:pt x="3048" y="3215640"/>
                  </a:lnTo>
                  <a:lnTo>
                    <a:pt x="3048" y="7620"/>
                  </a:lnTo>
                  <a:lnTo>
                    <a:pt x="7620" y="3048"/>
                  </a:lnTo>
                  <a:lnTo>
                    <a:pt x="7620" y="7620"/>
                  </a:lnTo>
                  <a:lnTo>
                    <a:pt x="5536689" y="7620"/>
                  </a:lnTo>
                  <a:lnTo>
                    <a:pt x="5536689" y="3048"/>
                  </a:lnTo>
                  <a:lnTo>
                    <a:pt x="5539737" y="7620"/>
                  </a:lnTo>
                  <a:lnTo>
                    <a:pt x="5539737" y="3215640"/>
                  </a:lnTo>
                  <a:lnTo>
                    <a:pt x="5544309" y="3215640"/>
                  </a:lnTo>
                  <a:close/>
                </a:path>
                <a:path w="5544820" h="3215640">
                  <a:moveTo>
                    <a:pt x="7620" y="7620"/>
                  </a:moveTo>
                  <a:lnTo>
                    <a:pt x="7620" y="3048"/>
                  </a:lnTo>
                  <a:lnTo>
                    <a:pt x="3048" y="7620"/>
                  </a:lnTo>
                  <a:lnTo>
                    <a:pt x="7620" y="7620"/>
                  </a:lnTo>
                  <a:close/>
                </a:path>
                <a:path w="5544820" h="3215640">
                  <a:moveTo>
                    <a:pt x="7620" y="3208020"/>
                  </a:moveTo>
                  <a:lnTo>
                    <a:pt x="7620" y="7620"/>
                  </a:lnTo>
                  <a:lnTo>
                    <a:pt x="3048" y="7620"/>
                  </a:lnTo>
                  <a:lnTo>
                    <a:pt x="3048" y="3208020"/>
                  </a:lnTo>
                  <a:lnTo>
                    <a:pt x="7620" y="3208020"/>
                  </a:lnTo>
                  <a:close/>
                </a:path>
                <a:path w="5544820" h="3215640">
                  <a:moveTo>
                    <a:pt x="5539737" y="3208020"/>
                  </a:moveTo>
                  <a:lnTo>
                    <a:pt x="3048" y="3208020"/>
                  </a:lnTo>
                  <a:lnTo>
                    <a:pt x="7620" y="3211068"/>
                  </a:lnTo>
                  <a:lnTo>
                    <a:pt x="7620" y="3215640"/>
                  </a:lnTo>
                  <a:lnTo>
                    <a:pt x="5536689" y="3215640"/>
                  </a:lnTo>
                  <a:lnTo>
                    <a:pt x="5536689" y="3211068"/>
                  </a:lnTo>
                  <a:lnTo>
                    <a:pt x="5539737" y="3208020"/>
                  </a:lnTo>
                  <a:close/>
                </a:path>
                <a:path w="5544820" h="3215640">
                  <a:moveTo>
                    <a:pt x="7620" y="3215640"/>
                  </a:moveTo>
                  <a:lnTo>
                    <a:pt x="7620" y="3211068"/>
                  </a:lnTo>
                  <a:lnTo>
                    <a:pt x="3048" y="3208020"/>
                  </a:lnTo>
                  <a:lnTo>
                    <a:pt x="3048" y="3215640"/>
                  </a:lnTo>
                  <a:lnTo>
                    <a:pt x="7620" y="3215640"/>
                  </a:lnTo>
                  <a:close/>
                </a:path>
                <a:path w="5544820" h="3215640">
                  <a:moveTo>
                    <a:pt x="5539737" y="7620"/>
                  </a:moveTo>
                  <a:lnTo>
                    <a:pt x="5536689" y="3048"/>
                  </a:lnTo>
                  <a:lnTo>
                    <a:pt x="5536689" y="7620"/>
                  </a:lnTo>
                  <a:lnTo>
                    <a:pt x="5539737" y="7620"/>
                  </a:lnTo>
                  <a:close/>
                </a:path>
                <a:path w="5544820" h="3215640">
                  <a:moveTo>
                    <a:pt x="5539737" y="3208020"/>
                  </a:moveTo>
                  <a:lnTo>
                    <a:pt x="5539737" y="7620"/>
                  </a:lnTo>
                  <a:lnTo>
                    <a:pt x="5536689" y="7620"/>
                  </a:lnTo>
                  <a:lnTo>
                    <a:pt x="5536689" y="3208020"/>
                  </a:lnTo>
                  <a:lnTo>
                    <a:pt x="5539737" y="3208020"/>
                  </a:lnTo>
                  <a:close/>
                </a:path>
                <a:path w="5544820" h="3215640">
                  <a:moveTo>
                    <a:pt x="5539737" y="3215640"/>
                  </a:moveTo>
                  <a:lnTo>
                    <a:pt x="5539737" y="3208020"/>
                  </a:lnTo>
                  <a:lnTo>
                    <a:pt x="5536689" y="3211068"/>
                  </a:lnTo>
                  <a:lnTo>
                    <a:pt x="5536689" y="3215640"/>
                  </a:lnTo>
                  <a:lnTo>
                    <a:pt x="5539737" y="32156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733166" y="2663952"/>
            <a:ext cx="4792980" cy="3220720"/>
            <a:chOff x="5733166" y="2663952"/>
            <a:chExt cx="4792980" cy="3220720"/>
          </a:xfrm>
        </p:grpSpPr>
        <p:sp>
          <p:nvSpPr>
            <p:cNvPr id="7" name="object 7"/>
            <p:cNvSpPr/>
            <p:nvPr/>
          </p:nvSpPr>
          <p:spPr>
            <a:xfrm>
              <a:off x="5840153" y="2727845"/>
              <a:ext cx="4681420" cy="30685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33166" y="2663952"/>
              <a:ext cx="4792980" cy="3220720"/>
            </a:xfrm>
            <a:custGeom>
              <a:avLst/>
              <a:gdLst/>
              <a:ahLst/>
              <a:cxnLst/>
              <a:rect l="l" t="t" r="r" b="b"/>
              <a:pathLst>
                <a:path w="4792980" h="3220720">
                  <a:moveTo>
                    <a:pt x="4792980" y="3220212"/>
                  </a:moveTo>
                  <a:lnTo>
                    <a:pt x="4792980" y="0"/>
                  </a:lnTo>
                  <a:lnTo>
                    <a:pt x="0" y="0"/>
                  </a:lnTo>
                  <a:lnTo>
                    <a:pt x="0" y="3220212"/>
                  </a:lnTo>
                  <a:lnTo>
                    <a:pt x="3048" y="3220212"/>
                  </a:lnTo>
                  <a:lnTo>
                    <a:pt x="3048" y="7620"/>
                  </a:lnTo>
                  <a:lnTo>
                    <a:pt x="7620" y="3048"/>
                  </a:lnTo>
                  <a:lnTo>
                    <a:pt x="7620" y="7620"/>
                  </a:lnTo>
                  <a:lnTo>
                    <a:pt x="4785360" y="7620"/>
                  </a:lnTo>
                  <a:lnTo>
                    <a:pt x="4785360" y="3048"/>
                  </a:lnTo>
                  <a:lnTo>
                    <a:pt x="4788408" y="7620"/>
                  </a:lnTo>
                  <a:lnTo>
                    <a:pt x="4788408" y="3220212"/>
                  </a:lnTo>
                  <a:lnTo>
                    <a:pt x="4792980" y="3220212"/>
                  </a:lnTo>
                  <a:close/>
                </a:path>
                <a:path w="4792980" h="3220720">
                  <a:moveTo>
                    <a:pt x="7620" y="7620"/>
                  </a:moveTo>
                  <a:lnTo>
                    <a:pt x="7620" y="3048"/>
                  </a:lnTo>
                  <a:lnTo>
                    <a:pt x="3048" y="7620"/>
                  </a:lnTo>
                  <a:lnTo>
                    <a:pt x="7620" y="7620"/>
                  </a:lnTo>
                  <a:close/>
                </a:path>
                <a:path w="4792980" h="3220720">
                  <a:moveTo>
                    <a:pt x="7620" y="3212592"/>
                  </a:moveTo>
                  <a:lnTo>
                    <a:pt x="7620" y="7620"/>
                  </a:lnTo>
                  <a:lnTo>
                    <a:pt x="3048" y="7620"/>
                  </a:lnTo>
                  <a:lnTo>
                    <a:pt x="3048" y="3212592"/>
                  </a:lnTo>
                  <a:lnTo>
                    <a:pt x="7620" y="3212592"/>
                  </a:lnTo>
                  <a:close/>
                </a:path>
                <a:path w="4792980" h="3220720">
                  <a:moveTo>
                    <a:pt x="4788408" y="3212592"/>
                  </a:moveTo>
                  <a:lnTo>
                    <a:pt x="3048" y="3212592"/>
                  </a:lnTo>
                  <a:lnTo>
                    <a:pt x="7620" y="3215640"/>
                  </a:lnTo>
                  <a:lnTo>
                    <a:pt x="7620" y="3220212"/>
                  </a:lnTo>
                  <a:lnTo>
                    <a:pt x="4785360" y="3220212"/>
                  </a:lnTo>
                  <a:lnTo>
                    <a:pt x="4785360" y="3215640"/>
                  </a:lnTo>
                  <a:lnTo>
                    <a:pt x="4788408" y="3212592"/>
                  </a:lnTo>
                  <a:close/>
                </a:path>
                <a:path w="4792980" h="3220720">
                  <a:moveTo>
                    <a:pt x="7620" y="3220212"/>
                  </a:moveTo>
                  <a:lnTo>
                    <a:pt x="7620" y="3215640"/>
                  </a:lnTo>
                  <a:lnTo>
                    <a:pt x="3048" y="3212592"/>
                  </a:lnTo>
                  <a:lnTo>
                    <a:pt x="3048" y="3220212"/>
                  </a:lnTo>
                  <a:lnTo>
                    <a:pt x="7620" y="3220212"/>
                  </a:lnTo>
                  <a:close/>
                </a:path>
                <a:path w="4792980" h="3220720">
                  <a:moveTo>
                    <a:pt x="4788408" y="7620"/>
                  </a:moveTo>
                  <a:lnTo>
                    <a:pt x="4785360" y="3048"/>
                  </a:lnTo>
                  <a:lnTo>
                    <a:pt x="4785360" y="7620"/>
                  </a:lnTo>
                  <a:lnTo>
                    <a:pt x="4788408" y="7620"/>
                  </a:lnTo>
                  <a:close/>
                </a:path>
                <a:path w="4792980" h="3220720">
                  <a:moveTo>
                    <a:pt x="4788408" y="3212592"/>
                  </a:moveTo>
                  <a:lnTo>
                    <a:pt x="4788408" y="7620"/>
                  </a:lnTo>
                  <a:lnTo>
                    <a:pt x="4785360" y="7620"/>
                  </a:lnTo>
                  <a:lnTo>
                    <a:pt x="4785360" y="3212592"/>
                  </a:lnTo>
                  <a:lnTo>
                    <a:pt x="4788408" y="3212592"/>
                  </a:lnTo>
                  <a:close/>
                </a:path>
                <a:path w="4792980" h="3220720">
                  <a:moveTo>
                    <a:pt x="4788408" y="3220212"/>
                  </a:moveTo>
                  <a:lnTo>
                    <a:pt x="4788408" y="3212592"/>
                  </a:lnTo>
                  <a:lnTo>
                    <a:pt x="4785360" y="3215640"/>
                  </a:lnTo>
                  <a:lnTo>
                    <a:pt x="4785360" y="3220212"/>
                  </a:lnTo>
                  <a:lnTo>
                    <a:pt x="4788408" y="32202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3608" y="926083"/>
            <a:ext cx="856615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Data </a:t>
            </a:r>
            <a:r>
              <a:rPr spc="-15" dirty="0"/>
              <a:t>value </a:t>
            </a:r>
            <a:r>
              <a:rPr dirty="0"/>
              <a:t>chain vs Datafication</a:t>
            </a:r>
            <a:r>
              <a:rPr spc="-45" dirty="0"/>
              <a:t> </a:t>
            </a:r>
            <a:r>
              <a:rPr spc="-10" dirty="0"/>
              <a:t>paradigm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4212" y="6139685"/>
            <a:ext cx="3693160" cy="3181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sz="950" spc="5" dirty="0">
                <a:latin typeface="Verdana"/>
                <a:cs typeface="Verdana"/>
              </a:rPr>
              <a:t>Source: </a:t>
            </a:r>
            <a:r>
              <a:rPr sz="950" u="sng" spc="5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Verdana"/>
                <a:cs typeface="Verdana"/>
              </a:rPr>
              <a:t>https://opendatawatch.com/publications/the-data- </a:t>
            </a:r>
            <a:r>
              <a:rPr sz="950" spc="5" dirty="0">
                <a:solidFill>
                  <a:srgbClr val="0562C1"/>
                </a:solidFill>
                <a:latin typeface="Verdana"/>
                <a:cs typeface="Verdana"/>
              </a:rPr>
              <a:t> </a:t>
            </a:r>
            <a:r>
              <a:rPr sz="950" u="sng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Verdana"/>
                <a:cs typeface="Verdana"/>
              </a:rPr>
              <a:t>value-chain-moving-from-production-to-impact/</a:t>
            </a:r>
            <a:endParaRPr sz="95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5535" y="2345435"/>
            <a:ext cx="4518659" cy="3680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08909" y="2340864"/>
            <a:ext cx="5484489" cy="3314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750062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(networked) </a:t>
            </a:r>
            <a:r>
              <a:rPr dirty="0"/>
              <a:t>Supply chain</a:t>
            </a:r>
            <a:r>
              <a:rPr spc="-55" dirty="0"/>
              <a:t> </a:t>
            </a:r>
            <a:r>
              <a:rPr dirty="0"/>
              <a:t>ecosystem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07955" y="2042160"/>
            <a:ext cx="8322945" cy="4116704"/>
            <a:chOff x="607955" y="2042160"/>
            <a:chExt cx="8322945" cy="4116704"/>
          </a:xfrm>
        </p:grpSpPr>
        <p:sp>
          <p:nvSpPr>
            <p:cNvPr id="4" name="object 4"/>
            <p:cNvSpPr/>
            <p:nvPr/>
          </p:nvSpPr>
          <p:spPr>
            <a:xfrm>
              <a:off x="607955" y="2042160"/>
              <a:ext cx="8322564" cy="41163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71578" y="3076955"/>
              <a:ext cx="3705225" cy="403860"/>
            </a:xfrm>
            <a:custGeom>
              <a:avLst/>
              <a:gdLst/>
              <a:ahLst/>
              <a:cxnLst/>
              <a:rect l="l" t="t" r="r" b="b"/>
              <a:pathLst>
                <a:path w="3705225" h="403860">
                  <a:moveTo>
                    <a:pt x="3704843" y="403859"/>
                  </a:moveTo>
                  <a:lnTo>
                    <a:pt x="3704843" y="0"/>
                  </a:lnTo>
                  <a:lnTo>
                    <a:pt x="0" y="0"/>
                  </a:lnTo>
                  <a:lnTo>
                    <a:pt x="0" y="403859"/>
                  </a:lnTo>
                  <a:lnTo>
                    <a:pt x="3704843" y="403859"/>
                  </a:lnTo>
                  <a:close/>
                </a:path>
              </a:pathLst>
            </a:custGeom>
            <a:solidFill>
              <a:srgbClr val="FEE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387484" y="3097782"/>
            <a:ext cx="30333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3863B2"/>
                </a:solidFill>
                <a:latin typeface="Arial"/>
                <a:cs typeface="Arial"/>
              </a:rPr>
              <a:t>DE Platform</a:t>
            </a:r>
            <a:r>
              <a:rPr sz="2100" b="1" spc="-40" dirty="0">
                <a:solidFill>
                  <a:srgbClr val="3863B2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3863B2"/>
                </a:solidFill>
                <a:latin typeface="Arial"/>
                <a:cs typeface="Arial"/>
              </a:rPr>
              <a:t>Ecosystem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25177" y="3034283"/>
            <a:ext cx="364490" cy="3040380"/>
          </a:xfrm>
          <a:custGeom>
            <a:avLst/>
            <a:gdLst/>
            <a:ahLst/>
            <a:cxnLst/>
            <a:rect l="l" t="t" r="r" b="b"/>
            <a:pathLst>
              <a:path w="364490" h="3040379">
                <a:moveTo>
                  <a:pt x="364235" y="3040379"/>
                </a:moveTo>
                <a:lnTo>
                  <a:pt x="364235" y="0"/>
                </a:lnTo>
                <a:lnTo>
                  <a:pt x="0" y="0"/>
                </a:lnTo>
                <a:lnTo>
                  <a:pt x="0" y="3040379"/>
                </a:lnTo>
                <a:lnTo>
                  <a:pt x="364235" y="3040379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66572" y="3130812"/>
            <a:ext cx="286385" cy="28759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120"/>
              </a:lnSpc>
            </a:pP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Datafication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Virtualization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366638" y="1999488"/>
            <a:ext cx="1737360" cy="3408045"/>
            <a:chOff x="8366638" y="1999488"/>
            <a:chExt cx="1737360" cy="3408045"/>
          </a:xfrm>
        </p:grpSpPr>
        <p:sp>
          <p:nvSpPr>
            <p:cNvPr id="10" name="object 10"/>
            <p:cNvSpPr/>
            <p:nvPr/>
          </p:nvSpPr>
          <p:spPr>
            <a:xfrm>
              <a:off x="8374257" y="2005583"/>
              <a:ext cx="1724025" cy="957580"/>
            </a:xfrm>
            <a:custGeom>
              <a:avLst/>
              <a:gdLst/>
              <a:ahLst/>
              <a:cxnLst/>
              <a:rect l="l" t="t" r="r" b="b"/>
              <a:pathLst>
                <a:path w="1724025" h="957580">
                  <a:moveTo>
                    <a:pt x="1723643" y="640079"/>
                  </a:moveTo>
                  <a:lnTo>
                    <a:pt x="1569719" y="0"/>
                  </a:lnTo>
                  <a:lnTo>
                    <a:pt x="243839" y="318515"/>
                  </a:lnTo>
                  <a:lnTo>
                    <a:pt x="0" y="714755"/>
                  </a:lnTo>
                  <a:lnTo>
                    <a:pt x="396239" y="957071"/>
                  </a:lnTo>
                  <a:lnTo>
                    <a:pt x="1723643" y="6400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66638" y="1999488"/>
              <a:ext cx="1737360" cy="969644"/>
            </a:xfrm>
            <a:custGeom>
              <a:avLst/>
              <a:gdLst/>
              <a:ahLst/>
              <a:cxnLst/>
              <a:rect l="l" t="t" r="r" b="b"/>
              <a:pathLst>
                <a:path w="1737359" h="969644">
                  <a:moveTo>
                    <a:pt x="1737360" y="650748"/>
                  </a:moveTo>
                  <a:lnTo>
                    <a:pt x="1581912" y="0"/>
                  </a:lnTo>
                  <a:lnTo>
                    <a:pt x="248412" y="318516"/>
                  </a:lnTo>
                  <a:lnTo>
                    <a:pt x="0" y="722376"/>
                  </a:lnTo>
                  <a:lnTo>
                    <a:pt x="10668" y="728897"/>
                  </a:lnTo>
                  <a:lnTo>
                    <a:pt x="10668" y="716280"/>
                  </a:lnTo>
                  <a:lnTo>
                    <a:pt x="15174" y="719035"/>
                  </a:lnTo>
                  <a:lnTo>
                    <a:pt x="252984" y="331108"/>
                  </a:lnTo>
                  <a:lnTo>
                    <a:pt x="252984" y="329184"/>
                  </a:lnTo>
                  <a:lnTo>
                    <a:pt x="256032" y="326136"/>
                  </a:lnTo>
                  <a:lnTo>
                    <a:pt x="256032" y="328455"/>
                  </a:lnTo>
                  <a:lnTo>
                    <a:pt x="1572768" y="13649"/>
                  </a:lnTo>
                  <a:lnTo>
                    <a:pt x="1572768" y="7620"/>
                  </a:lnTo>
                  <a:lnTo>
                    <a:pt x="1578864" y="12192"/>
                  </a:lnTo>
                  <a:lnTo>
                    <a:pt x="1578864" y="33223"/>
                  </a:lnTo>
                  <a:lnTo>
                    <a:pt x="1723698" y="641529"/>
                  </a:lnTo>
                  <a:lnTo>
                    <a:pt x="1729740" y="640080"/>
                  </a:lnTo>
                  <a:lnTo>
                    <a:pt x="1729740" y="652568"/>
                  </a:lnTo>
                  <a:lnTo>
                    <a:pt x="1737360" y="650748"/>
                  </a:lnTo>
                  <a:close/>
                </a:path>
                <a:path w="1737359" h="969644">
                  <a:moveTo>
                    <a:pt x="15174" y="719035"/>
                  </a:moveTo>
                  <a:lnTo>
                    <a:pt x="10668" y="716280"/>
                  </a:lnTo>
                  <a:lnTo>
                    <a:pt x="12192" y="723900"/>
                  </a:lnTo>
                  <a:lnTo>
                    <a:pt x="15174" y="719035"/>
                  </a:lnTo>
                  <a:close/>
                </a:path>
                <a:path w="1737359" h="969644">
                  <a:moveTo>
                    <a:pt x="405619" y="957808"/>
                  </a:moveTo>
                  <a:lnTo>
                    <a:pt x="15174" y="719035"/>
                  </a:lnTo>
                  <a:lnTo>
                    <a:pt x="12192" y="723900"/>
                  </a:lnTo>
                  <a:lnTo>
                    <a:pt x="10668" y="716280"/>
                  </a:lnTo>
                  <a:lnTo>
                    <a:pt x="10668" y="728897"/>
                  </a:lnTo>
                  <a:lnTo>
                    <a:pt x="402336" y="968332"/>
                  </a:lnTo>
                  <a:lnTo>
                    <a:pt x="402336" y="958596"/>
                  </a:lnTo>
                  <a:lnTo>
                    <a:pt x="405619" y="957808"/>
                  </a:lnTo>
                  <a:close/>
                </a:path>
                <a:path w="1737359" h="969644">
                  <a:moveTo>
                    <a:pt x="256032" y="326136"/>
                  </a:moveTo>
                  <a:lnTo>
                    <a:pt x="252984" y="329184"/>
                  </a:lnTo>
                  <a:lnTo>
                    <a:pt x="254366" y="328853"/>
                  </a:lnTo>
                  <a:lnTo>
                    <a:pt x="256032" y="326136"/>
                  </a:lnTo>
                  <a:close/>
                </a:path>
                <a:path w="1737359" h="969644">
                  <a:moveTo>
                    <a:pt x="254366" y="328853"/>
                  </a:moveTo>
                  <a:lnTo>
                    <a:pt x="252984" y="329184"/>
                  </a:lnTo>
                  <a:lnTo>
                    <a:pt x="252984" y="331108"/>
                  </a:lnTo>
                  <a:lnTo>
                    <a:pt x="254366" y="328853"/>
                  </a:lnTo>
                  <a:close/>
                </a:path>
                <a:path w="1737359" h="969644">
                  <a:moveTo>
                    <a:pt x="256032" y="328455"/>
                  </a:moveTo>
                  <a:lnTo>
                    <a:pt x="256032" y="326136"/>
                  </a:lnTo>
                  <a:lnTo>
                    <a:pt x="254366" y="328853"/>
                  </a:lnTo>
                  <a:lnTo>
                    <a:pt x="256032" y="328455"/>
                  </a:lnTo>
                  <a:close/>
                </a:path>
                <a:path w="1737359" h="969644">
                  <a:moveTo>
                    <a:pt x="406908" y="958596"/>
                  </a:moveTo>
                  <a:lnTo>
                    <a:pt x="405619" y="957808"/>
                  </a:lnTo>
                  <a:lnTo>
                    <a:pt x="402336" y="958596"/>
                  </a:lnTo>
                  <a:lnTo>
                    <a:pt x="406908" y="958596"/>
                  </a:lnTo>
                  <a:close/>
                </a:path>
                <a:path w="1737359" h="969644">
                  <a:moveTo>
                    <a:pt x="406908" y="968535"/>
                  </a:moveTo>
                  <a:lnTo>
                    <a:pt x="406908" y="958596"/>
                  </a:lnTo>
                  <a:lnTo>
                    <a:pt x="402336" y="958596"/>
                  </a:lnTo>
                  <a:lnTo>
                    <a:pt x="402336" y="968332"/>
                  </a:lnTo>
                  <a:lnTo>
                    <a:pt x="403860" y="969264"/>
                  </a:lnTo>
                  <a:lnTo>
                    <a:pt x="406908" y="968535"/>
                  </a:lnTo>
                  <a:close/>
                </a:path>
                <a:path w="1737359" h="969644">
                  <a:moveTo>
                    <a:pt x="1729740" y="652568"/>
                  </a:moveTo>
                  <a:lnTo>
                    <a:pt x="1729740" y="640080"/>
                  </a:lnTo>
                  <a:lnTo>
                    <a:pt x="1725168" y="647700"/>
                  </a:lnTo>
                  <a:lnTo>
                    <a:pt x="1723698" y="641529"/>
                  </a:lnTo>
                  <a:lnTo>
                    <a:pt x="405619" y="957808"/>
                  </a:lnTo>
                  <a:lnTo>
                    <a:pt x="406908" y="958596"/>
                  </a:lnTo>
                  <a:lnTo>
                    <a:pt x="406908" y="968535"/>
                  </a:lnTo>
                  <a:lnTo>
                    <a:pt x="1729740" y="652568"/>
                  </a:lnTo>
                  <a:close/>
                </a:path>
                <a:path w="1737359" h="969644">
                  <a:moveTo>
                    <a:pt x="1578864" y="12192"/>
                  </a:moveTo>
                  <a:lnTo>
                    <a:pt x="1572768" y="7620"/>
                  </a:lnTo>
                  <a:lnTo>
                    <a:pt x="1574126" y="13324"/>
                  </a:lnTo>
                  <a:lnTo>
                    <a:pt x="1578864" y="12192"/>
                  </a:lnTo>
                  <a:close/>
                </a:path>
                <a:path w="1737359" h="969644">
                  <a:moveTo>
                    <a:pt x="1574126" y="13324"/>
                  </a:moveTo>
                  <a:lnTo>
                    <a:pt x="1572768" y="7620"/>
                  </a:lnTo>
                  <a:lnTo>
                    <a:pt x="1572768" y="13649"/>
                  </a:lnTo>
                  <a:lnTo>
                    <a:pt x="1574126" y="13324"/>
                  </a:lnTo>
                  <a:close/>
                </a:path>
                <a:path w="1737359" h="969644">
                  <a:moveTo>
                    <a:pt x="1578864" y="33223"/>
                  </a:moveTo>
                  <a:lnTo>
                    <a:pt x="1578864" y="12192"/>
                  </a:lnTo>
                  <a:lnTo>
                    <a:pt x="1574126" y="13324"/>
                  </a:lnTo>
                  <a:lnTo>
                    <a:pt x="1578864" y="33223"/>
                  </a:lnTo>
                  <a:close/>
                </a:path>
                <a:path w="1737359" h="969644">
                  <a:moveTo>
                    <a:pt x="1729740" y="640080"/>
                  </a:moveTo>
                  <a:lnTo>
                    <a:pt x="1723698" y="641529"/>
                  </a:lnTo>
                  <a:lnTo>
                    <a:pt x="1725168" y="647700"/>
                  </a:lnTo>
                  <a:lnTo>
                    <a:pt x="1729740" y="64008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701918" y="2478024"/>
              <a:ext cx="508000" cy="207645"/>
            </a:xfrm>
            <a:custGeom>
              <a:avLst/>
              <a:gdLst/>
              <a:ahLst/>
              <a:cxnLst/>
              <a:rect l="l" t="t" r="r" b="b"/>
              <a:pathLst>
                <a:path w="508000" h="207644">
                  <a:moveTo>
                    <a:pt x="108132" y="96988"/>
                  </a:moveTo>
                  <a:lnTo>
                    <a:pt x="106680" y="89916"/>
                  </a:lnTo>
                  <a:lnTo>
                    <a:pt x="105156" y="80772"/>
                  </a:lnTo>
                  <a:lnTo>
                    <a:pt x="102108" y="74676"/>
                  </a:lnTo>
                  <a:lnTo>
                    <a:pt x="89916" y="65532"/>
                  </a:lnTo>
                  <a:lnTo>
                    <a:pt x="82296" y="64008"/>
                  </a:lnTo>
                  <a:lnTo>
                    <a:pt x="76200" y="62484"/>
                  </a:lnTo>
                  <a:lnTo>
                    <a:pt x="0" y="77724"/>
                  </a:lnTo>
                  <a:lnTo>
                    <a:pt x="1524" y="80772"/>
                  </a:lnTo>
                  <a:lnTo>
                    <a:pt x="10668" y="77724"/>
                  </a:lnTo>
                  <a:lnTo>
                    <a:pt x="15240" y="79248"/>
                  </a:lnTo>
                  <a:lnTo>
                    <a:pt x="18288" y="80772"/>
                  </a:lnTo>
                  <a:lnTo>
                    <a:pt x="19812" y="82296"/>
                  </a:lnTo>
                  <a:lnTo>
                    <a:pt x="24384" y="96012"/>
                  </a:lnTo>
                  <a:lnTo>
                    <a:pt x="39624" y="160488"/>
                  </a:lnTo>
                  <a:lnTo>
                    <a:pt x="39624" y="77724"/>
                  </a:lnTo>
                  <a:lnTo>
                    <a:pt x="44196" y="74676"/>
                  </a:lnTo>
                  <a:lnTo>
                    <a:pt x="47244" y="73152"/>
                  </a:lnTo>
                  <a:lnTo>
                    <a:pt x="51816" y="73152"/>
                  </a:lnTo>
                  <a:lnTo>
                    <a:pt x="56388" y="71628"/>
                  </a:lnTo>
                  <a:lnTo>
                    <a:pt x="60960" y="71628"/>
                  </a:lnTo>
                  <a:lnTo>
                    <a:pt x="67056" y="73152"/>
                  </a:lnTo>
                  <a:lnTo>
                    <a:pt x="71628" y="74676"/>
                  </a:lnTo>
                  <a:lnTo>
                    <a:pt x="74676" y="77724"/>
                  </a:lnTo>
                  <a:lnTo>
                    <a:pt x="79248" y="80772"/>
                  </a:lnTo>
                  <a:lnTo>
                    <a:pt x="82296" y="85344"/>
                  </a:lnTo>
                  <a:lnTo>
                    <a:pt x="83820" y="91440"/>
                  </a:lnTo>
                  <a:lnTo>
                    <a:pt x="88392" y="105156"/>
                  </a:lnTo>
                  <a:lnTo>
                    <a:pt x="88392" y="129798"/>
                  </a:lnTo>
                  <a:lnTo>
                    <a:pt x="92202" y="128016"/>
                  </a:lnTo>
                  <a:lnTo>
                    <a:pt x="98488" y="123396"/>
                  </a:lnTo>
                  <a:lnTo>
                    <a:pt x="103632" y="117348"/>
                  </a:lnTo>
                  <a:lnTo>
                    <a:pt x="106465" y="111132"/>
                  </a:lnTo>
                  <a:lnTo>
                    <a:pt x="108013" y="104203"/>
                  </a:lnTo>
                  <a:lnTo>
                    <a:pt x="108132" y="96988"/>
                  </a:lnTo>
                  <a:close/>
                </a:path>
                <a:path w="508000" h="207644">
                  <a:moveTo>
                    <a:pt x="45720" y="203556"/>
                  </a:moveTo>
                  <a:lnTo>
                    <a:pt x="45720" y="193548"/>
                  </a:lnTo>
                  <a:lnTo>
                    <a:pt x="44196" y="198120"/>
                  </a:lnTo>
                  <a:lnTo>
                    <a:pt x="41148" y="201168"/>
                  </a:lnTo>
                  <a:lnTo>
                    <a:pt x="35052" y="201168"/>
                  </a:lnTo>
                  <a:lnTo>
                    <a:pt x="30480" y="202692"/>
                  </a:lnTo>
                  <a:lnTo>
                    <a:pt x="30480" y="207264"/>
                  </a:lnTo>
                  <a:lnTo>
                    <a:pt x="45720" y="203556"/>
                  </a:lnTo>
                  <a:close/>
                </a:path>
                <a:path w="508000" h="207644">
                  <a:moveTo>
                    <a:pt x="88392" y="129798"/>
                  </a:moveTo>
                  <a:lnTo>
                    <a:pt x="88392" y="105156"/>
                  </a:lnTo>
                  <a:lnTo>
                    <a:pt x="86868" y="111252"/>
                  </a:lnTo>
                  <a:lnTo>
                    <a:pt x="83820" y="117348"/>
                  </a:lnTo>
                  <a:lnTo>
                    <a:pt x="79248" y="124968"/>
                  </a:lnTo>
                  <a:lnTo>
                    <a:pt x="74676" y="128016"/>
                  </a:lnTo>
                  <a:lnTo>
                    <a:pt x="68580" y="129540"/>
                  </a:lnTo>
                  <a:lnTo>
                    <a:pt x="65532" y="129540"/>
                  </a:lnTo>
                  <a:lnTo>
                    <a:pt x="64008" y="131064"/>
                  </a:lnTo>
                  <a:lnTo>
                    <a:pt x="51816" y="131064"/>
                  </a:lnTo>
                  <a:lnTo>
                    <a:pt x="39624" y="77724"/>
                  </a:lnTo>
                  <a:lnTo>
                    <a:pt x="39624" y="160488"/>
                  </a:lnTo>
                  <a:lnTo>
                    <a:pt x="44196" y="179832"/>
                  </a:lnTo>
                  <a:lnTo>
                    <a:pt x="45720" y="185928"/>
                  </a:lnTo>
                  <a:lnTo>
                    <a:pt x="45720" y="203556"/>
                  </a:lnTo>
                  <a:lnTo>
                    <a:pt x="53340" y="201703"/>
                  </a:lnTo>
                  <a:lnTo>
                    <a:pt x="53340" y="137160"/>
                  </a:lnTo>
                  <a:lnTo>
                    <a:pt x="60960" y="137160"/>
                  </a:lnTo>
                  <a:lnTo>
                    <a:pt x="65532" y="135636"/>
                  </a:lnTo>
                  <a:lnTo>
                    <a:pt x="73152" y="135636"/>
                  </a:lnTo>
                  <a:lnTo>
                    <a:pt x="76200" y="134112"/>
                  </a:lnTo>
                  <a:lnTo>
                    <a:pt x="84772" y="131492"/>
                  </a:lnTo>
                  <a:lnTo>
                    <a:pt x="88392" y="129798"/>
                  </a:lnTo>
                  <a:close/>
                </a:path>
                <a:path w="508000" h="207644">
                  <a:moveTo>
                    <a:pt x="86868" y="193548"/>
                  </a:moveTo>
                  <a:lnTo>
                    <a:pt x="85344" y="188976"/>
                  </a:lnTo>
                  <a:lnTo>
                    <a:pt x="76200" y="192024"/>
                  </a:lnTo>
                  <a:lnTo>
                    <a:pt x="71628" y="192024"/>
                  </a:lnTo>
                  <a:lnTo>
                    <a:pt x="67056" y="187452"/>
                  </a:lnTo>
                  <a:lnTo>
                    <a:pt x="64008" y="182880"/>
                  </a:lnTo>
                  <a:lnTo>
                    <a:pt x="62484" y="175260"/>
                  </a:lnTo>
                  <a:lnTo>
                    <a:pt x="53340" y="137160"/>
                  </a:lnTo>
                  <a:lnTo>
                    <a:pt x="53340" y="201703"/>
                  </a:lnTo>
                  <a:lnTo>
                    <a:pt x="86868" y="193548"/>
                  </a:lnTo>
                  <a:close/>
                </a:path>
                <a:path w="508000" h="207644">
                  <a:moveTo>
                    <a:pt x="217932" y="131064"/>
                  </a:moveTo>
                  <a:lnTo>
                    <a:pt x="217932" y="121920"/>
                  </a:lnTo>
                  <a:lnTo>
                    <a:pt x="216408" y="114300"/>
                  </a:lnTo>
                  <a:lnTo>
                    <a:pt x="190714" y="82034"/>
                  </a:lnTo>
                  <a:lnTo>
                    <a:pt x="173045" y="78081"/>
                  </a:lnTo>
                  <a:lnTo>
                    <a:pt x="163068" y="79248"/>
                  </a:lnTo>
                  <a:lnTo>
                    <a:pt x="131516" y="118086"/>
                  </a:lnTo>
                  <a:lnTo>
                    <a:pt x="130873" y="124777"/>
                  </a:lnTo>
                  <a:lnTo>
                    <a:pt x="131087" y="131183"/>
                  </a:lnTo>
                  <a:lnTo>
                    <a:pt x="134564" y="144875"/>
                  </a:lnTo>
                  <a:lnTo>
                    <a:pt x="138112" y="152019"/>
                  </a:lnTo>
                  <a:lnTo>
                    <a:pt x="143089" y="158591"/>
                  </a:lnTo>
                  <a:lnTo>
                    <a:pt x="146304" y="161671"/>
                  </a:lnTo>
                  <a:lnTo>
                    <a:pt x="146304" y="105156"/>
                  </a:lnTo>
                  <a:lnTo>
                    <a:pt x="147828" y="99060"/>
                  </a:lnTo>
                  <a:lnTo>
                    <a:pt x="149352" y="94488"/>
                  </a:lnTo>
                  <a:lnTo>
                    <a:pt x="152400" y="91440"/>
                  </a:lnTo>
                  <a:lnTo>
                    <a:pt x="155448" y="89916"/>
                  </a:lnTo>
                  <a:lnTo>
                    <a:pt x="158496" y="86868"/>
                  </a:lnTo>
                  <a:lnTo>
                    <a:pt x="161544" y="86868"/>
                  </a:lnTo>
                  <a:lnTo>
                    <a:pt x="169164" y="85344"/>
                  </a:lnTo>
                  <a:lnTo>
                    <a:pt x="175260" y="86868"/>
                  </a:lnTo>
                  <a:lnTo>
                    <a:pt x="199644" y="126492"/>
                  </a:lnTo>
                  <a:lnTo>
                    <a:pt x="201930" y="142494"/>
                  </a:lnTo>
                  <a:lnTo>
                    <a:pt x="201930" y="164592"/>
                  </a:lnTo>
                  <a:lnTo>
                    <a:pt x="204216" y="161544"/>
                  </a:lnTo>
                  <a:lnTo>
                    <a:pt x="208478" y="156686"/>
                  </a:lnTo>
                  <a:lnTo>
                    <a:pt x="212026" y="151257"/>
                  </a:lnTo>
                  <a:lnTo>
                    <a:pt x="214717" y="145256"/>
                  </a:lnTo>
                  <a:lnTo>
                    <a:pt x="216408" y="138684"/>
                  </a:lnTo>
                  <a:lnTo>
                    <a:pt x="217932" y="131064"/>
                  </a:lnTo>
                  <a:close/>
                </a:path>
                <a:path w="508000" h="207644">
                  <a:moveTo>
                    <a:pt x="201930" y="164592"/>
                  </a:moveTo>
                  <a:lnTo>
                    <a:pt x="201930" y="142494"/>
                  </a:lnTo>
                  <a:lnTo>
                    <a:pt x="201358" y="148780"/>
                  </a:lnTo>
                  <a:lnTo>
                    <a:pt x="199644" y="153924"/>
                  </a:lnTo>
                  <a:lnTo>
                    <a:pt x="198120" y="160020"/>
                  </a:lnTo>
                  <a:lnTo>
                    <a:pt x="193548" y="163068"/>
                  </a:lnTo>
                  <a:lnTo>
                    <a:pt x="187452" y="164592"/>
                  </a:lnTo>
                  <a:lnTo>
                    <a:pt x="180855" y="164877"/>
                  </a:lnTo>
                  <a:lnTo>
                    <a:pt x="174688" y="163449"/>
                  </a:lnTo>
                  <a:lnTo>
                    <a:pt x="150637" y="133802"/>
                  </a:lnTo>
                  <a:lnTo>
                    <a:pt x="146304" y="117348"/>
                  </a:lnTo>
                  <a:lnTo>
                    <a:pt x="146304" y="161671"/>
                  </a:lnTo>
                  <a:lnTo>
                    <a:pt x="175260" y="173505"/>
                  </a:lnTo>
                  <a:lnTo>
                    <a:pt x="184404" y="172212"/>
                  </a:lnTo>
                  <a:lnTo>
                    <a:pt x="192024" y="170688"/>
                  </a:lnTo>
                  <a:lnTo>
                    <a:pt x="199644" y="167640"/>
                  </a:lnTo>
                  <a:lnTo>
                    <a:pt x="201930" y="164592"/>
                  </a:lnTo>
                  <a:close/>
                </a:path>
                <a:path w="508000" h="207644">
                  <a:moveTo>
                    <a:pt x="283464" y="146304"/>
                  </a:moveTo>
                  <a:lnTo>
                    <a:pt x="283464" y="143256"/>
                  </a:lnTo>
                  <a:lnTo>
                    <a:pt x="271272" y="143256"/>
                  </a:lnTo>
                  <a:lnTo>
                    <a:pt x="268224" y="140208"/>
                  </a:lnTo>
                  <a:lnTo>
                    <a:pt x="268224" y="138684"/>
                  </a:lnTo>
                  <a:lnTo>
                    <a:pt x="266700" y="135636"/>
                  </a:lnTo>
                  <a:lnTo>
                    <a:pt x="265176" y="129540"/>
                  </a:lnTo>
                  <a:lnTo>
                    <a:pt x="237744" y="13716"/>
                  </a:lnTo>
                  <a:lnTo>
                    <a:pt x="233172" y="15240"/>
                  </a:lnTo>
                  <a:lnTo>
                    <a:pt x="210312" y="32004"/>
                  </a:lnTo>
                  <a:lnTo>
                    <a:pt x="211836" y="35052"/>
                  </a:lnTo>
                  <a:lnTo>
                    <a:pt x="214884" y="33528"/>
                  </a:lnTo>
                  <a:lnTo>
                    <a:pt x="216408" y="32004"/>
                  </a:lnTo>
                  <a:lnTo>
                    <a:pt x="217932" y="32004"/>
                  </a:lnTo>
                  <a:lnTo>
                    <a:pt x="219456" y="30480"/>
                  </a:lnTo>
                  <a:lnTo>
                    <a:pt x="220980" y="30480"/>
                  </a:lnTo>
                  <a:lnTo>
                    <a:pt x="224028" y="33528"/>
                  </a:lnTo>
                  <a:lnTo>
                    <a:pt x="225552" y="36576"/>
                  </a:lnTo>
                  <a:lnTo>
                    <a:pt x="225552" y="38100"/>
                  </a:lnTo>
                  <a:lnTo>
                    <a:pt x="228600" y="44196"/>
                  </a:lnTo>
                  <a:lnTo>
                    <a:pt x="230124" y="53340"/>
                  </a:lnTo>
                  <a:lnTo>
                    <a:pt x="249936" y="134112"/>
                  </a:lnTo>
                  <a:lnTo>
                    <a:pt x="249936" y="138684"/>
                  </a:lnTo>
                  <a:lnTo>
                    <a:pt x="251460" y="143256"/>
                  </a:lnTo>
                  <a:lnTo>
                    <a:pt x="251460" y="154305"/>
                  </a:lnTo>
                  <a:lnTo>
                    <a:pt x="283464" y="146304"/>
                  </a:lnTo>
                  <a:close/>
                </a:path>
                <a:path w="508000" h="207644">
                  <a:moveTo>
                    <a:pt x="251460" y="154305"/>
                  </a:moveTo>
                  <a:lnTo>
                    <a:pt x="251460" y="144780"/>
                  </a:lnTo>
                  <a:lnTo>
                    <a:pt x="249936" y="146304"/>
                  </a:lnTo>
                  <a:lnTo>
                    <a:pt x="249936" y="147828"/>
                  </a:lnTo>
                  <a:lnTo>
                    <a:pt x="246888" y="150876"/>
                  </a:lnTo>
                  <a:lnTo>
                    <a:pt x="243840" y="152400"/>
                  </a:lnTo>
                  <a:lnTo>
                    <a:pt x="240792" y="152400"/>
                  </a:lnTo>
                  <a:lnTo>
                    <a:pt x="240792" y="156972"/>
                  </a:lnTo>
                  <a:lnTo>
                    <a:pt x="251460" y="154305"/>
                  </a:lnTo>
                  <a:close/>
                </a:path>
                <a:path w="508000" h="207644">
                  <a:moveTo>
                    <a:pt x="297180" y="15240"/>
                  </a:moveTo>
                  <a:lnTo>
                    <a:pt x="297180" y="12192"/>
                  </a:lnTo>
                  <a:lnTo>
                    <a:pt x="295656" y="9144"/>
                  </a:lnTo>
                  <a:lnTo>
                    <a:pt x="295656" y="7620"/>
                  </a:lnTo>
                  <a:lnTo>
                    <a:pt x="294132" y="4572"/>
                  </a:lnTo>
                  <a:lnTo>
                    <a:pt x="292608" y="3048"/>
                  </a:lnTo>
                  <a:lnTo>
                    <a:pt x="289560" y="1524"/>
                  </a:lnTo>
                  <a:lnTo>
                    <a:pt x="284988" y="1524"/>
                  </a:lnTo>
                  <a:lnTo>
                    <a:pt x="278892" y="4572"/>
                  </a:lnTo>
                  <a:lnTo>
                    <a:pt x="278892" y="6096"/>
                  </a:lnTo>
                  <a:lnTo>
                    <a:pt x="275844" y="12192"/>
                  </a:lnTo>
                  <a:lnTo>
                    <a:pt x="277368" y="13716"/>
                  </a:lnTo>
                  <a:lnTo>
                    <a:pt x="277368" y="16764"/>
                  </a:lnTo>
                  <a:lnTo>
                    <a:pt x="278892" y="18288"/>
                  </a:lnTo>
                  <a:lnTo>
                    <a:pt x="281940" y="19812"/>
                  </a:lnTo>
                  <a:lnTo>
                    <a:pt x="283464" y="21336"/>
                  </a:lnTo>
                  <a:lnTo>
                    <a:pt x="286512" y="22860"/>
                  </a:lnTo>
                  <a:lnTo>
                    <a:pt x="289560" y="21336"/>
                  </a:lnTo>
                  <a:lnTo>
                    <a:pt x="291084" y="21336"/>
                  </a:lnTo>
                  <a:lnTo>
                    <a:pt x="294132" y="19812"/>
                  </a:lnTo>
                  <a:lnTo>
                    <a:pt x="295656" y="16764"/>
                  </a:lnTo>
                  <a:lnTo>
                    <a:pt x="297180" y="15240"/>
                  </a:lnTo>
                  <a:close/>
                </a:path>
                <a:path w="508000" h="207644">
                  <a:moveTo>
                    <a:pt x="338328" y="132588"/>
                  </a:moveTo>
                  <a:lnTo>
                    <a:pt x="336804" y="129540"/>
                  </a:lnTo>
                  <a:lnTo>
                    <a:pt x="333756" y="131064"/>
                  </a:lnTo>
                  <a:lnTo>
                    <a:pt x="330708" y="131064"/>
                  </a:lnTo>
                  <a:lnTo>
                    <a:pt x="329184" y="129540"/>
                  </a:lnTo>
                  <a:lnTo>
                    <a:pt x="326136" y="129540"/>
                  </a:lnTo>
                  <a:lnTo>
                    <a:pt x="324612" y="128016"/>
                  </a:lnTo>
                  <a:lnTo>
                    <a:pt x="324612" y="126492"/>
                  </a:lnTo>
                  <a:lnTo>
                    <a:pt x="323088" y="124968"/>
                  </a:lnTo>
                  <a:lnTo>
                    <a:pt x="321564" y="121920"/>
                  </a:lnTo>
                  <a:lnTo>
                    <a:pt x="320040" y="115824"/>
                  </a:lnTo>
                  <a:lnTo>
                    <a:pt x="303276" y="45720"/>
                  </a:lnTo>
                  <a:lnTo>
                    <a:pt x="298704" y="47244"/>
                  </a:lnTo>
                  <a:lnTo>
                    <a:pt x="275844" y="64008"/>
                  </a:lnTo>
                  <a:lnTo>
                    <a:pt x="277368" y="67056"/>
                  </a:lnTo>
                  <a:lnTo>
                    <a:pt x="280416" y="65532"/>
                  </a:lnTo>
                  <a:lnTo>
                    <a:pt x="281940" y="64008"/>
                  </a:lnTo>
                  <a:lnTo>
                    <a:pt x="288036" y="64008"/>
                  </a:lnTo>
                  <a:lnTo>
                    <a:pt x="289560" y="65532"/>
                  </a:lnTo>
                  <a:lnTo>
                    <a:pt x="289560" y="67056"/>
                  </a:lnTo>
                  <a:lnTo>
                    <a:pt x="291084" y="68580"/>
                  </a:lnTo>
                  <a:lnTo>
                    <a:pt x="292608" y="71628"/>
                  </a:lnTo>
                  <a:lnTo>
                    <a:pt x="294132" y="77724"/>
                  </a:lnTo>
                  <a:lnTo>
                    <a:pt x="295656" y="86868"/>
                  </a:lnTo>
                  <a:lnTo>
                    <a:pt x="304800" y="120396"/>
                  </a:lnTo>
                  <a:lnTo>
                    <a:pt x="304800" y="124968"/>
                  </a:lnTo>
                  <a:lnTo>
                    <a:pt x="306324" y="129540"/>
                  </a:lnTo>
                  <a:lnTo>
                    <a:pt x="306324" y="140589"/>
                  </a:lnTo>
                  <a:lnTo>
                    <a:pt x="338328" y="132588"/>
                  </a:lnTo>
                  <a:close/>
                </a:path>
                <a:path w="508000" h="207644">
                  <a:moveTo>
                    <a:pt x="306324" y="140589"/>
                  </a:moveTo>
                  <a:lnTo>
                    <a:pt x="306324" y="131064"/>
                  </a:lnTo>
                  <a:lnTo>
                    <a:pt x="304800" y="134112"/>
                  </a:lnTo>
                  <a:lnTo>
                    <a:pt x="304800" y="135636"/>
                  </a:lnTo>
                  <a:lnTo>
                    <a:pt x="303276" y="137160"/>
                  </a:lnTo>
                  <a:lnTo>
                    <a:pt x="301752" y="137160"/>
                  </a:lnTo>
                  <a:lnTo>
                    <a:pt x="298704" y="138684"/>
                  </a:lnTo>
                  <a:lnTo>
                    <a:pt x="294132" y="140208"/>
                  </a:lnTo>
                  <a:lnTo>
                    <a:pt x="295656" y="143256"/>
                  </a:lnTo>
                  <a:lnTo>
                    <a:pt x="306324" y="140589"/>
                  </a:lnTo>
                  <a:close/>
                </a:path>
                <a:path w="508000" h="207644">
                  <a:moveTo>
                    <a:pt x="405384" y="48768"/>
                  </a:moveTo>
                  <a:lnTo>
                    <a:pt x="405384" y="44196"/>
                  </a:lnTo>
                  <a:lnTo>
                    <a:pt x="403860" y="39624"/>
                  </a:lnTo>
                  <a:lnTo>
                    <a:pt x="399288" y="35052"/>
                  </a:lnTo>
                  <a:lnTo>
                    <a:pt x="387096" y="28956"/>
                  </a:lnTo>
                  <a:lnTo>
                    <a:pt x="379476" y="27432"/>
                  </a:lnTo>
                  <a:lnTo>
                    <a:pt x="370332" y="30480"/>
                  </a:lnTo>
                  <a:lnTo>
                    <a:pt x="340709" y="58578"/>
                  </a:lnTo>
                  <a:lnTo>
                    <a:pt x="338423" y="76866"/>
                  </a:lnTo>
                  <a:lnTo>
                    <a:pt x="339852" y="86868"/>
                  </a:lnTo>
                  <a:lnTo>
                    <a:pt x="342709" y="96559"/>
                  </a:lnTo>
                  <a:lnTo>
                    <a:pt x="346710" y="104965"/>
                  </a:lnTo>
                  <a:lnTo>
                    <a:pt x="351853" y="111942"/>
                  </a:lnTo>
                  <a:lnTo>
                    <a:pt x="352044" y="112106"/>
                  </a:lnTo>
                  <a:lnTo>
                    <a:pt x="352044" y="59817"/>
                  </a:lnTo>
                  <a:lnTo>
                    <a:pt x="353139" y="53244"/>
                  </a:lnTo>
                  <a:lnTo>
                    <a:pt x="355092" y="47244"/>
                  </a:lnTo>
                  <a:lnTo>
                    <a:pt x="358140" y="42672"/>
                  </a:lnTo>
                  <a:lnTo>
                    <a:pt x="362712" y="38100"/>
                  </a:lnTo>
                  <a:lnTo>
                    <a:pt x="368808" y="36576"/>
                  </a:lnTo>
                  <a:lnTo>
                    <a:pt x="376428" y="36576"/>
                  </a:lnTo>
                  <a:lnTo>
                    <a:pt x="377952" y="38100"/>
                  </a:lnTo>
                  <a:lnTo>
                    <a:pt x="381000" y="39624"/>
                  </a:lnTo>
                  <a:lnTo>
                    <a:pt x="382524" y="41148"/>
                  </a:lnTo>
                  <a:lnTo>
                    <a:pt x="384048" y="45720"/>
                  </a:lnTo>
                  <a:lnTo>
                    <a:pt x="387096" y="51816"/>
                  </a:lnTo>
                  <a:lnTo>
                    <a:pt x="388620" y="53340"/>
                  </a:lnTo>
                  <a:lnTo>
                    <a:pt x="391668" y="54864"/>
                  </a:lnTo>
                  <a:lnTo>
                    <a:pt x="397764" y="54864"/>
                  </a:lnTo>
                  <a:lnTo>
                    <a:pt x="400812" y="53340"/>
                  </a:lnTo>
                  <a:lnTo>
                    <a:pt x="405384" y="48768"/>
                  </a:lnTo>
                  <a:close/>
                </a:path>
                <a:path w="508000" h="207644">
                  <a:moveTo>
                    <a:pt x="416052" y="79248"/>
                  </a:moveTo>
                  <a:lnTo>
                    <a:pt x="413004" y="79248"/>
                  </a:lnTo>
                  <a:lnTo>
                    <a:pt x="411480" y="86868"/>
                  </a:lnTo>
                  <a:lnTo>
                    <a:pt x="408432" y="92964"/>
                  </a:lnTo>
                  <a:lnTo>
                    <a:pt x="406908" y="97536"/>
                  </a:lnTo>
                  <a:lnTo>
                    <a:pt x="397764" y="106680"/>
                  </a:lnTo>
                  <a:lnTo>
                    <a:pt x="391668" y="106680"/>
                  </a:lnTo>
                  <a:lnTo>
                    <a:pt x="385071" y="107870"/>
                  </a:lnTo>
                  <a:lnTo>
                    <a:pt x="355282" y="82153"/>
                  </a:lnTo>
                  <a:lnTo>
                    <a:pt x="352044" y="59817"/>
                  </a:lnTo>
                  <a:lnTo>
                    <a:pt x="352044" y="112106"/>
                  </a:lnTo>
                  <a:lnTo>
                    <a:pt x="358140" y="117348"/>
                  </a:lnTo>
                  <a:lnTo>
                    <a:pt x="365879" y="121943"/>
                  </a:lnTo>
                  <a:lnTo>
                    <a:pt x="373189" y="124396"/>
                  </a:lnTo>
                  <a:lnTo>
                    <a:pt x="380214" y="124848"/>
                  </a:lnTo>
                  <a:lnTo>
                    <a:pt x="387096" y="123444"/>
                  </a:lnTo>
                  <a:lnTo>
                    <a:pt x="396240" y="121920"/>
                  </a:lnTo>
                  <a:lnTo>
                    <a:pt x="415504" y="87868"/>
                  </a:lnTo>
                  <a:lnTo>
                    <a:pt x="416052" y="79248"/>
                  </a:lnTo>
                  <a:close/>
                </a:path>
                <a:path w="508000" h="207644">
                  <a:moveTo>
                    <a:pt x="452628" y="16764"/>
                  </a:moveTo>
                  <a:lnTo>
                    <a:pt x="451104" y="13716"/>
                  </a:lnTo>
                  <a:lnTo>
                    <a:pt x="411480" y="22860"/>
                  </a:lnTo>
                  <a:lnTo>
                    <a:pt x="411480" y="25908"/>
                  </a:lnTo>
                  <a:lnTo>
                    <a:pt x="416052" y="25908"/>
                  </a:lnTo>
                  <a:lnTo>
                    <a:pt x="417576" y="27432"/>
                  </a:lnTo>
                  <a:lnTo>
                    <a:pt x="420624" y="27432"/>
                  </a:lnTo>
                  <a:lnTo>
                    <a:pt x="422148" y="28956"/>
                  </a:lnTo>
                  <a:lnTo>
                    <a:pt x="425196" y="30480"/>
                  </a:lnTo>
                  <a:lnTo>
                    <a:pt x="426720" y="33528"/>
                  </a:lnTo>
                  <a:lnTo>
                    <a:pt x="429768" y="35052"/>
                  </a:lnTo>
                  <a:lnTo>
                    <a:pt x="431292" y="38100"/>
                  </a:lnTo>
                  <a:lnTo>
                    <a:pt x="443484" y="53045"/>
                  </a:lnTo>
                  <a:lnTo>
                    <a:pt x="443484" y="22860"/>
                  </a:lnTo>
                  <a:lnTo>
                    <a:pt x="448056" y="18288"/>
                  </a:lnTo>
                  <a:lnTo>
                    <a:pt x="451104" y="16764"/>
                  </a:lnTo>
                  <a:lnTo>
                    <a:pt x="452628" y="16764"/>
                  </a:lnTo>
                  <a:close/>
                </a:path>
                <a:path w="508000" h="207644">
                  <a:moveTo>
                    <a:pt x="489204" y="77419"/>
                  </a:moveTo>
                  <a:lnTo>
                    <a:pt x="489204" y="21336"/>
                  </a:lnTo>
                  <a:lnTo>
                    <a:pt x="481584" y="74676"/>
                  </a:lnTo>
                  <a:lnTo>
                    <a:pt x="449580" y="35052"/>
                  </a:lnTo>
                  <a:lnTo>
                    <a:pt x="443484" y="28956"/>
                  </a:lnTo>
                  <a:lnTo>
                    <a:pt x="443484" y="53045"/>
                  </a:lnTo>
                  <a:lnTo>
                    <a:pt x="478536" y="96012"/>
                  </a:lnTo>
                  <a:lnTo>
                    <a:pt x="478536" y="132588"/>
                  </a:lnTo>
                  <a:lnTo>
                    <a:pt x="481584" y="124968"/>
                  </a:lnTo>
                  <a:lnTo>
                    <a:pt x="489204" y="77419"/>
                  </a:lnTo>
                  <a:close/>
                </a:path>
                <a:path w="508000" h="207644">
                  <a:moveTo>
                    <a:pt x="478536" y="132588"/>
                  </a:moveTo>
                  <a:lnTo>
                    <a:pt x="478536" y="96012"/>
                  </a:lnTo>
                  <a:lnTo>
                    <a:pt x="475488" y="112776"/>
                  </a:lnTo>
                  <a:lnTo>
                    <a:pt x="473964" y="118872"/>
                  </a:lnTo>
                  <a:lnTo>
                    <a:pt x="473964" y="123444"/>
                  </a:lnTo>
                  <a:lnTo>
                    <a:pt x="470916" y="124968"/>
                  </a:lnTo>
                  <a:lnTo>
                    <a:pt x="469392" y="128016"/>
                  </a:lnTo>
                  <a:lnTo>
                    <a:pt x="467868" y="129540"/>
                  </a:lnTo>
                  <a:lnTo>
                    <a:pt x="451104" y="129540"/>
                  </a:lnTo>
                  <a:lnTo>
                    <a:pt x="448056" y="131064"/>
                  </a:lnTo>
                  <a:lnTo>
                    <a:pt x="443484" y="135636"/>
                  </a:lnTo>
                  <a:lnTo>
                    <a:pt x="443484" y="141732"/>
                  </a:lnTo>
                  <a:lnTo>
                    <a:pt x="445008" y="143256"/>
                  </a:lnTo>
                  <a:lnTo>
                    <a:pt x="446532" y="146304"/>
                  </a:lnTo>
                  <a:lnTo>
                    <a:pt x="452628" y="149352"/>
                  </a:lnTo>
                  <a:lnTo>
                    <a:pt x="458724" y="149352"/>
                  </a:lnTo>
                  <a:lnTo>
                    <a:pt x="464820" y="147828"/>
                  </a:lnTo>
                  <a:lnTo>
                    <a:pt x="473964" y="138684"/>
                  </a:lnTo>
                  <a:lnTo>
                    <a:pt x="478536" y="132588"/>
                  </a:lnTo>
                  <a:close/>
                </a:path>
                <a:path w="508000" h="207644">
                  <a:moveTo>
                    <a:pt x="507492" y="3048"/>
                  </a:moveTo>
                  <a:lnTo>
                    <a:pt x="505968" y="0"/>
                  </a:lnTo>
                  <a:lnTo>
                    <a:pt x="478536" y="7620"/>
                  </a:lnTo>
                  <a:lnTo>
                    <a:pt x="478536" y="10668"/>
                  </a:lnTo>
                  <a:lnTo>
                    <a:pt x="481584" y="9144"/>
                  </a:lnTo>
                  <a:lnTo>
                    <a:pt x="484632" y="9144"/>
                  </a:lnTo>
                  <a:lnTo>
                    <a:pt x="486156" y="10668"/>
                  </a:lnTo>
                  <a:lnTo>
                    <a:pt x="487680" y="10668"/>
                  </a:lnTo>
                  <a:lnTo>
                    <a:pt x="489204" y="12192"/>
                  </a:lnTo>
                  <a:lnTo>
                    <a:pt x="489204" y="77419"/>
                  </a:lnTo>
                  <a:lnTo>
                    <a:pt x="498348" y="19812"/>
                  </a:lnTo>
                  <a:lnTo>
                    <a:pt x="498348" y="12192"/>
                  </a:lnTo>
                  <a:lnTo>
                    <a:pt x="499872" y="12192"/>
                  </a:lnTo>
                  <a:lnTo>
                    <a:pt x="499872" y="9144"/>
                  </a:lnTo>
                  <a:lnTo>
                    <a:pt x="504444" y="4572"/>
                  </a:lnTo>
                  <a:lnTo>
                    <a:pt x="507492" y="304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807074" y="4325112"/>
              <a:ext cx="379730" cy="1082040"/>
            </a:xfrm>
            <a:custGeom>
              <a:avLst/>
              <a:gdLst/>
              <a:ahLst/>
              <a:cxnLst/>
              <a:rect l="l" t="t" r="r" b="b"/>
              <a:pathLst>
                <a:path w="379729" h="1082039">
                  <a:moveTo>
                    <a:pt x="74676" y="6096"/>
                  </a:moveTo>
                  <a:lnTo>
                    <a:pt x="57912" y="3048"/>
                  </a:lnTo>
                  <a:lnTo>
                    <a:pt x="36576" y="1289"/>
                  </a:lnTo>
                  <a:lnTo>
                    <a:pt x="19812" y="0"/>
                  </a:lnTo>
                  <a:lnTo>
                    <a:pt x="0" y="0"/>
                  </a:lnTo>
                  <a:lnTo>
                    <a:pt x="0" y="24384"/>
                  </a:lnTo>
                  <a:lnTo>
                    <a:pt x="19812" y="24501"/>
                  </a:lnTo>
                  <a:lnTo>
                    <a:pt x="38100" y="25908"/>
                  </a:lnTo>
                  <a:lnTo>
                    <a:pt x="38100" y="26035"/>
                  </a:lnTo>
                  <a:lnTo>
                    <a:pt x="54864" y="27432"/>
                  </a:lnTo>
                  <a:lnTo>
                    <a:pt x="71628" y="30480"/>
                  </a:lnTo>
                  <a:lnTo>
                    <a:pt x="74676" y="6096"/>
                  </a:lnTo>
                  <a:close/>
                </a:path>
                <a:path w="379729" h="1082039">
                  <a:moveTo>
                    <a:pt x="19812" y="24501"/>
                  </a:moveTo>
                  <a:lnTo>
                    <a:pt x="18288" y="24384"/>
                  </a:lnTo>
                  <a:lnTo>
                    <a:pt x="19812" y="24501"/>
                  </a:lnTo>
                  <a:close/>
                </a:path>
                <a:path w="379729" h="1082039">
                  <a:moveTo>
                    <a:pt x="38100" y="26035"/>
                  </a:moveTo>
                  <a:lnTo>
                    <a:pt x="38100" y="25908"/>
                  </a:lnTo>
                  <a:lnTo>
                    <a:pt x="36576" y="25908"/>
                  </a:lnTo>
                  <a:lnTo>
                    <a:pt x="38100" y="26035"/>
                  </a:lnTo>
                  <a:close/>
                </a:path>
                <a:path w="379729" h="1082039">
                  <a:moveTo>
                    <a:pt x="170688" y="41148"/>
                  </a:moveTo>
                  <a:lnTo>
                    <a:pt x="124968" y="18288"/>
                  </a:lnTo>
                  <a:lnTo>
                    <a:pt x="99060" y="10668"/>
                  </a:lnTo>
                  <a:lnTo>
                    <a:pt x="92964" y="35052"/>
                  </a:lnTo>
                  <a:lnTo>
                    <a:pt x="102108" y="37664"/>
                  </a:lnTo>
                  <a:lnTo>
                    <a:pt x="102108" y="36576"/>
                  </a:lnTo>
                  <a:lnTo>
                    <a:pt x="117348" y="41148"/>
                  </a:lnTo>
                  <a:lnTo>
                    <a:pt x="129540" y="47244"/>
                  </a:lnTo>
                  <a:lnTo>
                    <a:pt x="129540" y="45720"/>
                  </a:lnTo>
                  <a:lnTo>
                    <a:pt x="141732" y="51816"/>
                  </a:lnTo>
                  <a:lnTo>
                    <a:pt x="150876" y="57041"/>
                  </a:lnTo>
                  <a:lnTo>
                    <a:pt x="150876" y="56388"/>
                  </a:lnTo>
                  <a:lnTo>
                    <a:pt x="156972" y="60960"/>
                  </a:lnTo>
                  <a:lnTo>
                    <a:pt x="170688" y="41148"/>
                  </a:lnTo>
                  <a:close/>
                </a:path>
                <a:path w="379729" h="1082039">
                  <a:moveTo>
                    <a:pt x="103632" y="38100"/>
                  </a:moveTo>
                  <a:lnTo>
                    <a:pt x="102108" y="36576"/>
                  </a:lnTo>
                  <a:lnTo>
                    <a:pt x="102108" y="37664"/>
                  </a:lnTo>
                  <a:lnTo>
                    <a:pt x="103632" y="38100"/>
                  </a:lnTo>
                  <a:close/>
                </a:path>
                <a:path w="379729" h="1082039">
                  <a:moveTo>
                    <a:pt x="152400" y="57912"/>
                  </a:moveTo>
                  <a:lnTo>
                    <a:pt x="150876" y="56388"/>
                  </a:lnTo>
                  <a:lnTo>
                    <a:pt x="150876" y="57041"/>
                  </a:lnTo>
                  <a:lnTo>
                    <a:pt x="152400" y="57912"/>
                  </a:lnTo>
                  <a:close/>
                </a:path>
                <a:path w="379729" h="1082039">
                  <a:moveTo>
                    <a:pt x="202692" y="138684"/>
                  </a:moveTo>
                  <a:lnTo>
                    <a:pt x="202692" y="89916"/>
                  </a:lnTo>
                  <a:lnTo>
                    <a:pt x="201168" y="79248"/>
                  </a:lnTo>
                  <a:lnTo>
                    <a:pt x="198120" y="70104"/>
                  </a:lnTo>
                  <a:lnTo>
                    <a:pt x="192024" y="60960"/>
                  </a:lnTo>
                  <a:lnTo>
                    <a:pt x="190500" y="59436"/>
                  </a:lnTo>
                  <a:lnTo>
                    <a:pt x="172212" y="74676"/>
                  </a:lnTo>
                  <a:lnTo>
                    <a:pt x="176784" y="80772"/>
                  </a:lnTo>
                  <a:lnTo>
                    <a:pt x="176784" y="83058"/>
                  </a:lnTo>
                  <a:lnTo>
                    <a:pt x="178308" y="86868"/>
                  </a:lnTo>
                  <a:lnTo>
                    <a:pt x="178308" y="138684"/>
                  </a:lnTo>
                  <a:lnTo>
                    <a:pt x="202692" y="138684"/>
                  </a:lnTo>
                  <a:close/>
                </a:path>
                <a:path w="379729" h="1082039">
                  <a:moveTo>
                    <a:pt x="176784" y="83058"/>
                  </a:moveTo>
                  <a:lnTo>
                    <a:pt x="176784" y="80772"/>
                  </a:lnTo>
                  <a:lnTo>
                    <a:pt x="175260" y="79248"/>
                  </a:lnTo>
                  <a:lnTo>
                    <a:pt x="176784" y="83058"/>
                  </a:lnTo>
                  <a:close/>
                </a:path>
                <a:path w="379729" h="1082039">
                  <a:moveTo>
                    <a:pt x="178308" y="92964"/>
                  </a:moveTo>
                  <a:lnTo>
                    <a:pt x="178308" y="86868"/>
                  </a:lnTo>
                  <a:lnTo>
                    <a:pt x="176784" y="83820"/>
                  </a:lnTo>
                  <a:lnTo>
                    <a:pt x="178308" y="92964"/>
                  </a:lnTo>
                  <a:close/>
                </a:path>
                <a:path w="379729" h="1082039">
                  <a:moveTo>
                    <a:pt x="202692" y="236220"/>
                  </a:moveTo>
                  <a:lnTo>
                    <a:pt x="202692" y="163068"/>
                  </a:lnTo>
                  <a:lnTo>
                    <a:pt x="178308" y="163068"/>
                  </a:lnTo>
                  <a:lnTo>
                    <a:pt x="178308" y="236220"/>
                  </a:lnTo>
                  <a:lnTo>
                    <a:pt x="202692" y="236220"/>
                  </a:lnTo>
                  <a:close/>
                </a:path>
                <a:path w="379729" h="1082039">
                  <a:moveTo>
                    <a:pt x="202692" y="333756"/>
                  </a:moveTo>
                  <a:lnTo>
                    <a:pt x="202692" y="260604"/>
                  </a:lnTo>
                  <a:lnTo>
                    <a:pt x="178308" y="260604"/>
                  </a:lnTo>
                  <a:lnTo>
                    <a:pt x="178308" y="333756"/>
                  </a:lnTo>
                  <a:lnTo>
                    <a:pt x="202692" y="333756"/>
                  </a:lnTo>
                  <a:close/>
                </a:path>
                <a:path w="379729" h="1082039">
                  <a:moveTo>
                    <a:pt x="205130" y="417576"/>
                  </a:moveTo>
                  <a:lnTo>
                    <a:pt x="202692" y="411480"/>
                  </a:lnTo>
                  <a:lnTo>
                    <a:pt x="202692" y="358140"/>
                  </a:lnTo>
                  <a:lnTo>
                    <a:pt x="178308" y="358140"/>
                  </a:lnTo>
                  <a:lnTo>
                    <a:pt x="178308" y="406908"/>
                  </a:lnTo>
                  <a:lnTo>
                    <a:pt x="179832" y="417576"/>
                  </a:lnTo>
                  <a:lnTo>
                    <a:pt x="182880" y="428244"/>
                  </a:lnTo>
                  <a:lnTo>
                    <a:pt x="187452" y="435864"/>
                  </a:lnTo>
                  <a:lnTo>
                    <a:pt x="204216" y="426284"/>
                  </a:lnTo>
                  <a:lnTo>
                    <a:pt x="204216" y="416052"/>
                  </a:lnTo>
                  <a:lnTo>
                    <a:pt x="205130" y="417576"/>
                  </a:lnTo>
                  <a:close/>
                </a:path>
                <a:path w="379729" h="1082039">
                  <a:moveTo>
                    <a:pt x="265176" y="515112"/>
                  </a:moveTo>
                  <a:lnTo>
                    <a:pt x="259080" y="490728"/>
                  </a:lnTo>
                  <a:lnTo>
                    <a:pt x="256032" y="492252"/>
                  </a:lnTo>
                  <a:lnTo>
                    <a:pt x="242316" y="496824"/>
                  </a:lnTo>
                  <a:lnTo>
                    <a:pt x="228600" y="502920"/>
                  </a:lnTo>
                  <a:lnTo>
                    <a:pt x="216408" y="510540"/>
                  </a:lnTo>
                  <a:lnTo>
                    <a:pt x="205740" y="516636"/>
                  </a:lnTo>
                  <a:lnTo>
                    <a:pt x="190500" y="531876"/>
                  </a:lnTo>
                  <a:lnTo>
                    <a:pt x="208788" y="548640"/>
                  </a:lnTo>
                  <a:lnTo>
                    <a:pt x="213360" y="544068"/>
                  </a:lnTo>
                  <a:lnTo>
                    <a:pt x="213360" y="542544"/>
                  </a:lnTo>
                  <a:lnTo>
                    <a:pt x="220980" y="536448"/>
                  </a:lnTo>
                  <a:lnTo>
                    <a:pt x="228600" y="531368"/>
                  </a:lnTo>
                  <a:lnTo>
                    <a:pt x="228600" y="530352"/>
                  </a:lnTo>
                  <a:lnTo>
                    <a:pt x="239268" y="525780"/>
                  </a:lnTo>
                  <a:lnTo>
                    <a:pt x="249936" y="520446"/>
                  </a:lnTo>
                  <a:lnTo>
                    <a:pt x="249936" y="519684"/>
                  </a:lnTo>
                  <a:lnTo>
                    <a:pt x="263652" y="515112"/>
                  </a:lnTo>
                  <a:lnTo>
                    <a:pt x="265176" y="515112"/>
                  </a:lnTo>
                  <a:close/>
                </a:path>
                <a:path w="379729" h="1082039">
                  <a:moveTo>
                    <a:pt x="204216" y="413004"/>
                  </a:moveTo>
                  <a:lnTo>
                    <a:pt x="202692" y="405384"/>
                  </a:lnTo>
                  <a:lnTo>
                    <a:pt x="202692" y="411480"/>
                  </a:lnTo>
                  <a:lnTo>
                    <a:pt x="204216" y="413004"/>
                  </a:lnTo>
                  <a:close/>
                </a:path>
                <a:path w="379729" h="1082039">
                  <a:moveTo>
                    <a:pt x="205740" y="419100"/>
                  </a:moveTo>
                  <a:lnTo>
                    <a:pt x="205130" y="417576"/>
                  </a:lnTo>
                  <a:lnTo>
                    <a:pt x="204216" y="416052"/>
                  </a:lnTo>
                  <a:lnTo>
                    <a:pt x="205740" y="419100"/>
                  </a:lnTo>
                  <a:close/>
                </a:path>
                <a:path w="379729" h="1082039">
                  <a:moveTo>
                    <a:pt x="205740" y="425413"/>
                  </a:moveTo>
                  <a:lnTo>
                    <a:pt x="205740" y="419100"/>
                  </a:lnTo>
                  <a:lnTo>
                    <a:pt x="204216" y="416052"/>
                  </a:lnTo>
                  <a:lnTo>
                    <a:pt x="204216" y="426284"/>
                  </a:lnTo>
                  <a:lnTo>
                    <a:pt x="205740" y="425413"/>
                  </a:lnTo>
                  <a:close/>
                </a:path>
                <a:path w="379729" h="1082039">
                  <a:moveTo>
                    <a:pt x="208788" y="423672"/>
                  </a:moveTo>
                  <a:lnTo>
                    <a:pt x="205130" y="417576"/>
                  </a:lnTo>
                  <a:lnTo>
                    <a:pt x="205740" y="419100"/>
                  </a:lnTo>
                  <a:lnTo>
                    <a:pt x="205740" y="425413"/>
                  </a:lnTo>
                  <a:lnTo>
                    <a:pt x="208788" y="423672"/>
                  </a:lnTo>
                  <a:close/>
                </a:path>
                <a:path w="379729" h="1082039">
                  <a:moveTo>
                    <a:pt x="230124" y="440436"/>
                  </a:moveTo>
                  <a:lnTo>
                    <a:pt x="222504" y="435864"/>
                  </a:lnTo>
                  <a:lnTo>
                    <a:pt x="208788" y="455676"/>
                  </a:lnTo>
                  <a:lnTo>
                    <a:pt x="216408" y="461772"/>
                  </a:lnTo>
                  <a:lnTo>
                    <a:pt x="228600" y="467868"/>
                  </a:lnTo>
                  <a:lnTo>
                    <a:pt x="228600" y="440436"/>
                  </a:lnTo>
                  <a:lnTo>
                    <a:pt x="230124" y="440436"/>
                  </a:lnTo>
                  <a:close/>
                </a:path>
                <a:path w="379729" h="1082039">
                  <a:moveTo>
                    <a:pt x="214884" y="542544"/>
                  </a:moveTo>
                  <a:lnTo>
                    <a:pt x="213360" y="542544"/>
                  </a:lnTo>
                  <a:lnTo>
                    <a:pt x="213360" y="544068"/>
                  </a:lnTo>
                  <a:lnTo>
                    <a:pt x="214884" y="542544"/>
                  </a:lnTo>
                  <a:close/>
                </a:path>
                <a:path w="379729" h="1082039">
                  <a:moveTo>
                    <a:pt x="251460" y="451104"/>
                  </a:moveTo>
                  <a:lnTo>
                    <a:pt x="239268" y="446532"/>
                  </a:lnTo>
                  <a:lnTo>
                    <a:pt x="228600" y="440436"/>
                  </a:lnTo>
                  <a:lnTo>
                    <a:pt x="228600" y="467868"/>
                  </a:lnTo>
                  <a:lnTo>
                    <a:pt x="242316" y="473964"/>
                  </a:lnTo>
                  <a:lnTo>
                    <a:pt x="249936" y="476504"/>
                  </a:lnTo>
                  <a:lnTo>
                    <a:pt x="249936" y="451104"/>
                  </a:lnTo>
                  <a:lnTo>
                    <a:pt x="251460" y="451104"/>
                  </a:lnTo>
                  <a:close/>
                </a:path>
                <a:path w="379729" h="1082039">
                  <a:moveTo>
                    <a:pt x="230124" y="530352"/>
                  </a:moveTo>
                  <a:lnTo>
                    <a:pt x="228600" y="530352"/>
                  </a:lnTo>
                  <a:lnTo>
                    <a:pt x="228600" y="531368"/>
                  </a:lnTo>
                  <a:lnTo>
                    <a:pt x="230124" y="530352"/>
                  </a:lnTo>
                  <a:close/>
                </a:path>
                <a:path w="379729" h="1082039">
                  <a:moveTo>
                    <a:pt x="286512" y="463296"/>
                  </a:moveTo>
                  <a:lnTo>
                    <a:pt x="249936" y="451104"/>
                  </a:lnTo>
                  <a:lnTo>
                    <a:pt x="249936" y="476504"/>
                  </a:lnTo>
                  <a:lnTo>
                    <a:pt x="256032" y="478536"/>
                  </a:lnTo>
                  <a:lnTo>
                    <a:pt x="271272" y="484632"/>
                  </a:lnTo>
                  <a:lnTo>
                    <a:pt x="280416" y="486156"/>
                  </a:lnTo>
                  <a:lnTo>
                    <a:pt x="286512" y="463296"/>
                  </a:lnTo>
                  <a:close/>
                </a:path>
                <a:path w="379729" h="1082039">
                  <a:moveTo>
                    <a:pt x="251460" y="519684"/>
                  </a:moveTo>
                  <a:lnTo>
                    <a:pt x="249936" y="519684"/>
                  </a:lnTo>
                  <a:lnTo>
                    <a:pt x="249936" y="520446"/>
                  </a:lnTo>
                  <a:lnTo>
                    <a:pt x="251460" y="519684"/>
                  </a:lnTo>
                  <a:close/>
                </a:path>
                <a:path w="379729" h="1082039">
                  <a:moveTo>
                    <a:pt x="358140" y="498348"/>
                  </a:moveTo>
                  <a:lnTo>
                    <a:pt x="358044" y="496824"/>
                  </a:lnTo>
                  <a:lnTo>
                    <a:pt x="341376" y="496824"/>
                  </a:lnTo>
                  <a:lnTo>
                    <a:pt x="323088" y="493776"/>
                  </a:lnTo>
                  <a:lnTo>
                    <a:pt x="304800" y="492252"/>
                  </a:lnTo>
                  <a:lnTo>
                    <a:pt x="304800" y="480060"/>
                  </a:lnTo>
                  <a:lnTo>
                    <a:pt x="288036" y="483108"/>
                  </a:lnTo>
                  <a:lnTo>
                    <a:pt x="281940" y="484632"/>
                  </a:lnTo>
                  <a:lnTo>
                    <a:pt x="288036" y="507492"/>
                  </a:lnTo>
                  <a:lnTo>
                    <a:pt x="292608" y="507492"/>
                  </a:lnTo>
                  <a:lnTo>
                    <a:pt x="304800" y="505275"/>
                  </a:lnTo>
                  <a:lnTo>
                    <a:pt x="304800" y="490728"/>
                  </a:lnTo>
                  <a:lnTo>
                    <a:pt x="307007" y="479692"/>
                  </a:lnTo>
                  <a:lnTo>
                    <a:pt x="307007" y="504873"/>
                  </a:lnTo>
                  <a:lnTo>
                    <a:pt x="326136" y="501396"/>
                  </a:lnTo>
                  <a:lnTo>
                    <a:pt x="342900" y="499999"/>
                  </a:lnTo>
                  <a:lnTo>
                    <a:pt x="342900" y="499872"/>
                  </a:lnTo>
                  <a:lnTo>
                    <a:pt x="358140" y="498348"/>
                  </a:lnTo>
                  <a:close/>
                </a:path>
                <a:path w="379729" h="1082039">
                  <a:moveTo>
                    <a:pt x="358044" y="496824"/>
                  </a:moveTo>
                  <a:lnTo>
                    <a:pt x="356616" y="473964"/>
                  </a:lnTo>
                  <a:lnTo>
                    <a:pt x="341376" y="475488"/>
                  </a:lnTo>
                  <a:lnTo>
                    <a:pt x="323088" y="477012"/>
                  </a:lnTo>
                  <a:lnTo>
                    <a:pt x="307007" y="479692"/>
                  </a:lnTo>
                  <a:lnTo>
                    <a:pt x="304800" y="490728"/>
                  </a:lnTo>
                  <a:lnTo>
                    <a:pt x="304800" y="492252"/>
                  </a:lnTo>
                  <a:lnTo>
                    <a:pt x="323088" y="493776"/>
                  </a:lnTo>
                  <a:lnTo>
                    <a:pt x="341376" y="496824"/>
                  </a:lnTo>
                  <a:lnTo>
                    <a:pt x="358044" y="496824"/>
                  </a:lnTo>
                  <a:close/>
                </a:path>
                <a:path w="379729" h="1082039">
                  <a:moveTo>
                    <a:pt x="344424" y="472440"/>
                  </a:moveTo>
                  <a:lnTo>
                    <a:pt x="326136" y="469392"/>
                  </a:lnTo>
                  <a:lnTo>
                    <a:pt x="309372" y="467868"/>
                  </a:lnTo>
                  <a:lnTo>
                    <a:pt x="307007" y="479692"/>
                  </a:lnTo>
                  <a:lnTo>
                    <a:pt x="323088" y="477012"/>
                  </a:lnTo>
                  <a:lnTo>
                    <a:pt x="341376" y="475488"/>
                  </a:lnTo>
                  <a:lnTo>
                    <a:pt x="342900" y="475335"/>
                  </a:lnTo>
                  <a:lnTo>
                    <a:pt x="342900" y="472440"/>
                  </a:lnTo>
                  <a:lnTo>
                    <a:pt x="344424" y="472440"/>
                  </a:lnTo>
                  <a:close/>
                </a:path>
                <a:path w="379729" h="1082039">
                  <a:moveTo>
                    <a:pt x="379476" y="498348"/>
                  </a:moveTo>
                  <a:lnTo>
                    <a:pt x="379476" y="473964"/>
                  </a:lnTo>
                  <a:lnTo>
                    <a:pt x="362712" y="472567"/>
                  </a:lnTo>
                  <a:lnTo>
                    <a:pt x="342900" y="472440"/>
                  </a:lnTo>
                  <a:lnTo>
                    <a:pt x="342900" y="475335"/>
                  </a:lnTo>
                  <a:lnTo>
                    <a:pt x="356616" y="473964"/>
                  </a:lnTo>
                  <a:lnTo>
                    <a:pt x="358044" y="496824"/>
                  </a:lnTo>
                  <a:lnTo>
                    <a:pt x="362712" y="496951"/>
                  </a:lnTo>
                  <a:lnTo>
                    <a:pt x="379476" y="498348"/>
                  </a:lnTo>
                  <a:close/>
                </a:path>
                <a:path w="379729" h="1082039">
                  <a:moveTo>
                    <a:pt x="344424" y="499872"/>
                  </a:moveTo>
                  <a:lnTo>
                    <a:pt x="342900" y="499872"/>
                  </a:lnTo>
                  <a:lnTo>
                    <a:pt x="342900" y="499999"/>
                  </a:lnTo>
                  <a:lnTo>
                    <a:pt x="344424" y="499872"/>
                  </a:lnTo>
                  <a:close/>
                </a:path>
                <a:path w="379729" h="1082039">
                  <a:moveTo>
                    <a:pt x="202692" y="635508"/>
                  </a:moveTo>
                  <a:lnTo>
                    <a:pt x="202692" y="563880"/>
                  </a:lnTo>
                  <a:lnTo>
                    <a:pt x="178308" y="560832"/>
                  </a:lnTo>
                  <a:lnTo>
                    <a:pt x="178308" y="635508"/>
                  </a:lnTo>
                  <a:lnTo>
                    <a:pt x="202692" y="635508"/>
                  </a:lnTo>
                  <a:close/>
                </a:path>
                <a:path w="379729" h="1082039">
                  <a:moveTo>
                    <a:pt x="202692" y="733044"/>
                  </a:moveTo>
                  <a:lnTo>
                    <a:pt x="202692" y="659892"/>
                  </a:lnTo>
                  <a:lnTo>
                    <a:pt x="178308" y="659892"/>
                  </a:lnTo>
                  <a:lnTo>
                    <a:pt x="178308" y="733044"/>
                  </a:lnTo>
                  <a:lnTo>
                    <a:pt x="202692" y="733044"/>
                  </a:lnTo>
                  <a:close/>
                </a:path>
                <a:path w="379729" h="1082039">
                  <a:moveTo>
                    <a:pt x="202692" y="830580"/>
                  </a:moveTo>
                  <a:lnTo>
                    <a:pt x="202692" y="757428"/>
                  </a:lnTo>
                  <a:lnTo>
                    <a:pt x="178308" y="757428"/>
                  </a:lnTo>
                  <a:lnTo>
                    <a:pt x="178308" y="830580"/>
                  </a:lnTo>
                  <a:lnTo>
                    <a:pt x="202692" y="830580"/>
                  </a:lnTo>
                  <a:close/>
                </a:path>
                <a:path w="379729" h="1082039">
                  <a:moveTo>
                    <a:pt x="202692" y="928116"/>
                  </a:moveTo>
                  <a:lnTo>
                    <a:pt x="202692" y="854964"/>
                  </a:lnTo>
                  <a:lnTo>
                    <a:pt x="178308" y="854964"/>
                  </a:lnTo>
                  <a:lnTo>
                    <a:pt x="178308" y="928116"/>
                  </a:lnTo>
                  <a:lnTo>
                    <a:pt x="202692" y="928116"/>
                  </a:lnTo>
                  <a:close/>
                </a:path>
                <a:path w="379729" h="1082039">
                  <a:moveTo>
                    <a:pt x="176784" y="1021080"/>
                  </a:moveTo>
                  <a:lnTo>
                    <a:pt x="176784" y="1001268"/>
                  </a:lnTo>
                  <a:lnTo>
                    <a:pt x="172212" y="1007364"/>
                  </a:lnTo>
                  <a:lnTo>
                    <a:pt x="172212" y="1005840"/>
                  </a:lnTo>
                  <a:lnTo>
                    <a:pt x="167640" y="1013460"/>
                  </a:lnTo>
                  <a:lnTo>
                    <a:pt x="176784" y="1021080"/>
                  </a:lnTo>
                  <a:close/>
                </a:path>
                <a:path w="379729" h="1082039">
                  <a:moveTo>
                    <a:pt x="202692" y="992124"/>
                  </a:moveTo>
                  <a:lnTo>
                    <a:pt x="202692" y="952500"/>
                  </a:lnTo>
                  <a:lnTo>
                    <a:pt x="178308" y="952500"/>
                  </a:lnTo>
                  <a:lnTo>
                    <a:pt x="178308" y="995172"/>
                  </a:lnTo>
                  <a:lnTo>
                    <a:pt x="175260" y="1002792"/>
                  </a:lnTo>
                  <a:lnTo>
                    <a:pt x="176784" y="1001268"/>
                  </a:lnTo>
                  <a:lnTo>
                    <a:pt x="176784" y="1021080"/>
                  </a:lnTo>
                  <a:lnTo>
                    <a:pt x="185928" y="1028700"/>
                  </a:lnTo>
                  <a:lnTo>
                    <a:pt x="192024" y="1021080"/>
                  </a:lnTo>
                  <a:lnTo>
                    <a:pt x="198120" y="1011936"/>
                  </a:lnTo>
                  <a:lnTo>
                    <a:pt x="201168" y="1002792"/>
                  </a:lnTo>
                  <a:lnTo>
                    <a:pt x="202692" y="992124"/>
                  </a:lnTo>
                  <a:close/>
                </a:path>
                <a:path w="379729" h="1082039">
                  <a:moveTo>
                    <a:pt x="178308" y="995172"/>
                  </a:moveTo>
                  <a:lnTo>
                    <a:pt x="178308" y="989076"/>
                  </a:lnTo>
                  <a:lnTo>
                    <a:pt x="176784" y="998220"/>
                  </a:lnTo>
                  <a:lnTo>
                    <a:pt x="178308" y="995172"/>
                  </a:lnTo>
                  <a:close/>
                </a:path>
                <a:path w="379729" h="1082039">
                  <a:moveTo>
                    <a:pt x="103632" y="1043940"/>
                  </a:moveTo>
                  <a:lnTo>
                    <a:pt x="88392" y="1048512"/>
                  </a:lnTo>
                  <a:lnTo>
                    <a:pt x="85344" y="1048512"/>
                  </a:lnTo>
                  <a:lnTo>
                    <a:pt x="89916" y="1072896"/>
                  </a:lnTo>
                  <a:lnTo>
                    <a:pt x="92964" y="1072896"/>
                  </a:lnTo>
                  <a:lnTo>
                    <a:pt x="102108" y="1070402"/>
                  </a:lnTo>
                  <a:lnTo>
                    <a:pt x="102108" y="1045464"/>
                  </a:lnTo>
                  <a:lnTo>
                    <a:pt x="103632" y="1043940"/>
                  </a:lnTo>
                  <a:close/>
                </a:path>
                <a:path w="379729" h="1082039">
                  <a:moveTo>
                    <a:pt x="131064" y="1034796"/>
                  </a:moveTo>
                  <a:lnTo>
                    <a:pt x="117348" y="1040892"/>
                  </a:lnTo>
                  <a:lnTo>
                    <a:pt x="102108" y="1045464"/>
                  </a:lnTo>
                  <a:lnTo>
                    <a:pt x="102108" y="1070402"/>
                  </a:lnTo>
                  <a:lnTo>
                    <a:pt x="109728" y="1068324"/>
                  </a:lnTo>
                  <a:lnTo>
                    <a:pt x="124968" y="1063752"/>
                  </a:lnTo>
                  <a:lnTo>
                    <a:pt x="129540" y="1061720"/>
                  </a:lnTo>
                  <a:lnTo>
                    <a:pt x="129540" y="1036320"/>
                  </a:lnTo>
                  <a:lnTo>
                    <a:pt x="131064" y="1034796"/>
                  </a:lnTo>
                  <a:close/>
                </a:path>
                <a:path w="379729" h="1082039">
                  <a:moveTo>
                    <a:pt x="163068" y="1046988"/>
                  </a:moveTo>
                  <a:lnTo>
                    <a:pt x="150876" y="1025652"/>
                  </a:lnTo>
                  <a:lnTo>
                    <a:pt x="129540" y="1036320"/>
                  </a:lnTo>
                  <a:lnTo>
                    <a:pt x="129540" y="1061720"/>
                  </a:lnTo>
                  <a:lnTo>
                    <a:pt x="152400" y="1051560"/>
                  </a:lnTo>
                  <a:lnTo>
                    <a:pt x="163068" y="1046988"/>
                  </a:lnTo>
                  <a:close/>
                </a:path>
                <a:path w="379729" h="1082039">
                  <a:moveTo>
                    <a:pt x="19812" y="1082040"/>
                  </a:moveTo>
                  <a:lnTo>
                    <a:pt x="19812" y="1057656"/>
                  </a:lnTo>
                  <a:lnTo>
                    <a:pt x="0" y="1057656"/>
                  </a:lnTo>
                  <a:lnTo>
                    <a:pt x="0" y="1082040"/>
                  </a:lnTo>
                  <a:lnTo>
                    <a:pt x="19812" y="1082040"/>
                  </a:lnTo>
                  <a:close/>
                </a:path>
                <a:path w="379729" h="1082039">
                  <a:moveTo>
                    <a:pt x="38100" y="1080633"/>
                  </a:moveTo>
                  <a:lnTo>
                    <a:pt x="38100" y="1056132"/>
                  </a:lnTo>
                  <a:lnTo>
                    <a:pt x="18288" y="1057656"/>
                  </a:lnTo>
                  <a:lnTo>
                    <a:pt x="19812" y="1057656"/>
                  </a:lnTo>
                  <a:lnTo>
                    <a:pt x="19812" y="1082040"/>
                  </a:lnTo>
                  <a:lnTo>
                    <a:pt x="38100" y="1080633"/>
                  </a:lnTo>
                  <a:close/>
                </a:path>
                <a:path w="379729" h="1082039">
                  <a:moveTo>
                    <a:pt x="65532" y="1077468"/>
                  </a:moveTo>
                  <a:lnTo>
                    <a:pt x="62484" y="1053084"/>
                  </a:lnTo>
                  <a:lnTo>
                    <a:pt x="54864" y="1054608"/>
                  </a:lnTo>
                  <a:lnTo>
                    <a:pt x="36576" y="1056132"/>
                  </a:lnTo>
                  <a:lnTo>
                    <a:pt x="38100" y="1056132"/>
                  </a:lnTo>
                  <a:lnTo>
                    <a:pt x="38100" y="1080633"/>
                  </a:lnTo>
                  <a:lnTo>
                    <a:pt x="57912" y="1078992"/>
                  </a:lnTo>
                  <a:lnTo>
                    <a:pt x="65532" y="1077468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304918" y="3667758"/>
            <a:ext cx="117538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Social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Utility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Function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66097" y="2851404"/>
            <a:ext cx="9619615" cy="3820795"/>
            <a:chOff x="966097" y="2851404"/>
            <a:chExt cx="9619615" cy="3820795"/>
          </a:xfrm>
        </p:grpSpPr>
        <p:sp>
          <p:nvSpPr>
            <p:cNvPr id="16" name="object 16"/>
            <p:cNvSpPr/>
            <p:nvPr/>
          </p:nvSpPr>
          <p:spPr>
            <a:xfrm>
              <a:off x="9178930" y="3528060"/>
              <a:ext cx="1407160" cy="710565"/>
            </a:xfrm>
            <a:custGeom>
              <a:avLst/>
              <a:gdLst/>
              <a:ahLst/>
              <a:cxnLst/>
              <a:rect l="l" t="t" r="r" b="b"/>
              <a:pathLst>
                <a:path w="1407159" h="710564">
                  <a:moveTo>
                    <a:pt x="124968" y="16764"/>
                  </a:moveTo>
                  <a:lnTo>
                    <a:pt x="123444" y="0"/>
                  </a:lnTo>
                  <a:lnTo>
                    <a:pt x="111252" y="0"/>
                  </a:lnTo>
                  <a:lnTo>
                    <a:pt x="54864" y="21336"/>
                  </a:lnTo>
                  <a:lnTo>
                    <a:pt x="21336" y="54864"/>
                  </a:lnTo>
                  <a:lnTo>
                    <a:pt x="0" y="111252"/>
                  </a:lnTo>
                  <a:lnTo>
                    <a:pt x="0" y="598932"/>
                  </a:lnTo>
                  <a:lnTo>
                    <a:pt x="6096" y="623316"/>
                  </a:lnTo>
                  <a:lnTo>
                    <a:pt x="9144" y="633984"/>
                  </a:lnTo>
                  <a:lnTo>
                    <a:pt x="16764" y="647319"/>
                  </a:lnTo>
                  <a:lnTo>
                    <a:pt x="16764" y="112776"/>
                  </a:lnTo>
                  <a:lnTo>
                    <a:pt x="18288" y="102108"/>
                  </a:lnTo>
                  <a:lnTo>
                    <a:pt x="21336" y="91440"/>
                  </a:lnTo>
                  <a:lnTo>
                    <a:pt x="21336" y="92964"/>
                  </a:lnTo>
                  <a:lnTo>
                    <a:pt x="24384" y="85852"/>
                  </a:lnTo>
                  <a:lnTo>
                    <a:pt x="24384" y="82296"/>
                  </a:lnTo>
                  <a:lnTo>
                    <a:pt x="28956" y="75438"/>
                  </a:lnTo>
                  <a:lnTo>
                    <a:pt x="28956" y="73152"/>
                  </a:lnTo>
                  <a:lnTo>
                    <a:pt x="41148" y="54864"/>
                  </a:lnTo>
                  <a:lnTo>
                    <a:pt x="41148" y="56388"/>
                  </a:lnTo>
                  <a:lnTo>
                    <a:pt x="47244" y="49072"/>
                  </a:lnTo>
                  <a:lnTo>
                    <a:pt x="47244" y="48768"/>
                  </a:lnTo>
                  <a:lnTo>
                    <a:pt x="48768" y="47244"/>
                  </a:lnTo>
                  <a:lnTo>
                    <a:pt x="48768" y="47498"/>
                  </a:lnTo>
                  <a:lnTo>
                    <a:pt x="54864" y="42418"/>
                  </a:lnTo>
                  <a:lnTo>
                    <a:pt x="54864" y="41148"/>
                  </a:lnTo>
                  <a:lnTo>
                    <a:pt x="73152" y="28956"/>
                  </a:lnTo>
                  <a:lnTo>
                    <a:pt x="73152" y="30480"/>
                  </a:lnTo>
                  <a:lnTo>
                    <a:pt x="82296" y="24384"/>
                  </a:lnTo>
                  <a:lnTo>
                    <a:pt x="82296" y="25908"/>
                  </a:lnTo>
                  <a:lnTo>
                    <a:pt x="91440" y="21989"/>
                  </a:lnTo>
                  <a:lnTo>
                    <a:pt x="91440" y="21336"/>
                  </a:lnTo>
                  <a:lnTo>
                    <a:pt x="102108" y="18288"/>
                  </a:lnTo>
                  <a:lnTo>
                    <a:pt x="112776" y="16764"/>
                  </a:lnTo>
                  <a:lnTo>
                    <a:pt x="124968" y="16764"/>
                  </a:lnTo>
                  <a:close/>
                </a:path>
                <a:path w="1407159" h="710564">
                  <a:moveTo>
                    <a:pt x="25908" y="627888"/>
                  </a:moveTo>
                  <a:lnTo>
                    <a:pt x="21336" y="617220"/>
                  </a:lnTo>
                  <a:lnTo>
                    <a:pt x="21336" y="618744"/>
                  </a:lnTo>
                  <a:lnTo>
                    <a:pt x="18288" y="608076"/>
                  </a:lnTo>
                  <a:lnTo>
                    <a:pt x="16764" y="597408"/>
                  </a:lnTo>
                  <a:lnTo>
                    <a:pt x="16764" y="647319"/>
                  </a:lnTo>
                  <a:lnTo>
                    <a:pt x="21336" y="655320"/>
                  </a:lnTo>
                  <a:lnTo>
                    <a:pt x="24384" y="658977"/>
                  </a:lnTo>
                  <a:lnTo>
                    <a:pt x="24384" y="627888"/>
                  </a:lnTo>
                  <a:lnTo>
                    <a:pt x="25908" y="627888"/>
                  </a:lnTo>
                  <a:close/>
                </a:path>
                <a:path w="1407159" h="710564">
                  <a:moveTo>
                    <a:pt x="25908" y="82296"/>
                  </a:moveTo>
                  <a:lnTo>
                    <a:pt x="24384" y="82296"/>
                  </a:lnTo>
                  <a:lnTo>
                    <a:pt x="24384" y="85852"/>
                  </a:lnTo>
                  <a:lnTo>
                    <a:pt x="25908" y="82296"/>
                  </a:lnTo>
                  <a:close/>
                </a:path>
                <a:path w="1407159" h="710564">
                  <a:moveTo>
                    <a:pt x="30480" y="637032"/>
                  </a:moveTo>
                  <a:lnTo>
                    <a:pt x="24384" y="627888"/>
                  </a:lnTo>
                  <a:lnTo>
                    <a:pt x="24384" y="658977"/>
                  </a:lnTo>
                  <a:lnTo>
                    <a:pt x="28956" y="664464"/>
                  </a:lnTo>
                  <a:lnTo>
                    <a:pt x="28956" y="637032"/>
                  </a:lnTo>
                  <a:lnTo>
                    <a:pt x="30480" y="637032"/>
                  </a:lnTo>
                  <a:close/>
                </a:path>
                <a:path w="1407159" h="710564">
                  <a:moveTo>
                    <a:pt x="30480" y="73152"/>
                  </a:moveTo>
                  <a:lnTo>
                    <a:pt x="28956" y="73152"/>
                  </a:lnTo>
                  <a:lnTo>
                    <a:pt x="28956" y="75438"/>
                  </a:lnTo>
                  <a:lnTo>
                    <a:pt x="30480" y="73152"/>
                  </a:lnTo>
                  <a:close/>
                </a:path>
                <a:path w="1407159" h="710564">
                  <a:moveTo>
                    <a:pt x="48075" y="662108"/>
                  </a:moveTo>
                  <a:lnTo>
                    <a:pt x="41148" y="653796"/>
                  </a:lnTo>
                  <a:lnTo>
                    <a:pt x="41148" y="655320"/>
                  </a:lnTo>
                  <a:lnTo>
                    <a:pt x="28956" y="637032"/>
                  </a:lnTo>
                  <a:lnTo>
                    <a:pt x="28956" y="664464"/>
                  </a:lnTo>
                  <a:lnTo>
                    <a:pt x="36576" y="673608"/>
                  </a:lnTo>
                  <a:lnTo>
                    <a:pt x="47244" y="682498"/>
                  </a:lnTo>
                  <a:lnTo>
                    <a:pt x="47244" y="661416"/>
                  </a:lnTo>
                  <a:lnTo>
                    <a:pt x="48075" y="662108"/>
                  </a:lnTo>
                  <a:close/>
                </a:path>
                <a:path w="1407159" h="710564">
                  <a:moveTo>
                    <a:pt x="48768" y="47244"/>
                  </a:moveTo>
                  <a:lnTo>
                    <a:pt x="47244" y="48768"/>
                  </a:lnTo>
                  <a:lnTo>
                    <a:pt x="48075" y="48075"/>
                  </a:lnTo>
                  <a:lnTo>
                    <a:pt x="48768" y="47244"/>
                  </a:lnTo>
                  <a:close/>
                </a:path>
                <a:path w="1407159" h="710564">
                  <a:moveTo>
                    <a:pt x="48075" y="48075"/>
                  </a:moveTo>
                  <a:lnTo>
                    <a:pt x="47244" y="48768"/>
                  </a:lnTo>
                  <a:lnTo>
                    <a:pt x="47244" y="49072"/>
                  </a:lnTo>
                  <a:lnTo>
                    <a:pt x="48075" y="48075"/>
                  </a:lnTo>
                  <a:close/>
                </a:path>
                <a:path w="1407159" h="710564">
                  <a:moveTo>
                    <a:pt x="48768" y="662940"/>
                  </a:moveTo>
                  <a:lnTo>
                    <a:pt x="48075" y="662108"/>
                  </a:lnTo>
                  <a:lnTo>
                    <a:pt x="47244" y="661416"/>
                  </a:lnTo>
                  <a:lnTo>
                    <a:pt x="48768" y="662940"/>
                  </a:lnTo>
                  <a:close/>
                </a:path>
                <a:path w="1407159" h="710564">
                  <a:moveTo>
                    <a:pt x="48768" y="683768"/>
                  </a:moveTo>
                  <a:lnTo>
                    <a:pt x="48768" y="662940"/>
                  </a:lnTo>
                  <a:lnTo>
                    <a:pt x="47244" y="661416"/>
                  </a:lnTo>
                  <a:lnTo>
                    <a:pt x="47244" y="682498"/>
                  </a:lnTo>
                  <a:lnTo>
                    <a:pt x="48768" y="683768"/>
                  </a:lnTo>
                  <a:close/>
                </a:path>
                <a:path w="1407159" h="710564">
                  <a:moveTo>
                    <a:pt x="48768" y="47498"/>
                  </a:moveTo>
                  <a:lnTo>
                    <a:pt x="48768" y="47244"/>
                  </a:lnTo>
                  <a:lnTo>
                    <a:pt x="48075" y="48075"/>
                  </a:lnTo>
                  <a:lnTo>
                    <a:pt x="48768" y="47498"/>
                  </a:lnTo>
                  <a:close/>
                </a:path>
                <a:path w="1407159" h="710564">
                  <a:moveTo>
                    <a:pt x="56388" y="669036"/>
                  </a:moveTo>
                  <a:lnTo>
                    <a:pt x="48075" y="662108"/>
                  </a:lnTo>
                  <a:lnTo>
                    <a:pt x="48768" y="662940"/>
                  </a:lnTo>
                  <a:lnTo>
                    <a:pt x="48768" y="683768"/>
                  </a:lnTo>
                  <a:lnTo>
                    <a:pt x="54864" y="688848"/>
                  </a:lnTo>
                  <a:lnTo>
                    <a:pt x="54864" y="669036"/>
                  </a:lnTo>
                  <a:lnTo>
                    <a:pt x="56388" y="669036"/>
                  </a:lnTo>
                  <a:close/>
                </a:path>
                <a:path w="1407159" h="710564">
                  <a:moveTo>
                    <a:pt x="56388" y="41148"/>
                  </a:moveTo>
                  <a:lnTo>
                    <a:pt x="54864" y="41148"/>
                  </a:lnTo>
                  <a:lnTo>
                    <a:pt x="54864" y="42418"/>
                  </a:lnTo>
                  <a:lnTo>
                    <a:pt x="56388" y="41148"/>
                  </a:lnTo>
                  <a:close/>
                </a:path>
                <a:path w="1407159" h="710564">
                  <a:moveTo>
                    <a:pt x="92964" y="688848"/>
                  </a:moveTo>
                  <a:lnTo>
                    <a:pt x="82296" y="684276"/>
                  </a:lnTo>
                  <a:lnTo>
                    <a:pt x="82296" y="685800"/>
                  </a:lnTo>
                  <a:lnTo>
                    <a:pt x="73152" y="679704"/>
                  </a:lnTo>
                  <a:lnTo>
                    <a:pt x="73152" y="681228"/>
                  </a:lnTo>
                  <a:lnTo>
                    <a:pt x="54864" y="669036"/>
                  </a:lnTo>
                  <a:lnTo>
                    <a:pt x="54864" y="688848"/>
                  </a:lnTo>
                  <a:lnTo>
                    <a:pt x="76200" y="701040"/>
                  </a:lnTo>
                  <a:lnTo>
                    <a:pt x="86868" y="704088"/>
                  </a:lnTo>
                  <a:lnTo>
                    <a:pt x="91440" y="705231"/>
                  </a:lnTo>
                  <a:lnTo>
                    <a:pt x="91440" y="688848"/>
                  </a:lnTo>
                  <a:lnTo>
                    <a:pt x="92964" y="688848"/>
                  </a:lnTo>
                  <a:close/>
                </a:path>
                <a:path w="1407159" h="710564">
                  <a:moveTo>
                    <a:pt x="92964" y="21336"/>
                  </a:moveTo>
                  <a:lnTo>
                    <a:pt x="91440" y="21336"/>
                  </a:lnTo>
                  <a:lnTo>
                    <a:pt x="91440" y="21989"/>
                  </a:lnTo>
                  <a:lnTo>
                    <a:pt x="92964" y="21336"/>
                  </a:lnTo>
                  <a:close/>
                </a:path>
                <a:path w="1407159" h="710564">
                  <a:moveTo>
                    <a:pt x="124968" y="693420"/>
                  </a:moveTo>
                  <a:lnTo>
                    <a:pt x="112776" y="693420"/>
                  </a:lnTo>
                  <a:lnTo>
                    <a:pt x="102108" y="690372"/>
                  </a:lnTo>
                  <a:lnTo>
                    <a:pt x="102108" y="691896"/>
                  </a:lnTo>
                  <a:lnTo>
                    <a:pt x="91440" y="688848"/>
                  </a:lnTo>
                  <a:lnTo>
                    <a:pt x="91440" y="705231"/>
                  </a:lnTo>
                  <a:lnTo>
                    <a:pt x="111252" y="710184"/>
                  </a:lnTo>
                  <a:lnTo>
                    <a:pt x="123444" y="710184"/>
                  </a:lnTo>
                  <a:lnTo>
                    <a:pt x="124968" y="693420"/>
                  </a:lnTo>
                  <a:close/>
                </a:path>
                <a:path w="1407159" h="710564">
                  <a:moveTo>
                    <a:pt x="1406652" y="598932"/>
                  </a:moveTo>
                  <a:lnTo>
                    <a:pt x="1406652" y="111252"/>
                  </a:lnTo>
                  <a:lnTo>
                    <a:pt x="1400556" y="86868"/>
                  </a:lnTo>
                  <a:lnTo>
                    <a:pt x="1370076" y="36576"/>
                  </a:lnTo>
                  <a:lnTo>
                    <a:pt x="1330452" y="9144"/>
                  </a:lnTo>
                  <a:lnTo>
                    <a:pt x="1295400" y="0"/>
                  </a:lnTo>
                  <a:lnTo>
                    <a:pt x="1283208" y="0"/>
                  </a:lnTo>
                  <a:lnTo>
                    <a:pt x="1281684" y="16764"/>
                  </a:lnTo>
                  <a:lnTo>
                    <a:pt x="1293876" y="16764"/>
                  </a:lnTo>
                  <a:lnTo>
                    <a:pt x="1304544" y="18288"/>
                  </a:lnTo>
                  <a:lnTo>
                    <a:pt x="1315212" y="21336"/>
                  </a:lnTo>
                  <a:lnTo>
                    <a:pt x="1315212" y="21989"/>
                  </a:lnTo>
                  <a:lnTo>
                    <a:pt x="1324356" y="25908"/>
                  </a:lnTo>
                  <a:lnTo>
                    <a:pt x="1324356" y="24384"/>
                  </a:lnTo>
                  <a:lnTo>
                    <a:pt x="1333500" y="30480"/>
                  </a:lnTo>
                  <a:lnTo>
                    <a:pt x="1333500" y="28956"/>
                  </a:lnTo>
                  <a:lnTo>
                    <a:pt x="1351788" y="41148"/>
                  </a:lnTo>
                  <a:lnTo>
                    <a:pt x="1351788" y="42418"/>
                  </a:lnTo>
                  <a:lnTo>
                    <a:pt x="1357884" y="47498"/>
                  </a:lnTo>
                  <a:lnTo>
                    <a:pt x="1357884" y="47244"/>
                  </a:lnTo>
                  <a:lnTo>
                    <a:pt x="1359408" y="48768"/>
                  </a:lnTo>
                  <a:lnTo>
                    <a:pt x="1359408" y="49072"/>
                  </a:lnTo>
                  <a:lnTo>
                    <a:pt x="1365504" y="56388"/>
                  </a:lnTo>
                  <a:lnTo>
                    <a:pt x="1365504" y="54864"/>
                  </a:lnTo>
                  <a:lnTo>
                    <a:pt x="1377696" y="73152"/>
                  </a:lnTo>
                  <a:lnTo>
                    <a:pt x="1377696" y="75438"/>
                  </a:lnTo>
                  <a:lnTo>
                    <a:pt x="1382268" y="82296"/>
                  </a:lnTo>
                  <a:lnTo>
                    <a:pt x="1382268" y="85852"/>
                  </a:lnTo>
                  <a:lnTo>
                    <a:pt x="1385316" y="92964"/>
                  </a:lnTo>
                  <a:lnTo>
                    <a:pt x="1385316" y="91440"/>
                  </a:lnTo>
                  <a:lnTo>
                    <a:pt x="1388364" y="102108"/>
                  </a:lnTo>
                  <a:lnTo>
                    <a:pt x="1388364" y="107442"/>
                  </a:lnTo>
                  <a:lnTo>
                    <a:pt x="1389888" y="112776"/>
                  </a:lnTo>
                  <a:lnTo>
                    <a:pt x="1389888" y="647319"/>
                  </a:lnTo>
                  <a:lnTo>
                    <a:pt x="1397508" y="633984"/>
                  </a:lnTo>
                  <a:lnTo>
                    <a:pt x="1400556" y="623316"/>
                  </a:lnTo>
                  <a:lnTo>
                    <a:pt x="1406652" y="598932"/>
                  </a:lnTo>
                  <a:close/>
                </a:path>
                <a:path w="1407159" h="710564">
                  <a:moveTo>
                    <a:pt x="1315212" y="705231"/>
                  </a:moveTo>
                  <a:lnTo>
                    <a:pt x="1315212" y="688848"/>
                  </a:lnTo>
                  <a:lnTo>
                    <a:pt x="1304544" y="691896"/>
                  </a:lnTo>
                  <a:lnTo>
                    <a:pt x="1304544" y="690372"/>
                  </a:lnTo>
                  <a:lnTo>
                    <a:pt x="1293876" y="693420"/>
                  </a:lnTo>
                  <a:lnTo>
                    <a:pt x="1281684" y="693420"/>
                  </a:lnTo>
                  <a:lnTo>
                    <a:pt x="1283208" y="710184"/>
                  </a:lnTo>
                  <a:lnTo>
                    <a:pt x="1295400" y="710184"/>
                  </a:lnTo>
                  <a:lnTo>
                    <a:pt x="1315212" y="705231"/>
                  </a:lnTo>
                  <a:close/>
                </a:path>
                <a:path w="1407159" h="710564">
                  <a:moveTo>
                    <a:pt x="1315212" y="21989"/>
                  </a:moveTo>
                  <a:lnTo>
                    <a:pt x="1315212" y="21336"/>
                  </a:lnTo>
                  <a:lnTo>
                    <a:pt x="1313688" y="21336"/>
                  </a:lnTo>
                  <a:lnTo>
                    <a:pt x="1315212" y="21989"/>
                  </a:lnTo>
                  <a:close/>
                </a:path>
                <a:path w="1407159" h="710564">
                  <a:moveTo>
                    <a:pt x="1351788" y="688848"/>
                  </a:moveTo>
                  <a:lnTo>
                    <a:pt x="1351788" y="669036"/>
                  </a:lnTo>
                  <a:lnTo>
                    <a:pt x="1333500" y="681228"/>
                  </a:lnTo>
                  <a:lnTo>
                    <a:pt x="1333500" y="679704"/>
                  </a:lnTo>
                  <a:lnTo>
                    <a:pt x="1324356" y="685800"/>
                  </a:lnTo>
                  <a:lnTo>
                    <a:pt x="1324356" y="684276"/>
                  </a:lnTo>
                  <a:lnTo>
                    <a:pt x="1313688" y="688848"/>
                  </a:lnTo>
                  <a:lnTo>
                    <a:pt x="1315212" y="688848"/>
                  </a:lnTo>
                  <a:lnTo>
                    <a:pt x="1315212" y="705231"/>
                  </a:lnTo>
                  <a:lnTo>
                    <a:pt x="1319784" y="704088"/>
                  </a:lnTo>
                  <a:lnTo>
                    <a:pt x="1330452" y="701040"/>
                  </a:lnTo>
                  <a:lnTo>
                    <a:pt x="1351788" y="688848"/>
                  </a:lnTo>
                  <a:close/>
                </a:path>
                <a:path w="1407159" h="710564">
                  <a:moveTo>
                    <a:pt x="1351788" y="42418"/>
                  </a:moveTo>
                  <a:lnTo>
                    <a:pt x="1351788" y="41148"/>
                  </a:lnTo>
                  <a:lnTo>
                    <a:pt x="1350264" y="41148"/>
                  </a:lnTo>
                  <a:lnTo>
                    <a:pt x="1351788" y="42418"/>
                  </a:lnTo>
                  <a:close/>
                </a:path>
                <a:path w="1407159" h="710564">
                  <a:moveTo>
                    <a:pt x="1358576" y="662108"/>
                  </a:moveTo>
                  <a:lnTo>
                    <a:pt x="1350264" y="669036"/>
                  </a:lnTo>
                  <a:lnTo>
                    <a:pt x="1351788" y="669036"/>
                  </a:lnTo>
                  <a:lnTo>
                    <a:pt x="1351788" y="688848"/>
                  </a:lnTo>
                  <a:lnTo>
                    <a:pt x="1357884" y="683768"/>
                  </a:lnTo>
                  <a:lnTo>
                    <a:pt x="1357884" y="662940"/>
                  </a:lnTo>
                  <a:lnTo>
                    <a:pt x="1358576" y="662108"/>
                  </a:lnTo>
                  <a:close/>
                </a:path>
                <a:path w="1407159" h="710564">
                  <a:moveTo>
                    <a:pt x="1359408" y="48768"/>
                  </a:moveTo>
                  <a:lnTo>
                    <a:pt x="1357884" y="47244"/>
                  </a:lnTo>
                  <a:lnTo>
                    <a:pt x="1358576" y="48075"/>
                  </a:lnTo>
                  <a:lnTo>
                    <a:pt x="1359408" y="48768"/>
                  </a:lnTo>
                  <a:close/>
                </a:path>
                <a:path w="1407159" h="710564">
                  <a:moveTo>
                    <a:pt x="1358576" y="48075"/>
                  </a:moveTo>
                  <a:lnTo>
                    <a:pt x="1357884" y="47244"/>
                  </a:lnTo>
                  <a:lnTo>
                    <a:pt x="1357884" y="47498"/>
                  </a:lnTo>
                  <a:lnTo>
                    <a:pt x="1358576" y="48075"/>
                  </a:lnTo>
                  <a:close/>
                </a:path>
                <a:path w="1407159" h="710564">
                  <a:moveTo>
                    <a:pt x="1359408" y="661416"/>
                  </a:moveTo>
                  <a:lnTo>
                    <a:pt x="1358576" y="662108"/>
                  </a:lnTo>
                  <a:lnTo>
                    <a:pt x="1357884" y="662940"/>
                  </a:lnTo>
                  <a:lnTo>
                    <a:pt x="1359408" y="661416"/>
                  </a:lnTo>
                  <a:close/>
                </a:path>
                <a:path w="1407159" h="710564">
                  <a:moveTo>
                    <a:pt x="1359408" y="682498"/>
                  </a:moveTo>
                  <a:lnTo>
                    <a:pt x="1359408" y="661416"/>
                  </a:lnTo>
                  <a:lnTo>
                    <a:pt x="1357884" y="662940"/>
                  </a:lnTo>
                  <a:lnTo>
                    <a:pt x="1357884" y="683768"/>
                  </a:lnTo>
                  <a:lnTo>
                    <a:pt x="1359408" y="682498"/>
                  </a:lnTo>
                  <a:close/>
                </a:path>
                <a:path w="1407159" h="710564">
                  <a:moveTo>
                    <a:pt x="1359408" y="49072"/>
                  </a:moveTo>
                  <a:lnTo>
                    <a:pt x="1359408" y="48768"/>
                  </a:lnTo>
                  <a:lnTo>
                    <a:pt x="1358576" y="48075"/>
                  </a:lnTo>
                  <a:lnTo>
                    <a:pt x="1359408" y="49072"/>
                  </a:lnTo>
                  <a:close/>
                </a:path>
                <a:path w="1407159" h="710564">
                  <a:moveTo>
                    <a:pt x="1377696" y="664464"/>
                  </a:moveTo>
                  <a:lnTo>
                    <a:pt x="1377696" y="637032"/>
                  </a:lnTo>
                  <a:lnTo>
                    <a:pt x="1365504" y="655320"/>
                  </a:lnTo>
                  <a:lnTo>
                    <a:pt x="1365504" y="653796"/>
                  </a:lnTo>
                  <a:lnTo>
                    <a:pt x="1358576" y="662108"/>
                  </a:lnTo>
                  <a:lnTo>
                    <a:pt x="1359408" y="661416"/>
                  </a:lnTo>
                  <a:lnTo>
                    <a:pt x="1359408" y="682498"/>
                  </a:lnTo>
                  <a:lnTo>
                    <a:pt x="1370076" y="673608"/>
                  </a:lnTo>
                  <a:lnTo>
                    <a:pt x="1377696" y="664464"/>
                  </a:lnTo>
                  <a:close/>
                </a:path>
                <a:path w="1407159" h="710564">
                  <a:moveTo>
                    <a:pt x="1377696" y="75438"/>
                  </a:moveTo>
                  <a:lnTo>
                    <a:pt x="1377696" y="73152"/>
                  </a:lnTo>
                  <a:lnTo>
                    <a:pt x="1376172" y="73152"/>
                  </a:lnTo>
                  <a:lnTo>
                    <a:pt x="1377696" y="75438"/>
                  </a:lnTo>
                  <a:close/>
                </a:path>
                <a:path w="1407159" h="710564">
                  <a:moveTo>
                    <a:pt x="1382268" y="658977"/>
                  </a:moveTo>
                  <a:lnTo>
                    <a:pt x="1382268" y="627888"/>
                  </a:lnTo>
                  <a:lnTo>
                    <a:pt x="1376172" y="637032"/>
                  </a:lnTo>
                  <a:lnTo>
                    <a:pt x="1377696" y="637032"/>
                  </a:lnTo>
                  <a:lnTo>
                    <a:pt x="1377696" y="664464"/>
                  </a:lnTo>
                  <a:lnTo>
                    <a:pt x="1382268" y="658977"/>
                  </a:lnTo>
                  <a:close/>
                </a:path>
                <a:path w="1407159" h="710564">
                  <a:moveTo>
                    <a:pt x="1382268" y="85852"/>
                  </a:moveTo>
                  <a:lnTo>
                    <a:pt x="1382268" y="82296"/>
                  </a:lnTo>
                  <a:lnTo>
                    <a:pt x="1380744" y="82296"/>
                  </a:lnTo>
                  <a:lnTo>
                    <a:pt x="1382268" y="85852"/>
                  </a:lnTo>
                  <a:close/>
                </a:path>
                <a:path w="1407159" h="710564">
                  <a:moveTo>
                    <a:pt x="1388364" y="649986"/>
                  </a:moveTo>
                  <a:lnTo>
                    <a:pt x="1388364" y="608076"/>
                  </a:lnTo>
                  <a:lnTo>
                    <a:pt x="1385316" y="618744"/>
                  </a:lnTo>
                  <a:lnTo>
                    <a:pt x="1385316" y="617220"/>
                  </a:lnTo>
                  <a:lnTo>
                    <a:pt x="1380744" y="627888"/>
                  </a:lnTo>
                  <a:lnTo>
                    <a:pt x="1382268" y="627888"/>
                  </a:lnTo>
                  <a:lnTo>
                    <a:pt x="1382268" y="658977"/>
                  </a:lnTo>
                  <a:lnTo>
                    <a:pt x="1385316" y="655320"/>
                  </a:lnTo>
                  <a:lnTo>
                    <a:pt x="1388364" y="649986"/>
                  </a:lnTo>
                  <a:close/>
                </a:path>
                <a:path w="1407159" h="710564">
                  <a:moveTo>
                    <a:pt x="1388364" y="107442"/>
                  </a:moveTo>
                  <a:lnTo>
                    <a:pt x="1388364" y="102108"/>
                  </a:lnTo>
                  <a:lnTo>
                    <a:pt x="1386840" y="102108"/>
                  </a:lnTo>
                  <a:lnTo>
                    <a:pt x="1388364" y="107442"/>
                  </a:lnTo>
                  <a:close/>
                </a:path>
                <a:path w="1407159" h="710564">
                  <a:moveTo>
                    <a:pt x="1389888" y="647319"/>
                  </a:moveTo>
                  <a:lnTo>
                    <a:pt x="1389888" y="597408"/>
                  </a:lnTo>
                  <a:lnTo>
                    <a:pt x="1386840" y="608076"/>
                  </a:lnTo>
                  <a:lnTo>
                    <a:pt x="1388364" y="608076"/>
                  </a:lnTo>
                  <a:lnTo>
                    <a:pt x="1388364" y="649986"/>
                  </a:lnTo>
                  <a:lnTo>
                    <a:pt x="1389888" y="647319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52363" y="4364941"/>
              <a:ext cx="713973" cy="86390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448941" y="3447300"/>
              <a:ext cx="5875020" cy="2551430"/>
            </a:xfrm>
            <a:custGeom>
              <a:avLst/>
              <a:gdLst/>
              <a:ahLst/>
              <a:cxnLst/>
              <a:rect l="l" t="t" r="r" b="b"/>
              <a:pathLst>
                <a:path w="5875020" h="2551429">
                  <a:moveTo>
                    <a:pt x="7620" y="522732"/>
                  </a:moveTo>
                  <a:lnTo>
                    <a:pt x="0" y="524256"/>
                  </a:lnTo>
                  <a:lnTo>
                    <a:pt x="1524" y="534924"/>
                  </a:lnTo>
                  <a:lnTo>
                    <a:pt x="7620" y="533400"/>
                  </a:lnTo>
                  <a:lnTo>
                    <a:pt x="7620" y="522732"/>
                  </a:lnTo>
                  <a:close/>
                </a:path>
                <a:path w="5875020" h="2551429">
                  <a:moveTo>
                    <a:pt x="19812" y="489204"/>
                  </a:moveTo>
                  <a:lnTo>
                    <a:pt x="18288" y="478536"/>
                  </a:lnTo>
                  <a:lnTo>
                    <a:pt x="13716" y="478536"/>
                  </a:lnTo>
                  <a:lnTo>
                    <a:pt x="15240" y="489204"/>
                  </a:lnTo>
                  <a:lnTo>
                    <a:pt x="19812" y="489204"/>
                  </a:lnTo>
                  <a:close/>
                </a:path>
                <a:path w="5875020" h="2551429">
                  <a:moveTo>
                    <a:pt x="28956" y="521208"/>
                  </a:moveTo>
                  <a:lnTo>
                    <a:pt x="27432" y="521208"/>
                  </a:lnTo>
                  <a:lnTo>
                    <a:pt x="18288" y="522732"/>
                  </a:lnTo>
                  <a:lnTo>
                    <a:pt x="18288" y="533400"/>
                  </a:lnTo>
                  <a:lnTo>
                    <a:pt x="27432" y="531876"/>
                  </a:lnTo>
                  <a:lnTo>
                    <a:pt x="28956" y="531876"/>
                  </a:lnTo>
                  <a:lnTo>
                    <a:pt x="28956" y="521208"/>
                  </a:lnTo>
                  <a:close/>
                </a:path>
                <a:path w="5875020" h="2551429">
                  <a:moveTo>
                    <a:pt x="41148" y="487680"/>
                  </a:moveTo>
                  <a:lnTo>
                    <a:pt x="39624" y="477012"/>
                  </a:lnTo>
                  <a:lnTo>
                    <a:pt x="28956" y="477012"/>
                  </a:lnTo>
                  <a:lnTo>
                    <a:pt x="30480" y="487680"/>
                  </a:lnTo>
                  <a:lnTo>
                    <a:pt x="41148" y="487680"/>
                  </a:lnTo>
                  <a:close/>
                </a:path>
                <a:path w="5875020" h="2551429">
                  <a:moveTo>
                    <a:pt x="50292" y="521208"/>
                  </a:moveTo>
                  <a:lnTo>
                    <a:pt x="39624" y="521208"/>
                  </a:lnTo>
                  <a:lnTo>
                    <a:pt x="39624" y="531876"/>
                  </a:lnTo>
                  <a:lnTo>
                    <a:pt x="30480" y="531876"/>
                  </a:lnTo>
                  <a:lnTo>
                    <a:pt x="32004" y="542544"/>
                  </a:lnTo>
                  <a:lnTo>
                    <a:pt x="41148" y="542544"/>
                  </a:lnTo>
                  <a:lnTo>
                    <a:pt x="41148" y="531876"/>
                  </a:lnTo>
                  <a:lnTo>
                    <a:pt x="50292" y="531876"/>
                  </a:lnTo>
                  <a:lnTo>
                    <a:pt x="50292" y="521208"/>
                  </a:lnTo>
                  <a:close/>
                </a:path>
                <a:path w="5875020" h="2551429">
                  <a:moveTo>
                    <a:pt x="62484" y="533400"/>
                  </a:moveTo>
                  <a:lnTo>
                    <a:pt x="56388" y="531876"/>
                  </a:lnTo>
                  <a:lnTo>
                    <a:pt x="51816" y="531876"/>
                  </a:lnTo>
                  <a:lnTo>
                    <a:pt x="51816" y="542544"/>
                  </a:lnTo>
                  <a:lnTo>
                    <a:pt x="62484" y="542544"/>
                  </a:lnTo>
                  <a:lnTo>
                    <a:pt x="62484" y="533400"/>
                  </a:lnTo>
                  <a:close/>
                </a:path>
                <a:path w="5875020" h="2551429">
                  <a:moveTo>
                    <a:pt x="62484" y="486156"/>
                  </a:moveTo>
                  <a:lnTo>
                    <a:pt x="60960" y="475488"/>
                  </a:lnTo>
                  <a:lnTo>
                    <a:pt x="50292" y="475488"/>
                  </a:lnTo>
                  <a:lnTo>
                    <a:pt x="51816" y="486156"/>
                  </a:lnTo>
                  <a:lnTo>
                    <a:pt x="62484" y="486156"/>
                  </a:lnTo>
                  <a:close/>
                </a:path>
                <a:path w="5875020" h="2551429">
                  <a:moveTo>
                    <a:pt x="71628" y="519684"/>
                  </a:moveTo>
                  <a:lnTo>
                    <a:pt x="65532" y="519684"/>
                  </a:lnTo>
                  <a:lnTo>
                    <a:pt x="60960" y="521208"/>
                  </a:lnTo>
                  <a:lnTo>
                    <a:pt x="60960" y="531876"/>
                  </a:lnTo>
                  <a:lnTo>
                    <a:pt x="65532" y="530352"/>
                  </a:lnTo>
                  <a:lnTo>
                    <a:pt x="71628" y="530352"/>
                  </a:lnTo>
                  <a:lnTo>
                    <a:pt x="71628" y="519684"/>
                  </a:lnTo>
                  <a:close/>
                </a:path>
                <a:path w="5875020" h="2551429">
                  <a:moveTo>
                    <a:pt x="83820" y="534924"/>
                  </a:moveTo>
                  <a:lnTo>
                    <a:pt x="79248" y="534924"/>
                  </a:lnTo>
                  <a:lnTo>
                    <a:pt x="73152" y="533400"/>
                  </a:lnTo>
                  <a:lnTo>
                    <a:pt x="73152" y="544068"/>
                  </a:lnTo>
                  <a:lnTo>
                    <a:pt x="77724" y="545592"/>
                  </a:lnTo>
                  <a:lnTo>
                    <a:pt x="83820" y="545592"/>
                  </a:lnTo>
                  <a:lnTo>
                    <a:pt x="83820" y="534924"/>
                  </a:lnTo>
                  <a:close/>
                </a:path>
                <a:path w="5875020" h="2551429">
                  <a:moveTo>
                    <a:pt x="83820" y="486156"/>
                  </a:moveTo>
                  <a:lnTo>
                    <a:pt x="82296" y="475488"/>
                  </a:lnTo>
                  <a:lnTo>
                    <a:pt x="71628" y="475488"/>
                  </a:lnTo>
                  <a:lnTo>
                    <a:pt x="73152" y="486156"/>
                  </a:lnTo>
                  <a:lnTo>
                    <a:pt x="83820" y="486156"/>
                  </a:lnTo>
                  <a:close/>
                </a:path>
                <a:path w="5875020" h="2551429">
                  <a:moveTo>
                    <a:pt x="92964" y="519684"/>
                  </a:moveTo>
                  <a:lnTo>
                    <a:pt x="82296" y="519684"/>
                  </a:lnTo>
                  <a:lnTo>
                    <a:pt x="82296" y="530352"/>
                  </a:lnTo>
                  <a:lnTo>
                    <a:pt x="92964" y="530352"/>
                  </a:lnTo>
                  <a:lnTo>
                    <a:pt x="92964" y="519684"/>
                  </a:lnTo>
                  <a:close/>
                </a:path>
                <a:path w="5875020" h="2551429">
                  <a:moveTo>
                    <a:pt x="99060" y="406908"/>
                  </a:moveTo>
                  <a:lnTo>
                    <a:pt x="97536" y="396240"/>
                  </a:lnTo>
                  <a:lnTo>
                    <a:pt x="91440" y="397764"/>
                  </a:lnTo>
                  <a:lnTo>
                    <a:pt x="92964" y="408432"/>
                  </a:lnTo>
                  <a:lnTo>
                    <a:pt x="99060" y="406908"/>
                  </a:lnTo>
                  <a:close/>
                </a:path>
                <a:path w="5875020" h="2551429">
                  <a:moveTo>
                    <a:pt x="103632" y="473964"/>
                  </a:moveTo>
                  <a:lnTo>
                    <a:pt x="92964" y="473964"/>
                  </a:lnTo>
                  <a:lnTo>
                    <a:pt x="92964" y="484632"/>
                  </a:lnTo>
                  <a:lnTo>
                    <a:pt x="103632" y="484632"/>
                  </a:lnTo>
                  <a:lnTo>
                    <a:pt x="103632" y="473964"/>
                  </a:lnTo>
                  <a:close/>
                </a:path>
                <a:path w="5875020" h="2551429">
                  <a:moveTo>
                    <a:pt x="105156" y="537972"/>
                  </a:moveTo>
                  <a:lnTo>
                    <a:pt x="103632" y="537972"/>
                  </a:lnTo>
                  <a:lnTo>
                    <a:pt x="94488" y="536448"/>
                  </a:lnTo>
                  <a:lnTo>
                    <a:pt x="92964" y="547116"/>
                  </a:lnTo>
                  <a:lnTo>
                    <a:pt x="102108" y="548640"/>
                  </a:lnTo>
                  <a:lnTo>
                    <a:pt x="103632" y="548640"/>
                  </a:lnTo>
                  <a:lnTo>
                    <a:pt x="105156" y="537972"/>
                  </a:lnTo>
                  <a:close/>
                </a:path>
                <a:path w="5875020" h="2551429">
                  <a:moveTo>
                    <a:pt x="114300" y="519684"/>
                  </a:moveTo>
                  <a:lnTo>
                    <a:pt x="103632" y="519684"/>
                  </a:lnTo>
                  <a:lnTo>
                    <a:pt x="103632" y="530352"/>
                  </a:lnTo>
                  <a:lnTo>
                    <a:pt x="114300" y="530352"/>
                  </a:lnTo>
                  <a:lnTo>
                    <a:pt x="114300" y="519684"/>
                  </a:lnTo>
                  <a:close/>
                </a:path>
                <a:path w="5875020" h="2551429">
                  <a:moveTo>
                    <a:pt x="120396" y="400812"/>
                  </a:moveTo>
                  <a:lnTo>
                    <a:pt x="117348" y="390144"/>
                  </a:lnTo>
                  <a:lnTo>
                    <a:pt x="108204" y="393192"/>
                  </a:lnTo>
                  <a:lnTo>
                    <a:pt x="109728" y="403860"/>
                  </a:lnTo>
                  <a:lnTo>
                    <a:pt x="111252" y="403860"/>
                  </a:lnTo>
                  <a:lnTo>
                    <a:pt x="120396" y="400812"/>
                  </a:lnTo>
                  <a:close/>
                </a:path>
                <a:path w="5875020" h="2551429">
                  <a:moveTo>
                    <a:pt x="126492" y="541020"/>
                  </a:moveTo>
                  <a:lnTo>
                    <a:pt x="117348" y="539496"/>
                  </a:lnTo>
                  <a:lnTo>
                    <a:pt x="115824" y="539496"/>
                  </a:lnTo>
                  <a:lnTo>
                    <a:pt x="114300" y="550164"/>
                  </a:lnTo>
                  <a:lnTo>
                    <a:pt x="115824" y="550164"/>
                  </a:lnTo>
                  <a:lnTo>
                    <a:pt x="124968" y="551688"/>
                  </a:lnTo>
                  <a:lnTo>
                    <a:pt x="126492" y="541020"/>
                  </a:lnTo>
                  <a:close/>
                </a:path>
                <a:path w="5875020" h="2551429">
                  <a:moveTo>
                    <a:pt x="126492" y="484632"/>
                  </a:moveTo>
                  <a:lnTo>
                    <a:pt x="124968" y="473964"/>
                  </a:lnTo>
                  <a:lnTo>
                    <a:pt x="114300" y="473964"/>
                  </a:lnTo>
                  <a:lnTo>
                    <a:pt x="115824" y="484632"/>
                  </a:lnTo>
                  <a:lnTo>
                    <a:pt x="126492" y="484632"/>
                  </a:lnTo>
                  <a:close/>
                </a:path>
                <a:path w="5875020" h="2551429">
                  <a:moveTo>
                    <a:pt x="135636" y="519684"/>
                  </a:moveTo>
                  <a:lnTo>
                    <a:pt x="124968" y="519684"/>
                  </a:lnTo>
                  <a:lnTo>
                    <a:pt x="124968" y="530352"/>
                  </a:lnTo>
                  <a:lnTo>
                    <a:pt x="135636" y="530352"/>
                  </a:lnTo>
                  <a:lnTo>
                    <a:pt x="135636" y="519684"/>
                  </a:lnTo>
                  <a:close/>
                </a:path>
                <a:path w="5875020" h="2551429">
                  <a:moveTo>
                    <a:pt x="141732" y="393192"/>
                  </a:moveTo>
                  <a:lnTo>
                    <a:pt x="137160" y="382524"/>
                  </a:lnTo>
                  <a:lnTo>
                    <a:pt x="134112" y="384048"/>
                  </a:lnTo>
                  <a:lnTo>
                    <a:pt x="126492" y="387096"/>
                  </a:lnTo>
                  <a:lnTo>
                    <a:pt x="131064" y="396240"/>
                  </a:lnTo>
                  <a:lnTo>
                    <a:pt x="137160" y="394716"/>
                  </a:lnTo>
                  <a:lnTo>
                    <a:pt x="141732" y="393192"/>
                  </a:lnTo>
                  <a:close/>
                </a:path>
                <a:path w="5875020" h="2551429">
                  <a:moveTo>
                    <a:pt x="147828" y="544068"/>
                  </a:moveTo>
                  <a:lnTo>
                    <a:pt x="146304" y="544068"/>
                  </a:lnTo>
                  <a:lnTo>
                    <a:pt x="137160" y="542544"/>
                  </a:lnTo>
                  <a:lnTo>
                    <a:pt x="135636" y="553212"/>
                  </a:lnTo>
                  <a:lnTo>
                    <a:pt x="144780" y="554736"/>
                  </a:lnTo>
                  <a:lnTo>
                    <a:pt x="146304" y="554736"/>
                  </a:lnTo>
                  <a:lnTo>
                    <a:pt x="147828" y="544068"/>
                  </a:lnTo>
                  <a:close/>
                </a:path>
                <a:path w="5875020" h="2551429">
                  <a:moveTo>
                    <a:pt x="147828" y="483108"/>
                  </a:moveTo>
                  <a:lnTo>
                    <a:pt x="146304" y="472440"/>
                  </a:lnTo>
                  <a:lnTo>
                    <a:pt x="135636" y="473964"/>
                  </a:lnTo>
                  <a:lnTo>
                    <a:pt x="137160" y="484632"/>
                  </a:lnTo>
                  <a:lnTo>
                    <a:pt x="147828" y="483108"/>
                  </a:lnTo>
                  <a:close/>
                </a:path>
                <a:path w="5875020" h="2551429">
                  <a:moveTo>
                    <a:pt x="156972" y="518160"/>
                  </a:moveTo>
                  <a:lnTo>
                    <a:pt x="149352" y="519684"/>
                  </a:lnTo>
                  <a:lnTo>
                    <a:pt x="146304" y="519684"/>
                  </a:lnTo>
                  <a:lnTo>
                    <a:pt x="146304" y="530352"/>
                  </a:lnTo>
                  <a:lnTo>
                    <a:pt x="149352" y="530352"/>
                  </a:lnTo>
                  <a:lnTo>
                    <a:pt x="156972" y="528828"/>
                  </a:lnTo>
                  <a:lnTo>
                    <a:pt x="156972" y="518160"/>
                  </a:lnTo>
                  <a:close/>
                </a:path>
                <a:path w="5875020" h="2551429">
                  <a:moveTo>
                    <a:pt x="160020" y="384048"/>
                  </a:moveTo>
                  <a:lnTo>
                    <a:pt x="156972" y="374904"/>
                  </a:lnTo>
                  <a:lnTo>
                    <a:pt x="149352" y="377952"/>
                  </a:lnTo>
                  <a:lnTo>
                    <a:pt x="146304" y="379476"/>
                  </a:lnTo>
                  <a:lnTo>
                    <a:pt x="150876" y="388620"/>
                  </a:lnTo>
                  <a:lnTo>
                    <a:pt x="160020" y="384048"/>
                  </a:lnTo>
                  <a:close/>
                </a:path>
                <a:path w="5875020" h="2551429">
                  <a:moveTo>
                    <a:pt x="169164" y="548640"/>
                  </a:moveTo>
                  <a:lnTo>
                    <a:pt x="158496" y="547116"/>
                  </a:lnTo>
                  <a:lnTo>
                    <a:pt x="156972" y="556260"/>
                  </a:lnTo>
                  <a:lnTo>
                    <a:pt x="167640" y="559308"/>
                  </a:lnTo>
                  <a:lnTo>
                    <a:pt x="169164" y="548640"/>
                  </a:lnTo>
                  <a:close/>
                </a:path>
                <a:path w="5875020" h="2551429">
                  <a:moveTo>
                    <a:pt x="169164" y="483108"/>
                  </a:moveTo>
                  <a:lnTo>
                    <a:pt x="167640" y="472440"/>
                  </a:lnTo>
                  <a:lnTo>
                    <a:pt x="156972" y="472440"/>
                  </a:lnTo>
                  <a:lnTo>
                    <a:pt x="158496" y="483108"/>
                  </a:lnTo>
                  <a:lnTo>
                    <a:pt x="169164" y="483108"/>
                  </a:lnTo>
                  <a:close/>
                </a:path>
                <a:path w="5875020" h="2551429">
                  <a:moveTo>
                    <a:pt x="178308" y="518160"/>
                  </a:moveTo>
                  <a:lnTo>
                    <a:pt x="167640" y="518160"/>
                  </a:lnTo>
                  <a:lnTo>
                    <a:pt x="167640" y="528828"/>
                  </a:lnTo>
                  <a:lnTo>
                    <a:pt x="178308" y="528828"/>
                  </a:lnTo>
                  <a:lnTo>
                    <a:pt x="178308" y="518160"/>
                  </a:lnTo>
                  <a:close/>
                </a:path>
                <a:path w="5875020" h="2551429">
                  <a:moveTo>
                    <a:pt x="179832" y="374904"/>
                  </a:moveTo>
                  <a:lnTo>
                    <a:pt x="175260" y="365760"/>
                  </a:lnTo>
                  <a:lnTo>
                    <a:pt x="166116" y="370332"/>
                  </a:lnTo>
                  <a:lnTo>
                    <a:pt x="170688" y="379476"/>
                  </a:lnTo>
                  <a:lnTo>
                    <a:pt x="179832" y="374904"/>
                  </a:lnTo>
                  <a:close/>
                </a:path>
                <a:path w="5875020" h="2551429">
                  <a:moveTo>
                    <a:pt x="190500" y="551688"/>
                  </a:moveTo>
                  <a:lnTo>
                    <a:pt x="179832" y="550164"/>
                  </a:lnTo>
                  <a:lnTo>
                    <a:pt x="178308" y="560832"/>
                  </a:lnTo>
                  <a:lnTo>
                    <a:pt x="187452" y="562356"/>
                  </a:lnTo>
                  <a:lnTo>
                    <a:pt x="190500" y="551688"/>
                  </a:lnTo>
                  <a:close/>
                </a:path>
                <a:path w="5875020" h="2551429">
                  <a:moveTo>
                    <a:pt x="190500" y="481584"/>
                  </a:moveTo>
                  <a:lnTo>
                    <a:pt x="188976" y="470916"/>
                  </a:lnTo>
                  <a:lnTo>
                    <a:pt x="178308" y="470916"/>
                  </a:lnTo>
                  <a:lnTo>
                    <a:pt x="179832" y="481584"/>
                  </a:lnTo>
                  <a:lnTo>
                    <a:pt x="190500" y="481584"/>
                  </a:lnTo>
                  <a:close/>
                </a:path>
                <a:path w="5875020" h="2551429">
                  <a:moveTo>
                    <a:pt x="199644" y="518160"/>
                  </a:moveTo>
                  <a:lnTo>
                    <a:pt x="188976" y="518160"/>
                  </a:lnTo>
                  <a:lnTo>
                    <a:pt x="188976" y="528828"/>
                  </a:lnTo>
                  <a:lnTo>
                    <a:pt x="199644" y="528828"/>
                  </a:lnTo>
                  <a:lnTo>
                    <a:pt x="199644" y="518160"/>
                  </a:lnTo>
                  <a:close/>
                </a:path>
                <a:path w="5875020" h="2551429">
                  <a:moveTo>
                    <a:pt x="199644" y="367284"/>
                  </a:moveTo>
                  <a:lnTo>
                    <a:pt x="195072" y="356616"/>
                  </a:lnTo>
                  <a:lnTo>
                    <a:pt x="185928" y="361188"/>
                  </a:lnTo>
                  <a:lnTo>
                    <a:pt x="190500" y="371856"/>
                  </a:lnTo>
                  <a:lnTo>
                    <a:pt x="199644" y="367284"/>
                  </a:lnTo>
                  <a:close/>
                </a:path>
                <a:path w="5875020" h="2551429">
                  <a:moveTo>
                    <a:pt x="210312" y="556260"/>
                  </a:moveTo>
                  <a:lnTo>
                    <a:pt x="208788" y="554736"/>
                  </a:lnTo>
                  <a:lnTo>
                    <a:pt x="201168" y="553212"/>
                  </a:lnTo>
                  <a:lnTo>
                    <a:pt x="198120" y="563880"/>
                  </a:lnTo>
                  <a:lnTo>
                    <a:pt x="207264" y="565404"/>
                  </a:lnTo>
                  <a:lnTo>
                    <a:pt x="208788" y="566928"/>
                  </a:lnTo>
                  <a:lnTo>
                    <a:pt x="210312" y="556260"/>
                  </a:lnTo>
                  <a:close/>
                </a:path>
                <a:path w="5875020" h="2551429">
                  <a:moveTo>
                    <a:pt x="211836" y="480060"/>
                  </a:moveTo>
                  <a:lnTo>
                    <a:pt x="210312" y="469392"/>
                  </a:lnTo>
                  <a:lnTo>
                    <a:pt x="199644" y="470916"/>
                  </a:lnTo>
                  <a:lnTo>
                    <a:pt x="201168" y="481584"/>
                  </a:lnTo>
                  <a:lnTo>
                    <a:pt x="211836" y="480060"/>
                  </a:lnTo>
                  <a:close/>
                </a:path>
                <a:path w="5875020" h="2551429">
                  <a:moveTo>
                    <a:pt x="219456" y="358140"/>
                  </a:moveTo>
                  <a:lnTo>
                    <a:pt x="214884" y="347472"/>
                  </a:lnTo>
                  <a:lnTo>
                    <a:pt x="205740" y="352044"/>
                  </a:lnTo>
                  <a:lnTo>
                    <a:pt x="204216" y="352044"/>
                  </a:lnTo>
                  <a:lnTo>
                    <a:pt x="208788" y="362712"/>
                  </a:lnTo>
                  <a:lnTo>
                    <a:pt x="210312" y="362712"/>
                  </a:lnTo>
                  <a:lnTo>
                    <a:pt x="219456" y="358140"/>
                  </a:lnTo>
                  <a:close/>
                </a:path>
                <a:path w="5875020" h="2551429">
                  <a:moveTo>
                    <a:pt x="220980" y="518160"/>
                  </a:moveTo>
                  <a:lnTo>
                    <a:pt x="210312" y="518160"/>
                  </a:lnTo>
                  <a:lnTo>
                    <a:pt x="210312" y="528828"/>
                  </a:lnTo>
                  <a:lnTo>
                    <a:pt x="220980" y="528828"/>
                  </a:lnTo>
                  <a:lnTo>
                    <a:pt x="220980" y="518160"/>
                  </a:lnTo>
                  <a:close/>
                </a:path>
                <a:path w="5875020" h="2551429">
                  <a:moveTo>
                    <a:pt x="231648" y="559308"/>
                  </a:moveTo>
                  <a:lnTo>
                    <a:pt x="220980" y="557784"/>
                  </a:lnTo>
                  <a:lnTo>
                    <a:pt x="219456" y="568452"/>
                  </a:lnTo>
                  <a:lnTo>
                    <a:pt x="230124" y="569976"/>
                  </a:lnTo>
                  <a:lnTo>
                    <a:pt x="231648" y="559308"/>
                  </a:lnTo>
                  <a:close/>
                </a:path>
                <a:path w="5875020" h="2551429">
                  <a:moveTo>
                    <a:pt x="233172" y="478536"/>
                  </a:moveTo>
                  <a:lnTo>
                    <a:pt x="231648" y="467868"/>
                  </a:lnTo>
                  <a:lnTo>
                    <a:pt x="220980" y="467868"/>
                  </a:lnTo>
                  <a:lnTo>
                    <a:pt x="222504" y="478536"/>
                  </a:lnTo>
                  <a:lnTo>
                    <a:pt x="233172" y="478536"/>
                  </a:lnTo>
                  <a:close/>
                </a:path>
                <a:path w="5875020" h="2551429">
                  <a:moveTo>
                    <a:pt x="237744" y="348996"/>
                  </a:moveTo>
                  <a:lnTo>
                    <a:pt x="233172" y="338328"/>
                  </a:lnTo>
                  <a:lnTo>
                    <a:pt x="227076" y="342900"/>
                  </a:lnTo>
                  <a:lnTo>
                    <a:pt x="224028" y="342900"/>
                  </a:lnTo>
                  <a:lnTo>
                    <a:pt x="228600" y="353568"/>
                  </a:lnTo>
                  <a:lnTo>
                    <a:pt x="237744" y="348996"/>
                  </a:lnTo>
                  <a:close/>
                </a:path>
                <a:path w="5875020" h="2551429">
                  <a:moveTo>
                    <a:pt x="242316" y="518160"/>
                  </a:moveTo>
                  <a:lnTo>
                    <a:pt x="231648" y="518160"/>
                  </a:lnTo>
                  <a:lnTo>
                    <a:pt x="231648" y="528828"/>
                  </a:lnTo>
                  <a:lnTo>
                    <a:pt x="242316" y="528828"/>
                  </a:lnTo>
                  <a:lnTo>
                    <a:pt x="242316" y="518160"/>
                  </a:lnTo>
                  <a:close/>
                </a:path>
                <a:path w="5875020" h="2551429">
                  <a:moveTo>
                    <a:pt x="252984" y="562356"/>
                  </a:moveTo>
                  <a:lnTo>
                    <a:pt x="242316" y="560832"/>
                  </a:lnTo>
                  <a:lnTo>
                    <a:pt x="240792" y="571500"/>
                  </a:lnTo>
                  <a:lnTo>
                    <a:pt x="251460" y="573024"/>
                  </a:lnTo>
                  <a:lnTo>
                    <a:pt x="252984" y="562356"/>
                  </a:lnTo>
                  <a:close/>
                </a:path>
                <a:path w="5875020" h="2551429">
                  <a:moveTo>
                    <a:pt x="254508" y="475488"/>
                  </a:moveTo>
                  <a:lnTo>
                    <a:pt x="252984" y="464820"/>
                  </a:lnTo>
                  <a:lnTo>
                    <a:pt x="248412" y="464820"/>
                  </a:lnTo>
                  <a:lnTo>
                    <a:pt x="242316" y="466344"/>
                  </a:lnTo>
                  <a:lnTo>
                    <a:pt x="243840" y="477012"/>
                  </a:lnTo>
                  <a:lnTo>
                    <a:pt x="249936" y="475488"/>
                  </a:lnTo>
                  <a:lnTo>
                    <a:pt x="254508" y="475488"/>
                  </a:lnTo>
                  <a:close/>
                </a:path>
                <a:path w="5875020" h="2551429">
                  <a:moveTo>
                    <a:pt x="257556" y="339852"/>
                  </a:moveTo>
                  <a:lnTo>
                    <a:pt x="252984" y="329184"/>
                  </a:lnTo>
                  <a:lnTo>
                    <a:pt x="243840" y="333756"/>
                  </a:lnTo>
                  <a:lnTo>
                    <a:pt x="248412" y="344424"/>
                  </a:lnTo>
                  <a:lnTo>
                    <a:pt x="257556" y="339852"/>
                  </a:lnTo>
                  <a:close/>
                </a:path>
                <a:path w="5875020" h="2551429">
                  <a:moveTo>
                    <a:pt x="263652" y="516636"/>
                  </a:moveTo>
                  <a:lnTo>
                    <a:pt x="252984" y="516636"/>
                  </a:lnTo>
                  <a:lnTo>
                    <a:pt x="252984" y="527304"/>
                  </a:lnTo>
                  <a:lnTo>
                    <a:pt x="263652" y="527304"/>
                  </a:lnTo>
                  <a:lnTo>
                    <a:pt x="263652" y="516636"/>
                  </a:lnTo>
                  <a:close/>
                </a:path>
                <a:path w="5875020" h="2551429">
                  <a:moveTo>
                    <a:pt x="274320" y="565404"/>
                  </a:moveTo>
                  <a:lnTo>
                    <a:pt x="263652" y="563880"/>
                  </a:lnTo>
                  <a:lnTo>
                    <a:pt x="262128" y="574548"/>
                  </a:lnTo>
                  <a:lnTo>
                    <a:pt x="272796" y="576072"/>
                  </a:lnTo>
                  <a:lnTo>
                    <a:pt x="274320" y="565404"/>
                  </a:lnTo>
                  <a:close/>
                </a:path>
                <a:path w="5875020" h="2551429">
                  <a:moveTo>
                    <a:pt x="275844" y="472440"/>
                  </a:moveTo>
                  <a:lnTo>
                    <a:pt x="272796" y="461772"/>
                  </a:lnTo>
                  <a:lnTo>
                    <a:pt x="263652" y="463296"/>
                  </a:lnTo>
                  <a:lnTo>
                    <a:pt x="265176" y="473964"/>
                  </a:lnTo>
                  <a:lnTo>
                    <a:pt x="275844" y="472440"/>
                  </a:lnTo>
                  <a:close/>
                </a:path>
                <a:path w="5875020" h="2551429">
                  <a:moveTo>
                    <a:pt x="277368" y="330708"/>
                  </a:moveTo>
                  <a:lnTo>
                    <a:pt x="272796" y="320040"/>
                  </a:lnTo>
                  <a:lnTo>
                    <a:pt x="262128" y="324612"/>
                  </a:lnTo>
                  <a:lnTo>
                    <a:pt x="266700" y="335280"/>
                  </a:lnTo>
                  <a:lnTo>
                    <a:pt x="277368" y="330708"/>
                  </a:lnTo>
                  <a:close/>
                </a:path>
                <a:path w="5875020" h="2551429">
                  <a:moveTo>
                    <a:pt x="284988" y="516636"/>
                  </a:moveTo>
                  <a:lnTo>
                    <a:pt x="274320" y="516636"/>
                  </a:lnTo>
                  <a:lnTo>
                    <a:pt x="274320" y="527304"/>
                  </a:lnTo>
                  <a:lnTo>
                    <a:pt x="284988" y="527304"/>
                  </a:lnTo>
                  <a:lnTo>
                    <a:pt x="284988" y="516636"/>
                  </a:lnTo>
                  <a:close/>
                </a:path>
                <a:path w="5875020" h="2551429">
                  <a:moveTo>
                    <a:pt x="295656" y="568452"/>
                  </a:moveTo>
                  <a:lnTo>
                    <a:pt x="284988" y="566928"/>
                  </a:lnTo>
                  <a:lnTo>
                    <a:pt x="283464" y="577596"/>
                  </a:lnTo>
                  <a:lnTo>
                    <a:pt x="294132" y="579120"/>
                  </a:lnTo>
                  <a:lnTo>
                    <a:pt x="295656" y="568452"/>
                  </a:lnTo>
                  <a:close/>
                </a:path>
                <a:path w="5875020" h="2551429">
                  <a:moveTo>
                    <a:pt x="295656" y="469392"/>
                  </a:moveTo>
                  <a:lnTo>
                    <a:pt x="294132" y="458724"/>
                  </a:lnTo>
                  <a:lnTo>
                    <a:pt x="283464" y="460248"/>
                  </a:lnTo>
                  <a:lnTo>
                    <a:pt x="286512" y="470916"/>
                  </a:lnTo>
                  <a:lnTo>
                    <a:pt x="295656" y="469392"/>
                  </a:lnTo>
                  <a:close/>
                </a:path>
                <a:path w="5875020" h="2551429">
                  <a:moveTo>
                    <a:pt x="295656" y="321564"/>
                  </a:moveTo>
                  <a:lnTo>
                    <a:pt x="291084" y="310896"/>
                  </a:lnTo>
                  <a:lnTo>
                    <a:pt x="281940" y="315468"/>
                  </a:lnTo>
                  <a:lnTo>
                    <a:pt x="286512" y="326136"/>
                  </a:lnTo>
                  <a:lnTo>
                    <a:pt x="295656" y="321564"/>
                  </a:lnTo>
                  <a:close/>
                </a:path>
                <a:path w="5875020" h="2551429">
                  <a:moveTo>
                    <a:pt x="306324" y="516636"/>
                  </a:moveTo>
                  <a:lnTo>
                    <a:pt x="295656" y="516636"/>
                  </a:lnTo>
                  <a:lnTo>
                    <a:pt x="295656" y="527304"/>
                  </a:lnTo>
                  <a:lnTo>
                    <a:pt x="306324" y="527304"/>
                  </a:lnTo>
                  <a:lnTo>
                    <a:pt x="306324" y="516636"/>
                  </a:lnTo>
                  <a:close/>
                </a:path>
                <a:path w="5875020" h="2551429">
                  <a:moveTo>
                    <a:pt x="315468" y="571500"/>
                  </a:moveTo>
                  <a:lnTo>
                    <a:pt x="312420" y="571500"/>
                  </a:lnTo>
                  <a:lnTo>
                    <a:pt x="306324" y="569976"/>
                  </a:lnTo>
                  <a:lnTo>
                    <a:pt x="304800" y="580644"/>
                  </a:lnTo>
                  <a:lnTo>
                    <a:pt x="310896" y="582168"/>
                  </a:lnTo>
                  <a:lnTo>
                    <a:pt x="315468" y="582168"/>
                  </a:lnTo>
                  <a:lnTo>
                    <a:pt x="315468" y="571500"/>
                  </a:lnTo>
                  <a:close/>
                </a:path>
                <a:path w="5875020" h="2551429">
                  <a:moveTo>
                    <a:pt x="315468" y="312420"/>
                  </a:moveTo>
                  <a:lnTo>
                    <a:pt x="310896" y="301752"/>
                  </a:lnTo>
                  <a:lnTo>
                    <a:pt x="301752" y="306324"/>
                  </a:lnTo>
                  <a:lnTo>
                    <a:pt x="306324" y="316992"/>
                  </a:lnTo>
                  <a:lnTo>
                    <a:pt x="315468" y="312420"/>
                  </a:lnTo>
                  <a:close/>
                </a:path>
                <a:path w="5875020" h="2551429">
                  <a:moveTo>
                    <a:pt x="316992" y="464820"/>
                  </a:moveTo>
                  <a:lnTo>
                    <a:pt x="315468" y="454152"/>
                  </a:lnTo>
                  <a:lnTo>
                    <a:pt x="304800" y="455676"/>
                  </a:lnTo>
                  <a:lnTo>
                    <a:pt x="306324" y="466344"/>
                  </a:lnTo>
                  <a:lnTo>
                    <a:pt x="316992" y="464820"/>
                  </a:lnTo>
                  <a:close/>
                </a:path>
                <a:path w="5875020" h="2551429">
                  <a:moveTo>
                    <a:pt x="327660" y="515112"/>
                  </a:moveTo>
                  <a:lnTo>
                    <a:pt x="316992" y="515112"/>
                  </a:lnTo>
                  <a:lnTo>
                    <a:pt x="316992" y="525780"/>
                  </a:lnTo>
                  <a:lnTo>
                    <a:pt x="327660" y="525780"/>
                  </a:lnTo>
                  <a:lnTo>
                    <a:pt x="327660" y="515112"/>
                  </a:lnTo>
                  <a:close/>
                </a:path>
                <a:path w="5875020" h="2551429">
                  <a:moveTo>
                    <a:pt x="335280" y="303276"/>
                  </a:moveTo>
                  <a:lnTo>
                    <a:pt x="330708" y="294132"/>
                  </a:lnTo>
                  <a:lnTo>
                    <a:pt x="326136" y="295656"/>
                  </a:lnTo>
                  <a:lnTo>
                    <a:pt x="320040" y="297180"/>
                  </a:lnTo>
                  <a:lnTo>
                    <a:pt x="324612" y="307848"/>
                  </a:lnTo>
                  <a:lnTo>
                    <a:pt x="330708" y="304800"/>
                  </a:lnTo>
                  <a:lnTo>
                    <a:pt x="335280" y="303276"/>
                  </a:lnTo>
                  <a:close/>
                </a:path>
                <a:path w="5875020" h="2551429">
                  <a:moveTo>
                    <a:pt x="336804" y="574548"/>
                  </a:moveTo>
                  <a:lnTo>
                    <a:pt x="326136" y="573024"/>
                  </a:lnTo>
                  <a:lnTo>
                    <a:pt x="326136" y="583692"/>
                  </a:lnTo>
                  <a:lnTo>
                    <a:pt x="336804" y="585216"/>
                  </a:lnTo>
                  <a:lnTo>
                    <a:pt x="336804" y="574548"/>
                  </a:lnTo>
                  <a:close/>
                </a:path>
                <a:path w="5875020" h="2551429">
                  <a:moveTo>
                    <a:pt x="338328" y="458724"/>
                  </a:moveTo>
                  <a:lnTo>
                    <a:pt x="335280" y="448056"/>
                  </a:lnTo>
                  <a:lnTo>
                    <a:pt x="324612" y="451104"/>
                  </a:lnTo>
                  <a:lnTo>
                    <a:pt x="327660" y="461772"/>
                  </a:lnTo>
                  <a:lnTo>
                    <a:pt x="338328" y="458724"/>
                  </a:lnTo>
                  <a:close/>
                </a:path>
                <a:path w="5875020" h="2551429">
                  <a:moveTo>
                    <a:pt x="348996" y="515112"/>
                  </a:moveTo>
                  <a:lnTo>
                    <a:pt x="338328" y="515112"/>
                  </a:lnTo>
                  <a:lnTo>
                    <a:pt x="338328" y="525780"/>
                  </a:lnTo>
                  <a:lnTo>
                    <a:pt x="348996" y="525780"/>
                  </a:lnTo>
                  <a:lnTo>
                    <a:pt x="348996" y="515112"/>
                  </a:lnTo>
                  <a:close/>
                </a:path>
                <a:path w="5875020" h="2551429">
                  <a:moveTo>
                    <a:pt x="353568" y="294132"/>
                  </a:moveTo>
                  <a:lnTo>
                    <a:pt x="348996" y="284988"/>
                  </a:lnTo>
                  <a:lnTo>
                    <a:pt x="339852" y="289560"/>
                  </a:lnTo>
                  <a:lnTo>
                    <a:pt x="344424" y="298704"/>
                  </a:lnTo>
                  <a:lnTo>
                    <a:pt x="353568" y="294132"/>
                  </a:lnTo>
                  <a:close/>
                </a:path>
                <a:path w="5875020" h="2551429">
                  <a:moveTo>
                    <a:pt x="358140" y="576072"/>
                  </a:moveTo>
                  <a:lnTo>
                    <a:pt x="347472" y="574548"/>
                  </a:lnTo>
                  <a:lnTo>
                    <a:pt x="347472" y="585216"/>
                  </a:lnTo>
                  <a:lnTo>
                    <a:pt x="358140" y="586740"/>
                  </a:lnTo>
                  <a:lnTo>
                    <a:pt x="358140" y="576072"/>
                  </a:lnTo>
                  <a:close/>
                </a:path>
                <a:path w="5875020" h="2551429">
                  <a:moveTo>
                    <a:pt x="359664" y="452628"/>
                  </a:moveTo>
                  <a:lnTo>
                    <a:pt x="355092" y="443484"/>
                  </a:lnTo>
                  <a:lnTo>
                    <a:pt x="347472" y="445008"/>
                  </a:lnTo>
                  <a:lnTo>
                    <a:pt x="345948" y="446532"/>
                  </a:lnTo>
                  <a:lnTo>
                    <a:pt x="348996" y="455676"/>
                  </a:lnTo>
                  <a:lnTo>
                    <a:pt x="350520" y="455676"/>
                  </a:lnTo>
                  <a:lnTo>
                    <a:pt x="359664" y="452628"/>
                  </a:lnTo>
                  <a:close/>
                </a:path>
                <a:path w="5875020" h="2551429">
                  <a:moveTo>
                    <a:pt x="370332" y="513588"/>
                  </a:moveTo>
                  <a:lnTo>
                    <a:pt x="359664" y="513588"/>
                  </a:lnTo>
                  <a:lnTo>
                    <a:pt x="359664" y="524256"/>
                  </a:lnTo>
                  <a:lnTo>
                    <a:pt x="370332" y="524256"/>
                  </a:lnTo>
                  <a:lnTo>
                    <a:pt x="370332" y="513588"/>
                  </a:lnTo>
                  <a:close/>
                </a:path>
                <a:path w="5875020" h="2551429">
                  <a:moveTo>
                    <a:pt x="373380" y="284988"/>
                  </a:moveTo>
                  <a:lnTo>
                    <a:pt x="368808" y="275844"/>
                  </a:lnTo>
                  <a:lnTo>
                    <a:pt x="359664" y="280416"/>
                  </a:lnTo>
                  <a:lnTo>
                    <a:pt x="364236" y="289560"/>
                  </a:lnTo>
                  <a:lnTo>
                    <a:pt x="373380" y="284988"/>
                  </a:lnTo>
                  <a:close/>
                </a:path>
                <a:path w="5875020" h="2551429">
                  <a:moveTo>
                    <a:pt x="379476" y="577596"/>
                  </a:moveTo>
                  <a:lnTo>
                    <a:pt x="368808" y="576072"/>
                  </a:lnTo>
                  <a:lnTo>
                    <a:pt x="368808" y="586740"/>
                  </a:lnTo>
                  <a:lnTo>
                    <a:pt x="379476" y="588264"/>
                  </a:lnTo>
                  <a:lnTo>
                    <a:pt x="379476" y="577596"/>
                  </a:lnTo>
                  <a:close/>
                </a:path>
                <a:path w="5875020" h="2551429">
                  <a:moveTo>
                    <a:pt x="379476" y="446532"/>
                  </a:moveTo>
                  <a:lnTo>
                    <a:pt x="376428" y="435864"/>
                  </a:lnTo>
                  <a:lnTo>
                    <a:pt x="371856" y="437388"/>
                  </a:lnTo>
                  <a:lnTo>
                    <a:pt x="365760" y="438912"/>
                  </a:lnTo>
                  <a:lnTo>
                    <a:pt x="368808" y="449580"/>
                  </a:lnTo>
                  <a:lnTo>
                    <a:pt x="376428" y="448056"/>
                  </a:lnTo>
                  <a:lnTo>
                    <a:pt x="379476" y="446532"/>
                  </a:lnTo>
                  <a:close/>
                </a:path>
                <a:path w="5875020" h="2551429">
                  <a:moveTo>
                    <a:pt x="391668" y="513588"/>
                  </a:moveTo>
                  <a:lnTo>
                    <a:pt x="381000" y="513588"/>
                  </a:lnTo>
                  <a:lnTo>
                    <a:pt x="381000" y="524256"/>
                  </a:lnTo>
                  <a:lnTo>
                    <a:pt x="391668" y="524256"/>
                  </a:lnTo>
                  <a:lnTo>
                    <a:pt x="391668" y="513588"/>
                  </a:lnTo>
                  <a:close/>
                </a:path>
                <a:path w="5875020" h="2551429">
                  <a:moveTo>
                    <a:pt x="393192" y="275844"/>
                  </a:moveTo>
                  <a:lnTo>
                    <a:pt x="388620" y="266700"/>
                  </a:lnTo>
                  <a:lnTo>
                    <a:pt x="379476" y="271272"/>
                  </a:lnTo>
                  <a:lnTo>
                    <a:pt x="382524" y="280416"/>
                  </a:lnTo>
                  <a:lnTo>
                    <a:pt x="387096" y="278892"/>
                  </a:lnTo>
                  <a:lnTo>
                    <a:pt x="393192" y="275844"/>
                  </a:lnTo>
                  <a:close/>
                </a:path>
                <a:path w="5875020" h="2551429">
                  <a:moveTo>
                    <a:pt x="399288" y="437388"/>
                  </a:moveTo>
                  <a:lnTo>
                    <a:pt x="394716" y="428244"/>
                  </a:lnTo>
                  <a:lnTo>
                    <a:pt x="385572" y="432816"/>
                  </a:lnTo>
                  <a:lnTo>
                    <a:pt x="390144" y="441960"/>
                  </a:lnTo>
                  <a:lnTo>
                    <a:pt x="399288" y="437388"/>
                  </a:lnTo>
                  <a:close/>
                </a:path>
                <a:path w="5875020" h="2551429">
                  <a:moveTo>
                    <a:pt x="400812" y="579120"/>
                  </a:moveTo>
                  <a:lnTo>
                    <a:pt x="390144" y="577596"/>
                  </a:lnTo>
                  <a:lnTo>
                    <a:pt x="390144" y="588264"/>
                  </a:lnTo>
                  <a:lnTo>
                    <a:pt x="400812" y="589788"/>
                  </a:lnTo>
                  <a:lnTo>
                    <a:pt x="400812" y="579120"/>
                  </a:lnTo>
                  <a:close/>
                </a:path>
                <a:path w="5875020" h="2551429">
                  <a:moveTo>
                    <a:pt x="413004" y="512064"/>
                  </a:moveTo>
                  <a:lnTo>
                    <a:pt x="402336" y="512064"/>
                  </a:lnTo>
                  <a:lnTo>
                    <a:pt x="402336" y="522732"/>
                  </a:lnTo>
                  <a:lnTo>
                    <a:pt x="413004" y="522732"/>
                  </a:lnTo>
                  <a:lnTo>
                    <a:pt x="413004" y="512064"/>
                  </a:lnTo>
                  <a:close/>
                </a:path>
                <a:path w="5875020" h="2551429">
                  <a:moveTo>
                    <a:pt x="413004" y="266700"/>
                  </a:moveTo>
                  <a:lnTo>
                    <a:pt x="408432" y="257556"/>
                  </a:lnTo>
                  <a:lnTo>
                    <a:pt x="397764" y="262128"/>
                  </a:lnTo>
                  <a:lnTo>
                    <a:pt x="402336" y="271272"/>
                  </a:lnTo>
                  <a:lnTo>
                    <a:pt x="413004" y="266700"/>
                  </a:lnTo>
                  <a:close/>
                </a:path>
                <a:path w="5875020" h="2551429">
                  <a:moveTo>
                    <a:pt x="419100" y="426720"/>
                  </a:moveTo>
                  <a:lnTo>
                    <a:pt x="413004" y="417576"/>
                  </a:lnTo>
                  <a:lnTo>
                    <a:pt x="403860" y="423672"/>
                  </a:lnTo>
                  <a:lnTo>
                    <a:pt x="408432" y="432816"/>
                  </a:lnTo>
                  <a:lnTo>
                    <a:pt x="419100" y="426720"/>
                  </a:lnTo>
                  <a:close/>
                </a:path>
                <a:path w="5875020" h="2551429">
                  <a:moveTo>
                    <a:pt x="422148" y="579120"/>
                  </a:moveTo>
                  <a:lnTo>
                    <a:pt x="411480" y="579120"/>
                  </a:lnTo>
                  <a:lnTo>
                    <a:pt x="411480" y="589788"/>
                  </a:lnTo>
                  <a:lnTo>
                    <a:pt x="422148" y="589788"/>
                  </a:lnTo>
                  <a:lnTo>
                    <a:pt x="422148" y="579120"/>
                  </a:lnTo>
                  <a:close/>
                </a:path>
                <a:path w="5875020" h="2551429">
                  <a:moveTo>
                    <a:pt x="431292" y="259080"/>
                  </a:moveTo>
                  <a:lnTo>
                    <a:pt x="426720" y="248412"/>
                  </a:lnTo>
                  <a:lnTo>
                    <a:pt x="417576" y="252984"/>
                  </a:lnTo>
                  <a:lnTo>
                    <a:pt x="422148" y="263652"/>
                  </a:lnTo>
                  <a:lnTo>
                    <a:pt x="431292" y="259080"/>
                  </a:lnTo>
                  <a:close/>
                </a:path>
                <a:path w="5875020" h="2551429">
                  <a:moveTo>
                    <a:pt x="434340" y="510540"/>
                  </a:moveTo>
                  <a:lnTo>
                    <a:pt x="423672" y="510540"/>
                  </a:lnTo>
                  <a:lnTo>
                    <a:pt x="423672" y="521208"/>
                  </a:lnTo>
                  <a:lnTo>
                    <a:pt x="434340" y="521208"/>
                  </a:lnTo>
                  <a:lnTo>
                    <a:pt x="434340" y="510540"/>
                  </a:lnTo>
                  <a:close/>
                </a:path>
                <a:path w="5875020" h="2551429">
                  <a:moveTo>
                    <a:pt x="437388" y="416052"/>
                  </a:moveTo>
                  <a:lnTo>
                    <a:pt x="431292" y="406908"/>
                  </a:lnTo>
                  <a:lnTo>
                    <a:pt x="422148" y="413004"/>
                  </a:lnTo>
                  <a:lnTo>
                    <a:pt x="428244" y="422148"/>
                  </a:lnTo>
                  <a:lnTo>
                    <a:pt x="437388" y="416052"/>
                  </a:lnTo>
                  <a:close/>
                </a:path>
                <a:path w="5875020" h="2551429">
                  <a:moveTo>
                    <a:pt x="443484" y="579120"/>
                  </a:moveTo>
                  <a:lnTo>
                    <a:pt x="432816" y="579120"/>
                  </a:lnTo>
                  <a:lnTo>
                    <a:pt x="432816" y="589788"/>
                  </a:lnTo>
                  <a:lnTo>
                    <a:pt x="443484" y="589788"/>
                  </a:lnTo>
                  <a:lnTo>
                    <a:pt x="443484" y="579120"/>
                  </a:lnTo>
                  <a:close/>
                </a:path>
                <a:path w="5875020" h="2551429">
                  <a:moveTo>
                    <a:pt x="451104" y="249936"/>
                  </a:moveTo>
                  <a:lnTo>
                    <a:pt x="446532" y="240792"/>
                  </a:lnTo>
                  <a:lnTo>
                    <a:pt x="437388" y="243840"/>
                  </a:lnTo>
                  <a:lnTo>
                    <a:pt x="441960" y="254508"/>
                  </a:lnTo>
                  <a:lnTo>
                    <a:pt x="446532" y="251460"/>
                  </a:lnTo>
                  <a:lnTo>
                    <a:pt x="451104" y="249936"/>
                  </a:lnTo>
                  <a:close/>
                </a:path>
                <a:path w="5875020" h="2551429">
                  <a:moveTo>
                    <a:pt x="455676" y="509016"/>
                  </a:moveTo>
                  <a:lnTo>
                    <a:pt x="445008" y="510540"/>
                  </a:lnTo>
                  <a:lnTo>
                    <a:pt x="445008" y="521208"/>
                  </a:lnTo>
                  <a:lnTo>
                    <a:pt x="455676" y="519684"/>
                  </a:lnTo>
                  <a:lnTo>
                    <a:pt x="455676" y="509016"/>
                  </a:lnTo>
                  <a:close/>
                </a:path>
                <a:path w="5875020" h="2551429">
                  <a:moveTo>
                    <a:pt x="455676" y="403860"/>
                  </a:moveTo>
                  <a:lnTo>
                    <a:pt x="448056" y="394716"/>
                  </a:lnTo>
                  <a:lnTo>
                    <a:pt x="440436" y="400812"/>
                  </a:lnTo>
                  <a:lnTo>
                    <a:pt x="446532" y="409956"/>
                  </a:lnTo>
                  <a:lnTo>
                    <a:pt x="455676" y="403860"/>
                  </a:lnTo>
                  <a:close/>
                </a:path>
                <a:path w="5875020" h="2551429">
                  <a:moveTo>
                    <a:pt x="464820" y="588264"/>
                  </a:moveTo>
                  <a:lnTo>
                    <a:pt x="463296" y="577596"/>
                  </a:lnTo>
                  <a:lnTo>
                    <a:pt x="454152" y="577596"/>
                  </a:lnTo>
                  <a:lnTo>
                    <a:pt x="454152" y="588264"/>
                  </a:lnTo>
                  <a:lnTo>
                    <a:pt x="464820" y="588264"/>
                  </a:lnTo>
                  <a:close/>
                </a:path>
                <a:path w="5875020" h="2551429">
                  <a:moveTo>
                    <a:pt x="470916" y="240792"/>
                  </a:moveTo>
                  <a:lnTo>
                    <a:pt x="466344" y="231648"/>
                  </a:lnTo>
                  <a:lnTo>
                    <a:pt x="457200" y="236220"/>
                  </a:lnTo>
                  <a:lnTo>
                    <a:pt x="460248" y="245364"/>
                  </a:lnTo>
                  <a:lnTo>
                    <a:pt x="470916" y="240792"/>
                  </a:lnTo>
                  <a:close/>
                </a:path>
                <a:path w="5875020" h="2551429">
                  <a:moveTo>
                    <a:pt x="472440" y="391668"/>
                  </a:moveTo>
                  <a:lnTo>
                    <a:pt x="466344" y="382524"/>
                  </a:lnTo>
                  <a:lnTo>
                    <a:pt x="458724" y="387096"/>
                  </a:lnTo>
                  <a:lnTo>
                    <a:pt x="457200" y="388620"/>
                  </a:lnTo>
                  <a:lnTo>
                    <a:pt x="463296" y="397764"/>
                  </a:lnTo>
                  <a:lnTo>
                    <a:pt x="466344" y="396240"/>
                  </a:lnTo>
                  <a:lnTo>
                    <a:pt x="472440" y="391668"/>
                  </a:lnTo>
                  <a:close/>
                </a:path>
                <a:path w="5875020" h="2551429">
                  <a:moveTo>
                    <a:pt x="477012" y="518160"/>
                  </a:moveTo>
                  <a:lnTo>
                    <a:pt x="475488" y="507492"/>
                  </a:lnTo>
                  <a:lnTo>
                    <a:pt x="466344" y="509016"/>
                  </a:lnTo>
                  <a:lnTo>
                    <a:pt x="466344" y="519684"/>
                  </a:lnTo>
                  <a:lnTo>
                    <a:pt x="467868" y="519684"/>
                  </a:lnTo>
                  <a:lnTo>
                    <a:pt x="477012" y="518160"/>
                  </a:lnTo>
                  <a:close/>
                </a:path>
                <a:path w="5875020" h="2551429">
                  <a:moveTo>
                    <a:pt x="486156" y="585216"/>
                  </a:moveTo>
                  <a:lnTo>
                    <a:pt x="484632" y="574548"/>
                  </a:lnTo>
                  <a:lnTo>
                    <a:pt x="477012" y="576072"/>
                  </a:lnTo>
                  <a:lnTo>
                    <a:pt x="473964" y="576072"/>
                  </a:lnTo>
                  <a:lnTo>
                    <a:pt x="475488" y="586740"/>
                  </a:lnTo>
                  <a:lnTo>
                    <a:pt x="478536" y="586740"/>
                  </a:lnTo>
                  <a:lnTo>
                    <a:pt x="486156" y="585216"/>
                  </a:lnTo>
                  <a:close/>
                </a:path>
                <a:path w="5875020" h="2551429">
                  <a:moveTo>
                    <a:pt x="489204" y="377952"/>
                  </a:moveTo>
                  <a:lnTo>
                    <a:pt x="483108" y="370332"/>
                  </a:lnTo>
                  <a:lnTo>
                    <a:pt x="480060" y="371856"/>
                  </a:lnTo>
                  <a:lnTo>
                    <a:pt x="473964" y="376428"/>
                  </a:lnTo>
                  <a:lnTo>
                    <a:pt x="480060" y="384048"/>
                  </a:lnTo>
                  <a:lnTo>
                    <a:pt x="486156" y="379476"/>
                  </a:lnTo>
                  <a:lnTo>
                    <a:pt x="489204" y="377952"/>
                  </a:lnTo>
                  <a:close/>
                </a:path>
                <a:path w="5875020" h="2551429">
                  <a:moveTo>
                    <a:pt x="490728" y="233172"/>
                  </a:moveTo>
                  <a:lnTo>
                    <a:pt x="486156" y="222504"/>
                  </a:lnTo>
                  <a:lnTo>
                    <a:pt x="477012" y="227076"/>
                  </a:lnTo>
                  <a:lnTo>
                    <a:pt x="480060" y="237744"/>
                  </a:lnTo>
                  <a:lnTo>
                    <a:pt x="490728" y="233172"/>
                  </a:lnTo>
                  <a:close/>
                </a:path>
                <a:path w="5875020" h="2551429">
                  <a:moveTo>
                    <a:pt x="498348" y="516636"/>
                  </a:moveTo>
                  <a:lnTo>
                    <a:pt x="496824" y="505968"/>
                  </a:lnTo>
                  <a:lnTo>
                    <a:pt x="486156" y="507492"/>
                  </a:lnTo>
                  <a:lnTo>
                    <a:pt x="487680" y="518160"/>
                  </a:lnTo>
                  <a:lnTo>
                    <a:pt x="498348" y="516636"/>
                  </a:lnTo>
                  <a:close/>
                </a:path>
                <a:path w="5875020" h="2551429">
                  <a:moveTo>
                    <a:pt x="505968" y="571500"/>
                  </a:moveTo>
                  <a:lnTo>
                    <a:pt x="495300" y="573024"/>
                  </a:lnTo>
                  <a:lnTo>
                    <a:pt x="496824" y="583692"/>
                  </a:lnTo>
                  <a:lnTo>
                    <a:pt x="505968" y="582383"/>
                  </a:lnTo>
                  <a:lnTo>
                    <a:pt x="505968" y="582168"/>
                  </a:lnTo>
                  <a:lnTo>
                    <a:pt x="505968" y="571500"/>
                  </a:lnTo>
                  <a:close/>
                </a:path>
                <a:path w="5875020" h="2551429">
                  <a:moveTo>
                    <a:pt x="505968" y="364236"/>
                  </a:moveTo>
                  <a:lnTo>
                    <a:pt x="498348" y="356616"/>
                  </a:lnTo>
                  <a:lnTo>
                    <a:pt x="490728" y="362712"/>
                  </a:lnTo>
                  <a:lnTo>
                    <a:pt x="496824" y="371856"/>
                  </a:lnTo>
                  <a:lnTo>
                    <a:pt x="505968" y="364236"/>
                  </a:lnTo>
                  <a:close/>
                </a:path>
                <a:path w="5875020" h="2551429">
                  <a:moveTo>
                    <a:pt x="510540" y="224028"/>
                  </a:moveTo>
                  <a:lnTo>
                    <a:pt x="505968" y="214884"/>
                  </a:lnTo>
                  <a:lnTo>
                    <a:pt x="504444" y="214884"/>
                  </a:lnTo>
                  <a:lnTo>
                    <a:pt x="495300" y="219456"/>
                  </a:lnTo>
                  <a:lnTo>
                    <a:pt x="499872" y="228600"/>
                  </a:lnTo>
                  <a:lnTo>
                    <a:pt x="509016" y="225552"/>
                  </a:lnTo>
                  <a:lnTo>
                    <a:pt x="510540" y="224028"/>
                  </a:lnTo>
                  <a:close/>
                </a:path>
                <a:path w="5875020" h="2551429">
                  <a:moveTo>
                    <a:pt x="519684" y="515112"/>
                  </a:moveTo>
                  <a:lnTo>
                    <a:pt x="518160" y="504444"/>
                  </a:lnTo>
                  <a:lnTo>
                    <a:pt x="507492" y="504444"/>
                  </a:lnTo>
                  <a:lnTo>
                    <a:pt x="509016" y="515112"/>
                  </a:lnTo>
                  <a:lnTo>
                    <a:pt x="519684" y="515112"/>
                  </a:lnTo>
                  <a:close/>
                </a:path>
                <a:path w="5875020" h="2551429">
                  <a:moveTo>
                    <a:pt x="522732" y="350520"/>
                  </a:moveTo>
                  <a:lnTo>
                    <a:pt x="515112" y="342900"/>
                  </a:lnTo>
                  <a:lnTo>
                    <a:pt x="507492" y="348996"/>
                  </a:lnTo>
                  <a:lnTo>
                    <a:pt x="513588" y="358140"/>
                  </a:lnTo>
                  <a:lnTo>
                    <a:pt x="522732" y="350520"/>
                  </a:lnTo>
                  <a:close/>
                </a:path>
                <a:path w="5875020" h="2551429">
                  <a:moveTo>
                    <a:pt x="527304" y="571500"/>
                  </a:moveTo>
                  <a:lnTo>
                    <a:pt x="518160" y="571500"/>
                  </a:lnTo>
                  <a:lnTo>
                    <a:pt x="516636" y="582168"/>
                  </a:lnTo>
                  <a:lnTo>
                    <a:pt x="527304" y="582168"/>
                  </a:lnTo>
                  <a:lnTo>
                    <a:pt x="527304" y="571500"/>
                  </a:lnTo>
                  <a:close/>
                </a:path>
                <a:path w="5875020" h="2551429">
                  <a:moveTo>
                    <a:pt x="528828" y="216408"/>
                  </a:moveTo>
                  <a:lnTo>
                    <a:pt x="525780" y="207264"/>
                  </a:lnTo>
                  <a:lnTo>
                    <a:pt x="515112" y="210312"/>
                  </a:lnTo>
                  <a:lnTo>
                    <a:pt x="519684" y="220980"/>
                  </a:lnTo>
                  <a:lnTo>
                    <a:pt x="528828" y="216408"/>
                  </a:lnTo>
                  <a:close/>
                </a:path>
                <a:path w="5875020" h="2551429">
                  <a:moveTo>
                    <a:pt x="539496" y="336804"/>
                  </a:moveTo>
                  <a:lnTo>
                    <a:pt x="531876" y="329184"/>
                  </a:lnTo>
                  <a:lnTo>
                    <a:pt x="524256" y="335280"/>
                  </a:lnTo>
                  <a:lnTo>
                    <a:pt x="530352" y="344424"/>
                  </a:lnTo>
                  <a:lnTo>
                    <a:pt x="539496" y="336804"/>
                  </a:lnTo>
                  <a:close/>
                </a:path>
                <a:path w="5875020" h="2551429">
                  <a:moveTo>
                    <a:pt x="541020" y="512064"/>
                  </a:moveTo>
                  <a:lnTo>
                    <a:pt x="539496" y="501396"/>
                  </a:lnTo>
                  <a:lnTo>
                    <a:pt x="528828" y="502920"/>
                  </a:lnTo>
                  <a:lnTo>
                    <a:pt x="530352" y="513588"/>
                  </a:lnTo>
                  <a:lnTo>
                    <a:pt x="541020" y="512064"/>
                  </a:lnTo>
                  <a:close/>
                </a:path>
                <a:path w="5875020" h="2551429">
                  <a:moveTo>
                    <a:pt x="548640" y="208788"/>
                  </a:moveTo>
                  <a:lnTo>
                    <a:pt x="545592" y="198120"/>
                  </a:lnTo>
                  <a:lnTo>
                    <a:pt x="536448" y="201168"/>
                  </a:lnTo>
                  <a:lnTo>
                    <a:pt x="534924" y="202692"/>
                  </a:lnTo>
                  <a:lnTo>
                    <a:pt x="539496" y="211836"/>
                  </a:lnTo>
                  <a:lnTo>
                    <a:pt x="541020" y="211836"/>
                  </a:lnTo>
                  <a:lnTo>
                    <a:pt x="548640" y="208788"/>
                  </a:lnTo>
                  <a:close/>
                </a:path>
                <a:path w="5875020" h="2551429">
                  <a:moveTo>
                    <a:pt x="550164" y="582168"/>
                  </a:moveTo>
                  <a:lnTo>
                    <a:pt x="548640" y="571500"/>
                  </a:lnTo>
                  <a:lnTo>
                    <a:pt x="537972" y="571500"/>
                  </a:lnTo>
                  <a:lnTo>
                    <a:pt x="537972" y="582168"/>
                  </a:lnTo>
                  <a:lnTo>
                    <a:pt x="550164" y="582168"/>
                  </a:lnTo>
                  <a:close/>
                </a:path>
                <a:path w="5875020" h="2551429">
                  <a:moveTo>
                    <a:pt x="554736" y="324612"/>
                  </a:moveTo>
                  <a:lnTo>
                    <a:pt x="548640" y="315468"/>
                  </a:lnTo>
                  <a:lnTo>
                    <a:pt x="545592" y="318516"/>
                  </a:lnTo>
                  <a:lnTo>
                    <a:pt x="541020" y="321564"/>
                  </a:lnTo>
                  <a:lnTo>
                    <a:pt x="547116" y="330708"/>
                  </a:lnTo>
                  <a:lnTo>
                    <a:pt x="551688" y="326136"/>
                  </a:lnTo>
                  <a:lnTo>
                    <a:pt x="554736" y="324612"/>
                  </a:lnTo>
                  <a:close/>
                </a:path>
                <a:path w="5875020" h="2551429">
                  <a:moveTo>
                    <a:pt x="562356" y="509016"/>
                  </a:moveTo>
                  <a:lnTo>
                    <a:pt x="560832" y="499872"/>
                  </a:lnTo>
                  <a:lnTo>
                    <a:pt x="550164" y="499872"/>
                  </a:lnTo>
                  <a:lnTo>
                    <a:pt x="551688" y="510540"/>
                  </a:lnTo>
                  <a:lnTo>
                    <a:pt x="562356" y="509016"/>
                  </a:lnTo>
                  <a:close/>
                </a:path>
                <a:path w="5875020" h="2551429">
                  <a:moveTo>
                    <a:pt x="568452" y="201168"/>
                  </a:moveTo>
                  <a:lnTo>
                    <a:pt x="565404" y="190500"/>
                  </a:lnTo>
                  <a:lnTo>
                    <a:pt x="554736" y="195072"/>
                  </a:lnTo>
                  <a:lnTo>
                    <a:pt x="559308" y="204216"/>
                  </a:lnTo>
                  <a:lnTo>
                    <a:pt x="568452" y="201168"/>
                  </a:lnTo>
                  <a:close/>
                </a:path>
                <a:path w="5875020" h="2551429">
                  <a:moveTo>
                    <a:pt x="571500" y="582168"/>
                  </a:moveTo>
                  <a:lnTo>
                    <a:pt x="569976" y="571500"/>
                  </a:lnTo>
                  <a:lnTo>
                    <a:pt x="559308" y="571500"/>
                  </a:lnTo>
                  <a:lnTo>
                    <a:pt x="560832" y="582168"/>
                  </a:lnTo>
                  <a:lnTo>
                    <a:pt x="571500" y="582168"/>
                  </a:lnTo>
                  <a:close/>
                </a:path>
                <a:path w="5875020" h="2551429">
                  <a:moveTo>
                    <a:pt x="571500" y="310896"/>
                  </a:moveTo>
                  <a:lnTo>
                    <a:pt x="565404" y="301752"/>
                  </a:lnTo>
                  <a:lnTo>
                    <a:pt x="557784" y="309372"/>
                  </a:lnTo>
                  <a:lnTo>
                    <a:pt x="563880" y="316992"/>
                  </a:lnTo>
                  <a:lnTo>
                    <a:pt x="571500" y="310896"/>
                  </a:lnTo>
                  <a:close/>
                </a:path>
                <a:path w="5875020" h="2551429">
                  <a:moveTo>
                    <a:pt x="583692" y="507492"/>
                  </a:moveTo>
                  <a:lnTo>
                    <a:pt x="582168" y="496824"/>
                  </a:lnTo>
                  <a:lnTo>
                    <a:pt x="571500" y="498348"/>
                  </a:lnTo>
                  <a:lnTo>
                    <a:pt x="573024" y="509016"/>
                  </a:lnTo>
                  <a:lnTo>
                    <a:pt x="583692" y="507492"/>
                  </a:lnTo>
                  <a:close/>
                </a:path>
                <a:path w="5875020" h="2551429">
                  <a:moveTo>
                    <a:pt x="588264" y="192024"/>
                  </a:moveTo>
                  <a:lnTo>
                    <a:pt x="585216" y="182880"/>
                  </a:lnTo>
                  <a:lnTo>
                    <a:pt x="574548" y="185928"/>
                  </a:lnTo>
                  <a:lnTo>
                    <a:pt x="579120" y="196596"/>
                  </a:lnTo>
                  <a:lnTo>
                    <a:pt x="588264" y="192024"/>
                  </a:lnTo>
                  <a:close/>
                </a:path>
                <a:path w="5875020" h="2551429">
                  <a:moveTo>
                    <a:pt x="589788" y="298704"/>
                  </a:moveTo>
                  <a:lnTo>
                    <a:pt x="583692" y="289560"/>
                  </a:lnTo>
                  <a:lnTo>
                    <a:pt x="574548" y="295656"/>
                  </a:lnTo>
                  <a:lnTo>
                    <a:pt x="580644" y="304800"/>
                  </a:lnTo>
                  <a:lnTo>
                    <a:pt x="589788" y="298704"/>
                  </a:lnTo>
                  <a:close/>
                </a:path>
                <a:path w="5875020" h="2551429">
                  <a:moveTo>
                    <a:pt x="592836" y="582168"/>
                  </a:moveTo>
                  <a:lnTo>
                    <a:pt x="591312" y="571500"/>
                  </a:lnTo>
                  <a:lnTo>
                    <a:pt x="580644" y="571500"/>
                  </a:lnTo>
                  <a:lnTo>
                    <a:pt x="582168" y="582168"/>
                  </a:lnTo>
                  <a:lnTo>
                    <a:pt x="592836" y="582168"/>
                  </a:lnTo>
                  <a:close/>
                </a:path>
                <a:path w="5875020" h="2551429">
                  <a:moveTo>
                    <a:pt x="605028" y="502920"/>
                  </a:moveTo>
                  <a:lnTo>
                    <a:pt x="603504" y="492252"/>
                  </a:lnTo>
                  <a:lnTo>
                    <a:pt x="592836" y="495300"/>
                  </a:lnTo>
                  <a:lnTo>
                    <a:pt x="594360" y="504444"/>
                  </a:lnTo>
                  <a:lnTo>
                    <a:pt x="605028" y="502920"/>
                  </a:lnTo>
                  <a:close/>
                </a:path>
                <a:path w="5875020" h="2551429">
                  <a:moveTo>
                    <a:pt x="606552" y="286512"/>
                  </a:moveTo>
                  <a:lnTo>
                    <a:pt x="600456" y="277368"/>
                  </a:lnTo>
                  <a:lnTo>
                    <a:pt x="592836" y="283464"/>
                  </a:lnTo>
                  <a:lnTo>
                    <a:pt x="591312" y="283464"/>
                  </a:lnTo>
                  <a:lnTo>
                    <a:pt x="597408" y="292608"/>
                  </a:lnTo>
                  <a:lnTo>
                    <a:pt x="598932" y="291084"/>
                  </a:lnTo>
                  <a:lnTo>
                    <a:pt x="606552" y="286512"/>
                  </a:lnTo>
                  <a:close/>
                </a:path>
                <a:path w="5875020" h="2551429">
                  <a:moveTo>
                    <a:pt x="608076" y="184404"/>
                  </a:moveTo>
                  <a:lnTo>
                    <a:pt x="605028" y="175260"/>
                  </a:lnTo>
                  <a:lnTo>
                    <a:pt x="601980" y="175260"/>
                  </a:lnTo>
                  <a:lnTo>
                    <a:pt x="594360" y="178308"/>
                  </a:lnTo>
                  <a:lnTo>
                    <a:pt x="598932" y="188976"/>
                  </a:lnTo>
                  <a:lnTo>
                    <a:pt x="606552" y="185928"/>
                  </a:lnTo>
                  <a:lnTo>
                    <a:pt x="608076" y="184404"/>
                  </a:lnTo>
                  <a:close/>
                </a:path>
                <a:path w="5875020" h="2551429">
                  <a:moveTo>
                    <a:pt x="614172" y="580644"/>
                  </a:moveTo>
                  <a:lnTo>
                    <a:pt x="612648" y="569976"/>
                  </a:lnTo>
                  <a:lnTo>
                    <a:pt x="611124" y="569976"/>
                  </a:lnTo>
                  <a:lnTo>
                    <a:pt x="601980" y="571500"/>
                  </a:lnTo>
                  <a:lnTo>
                    <a:pt x="603504" y="582168"/>
                  </a:lnTo>
                  <a:lnTo>
                    <a:pt x="611124" y="580644"/>
                  </a:lnTo>
                  <a:lnTo>
                    <a:pt x="614172" y="580644"/>
                  </a:lnTo>
                  <a:close/>
                </a:path>
                <a:path w="5875020" h="2551429">
                  <a:moveTo>
                    <a:pt x="624840" y="274320"/>
                  </a:moveTo>
                  <a:lnTo>
                    <a:pt x="618744" y="265176"/>
                  </a:lnTo>
                  <a:lnTo>
                    <a:pt x="609600" y="271272"/>
                  </a:lnTo>
                  <a:lnTo>
                    <a:pt x="615696" y="280416"/>
                  </a:lnTo>
                  <a:lnTo>
                    <a:pt x="624840" y="274320"/>
                  </a:lnTo>
                  <a:close/>
                </a:path>
                <a:path w="5875020" h="2551429">
                  <a:moveTo>
                    <a:pt x="626364" y="499872"/>
                  </a:moveTo>
                  <a:lnTo>
                    <a:pt x="623316" y="489204"/>
                  </a:lnTo>
                  <a:lnTo>
                    <a:pt x="612648" y="490728"/>
                  </a:lnTo>
                  <a:lnTo>
                    <a:pt x="615696" y="501396"/>
                  </a:lnTo>
                  <a:lnTo>
                    <a:pt x="624840" y="499872"/>
                  </a:lnTo>
                  <a:lnTo>
                    <a:pt x="626364" y="499872"/>
                  </a:lnTo>
                  <a:close/>
                </a:path>
                <a:path w="5875020" h="2551429">
                  <a:moveTo>
                    <a:pt x="627888" y="176784"/>
                  </a:moveTo>
                  <a:lnTo>
                    <a:pt x="624840" y="167640"/>
                  </a:lnTo>
                  <a:lnTo>
                    <a:pt x="614172" y="170688"/>
                  </a:lnTo>
                  <a:lnTo>
                    <a:pt x="618744" y="181356"/>
                  </a:lnTo>
                  <a:lnTo>
                    <a:pt x="627888" y="176784"/>
                  </a:lnTo>
                  <a:close/>
                </a:path>
                <a:path w="5875020" h="2551429">
                  <a:moveTo>
                    <a:pt x="635508" y="580644"/>
                  </a:moveTo>
                  <a:lnTo>
                    <a:pt x="633984" y="569976"/>
                  </a:lnTo>
                  <a:lnTo>
                    <a:pt x="623316" y="569976"/>
                  </a:lnTo>
                  <a:lnTo>
                    <a:pt x="624840" y="580644"/>
                  </a:lnTo>
                  <a:lnTo>
                    <a:pt x="635508" y="580644"/>
                  </a:lnTo>
                  <a:close/>
                </a:path>
                <a:path w="5875020" h="2551429">
                  <a:moveTo>
                    <a:pt x="643128" y="263652"/>
                  </a:moveTo>
                  <a:lnTo>
                    <a:pt x="637032" y="254508"/>
                  </a:lnTo>
                  <a:lnTo>
                    <a:pt x="627888" y="260604"/>
                  </a:lnTo>
                  <a:lnTo>
                    <a:pt x="633984" y="269748"/>
                  </a:lnTo>
                  <a:lnTo>
                    <a:pt x="643128" y="263652"/>
                  </a:lnTo>
                  <a:close/>
                </a:path>
                <a:path w="5875020" h="2551429">
                  <a:moveTo>
                    <a:pt x="646176" y="495300"/>
                  </a:moveTo>
                  <a:lnTo>
                    <a:pt x="644652" y="484632"/>
                  </a:lnTo>
                  <a:lnTo>
                    <a:pt x="633984" y="487680"/>
                  </a:lnTo>
                  <a:lnTo>
                    <a:pt x="635508" y="496824"/>
                  </a:lnTo>
                  <a:lnTo>
                    <a:pt x="646176" y="495300"/>
                  </a:lnTo>
                  <a:close/>
                </a:path>
                <a:path w="5875020" h="2551429">
                  <a:moveTo>
                    <a:pt x="649224" y="170688"/>
                  </a:moveTo>
                  <a:lnTo>
                    <a:pt x="644652" y="160020"/>
                  </a:lnTo>
                  <a:lnTo>
                    <a:pt x="635508" y="163068"/>
                  </a:lnTo>
                  <a:lnTo>
                    <a:pt x="638556" y="173736"/>
                  </a:lnTo>
                  <a:lnTo>
                    <a:pt x="649224" y="170688"/>
                  </a:lnTo>
                  <a:close/>
                </a:path>
                <a:path w="5875020" h="2551429">
                  <a:moveTo>
                    <a:pt x="656844" y="580644"/>
                  </a:moveTo>
                  <a:lnTo>
                    <a:pt x="655320" y="569976"/>
                  </a:lnTo>
                  <a:lnTo>
                    <a:pt x="644652" y="569976"/>
                  </a:lnTo>
                  <a:lnTo>
                    <a:pt x="646176" y="580644"/>
                  </a:lnTo>
                  <a:lnTo>
                    <a:pt x="656844" y="580644"/>
                  </a:lnTo>
                  <a:close/>
                </a:path>
                <a:path w="5875020" h="2551429">
                  <a:moveTo>
                    <a:pt x="661416" y="254508"/>
                  </a:moveTo>
                  <a:lnTo>
                    <a:pt x="656844" y="245364"/>
                  </a:lnTo>
                  <a:lnTo>
                    <a:pt x="646176" y="249936"/>
                  </a:lnTo>
                  <a:lnTo>
                    <a:pt x="652272" y="259080"/>
                  </a:lnTo>
                  <a:lnTo>
                    <a:pt x="661416" y="254508"/>
                  </a:lnTo>
                  <a:close/>
                </a:path>
                <a:path w="5875020" h="2551429">
                  <a:moveTo>
                    <a:pt x="667512" y="490728"/>
                  </a:moveTo>
                  <a:lnTo>
                    <a:pt x="664464" y="480060"/>
                  </a:lnTo>
                  <a:lnTo>
                    <a:pt x="655320" y="483108"/>
                  </a:lnTo>
                  <a:lnTo>
                    <a:pt x="656844" y="493776"/>
                  </a:lnTo>
                  <a:lnTo>
                    <a:pt x="661416" y="492252"/>
                  </a:lnTo>
                  <a:lnTo>
                    <a:pt x="667512" y="490728"/>
                  </a:lnTo>
                  <a:close/>
                </a:path>
                <a:path w="5875020" h="2551429">
                  <a:moveTo>
                    <a:pt x="669036" y="163068"/>
                  </a:moveTo>
                  <a:lnTo>
                    <a:pt x="664464" y="152400"/>
                  </a:lnTo>
                  <a:lnTo>
                    <a:pt x="655320" y="156972"/>
                  </a:lnTo>
                  <a:lnTo>
                    <a:pt x="658368" y="166116"/>
                  </a:lnTo>
                  <a:lnTo>
                    <a:pt x="669036" y="163068"/>
                  </a:lnTo>
                  <a:close/>
                </a:path>
                <a:path w="5875020" h="2551429">
                  <a:moveTo>
                    <a:pt x="678180" y="579120"/>
                  </a:moveTo>
                  <a:lnTo>
                    <a:pt x="676656" y="568452"/>
                  </a:lnTo>
                  <a:lnTo>
                    <a:pt x="665988" y="569976"/>
                  </a:lnTo>
                  <a:lnTo>
                    <a:pt x="667512" y="580644"/>
                  </a:lnTo>
                  <a:lnTo>
                    <a:pt x="678180" y="579120"/>
                  </a:lnTo>
                  <a:close/>
                </a:path>
                <a:path w="5875020" h="2551429">
                  <a:moveTo>
                    <a:pt x="679704" y="245364"/>
                  </a:moveTo>
                  <a:lnTo>
                    <a:pt x="675132" y="236220"/>
                  </a:lnTo>
                  <a:lnTo>
                    <a:pt x="665988" y="240792"/>
                  </a:lnTo>
                  <a:lnTo>
                    <a:pt x="670560" y="249936"/>
                  </a:lnTo>
                  <a:lnTo>
                    <a:pt x="679704" y="245364"/>
                  </a:lnTo>
                  <a:close/>
                </a:path>
                <a:path w="5875020" h="2551429">
                  <a:moveTo>
                    <a:pt x="688848" y="486156"/>
                  </a:moveTo>
                  <a:lnTo>
                    <a:pt x="685800" y="475488"/>
                  </a:lnTo>
                  <a:lnTo>
                    <a:pt x="675132" y="478536"/>
                  </a:lnTo>
                  <a:lnTo>
                    <a:pt x="678180" y="487680"/>
                  </a:lnTo>
                  <a:lnTo>
                    <a:pt x="688848" y="486156"/>
                  </a:lnTo>
                  <a:close/>
                </a:path>
                <a:path w="5875020" h="2551429">
                  <a:moveTo>
                    <a:pt x="688848" y="155448"/>
                  </a:moveTo>
                  <a:lnTo>
                    <a:pt x="685800" y="146304"/>
                  </a:lnTo>
                  <a:lnTo>
                    <a:pt x="675132" y="149352"/>
                  </a:lnTo>
                  <a:lnTo>
                    <a:pt x="678180" y="158496"/>
                  </a:lnTo>
                  <a:lnTo>
                    <a:pt x="688848" y="155448"/>
                  </a:lnTo>
                  <a:close/>
                </a:path>
                <a:path w="5875020" h="2551429">
                  <a:moveTo>
                    <a:pt x="699516" y="579120"/>
                  </a:moveTo>
                  <a:lnTo>
                    <a:pt x="697992" y="568452"/>
                  </a:lnTo>
                  <a:lnTo>
                    <a:pt x="687324" y="568452"/>
                  </a:lnTo>
                  <a:lnTo>
                    <a:pt x="688848" y="579120"/>
                  </a:lnTo>
                  <a:lnTo>
                    <a:pt x="699516" y="579120"/>
                  </a:lnTo>
                  <a:close/>
                </a:path>
                <a:path w="5875020" h="2551429">
                  <a:moveTo>
                    <a:pt x="699516" y="237744"/>
                  </a:moveTo>
                  <a:lnTo>
                    <a:pt x="696468" y="227076"/>
                  </a:lnTo>
                  <a:lnTo>
                    <a:pt x="691896" y="228600"/>
                  </a:lnTo>
                  <a:lnTo>
                    <a:pt x="685800" y="231648"/>
                  </a:lnTo>
                  <a:lnTo>
                    <a:pt x="690372" y="240792"/>
                  </a:lnTo>
                  <a:lnTo>
                    <a:pt x="696468" y="237744"/>
                  </a:lnTo>
                  <a:lnTo>
                    <a:pt x="699516" y="237744"/>
                  </a:lnTo>
                  <a:close/>
                </a:path>
                <a:path w="5875020" h="2551429">
                  <a:moveTo>
                    <a:pt x="708660" y="480060"/>
                  </a:moveTo>
                  <a:lnTo>
                    <a:pt x="707136" y="469392"/>
                  </a:lnTo>
                  <a:lnTo>
                    <a:pt x="696468" y="472440"/>
                  </a:lnTo>
                  <a:lnTo>
                    <a:pt x="699516" y="483108"/>
                  </a:lnTo>
                  <a:lnTo>
                    <a:pt x="708660" y="480060"/>
                  </a:lnTo>
                  <a:close/>
                </a:path>
                <a:path w="5875020" h="2551429">
                  <a:moveTo>
                    <a:pt x="708660" y="149352"/>
                  </a:moveTo>
                  <a:lnTo>
                    <a:pt x="705612" y="138684"/>
                  </a:lnTo>
                  <a:lnTo>
                    <a:pt x="702564" y="140208"/>
                  </a:lnTo>
                  <a:lnTo>
                    <a:pt x="694944" y="141732"/>
                  </a:lnTo>
                  <a:lnTo>
                    <a:pt x="699516" y="152400"/>
                  </a:lnTo>
                  <a:lnTo>
                    <a:pt x="705612" y="149352"/>
                  </a:lnTo>
                  <a:lnTo>
                    <a:pt x="708660" y="149352"/>
                  </a:lnTo>
                  <a:close/>
                </a:path>
                <a:path w="5875020" h="2551429">
                  <a:moveTo>
                    <a:pt x="719328" y="230124"/>
                  </a:moveTo>
                  <a:lnTo>
                    <a:pt x="716280" y="219456"/>
                  </a:lnTo>
                  <a:lnTo>
                    <a:pt x="708660" y="222504"/>
                  </a:lnTo>
                  <a:lnTo>
                    <a:pt x="705612" y="224028"/>
                  </a:lnTo>
                  <a:lnTo>
                    <a:pt x="710184" y="233172"/>
                  </a:lnTo>
                  <a:lnTo>
                    <a:pt x="711708" y="231648"/>
                  </a:lnTo>
                  <a:lnTo>
                    <a:pt x="719328" y="230124"/>
                  </a:lnTo>
                  <a:close/>
                </a:path>
                <a:path w="5875020" h="2551429">
                  <a:moveTo>
                    <a:pt x="720852" y="579120"/>
                  </a:moveTo>
                  <a:lnTo>
                    <a:pt x="719328" y="568452"/>
                  </a:lnTo>
                  <a:lnTo>
                    <a:pt x="708660" y="568452"/>
                  </a:lnTo>
                  <a:lnTo>
                    <a:pt x="710184" y="579120"/>
                  </a:lnTo>
                  <a:lnTo>
                    <a:pt x="720852" y="579120"/>
                  </a:lnTo>
                  <a:close/>
                </a:path>
                <a:path w="5875020" h="2551429">
                  <a:moveTo>
                    <a:pt x="728472" y="141732"/>
                  </a:moveTo>
                  <a:lnTo>
                    <a:pt x="725424" y="132588"/>
                  </a:lnTo>
                  <a:lnTo>
                    <a:pt x="716280" y="135636"/>
                  </a:lnTo>
                  <a:lnTo>
                    <a:pt x="719328" y="146304"/>
                  </a:lnTo>
                  <a:lnTo>
                    <a:pt x="728472" y="141732"/>
                  </a:lnTo>
                  <a:close/>
                </a:path>
                <a:path w="5875020" h="2551429">
                  <a:moveTo>
                    <a:pt x="729996" y="475488"/>
                  </a:moveTo>
                  <a:lnTo>
                    <a:pt x="726948" y="464820"/>
                  </a:lnTo>
                  <a:lnTo>
                    <a:pt x="716280" y="467868"/>
                  </a:lnTo>
                  <a:lnTo>
                    <a:pt x="719328" y="477012"/>
                  </a:lnTo>
                  <a:lnTo>
                    <a:pt x="729996" y="475488"/>
                  </a:lnTo>
                  <a:close/>
                </a:path>
                <a:path w="5875020" h="2551429">
                  <a:moveTo>
                    <a:pt x="739140" y="224028"/>
                  </a:moveTo>
                  <a:lnTo>
                    <a:pt x="736092" y="213360"/>
                  </a:lnTo>
                  <a:lnTo>
                    <a:pt x="726948" y="216408"/>
                  </a:lnTo>
                  <a:lnTo>
                    <a:pt x="729996" y="227076"/>
                  </a:lnTo>
                  <a:lnTo>
                    <a:pt x="739140" y="224028"/>
                  </a:lnTo>
                  <a:close/>
                </a:path>
                <a:path w="5875020" h="2551429">
                  <a:moveTo>
                    <a:pt x="742188" y="577596"/>
                  </a:moveTo>
                  <a:lnTo>
                    <a:pt x="740664" y="566928"/>
                  </a:lnTo>
                  <a:lnTo>
                    <a:pt x="729996" y="566928"/>
                  </a:lnTo>
                  <a:lnTo>
                    <a:pt x="731520" y="577596"/>
                  </a:lnTo>
                  <a:lnTo>
                    <a:pt x="742188" y="577596"/>
                  </a:lnTo>
                  <a:close/>
                </a:path>
                <a:path w="5875020" h="2551429">
                  <a:moveTo>
                    <a:pt x="749808" y="469392"/>
                  </a:moveTo>
                  <a:lnTo>
                    <a:pt x="748284" y="458724"/>
                  </a:lnTo>
                  <a:lnTo>
                    <a:pt x="737616" y="461772"/>
                  </a:lnTo>
                  <a:lnTo>
                    <a:pt x="740664" y="472440"/>
                  </a:lnTo>
                  <a:lnTo>
                    <a:pt x="749808" y="469392"/>
                  </a:lnTo>
                  <a:close/>
                </a:path>
                <a:path w="5875020" h="2551429">
                  <a:moveTo>
                    <a:pt x="749808" y="135636"/>
                  </a:moveTo>
                  <a:lnTo>
                    <a:pt x="746760" y="124968"/>
                  </a:lnTo>
                  <a:lnTo>
                    <a:pt x="736092" y="128016"/>
                  </a:lnTo>
                  <a:lnTo>
                    <a:pt x="736092" y="129540"/>
                  </a:lnTo>
                  <a:lnTo>
                    <a:pt x="739140" y="138684"/>
                  </a:lnTo>
                  <a:lnTo>
                    <a:pt x="749808" y="135636"/>
                  </a:lnTo>
                  <a:close/>
                </a:path>
                <a:path w="5875020" h="2551429">
                  <a:moveTo>
                    <a:pt x="760476" y="217932"/>
                  </a:moveTo>
                  <a:lnTo>
                    <a:pt x="757428" y="207264"/>
                  </a:lnTo>
                  <a:lnTo>
                    <a:pt x="746760" y="210312"/>
                  </a:lnTo>
                  <a:lnTo>
                    <a:pt x="749808" y="220980"/>
                  </a:lnTo>
                  <a:lnTo>
                    <a:pt x="760476" y="217932"/>
                  </a:lnTo>
                  <a:close/>
                </a:path>
                <a:path w="5875020" h="2551429">
                  <a:moveTo>
                    <a:pt x="763524" y="577596"/>
                  </a:moveTo>
                  <a:lnTo>
                    <a:pt x="762000" y="566928"/>
                  </a:lnTo>
                  <a:lnTo>
                    <a:pt x="751332" y="566928"/>
                  </a:lnTo>
                  <a:lnTo>
                    <a:pt x="752856" y="577596"/>
                  </a:lnTo>
                  <a:lnTo>
                    <a:pt x="763524" y="577596"/>
                  </a:lnTo>
                  <a:close/>
                </a:path>
                <a:path w="5875020" h="2551429">
                  <a:moveTo>
                    <a:pt x="769620" y="129540"/>
                  </a:moveTo>
                  <a:lnTo>
                    <a:pt x="766572" y="118872"/>
                  </a:lnTo>
                  <a:lnTo>
                    <a:pt x="755904" y="121920"/>
                  </a:lnTo>
                  <a:lnTo>
                    <a:pt x="758952" y="132588"/>
                  </a:lnTo>
                  <a:lnTo>
                    <a:pt x="769620" y="129540"/>
                  </a:lnTo>
                  <a:close/>
                </a:path>
                <a:path w="5875020" h="2551429">
                  <a:moveTo>
                    <a:pt x="771144" y="463296"/>
                  </a:moveTo>
                  <a:lnTo>
                    <a:pt x="768096" y="452628"/>
                  </a:lnTo>
                  <a:lnTo>
                    <a:pt x="757428" y="455676"/>
                  </a:lnTo>
                  <a:lnTo>
                    <a:pt x="760476" y="466344"/>
                  </a:lnTo>
                  <a:lnTo>
                    <a:pt x="771144" y="463296"/>
                  </a:lnTo>
                  <a:close/>
                </a:path>
                <a:path w="5875020" h="2551429">
                  <a:moveTo>
                    <a:pt x="780288" y="213360"/>
                  </a:moveTo>
                  <a:lnTo>
                    <a:pt x="778764" y="202692"/>
                  </a:lnTo>
                  <a:lnTo>
                    <a:pt x="768096" y="205740"/>
                  </a:lnTo>
                  <a:lnTo>
                    <a:pt x="769620" y="216408"/>
                  </a:lnTo>
                  <a:lnTo>
                    <a:pt x="780288" y="213360"/>
                  </a:lnTo>
                  <a:close/>
                </a:path>
                <a:path w="5875020" h="2551429">
                  <a:moveTo>
                    <a:pt x="784860" y="576072"/>
                  </a:moveTo>
                  <a:lnTo>
                    <a:pt x="783336" y="565404"/>
                  </a:lnTo>
                  <a:lnTo>
                    <a:pt x="772668" y="565404"/>
                  </a:lnTo>
                  <a:lnTo>
                    <a:pt x="774192" y="576072"/>
                  </a:lnTo>
                  <a:lnTo>
                    <a:pt x="784860" y="576072"/>
                  </a:lnTo>
                  <a:close/>
                </a:path>
                <a:path w="5875020" h="2551429">
                  <a:moveTo>
                    <a:pt x="790956" y="457200"/>
                  </a:moveTo>
                  <a:lnTo>
                    <a:pt x="787908" y="446532"/>
                  </a:lnTo>
                  <a:lnTo>
                    <a:pt x="778764" y="449580"/>
                  </a:lnTo>
                  <a:lnTo>
                    <a:pt x="781812" y="460248"/>
                  </a:lnTo>
                  <a:lnTo>
                    <a:pt x="790956" y="457200"/>
                  </a:lnTo>
                  <a:close/>
                </a:path>
                <a:path w="5875020" h="2551429">
                  <a:moveTo>
                    <a:pt x="790956" y="123444"/>
                  </a:moveTo>
                  <a:lnTo>
                    <a:pt x="787908" y="114300"/>
                  </a:lnTo>
                  <a:lnTo>
                    <a:pt x="777240" y="115824"/>
                  </a:lnTo>
                  <a:lnTo>
                    <a:pt x="780288" y="126492"/>
                  </a:lnTo>
                  <a:lnTo>
                    <a:pt x="790956" y="123444"/>
                  </a:lnTo>
                  <a:close/>
                </a:path>
                <a:path w="5875020" h="2551429">
                  <a:moveTo>
                    <a:pt x="801624" y="210312"/>
                  </a:moveTo>
                  <a:lnTo>
                    <a:pt x="800100" y="199644"/>
                  </a:lnTo>
                  <a:lnTo>
                    <a:pt x="789432" y="201168"/>
                  </a:lnTo>
                  <a:lnTo>
                    <a:pt x="790956" y="211836"/>
                  </a:lnTo>
                  <a:lnTo>
                    <a:pt x="801624" y="210312"/>
                  </a:lnTo>
                  <a:close/>
                </a:path>
                <a:path w="5875020" h="2551429">
                  <a:moveTo>
                    <a:pt x="806196" y="576072"/>
                  </a:moveTo>
                  <a:lnTo>
                    <a:pt x="804672" y="565404"/>
                  </a:lnTo>
                  <a:lnTo>
                    <a:pt x="794004" y="565404"/>
                  </a:lnTo>
                  <a:lnTo>
                    <a:pt x="795528" y="576072"/>
                  </a:lnTo>
                  <a:lnTo>
                    <a:pt x="806196" y="576072"/>
                  </a:lnTo>
                  <a:close/>
                </a:path>
                <a:path w="5875020" h="2551429">
                  <a:moveTo>
                    <a:pt x="810768" y="118872"/>
                  </a:moveTo>
                  <a:lnTo>
                    <a:pt x="807720" y="108204"/>
                  </a:lnTo>
                  <a:lnTo>
                    <a:pt x="804672" y="108204"/>
                  </a:lnTo>
                  <a:lnTo>
                    <a:pt x="797052" y="111252"/>
                  </a:lnTo>
                  <a:lnTo>
                    <a:pt x="800100" y="120396"/>
                  </a:lnTo>
                  <a:lnTo>
                    <a:pt x="806196" y="118872"/>
                  </a:lnTo>
                  <a:lnTo>
                    <a:pt x="810768" y="118872"/>
                  </a:lnTo>
                  <a:close/>
                </a:path>
                <a:path w="5875020" h="2551429">
                  <a:moveTo>
                    <a:pt x="812292" y="451104"/>
                  </a:moveTo>
                  <a:lnTo>
                    <a:pt x="809244" y="440436"/>
                  </a:lnTo>
                  <a:lnTo>
                    <a:pt x="804672" y="441960"/>
                  </a:lnTo>
                  <a:lnTo>
                    <a:pt x="798576" y="443484"/>
                  </a:lnTo>
                  <a:lnTo>
                    <a:pt x="801624" y="454152"/>
                  </a:lnTo>
                  <a:lnTo>
                    <a:pt x="807720" y="452628"/>
                  </a:lnTo>
                  <a:lnTo>
                    <a:pt x="812292" y="451104"/>
                  </a:lnTo>
                  <a:close/>
                </a:path>
                <a:path w="5875020" h="2551429">
                  <a:moveTo>
                    <a:pt x="822960" y="207264"/>
                  </a:moveTo>
                  <a:lnTo>
                    <a:pt x="821436" y="196596"/>
                  </a:lnTo>
                  <a:lnTo>
                    <a:pt x="810768" y="198120"/>
                  </a:lnTo>
                  <a:lnTo>
                    <a:pt x="812292" y="208788"/>
                  </a:lnTo>
                  <a:lnTo>
                    <a:pt x="822960" y="207264"/>
                  </a:lnTo>
                  <a:close/>
                </a:path>
                <a:path w="5875020" h="2551429">
                  <a:moveTo>
                    <a:pt x="827532" y="574548"/>
                  </a:moveTo>
                  <a:lnTo>
                    <a:pt x="826008" y="563880"/>
                  </a:lnTo>
                  <a:lnTo>
                    <a:pt x="815340" y="563880"/>
                  </a:lnTo>
                  <a:lnTo>
                    <a:pt x="816864" y="574548"/>
                  </a:lnTo>
                  <a:lnTo>
                    <a:pt x="827532" y="574548"/>
                  </a:lnTo>
                  <a:close/>
                </a:path>
                <a:path w="5875020" h="2551429">
                  <a:moveTo>
                    <a:pt x="830580" y="112776"/>
                  </a:moveTo>
                  <a:lnTo>
                    <a:pt x="829056" y="102108"/>
                  </a:lnTo>
                  <a:lnTo>
                    <a:pt x="818388" y="105156"/>
                  </a:lnTo>
                  <a:lnTo>
                    <a:pt x="821436" y="115824"/>
                  </a:lnTo>
                  <a:lnTo>
                    <a:pt x="830580" y="112776"/>
                  </a:lnTo>
                  <a:close/>
                </a:path>
                <a:path w="5875020" h="2551429">
                  <a:moveTo>
                    <a:pt x="832104" y="445008"/>
                  </a:moveTo>
                  <a:lnTo>
                    <a:pt x="829056" y="434340"/>
                  </a:lnTo>
                  <a:lnTo>
                    <a:pt x="818388" y="437388"/>
                  </a:lnTo>
                  <a:lnTo>
                    <a:pt x="821436" y="448056"/>
                  </a:lnTo>
                  <a:lnTo>
                    <a:pt x="832104" y="445008"/>
                  </a:lnTo>
                  <a:close/>
                </a:path>
                <a:path w="5875020" h="2551429">
                  <a:moveTo>
                    <a:pt x="842772" y="193548"/>
                  </a:moveTo>
                  <a:lnTo>
                    <a:pt x="832104" y="195072"/>
                  </a:lnTo>
                  <a:lnTo>
                    <a:pt x="833628" y="205740"/>
                  </a:lnTo>
                  <a:lnTo>
                    <a:pt x="842772" y="204216"/>
                  </a:lnTo>
                  <a:lnTo>
                    <a:pt x="842772" y="193548"/>
                  </a:lnTo>
                  <a:close/>
                </a:path>
                <a:path w="5875020" h="2551429">
                  <a:moveTo>
                    <a:pt x="848868" y="573024"/>
                  </a:moveTo>
                  <a:lnTo>
                    <a:pt x="847344" y="562356"/>
                  </a:lnTo>
                  <a:lnTo>
                    <a:pt x="836676" y="563880"/>
                  </a:lnTo>
                  <a:lnTo>
                    <a:pt x="838200" y="574548"/>
                  </a:lnTo>
                  <a:lnTo>
                    <a:pt x="848868" y="573024"/>
                  </a:lnTo>
                  <a:close/>
                </a:path>
                <a:path w="5875020" h="2551429">
                  <a:moveTo>
                    <a:pt x="851916" y="108204"/>
                  </a:moveTo>
                  <a:lnTo>
                    <a:pt x="848868" y="97536"/>
                  </a:lnTo>
                  <a:lnTo>
                    <a:pt x="839724" y="100584"/>
                  </a:lnTo>
                  <a:lnTo>
                    <a:pt x="841248" y="109728"/>
                  </a:lnTo>
                  <a:lnTo>
                    <a:pt x="851916" y="108204"/>
                  </a:lnTo>
                  <a:close/>
                </a:path>
                <a:path w="5875020" h="2551429">
                  <a:moveTo>
                    <a:pt x="853440" y="438912"/>
                  </a:moveTo>
                  <a:lnTo>
                    <a:pt x="848868" y="428244"/>
                  </a:lnTo>
                  <a:lnTo>
                    <a:pt x="839724" y="431292"/>
                  </a:lnTo>
                  <a:lnTo>
                    <a:pt x="842772" y="441960"/>
                  </a:lnTo>
                  <a:lnTo>
                    <a:pt x="853440" y="438912"/>
                  </a:lnTo>
                  <a:close/>
                </a:path>
                <a:path w="5875020" h="2551429">
                  <a:moveTo>
                    <a:pt x="864108" y="192024"/>
                  </a:moveTo>
                  <a:lnTo>
                    <a:pt x="853440" y="192024"/>
                  </a:lnTo>
                  <a:lnTo>
                    <a:pt x="853440" y="202692"/>
                  </a:lnTo>
                  <a:lnTo>
                    <a:pt x="864108" y="201168"/>
                  </a:lnTo>
                  <a:lnTo>
                    <a:pt x="864108" y="192024"/>
                  </a:lnTo>
                  <a:close/>
                </a:path>
                <a:path w="5875020" h="2551429">
                  <a:moveTo>
                    <a:pt x="870204" y="573024"/>
                  </a:moveTo>
                  <a:lnTo>
                    <a:pt x="868680" y="562356"/>
                  </a:lnTo>
                  <a:lnTo>
                    <a:pt x="858012" y="562356"/>
                  </a:lnTo>
                  <a:lnTo>
                    <a:pt x="859536" y="573024"/>
                  </a:lnTo>
                  <a:lnTo>
                    <a:pt x="870204" y="573024"/>
                  </a:lnTo>
                  <a:close/>
                </a:path>
                <a:path w="5875020" h="2551429">
                  <a:moveTo>
                    <a:pt x="873252" y="431292"/>
                  </a:moveTo>
                  <a:lnTo>
                    <a:pt x="870204" y="422148"/>
                  </a:lnTo>
                  <a:lnTo>
                    <a:pt x="859536" y="425196"/>
                  </a:lnTo>
                  <a:lnTo>
                    <a:pt x="862584" y="434340"/>
                  </a:lnTo>
                  <a:lnTo>
                    <a:pt x="873252" y="431292"/>
                  </a:lnTo>
                  <a:close/>
                </a:path>
                <a:path w="5875020" h="2551429">
                  <a:moveTo>
                    <a:pt x="873252" y="103632"/>
                  </a:moveTo>
                  <a:lnTo>
                    <a:pt x="870204" y="92964"/>
                  </a:lnTo>
                  <a:lnTo>
                    <a:pt x="859536" y="94488"/>
                  </a:lnTo>
                  <a:lnTo>
                    <a:pt x="862584" y="105156"/>
                  </a:lnTo>
                  <a:lnTo>
                    <a:pt x="873252" y="103632"/>
                  </a:lnTo>
                  <a:close/>
                </a:path>
                <a:path w="5875020" h="2551429">
                  <a:moveTo>
                    <a:pt x="885444" y="188976"/>
                  </a:moveTo>
                  <a:lnTo>
                    <a:pt x="874776" y="190500"/>
                  </a:lnTo>
                  <a:lnTo>
                    <a:pt x="874776" y="201168"/>
                  </a:lnTo>
                  <a:lnTo>
                    <a:pt x="885444" y="199644"/>
                  </a:lnTo>
                  <a:lnTo>
                    <a:pt x="885444" y="188976"/>
                  </a:lnTo>
                  <a:close/>
                </a:path>
                <a:path w="5875020" h="2551429">
                  <a:moveTo>
                    <a:pt x="891540" y="571500"/>
                  </a:moveTo>
                  <a:lnTo>
                    <a:pt x="890016" y="560832"/>
                  </a:lnTo>
                  <a:lnTo>
                    <a:pt x="879348" y="560832"/>
                  </a:lnTo>
                  <a:lnTo>
                    <a:pt x="880872" y="571500"/>
                  </a:lnTo>
                  <a:lnTo>
                    <a:pt x="891540" y="571500"/>
                  </a:lnTo>
                  <a:close/>
                </a:path>
                <a:path w="5875020" h="2551429">
                  <a:moveTo>
                    <a:pt x="893064" y="425196"/>
                  </a:moveTo>
                  <a:lnTo>
                    <a:pt x="890016" y="414528"/>
                  </a:lnTo>
                  <a:lnTo>
                    <a:pt x="879348" y="419100"/>
                  </a:lnTo>
                  <a:lnTo>
                    <a:pt x="883920" y="428244"/>
                  </a:lnTo>
                  <a:lnTo>
                    <a:pt x="893064" y="425196"/>
                  </a:lnTo>
                  <a:close/>
                </a:path>
                <a:path w="5875020" h="2551429">
                  <a:moveTo>
                    <a:pt x="893064" y="99060"/>
                  </a:moveTo>
                  <a:lnTo>
                    <a:pt x="891540" y="88392"/>
                  </a:lnTo>
                  <a:lnTo>
                    <a:pt x="880872" y="89916"/>
                  </a:lnTo>
                  <a:lnTo>
                    <a:pt x="882396" y="100584"/>
                  </a:lnTo>
                  <a:lnTo>
                    <a:pt x="893064" y="99060"/>
                  </a:lnTo>
                  <a:close/>
                </a:path>
                <a:path w="5875020" h="2551429">
                  <a:moveTo>
                    <a:pt x="906780" y="187452"/>
                  </a:moveTo>
                  <a:lnTo>
                    <a:pt x="896112" y="188976"/>
                  </a:lnTo>
                  <a:lnTo>
                    <a:pt x="896112" y="199644"/>
                  </a:lnTo>
                  <a:lnTo>
                    <a:pt x="906780" y="198120"/>
                  </a:lnTo>
                  <a:lnTo>
                    <a:pt x="906780" y="187452"/>
                  </a:lnTo>
                  <a:close/>
                </a:path>
                <a:path w="5875020" h="2551429">
                  <a:moveTo>
                    <a:pt x="912876" y="571500"/>
                  </a:moveTo>
                  <a:lnTo>
                    <a:pt x="911352" y="560832"/>
                  </a:lnTo>
                  <a:lnTo>
                    <a:pt x="900684" y="560832"/>
                  </a:lnTo>
                  <a:lnTo>
                    <a:pt x="902208" y="571500"/>
                  </a:lnTo>
                  <a:lnTo>
                    <a:pt x="912876" y="571500"/>
                  </a:lnTo>
                  <a:close/>
                </a:path>
                <a:path w="5875020" h="2551429">
                  <a:moveTo>
                    <a:pt x="914400" y="419100"/>
                  </a:moveTo>
                  <a:lnTo>
                    <a:pt x="911352" y="408432"/>
                  </a:lnTo>
                  <a:lnTo>
                    <a:pt x="900684" y="411480"/>
                  </a:lnTo>
                  <a:lnTo>
                    <a:pt x="903732" y="422148"/>
                  </a:lnTo>
                  <a:lnTo>
                    <a:pt x="914400" y="419100"/>
                  </a:lnTo>
                  <a:close/>
                </a:path>
                <a:path w="5875020" h="2551429">
                  <a:moveTo>
                    <a:pt x="914400" y="94488"/>
                  </a:moveTo>
                  <a:lnTo>
                    <a:pt x="912876" y="85344"/>
                  </a:lnTo>
                  <a:lnTo>
                    <a:pt x="903732" y="85344"/>
                  </a:lnTo>
                  <a:lnTo>
                    <a:pt x="902208" y="86868"/>
                  </a:lnTo>
                  <a:lnTo>
                    <a:pt x="903732" y="97536"/>
                  </a:lnTo>
                  <a:lnTo>
                    <a:pt x="905256" y="96012"/>
                  </a:lnTo>
                  <a:lnTo>
                    <a:pt x="914400" y="94488"/>
                  </a:lnTo>
                  <a:close/>
                </a:path>
                <a:path w="5875020" h="2551429">
                  <a:moveTo>
                    <a:pt x="928116" y="187452"/>
                  </a:moveTo>
                  <a:lnTo>
                    <a:pt x="917448" y="187452"/>
                  </a:lnTo>
                  <a:lnTo>
                    <a:pt x="917448" y="198120"/>
                  </a:lnTo>
                  <a:lnTo>
                    <a:pt x="928116" y="198120"/>
                  </a:lnTo>
                  <a:lnTo>
                    <a:pt x="928116" y="187452"/>
                  </a:lnTo>
                  <a:close/>
                </a:path>
                <a:path w="5875020" h="2551429">
                  <a:moveTo>
                    <a:pt x="934212" y="569976"/>
                  </a:moveTo>
                  <a:lnTo>
                    <a:pt x="932688" y="559308"/>
                  </a:lnTo>
                  <a:lnTo>
                    <a:pt x="922020" y="559308"/>
                  </a:lnTo>
                  <a:lnTo>
                    <a:pt x="923544" y="569976"/>
                  </a:lnTo>
                  <a:lnTo>
                    <a:pt x="934212" y="569976"/>
                  </a:lnTo>
                  <a:close/>
                </a:path>
                <a:path w="5875020" h="2551429">
                  <a:moveTo>
                    <a:pt x="934212" y="413004"/>
                  </a:moveTo>
                  <a:lnTo>
                    <a:pt x="931164" y="402336"/>
                  </a:lnTo>
                  <a:lnTo>
                    <a:pt x="920496" y="405384"/>
                  </a:lnTo>
                  <a:lnTo>
                    <a:pt x="923544" y="416052"/>
                  </a:lnTo>
                  <a:lnTo>
                    <a:pt x="934212" y="413004"/>
                  </a:lnTo>
                  <a:close/>
                </a:path>
                <a:path w="5875020" h="2551429">
                  <a:moveTo>
                    <a:pt x="935736" y="91440"/>
                  </a:moveTo>
                  <a:lnTo>
                    <a:pt x="934212" y="80772"/>
                  </a:lnTo>
                  <a:lnTo>
                    <a:pt x="923544" y="82296"/>
                  </a:lnTo>
                  <a:lnTo>
                    <a:pt x="925068" y="92964"/>
                  </a:lnTo>
                  <a:lnTo>
                    <a:pt x="935736" y="91440"/>
                  </a:lnTo>
                  <a:close/>
                </a:path>
                <a:path w="5875020" h="2551429">
                  <a:moveTo>
                    <a:pt x="949452" y="185928"/>
                  </a:moveTo>
                  <a:lnTo>
                    <a:pt x="938784" y="185928"/>
                  </a:lnTo>
                  <a:lnTo>
                    <a:pt x="938784" y="196596"/>
                  </a:lnTo>
                  <a:lnTo>
                    <a:pt x="949452" y="196596"/>
                  </a:lnTo>
                  <a:lnTo>
                    <a:pt x="949452" y="185928"/>
                  </a:lnTo>
                  <a:close/>
                </a:path>
                <a:path w="5875020" h="2551429">
                  <a:moveTo>
                    <a:pt x="954024" y="406908"/>
                  </a:moveTo>
                  <a:lnTo>
                    <a:pt x="950976" y="396240"/>
                  </a:lnTo>
                  <a:lnTo>
                    <a:pt x="949452" y="396240"/>
                  </a:lnTo>
                  <a:lnTo>
                    <a:pt x="941832" y="399288"/>
                  </a:lnTo>
                  <a:lnTo>
                    <a:pt x="944880" y="409956"/>
                  </a:lnTo>
                  <a:lnTo>
                    <a:pt x="952500" y="406908"/>
                  </a:lnTo>
                  <a:lnTo>
                    <a:pt x="954024" y="406908"/>
                  </a:lnTo>
                  <a:close/>
                </a:path>
                <a:path w="5875020" h="2551429">
                  <a:moveTo>
                    <a:pt x="955548" y="568452"/>
                  </a:moveTo>
                  <a:lnTo>
                    <a:pt x="954024" y="557784"/>
                  </a:lnTo>
                  <a:lnTo>
                    <a:pt x="943356" y="559308"/>
                  </a:lnTo>
                  <a:lnTo>
                    <a:pt x="944880" y="569976"/>
                  </a:lnTo>
                  <a:lnTo>
                    <a:pt x="955548" y="568452"/>
                  </a:lnTo>
                  <a:close/>
                </a:path>
                <a:path w="5875020" h="2551429">
                  <a:moveTo>
                    <a:pt x="955548" y="77724"/>
                  </a:moveTo>
                  <a:lnTo>
                    <a:pt x="944880" y="79248"/>
                  </a:lnTo>
                  <a:lnTo>
                    <a:pt x="946404" y="89916"/>
                  </a:lnTo>
                  <a:lnTo>
                    <a:pt x="955548" y="88392"/>
                  </a:lnTo>
                  <a:lnTo>
                    <a:pt x="955548" y="77724"/>
                  </a:lnTo>
                  <a:close/>
                </a:path>
                <a:path w="5875020" h="2551429">
                  <a:moveTo>
                    <a:pt x="961644" y="2318004"/>
                  </a:moveTo>
                  <a:lnTo>
                    <a:pt x="937260" y="2296668"/>
                  </a:lnTo>
                  <a:lnTo>
                    <a:pt x="929640" y="2304288"/>
                  </a:lnTo>
                  <a:lnTo>
                    <a:pt x="954024" y="2325624"/>
                  </a:lnTo>
                  <a:lnTo>
                    <a:pt x="961644" y="2318004"/>
                  </a:lnTo>
                  <a:close/>
                </a:path>
                <a:path w="5875020" h="2551429">
                  <a:moveTo>
                    <a:pt x="970788" y="185928"/>
                  </a:moveTo>
                  <a:lnTo>
                    <a:pt x="960120" y="185928"/>
                  </a:lnTo>
                  <a:lnTo>
                    <a:pt x="960120" y="196596"/>
                  </a:lnTo>
                  <a:lnTo>
                    <a:pt x="970788" y="196596"/>
                  </a:lnTo>
                  <a:lnTo>
                    <a:pt x="970788" y="185928"/>
                  </a:lnTo>
                  <a:close/>
                </a:path>
                <a:path w="5875020" h="2551429">
                  <a:moveTo>
                    <a:pt x="975360" y="557784"/>
                  </a:moveTo>
                  <a:lnTo>
                    <a:pt x="964692" y="557784"/>
                  </a:lnTo>
                  <a:lnTo>
                    <a:pt x="964692" y="568452"/>
                  </a:lnTo>
                  <a:lnTo>
                    <a:pt x="975360" y="568452"/>
                  </a:lnTo>
                  <a:lnTo>
                    <a:pt x="975360" y="557784"/>
                  </a:lnTo>
                  <a:close/>
                </a:path>
                <a:path w="5875020" h="2551429">
                  <a:moveTo>
                    <a:pt x="975360" y="400812"/>
                  </a:moveTo>
                  <a:lnTo>
                    <a:pt x="972312" y="390144"/>
                  </a:lnTo>
                  <a:lnTo>
                    <a:pt x="961644" y="393192"/>
                  </a:lnTo>
                  <a:lnTo>
                    <a:pt x="964692" y="403860"/>
                  </a:lnTo>
                  <a:lnTo>
                    <a:pt x="975360" y="400812"/>
                  </a:lnTo>
                  <a:close/>
                </a:path>
                <a:path w="5875020" h="2551429">
                  <a:moveTo>
                    <a:pt x="976884" y="76200"/>
                  </a:moveTo>
                  <a:lnTo>
                    <a:pt x="966216" y="76200"/>
                  </a:lnTo>
                  <a:lnTo>
                    <a:pt x="966216" y="86868"/>
                  </a:lnTo>
                  <a:lnTo>
                    <a:pt x="976884" y="86868"/>
                  </a:lnTo>
                  <a:lnTo>
                    <a:pt x="976884" y="76200"/>
                  </a:lnTo>
                  <a:close/>
                </a:path>
                <a:path w="5875020" h="2551429">
                  <a:moveTo>
                    <a:pt x="992124" y="184404"/>
                  </a:moveTo>
                  <a:lnTo>
                    <a:pt x="981456" y="184404"/>
                  </a:lnTo>
                  <a:lnTo>
                    <a:pt x="981456" y="195072"/>
                  </a:lnTo>
                  <a:lnTo>
                    <a:pt x="992124" y="195072"/>
                  </a:lnTo>
                  <a:lnTo>
                    <a:pt x="992124" y="184404"/>
                  </a:lnTo>
                  <a:close/>
                </a:path>
                <a:path w="5875020" h="2551429">
                  <a:moveTo>
                    <a:pt x="993648" y="2343912"/>
                  </a:moveTo>
                  <a:lnTo>
                    <a:pt x="982980" y="2336292"/>
                  </a:lnTo>
                  <a:lnTo>
                    <a:pt x="969264" y="2324100"/>
                  </a:lnTo>
                  <a:lnTo>
                    <a:pt x="961644" y="2333244"/>
                  </a:lnTo>
                  <a:lnTo>
                    <a:pt x="976884" y="2343912"/>
                  </a:lnTo>
                  <a:lnTo>
                    <a:pt x="987552" y="2353056"/>
                  </a:lnTo>
                  <a:lnTo>
                    <a:pt x="993648" y="2343912"/>
                  </a:lnTo>
                  <a:close/>
                </a:path>
                <a:path w="5875020" h="2551429">
                  <a:moveTo>
                    <a:pt x="995172" y="394716"/>
                  </a:moveTo>
                  <a:lnTo>
                    <a:pt x="992124" y="384048"/>
                  </a:lnTo>
                  <a:lnTo>
                    <a:pt x="986028" y="385572"/>
                  </a:lnTo>
                  <a:lnTo>
                    <a:pt x="981456" y="387096"/>
                  </a:lnTo>
                  <a:lnTo>
                    <a:pt x="984504" y="397764"/>
                  </a:lnTo>
                  <a:lnTo>
                    <a:pt x="989076" y="396240"/>
                  </a:lnTo>
                  <a:lnTo>
                    <a:pt x="995172" y="394716"/>
                  </a:lnTo>
                  <a:close/>
                </a:path>
                <a:path w="5875020" h="2551429">
                  <a:moveTo>
                    <a:pt x="996696" y="556260"/>
                  </a:moveTo>
                  <a:lnTo>
                    <a:pt x="986028" y="556260"/>
                  </a:lnTo>
                  <a:lnTo>
                    <a:pt x="986028" y="566928"/>
                  </a:lnTo>
                  <a:lnTo>
                    <a:pt x="996696" y="566928"/>
                  </a:lnTo>
                  <a:lnTo>
                    <a:pt x="996696" y="556260"/>
                  </a:lnTo>
                  <a:close/>
                </a:path>
                <a:path w="5875020" h="2551429">
                  <a:moveTo>
                    <a:pt x="998220" y="83820"/>
                  </a:moveTo>
                  <a:lnTo>
                    <a:pt x="996696" y="73152"/>
                  </a:lnTo>
                  <a:lnTo>
                    <a:pt x="987552" y="74676"/>
                  </a:lnTo>
                  <a:lnTo>
                    <a:pt x="987552" y="85344"/>
                  </a:lnTo>
                  <a:lnTo>
                    <a:pt x="998220" y="83820"/>
                  </a:lnTo>
                  <a:close/>
                </a:path>
                <a:path w="5875020" h="2551429">
                  <a:moveTo>
                    <a:pt x="1013460" y="184404"/>
                  </a:moveTo>
                  <a:lnTo>
                    <a:pt x="1002792" y="184404"/>
                  </a:lnTo>
                  <a:lnTo>
                    <a:pt x="1002792" y="195072"/>
                  </a:lnTo>
                  <a:lnTo>
                    <a:pt x="1013460" y="195072"/>
                  </a:lnTo>
                  <a:lnTo>
                    <a:pt x="1013460" y="184404"/>
                  </a:lnTo>
                  <a:close/>
                </a:path>
                <a:path w="5875020" h="2551429">
                  <a:moveTo>
                    <a:pt x="1016508" y="388620"/>
                  </a:moveTo>
                  <a:lnTo>
                    <a:pt x="1013460" y="377952"/>
                  </a:lnTo>
                  <a:lnTo>
                    <a:pt x="1002792" y="381000"/>
                  </a:lnTo>
                  <a:lnTo>
                    <a:pt x="1005840" y="391668"/>
                  </a:lnTo>
                  <a:lnTo>
                    <a:pt x="1016508" y="388620"/>
                  </a:lnTo>
                  <a:close/>
                </a:path>
                <a:path w="5875020" h="2551429">
                  <a:moveTo>
                    <a:pt x="1018032" y="554736"/>
                  </a:moveTo>
                  <a:lnTo>
                    <a:pt x="1011936" y="554736"/>
                  </a:lnTo>
                  <a:lnTo>
                    <a:pt x="1007364" y="556260"/>
                  </a:lnTo>
                  <a:lnTo>
                    <a:pt x="1007364" y="566928"/>
                  </a:lnTo>
                  <a:lnTo>
                    <a:pt x="1013460" y="565404"/>
                  </a:lnTo>
                  <a:lnTo>
                    <a:pt x="1018032" y="565404"/>
                  </a:lnTo>
                  <a:lnTo>
                    <a:pt x="1018032" y="554736"/>
                  </a:lnTo>
                  <a:close/>
                </a:path>
                <a:path w="5875020" h="2551429">
                  <a:moveTo>
                    <a:pt x="1019556" y="71628"/>
                  </a:moveTo>
                  <a:lnTo>
                    <a:pt x="1008888" y="71628"/>
                  </a:lnTo>
                  <a:lnTo>
                    <a:pt x="1008888" y="82296"/>
                  </a:lnTo>
                  <a:lnTo>
                    <a:pt x="1019556" y="82296"/>
                  </a:lnTo>
                  <a:lnTo>
                    <a:pt x="1019556" y="71628"/>
                  </a:lnTo>
                  <a:close/>
                </a:path>
                <a:path w="5875020" h="2551429">
                  <a:moveTo>
                    <a:pt x="1028700" y="2368296"/>
                  </a:moveTo>
                  <a:lnTo>
                    <a:pt x="1016508" y="2362200"/>
                  </a:lnTo>
                  <a:lnTo>
                    <a:pt x="1001268" y="2351532"/>
                  </a:lnTo>
                  <a:lnTo>
                    <a:pt x="995172" y="2359152"/>
                  </a:lnTo>
                  <a:lnTo>
                    <a:pt x="1010412" y="2369820"/>
                  </a:lnTo>
                  <a:lnTo>
                    <a:pt x="1022604" y="2377440"/>
                  </a:lnTo>
                  <a:lnTo>
                    <a:pt x="1028700" y="2368296"/>
                  </a:lnTo>
                  <a:close/>
                </a:path>
                <a:path w="5875020" h="2551429">
                  <a:moveTo>
                    <a:pt x="1034796" y="184404"/>
                  </a:moveTo>
                  <a:lnTo>
                    <a:pt x="1024128" y="184404"/>
                  </a:lnTo>
                  <a:lnTo>
                    <a:pt x="1024128" y="195072"/>
                  </a:lnTo>
                  <a:lnTo>
                    <a:pt x="1034796" y="195072"/>
                  </a:lnTo>
                  <a:lnTo>
                    <a:pt x="1034796" y="184404"/>
                  </a:lnTo>
                  <a:close/>
                </a:path>
                <a:path w="5875020" h="2551429">
                  <a:moveTo>
                    <a:pt x="1036320" y="384048"/>
                  </a:moveTo>
                  <a:lnTo>
                    <a:pt x="1033272" y="373380"/>
                  </a:lnTo>
                  <a:lnTo>
                    <a:pt x="1024128" y="374904"/>
                  </a:lnTo>
                  <a:lnTo>
                    <a:pt x="1025652" y="385572"/>
                  </a:lnTo>
                  <a:lnTo>
                    <a:pt x="1036320" y="384048"/>
                  </a:lnTo>
                  <a:close/>
                </a:path>
                <a:path w="5875020" h="2551429">
                  <a:moveTo>
                    <a:pt x="1039368" y="554736"/>
                  </a:moveTo>
                  <a:lnTo>
                    <a:pt x="1028700" y="554736"/>
                  </a:lnTo>
                  <a:lnTo>
                    <a:pt x="1028700" y="565404"/>
                  </a:lnTo>
                  <a:lnTo>
                    <a:pt x="1039368" y="565404"/>
                  </a:lnTo>
                  <a:lnTo>
                    <a:pt x="1039368" y="554736"/>
                  </a:lnTo>
                  <a:close/>
                </a:path>
                <a:path w="5875020" h="2551429">
                  <a:moveTo>
                    <a:pt x="1040892" y="70104"/>
                  </a:moveTo>
                  <a:lnTo>
                    <a:pt x="1030224" y="70104"/>
                  </a:lnTo>
                  <a:lnTo>
                    <a:pt x="1030224" y="80772"/>
                  </a:lnTo>
                  <a:lnTo>
                    <a:pt x="1040892" y="80772"/>
                  </a:lnTo>
                  <a:lnTo>
                    <a:pt x="1040892" y="70104"/>
                  </a:lnTo>
                  <a:close/>
                </a:path>
                <a:path w="5875020" h="2551429">
                  <a:moveTo>
                    <a:pt x="1056132" y="184404"/>
                  </a:moveTo>
                  <a:lnTo>
                    <a:pt x="1045464" y="184404"/>
                  </a:lnTo>
                  <a:lnTo>
                    <a:pt x="1045464" y="195072"/>
                  </a:lnTo>
                  <a:lnTo>
                    <a:pt x="1056132" y="195072"/>
                  </a:lnTo>
                  <a:lnTo>
                    <a:pt x="1056132" y="184404"/>
                  </a:lnTo>
                  <a:close/>
                </a:path>
                <a:path w="5875020" h="2551429">
                  <a:moveTo>
                    <a:pt x="1057656" y="377952"/>
                  </a:moveTo>
                  <a:lnTo>
                    <a:pt x="1054608" y="367284"/>
                  </a:lnTo>
                  <a:lnTo>
                    <a:pt x="1043940" y="370332"/>
                  </a:lnTo>
                  <a:lnTo>
                    <a:pt x="1046988" y="381000"/>
                  </a:lnTo>
                  <a:lnTo>
                    <a:pt x="1057656" y="377952"/>
                  </a:lnTo>
                  <a:close/>
                </a:path>
                <a:path w="5875020" h="2551429">
                  <a:moveTo>
                    <a:pt x="1060704" y="553212"/>
                  </a:moveTo>
                  <a:lnTo>
                    <a:pt x="1050036" y="553212"/>
                  </a:lnTo>
                  <a:lnTo>
                    <a:pt x="1050036" y="563880"/>
                  </a:lnTo>
                  <a:lnTo>
                    <a:pt x="1060704" y="563880"/>
                  </a:lnTo>
                  <a:lnTo>
                    <a:pt x="1060704" y="553212"/>
                  </a:lnTo>
                  <a:close/>
                </a:path>
                <a:path w="5875020" h="2551429">
                  <a:moveTo>
                    <a:pt x="1062228" y="68580"/>
                  </a:moveTo>
                  <a:lnTo>
                    <a:pt x="1051560" y="70104"/>
                  </a:lnTo>
                  <a:lnTo>
                    <a:pt x="1051560" y="80772"/>
                  </a:lnTo>
                  <a:lnTo>
                    <a:pt x="1062228" y="79248"/>
                  </a:lnTo>
                  <a:lnTo>
                    <a:pt x="1062228" y="68580"/>
                  </a:lnTo>
                  <a:close/>
                </a:path>
                <a:path w="5875020" h="2551429">
                  <a:moveTo>
                    <a:pt x="1063752" y="2391156"/>
                  </a:moveTo>
                  <a:lnTo>
                    <a:pt x="1054608" y="2385060"/>
                  </a:lnTo>
                  <a:lnTo>
                    <a:pt x="1036320" y="2374392"/>
                  </a:lnTo>
                  <a:lnTo>
                    <a:pt x="1031748" y="2383536"/>
                  </a:lnTo>
                  <a:lnTo>
                    <a:pt x="1050036" y="2395728"/>
                  </a:lnTo>
                  <a:lnTo>
                    <a:pt x="1059180" y="2400300"/>
                  </a:lnTo>
                  <a:lnTo>
                    <a:pt x="1063752" y="2391156"/>
                  </a:lnTo>
                  <a:close/>
                </a:path>
                <a:path w="5875020" h="2551429">
                  <a:moveTo>
                    <a:pt x="1077468" y="373380"/>
                  </a:moveTo>
                  <a:lnTo>
                    <a:pt x="1075944" y="362712"/>
                  </a:lnTo>
                  <a:lnTo>
                    <a:pt x="1065276" y="365760"/>
                  </a:lnTo>
                  <a:lnTo>
                    <a:pt x="1066800" y="374904"/>
                  </a:lnTo>
                  <a:lnTo>
                    <a:pt x="1077468" y="373380"/>
                  </a:lnTo>
                  <a:close/>
                </a:path>
                <a:path w="5875020" h="2551429">
                  <a:moveTo>
                    <a:pt x="1077468" y="184404"/>
                  </a:moveTo>
                  <a:lnTo>
                    <a:pt x="1066800" y="184404"/>
                  </a:lnTo>
                  <a:lnTo>
                    <a:pt x="1066800" y="195072"/>
                  </a:lnTo>
                  <a:lnTo>
                    <a:pt x="1077468" y="195072"/>
                  </a:lnTo>
                  <a:lnTo>
                    <a:pt x="1077468" y="184404"/>
                  </a:lnTo>
                  <a:close/>
                </a:path>
                <a:path w="5875020" h="2551429">
                  <a:moveTo>
                    <a:pt x="1082040" y="551688"/>
                  </a:moveTo>
                  <a:lnTo>
                    <a:pt x="1071372" y="553212"/>
                  </a:lnTo>
                  <a:lnTo>
                    <a:pt x="1071372" y="563880"/>
                  </a:lnTo>
                  <a:lnTo>
                    <a:pt x="1082040" y="562356"/>
                  </a:lnTo>
                  <a:lnTo>
                    <a:pt x="1082040" y="551688"/>
                  </a:lnTo>
                  <a:close/>
                </a:path>
                <a:path w="5875020" h="2551429">
                  <a:moveTo>
                    <a:pt x="1083564" y="68580"/>
                  </a:moveTo>
                  <a:lnTo>
                    <a:pt x="1072896" y="68580"/>
                  </a:lnTo>
                  <a:lnTo>
                    <a:pt x="1072896" y="79248"/>
                  </a:lnTo>
                  <a:lnTo>
                    <a:pt x="1083564" y="79248"/>
                  </a:lnTo>
                  <a:lnTo>
                    <a:pt x="1083564" y="68580"/>
                  </a:lnTo>
                  <a:close/>
                </a:path>
                <a:path w="5875020" h="2551429">
                  <a:moveTo>
                    <a:pt x="1098804" y="368808"/>
                  </a:moveTo>
                  <a:lnTo>
                    <a:pt x="1095756" y="358140"/>
                  </a:lnTo>
                  <a:lnTo>
                    <a:pt x="1085088" y="359664"/>
                  </a:lnTo>
                  <a:lnTo>
                    <a:pt x="1088136" y="370332"/>
                  </a:lnTo>
                  <a:lnTo>
                    <a:pt x="1097280" y="368808"/>
                  </a:lnTo>
                  <a:lnTo>
                    <a:pt x="1098804" y="368808"/>
                  </a:lnTo>
                  <a:close/>
                </a:path>
                <a:path w="5875020" h="2551429">
                  <a:moveTo>
                    <a:pt x="1098804" y="184404"/>
                  </a:moveTo>
                  <a:lnTo>
                    <a:pt x="1088136" y="184404"/>
                  </a:lnTo>
                  <a:lnTo>
                    <a:pt x="1088136" y="195072"/>
                  </a:lnTo>
                  <a:lnTo>
                    <a:pt x="1098804" y="195072"/>
                  </a:lnTo>
                  <a:lnTo>
                    <a:pt x="1098804" y="184404"/>
                  </a:lnTo>
                  <a:close/>
                </a:path>
                <a:path w="5875020" h="2551429">
                  <a:moveTo>
                    <a:pt x="1101852" y="2407920"/>
                  </a:moveTo>
                  <a:lnTo>
                    <a:pt x="1098804" y="2407920"/>
                  </a:lnTo>
                  <a:lnTo>
                    <a:pt x="1075944" y="2397252"/>
                  </a:lnTo>
                  <a:lnTo>
                    <a:pt x="1074420" y="2395728"/>
                  </a:lnTo>
                  <a:lnTo>
                    <a:pt x="1068324" y="2404872"/>
                  </a:lnTo>
                  <a:lnTo>
                    <a:pt x="1071372" y="2406396"/>
                  </a:lnTo>
                  <a:lnTo>
                    <a:pt x="1094232" y="2417064"/>
                  </a:lnTo>
                  <a:lnTo>
                    <a:pt x="1098804" y="2418588"/>
                  </a:lnTo>
                  <a:lnTo>
                    <a:pt x="1101852" y="2407920"/>
                  </a:lnTo>
                  <a:close/>
                </a:path>
                <a:path w="5875020" h="2551429">
                  <a:moveTo>
                    <a:pt x="1103376" y="551688"/>
                  </a:moveTo>
                  <a:lnTo>
                    <a:pt x="1092708" y="551688"/>
                  </a:lnTo>
                  <a:lnTo>
                    <a:pt x="1092708" y="562356"/>
                  </a:lnTo>
                  <a:lnTo>
                    <a:pt x="1103376" y="562356"/>
                  </a:lnTo>
                  <a:lnTo>
                    <a:pt x="1103376" y="551688"/>
                  </a:lnTo>
                  <a:close/>
                </a:path>
                <a:path w="5875020" h="2551429">
                  <a:moveTo>
                    <a:pt x="1104900" y="67056"/>
                  </a:moveTo>
                  <a:lnTo>
                    <a:pt x="1094232" y="67056"/>
                  </a:lnTo>
                  <a:lnTo>
                    <a:pt x="1094232" y="77724"/>
                  </a:lnTo>
                  <a:lnTo>
                    <a:pt x="1104900" y="77724"/>
                  </a:lnTo>
                  <a:lnTo>
                    <a:pt x="1104900" y="67056"/>
                  </a:lnTo>
                  <a:close/>
                </a:path>
                <a:path w="5875020" h="2551429">
                  <a:moveTo>
                    <a:pt x="1118616" y="364236"/>
                  </a:moveTo>
                  <a:lnTo>
                    <a:pt x="1117092" y="353568"/>
                  </a:lnTo>
                  <a:lnTo>
                    <a:pt x="1106424" y="356616"/>
                  </a:lnTo>
                  <a:lnTo>
                    <a:pt x="1109472" y="365760"/>
                  </a:lnTo>
                  <a:lnTo>
                    <a:pt x="1118616" y="364236"/>
                  </a:lnTo>
                  <a:close/>
                </a:path>
                <a:path w="5875020" h="2551429">
                  <a:moveTo>
                    <a:pt x="1120140" y="185928"/>
                  </a:moveTo>
                  <a:lnTo>
                    <a:pt x="1109472" y="185928"/>
                  </a:lnTo>
                  <a:lnTo>
                    <a:pt x="1109472" y="196596"/>
                  </a:lnTo>
                  <a:lnTo>
                    <a:pt x="1120140" y="196596"/>
                  </a:lnTo>
                  <a:lnTo>
                    <a:pt x="1120140" y="185928"/>
                  </a:lnTo>
                  <a:close/>
                </a:path>
                <a:path w="5875020" h="2551429">
                  <a:moveTo>
                    <a:pt x="1124712" y="550164"/>
                  </a:moveTo>
                  <a:lnTo>
                    <a:pt x="1114044" y="550164"/>
                  </a:lnTo>
                  <a:lnTo>
                    <a:pt x="1114044" y="560832"/>
                  </a:lnTo>
                  <a:lnTo>
                    <a:pt x="1124712" y="560832"/>
                  </a:lnTo>
                  <a:lnTo>
                    <a:pt x="1124712" y="550164"/>
                  </a:lnTo>
                  <a:close/>
                </a:path>
                <a:path w="5875020" h="2551429">
                  <a:moveTo>
                    <a:pt x="1126236" y="67056"/>
                  </a:moveTo>
                  <a:lnTo>
                    <a:pt x="1115568" y="67056"/>
                  </a:lnTo>
                  <a:lnTo>
                    <a:pt x="1115568" y="77724"/>
                  </a:lnTo>
                  <a:lnTo>
                    <a:pt x="1126236" y="77724"/>
                  </a:lnTo>
                  <a:lnTo>
                    <a:pt x="1126236" y="67056"/>
                  </a:lnTo>
                  <a:close/>
                </a:path>
                <a:path w="5875020" h="2551429">
                  <a:moveTo>
                    <a:pt x="1139952" y="361188"/>
                  </a:moveTo>
                  <a:lnTo>
                    <a:pt x="1138428" y="350520"/>
                  </a:lnTo>
                  <a:lnTo>
                    <a:pt x="1132332" y="350520"/>
                  </a:lnTo>
                  <a:lnTo>
                    <a:pt x="1127760" y="352044"/>
                  </a:lnTo>
                  <a:lnTo>
                    <a:pt x="1129284" y="362712"/>
                  </a:lnTo>
                  <a:lnTo>
                    <a:pt x="1133856" y="361188"/>
                  </a:lnTo>
                  <a:lnTo>
                    <a:pt x="1139952" y="361188"/>
                  </a:lnTo>
                  <a:close/>
                </a:path>
                <a:path w="5875020" h="2551429">
                  <a:moveTo>
                    <a:pt x="1141476" y="2423160"/>
                  </a:moveTo>
                  <a:lnTo>
                    <a:pt x="1136904" y="2421636"/>
                  </a:lnTo>
                  <a:lnTo>
                    <a:pt x="1112520" y="2412492"/>
                  </a:lnTo>
                  <a:lnTo>
                    <a:pt x="1107948" y="2423160"/>
                  </a:lnTo>
                  <a:lnTo>
                    <a:pt x="1120140" y="2427732"/>
                  </a:lnTo>
                  <a:lnTo>
                    <a:pt x="1138428" y="2433828"/>
                  </a:lnTo>
                  <a:lnTo>
                    <a:pt x="1141476" y="2423160"/>
                  </a:lnTo>
                  <a:close/>
                </a:path>
                <a:path w="5875020" h="2551429">
                  <a:moveTo>
                    <a:pt x="1141476" y="185928"/>
                  </a:moveTo>
                  <a:lnTo>
                    <a:pt x="1130808" y="185928"/>
                  </a:lnTo>
                  <a:lnTo>
                    <a:pt x="1130808" y="196596"/>
                  </a:lnTo>
                  <a:lnTo>
                    <a:pt x="1141476" y="196596"/>
                  </a:lnTo>
                  <a:lnTo>
                    <a:pt x="1141476" y="185928"/>
                  </a:lnTo>
                  <a:close/>
                </a:path>
                <a:path w="5875020" h="2551429">
                  <a:moveTo>
                    <a:pt x="1146048" y="548640"/>
                  </a:moveTo>
                  <a:lnTo>
                    <a:pt x="1135380" y="550164"/>
                  </a:lnTo>
                  <a:lnTo>
                    <a:pt x="1135380" y="560832"/>
                  </a:lnTo>
                  <a:lnTo>
                    <a:pt x="1146048" y="559308"/>
                  </a:lnTo>
                  <a:lnTo>
                    <a:pt x="1146048" y="548640"/>
                  </a:lnTo>
                  <a:close/>
                </a:path>
                <a:path w="5875020" h="2551429">
                  <a:moveTo>
                    <a:pt x="1147572" y="67056"/>
                  </a:moveTo>
                  <a:lnTo>
                    <a:pt x="1136904" y="67056"/>
                  </a:lnTo>
                  <a:lnTo>
                    <a:pt x="1136904" y="77724"/>
                  </a:lnTo>
                  <a:lnTo>
                    <a:pt x="1147572" y="77724"/>
                  </a:lnTo>
                  <a:lnTo>
                    <a:pt x="1147572" y="67056"/>
                  </a:lnTo>
                  <a:close/>
                </a:path>
                <a:path w="5875020" h="2551429">
                  <a:moveTo>
                    <a:pt x="1161288" y="356616"/>
                  </a:moveTo>
                  <a:lnTo>
                    <a:pt x="1159764" y="345948"/>
                  </a:lnTo>
                  <a:lnTo>
                    <a:pt x="1149096" y="348996"/>
                  </a:lnTo>
                  <a:lnTo>
                    <a:pt x="1150620" y="358140"/>
                  </a:lnTo>
                  <a:lnTo>
                    <a:pt x="1161288" y="356616"/>
                  </a:lnTo>
                  <a:close/>
                </a:path>
                <a:path w="5875020" h="2551429">
                  <a:moveTo>
                    <a:pt x="1162812" y="185928"/>
                  </a:moveTo>
                  <a:lnTo>
                    <a:pt x="1152144" y="185928"/>
                  </a:lnTo>
                  <a:lnTo>
                    <a:pt x="1152144" y="196596"/>
                  </a:lnTo>
                  <a:lnTo>
                    <a:pt x="1162812" y="196596"/>
                  </a:lnTo>
                  <a:lnTo>
                    <a:pt x="1162812" y="185928"/>
                  </a:lnTo>
                  <a:close/>
                </a:path>
                <a:path w="5875020" h="2551429">
                  <a:moveTo>
                    <a:pt x="1167384" y="548640"/>
                  </a:moveTo>
                  <a:lnTo>
                    <a:pt x="1156716" y="548640"/>
                  </a:lnTo>
                  <a:lnTo>
                    <a:pt x="1156716" y="559308"/>
                  </a:lnTo>
                  <a:lnTo>
                    <a:pt x="1167384" y="559308"/>
                  </a:lnTo>
                  <a:lnTo>
                    <a:pt x="1167384" y="548640"/>
                  </a:lnTo>
                  <a:close/>
                </a:path>
                <a:path w="5875020" h="2551429">
                  <a:moveTo>
                    <a:pt x="1168908" y="67056"/>
                  </a:moveTo>
                  <a:lnTo>
                    <a:pt x="1158240" y="67056"/>
                  </a:lnTo>
                  <a:lnTo>
                    <a:pt x="1158240" y="77724"/>
                  </a:lnTo>
                  <a:lnTo>
                    <a:pt x="1168908" y="77724"/>
                  </a:lnTo>
                  <a:lnTo>
                    <a:pt x="1168908" y="67056"/>
                  </a:lnTo>
                  <a:close/>
                </a:path>
                <a:path w="5875020" h="2551429">
                  <a:moveTo>
                    <a:pt x="1182624" y="2435352"/>
                  </a:moveTo>
                  <a:lnTo>
                    <a:pt x="1181100" y="2435352"/>
                  </a:lnTo>
                  <a:lnTo>
                    <a:pt x="1165860" y="2430780"/>
                  </a:lnTo>
                  <a:lnTo>
                    <a:pt x="1152144" y="2426208"/>
                  </a:lnTo>
                  <a:lnTo>
                    <a:pt x="1149096" y="2436876"/>
                  </a:lnTo>
                  <a:lnTo>
                    <a:pt x="1162812" y="2441448"/>
                  </a:lnTo>
                  <a:lnTo>
                    <a:pt x="1178052" y="2446020"/>
                  </a:lnTo>
                  <a:lnTo>
                    <a:pt x="1179576" y="2446020"/>
                  </a:lnTo>
                  <a:lnTo>
                    <a:pt x="1182624" y="2435352"/>
                  </a:lnTo>
                  <a:close/>
                </a:path>
                <a:path w="5875020" h="2551429">
                  <a:moveTo>
                    <a:pt x="1182624" y="353568"/>
                  </a:moveTo>
                  <a:lnTo>
                    <a:pt x="1181100" y="342900"/>
                  </a:lnTo>
                  <a:lnTo>
                    <a:pt x="1170432" y="344424"/>
                  </a:lnTo>
                  <a:lnTo>
                    <a:pt x="1171956" y="355092"/>
                  </a:lnTo>
                  <a:lnTo>
                    <a:pt x="1182624" y="353568"/>
                  </a:lnTo>
                  <a:close/>
                </a:path>
                <a:path w="5875020" h="2551429">
                  <a:moveTo>
                    <a:pt x="1184148" y="187452"/>
                  </a:moveTo>
                  <a:lnTo>
                    <a:pt x="1173480" y="187452"/>
                  </a:lnTo>
                  <a:lnTo>
                    <a:pt x="1173480" y="198120"/>
                  </a:lnTo>
                  <a:lnTo>
                    <a:pt x="1184148" y="198120"/>
                  </a:lnTo>
                  <a:lnTo>
                    <a:pt x="1184148" y="187452"/>
                  </a:lnTo>
                  <a:close/>
                </a:path>
                <a:path w="5875020" h="2551429">
                  <a:moveTo>
                    <a:pt x="1188720" y="547116"/>
                  </a:moveTo>
                  <a:lnTo>
                    <a:pt x="1178052" y="547116"/>
                  </a:lnTo>
                  <a:lnTo>
                    <a:pt x="1178052" y="557784"/>
                  </a:lnTo>
                  <a:lnTo>
                    <a:pt x="1188720" y="557784"/>
                  </a:lnTo>
                  <a:lnTo>
                    <a:pt x="1188720" y="547116"/>
                  </a:lnTo>
                  <a:close/>
                </a:path>
                <a:path w="5875020" h="2551429">
                  <a:moveTo>
                    <a:pt x="1190244" y="67056"/>
                  </a:moveTo>
                  <a:lnTo>
                    <a:pt x="1179576" y="67056"/>
                  </a:lnTo>
                  <a:lnTo>
                    <a:pt x="1179576" y="77724"/>
                  </a:lnTo>
                  <a:lnTo>
                    <a:pt x="1190244" y="77724"/>
                  </a:lnTo>
                  <a:lnTo>
                    <a:pt x="1190244" y="67056"/>
                  </a:lnTo>
                  <a:close/>
                </a:path>
                <a:path w="5875020" h="2551429">
                  <a:moveTo>
                    <a:pt x="1203960" y="352044"/>
                  </a:moveTo>
                  <a:lnTo>
                    <a:pt x="1202436" y="341376"/>
                  </a:lnTo>
                  <a:lnTo>
                    <a:pt x="1191768" y="342900"/>
                  </a:lnTo>
                  <a:lnTo>
                    <a:pt x="1193292" y="353568"/>
                  </a:lnTo>
                  <a:lnTo>
                    <a:pt x="1203960" y="352044"/>
                  </a:lnTo>
                  <a:close/>
                </a:path>
                <a:path w="5875020" h="2551429">
                  <a:moveTo>
                    <a:pt x="1205484" y="187452"/>
                  </a:moveTo>
                  <a:lnTo>
                    <a:pt x="1194816" y="187452"/>
                  </a:lnTo>
                  <a:lnTo>
                    <a:pt x="1194816" y="198120"/>
                  </a:lnTo>
                  <a:lnTo>
                    <a:pt x="1205484" y="198120"/>
                  </a:lnTo>
                  <a:lnTo>
                    <a:pt x="1205484" y="187452"/>
                  </a:lnTo>
                  <a:close/>
                </a:path>
                <a:path w="5875020" h="2551429">
                  <a:moveTo>
                    <a:pt x="1210056" y="547116"/>
                  </a:moveTo>
                  <a:lnTo>
                    <a:pt x="1199388" y="547116"/>
                  </a:lnTo>
                  <a:lnTo>
                    <a:pt x="1199388" y="557784"/>
                  </a:lnTo>
                  <a:lnTo>
                    <a:pt x="1210056" y="557784"/>
                  </a:lnTo>
                  <a:lnTo>
                    <a:pt x="1210056" y="547116"/>
                  </a:lnTo>
                  <a:close/>
                </a:path>
                <a:path w="5875020" h="2551429">
                  <a:moveTo>
                    <a:pt x="1211580" y="67056"/>
                  </a:moveTo>
                  <a:lnTo>
                    <a:pt x="1200912" y="67056"/>
                  </a:lnTo>
                  <a:lnTo>
                    <a:pt x="1200912" y="77724"/>
                  </a:lnTo>
                  <a:lnTo>
                    <a:pt x="1211580" y="77724"/>
                  </a:lnTo>
                  <a:lnTo>
                    <a:pt x="1211580" y="67056"/>
                  </a:lnTo>
                  <a:close/>
                </a:path>
                <a:path w="5875020" h="2551429">
                  <a:moveTo>
                    <a:pt x="1223772" y="2444496"/>
                  </a:moveTo>
                  <a:lnTo>
                    <a:pt x="1213104" y="2442972"/>
                  </a:lnTo>
                  <a:lnTo>
                    <a:pt x="1196340" y="2438400"/>
                  </a:lnTo>
                  <a:lnTo>
                    <a:pt x="1193292" y="2438400"/>
                  </a:lnTo>
                  <a:lnTo>
                    <a:pt x="1190244" y="2447544"/>
                  </a:lnTo>
                  <a:lnTo>
                    <a:pt x="1194816" y="2449068"/>
                  </a:lnTo>
                  <a:lnTo>
                    <a:pt x="1211580" y="2453640"/>
                  </a:lnTo>
                  <a:lnTo>
                    <a:pt x="1222248" y="2455164"/>
                  </a:lnTo>
                  <a:lnTo>
                    <a:pt x="1223772" y="2444496"/>
                  </a:lnTo>
                  <a:close/>
                </a:path>
                <a:path w="5875020" h="2551429">
                  <a:moveTo>
                    <a:pt x="1223772" y="338328"/>
                  </a:moveTo>
                  <a:lnTo>
                    <a:pt x="1213104" y="339852"/>
                  </a:lnTo>
                  <a:lnTo>
                    <a:pt x="1213104" y="350520"/>
                  </a:lnTo>
                  <a:lnTo>
                    <a:pt x="1223772" y="348996"/>
                  </a:lnTo>
                  <a:lnTo>
                    <a:pt x="1223772" y="338328"/>
                  </a:lnTo>
                  <a:close/>
                </a:path>
                <a:path w="5875020" h="2551429">
                  <a:moveTo>
                    <a:pt x="1226820" y="188976"/>
                  </a:moveTo>
                  <a:lnTo>
                    <a:pt x="1216152" y="188976"/>
                  </a:lnTo>
                  <a:lnTo>
                    <a:pt x="1216152" y="199644"/>
                  </a:lnTo>
                  <a:lnTo>
                    <a:pt x="1226820" y="199644"/>
                  </a:lnTo>
                  <a:lnTo>
                    <a:pt x="1226820" y="188976"/>
                  </a:lnTo>
                  <a:close/>
                </a:path>
                <a:path w="5875020" h="2551429">
                  <a:moveTo>
                    <a:pt x="1231392" y="545592"/>
                  </a:moveTo>
                  <a:lnTo>
                    <a:pt x="1220724" y="545592"/>
                  </a:lnTo>
                  <a:lnTo>
                    <a:pt x="1220724" y="556260"/>
                  </a:lnTo>
                  <a:lnTo>
                    <a:pt x="1231392" y="556260"/>
                  </a:lnTo>
                  <a:lnTo>
                    <a:pt x="1231392" y="545592"/>
                  </a:lnTo>
                  <a:close/>
                </a:path>
                <a:path w="5875020" h="2551429">
                  <a:moveTo>
                    <a:pt x="1232916" y="67056"/>
                  </a:moveTo>
                  <a:lnTo>
                    <a:pt x="1222248" y="67056"/>
                  </a:lnTo>
                  <a:lnTo>
                    <a:pt x="1222248" y="77724"/>
                  </a:lnTo>
                  <a:lnTo>
                    <a:pt x="1232916" y="77724"/>
                  </a:lnTo>
                  <a:lnTo>
                    <a:pt x="1232916" y="67056"/>
                  </a:lnTo>
                  <a:close/>
                </a:path>
                <a:path w="5875020" h="2551429">
                  <a:moveTo>
                    <a:pt x="1245108" y="336804"/>
                  </a:moveTo>
                  <a:lnTo>
                    <a:pt x="1234440" y="336804"/>
                  </a:lnTo>
                  <a:lnTo>
                    <a:pt x="1234440" y="347472"/>
                  </a:lnTo>
                  <a:lnTo>
                    <a:pt x="1245108" y="347472"/>
                  </a:lnTo>
                  <a:lnTo>
                    <a:pt x="1245108" y="336804"/>
                  </a:lnTo>
                  <a:close/>
                </a:path>
                <a:path w="5875020" h="2551429">
                  <a:moveTo>
                    <a:pt x="1248156" y="188976"/>
                  </a:moveTo>
                  <a:lnTo>
                    <a:pt x="1237488" y="188976"/>
                  </a:lnTo>
                  <a:lnTo>
                    <a:pt x="1237488" y="199644"/>
                  </a:lnTo>
                  <a:lnTo>
                    <a:pt x="1248156" y="199644"/>
                  </a:lnTo>
                  <a:lnTo>
                    <a:pt x="1248156" y="188976"/>
                  </a:lnTo>
                  <a:close/>
                </a:path>
                <a:path w="5875020" h="2551429">
                  <a:moveTo>
                    <a:pt x="1254252" y="68580"/>
                  </a:moveTo>
                  <a:lnTo>
                    <a:pt x="1243584" y="67056"/>
                  </a:lnTo>
                  <a:lnTo>
                    <a:pt x="1243584" y="77724"/>
                  </a:lnTo>
                  <a:lnTo>
                    <a:pt x="1254252" y="79248"/>
                  </a:lnTo>
                  <a:lnTo>
                    <a:pt x="1254252" y="68580"/>
                  </a:lnTo>
                  <a:close/>
                </a:path>
                <a:path w="5875020" h="2551429">
                  <a:moveTo>
                    <a:pt x="1264920" y="2452116"/>
                  </a:moveTo>
                  <a:lnTo>
                    <a:pt x="1248156" y="2449068"/>
                  </a:lnTo>
                  <a:lnTo>
                    <a:pt x="1234440" y="2446020"/>
                  </a:lnTo>
                  <a:lnTo>
                    <a:pt x="1232916" y="2456688"/>
                  </a:lnTo>
                  <a:lnTo>
                    <a:pt x="1246632" y="2459736"/>
                  </a:lnTo>
                  <a:lnTo>
                    <a:pt x="1263396" y="2462784"/>
                  </a:lnTo>
                  <a:lnTo>
                    <a:pt x="1264920" y="2452116"/>
                  </a:lnTo>
                  <a:close/>
                </a:path>
                <a:path w="5875020" h="2551429">
                  <a:moveTo>
                    <a:pt x="1266444" y="335280"/>
                  </a:moveTo>
                  <a:lnTo>
                    <a:pt x="1255776" y="335280"/>
                  </a:lnTo>
                  <a:lnTo>
                    <a:pt x="1255776" y="345948"/>
                  </a:lnTo>
                  <a:lnTo>
                    <a:pt x="1266444" y="345948"/>
                  </a:lnTo>
                  <a:lnTo>
                    <a:pt x="1266444" y="335280"/>
                  </a:lnTo>
                  <a:close/>
                </a:path>
                <a:path w="5875020" h="2551429">
                  <a:moveTo>
                    <a:pt x="1269492" y="190500"/>
                  </a:moveTo>
                  <a:lnTo>
                    <a:pt x="1258824" y="190500"/>
                  </a:lnTo>
                  <a:lnTo>
                    <a:pt x="1258824" y="201168"/>
                  </a:lnTo>
                  <a:lnTo>
                    <a:pt x="1269492" y="201168"/>
                  </a:lnTo>
                  <a:lnTo>
                    <a:pt x="1269492" y="190500"/>
                  </a:lnTo>
                  <a:close/>
                </a:path>
                <a:path w="5875020" h="2551429">
                  <a:moveTo>
                    <a:pt x="1275588" y="68580"/>
                  </a:moveTo>
                  <a:lnTo>
                    <a:pt x="1264920" y="68580"/>
                  </a:lnTo>
                  <a:lnTo>
                    <a:pt x="1264920" y="79248"/>
                  </a:lnTo>
                  <a:lnTo>
                    <a:pt x="1275588" y="79248"/>
                  </a:lnTo>
                  <a:lnTo>
                    <a:pt x="1275588" y="68580"/>
                  </a:lnTo>
                  <a:close/>
                </a:path>
                <a:path w="5875020" h="2551429">
                  <a:moveTo>
                    <a:pt x="1287780" y="333756"/>
                  </a:moveTo>
                  <a:lnTo>
                    <a:pt x="1277112" y="333756"/>
                  </a:lnTo>
                  <a:lnTo>
                    <a:pt x="1277112" y="344424"/>
                  </a:lnTo>
                  <a:lnTo>
                    <a:pt x="1287780" y="344424"/>
                  </a:lnTo>
                  <a:lnTo>
                    <a:pt x="1287780" y="333756"/>
                  </a:lnTo>
                  <a:close/>
                </a:path>
                <a:path w="5875020" h="2551429">
                  <a:moveTo>
                    <a:pt x="1290828" y="192024"/>
                  </a:moveTo>
                  <a:lnTo>
                    <a:pt x="1280160" y="190500"/>
                  </a:lnTo>
                  <a:lnTo>
                    <a:pt x="1280160" y="201168"/>
                  </a:lnTo>
                  <a:lnTo>
                    <a:pt x="1290828" y="202692"/>
                  </a:lnTo>
                  <a:lnTo>
                    <a:pt x="1290828" y="192024"/>
                  </a:lnTo>
                  <a:close/>
                </a:path>
                <a:path w="5875020" h="2551429">
                  <a:moveTo>
                    <a:pt x="1296924" y="68580"/>
                  </a:moveTo>
                  <a:lnTo>
                    <a:pt x="1286256" y="68580"/>
                  </a:lnTo>
                  <a:lnTo>
                    <a:pt x="1286256" y="79248"/>
                  </a:lnTo>
                  <a:lnTo>
                    <a:pt x="1296924" y="79248"/>
                  </a:lnTo>
                  <a:lnTo>
                    <a:pt x="1296924" y="68580"/>
                  </a:lnTo>
                  <a:close/>
                </a:path>
                <a:path w="5875020" h="2551429">
                  <a:moveTo>
                    <a:pt x="1307592" y="2456688"/>
                  </a:moveTo>
                  <a:lnTo>
                    <a:pt x="1306068" y="2456688"/>
                  </a:lnTo>
                  <a:lnTo>
                    <a:pt x="1286256" y="2453640"/>
                  </a:lnTo>
                  <a:lnTo>
                    <a:pt x="1275588" y="2453640"/>
                  </a:lnTo>
                  <a:lnTo>
                    <a:pt x="1274064" y="2464308"/>
                  </a:lnTo>
                  <a:lnTo>
                    <a:pt x="1284732" y="2464308"/>
                  </a:lnTo>
                  <a:lnTo>
                    <a:pt x="1306068" y="2467356"/>
                  </a:lnTo>
                  <a:lnTo>
                    <a:pt x="1307592" y="2456688"/>
                  </a:lnTo>
                  <a:close/>
                </a:path>
                <a:path w="5875020" h="2551429">
                  <a:moveTo>
                    <a:pt x="1309116" y="332232"/>
                  </a:moveTo>
                  <a:lnTo>
                    <a:pt x="1298448" y="332232"/>
                  </a:lnTo>
                  <a:lnTo>
                    <a:pt x="1298448" y="342900"/>
                  </a:lnTo>
                  <a:lnTo>
                    <a:pt x="1309116" y="342900"/>
                  </a:lnTo>
                  <a:lnTo>
                    <a:pt x="1309116" y="332232"/>
                  </a:lnTo>
                  <a:close/>
                </a:path>
                <a:path w="5875020" h="2551429">
                  <a:moveTo>
                    <a:pt x="1312164" y="192024"/>
                  </a:moveTo>
                  <a:lnTo>
                    <a:pt x="1301496" y="192024"/>
                  </a:lnTo>
                  <a:lnTo>
                    <a:pt x="1301496" y="202692"/>
                  </a:lnTo>
                  <a:lnTo>
                    <a:pt x="1312164" y="202692"/>
                  </a:lnTo>
                  <a:lnTo>
                    <a:pt x="1312164" y="192024"/>
                  </a:lnTo>
                  <a:close/>
                </a:path>
                <a:path w="5875020" h="2551429">
                  <a:moveTo>
                    <a:pt x="1318260" y="70104"/>
                  </a:moveTo>
                  <a:lnTo>
                    <a:pt x="1307592" y="70104"/>
                  </a:lnTo>
                  <a:lnTo>
                    <a:pt x="1307592" y="80772"/>
                  </a:lnTo>
                  <a:lnTo>
                    <a:pt x="1318260" y="80772"/>
                  </a:lnTo>
                  <a:lnTo>
                    <a:pt x="1318260" y="70104"/>
                  </a:lnTo>
                  <a:close/>
                </a:path>
                <a:path w="5875020" h="2551429">
                  <a:moveTo>
                    <a:pt x="1330452" y="330708"/>
                  </a:moveTo>
                  <a:lnTo>
                    <a:pt x="1319784" y="330708"/>
                  </a:lnTo>
                  <a:lnTo>
                    <a:pt x="1319784" y="341376"/>
                  </a:lnTo>
                  <a:lnTo>
                    <a:pt x="1330452" y="341376"/>
                  </a:lnTo>
                  <a:lnTo>
                    <a:pt x="1330452" y="330708"/>
                  </a:lnTo>
                  <a:close/>
                </a:path>
                <a:path w="5875020" h="2551429">
                  <a:moveTo>
                    <a:pt x="1333500" y="193548"/>
                  </a:moveTo>
                  <a:lnTo>
                    <a:pt x="1322832" y="192024"/>
                  </a:lnTo>
                  <a:lnTo>
                    <a:pt x="1322832" y="202692"/>
                  </a:lnTo>
                  <a:lnTo>
                    <a:pt x="1333500" y="204216"/>
                  </a:lnTo>
                  <a:lnTo>
                    <a:pt x="1333500" y="193548"/>
                  </a:lnTo>
                  <a:close/>
                </a:path>
                <a:path w="5875020" h="2551429">
                  <a:moveTo>
                    <a:pt x="1339596" y="71628"/>
                  </a:moveTo>
                  <a:lnTo>
                    <a:pt x="1328928" y="70104"/>
                  </a:lnTo>
                  <a:lnTo>
                    <a:pt x="1328928" y="80772"/>
                  </a:lnTo>
                  <a:lnTo>
                    <a:pt x="1339596" y="82296"/>
                  </a:lnTo>
                  <a:lnTo>
                    <a:pt x="1339596" y="71628"/>
                  </a:lnTo>
                  <a:close/>
                </a:path>
                <a:path w="5875020" h="2551429">
                  <a:moveTo>
                    <a:pt x="1350264" y="2459736"/>
                  </a:moveTo>
                  <a:lnTo>
                    <a:pt x="1327404" y="2458212"/>
                  </a:lnTo>
                  <a:lnTo>
                    <a:pt x="1318260" y="2458212"/>
                  </a:lnTo>
                  <a:lnTo>
                    <a:pt x="1316736" y="2468880"/>
                  </a:lnTo>
                  <a:lnTo>
                    <a:pt x="1327404" y="2468880"/>
                  </a:lnTo>
                  <a:lnTo>
                    <a:pt x="1348740" y="2470404"/>
                  </a:lnTo>
                  <a:lnTo>
                    <a:pt x="1350264" y="2459736"/>
                  </a:lnTo>
                  <a:close/>
                </a:path>
                <a:path w="5875020" h="2551429">
                  <a:moveTo>
                    <a:pt x="1351788" y="329184"/>
                  </a:moveTo>
                  <a:lnTo>
                    <a:pt x="1348740" y="329184"/>
                  </a:lnTo>
                  <a:lnTo>
                    <a:pt x="1341120" y="330708"/>
                  </a:lnTo>
                  <a:lnTo>
                    <a:pt x="1341120" y="341376"/>
                  </a:lnTo>
                  <a:lnTo>
                    <a:pt x="1348740" y="339852"/>
                  </a:lnTo>
                  <a:lnTo>
                    <a:pt x="1351788" y="339852"/>
                  </a:lnTo>
                  <a:lnTo>
                    <a:pt x="1351788" y="329184"/>
                  </a:lnTo>
                  <a:close/>
                </a:path>
                <a:path w="5875020" h="2551429">
                  <a:moveTo>
                    <a:pt x="1354836" y="193548"/>
                  </a:moveTo>
                  <a:lnTo>
                    <a:pt x="1344168" y="193548"/>
                  </a:lnTo>
                  <a:lnTo>
                    <a:pt x="1344168" y="204216"/>
                  </a:lnTo>
                  <a:lnTo>
                    <a:pt x="1354836" y="204216"/>
                  </a:lnTo>
                  <a:lnTo>
                    <a:pt x="1354836" y="193548"/>
                  </a:lnTo>
                  <a:close/>
                </a:path>
                <a:path w="5875020" h="2551429">
                  <a:moveTo>
                    <a:pt x="1360932" y="71628"/>
                  </a:moveTo>
                  <a:lnTo>
                    <a:pt x="1350264" y="71628"/>
                  </a:lnTo>
                  <a:lnTo>
                    <a:pt x="1348740" y="82296"/>
                  </a:lnTo>
                  <a:lnTo>
                    <a:pt x="1359408" y="82296"/>
                  </a:lnTo>
                  <a:lnTo>
                    <a:pt x="1360932" y="71628"/>
                  </a:lnTo>
                  <a:close/>
                </a:path>
                <a:path w="5875020" h="2551429">
                  <a:moveTo>
                    <a:pt x="1373124" y="329184"/>
                  </a:moveTo>
                  <a:lnTo>
                    <a:pt x="1362456" y="329184"/>
                  </a:lnTo>
                  <a:lnTo>
                    <a:pt x="1362456" y="339852"/>
                  </a:lnTo>
                  <a:lnTo>
                    <a:pt x="1373124" y="339852"/>
                  </a:lnTo>
                  <a:lnTo>
                    <a:pt x="1373124" y="329184"/>
                  </a:lnTo>
                  <a:close/>
                </a:path>
                <a:path w="5875020" h="2551429">
                  <a:moveTo>
                    <a:pt x="1376172" y="195072"/>
                  </a:moveTo>
                  <a:lnTo>
                    <a:pt x="1365504" y="195072"/>
                  </a:lnTo>
                  <a:lnTo>
                    <a:pt x="1365504" y="205740"/>
                  </a:lnTo>
                  <a:lnTo>
                    <a:pt x="1376172" y="205740"/>
                  </a:lnTo>
                  <a:lnTo>
                    <a:pt x="1376172" y="195072"/>
                  </a:lnTo>
                  <a:close/>
                </a:path>
                <a:path w="5875020" h="2551429">
                  <a:moveTo>
                    <a:pt x="1382268" y="73152"/>
                  </a:moveTo>
                  <a:lnTo>
                    <a:pt x="1371600" y="73152"/>
                  </a:lnTo>
                  <a:lnTo>
                    <a:pt x="1370076" y="83820"/>
                  </a:lnTo>
                  <a:lnTo>
                    <a:pt x="1380744" y="83820"/>
                  </a:lnTo>
                  <a:lnTo>
                    <a:pt x="1382268" y="73152"/>
                  </a:lnTo>
                  <a:close/>
                </a:path>
                <a:path w="5875020" h="2551429">
                  <a:moveTo>
                    <a:pt x="1392936" y="2462784"/>
                  </a:moveTo>
                  <a:lnTo>
                    <a:pt x="1374648" y="2461260"/>
                  </a:lnTo>
                  <a:lnTo>
                    <a:pt x="1360932" y="2461260"/>
                  </a:lnTo>
                  <a:lnTo>
                    <a:pt x="1359408" y="2471928"/>
                  </a:lnTo>
                  <a:lnTo>
                    <a:pt x="1374648" y="2472042"/>
                  </a:lnTo>
                  <a:lnTo>
                    <a:pt x="1392936" y="2473452"/>
                  </a:lnTo>
                  <a:lnTo>
                    <a:pt x="1392936" y="2462784"/>
                  </a:lnTo>
                  <a:close/>
                </a:path>
                <a:path w="5875020" h="2551429">
                  <a:moveTo>
                    <a:pt x="1394460" y="327660"/>
                  </a:moveTo>
                  <a:lnTo>
                    <a:pt x="1383792" y="329184"/>
                  </a:lnTo>
                  <a:lnTo>
                    <a:pt x="1383792" y="339852"/>
                  </a:lnTo>
                  <a:lnTo>
                    <a:pt x="1394460" y="338328"/>
                  </a:lnTo>
                  <a:lnTo>
                    <a:pt x="1394460" y="327660"/>
                  </a:lnTo>
                  <a:close/>
                </a:path>
                <a:path w="5875020" h="2551429">
                  <a:moveTo>
                    <a:pt x="1397508" y="196596"/>
                  </a:moveTo>
                  <a:lnTo>
                    <a:pt x="1388364" y="195072"/>
                  </a:lnTo>
                  <a:lnTo>
                    <a:pt x="1386840" y="195072"/>
                  </a:lnTo>
                  <a:lnTo>
                    <a:pt x="1386840" y="205740"/>
                  </a:lnTo>
                  <a:lnTo>
                    <a:pt x="1397508" y="207264"/>
                  </a:lnTo>
                  <a:lnTo>
                    <a:pt x="1397508" y="196596"/>
                  </a:lnTo>
                  <a:close/>
                </a:path>
                <a:path w="5875020" h="2551429">
                  <a:moveTo>
                    <a:pt x="1403604" y="74676"/>
                  </a:moveTo>
                  <a:lnTo>
                    <a:pt x="1392936" y="73152"/>
                  </a:lnTo>
                  <a:lnTo>
                    <a:pt x="1391412" y="83820"/>
                  </a:lnTo>
                  <a:lnTo>
                    <a:pt x="1402080" y="85344"/>
                  </a:lnTo>
                  <a:lnTo>
                    <a:pt x="1403604" y="74676"/>
                  </a:lnTo>
                  <a:close/>
                </a:path>
                <a:path w="5875020" h="2551429">
                  <a:moveTo>
                    <a:pt x="1415796" y="327660"/>
                  </a:moveTo>
                  <a:lnTo>
                    <a:pt x="1405128" y="327660"/>
                  </a:lnTo>
                  <a:lnTo>
                    <a:pt x="1405128" y="338328"/>
                  </a:lnTo>
                  <a:lnTo>
                    <a:pt x="1415796" y="338328"/>
                  </a:lnTo>
                  <a:lnTo>
                    <a:pt x="1415796" y="327660"/>
                  </a:lnTo>
                  <a:close/>
                </a:path>
                <a:path w="5875020" h="2551429">
                  <a:moveTo>
                    <a:pt x="1418844" y="196596"/>
                  </a:moveTo>
                  <a:lnTo>
                    <a:pt x="1408176" y="196596"/>
                  </a:lnTo>
                  <a:lnTo>
                    <a:pt x="1408176" y="207264"/>
                  </a:lnTo>
                  <a:lnTo>
                    <a:pt x="1418844" y="207264"/>
                  </a:lnTo>
                  <a:lnTo>
                    <a:pt x="1418844" y="196596"/>
                  </a:lnTo>
                  <a:close/>
                </a:path>
                <a:path w="5875020" h="2551429">
                  <a:moveTo>
                    <a:pt x="1424940" y="76200"/>
                  </a:moveTo>
                  <a:lnTo>
                    <a:pt x="1414272" y="74676"/>
                  </a:lnTo>
                  <a:lnTo>
                    <a:pt x="1412748" y="85344"/>
                  </a:lnTo>
                  <a:lnTo>
                    <a:pt x="1423416" y="85344"/>
                  </a:lnTo>
                  <a:lnTo>
                    <a:pt x="1424940" y="76200"/>
                  </a:lnTo>
                  <a:close/>
                </a:path>
                <a:path w="5875020" h="2551429">
                  <a:moveTo>
                    <a:pt x="1435608" y="2462784"/>
                  </a:moveTo>
                  <a:lnTo>
                    <a:pt x="1403604" y="2462784"/>
                  </a:lnTo>
                  <a:lnTo>
                    <a:pt x="1403604" y="2473452"/>
                  </a:lnTo>
                  <a:lnTo>
                    <a:pt x="1435608" y="2473452"/>
                  </a:lnTo>
                  <a:lnTo>
                    <a:pt x="1435608" y="2462784"/>
                  </a:lnTo>
                  <a:close/>
                </a:path>
                <a:path w="5875020" h="2551429">
                  <a:moveTo>
                    <a:pt x="1437132" y="327660"/>
                  </a:moveTo>
                  <a:lnTo>
                    <a:pt x="1426464" y="327660"/>
                  </a:lnTo>
                  <a:lnTo>
                    <a:pt x="1426464" y="338328"/>
                  </a:lnTo>
                  <a:lnTo>
                    <a:pt x="1437132" y="338328"/>
                  </a:lnTo>
                  <a:lnTo>
                    <a:pt x="1437132" y="327660"/>
                  </a:lnTo>
                  <a:close/>
                </a:path>
                <a:path w="5875020" h="2551429">
                  <a:moveTo>
                    <a:pt x="1440180" y="198120"/>
                  </a:moveTo>
                  <a:lnTo>
                    <a:pt x="1429512" y="196596"/>
                  </a:lnTo>
                  <a:lnTo>
                    <a:pt x="1429512" y="207264"/>
                  </a:lnTo>
                  <a:lnTo>
                    <a:pt x="1440180" y="208788"/>
                  </a:lnTo>
                  <a:lnTo>
                    <a:pt x="1440180" y="198120"/>
                  </a:lnTo>
                  <a:close/>
                </a:path>
                <a:path w="5875020" h="2551429">
                  <a:moveTo>
                    <a:pt x="1446276" y="76200"/>
                  </a:moveTo>
                  <a:lnTo>
                    <a:pt x="1435608" y="76200"/>
                  </a:lnTo>
                  <a:lnTo>
                    <a:pt x="1434084" y="86868"/>
                  </a:lnTo>
                  <a:lnTo>
                    <a:pt x="1444752" y="86868"/>
                  </a:lnTo>
                  <a:lnTo>
                    <a:pt x="1446276" y="76200"/>
                  </a:lnTo>
                  <a:close/>
                </a:path>
                <a:path w="5875020" h="2551429">
                  <a:moveTo>
                    <a:pt x="1458468" y="327660"/>
                  </a:moveTo>
                  <a:lnTo>
                    <a:pt x="1447800" y="327660"/>
                  </a:lnTo>
                  <a:lnTo>
                    <a:pt x="1447800" y="338328"/>
                  </a:lnTo>
                  <a:lnTo>
                    <a:pt x="1458468" y="338328"/>
                  </a:lnTo>
                  <a:lnTo>
                    <a:pt x="1458468" y="327660"/>
                  </a:lnTo>
                  <a:close/>
                </a:path>
                <a:path w="5875020" h="2551429">
                  <a:moveTo>
                    <a:pt x="1461516" y="198120"/>
                  </a:moveTo>
                  <a:lnTo>
                    <a:pt x="1450848" y="198120"/>
                  </a:lnTo>
                  <a:lnTo>
                    <a:pt x="1450848" y="208788"/>
                  </a:lnTo>
                  <a:lnTo>
                    <a:pt x="1461516" y="208788"/>
                  </a:lnTo>
                  <a:lnTo>
                    <a:pt x="1461516" y="198120"/>
                  </a:lnTo>
                  <a:close/>
                </a:path>
                <a:path w="5875020" h="2551429">
                  <a:moveTo>
                    <a:pt x="1467612" y="77724"/>
                  </a:moveTo>
                  <a:lnTo>
                    <a:pt x="1456944" y="77724"/>
                  </a:lnTo>
                  <a:lnTo>
                    <a:pt x="1455420" y="88392"/>
                  </a:lnTo>
                  <a:lnTo>
                    <a:pt x="1466088" y="88392"/>
                  </a:lnTo>
                  <a:lnTo>
                    <a:pt x="1467612" y="77724"/>
                  </a:lnTo>
                  <a:close/>
                </a:path>
                <a:path w="5875020" h="2551429">
                  <a:moveTo>
                    <a:pt x="1478280" y="2462784"/>
                  </a:moveTo>
                  <a:lnTo>
                    <a:pt x="1446276" y="2462784"/>
                  </a:lnTo>
                  <a:lnTo>
                    <a:pt x="1446276" y="2473452"/>
                  </a:lnTo>
                  <a:lnTo>
                    <a:pt x="1478280" y="2473452"/>
                  </a:lnTo>
                  <a:lnTo>
                    <a:pt x="1478280" y="2462784"/>
                  </a:lnTo>
                  <a:close/>
                </a:path>
                <a:path w="5875020" h="2551429">
                  <a:moveTo>
                    <a:pt x="1479804" y="327660"/>
                  </a:moveTo>
                  <a:lnTo>
                    <a:pt x="1469136" y="327660"/>
                  </a:lnTo>
                  <a:lnTo>
                    <a:pt x="1469136" y="338328"/>
                  </a:lnTo>
                  <a:lnTo>
                    <a:pt x="1479804" y="338328"/>
                  </a:lnTo>
                  <a:lnTo>
                    <a:pt x="1479804" y="327660"/>
                  </a:lnTo>
                  <a:close/>
                </a:path>
                <a:path w="5875020" h="2551429">
                  <a:moveTo>
                    <a:pt x="1482852" y="199644"/>
                  </a:moveTo>
                  <a:lnTo>
                    <a:pt x="1472184" y="198120"/>
                  </a:lnTo>
                  <a:lnTo>
                    <a:pt x="1472184" y="208788"/>
                  </a:lnTo>
                  <a:lnTo>
                    <a:pt x="1482852" y="210312"/>
                  </a:lnTo>
                  <a:lnTo>
                    <a:pt x="1482852" y="199644"/>
                  </a:lnTo>
                  <a:close/>
                </a:path>
                <a:path w="5875020" h="2551429">
                  <a:moveTo>
                    <a:pt x="1488948" y="79248"/>
                  </a:moveTo>
                  <a:lnTo>
                    <a:pt x="1478280" y="79248"/>
                  </a:lnTo>
                  <a:lnTo>
                    <a:pt x="1476756" y="89916"/>
                  </a:lnTo>
                  <a:lnTo>
                    <a:pt x="1487424" y="89916"/>
                  </a:lnTo>
                  <a:lnTo>
                    <a:pt x="1488948" y="79248"/>
                  </a:lnTo>
                  <a:close/>
                </a:path>
                <a:path w="5875020" h="2551429">
                  <a:moveTo>
                    <a:pt x="1501140" y="327660"/>
                  </a:moveTo>
                  <a:lnTo>
                    <a:pt x="1490472" y="327660"/>
                  </a:lnTo>
                  <a:lnTo>
                    <a:pt x="1490472" y="338328"/>
                  </a:lnTo>
                  <a:lnTo>
                    <a:pt x="1501140" y="338328"/>
                  </a:lnTo>
                  <a:lnTo>
                    <a:pt x="1501140" y="327660"/>
                  </a:lnTo>
                  <a:close/>
                </a:path>
                <a:path w="5875020" h="2551429">
                  <a:moveTo>
                    <a:pt x="1504188" y="199644"/>
                  </a:moveTo>
                  <a:lnTo>
                    <a:pt x="1493520" y="199644"/>
                  </a:lnTo>
                  <a:lnTo>
                    <a:pt x="1493520" y="210312"/>
                  </a:lnTo>
                  <a:lnTo>
                    <a:pt x="1504188" y="210312"/>
                  </a:lnTo>
                  <a:lnTo>
                    <a:pt x="1504188" y="199644"/>
                  </a:lnTo>
                  <a:close/>
                </a:path>
                <a:path w="5875020" h="2551429">
                  <a:moveTo>
                    <a:pt x="1510284" y="80772"/>
                  </a:moveTo>
                  <a:lnTo>
                    <a:pt x="1499616" y="79248"/>
                  </a:lnTo>
                  <a:lnTo>
                    <a:pt x="1498092" y="89916"/>
                  </a:lnTo>
                  <a:lnTo>
                    <a:pt x="1508760" y="91440"/>
                  </a:lnTo>
                  <a:lnTo>
                    <a:pt x="1510284" y="80772"/>
                  </a:lnTo>
                  <a:close/>
                </a:path>
                <a:path w="5875020" h="2551429">
                  <a:moveTo>
                    <a:pt x="1520952" y="2461260"/>
                  </a:moveTo>
                  <a:lnTo>
                    <a:pt x="1513332" y="2461260"/>
                  </a:lnTo>
                  <a:lnTo>
                    <a:pt x="1488948" y="2462784"/>
                  </a:lnTo>
                  <a:lnTo>
                    <a:pt x="1488948" y="2473452"/>
                  </a:lnTo>
                  <a:lnTo>
                    <a:pt x="1513332" y="2471928"/>
                  </a:lnTo>
                  <a:lnTo>
                    <a:pt x="1520952" y="2471928"/>
                  </a:lnTo>
                  <a:lnTo>
                    <a:pt x="1520952" y="2461260"/>
                  </a:lnTo>
                  <a:close/>
                </a:path>
                <a:path w="5875020" h="2551429">
                  <a:moveTo>
                    <a:pt x="1522476" y="327660"/>
                  </a:moveTo>
                  <a:lnTo>
                    <a:pt x="1511808" y="327660"/>
                  </a:lnTo>
                  <a:lnTo>
                    <a:pt x="1511808" y="338328"/>
                  </a:lnTo>
                  <a:lnTo>
                    <a:pt x="1522476" y="338328"/>
                  </a:lnTo>
                  <a:lnTo>
                    <a:pt x="1522476" y="327660"/>
                  </a:lnTo>
                  <a:close/>
                </a:path>
                <a:path w="5875020" h="2551429">
                  <a:moveTo>
                    <a:pt x="1525524" y="201168"/>
                  </a:moveTo>
                  <a:lnTo>
                    <a:pt x="1514856" y="199644"/>
                  </a:lnTo>
                  <a:lnTo>
                    <a:pt x="1514856" y="210312"/>
                  </a:lnTo>
                  <a:lnTo>
                    <a:pt x="1525524" y="211836"/>
                  </a:lnTo>
                  <a:lnTo>
                    <a:pt x="1525524" y="201168"/>
                  </a:lnTo>
                  <a:close/>
                </a:path>
                <a:path w="5875020" h="2551429">
                  <a:moveTo>
                    <a:pt x="1531620" y="82296"/>
                  </a:moveTo>
                  <a:lnTo>
                    <a:pt x="1520952" y="80772"/>
                  </a:lnTo>
                  <a:lnTo>
                    <a:pt x="1519428" y="91440"/>
                  </a:lnTo>
                  <a:lnTo>
                    <a:pt x="1530096" y="92964"/>
                  </a:lnTo>
                  <a:lnTo>
                    <a:pt x="1531620" y="82296"/>
                  </a:lnTo>
                  <a:close/>
                </a:path>
                <a:path w="5875020" h="2551429">
                  <a:moveTo>
                    <a:pt x="1543812" y="329184"/>
                  </a:moveTo>
                  <a:lnTo>
                    <a:pt x="1533144" y="329184"/>
                  </a:lnTo>
                  <a:lnTo>
                    <a:pt x="1533144" y="339852"/>
                  </a:lnTo>
                  <a:lnTo>
                    <a:pt x="1543812" y="339852"/>
                  </a:lnTo>
                  <a:lnTo>
                    <a:pt x="1543812" y="329184"/>
                  </a:lnTo>
                  <a:close/>
                </a:path>
                <a:path w="5875020" h="2551429">
                  <a:moveTo>
                    <a:pt x="1546860" y="201168"/>
                  </a:moveTo>
                  <a:lnTo>
                    <a:pt x="1536192" y="201168"/>
                  </a:lnTo>
                  <a:lnTo>
                    <a:pt x="1536192" y="211836"/>
                  </a:lnTo>
                  <a:lnTo>
                    <a:pt x="1546860" y="211836"/>
                  </a:lnTo>
                  <a:lnTo>
                    <a:pt x="1546860" y="201168"/>
                  </a:lnTo>
                  <a:close/>
                </a:path>
                <a:path w="5875020" h="2551429">
                  <a:moveTo>
                    <a:pt x="1552956" y="83820"/>
                  </a:moveTo>
                  <a:lnTo>
                    <a:pt x="1542288" y="82296"/>
                  </a:lnTo>
                  <a:lnTo>
                    <a:pt x="1540764" y="92964"/>
                  </a:lnTo>
                  <a:lnTo>
                    <a:pt x="1551432" y="94488"/>
                  </a:lnTo>
                  <a:lnTo>
                    <a:pt x="1552956" y="83820"/>
                  </a:lnTo>
                  <a:close/>
                </a:path>
                <a:path w="5875020" h="2551429">
                  <a:moveTo>
                    <a:pt x="1563624" y="2470404"/>
                  </a:moveTo>
                  <a:lnTo>
                    <a:pt x="1562100" y="2459736"/>
                  </a:lnTo>
                  <a:lnTo>
                    <a:pt x="1545336" y="2459736"/>
                  </a:lnTo>
                  <a:lnTo>
                    <a:pt x="1530096" y="2461260"/>
                  </a:lnTo>
                  <a:lnTo>
                    <a:pt x="1531620" y="2471928"/>
                  </a:lnTo>
                  <a:lnTo>
                    <a:pt x="1545336" y="2470404"/>
                  </a:lnTo>
                  <a:lnTo>
                    <a:pt x="1563624" y="2470404"/>
                  </a:lnTo>
                  <a:close/>
                </a:path>
                <a:path w="5875020" h="2551429">
                  <a:moveTo>
                    <a:pt x="1565148" y="329184"/>
                  </a:moveTo>
                  <a:lnTo>
                    <a:pt x="1554480" y="329184"/>
                  </a:lnTo>
                  <a:lnTo>
                    <a:pt x="1554480" y="339852"/>
                  </a:lnTo>
                  <a:lnTo>
                    <a:pt x="1565148" y="339852"/>
                  </a:lnTo>
                  <a:lnTo>
                    <a:pt x="1565148" y="329184"/>
                  </a:lnTo>
                  <a:close/>
                </a:path>
                <a:path w="5875020" h="2551429">
                  <a:moveTo>
                    <a:pt x="1568196" y="201168"/>
                  </a:moveTo>
                  <a:lnTo>
                    <a:pt x="1557528" y="201168"/>
                  </a:lnTo>
                  <a:lnTo>
                    <a:pt x="1557528" y="211836"/>
                  </a:lnTo>
                  <a:lnTo>
                    <a:pt x="1568196" y="211836"/>
                  </a:lnTo>
                  <a:lnTo>
                    <a:pt x="1568196" y="201168"/>
                  </a:lnTo>
                  <a:close/>
                </a:path>
                <a:path w="5875020" h="2551429">
                  <a:moveTo>
                    <a:pt x="1574292" y="85344"/>
                  </a:moveTo>
                  <a:lnTo>
                    <a:pt x="1563624" y="83820"/>
                  </a:lnTo>
                  <a:lnTo>
                    <a:pt x="1562100" y="94488"/>
                  </a:lnTo>
                  <a:lnTo>
                    <a:pt x="1572768" y="96012"/>
                  </a:lnTo>
                  <a:lnTo>
                    <a:pt x="1574292" y="85344"/>
                  </a:lnTo>
                  <a:close/>
                </a:path>
                <a:path w="5875020" h="2551429">
                  <a:moveTo>
                    <a:pt x="1586484" y="330708"/>
                  </a:moveTo>
                  <a:lnTo>
                    <a:pt x="1575816" y="329184"/>
                  </a:lnTo>
                  <a:lnTo>
                    <a:pt x="1575816" y="339852"/>
                  </a:lnTo>
                  <a:lnTo>
                    <a:pt x="1586484" y="341376"/>
                  </a:lnTo>
                  <a:lnTo>
                    <a:pt x="1586484" y="330708"/>
                  </a:lnTo>
                  <a:close/>
                </a:path>
                <a:path w="5875020" h="2551429">
                  <a:moveTo>
                    <a:pt x="1589532" y="202692"/>
                  </a:moveTo>
                  <a:lnTo>
                    <a:pt x="1578864" y="202692"/>
                  </a:lnTo>
                  <a:lnTo>
                    <a:pt x="1578864" y="213360"/>
                  </a:lnTo>
                  <a:lnTo>
                    <a:pt x="1589532" y="213360"/>
                  </a:lnTo>
                  <a:lnTo>
                    <a:pt x="1589532" y="202692"/>
                  </a:lnTo>
                  <a:close/>
                </a:path>
                <a:path w="5875020" h="2551429">
                  <a:moveTo>
                    <a:pt x="1595628" y="85344"/>
                  </a:moveTo>
                  <a:lnTo>
                    <a:pt x="1584960" y="85344"/>
                  </a:lnTo>
                  <a:lnTo>
                    <a:pt x="1583436" y="96012"/>
                  </a:lnTo>
                  <a:lnTo>
                    <a:pt x="1594104" y="96012"/>
                  </a:lnTo>
                  <a:lnTo>
                    <a:pt x="1595628" y="85344"/>
                  </a:lnTo>
                  <a:close/>
                </a:path>
                <a:path w="5875020" h="2551429">
                  <a:moveTo>
                    <a:pt x="1606296" y="2468880"/>
                  </a:moveTo>
                  <a:lnTo>
                    <a:pt x="1604772" y="2458212"/>
                  </a:lnTo>
                  <a:lnTo>
                    <a:pt x="1577340" y="2459736"/>
                  </a:lnTo>
                  <a:lnTo>
                    <a:pt x="1572768" y="2459736"/>
                  </a:lnTo>
                  <a:lnTo>
                    <a:pt x="1574292" y="2470404"/>
                  </a:lnTo>
                  <a:lnTo>
                    <a:pt x="1577340" y="2470404"/>
                  </a:lnTo>
                  <a:lnTo>
                    <a:pt x="1606296" y="2468880"/>
                  </a:lnTo>
                  <a:close/>
                </a:path>
                <a:path w="5875020" h="2551429">
                  <a:moveTo>
                    <a:pt x="1607820" y="330708"/>
                  </a:moveTo>
                  <a:lnTo>
                    <a:pt x="1597152" y="330708"/>
                  </a:lnTo>
                  <a:lnTo>
                    <a:pt x="1597152" y="341376"/>
                  </a:lnTo>
                  <a:lnTo>
                    <a:pt x="1607820" y="341376"/>
                  </a:lnTo>
                  <a:lnTo>
                    <a:pt x="1607820" y="330708"/>
                  </a:lnTo>
                  <a:close/>
                </a:path>
                <a:path w="5875020" h="2551429">
                  <a:moveTo>
                    <a:pt x="1610868" y="202692"/>
                  </a:moveTo>
                  <a:lnTo>
                    <a:pt x="1600200" y="202692"/>
                  </a:lnTo>
                  <a:lnTo>
                    <a:pt x="1600200" y="213360"/>
                  </a:lnTo>
                  <a:lnTo>
                    <a:pt x="1610868" y="213360"/>
                  </a:lnTo>
                  <a:lnTo>
                    <a:pt x="1610868" y="202692"/>
                  </a:lnTo>
                  <a:close/>
                </a:path>
                <a:path w="5875020" h="2551429">
                  <a:moveTo>
                    <a:pt x="1616964" y="86868"/>
                  </a:moveTo>
                  <a:lnTo>
                    <a:pt x="1606296" y="86868"/>
                  </a:lnTo>
                  <a:lnTo>
                    <a:pt x="1604772" y="97536"/>
                  </a:lnTo>
                  <a:lnTo>
                    <a:pt x="1615440" y="97536"/>
                  </a:lnTo>
                  <a:lnTo>
                    <a:pt x="1616964" y="86868"/>
                  </a:lnTo>
                  <a:close/>
                </a:path>
                <a:path w="5875020" h="2551429">
                  <a:moveTo>
                    <a:pt x="1629156" y="332232"/>
                  </a:moveTo>
                  <a:lnTo>
                    <a:pt x="1618488" y="330708"/>
                  </a:lnTo>
                  <a:lnTo>
                    <a:pt x="1618488" y="341376"/>
                  </a:lnTo>
                  <a:lnTo>
                    <a:pt x="1629156" y="342900"/>
                  </a:lnTo>
                  <a:lnTo>
                    <a:pt x="1629156" y="332232"/>
                  </a:lnTo>
                  <a:close/>
                </a:path>
                <a:path w="5875020" h="2551429">
                  <a:moveTo>
                    <a:pt x="1632204" y="202692"/>
                  </a:moveTo>
                  <a:lnTo>
                    <a:pt x="1621536" y="202692"/>
                  </a:lnTo>
                  <a:lnTo>
                    <a:pt x="1621536" y="213360"/>
                  </a:lnTo>
                  <a:lnTo>
                    <a:pt x="1632204" y="213360"/>
                  </a:lnTo>
                  <a:lnTo>
                    <a:pt x="1632204" y="202692"/>
                  </a:lnTo>
                  <a:close/>
                </a:path>
                <a:path w="5875020" h="2551429">
                  <a:moveTo>
                    <a:pt x="1638300" y="88392"/>
                  </a:moveTo>
                  <a:lnTo>
                    <a:pt x="1627632" y="88392"/>
                  </a:lnTo>
                  <a:lnTo>
                    <a:pt x="1626108" y="99060"/>
                  </a:lnTo>
                  <a:lnTo>
                    <a:pt x="1636776" y="99060"/>
                  </a:lnTo>
                  <a:lnTo>
                    <a:pt x="1638300" y="88392"/>
                  </a:lnTo>
                  <a:close/>
                </a:path>
                <a:path w="5875020" h="2551429">
                  <a:moveTo>
                    <a:pt x="1648968" y="2465832"/>
                  </a:moveTo>
                  <a:lnTo>
                    <a:pt x="1647444" y="2455164"/>
                  </a:lnTo>
                  <a:lnTo>
                    <a:pt x="1642872" y="2455164"/>
                  </a:lnTo>
                  <a:lnTo>
                    <a:pt x="1615440" y="2456688"/>
                  </a:lnTo>
                  <a:lnTo>
                    <a:pt x="1616964" y="2467356"/>
                  </a:lnTo>
                  <a:lnTo>
                    <a:pt x="1642872" y="2465832"/>
                  </a:lnTo>
                  <a:lnTo>
                    <a:pt x="1648968" y="2465832"/>
                  </a:lnTo>
                  <a:close/>
                </a:path>
                <a:path w="5875020" h="2551429">
                  <a:moveTo>
                    <a:pt x="1650492" y="332232"/>
                  </a:moveTo>
                  <a:lnTo>
                    <a:pt x="1639824" y="332232"/>
                  </a:lnTo>
                  <a:lnTo>
                    <a:pt x="1639824" y="342900"/>
                  </a:lnTo>
                  <a:lnTo>
                    <a:pt x="1650492" y="342900"/>
                  </a:lnTo>
                  <a:lnTo>
                    <a:pt x="1650492" y="332232"/>
                  </a:lnTo>
                  <a:close/>
                </a:path>
                <a:path w="5875020" h="2551429">
                  <a:moveTo>
                    <a:pt x="1653540" y="204216"/>
                  </a:moveTo>
                  <a:lnTo>
                    <a:pt x="1642872" y="202692"/>
                  </a:lnTo>
                  <a:lnTo>
                    <a:pt x="1642872" y="213360"/>
                  </a:lnTo>
                  <a:lnTo>
                    <a:pt x="1653540" y="214884"/>
                  </a:lnTo>
                  <a:lnTo>
                    <a:pt x="1653540" y="204216"/>
                  </a:lnTo>
                  <a:close/>
                </a:path>
                <a:path w="5875020" h="2551429">
                  <a:moveTo>
                    <a:pt x="1659636" y="89916"/>
                  </a:moveTo>
                  <a:lnTo>
                    <a:pt x="1648968" y="89916"/>
                  </a:lnTo>
                  <a:lnTo>
                    <a:pt x="1647444" y="100584"/>
                  </a:lnTo>
                  <a:lnTo>
                    <a:pt x="1658112" y="100584"/>
                  </a:lnTo>
                  <a:lnTo>
                    <a:pt x="1659636" y="89916"/>
                  </a:lnTo>
                  <a:close/>
                </a:path>
                <a:path w="5875020" h="2551429">
                  <a:moveTo>
                    <a:pt x="1671828" y="333756"/>
                  </a:moveTo>
                  <a:lnTo>
                    <a:pt x="1661160" y="332232"/>
                  </a:lnTo>
                  <a:lnTo>
                    <a:pt x="1661160" y="342900"/>
                  </a:lnTo>
                  <a:lnTo>
                    <a:pt x="1670304" y="344424"/>
                  </a:lnTo>
                  <a:lnTo>
                    <a:pt x="1671828" y="344424"/>
                  </a:lnTo>
                  <a:lnTo>
                    <a:pt x="1671828" y="333756"/>
                  </a:lnTo>
                  <a:close/>
                </a:path>
                <a:path w="5875020" h="2551429">
                  <a:moveTo>
                    <a:pt x="1674876" y="204216"/>
                  </a:moveTo>
                  <a:lnTo>
                    <a:pt x="1664208" y="204216"/>
                  </a:lnTo>
                  <a:lnTo>
                    <a:pt x="1664208" y="214884"/>
                  </a:lnTo>
                  <a:lnTo>
                    <a:pt x="1674876" y="214884"/>
                  </a:lnTo>
                  <a:lnTo>
                    <a:pt x="1674876" y="204216"/>
                  </a:lnTo>
                  <a:close/>
                </a:path>
                <a:path w="5875020" h="2551429">
                  <a:moveTo>
                    <a:pt x="1679448" y="91440"/>
                  </a:moveTo>
                  <a:lnTo>
                    <a:pt x="1670304" y="91440"/>
                  </a:lnTo>
                  <a:lnTo>
                    <a:pt x="1668780" y="102108"/>
                  </a:lnTo>
                  <a:lnTo>
                    <a:pt x="1679448" y="102108"/>
                  </a:lnTo>
                  <a:lnTo>
                    <a:pt x="1679448" y="91440"/>
                  </a:lnTo>
                  <a:close/>
                </a:path>
                <a:path w="5875020" h="2551429">
                  <a:moveTo>
                    <a:pt x="1691640" y="2464308"/>
                  </a:moveTo>
                  <a:lnTo>
                    <a:pt x="1690116" y="2453640"/>
                  </a:lnTo>
                  <a:lnTo>
                    <a:pt x="1676400" y="2453640"/>
                  </a:lnTo>
                  <a:lnTo>
                    <a:pt x="1658112" y="2455164"/>
                  </a:lnTo>
                  <a:lnTo>
                    <a:pt x="1659636" y="2465832"/>
                  </a:lnTo>
                  <a:lnTo>
                    <a:pt x="1676400" y="2464435"/>
                  </a:lnTo>
                  <a:lnTo>
                    <a:pt x="1691640" y="2464308"/>
                  </a:lnTo>
                  <a:close/>
                </a:path>
                <a:path w="5875020" h="2551429">
                  <a:moveTo>
                    <a:pt x="1693164" y="333756"/>
                  </a:moveTo>
                  <a:lnTo>
                    <a:pt x="1682496" y="333756"/>
                  </a:lnTo>
                  <a:lnTo>
                    <a:pt x="1682496" y="344424"/>
                  </a:lnTo>
                  <a:lnTo>
                    <a:pt x="1693164" y="344424"/>
                  </a:lnTo>
                  <a:lnTo>
                    <a:pt x="1693164" y="333756"/>
                  </a:lnTo>
                  <a:close/>
                </a:path>
                <a:path w="5875020" h="2551429">
                  <a:moveTo>
                    <a:pt x="1696212" y="204216"/>
                  </a:moveTo>
                  <a:lnTo>
                    <a:pt x="1685544" y="204216"/>
                  </a:lnTo>
                  <a:lnTo>
                    <a:pt x="1685544" y="214884"/>
                  </a:lnTo>
                  <a:lnTo>
                    <a:pt x="1696212" y="214884"/>
                  </a:lnTo>
                  <a:lnTo>
                    <a:pt x="1696212" y="204216"/>
                  </a:lnTo>
                  <a:close/>
                </a:path>
                <a:path w="5875020" h="2551429">
                  <a:moveTo>
                    <a:pt x="1700784" y="92964"/>
                  </a:moveTo>
                  <a:lnTo>
                    <a:pt x="1690116" y="91440"/>
                  </a:lnTo>
                  <a:lnTo>
                    <a:pt x="1690116" y="102108"/>
                  </a:lnTo>
                  <a:lnTo>
                    <a:pt x="1700784" y="103632"/>
                  </a:lnTo>
                  <a:lnTo>
                    <a:pt x="1700784" y="92964"/>
                  </a:lnTo>
                  <a:close/>
                </a:path>
                <a:path w="5875020" h="2551429">
                  <a:moveTo>
                    <a:pt x="1714500" y="335280"/>
                  </a:moveTo>
                  <a:lnTo>
                    <a:pt x="1703832" y="333756"/>
                  </a:lnTo>
                  <a:lnTo>
                    <a:pt x="1703832" y="344424"/>
                  </a:lnTo>
                  <a:lnTo>
                    <a:pt x="1714500" y="345948"/>
                  </a:lnTo>
                  <a:lnTo>
                    <a:pt x="1714500" y="335280"/>
                  </a:lnTo>
                  <a:close/>
                </a:path>
                <a:path w="5875020" h="2551429">
                  <a:moveTo>
                    <a:pt x="1717548" y="204216"/>
                  </a:moveTo>
                  <a:lnTo>
                    <a:pt x="1706880" y="204216"/>
                  </a:lnTo>
                  <a:lnTo>
                    <a:pt x="1706880" y="214884"/>
                  </a:lnTo>
                  <a:lnTo>
                    <a:pt x="1717548" y="214884"/>
                  </a:lnTo>
                  <a:lnTo>
                    <a:pt x="1717548" y="204216"/>
                  </a:lnTo>
                  <a:close/>
                </a:path>
                <a:path w="5875020" h="2551429">
                  <a:moveTo>
                    <a:pt x="1722120" y="94488"/>
                  </a:moveTo>
                  <a:lnTo>
                    <a:pt x="1711452" y="92964"/>
                  </a:lnTo>
                  <a:lnTo>
                    <a:pt x="1711452" y="103632"/>
                  </a:lnTo>
                  <a:lnTo>
                    <a:pt x="1722120" y="105156"/>
                  </a:lnTo>
                  <a:lnTo>
                    <a:pt x="1722120" y="94488"/>
                  </a:lnTo>
                  <a:close/>
                </a:path>
                <a:path w="5875020" h="2551429">
                  <a:moveTo>
                    <a:pt x="1734312" y="2461260"/>
                  </a:moveTo>
                  <a:lnTo>
                    <a:pt x="1732788" y="2450592"/>
                  </a:lnTo>
                  <a:lnTo>
                    <a:pt x="1700784" y="2452116"/>
                  </a:lnTo>
                  <a:lnTo>
                    <a:pt x="1702308" y="2462784"/>
                  </a:lnTo>
                  <a:lnTo>
                    <a:pt x="1734312" y="2461260"/>
                  </a:lnTo>
                  <a:close/>
                </a:path>
                <a:path w="5875020" h="2551429">
                  <a:moveTo>
                    <a:pt x="1735836" y="335280"/>
                  </a:moveTo>
                  <a:lnTo>
                    <a:pt x="1725168" y="335280"/>
                  </a:lnTo>
                  <a:lnTo>
                    <a:pt x="1725168" y="345948"/>
                  </a:lnTo>
                  <a:lnTo>
                    <a:pt x="1735836" y="345948"/>
                  </a:lnTo>
                  <a:lnTo>
                    <a:pt x="1735836" y="335280"/>
                  </a:lnTo>
                  <a:close/>
                </a:path>
                <a:path w="5875020" h="2551429">
                  <a:moveTo>
                    <a:pt x="1738884" y="205740"/>
                  </a:moveTo>
                  <a:lnTo>
                    <a:pt x="1728216" y="205740"/>
                  </a:lnTo>
                  <a:lnTo>
                    <a:pt x="1728216" y="216408"/>
                  </a:lnTo>
                  <a:lnTo>
                    <a:pt x="1738884" y="216408"/>
                  </a:lnTo>
                  <a:lnTo>
                    <a:pt x="1738884" y="205740"/>
                  </a:lnTo>
                  <a:close/>
                </a:path>
                <a:path w="5875020" h="2551429">
                  <a:moveTo>
                    <a:pt x="1743456" y="94488"/>
                  </a:moveTo>
                  <a:lnTo>
                    <a:pt x="1732788" y="94488"/>
                  </a:lnTo>
                  <a:lnTo>
                    <a:pt x="1732788" y="105156"/>
                  </a:lnTo>
                  <a:lnTo>
                    <a:pt x="1743456" y="105156"/>
                  </a:lnTo>
                  <a:lnTo>
                    <a:pt x="1743456" y="94488"/>
                  </a:lnTo>
                  <a:close/>
                </a:path>
                <a:path w="5875020" h="2551429">
                  <a:moveTo>
                    <a:pt x="1757172" y="336804"/>
                  </a:moveTo>
                  <a:lnTo>
                    <a:pt x="1746504" y="336804"/>
                  </a:lnTo>
                  <a:lnTo>
                    <a:pt x="1746504" y="347472"/>
                  </a:lnTo>
                  <a:lnTo>
                    <a:pt x="1757172" y="347472"/>
                  </a:lnTo>
                  <a:lnTo>
                    <a:pt x="1757172" y="336804"/>
                  </a:lnTo>
                  <a:close/>
                </a:path>
                <a:path w="5875020" h="2551429">
                  <a:moveTo>
                    <a:pt x="1760220" y="205740"/>
                  </a:moveTo>
                  <a:lnTo>
                    <a:pt x="1749552" y="205740"/>
                  </a:lnTo>
                  <a:lnTo>
                    <a:pt x="1749552" y="216408"/>
                  </a:lnTo>
                  <a:lnTo>
                    <a:pt x="1760220" y="216408"/>
                  </a:lnTo>
                  <a:lnTo>
                    <a:pt x="1760220" y="205740"/>
                  </a:lnTo>
                  <a:close/>
                </a:path>
                <a:path w="5875020" h="2551429">
                  <a:moveTo>
                    <a:pt x="1764792" y="96012"/>
                  </a:moveTo>
                  <a:lnTo>
                    <a:pt x="1754124" y="96012"/>
                  </a:lnTo>
                  <a:lnTo>
                    <a:pt x="1754124" y="106680"/>
                  </a:lnTo>
                  <a:lnTo>
                    <a:pt x="1764792" y="106680"/>
                  </a:lnTo>
                  <a:lnTo>
                    <a:pt x="1764792" y="96012"/>
                  </a:lnTo>
                  <a:close/>
                </a:path>
                <a:path w="5875020" h="2551429">
                  <a:moveTo>
                    <a:pt x="1776984" y="2458212"/>
                  </a:moveTo>
                  <a:lnTo>
                    <a:pt x="1775460" y="2447544"/>
                  </a:lnTo>
                  <a:lnTo>
                    <a:pt x="1746504" y="2449068"/>
                  </a:lnTo>
                  <a:lnTo>
                    <a:pt x="1743456" y="2449068"/>
                  </a:lnTo>
                  <a:lnTo>
                    <a:pt x="1744980" y="2459736"/>
                  </a:lnTo>
                  <a:lnTo>
                    <a:pt x="1746504" y="2459736"/>
                  </a:lnTo>
                  <a:lnTo>
                    <a:pt x="1776984" y="2458212"/>
                  </a:lnTo>
                  <a:close/>
                </a:path>
                <a:path w="5875020" h="2551429">
                  <a:moveTo>
                    <a:pt x="1778508" y="338328"/>
                  </a:moveTo>
                  <a:lnTo>
                    <a:pt x="1767840" y="336804"/>
                  </a:lnTo>
                  <a:lnTo>
                    <a:pt x="1767840" y="347472"/>
                  </a:lnTo>
                  <a:lnTo>
                    <a:pt x="1778508" y="348996"/>
                  </a:lnTo>
                  <a:lnTo>
                    <a:pt x="1778508" y="338328"/>
                  </a:lnTo>
                  <a:close/>
                </a:path>
                <a:path w="5875020" h="2551429">
                  <a:moveTo>
                    <a:pt x="1781556" y="205740"/>
                  </a:moveTo>
                  <a:lnTo>
                    <a:pt x="1770888" y="205740"/>
                  </a:lnTo>
                  <a:lnTo>
                    <a:pt x="1770888" y="216408"/>
                  </a:lnTo>
                  <a:lnTo>
                    <a:pt x="1781556" y="216408"/>
                  </a:lnTo>
                  <a:lnTo>
                    <a:pt x="1781556" y="205740"/>
                  </a:lnTo>
                  <a:close/>
                </a:path>
                <a:path w="5875020" h="2551429">
                  <a:moveTo>
                    <a:pt x="1786128" y="97536"/>
                  </a:moveTo>
                  <a:lnTo>
                    <a:pt x="1775460" y="97536"/>
                  </a:lnTo>
                  <a:lnTo>
                    <a:pt x="1775460" y="108204"/>
                  </a:lnTo>
                  <a:lnTo>
                    <a:pt x="1786128" y="108204"/>
                  </a:lnTo>
                  <a:lnTo>
                    <a:pt x="1786128" y="97536"/>
                  </a:lnTo>
                  <a:close/>
                </a:path>
                <a:path w="5875020" h="2551429">
                  <a:moveTo>
                    <a:pt x="1799844" y="338328"/>
                  </a:moveTo>
                  <a:lnTo>
                    <a:pt x="1789176" y="338328"/>
                  </a:lnTo>
                  <a:lnTo>
                    <a:pt x="1787652" y="348996"/>
                  </a:lnTo>
                  <a:lnTo>
                    <a:pt x="1798320" y="348996"/>
                  </a:lnTo>
                  <a:lnTo>
                    <a:pt x="1799844" y="338328"/>
                  </a:lnTo>
                  <a:close/>
                </a:path>
                <a:path w="5875020" h="2551429">
                  <a:moveTo>
                    <a:pt x="1802892" y="207264"/>
                  </a:moveTo>
                  <a:lnTo>
                    <a:pt x="1792224" y="207264"/>
                  </a:lnTo>
                  <a:lnTo>
                    <a:pt x="1792224" y="217932"/>
                  </a:lnTo>
                  <a:lnTo>
                    <a:pt x="1802892" y="217932"/>
                  </a:lnTo>
                  <a:lnTo>
                    <a:pt x="1802892" y="207264"/>
                  </a:lnTo>
                  <a:close/>
                </a:path>
                <a:path w="5875020" h="2551429">
                  <a:moveTo>
                    <a:pt x="1807464" y="99060"/>
                  </a:moveTo>
                  <a:lnTo>
                    <a:pt x="1796796" y="97536"/>
                  </a:lnTo>
                  <a:lnTo>
                    <a:pt x="1796796" y="108204"/>
                  </a:lnTo>
                  <a:lnTo>
                    <a:pt x="1807464" y="109728"/>
                  </a:lnTo>
                  <a:lnTo>
                    <a:pt x="1807464" y="99060"/>
                  </a:lnTo>
                  <a:close/>
                </a:path>
                <a:path w="5875020" h="2551429">
                  <a:moveTo>
                    <a:pt x="1819656" y="2455164"/>
                  </a:moveTo>
                  <a:lnTo>
                    <a:pt x="1818132" y="2444496"/>
                  </a:lnTo>
                  <a:lnTo>
                    <a:pt x="1816608" y="2444496"/>
                  </a:lnTo>
                  <a:lnTo>
                    <a:pt x="1786128" y="2447544"/>
                  </a:lnTo>
                  <a:lnTo>
                    <a:pt x="1787652" y="2458212"/>
                  </a:lnTo>
                  <a:lnTo>
                    <a:pt x="1816608" y="2455164"/>
                  </a:lnTo>
                  <a:lnTo>
                    <a:pt x="1819656" y="2455164"/>
                  </a:lnTo>
                  <a:close/>
                </a:path>
                <a:path w="5875020" h="2551429">
                  <a:moveTo>
                    <a:pt x="1821180" y="339852"/>
                  </a:moveTo>
                  <a:lnTo>
                    <a:pt x="1810512" y="339852"/>
                  </a:lnTo>
                  <a:lnTo>
                    <a:pt x="1808988" y="350520"/>
                  </a:lnTo>
                  <a:lnTo>
                    <a:pt x="1819656" y="350520"/>
                  </a:lnTo>
                  <a:lnTo>
                    <a:pt x="1821180" y="339852"/>
                  </a:lnTo>
                  <a:close/>
                </a:path>
                <a:path w="5875020" h="2551429">
                  <a:moveTo>
                    <a:pt x="1824228" y="207264"/>
                  </a:moveTo>
                  <a:lnTo>
                    <a:pt x="1813560" y="207264"/>
                  </a:lnTo>
                  <a:lnTo>
                    <a:pt x="1813560" y="217932"/>
                  </a:lnTo>
                  <a:lnTo>
                    <a:pt x="1822704" y="217932"/>
                  </a:lnTo>
                  <a:lnTo>
                    <a:pt x="1824228" y="207264"/>
                  </a:lnTo>
                  <a:close/>
                </a:path>
                <a:path w="5875020" h="2551429">
                  <a:moveTo>
                    <a:pt x="1828800" y="99060"/>
                  </a:moveTo>
                  <a:lnTo>
                    <a:pt x="1818132" y="99060"/>
                  </a:lnTo>
                  <a:lnTo>
                    <a:pt x="1818132" y="109728"/>
                  </a:lnTo>
                  <a:lnTo>
                    <a:pt x="1828800" y="109728"/>
                  </a:lnTo>
                  <a:lnTo>
                    <a:pt x="1828800" y="99060"/>
                  </a:lnTo>
                  <a:close/>
                </a:path>
                <a:path w="5875020" h="2551429">
                  <a:moveTo>
                    <a:pt x="1842516" y="341376"/>
                  </a:moveTo>
                  <a:lnTo>
                    <a:pt x="1831848" y="341376"/>
                  </a:lnTo>
                  <a:lnTo>
                    <a:pt x="1830324" y="352044"/>
                  </a:lnTo>
                  <a:lnTo>
                    <a:pt x="1840992" y="352044"/>
                  </a:lnTo>
                  <a:lnTo>
                    <a:pt x="1842516" y="341376"/>
                  </a:lnTo>
                  <a:close/>
                </a:path>
                <a:path w="5875020" h="2551429">
                  <a:moveTo>
                    <a:pt x="1845564" y="207264"/>
                  </a:moveTo>
                  <a:lnTo>
                    <a:pt x="1834896" y="207264"/>
                  </a:lnTo>
                  <a:lnTo>
                    <a:pt x="1833372" y="217932"/>
                  </a:lnTo>
                  <a:lnTo>
                    <a:pt x="1844040" y="217932"/>
                  </a:lnTo>
                  <a:lnTo>
                    <a:pt x="1845564" y="207264"/>
                  </a:lnTo>
                  <a:close/>
                </a:path>
                <a:path w="5875020" h="2551429">
                  <a:moveTo>
                    <a:pt x="1850136" y="100584"/>
                  </a:moveTo>
                  <a:lnTo>
                    <a:pt x="1839468" y="100584"/>
                  </a:lnTo>
                  <a:lnTo>
                    <a:pt x="1839468" y="111252"/>
                  </a:lnTo>
                  <a:lnTo>
                    <a:pt x="1850136" y="111252"/>
                  </a:lnTo>
                  <a:lnTo>
                    <a:pt x="1850136" y="100584"/>
                  </a:lnTo>
                  <a:close/>
                </a:path>
                <a:path w="5875020" h="2551429">
                  <a:moveTo>
                    <a:pt x="1860804" y="2441448"/>
                  </a:moveTo>
                  <a:lnTo>
                    <a:pt x="1828800" y="2444496"/>
                  </a:lnTo>
                  <a:lnTo>
                    <a:pt x="1830324" y="2455164"/>
                  </a:lnTo>
                  <a:lnTo>
                    <a:pt x="1860804" y="2452116"/>
                  </a:lnTo>
                  <a:lnTo>
                    <a:pt x="1860804" y="2441448"/>
                  </a:lnTo>
                  <a:close/>
                </a:path>
                <a:path w="5875020" h="2551429">
                  <a:moveTo>
                    <a:pt x="1863852" y="342900"/>
                  </a:moveTo>
                  <a:lnTo>
                    <a:pt x="1860804" y="342900"/>
                  </a:lnTo>
                  <a:lnTo>
                    <a:pt x="1853184" y="341376"/>
                  </a:lnTo>
                  <a:lnTo>
                    <a:pt x="1851660" y="352044"/>
                  </a:lnTo>
                  <a:lnTo>
                    <a:pt x="1860804" y="353568"/>
                  </a:lnTo>
                  <a:lnTo>
                    <a:pt x="1862328" y="353568"/>
                  </a:lnTo>
                  <a:lnTo>
                    <a:pt x="1863852" y="342900"/>
                  </a:lnTo>
                  <a:close/>
                </a:path>
                <a:path w="5875020" h="2551429">
                  <a:moveTo>
                    <a:pt x="1866900" y="208788"/>
                  </a:moveTo>
                  <a:lnTo>
                    <a:pt x="1856232" y="208788"/>
                  </a:lnTo>
                  <a:lnTo>
                    <a:pt x="1854708" y="219456"/>
                  </a:lnTo>
                  <a:lnTo>
                    <a:pt x="1865376" y="219456"/>
                  </a:lnTo>
                  <a:lnTo>
                    <a:pt x="1866900" y="208788"/>
                  </a:lnTo>
                  <a:close/>
                </a:path>
                <a:path w="5875020" h="2551429">
                  <a:moveTo>
                    <a:pt x="1871472" y="100584"/>
                  </a:moveTo>
                  <a:lnTo>
                    <a:pt x="1860804" y="100584"/>
                  </a:lnTo>
                  <a:lnTo>
                    <a:pt x="1860804" y="111252"/>
                  </a:lnTo>
                  <a:lnTo>
                    <a:pt x="1871472" y="111252"/>
                  </a:lnTo>
                  <a:lnTo>
                    <a:pt x="1871472" y="100584"/>
                  </a:lnTo>
                  <a:close/>
                </a:path>
                <a:path w="5875020" h="2551429">
                  <a:moveTo>
                    <a:pt x="1885188" y="344424"/>
                  </a:moveTo>
                  <a:lnTo>
                    <a:pt x="1874520" y="342900"/>
                  </a:lnTo>
                  <a:lnTo>
                    <a:pt x="1872996" y="353568"/>
                  </a:lnTo>
                  <a:lnTo>
                    <a:pt x="1883664" y="355092"/>
                  </a:lnTo>
                  <a:lnTo>
                    <a:pt x="1885188" y="344424"/>
                  </a:lnTo>
                  <a:close/>
                </a:path>
                <a:path w="5875020" h="2551429">
                  <a:moveTo>
                    <a:pt x="1888236" y="208788"/>
                  </a:moveTo>
                  <a:lnTo>
                    <a:pt x="1877568" y="208788"/>
                  </a:lnTo>
                  <a:lnTo>
                    <a:pt x="1876044" y="219456"/>
                  </a:lnTo>
                  <a:lnTo>
                    <a:pt x="1886712" y="219456"/>
                  </a:lnTo>
                  <a:lnTo>
                    <a:pt x="1888236" y="208788"/>
                  </a:lnTo>
                  <a:close/>
                </a:path>
                <a:path w="5875020" h="2551429">
                  <a:moveTo>
                    <a:pt x="1892808" y="102108"/>
                  </a:moveTo>
                  <a:lnTo>
                    <a:pt x="1882140" y="100584"/>
                  </a:lnTo>
                  <a:lnTo>
                    <a:pt x="1882140" y="111252"/>
                  </a:lnTo>
                  <a:lnTo>
                    <a:pt x="1892808" y="112776"/>
                  </a:lnTo>
                  <a:lnTo>
                    <a:pt x="1892808" y="102108"/>
                  </a:lnTo>
                  <a:close/>
                </a:path>
                <a:path w="5875020" h="2551429">
                  <a:moveTo>
                    <a:pt x="1903476" y="2438400"/>
                  </a:moveTo>
                  <a:lnTo>
                    <a:pt x="1886712" y="2439924"/>
                  </a:lnTo>
                  <a:lnTo>
                    <a:pt x="1871472" y="2441448"/>
                  </a:lnTo>
                  <a:lnTo>
                    <a:pt x="1871472" y="2452116"/>
                  </a:lnTo>
                  <a:lnTo>
                    <a:pt x="1888236" y="2450592"/>
                  </a:lnTo>
                  <a:lnTo>
                    <a:pt x="1903476" y="2449068"/>
                  </a:lnTo>
                  <a:lnTo>
                    <a:pt x="1903476" y="2438400"/>
                  </a:lnTo>
                  <a:close/>
                </a:path>
                <a:path w="5875020" h="2551429">
                  <a:moveTo>
                    <a:pt x="1906524" y="345948"/>
                  </a:moveTo>
                  <a:lnTo>
                    <a:pt x="1901952" y="345948"/>
                  </a:lnTo>
                  <a:lnTo>
                    <a:pt x="1895856" y="344424"/>
                  </a:lnTo>
                  <a:lnTo>
                    <a:pt x="1894332" y="355092"/>
                  </a:lnTo>
                  <a:lnTo>
                    <a:pt x="1900428" y="356616"/>
                  </a:lnTo>
                  <a:lnTo>
                    <a:pt x="1905000" y="356616"/>
                  </a:lnTo>
                  <a:lnTo>
                    <a:pt x="1906524" y="345948"/>
                  </a:lnTo>
                  <a:close/>
                </a:path>
                <a:path w="5875020" h="2551429">
                  <a:moveTo>
                    <a:pt x="1909572" y="208788"/>
                  </a:moveTo>
                  <a:lnTo>
                    <a:pt x="1898904" y="208788"/>
                  </a:lnTo>
                  <a:lnTo>
                    <a:pt x="1897380" y="219456"/>
                  </a:lnTo>
                  <a:lnTo>
                    <a:pt x="1908048" y="219456"/>
                  </a:lnTo>
                  <a:lnTo>
                    <a:pt x="1909572" y="208788"/>
                  </a:lnTo>
                  <a:close/>
                </a:path>
                <a:path w="5875020" h="2551429">
                  <a:moveTo>
                    <a:pt x="1914144" y="102108"/>
                  </a:moveTo>
                  <a:lnTo>
                    <a:pt x="1903476" y="102108"/>
                  </a:lnTo>
                  <a:lnTo>
                    <a:pt x="1903476" y="112776"/>
                  </a:lnTo>
                  <a:lnTo>
                    <a:pt x="1914144" y="112776"/>
                  </a:lnTo>
                  <a:lnTo>
                    <a:pt x="1914144" y="102108"/>
                  </a:lnTo>
                  <a:close/>
                </a:path>
                <a:path w="5875020" h="2551429">
                  <a:moveTo>
                    <a:pt x="1927860" y="347472"/>
                  </a:moveTo>
                  <a:lnTo>
                    <a:pt x="1917192" y="345948"/>
                  </a:lnTo>
                  <a:lnTo>
                    <a:pt x="1915668" y="356616"/>
                  </a:lnTo>
                  <a:lnTo>
                    <a:pt x="1926336" y="358140"/>
                  </a:lnTo>
                  <a:lnTo>
                    <a:pt x="1927860" y="347472"/>
                  </a:lnTo>
                  <a:close/>
                </a:path>
                <a:path w="5875020" h="2551429">
                  <a:moveTo>
                    <a:pt x="1930908" y="210312"/>
                  </a:moveTo>
                  <a:lnTo>
                    <a:pt x="1920240" y="208788"/>
                  </a:lnTo>
                  <a:lnTo>
                    <a:pt x="1918716" y="219456"/>
                  </a:lnTo>
                  <a:lnTo>
                    <a:pt x="1929384" y="220980"/>
                  </a:lnTo>
                  <a:lnTo>
                    <a:pt x="1930908" y="210312"/>
                  </a:lnTo>
                  <a:close/>
                </a:path>
                <a:path w="5875020" h="2551429">
                  <a:moveTo>
                    <a:pt x="1935480" y="102108"/>
                  </a:moveTo>
                  <a:lnTo>
                    <a:pt x="1924812" y="102108"/>
                  </a:lnTo>
                  <a:lnTo>
                    <a:pt x="1924812" y="112776"/>
                  </a:lnTo>
                  <a:lnTo>
                    <a:pt x="1935480" y="112776"/>
                  </a:lnTo>
                  <a:lnTo>
                    <a:pt x="1935480" y="102108"/>
                  </a:lnTo>
                  <a:close/>
                </a:path>
                <a:path w="5875020" h="2551429">
                  <a:moveTo>
                    <a:pt x="1946148" y="2435352"/>
                  </a:moveTo>
                  <a:lnTo>
                    <a:pt x="1914144" y="2438400"/>
                  </a:lnTo>
                  <a:lnTo>
                    <a:pt x="1914144" y="2449068"/>
                  </a:lnTo>
                  <a:lnTo>
                    <a:pt x="1946148" y="2446020"/>
                  </a:lnTo>
                  <a:lnTo>
                    <a:pt x="1946148" y="2435352"/>
                  </a:lnTo>
                  <a:close/>
                </a:path>
                <a:path w="5875020" h="2551429">
                  <a:moveTo>
                    <a:pt x="1949196" y="348996"/>
                  </a:moveTo>
                  <a:lnTo>
                    <a:pt x="1938528" y="348996"/>
                  </a:lnTo>
                  <a:lnTo>
                    <a:pt x="1937004" y="359664"/>
                  </a:lnTo>
                  <a:lnTo>
                    <a:pt x="1947672" y="359664"/>
                  </a:lnTo>
                  <a:lnTo>
                    <a:pt x="1949196" y="348996"/>
                  </a:lnTo>
                  <a:close/>
                </a:path>
                <a:path w="5875020" h="2551429">
                  <a:moveTo>
                    <a:pt x="1952244" y="210312"/>
                  </a:moveTo>
                  <a:lnTo>
                    <a:pt x="1941576" y="210312"/>
                  </a:lnTo>
                  <a:lnTo>
                    <a:pt x="1940052" y="220980"/>
                  </a:lnTo>
                  <a:lnTo>
                    <a:pt x="1950720" y="220980"/>
                  </a:lnTo>
                  <a:lnTo>
                    <a:pt x="1952244" y="210312"/>
                  </a:lnTo>
                  <a:close/>
                </a:path>
                <a:path w="5875020" h="2551429">
                  <a:moveTo>
                    <a:pt x="1956816" y="102108"/>
                  </a:moveTo>
                  <a:lnTo>
                    <a:pt x="1946148" y="102108"/>
                  </a:lnTo>
                  <a:lnTo>
                    <a:pt x="1946148" y="112776"/>
                  </a:lnTo>
                  <a:lnTo>
                    <a:pt x="1956816" y="112776"/>
                  </a:lnTo>
                  <a:lnTo>
                    <a:pt x="1956816" y="102108"/>
                  </a:lnTo>
                  <a:close/>
                </a:path>
                <a:path w="5875020" h="2551429">
                  <a:moveTo>
                    <a:pt x="1970532" y="350520"/>
                  </a:moveTo>
                  <a:lnTo>
                    <a:pt x="1959864" y="350520"/>
                  </a:lnTo>
                  <a:lnTo>
                    <a:pt x="1958340" y="361188"/>
                  </a:lnTo>
                  <a:lnTo>
                    <a:pt x="1969008" y="361188"/>
                  </a:lnTo>
                  <a:lnTo>
                    <a:pt x="1970532" y="350520"/>
                  </a:lnTo>
                  <a:close/>
                </a:path>
                <a:path w="5875020" h="2551429">
                  <a:moveTo>
                    <a:pt x="1973580" y="210312"/>
                  </a:moveTo>
                  <a:lnTo>
                    <a:pt x="1962912" y="210312"/>
                  </a:lnTo>
                  <a:lnTo>
                    <a:pt x="1961388" y="220980"/>
                  </a:lnTo>
                  <a:lnTo>
                    <a:pt x="1972056" y="220980"/>
                  </a:lnTo>
                  <a:lnTo>
                    <a:pt x="1973580" y="210312"/>
                  </a:lnTo>
                  <a:close/>
                </a:path>
                <a:path w="5875020" h="2551429">
                  <a:moveTo>
                    <a:pt x="1978152" y="102108"/>
                  </a:moveTo>
                  <a:lnTo>
                    <a:pt x="1967484" y="102108"/>
                  </a:lnTo>
                  <a:lnTo>
                    <a:pt x="1967484" y="112776"/>
                  </a:lnTo>
                  <a:lnTo>
                    <a:pt x="1978152" y="112776"/>
                  </a:lnTo>
                  <a:lnTo>
                    <a:pt x="1978152" y="102108"/>
                  </a:lnTo>
                  <a:close/>
                </a:path>
                <a:path w="5875020" h="2551429">
                  <a:moveTo>
                    <a:pt x="1988820" y="2432304"/>
                  </a:moveTo>
                  <a:lnTo>
                    <a:pt x="1956816" y="2435352"/>
                  </a:lnTo>
                  <a:lnTo>
                    <a:pt x="1956816" y="2446020"/>
                  </a:lnTo>
                  <a:lnTo>
                    <a:pt x="1958340" y="2446020"/>
                  </a:lnTo>
                  <a:lnTo>
                    <a:pt x="1988820" y="2442972"/>
                  </a:lnTo>
                  <a:lnTo>
                    <a:pt x="1988820" y="2432304"/>
                  </a:lnTo>
                  <a:close/>
                </a:path>
                <a:path w="5875020" h="2551429">
                  <a:moveTo>
                    <a:pt x="1991868" y="352044"/>
                  </a:moveTo>
                  <a:lnTo>
                    <a:pt x="1981200" y="352044"/>
                  </a:lnTo>
                  <a:lnTo>
                    <a:pt x="1979676" y="362712"/>
                  </a:lnTo>
                  <a:lnTo>
                    <a:pt x="1990344" y="362712"/>
                  </a:lnTo>
                  <a:lnTo>
                    <a:pt x="1991868" y="352044"/>
                  </a:lnTo>
                  <a:close/>
                </a:path>
                <a:path w="5875020" h="2551429">
                  <a:moveTo>
                    <a:pt x="1994916" y="211836"/>
                  </a:moveTo>
                  <a:lnTo>
                    <a:pt x="1984248" y="210312"/>
                  </a:lnTo>
                  <a:lnTo>
                    <a:pt x="1982724" y="220980"/>
                  </a:lnTo>
                  <a:lnTo>
                    <a:pt x="1993392" y="222504"/>
                  </a:lnTo>
                  <a:lnTo>
                    <a:pt x="1994916" y="211836"/>
                  </a:lnTo>
                  <a:close/>
                </a:path>
                <a:path w="5875020" h="2551429">
                  <a:moveTo>
                    <a:pt x="1999488" y="102108"/>
                  </a:moveTo>
                  <a:lnTo>
                    <a:pt x="1988820" y="102108"/>
                  </a:lnTo>
                  <a:lnTo>
                    <a:pt x="1988820" y="112776"/>
                  </a:lnTo>
                  <a:lnTo>
                    <a:pt x="1999488" y="112776"/>
                  </a:lnTo>
                  <a:lnTo>
                    <a:pt x="1999488" y="102108"/>
                  </a:lnTo>
                  <a:close/>
                </a:path>
                <a:path w="5875020" h="2551429">
                  <a:moveTo>
                    <a:pt x="2013204" y="355092"/>
                  </a:moveTo>
                  <a:lnTo>
                    <a:pt x="2002536" y="353568"/>
                  </a:lnTo>
                  <a:lnTo>
                    <a:pt x="2001012" y="364236"/>
                  </a:lnTo>
                  <a:lnTo>
                    <a:pt x="2011680" y="365760"/>
                  </a:lnTo>
                  <a:lnTo>
                    <a:pt x="2013204" y="355092"/>
                  </a:lnTo>
                  <a:close/>
                </a:path>
                <a:path w="5875020" h="2551429">
                  <a:moveTo>
                    <a:pt x="2016252" y="211836"/>
                  </a:moveTo>
                  <a:lnTo>
                    <a:pt x="2005584" y="211836"/>
                  </a:lnTo>
                  <a:lnTo>
                    <a:pt x="2004060" y="222504"/>
                  </a:lnTo>
                  <a:lnTo>
                    <a:pt x="2014728" y="222504"/>
                  </a:lnTo>
                  <a:lnTo>
                    <a:pt x="2016252" y="211836"/>
                  </a:lnTo>
                  <a:close/>
                </a:path>
                <a:path w="5875020" h="2551429">
                  <a:moveTo>
                    <a:pt x="2020824" y="100584"/>
                  </a:moveTo>
                  <a:lnTo>
                    <a:pt x="2010156" y="102108"/>
                  </a:lnTo>
                  <a:lnTo>
                    <a:pt x="2010156" y="112776"/>
                  </a:lnTo>
                  <a:lnTo>
                    <a:pt x="2011680" y="112776"/>
                  </a:lnTo>
                  <a:lnTo>
                    <a:pt x="2020824" y="111252"/>
                  </a:lnTo>
                  <a:lnTo>
                    <a:pt x="2020824" y="100584"/>
                  </a:lnTo>
                  <a:close/>
                </a:path>
                <a:path w="5875020" h="2551429">
                  <a:moveTo>
                    <a:pt x="2031492" y="2429256"/>
                  </a:moveTo>
                  <a:lnTo>
                    <a:pt x="2026920" y="2429256"/>
                  </a:lnTo>
                  <a:lnTo>
                    <a:pt x="1999488" y="2432304"/>
                  </a:lnTo>
                  <a:lnTo>
                    <a:pt x="1999488" y="2442972"/>
                  </a:lnTo>
                  <a:lnTo>
                    <a:pt x="2026920" y="2439924"/>
                  </a:lnTo>
                  <a:lnTo>
                    <a:pt x="2031492" y="2439924"/>
                  </a:lnTo>
                  <a:lnTo>
                    <a:pt x="2031492" y="2429256"/>
                  </a:lnTo>
                  <a:close/>
                </a:path>
                <a:path w="5875020" h="2551429">
                  <a:moveTo>
                    <a:pt x="2034540" y="356616"/>
                  </a:moveTo>
                  <a:lnTo>
                    <a:pt x="2023872" y="355092"/>
                  </a:lnTo>
                  <a:lnTo>
                    <a:pt x="2022348" y="365760"/>
                  </a:lnTo>
                  <a:lnTo>
                    <a:pt x="2033016" y="367284"/>
                  </a:lnTo>
                  <a:lnTo>
                    <a:pt x="2034540" y="356616"/>
                  </a:lnTo>
                  <a:close/>
                </a:path>
                <a:path w="5875020" h="2551429">
                  <a:moveTo>
                    <a:pt x="2037588" y="211836"/>
                  </a:moveTo>
                  <a:lnTo>
                    <a:pt x="2026920" y="211836"/>
                  </a:lnTo>
                  <a:lnTo>
                    <a:pt x="2025396" y="222504"/>
                  </a:lnTo>
                  <a:lnTo>
                    <a:pt x="2036064" y="222504"/>
                  </a:lnTo>
                  <a:lnTo>
                    <a:pt x="2037588" y="211836"/>
                  </a:lnTo>
                  <a:close/>
                </a:path>
                <a:path w="5875020" h="2551429">
                  <a:moveTo>
                    <a:pt x="2042160" y="100584"/>
                  </a:moveTo>
                  <a:lnTo>
                    <a:pt x="2031492" y="100584"/>
                  </a:lnTo>
                  <a:lnTo>
                    <a:pt x="2031492" y="111252"/>
                  </a:lnTo>
                  <a:lnTo>
                    <a:pt x="2042160" y="111252"/>
                  </a:lnTo>
                  <a:lnTo>
                    <a:pt x="2042160" y="100584"/>
                  </a:lnTo>
                  <a:close/>
                </a:path>
                <a:path w="5875020" h="2551429">
                  <a:moveTo>
                    <a:pt x="2054352" y="358140"/>
                  </a:moveTo>
                  <a:lnTo>
                    <a:pt x="2043684" y="358140"/>
                  </a:lnTo>
                  <a:lnTo>
                    <a:pt x="2043684" y="368808"/>
                  </a:lnTo>
                  <a:lnTo>
                    <a:pt x="2054352" y="368808"/>
                  </a:lnTo>
                  <a:lnTo>
                    <a:pt x="2054352" y="358140"/>
                  </a:lnTo>
                  <a:close/>
                </a:path>
                <a:path w="5875020" h="2551429">
                  <a:moveTo>
                    <a:pt x="2058924" y="213360"/>
                  </a:moveTo>
                  <a:lnTo>
                    <a:pt x="2048256" y="211836"/>
                  </a:lnTo>
                  <a:lnTo>
                    <a:pt x="2046732" y="222504"/>
                  </a:lnTo>
                  <a:lnTo>
                    <a:pt x="2057400" y="224028"/>
                  </a:lnTo>
                  <a:lnTo>
                    <a:pt x="2058924" y="213360"/>
                  </a:lnTo>
                  <a:close/>
                </a:path>
                <a:path w="5875020" h="2551429">
                  <a:moveTo>
                    <a:pt x="2063496" y="99060"/>
                  </a:moveTo>
                  <a:lnTo>
                    <a:pt x="2052828" y="99060"/>
                  </a:lnTo>
                  <a:lnTo>
                    <a:pt x="2052828" y="109728"/>
                  </a:lnTo>
                  <a:lnTo>
                    <a:pt x="2063496" y="109728"/>
                  </a:lnTo>
                  <a:lnTo>
                    <a:pt x="2063496" y="99060"/>
                  </a:lnTo>
                  <a:close/>
                </a:path>
                <a:path w="5875020" h="2551429">
                  <a:moveTo>
                    <a:pt x="2074164" y="2426208"/>
                  </a:moveTo>
                  <a:lnTo>
                    <a:pt x="2060448" y="2427732"/>
                  </a:lnTo>
                  <a:lnTo>
                    <a:pt x="2042160" y="2429256"/>
                  </a:lnTo>
                  <a:lnTo>
                    <a:pt x="2042160" y="2439924"/>
                  </a:lnTo>
                  <a:lnTo>
                    <a:pt x="2060448" y="2438400"/>
                  </a:lnTo>
                  <a:lnTo>
                    <a:pt x="2074164" y="2436876"/>
                  </a:lnTo>
                  <a:lnTo>
                    <a:pt x="2074164" y="2426208"/>
                  </a:lnTo>
                  <a:close/>
                </a:path>
                <a:path w="5875020" h="2551429">
                  <a:moveTo>
                    <a:pt x="2075688" y="361188"/>
                  </a:moveTo>
                  <a:lnTo>
                    <a:pt x="2065020" y="359664"/>
                  </a:lnTo>
                  <a:lnTo>
                    <a:pt x="2065020" y="370332"/>
                  </a:lnTo>
                  <a:lnTo>
                    <a:pt x="2075688" y="371856"/>
                  </a:lnTo>
                  <a:lnTo>
                    <a:pt x="2075688" y="361188"/>
                  </a:lnTo>
                  <a:close/>
                </a:path>
                <a:path w="5875020" h="2551429">
                  <a:moveTo>
                    <a:pt x="2080260" y="213360"/>
                  </a:moveTo>
                  <a:lnTo>
                    <a:pt x="2069592" y="213360"/>
                  </a:lnTo>
                  <a:lnTo>
                    <a:pt x="2068068" y="224028"/>
                  </a:lnTo>
                  <a:lnTo>
                    <a:pt x="2078736" y="224028"/>
                  </a:lnTo>
                  <a:lnTo>
                    <a:pt x="2080260" y="213360"/>
                  </a:lnTo>
                  <a:close/>
                </a:path>
                <a:path w="5875020" h="2551429">
                  <a:moveTo>
                    <a:pt x="2084832" y="96012"/>
                  </a:moveTo>
                  <a:lnTo>
                    <a:pt x="2074164" y="97536"/>
                  </a:lnTo>
                  <a:lnTo>
                    <a:pt x="2074164" y="108204"/>
                  </a:lnTo>
                  <a:lnTo>
                    <a:pt x="2084832" y="106680"/>
                  </a:lnTo>
                  <a:lnTo>
                    <a:pt x="2084832" y="96012"/>
                  </a:lnTo>
                  <a:close/>
                </a:path>
                <a:path w="5875020" h="2551429">
                  <a:moveTo>
                    <a:pt x="2097024" y="362712"/>
                  </a:moveTo>
                  <a:lnTo>
                    <a:pt x="2086356" y="361188"/>
                  </a:lnTo>
                  <a:lnTo>
                    <a:pt x="2086356" y="371856"/>
                  </a:lnTo>
                  <a:lnTo>
                    <a:pt x="2097024" y="373380"/>
                  </a:lnTo>
                  <a:lnTo>
                    <a:pt x="2097024" y="362712"/>
                  </a:lnTo>
                  <a:close/>
                </a:path>
                <a:path w="5875020" h="2551429">
                  <a:moveTo>
                    <a:pt x="2101596" y="213360"/>
                  </a:moveTo>
                  <a:lnTo>
                    <a:pt x="2090928" y="213360"/>
                  </a:lnTo>
                  <a:lnTo>
                    <a:pt x="2089404" y="224028"/>
                  </a:lnTo>
                  <a:lnTo>
                    <a:pt x="2100072" y="224028"/>
                  </a:lnTo>
                  <a:lnTo>
                    <a:pt x="2101596" y="213360"/>
                  </a:lnTo>
                  <a:close/>
                </a:path>
                <a:path w="5875020" h="2551429">
                  <a:moveTo>
                    <a:pt x="2106168" y="105156"/>
                  </a:moveTo>
                  <a:lnTo>
                    <a:pt x="2104644" y="94488"/>
                  </a:lnTo>
                  <a:lnTo>
                    <a:pt x="2100072" y="94488"/>
                  </a:lnTo>
                  <a:lnTo>
                    <a:pt x="2095500" y="96012"/>
                  </a:lnTo>
                  <a:lnTo>
                    <a:pt x="2095500" y="106680"/>
                  </a:lnTo>
                  <a:lnTo>
                    <a:pt x="2101596" y="105156"/>
                  </a:lnTo>
                  <a:lnTo>
                    <a:pt x="2106168" y="105156"/>
                  </a:lnTo>
                  <a:close/>
                </a:path>
                <a:path w="5875020" h="2551429">
                  <a:moveTo>
                    <a:pt x="2116836" y="2423160"/>
                  </a:moveTo>
                  <a:lnTo>
                    <a:pt x="2092452" y="2424684"/>
                  </a:lnTo>
                  <a:lnTo>
                    <a:pt x="2084832" y="2426208"/>
                  </a:lnTo>
                  <a:lnTo>
                    <a:pt x="2084832" y="2436876"/>
                  </a:lnTo>
                  <a:lnTo>
                    <a:pt x="2093976" y="2435352"/>
                  </a:lnTo>
                  <a:lnTo>
                    <a:pt x="2116836" y="2433828"/>
                  </a:lnTo>
                  <a:lnTo>
                    <a:pt x="2116836" y="2423160"/>
                  </a:lnTo>
                  <a:close/>
                </a:path>
                <a:path w="5875020" h="2551429">
                  <a:moveTo>
                    <a:pt x="2118360" y="364236"/>
                  </a:moveTo>
                  <a:lnTo>
                    <a:pt x="2107692" y="364236"/>
                  </a:lnTo>
                  <a:lnTo>
                    <a:pt x="2107692" y="374904"/>
                  </a:lnTo>
                  <a:lnTo>
                    <a:pt x="2118360" y="374904"/>
                  </a:lnTo>
                  <a:lnTo>
                    <a:pt x="2118360" y="364236"/>
                  </a:lnTo>
                  <a:close/>
                </a:path>
                <a:path w="5875020" h="2551429">
                  <a:moveTo>
                    <a:pt x="2122932" y="214884"/>
                  </a:moveTo>
                  <a:lnTo>
                    <a:pt x="2112264" y="213360"/>
                  </a:lnTo>
                  <a:lnTo>
                    <a:pt x="2110740" y="224028"/>
                  </a:lnTo>
                  <a:lnTo>
                    <a:pt x="2121408" y="225552"/>
                  </a:lnTo>
                  <a:lnTo>
                    <a:pt x="2122932" y="214884"/>
                  </a:lnTo>
                  <a:close/>
                </a:path>
                <a:path w="5875020" h="2551429">
                  <a:moveTo>
                    <a:pt x="2127504" y="102108"/>
                  </a:moveTo>
                  <a:lnTo>
                    <a:pt x="2125980" y="91440"/>
                  </a:lnTo>
                  <a:lnTo>
                    <a:pt x="2115312" y="92964"/>
                  </a:lnTo>
                  <a:lnTo>
                    <a:pt x="2116836" y="103632"/>
                  </a:lnTo>
                  <a:lnTo>
                    <a:pt x="2127504" y="102108"/>
                  </a:lnTo>
                  <a:close/>
                </a:path>
                <a:path w="5875020" h="2551429">
                  <a:moveTo>
                    <a:pt x="2139696" y="367284"/>
                  </a:moveTo>
                  <a:lnTo>
                    <a:pt x="2129028" y="365760"/>
                  </a:lnTo>
                  <a:lnTo>
                    <a:pt x="2129028" y="376428"/>
                  </a:lnTo>
                  <a:lnTo>
                    <a:pt x="2138172" y="377952"/>
                  </a:lnTo>
                  <a:lnTo>
                    <a:pt x="2139696" y="367284"/>
                  </a:lnTo>
                  <a:close/>
                </a:path>
                <a:path w="5875020" h="2551429">
                  <a:moveTo>
                    <a:pt x="2144268" y="214884"/>
                  </a:moveTo>
                  <a:lnTo>
                    <a:pt x="2133600" y="214884"/>
                  </a:lnTo>
                  <a:lnTo>
                    <a:pt x="2132076" y="225552"/>
                  </a:lnTo>
                  <a:lnTo>
                    <a:pt x="2142744" y="225552"/>
                  </a:lnTo>
                  <a:lnTo>
                    <a:pt x="2144268" y="214884"/>
                  </a:lnTo>
                  <a:close/>
                </a:path>
                <a:path w="5875020" h="2551429">
                  <a:moveTo>
                    <a:pt x="2148840" y="97536"/>
                  </a:moveTo>
                  <a:lnTo>
                    <a:pt x="2147316" y="86868"/>
                  </a:lnTo>
                  <a:lnTo>
                    <a:pt x="2136648" y="88392"/>
                  </a:lnTo>
                  <a:lnTo>
                    <a:pt x="2138172" y="99060"/>
                  </a:lnTo>
                  <a:lnTo>
                    <a:pt x="2148840" y="97536"/>
                  </a:lnTo>
                  <a:close/>
                </a:path>
                <a:path w="5875020" h="2551429">
                  <a:moveTo>
                    <a:pt x="2159508" y="2421636"/>
                  </a:moveTo>
                  <a:lnTo>
                    <a:pt x="2156460" y="2421636"/>
                  </a:lnTo>
                  <a:lnTo>
                    <a:pt x="2127504" y="2423160"/>
                  </a:lnTo>
                  <a:lnTo>
                    <a:pt x="2127504" y="2433828"/>
                  </a:lnTo>
                  <a:lnTo>
                    <a:pt x="2156460" y="2432380"/>
                  </a:lnTo>
                  <a:lnTo>
                    <a:pt x="2159508" y="2432304"/>
                  </a:lnTo>
                  <a:lnTo>
                    <a:pt x="2159508" y="2421636"/>
                  </a:lnTo>
                  <a:close/>
                </a:path>
                <a:path w="5875020" h="2551429">
                  <a:moveTo>
                    <a:pt x="2161032" y="368808"/>
                  </a:moveTo>
                  <a:lnTo>
                    <a:pt x="2150364" y="368808"/>
                  </a:lnTo>
                  <a:lnTo>
                    <a:pt x="2148840" y="379476"/>
                  </a:lnTo>
                  <a:lnTo>
                    <a:pt x="2159508" y="379476"/>
                  </a:lnTo>
                  <a:lnTo>
                    <a:pt x="2161032" y="368808"/>
                  </a:lnTo>
                  <a:close/>
                </a:path>
                <a:path w="5875020" h="2551429">
                  <a:moveTo>
                    <a:pt x="2165604" y="214884"/>
                  </a:moveTo>
                  <a:lnTo>
                    <a:pt x="2154936" y="214884"/>
                  </a:lnTo>
                  <a:lnTo>
                    <a:pt x="2153412" y="225552"/>
                  </a:lnTo>
                  <a:lnTo>
                    <a:pt x="2164080" y="225552"/>
                  </a:lnTo>
                  <a:lnTo>
                    <a:pt x="2165604" y="214884"/>
                  </a:lnTo>
                  <a:close/>
                </a:path>
                <a:path w="5875020" h="2551429">
                  <a:moveTo>
                    <a:pt x="2170176" y="96012"/>
                  </a:moveTo>
                  <a:lnTo>
                    <a:pt x="2168652" y="85344"/>
                  </a:lnTo>
                  <a:lnTo>
                    <a:pt x="2157984" y="85344"/>
                  </a:lnTo>
                  <a:lnTo>
                    <a:pt x="2159508" y="96012"/>
                  </a:lnTo>
                  <a:lnTo>
                    <a:pt x="2170176" y="96012"/>
                  </a:lnTo>
                  <a:close/>
                </a:path>
                <a:path w="5875020" h="2551429">
                  <a:moveTo>
                    <a:pt x="2182368" y="371856"/>
                  </a:moveTo>
                  <a:lnTo>
                    <a:pt x="2171700" y="370332"/>
                  </a:lnTo>
                  <a:lnTo>
                    <a:pt x="2170176" y="381000"/>
                  </a:lnTo>
                  <a:lnTo>
                    <a:pt x="2180844" y="382524"/>
                  </a:lnTo>
                  <a:lnTo>
                    <a:pt x="2182368" y="371856"/>
                  </a:lnTo>
                  <a:close/>
                </a:path>
                <a:path w="5875020" h="2551429">
                  <a:moveTo>
                    <a:pt x="2186940" y="214884"/>
                  </a:moveTo>
                  <a:lnTo>
                    <a:pt x="2176272" y="214884"/>
                  </a:lnTo>
                  <a:lnTo>
                    <a:pt x="2174748" y="225552"/>
                  </a:lnTo>
                  <a:lnTo>
                    <a:pt x="2185416" y="225552"/>
                  </a:lnTo>
                  <a:lnTo>
                    <a:pt x="2186940" y="214884"/>
                  </a:lnTo>
                  <a:close/>
                </a:path>
                <a:path w="5875020" h="2551429">
                  <a:moveTo>
                    <a:pt x="2191512" y="96012"/>
                  </a:moveTo>
                  <a:lnTo>
                    <a:pt x="2189988" y="85344"/>
                  </a:lnTo>
                  <a:lnTo>
                    <a:pt x="2179320" y="85344"/>
                  </a:lnTo>
                  <a:lnTo>
                    <a:pt x="2180844" y="96012"/>
                  </a:lnTo>
                  <a:lnTo>
                    <a:pt x="2191512" y="96012"/>
                  </a:lnTo>
                  <a:close/>
                </a:path>
                <a:path w="5875020" h="2551429">
                  <a:moveTo>
                    <a:pt x="2202180" y="2418588"/>
                  </a:moveTo>
                  <a:lnTo>
                    <a:pt x="2188464" y="2420112"/>
                  </a:lnTo>
                  <a:lnTo>
                    <a:pt x="2170176" y="2420112"/>
                  </a:lnTo>
                  <a:lnTo>
                    <a:pt x="2170176" y="2430780"/>
                  </a:lnTo>
                  <a:lnTo>
                    <a:pt x="2188464" y="2430780"/>
                  </a:lnTo>
                  <a:lnTo>
                    <a:pt x="2202180" y="2429256"/>
                  </a:lnTo>
                  <a:lnTo>
                    <a:pt x="2202180" y="2418588"/>
                  </a:lnTo>
                  <a:close/>
                </a:path>
                <a:path w="5875020" h="2551429">
                  <a:moveTo>
                    <a:pt x="2203704" y="374904"/>
                  </a:moveTo>
                  <a:lnTo>
                    <a:pt x="2193036" y="373380"/>
                  </a:lnTo>
                  <a:lnTo>
                    <a:pt x="2191512" y="384048"/>
                  </a:lnTo>
                  <a:lnTo>
                    <a:pt x="2202180" y="385572"/>
                  </a:lnTo>
                  <a:lnTo>
                    <a:pt x="2203704" y="374904"/>
                  </a:lnTo>
                  <a:close/>
                </a:path>
                <a:path w="5875020" h="2551429">
                  <a:moveTo>
                    <a:pt x="2208276" y="216408"/>
                  </a:moveTo>
                  <a:lnTo>
                    <a:pt x="2197608" y="216408"/>
                  </a:lnTo>
                  <a:lnTo>
                    <a:pt x="2196084" y="227076"/>
                  </a:lnTo>
                  <a:lnTo>
                    <a:pt x="2206752" y="227076"/>
                  </a:lnTo>
                  <a:lnTo>
                    <a:pt x="2208276" y="216408"/>
                  </a:lnTo>
                  <a:close/>
                </a:path>
                <a:path w="5875020" h="2551429">
                  <a:moveTo>
                    <a:pt x="2212848" y="94488"/>
                  </a:moveTo>
                  <a:lnTo>
                    <a:pt x="2211324" y="83820"/>
                  </a:lnTo>
                  <a:lnTo>
                    <a:pt x="2200656" y="83820"/>
                  </a:lnTo>
                  <a:lnTo>
                    <a:pt x="2202180" y="94488"/>
                  </a:lnTo>
                  <a:lnTo>
                    <a:pt x="2212848" y="94488"/>
                  </a:lnTo>
                  <a:close/>
                </a:path>
                <a:path w="5875020" h="2551429">
                  <a:moveTo>
                    <a:pt x="2225040" y="376428"/>
                  </a:moveTo>
                  <a:lnTo>
                    <a:pt x="2220468" y="376428"/>
                  </a:lnTo>
                  <a:lnTo>
                    <a:pt x="2214372" y="374904"/>
                  </a:lnTo>
                  <a:lnTo>
                    <a:pt x="2212848" y="385572"/>
                  </a:lnTo>
                  <a:lnTo>
                    <a:pt x="2220468" y="387096"/>
                  </a:lnTo>
                  <a:lnTo>
                    <a:pt x="2223516" y="387096"/>
                  </a:lnTo>
                  <a:lnTo>
                    <a:pt x="2225040" y="376428"/>
                  </a:lnTo>
                  <a:close/>
                </a:path>
                <a:path w="5875020" h="2551429">
                  <a:moveTo>
                    <a:pt x="2229612" y="216408"/>
                  </a:moveTo>
                  <a:lnTo>
                    <a:pt x="2218944" y="216408"/>
                  </a:lnTo>
                  <a:lnTo>
                    <a:pt x="2217420" y="227076"/>
                  </a:lnTo>
                  <a:lnTo>
                    <a:pt x="2228088" y="227076"/>
                  </a:lnTo>
                  <a:lnTo>
                    <a:pt x="2229612" y="216408"/>
                  </a:lnTo>
                  <a:close/>
                </a:path>
                <a:path w="5875020" h="2551429">
                  <a:moveTo>
                    <a:pt x="2234184" y="94488"/>
                  </a:moveTo>
                  <a:lnTo>
                    <a:pt x="2232660" y="83820"/>
                  </a:lnTo>
                  <a:lnTo>
                    <a:pt x="2221992" y="83820"/>
                  </a:lnTo>
                  <a:lnTo>
                    <a:pt x="2223516" y="94488"/>
                  </a:lnTo>
                  <a:lnTo>
                    <a:pt x="2234184" y="94488"/>
                  </a:lnTo>
                  <a:close/>
                </a:path>
                <a:path w="5875020" h="2551429">
                  <a:moveTo>
                    <a:pt x="2244852" y="2417064"/>
                  </a:moveTo>
                  <a:lnTo>
                    <a:pt x="2218944" y="2418499"/>
                  </a:lnTo>
                  <a:lnTo>
                    <a:pt x="2212848" y="2418588"/>
                  </a:lnTo>
                  <a:lnTo>
                    <a:pt x="2212848" y="2429256"/>
                  </a:lnTo>
                  <a:lnTo>
                    <a:pt x="2218944" y="2429256"/>
                  </a:lnTo>
                  <a:lnTo>
                    <a:pt x="2244852" y="2427732"/>
                  </a:lnTo>
                  <a:lnTo>
                    <a:pt x="2244852" y="2417064"/>
                  </a:lnTo>
                  <a:close/>
                </a:path>
                <a:path w="5875020" h="2551429">
                  <a:moveTo>
                    <a:pt x="2246376" y="379476"/>
                  </a:moveTo>
                  <a:lnTo>
                    <a:pt x="2235708" y="377952"/>
                  </a:lnTo>
                  <a:lnTo>
                    <a:pt x="2234184" y="388620"/>
                  </a:lnTo>
                  <a:lnTo>
                    <a:pt x="2244852" y="390144"/>
                  </a:lnTo>
                  <a:lnTo>
                    <a:pt x="2246376" y="379476"/>
                  </a:lnTo>
                  <a:close/>
                </a:path>
                <a:path w="5875020" h="2551429">
                  <a:moveTo>
                    <a:pt x="2250948" y="216408"/>
                  </a:moveTo>
                  <a:lnTo>
                    <a:pt x="2240280" y="216408"/>
                  </a:lnTo>
                  <a:lnTo>
                    <a:pt x="2238756" y="227076"/>
                  </a:lnTo>
                  <a:lnTo>
                    <a:pt x="2249424" y="227076"/>
                  </a:lnTo>
                  <a:lnTo>
                    <a:pt x="2250948" y="216408"/>
                  </a:lnTo>
                  <a:close/>
                </a:path>
                <a:path w="5875020" h="2551429">
                  <a:moveTo>
                    <a:pt x="2253996" y="82296"/>
                  </a:moveTo>
                  <a:lnTo>
                    <a:pt x="2243328" y="82296"/>
                  </a:lnTo>
                  <a:lnTo>
                    <a:pt x="2243328" y="92964"/>
                  </a:lnTo>
                  <a:lnTo>
                    <a:pt x="2253996" y="92964"/>
                  </a:lnTo>
                  <a:lnTo>
                    <a:pt x="2253996" y="82296"/>
                  </a:lnTo>
                  <a:close/>
                </a:path>
                <a:path w="5875020" h="2551429">
                  <a:moveTo>
                    <a:pt x="2267712" y="382524"/>
                  </a:moveTo>
                  <a:lnTo>
                    <a:pt x="2257044" y="381000"/>
                  </a:lnTo>
                  <a:lnTo>
                    <a:pt x="2255520" y="391668"/>
                  </a:lnTo>
                  <a:lnTo>
                    <a:pt x="2266188" y="393192"/>
                  </a:lnTo>
                  <a:lnTo>
                    <a:pt x="2267712" y="382524"/>
                  </a:lnTo>
                  <a:close/>
                </a:path>
                <a:path w="5875020" h="2551429">
                  <a:moveTo>
                    <a:pt x="2272284" y="217932"/>
                  </a:moveTo>
                  <a:lnTo>
                    <a:pt x="2261616" y="217932"/>
                  </a:lnTo>
                  <a:lnTo>
                    <a:pt x="2260092" y="228600"/>
                  </a:lnTo>
                  <a:lnTo>
                    <a:pt x="2270760" y="228600"/>
                  </a:lnTo>
                  <a:lnTo>
                    <a:pt x="2272284" y="217932"/>
                  </a:lnTo>
                  <a:close/>
                </a:path>
                <a:path w="5875020" h="2551429">
                  <a:moveTo>
                    <a:pt x="2275332" y="82296"/>
                  </a:moveTo>
                  <a:lnTo>
                    <a:pt x="2264664" y="82296"/>
                  </a:lnTo>
                  <a:lnTo>
                    <a:pt x="2264664" y="92964"/>
                  </a:lnTo>
                  <a:lnTo>
                    <a:pt x="2275332" y="92964"/>
                  </a:lnTo>
                  <a:lnTo>
                    <a:pt x="2275332" y="82296"/>
                  </a:lnTo>
                  <a:close/>
                </a:path>
                <a:path w="5875020" h="2551429">
                  <a:moveTo>
                    <a:pt x="2287524" y="2415540"/>
                  </a:moveTo>
                  <a:lnTo>
                    <a:pt x="2273808" y="2417064"/>
                  </a:lnTo>
                  <a:lnTo>
                    <a:pt x="2255520" y="2417064"/>
                  </a:lnTo>
                  <a:lnTo>
                    <a:pt x="2255520" y="2427732"/>
                  </a:lnTo>
                  <a:lnTo>
                    <a:pt x="2273808" y="2427732"/>
                  </a:lnTo>
                  <a:lnTo>
                    <a:pt x="2287524" y="2426208"/>
                  </a:lnTo>
                  <a:lnTo>
                    <a:pt x="2287524" y="2415540"/>
                  </a:lnTo>
                  <a:close/>
                </a:path>
                <a:path w="5875020" h="2551429">
                  <a:moveTo>
                    <a:pt x="2289048" y="384048"/>
                  </a:moveTo>
                  <a:lnTo>
                    <a:pt x="2278380" y="382524"/>
                  </a:lnTo>
                  <a:lnTo>
                    <a:pt x="2276856" y="393192"/>
                  </a:lnTo>
                  <a:lnTo>
                    <a:pt x="2287524" y="394716"/>
                  </a:lnTo>
                  <a:lnTo>
                    <a:pt x="2289048" y="384048"/>
                  </a:lnTo>
                  <a:close/>
                </a:path>
                <a:path w="5875020" h="2551429">
                  <a:moveTo>
                    <a:pt x="2293620" y="217932"/>
                  </a:moveTo>
                  <a:lnTo>
                    <a:pt x="2282952" y="217932"/>
                  </a:lnTo>
                  <a:lnTo>
                    <a:pt x="2281428" y="228600"/>
                  </a:lnTo>
                  <a:lnTo>
                    <a:pt x="2292096" y="228600"/>
                  </a:lnTo>
                  <a:lnTo>
                    <a:pt x="2293620" y="217932"/>
                  </a:lnTo>
                  <a:close/>
                </a:path>
                <a:path w="5875020" h="2551429">
                  <a:moveTo>
                    <a:pt x="2296668" y="80772"/>
                  </a:moveTo>
                  <a:lnTo>
                    <a:pt x="2286000" y="82296"/>
                  </a:lnTo>
                  <a:lnTo>
                    <a:pt x="2286000" y="92964"/>
                  </a:lnTo>
                  <a:lnTo>
                    <a:pt x="2296668" y="91440"/>
                  </a:lnTo>
                  <a:lnTo>
                    <a:pt x="2296668" y="80772"/>
                  </a:lnTo>
                  <a:close/>
                </a:path>
                <a:path w="5875020" h="2551429">
                  <a:moveTo>
                    <a:pt x="2310384" y="387096"/>
                  </a:moveTo>
                  <a:lnTo>
                    <a:pt x="2299716" y="385572"/>
                  </a:lnTo>
                  <a:lnTo>
                    <a:pt x="2298192" y="396240"/>
                  </a:lnTo>
                  <a:lnTo>
                    <a:pt x="2308860" y="397764"/>
                  </a:lnTo>
                  <a:lnTo>
                    <a:pt x="2310384" y="387096"/>
                  </a:lnTo>
                  <a:close/>
                </a:path>
                <a:path w="5875020" h="2551429">
                  <a:moveTo>
                    <a:pt x="2314956" y="217932"/>
                  </a:moveTo>
                  <a:lnTo>
                    <a:pt x="2304288" y="217932"/>
                  </a:lnTo>
                  <a:lnTo>
                    <a:pt x="2302764" y="228600"/>
                  </a:lnTo>
                  <a:lnTo>
                    <a:pt x="2313432" y="228600"/>
                  </a:lnTo>
                  <a:lnTo>
                    <a:pt x="2314956" y="217932"/>
                  </a:lnTo>
                  <a:close/>
                </a:path>
                <a:path w="5875020" h="2551429">
                  <a:moveTo>
                    <a:pt x="2318004" y="80772"/>
                  </a:moveTo>
                  <a:lnTo>
                    <a:pt x="2307336" y="80772"/>
                  </a:lnTo>
                  <a:lnTo>
                    <a:pt x="2307336" y="91440"/>
                  </a:lnTo>
                  <a:lnTo>
                    <a:pt x="2318004" y="91440"/>
                  </a:lnTo>
                  <a:lnTo>
                    <a:pt x="2318004" y="80772"/>
                  </a:lnTo>
                  <a:close/>
                </a:path>
                <a:path w="5875020" h="2551429">
                  <a:moveTo>
                    <a:pt x="2330196" y="2415540"/>
                  </a:moveTo>
                  <a:lnTo>
                    <a:pt x="2298192" y="2415540"/>
                  </a:lnTo>
                  <a:lnTo>
                    <a:pt x="2298192" y="2426208"/>
                  </a:lnTo>
                  <a:lnTo>
                    <a:pt x="2330196" y="2426208"/>
                  </a:lnTo>
                  <a:lnTo>
                    <a:pt x="2330196" y="2415540"/>
                  </a:lnTo>
                  <a:close/>
                </a:path>
                <a:path w="5875020" h="2551429">
                  <a:moveTo>
                    <a:pt x="2330196" y="390144"/>
                  </a:moveTo>
                  <a:lnTo>
                    <a:pt x="2325624" y="390144"/>
                  </a:lnTo>
                  <a:lnTo>
                    <a:pt x="2319528" y="388620"/>
                  </a:lnTo>
                  <a:lnTo>
                    <a:pt x="2319528" y="399288"/>
                  </a:lnTo>
                  <a:lnTo>
                    <a:pt x="2324100" y="399288"/>
                  </a:lnTo>
                  <a:lnTo>
                    <a:pt x="2328672" y="400812"/>
                  </a:lnTo>
                  <a:lnTo>
                    <a:pt x="2330196" y="390144"/>
                  </a:lnTo>
                  <a:close/>
                </a:path>
                <a:path w="5875020" h="2551429">
                  <a:moveTo>
                    <a:pt x="2336292" y="219456"/>
                  </a:moveTo>
                  <a:lnTo>
                    <a:pt x="2325624" y="219456"/>
                  </a:lnTo>
                  <a:lnTo>
                    <a:pt x="2324100" y="230124"/>
                  </a:lnTo>
                  <a:lnTo>
                    <a:pt x="2334768" y="230124"/>
                  </a:lnTo>
                  <a:lnTo>
                    <a:pt x="2336292" y="219456"/>
                  </a:lnTo>
                  <a:close/>
                </a:path>
                <a:path w="5875020" h="2551429">
                  <a:moveTo>
                    <a:pt x="2339340" y="79248"/>
                  </a:moveTo>
                  <a:lnTo>
                    <a:pt x="2328672" y="80772"/>
                  </a:lnTo>
                  <a:lnTo>
                    <a:pt x="2328672" y="91440"/>
                  </a:lnTo>
                  <a:lnTo>
                    <a:pt x="2339340" y="89916"/>
                  </a:lnTo>
                  <a:lnTo>
                    <a:pt x="2339340" y="79248"/>
                  </a:lnTo>
                  <a:close/>
                </a:path>
                <a:path w="5875020" h="2551429">
                  <a:moveTo>
                    <a:pt x="2351532" y="393192"/>
                  </a:moveTo>
                  <a:lnTo>
                    <a:pt x="2340864" y="391668"/>
                  </a:lnTo>
                  <a:lnTo>
                    <a:pt x="2339340" y="402336"/>
                  </a:lnTo>
                  <a:lnTo>
                    <a:pt x="2350008" y="403860"/>
                  </a:lnTo>
                  <a:lnTo>
                    <a:pt x="2351532" y="393192"/>
                  </a:lnTo>
                  <a:close/>
                </a:path>
                <a:path w="5875020" h="2551429">
                  <a:moveTo>
                    <a:pt x="2357628" y="219456"/>
                  </a:moveTo>
                  <a:lnTo>
                    <a:pt x="2346960" y="219456"/>
                  </a:lnTo>
                  <a:lnTo>
                    <a:pt x="2345436" y="230124"/>
                  </a:lnTo>
                  <a:lnTo>
                    <a:pt x="2356104" y="230124"/>
                  </a:lnTo>
                  <a:lnTo>
                    <a:pt x="2357628" y="219456"/>
                  </a:lnTo>
                  <a:close/>
                </a:path>
                <a:path w="5875020" h="2551429">
                  <a:moveTo>
                    <a:pt x="2360676" y="79248"/>
                  </a:moveTo>
                  <a:lnTo>
                    <a:pt x="2350008" y="79248"/>
                  </a:lnTo>
                  <a:lnTo>
                    <a:pt x="2350008" y="89916"/>
                  </a:lnTo>
                  <a:lnTo>
                    <a:pt x="2360676" y="89916"/>
                  </a:lnTo>
                  <a:lnTo>
                    <a:pt x="2360676" y="79248"/>
                  </a:lnTo>
                  <a:close/>
                </a:path>
                <a:path w="5875020" h="2551429">
                  <a:moveTo>
                    <a:pt x="2372868" y="2415540"/>
                  </a:moveTo>
                  <a:lnTo>
                    <a:pt x="2340864" y="2415540"/>
                  </a:lnTo>
                  <a:lnTo>
                    <a:pt x="2340864" y="2426208"/>
                  </a:lnTo>
                  <a:lnTo>
                    <a:pt x="2372868" y="2426208"/>
                  </a:lnTo>
                  <a:lnTo>
                    <a:pt x="2372868" y="2415540"/>
                  </a:lnTo>
                  <a:close/>
                </a:path>
                <a:path w="5875020" h="2551429">
                  <a:moveTo>
                    <a:pt x="2372868" y="396240"/>
                  </a:moveTo>
                  <a:lnTo>
                    <a:pt x="2371344" y="396240"/>
                  </a:lnTo>
                  <a:lnTo>
                    <a:pt x="2362200" y="394716"/>
                  </a:lnTo>
                  <a:lnTo>
                    <a:pt x="2360676" y="405384"/>
                  </a:lnTo>
                  <a:lnTo>
                    <a:pt x="2369820" y="406908"/>
                  </a:lnTo>
                  <a:lnTo>
                    <a:pt x="2371344" y="406908"/>
                  </a:lnTo>
                  <a:lnTo>
                    <a:pt x="2372868" y="396240"/>
                  </a:lnTo>
                  <a:close/>
                </a:path>
                <a:path w="5875020" h="2551429">
                  <a:moveTo>
                    <a:pt x="2378964" y="219456"/>
                  </a:moveTo>
                  <a:lnTo>
                    <a:pt x="2368296" y="219456"/>
                  </a:lnTo>
                  <a:lnTo>
                    <a:pt x="2366772" y="230124"/>
                  </a:lnTo>
                  <a:lnTo>
                    <a:pt x="2377440" y="230124"/>
                  </a:lnTo>
                  <a:lnTo>
                    <a:pt x="2378964" y="219456"/>
                  </a:lnTo>
                  <a:close/>
                </a:path>
                <a:path w="5875020" h="2551429">
                  <a:moveTo>
                    <a:pt x="2382012" y="77724"/>
                  </a:moveTo>
                  <a:lnTo>
                    <a:pt x="2371344" y="79248"/>
                  </a:lnTo>
                  <a:lnTo>
                    <a:pt x="2371344" y="89916"/>
                  </a:lnTo>
                  <a:lnTo>
                    <a:pt x="2382012" y="88392"/>
                  </a:lnTo>
                  <a:lnTo>
                    <a:pt x="2382012" y="77724"/>
                  </a:lnTo>
                  <a:close/>
                </a:path>
                <a:path w="5875020" h="2551429">
                  <a:moveTo>
                    <a:pt x="2394204" y="400812"/>
                  </a:moveTo>
                  <a:lnTo>
                    <a:pt x="2388108" y="399288"/>
                  </a:lnTo>
                  <a:lnTo>
                    <a:pt x="2383536" y="397764"/>
                  </a:lnTo>
                  <a:lnTo>
                    <a:pt x="2382012" y="408432"/>
                  </a:lnTo>
                  <a:lnTo>
                    <a:pt x="2386584" y="409956"/>
                  </a:lnTo>
                  <a:lnTo>
                    <a:pt x="2385060" y="409956"/>
                  </a:lnTo>
                  <a:lnTo>
                    <a:pt x="2386584" y="410260"/>
                  </a:lnTo>
                  <a:lnTo>
                    <a:pt x="2392680" y="411480"/>
                  </a:lnTo>
                  <a:lnTo>
                    <a:pt x="2394204" y="400812"/>
                  </a:lnTo>
                  <a:close/>
                </a:path>
                <a:path w="5875020" h="2551429">
                  <a:moveTo>
                    <a:pt x="2400300" y="220980"/>
                  </a:moveTo>
                  <a:lnTo>
                    <a:pt x="2389632" y="219456"/>
                  </a:lnTo>
                  <a:lnTo>
                    <a:pt x="2388108" y="230124"/>
                  </a:lnTo>
                  <a:lnTo>
                    <a:pt x="2398776" y="231648"/>
                  </a:lnTo>
                  <a:lnTo>
                    <a:pt x="2400300" y="220980"/>
                  </a:lnTo>
                  <a:close/>
                </a:path>
                <a:path w="5875020" h="2551429">
                  <a:moveTo>
                    <a:pt x="2403348" y="77724"/>
                  </a:moveTo>
                  <a:lnTo>
                    <a:pt x="2392680" y="77724"/>
                  </a:lnTo>
                  <a:lnTo>
                    <a:pt x="2392680" y="88392"/>
                  </a:lnTo>
                  <a:lnTo>
                    <a:pt x="2403348" y="88392"/>
                  </a:lnTo>
                  <a:lnTo>
                    <a:pt x="2403348" y="77724"/>
                  </a:lnTo>
                  <a:close/>
                </a:path>
                <a:path w="5875020" h="2551429">
                  <a:moveTo>
                    <a:pt x="2415540" y="2417064"/>
                  </a:moveTo>
                  <a:lnTo>
                    <a:pt x="2383536" y="2417064"/>
                  </a:lnTo>
                  <a:lnTo>
                    <a:pt x="2383536" y="2427732"/>
                  </a:lnTo>
                  <a:lnTo>
                    <a:pt x="2415540" y="2427732"/>
                  </a:lnTo>
                  <a:lnTo>
                    <a:pt x="2415540" y="2417064"/>
                  </a:lnTo>
                  <a:close/>
                </a:path>
                <a:path w="5875020" h="2551429">
                  <a:moveTo>
                    <a:pt x="2415540" y="405384"/>
                  </a:moveTo>
                  <a:lnTo>
                    <a:pt x="2404872" y="402336"/>
                  </a:lnTo>
                  <a:lnTo>
                    <a:pt x="2403348" y="413004"/>
                  </a:lnTo>
                  <a:lnTo>
                    <a:pt x="2412492" y="414528"/>
                  </a:lnTo>
                  <a:lnTo>
                    <a:pt x="2415540" y="405384"/>
                  </a:lnTo>
                  <a:close/>
                </a:path>
                <a:path w="5875020" h="2551429">
                  <a:moveTo>
                    <a:pt x="2421636" y="220980"/>
                  </a:moveTo>
                  <a:lnTo>
                    <a:pt x="2410968" y="220980"/>
                  </a:lnTo>
                  <a:lnTo>
                    <a:pt x="2409444" y="231648"/>
                  </a:lnTo>
                  <a:lnTo>
                    <a:pt x="2420112" y="231648"/>
                  </a:lnTo>
                  <a:lnTo>
                    <a:pt x="2421636" y="220980"/>
                  </a:lnTo>
                  <a:close/>
                </a:path>
                <a:path w="5875020" h="2551429">
                  <a:moveTo>
                    <a:pt x="2424684" y="77724"/>
                  </a:moveTo>
                  <a:lnTo>
                    <a:pt x="2414016" y="77724"/>
                  </a:lnTo>
                  <a:lnTo>
                    <a:pt x="2414016" y="88392"/>
                  </a:lnTo>
                  <a:lnTo>
                    <a:pt x="2424684" y="88392"/>
                  </a:lnTo>
                  <a:lnTo>
                    <a:pt x="2424684" y="77724"/>
                  </a:lnTo>
                  <a:close/>
                </a:path>
                <a:path w="5875020" h="2551429">
                  <a:moveTo>
                    <a:pt x="2436876" y="409956"/>
                  </a:moveTo>
                  <a:lnTo>
                    <a:pt x="2426208" y="406908"/>
                  </a:lnTo>
                  <a:lnTo>
                    <a:pt x="2423160" y="417576"/>
                  </a:lnTo>
                  <a:lnTo>
                    <a:pt x="2433828" y="419100"/>
                  </a:lnTo>
                  <a:lnTo>
                    <a:pt x="2436876" y="409956"/>
                  </a:lnTo>
                  <a:close/>
                </a:path>
                <a:path w="5875020" h="2551429">
                  <a:moveTo>
                    <a:pt x="2442972" y="220980"/>
                  </a:moveTo>
                  <a:lnTo>
                    <a:pt x="2432304" y="220980"/>
                  </a:lnTo>
                  <a:lnTo>
                    <a:pt x="2430780" y="231648"/>
                  </a:lnTo>
                  <a:lnTo>
                    <a:pt x="2441448" y="231648"/>
                  </a:lnTo>
                  <a:lnTo>
                    <a:pt x="2442972" y="220980"/>
                  </a:lnTo>
                  <a:close/>
                </a:path>
                <a:path w="5875020" h="2551429">
                  <a:moveTo>
                    <a:pt x="2446020" y="76200"/>
                  </a:moveTo>
                  <a:lnTo>
                    <a:pt x="2435352" y="76200"/>
                  </a:lnTo>
                  <a:lnTo>
                    <a:pt x="2435352" y="86868"/>
                  </a:lnTo>
                  <a:lnTo>
                    <a:pt x="2446020" y="86868"/>
                  </a:lnTo>
                  <a:lnTo>
                    <a:pt x="2446020" y="76200"/>
                  </a:lnTo>
                  <a:close/>
                </a:path>
                <a:path w="5875020" h="2551429">
                  <a:moveTo>
                    <a:pt x="2456688" y="414528"/>
                  </a:moveTo>
                  <a:lnTo>
                    <a:pt x="2446020" y="411480"/>
                  </a:lnTo>
                  <a:lnTo>
                    <a:pt x="2444496" y="422148"/>
                  </a:lnTo>
                  <a:lnTo>
                    <a:pt x="2455164" y="425196"/>
                  </a:lnTo>
                  <a:lnTo>
                    <a:pt x="2456688" y="414528"/>
                  </a:lnTo>
                  <a:close/>
                </a:path>
                <a:path w="5875020" h="2551429">
                  <a:moveTo>
                    <a:pt x="2458212" y="2418588"/>
                  </a:moveTo>
                  <a:lnTo>
                    <a:pt x="2426208" y="2417064"/>
                  </a:lnTo>
                  <a:lnTo>
                    <a:pt x="2426208" y="2427732"/>
                  </a:lnTo>
                  <a:lnTo>
                    <a:pt x="2458212" y="2429256"/>
                  </a:lnTo>
                  <a:lnTo>
                    <a:pt x="2458212" y="2418588"/>
                  </a:lnTo>
                  <a:close/>
                </a:path>
                <a:path w="5875020" h="2551429">
                  <a:moveTo>
                    <a:pt x="2458212" y="2194560"/>
                  </a:moveTo>
                  <a:lnTo>
                    <a:pt x="2426208" y="2191512"/>
                  </a:lnTo>
                  <a:lnTo>
                    <a:pt x="2424684" y="2202180"/>
                  </a:lnTo>
                  <a:lnTo>
                    <a:pt x="2456688" y="2205228"/>
                  </a:lnTo>
                  <a:lnTo>
                    <a:pt x="2458212" y="2194560"/>
                  </a:lnTo>
                  <a:close/>
                </a:path>
                <a:path w="5875020" h="2551429">
                  <a:moveTo>
                    <a:pt x="2464308" y="222504"/>
                  </a:moveTo>
                  <a:lnTo>
                    <a:pt x="2453640" y="220980"/>
                  </a:lnTo>
                  <a:lnTo>
                    <a:pt x="2452116" y="231648"/>
                  </a:lnTo>
                  <a:lnTo>
                    <a:pt x="2462784" y="233172"/>
                  </a:lnTo>
                  <a:lnTo>
                    <a:pt x="2464308" y="222504"/>
                  </a:lnTo>
                  <a:close/>
                </a:path>
                <a:path w="5875020" h="2551429">
                  <a:moveTo>
                    <a:pt x="2467356" y="76200"/>
                  </a:moveTo>
                  <a:lnTo>
                    <a:pt x="2456688" y="76200"/>
                  </a:lnTo>
                  <a:lnTo>
                    <a:pt x="2456688" y="86868"/>
                  </a:lnTo>
                  <a:lnTo>
                    <a:pt x="2467356" y="86868"/>
                  </a:lnTo>
                  <a:lnTo>
                    <a:pt x="2467356" y="76200"/>
                  </a:lnTo>
                  <a:close/>
                </a:path>
                <a:path w="5875020" h="2551429">
                  <a:moveTo>
                    <a:pt x="2478024" y="419100"/>
                  </a:moveTo>
                  <a:lnTo>
                    <a:pt x="2467356" y="416052"/>
                  </a:lnTo>
                  <a:lnTo>
                    <a:pt x="2464308" y="426720"/>
                  </a:lnTo>
                  <a:lnTo>
                    <a:pt x="2474976" y="429768"/>
                  </a:lnTo>
                  <a:lnTo>
                    <a:pt x="2478024" y="419100"/>
                  </a:lnTo>
                  <a:close/>
                </a:path>
                <a:path w="5875020" h="2551429">
                  <a:moveTo>
                    <a:pt x="2485644" y="222504"/>
                  </a:moveTo>
                  <a:lnTo>
                    <a:pt x="2474976" y="222504"/>
                  </a:lnTo>
                  <a:lnTo>
                    <a:pt x="2473452" y="233172"/>
                  </a:lnTo>
                  <a:lnTo>
                    <a:pt x="2484120" y="233172"/>
                  </a:lnTo>
                  <a:lnTo>
                    <a:pt x="2485644" y="222504"/>
                  </a:lnTo>
                  <a:close/>
                </a:path>
                <a:path w="5875020" h="2551429">
                  <a:moveTo>
                    <a:pt x="2488692" y="74676"/>
                  </a:moveTo>
                  <a:lnTo>
                    <a:pt x="2478024" y="74676"/>
                  </a:lnTo>
                  <a:lnTo>
                    <a:pt x="2478024" y="85344"/>
                  </a:lnTo>
                  <a:lnTo>
                    <a:pt x="2488692" y="85344"/>
                  </a:lnTo>
                  <a:lnTo>
                    <a:pt x="2488692" y="74676"/>
                  </a:lnTo>
                  <a:close/>
                </a:path>
                <a:path w="5875020" h="2551429">
                  <a:moveTo>
                    <a:pt x="2497836" y="423672"/>
                  </a:moveTo>
                  <a:lnTo>
                    <a:pt x="2488692" y="422148"/>
                  </a:lnTo>
                  <a:lnTo>
                    <a:pt x="2485644" y="431292"/>
                  </a:lnTo>
                  <a:lnTo>
                    <a:pt x="2494788" y="434340"/>
                  </a:lnTo>
                  <a:lnTo>
                    <a:pt x="2496312" y="434340"/>
                  </a:lnTo>
                  <a:lnTo>
                    <a:pt x="2497836" y="423672"/>
                  </a:lnTo>
                  <a:close/>
                </a:path>
                <a:path w="5875020" h="2551429">
                  <a:moveTo>
                    <a:pt x="2500884" y="2421636"/>
                  </a:moveTo>
                  <a:lnTo>
                    <a:pt x="2471928" y="2420112"/>
                  </a:lnTo>
                  <a:lnTo>
                    <a:pt x="2468880" y="2420112"/>
                  </a:lnTo>
                  <a:lnTo>
                    <a:pt x="2468880" y="2430780"/>
                  </a:lnTo>
                  <a:lnTo>
                    <a:pt x="2471928" y="2430856"/>
                  </a:lnTo>
                  <a:lnTo>
                    <a:pt x="2499360" y="2432304"/>
                  </a:lnTo>
                  <a:lnTo>
                    <a:pt x="2500884" y="2421636"/>
                  </a:lnTo>
                  <a:close/>
                </a:path>
                <a:path w="5875020" h="2551429">
                  <a:moveTo>
                    <a:pt x="2500884" y="2199132"/>
                  </a:moveTo>
                  <a:lnTo>
                    <a:pt x="2481072" y="2196084"/>
                  </a:lnTo>
                  <a:lnTo>
                    <a:pt x="2468880" y="2196084"/>
                  </a:lnTo>
                  <a:lnTo>
                    <a:pt x="2467356" y="2206752"/>
                  </a:lnTo>
                  <a:lnTo>
                    <a:pt x="2479548" y="2206752"/>
                  </a:lnTo>
                  <a:lnTo>
                    <a:pt x="2481072" y="2206980"/>
                  </a:lnTo>
                  <a:lnTo>
                    <a:pt x="2499360" y="2209800"/>
                  </a:lnTo>
                  <a:lnTo>
                    <a:pt x="2500884" y="2199132"/>
                  </a:lnTo>
                  <a:close/>
                </a:path>
                <a:path w="5875020" h="2551429">
                  <a:moveTo>
                    <a:pt x="2506980" y="222504"/>
                  </a:moveTo>
                  <a:lnTo>
                    <a:pt x="2496312" y="222504"/>
                  </a:lnTo>
                  <a:lnTo>
                    <a:pt x="2494788" y="233172"/>
                  </a:lnTo>
                  <a:lnTo>
                    <a:pt x="2505456" y="233172"/>
                  </a:lnTo>
                  <a:lnTo>
                    <a:pt x="2506980" y="222504"/>
                  </a:lnTo>
                  <a:close/>
                </a:path>
                <a:path w="5875020" h="2551429">
                  <a:moveTo>
                    <a:pt x="2510028" y="74676"/>
                  </a:moveTo>
                  <a:lnTo>
                    <a:pt x="2499360" y="74676"/>
                  </a:lnTo>
                  <a:lnTo>
                    <a:pt x="2499360" y="85344"/>
                  </a:lnTo>
                  <a:lnTo>
                    <a:pt x="2510028" y="85344"/>
                  </a:lnTo>
                  <a:lnTo>
                    <a:pt x="2510028" y="74676"/>
                  </a:lnTo>
                  <a:close/>
                </a:path>
                <a:path w="5875020" h="2551429">
                  <a:moveTo>
                    <a:pt x="2519172" y="429768"/>
                  </a:moveTo>
                  <a:lnTo>
                    <a:pt x="2517648" y="429768"/>
                  </a:lnTo>
                  <a:lnTo>
                    <a:pt x="2508504" y="426720"/>
                  </a:lnTo>
                  <a:lnTo>
                    <a:pt x="2506980" y="437388"/>
                  </a:lnTo>
                  <a:lnTo>
                    <a:pt x="2514600" y="438912"/>
                  </a:lnTo>
                  <a:lnTo>
                    <a:pt x="2516124" y="440436"/>
                  </a:lnTo>
                  <a:lnTo>
                    <a:pt x="2519172" y="429768"/>
                  </a:lnTo>
                  <a:close/>
                </a:path>
                <a:path w="5875020" h="2551429">
                  <a:moveTo>
                    <a:pt x="2528316" y="224028"/>
                  </a:moveTo>
                  <a:lnTo>
                    <a:pt x="2517648" y="222504"/>
                  </a:lnTo>
                  <a:lnTo>
                    <a:pt x="2516124" y="233172"/>
                  </a:lnTo>
                  <a:lnTo>
                    <a:pt x="2526792" y="234696"/>
                  </a:lnTo>
                  <a:lnTo>
                    <a:pt x="2528316" y="224028"/>
                  </a:lnTo>
                  <a:close/>
                </a:path>
                <a:path w="5875020" h="2551429">
                  <a:moveTo>
                    <a:pt x="2531364" y="73152"/>
                  </a:moveTo>
                  <a:lnTo>
                    <a:pt x="2520696" y="74676"/>
                  </a:lnTo>
                  <a:lnTo>
                    <a:pt x="2520696" y="85344"/>
                  </a:lnTo>
                  <a:lnTo>
                    <a:pt x="2531364" y="83820"/>
                  </a:lnTo>
                  <a:lnTo>
                    <a:pt x="2531364" y="73152"/>
                  </a:lnTo>
                  <a:close/>
                </a:path>
                <a:path w="5875020" h="2551429">
                  <a:moveTo>
                    <a:pt x="2540508" y="434340"/>
                  </a:moveTo>
                  <a:lnTo>
                    <a:pt x="2538984" y="434340"/>
                  </a:lnTo>
                  <a:lnTo>
                    <a:pt x="2529840" y="431292"/>
                  </a:lnTo>
                  <a:lnTo>
                    <a:pt x="2526792" y="441960"/>
                  </a:lnTo>
                  <a:lnTo>
                    <a:pt x="2535936" y="445008"/>
                  </a:lnTo>
                  <a:lnTo>
                    <a:pt x="2537460" y="445008"/>
                  </a:lnTo>
                  <a:lnTo>
                    <a:pt x="2540508" y="434340"/>
                  </a:lnTo>
                  <a:close/>
                </a:path>
                <a:path w="5875020" h="2551429">
                  <a:moveTo>
                    <a:pt x="2543556" y="2424684"/>
                  </a:moveTo>
                  <a:lnTo>
                    <a:pt x="2519172" y="2423160"/>
                  </a:lnTo>
                  <a:lnTo>
                    <a:pt x="2511552" y="2421636"/>
                  </a:lnTo>
                  <a:lnTo>
                    <a:pt x="2510028" y="2432304"/>
                  </a:lnTo>
                  <a:lnTo>
                    <a:pt x="2519172" y="2433828"/>
                  </a:lnTo>
                  <a:lnTo>
                    <a:pt x="2542032" y="2435352"/>
                  </a:lnTo>
                  <a:lnTo>
                    <a:pt x="2543556" y="2424684"/>
                  </a:lnTo>
                  <a:close/>
                </a:path>
                <a:path w="5875020" h="2551429">
                  <a:moveTo>
                    <a:pt x="2543556" y="2202180"/>
                  </a:moveTo>
                  <a:lnTo>
                    <a:pt x="2535936" y="2202180"/>
                  </a:lnTo>
                  <a:lnTo>
                    <a:pt x="2511552" y="2199132"/>
                  </a:lnTo>
                  <a:lnTo>
                    <a:pt x="2510028" y="2209800"/>
                  </a:lnTo>
                  <a:lnTo>
                    <a:pt x="2534412" y="2212848"/>
                  </a:lnTo>
                  <a:lnTo>
                    <a:pt x="2542032" y="2212848"/>
                  </a:lnTo>
                  <a:lnTo>
                    <a:pt x="2543556" y="2202180"/>
                  </a:lnTo>
                  <a:close/>
                </a:path>
                <a:path w="5875020" h="2551429">
                  <a:moveTo>
                    <a:pt x="2552700" y="73152"/>
                  </a:moveTo>
                  <a:lnTo>
                    <a:pt x="2542032" y="73152"/>
                  </a:lnTo>
                  <a:lnTo>
                    <a:pt x="2542032" y="83820"/>
                  </a:lnTo>
                  <a:lnTo>
                    <a:pt x="2552700" y="83820"/>
                  </a:lnTo>
                  <a:lnTo>
                    <a:pt x="2552700" y="73152"/>
                  </a:lnTo>
                  <a:close/>
                </a:path>
                <a:path w="5875020" h="2551429">
                  <a:moveTo>
                    <a:pt x="2560320" y="440436"/>
                  </a:moveTo>
                  <a:lnTo>
                    <a:pt x="2549652" y="437388"/>
                  </a:lnTo>
                  <a:lnTo>
                    <a:pt x="2548128" y="448056"/>
                  </a:lnTo>
                  <a:lnTo>
                    <a:pt x="2557272" y="449580"/>
                  </a:lnTo>
                  <a:lnTo>
                    <a:pt x="2560320" y="440436"/>
                  </a:lnTo>
                  <a:close/>
                </a:path>
                <a:path w="5875020" h="2551429">
                  <a:moveTo>
                    <a:pt x="2574036" y="71628"/>
                  </a:moveTo>
                  <a:lnTo>
                    <a:pt x="2563368" y="73152"/>
                  </a:lnTo>
                  <a:lnTo>
                    <a:pt x="2563368" y="83820"/>
                  </a:lnTo>
                  <a:lnTo>
                    <a:pt x="2574036" y="82296"/>
                  </a:lnTo>
                  <a:lnTo>
                    <a:pt x="2574036" y="71628"/>
                  </a:lnTo>
                  <a:close/>
                </a:path>
                <a:path w="5875020" h="2551429">
                  <a:moveTo>
                    <a:pt x="2581656" y="445008"/>
                  </a:moveTo>
                  <a:lnTo>
                    <a:pt x="2570988" y="441960"/>
                  </a:lnTo>
                  <a:lnTo>
                    <a:pt x="2567940" y="452628"/>
                  </a:lnTo>
                  <a:lnTo>
                    <a:pt x="2578608" y="455676"/>
                  </a:lnTo>
                  <a:lnTo>
                    <a:pt x="2581656" y="445008"/>
                  </a:lnTo>
                  <a:close/>
                </a:path>
                <a:path w="5875020" h="2551429">
                  <a:moveTo>
                    <a:pt x="2584704" y="2208276"/>
                  </a:moveTo>
                  <a:lnTo>
                    <a:pt x="2552700" y="2203704"/>
                  </a:lnTo>
                  <a:lnTo>
                    <a:pt x="2552700" y="2214372"/>
                  </a:lnTo>
                  <a:lnTo>
                    <a:pt x="2584704" y="2218944"/>
                  </a:lnTo>
                  <a:lnTo>
                    <a:pt x="2584704" y="2208276"/>
                  </a:lnTo>
                  <a:close/>
                </a:path>
                <a:path w="5875020" h="2551429">
                  <a:moveTo>
                    <a:pt x="2586228" y="2427732"/>
                  </a:moveTo>
                  <a:lnTo>
                    <a:pt x="2566416" y="2426208"/>
                  </a:lnTo>
                  <a:lnTo>
                    <a:pt x="2554224" y="2424684"/>
                  </a:lnTo>
                  <a:lnTo>
                    <a:pt x="2552700" y="2435352"/>
                  </a:lnTo>
                  <a:lnTo>
                    <a:pt x="2564892" y="2436876"/>
                  </a:lnTo>
                  <a:lnTo>
                    <a:pt x="2584704" y="2438400"/>
                  </a:lnTo>
                  <a:lnTo>
                    <a:pt x="2586228" y="2427732"/>
                  </a:lnTo>
                  <a:close/>
                </a:path>
                <a:path w="5875020" h="2551429">
                  <a:moveTo>
                    <a:pt x="2595372" y="71628"/>
                  </a:moveTo>
                  <a:lnTo>
                    <a:pt x="2584704" y="71628"/>
                  </a:lnTo>
                  <a:lnTo>
                    <a:pt x="2584704" y="82296"/>
                  </a:lnTo>
                  <a:lnTo>
                    <a:pt x="2595372" y="82296"/>
                  </a:lnTo>
                  <a:lnTo>
                    <a:pt x="2595372" y="71628"/>
                  </a:lnTo>
                  <a:close/>
                </a:path>
                <a:path w="5875020" h="2551429">
                  <a:moveTo>
                    <a:pt x="2601468" y="451104"/>
                  </a:moveTo>
                  <a:lnTo>
                    <a:pt x="2592324" y="448056"/>
                  </a:lnTo>
                  <a:lnTo>
                    <a:pt x="2589276" y="458724"/>
                  </a:lnTo>
                  <a:lnTo>
                    <a:pt x="2599944" y="460248"/>
                  </a:lnTo>
                  <a:lnTo>
                    <a:pt x="2601468" y="451104"/>
                  </a:lnTo>
                  <a:close/>
                </a:path>
                <a:path w="5875020" h="2551429">
                  <a:moveTo>
                    <a:pt x="2616708" y="70104"/>
                  </a:moveTo>
                  <a:lnTo>
                    <a:pt x="2606040" y="71628"/>
                  </a:lnTo>
                  <a:lnTo>
                    <a:pt x="2606040" y="82296"/>
                  </a:lnTo>
                  <a:lnTo>
                    <a:pt x="2616708" y="80772"/>
                  </a:lnTo>
                  <a:lnTo>
                    <a:pt x="2616708" y="70104"/>
                  </a:lnTo>
                  <a:close/>
                </a:path>
                <a:path w="5875020" h="2551429">
                  <a:moveTo>
                    <a:pt x="2622804" y="455676"/>
                  </a:moveTo>
                  <a:lnTo>
                    <a:pt x="2612136" y="452628"/>
                  </a:lnTo>
                  <a:lnTo>
                    <a:pt x="2609088" y="463296"/>
                  </a:lnTo>
                  <a:lnTo>
                    <a:pt x="2619756" y="466344"/>
                  </a:lnTo>
                  <a:lnTo>
                    <a:pt x="2622804" y="455676"/>
                  </a:lnTo>
                  <a:close/>
                </a:path>
                <a:path w="5875020" h="2551429">
                  <a:moveTo>
                    <a:pt x="2627376" y="2212848"/>
                  </a:moveTo>
                  <a:lnTo>
                    <a:pt x="2615184" y="2211324"/>
                  </a:lnTo>
                  <a:lnTo>
                    <a:pt x="2595372" y="2209800"/>
                  </a:lnTo>
                  <a:lnTo>
                    <a:pt x="2593848" y="2220468"/>
                  </a:lnTo>
                  <a:lnTo>
                    <a:pt x="2613660" y="2221992"/>
                  </a:lnTo>
                  <a:lnTo>
                    <a:pt x="2625852" y="2223516"/>
                  </a:lnTo>
                  <a:lnTo>
                    <a:pt x="2627376" y="2212848"/>
                  </a:lnTo>
                  <a:close/>
                </a:path>
                <a:path w="5875020" h="2551429">
                  <a:moveTo>
                    <a:pt x="2628900" y="2430780"/>
                  </a:moveTo>
                  <a:lnTo>
                    <a:pt x="2610612" y="2429256"/>
                  </a:lnTo>
                  <a:lnTo>
                    <a:pt x="2596896" y="2427732"/>
                  </a:lnTo>
                  <a:lnTo>
                    <a:pt x="2595372" y="2438400"/>
                  </a:lnTo>
                  <a:lnTo>
                    <a:pt x="2610612" y="2439924"/>
                  </a:lnTo>
                  <a:lnTo>
                    <a:pt x="2627376" y="2441448"/>
                  </a:lnTo>
                  <a:lnTo>
                    <a:pt x="2628900" y="2430780"/>
                  </a:lnTo>
                  <a:close/>
                </a:path>
                <a:path w="5875020" h="2551429">
                  <a:moveTo>
                    <a:pt x="2638044" y="70104"/>
                  </a:moveTo>
                  <a:lnTo>
                    <a:pt x="2627376" y="70104"/>
                  </a:lnTo>
                  <a:lnTo>
                    <a:pt x="2627376" y="80772"/>
                  </a:lnTo>
                  <a:lnTo>
                    <a:pt x="2638044" y="80772"/>
                  </a:lnTo>
                  <a:lnTo>
                    <a:pt x="2638044" y="70104"/>
                  </a:lnTo>
                  <a:close/>
                </a:path>
                <a:path w="5875020" h="2551429">
                  <a:moveTo>
                    <a:pt x="2642616" y="460248"/>
                  </a:moveTo>
                  <a:lnTo>
                    <a:pt x="2633472" y="458724"/>
                  </a:lnTo>
                  <a:lnTo>
                    <a:pt x="2630424" y="469392"/>
                  </a:lnTo>
                  <a:lnTo>
                    <a:pt x="2641092" y="470916"/>
                  </a:lnTo>
                  <a:lnTo>
                    <a:pt x="2642616" y="460248"/>
                  </a:lnTo>
                  <a:close/>
                </a:path>
                <a:path w="5875020" h="2551429">
                  <a:moveTo>
                    <a:pt x="2659380" y="70104"/>
                  </a:moveTo>
                  <a:lnTo>
                    <a:pt x="2648712" y="70104"/>
                  </a:lnTo>
                  <a:lnTo>
                    <a:pt x="2648712" y="80772"/>
                  </a:lnTo>
                  <a:lnTo>
                    <a:pt x="2659380" y="80772"/>
                  </a:lnTo>
                  <a:lnTo>
                    <a:pt x="2659380" y="70104"/>
                  </a:lnTo>
                  <a:close/>
                </a:path>
                <a:path w="5875020" h="2551429">
                  <a:moveTo>
                    <a:pt x="2663952" y="466344"/>
                  </a:moveTo>
                  <a:lnTo>
                    <a:pt x="2653284" y="463296"/>
                  </a:lnTo>
                  <a:lnTo>
                    <a:pt x="2651760" y="473964"/>
                  </a:lnTo>
                  <a:lnTo>
                    <a:pt x="2660904" y="477012"/>
                  </a:lnTo>
                  <a:lnTo>
                    <a:pt x="2663952" y="466344"/>
                  </a:lnTo>
                  <a:close/>
                </a:path>
                <a:path w="5875020" h="2551429">
                  <a:moveTo>
                    <a:pt x="2670048" y="2220468"/>
                  </a:moveTo>
                  <a:lnTo>
                    <a:pt x="2665476" y="2218944"/>
                  </a:lnTo>
                  <a:lnTo>
                    <a:pt x="2641092" y="2215896"/>
                  </a:lnTo>
                  <a:lnTo>
                    <a:pt x="2638044" y="2214372"/>
                  </a:lnTo>
                  <a:lnTo>
                    <a:pt x="2636520" y="2225040"/>
                  </a:lnTo>
                  <a:lnTo>
                    <a:pt x="2639568" y="2226564"/>
                  </a:lnTo>
                  <a:lnTo>
                    <a:pt x="2663952" y="2229612"/>
                  </a:lnTo>
                  <a:lnTo>
                    <a:pt x="2668524" y="2231136"/>
                  </a:lnTo>
                  <a:lnTo>
                    <a:pt x="2670048" y="2220468"/>
                  </a:lnTo>
                  <a:close/>
                </a:path>
                <a:path w="5875020" h="2551429">
                  <a:moveTo>
                    <a:pt x="2671572" y="2435352"/>
                  </a:moveTo>
                  <a:lnTo>
                    <a:pt x="2654808" y="2433828"/>
                  </a:lnTo>
                  <a:lnTo>
                    <a:pt x="2639568" y="2432304"/>
                  </a:lnTo>
                  <a:lnTo>
                    <a:pt x="2638044" y="2442972"/>
                  </a:lnTo>
                  <a:lnTo>
                    <a:pt x="2653284" y="2444496"/>
                  </a:lnTo>
                  <a:lnTo>
                    <a:pt x="2670048" y="2446020"/>
                  </a:lnTo>
                  <a:lnTo>
                    <a:pt x="2671572" y="2435352"/>
                  </a:lnTo>
                  <a:close/>
                </a:path>
                <a:path w="5875020" h="2551429">
                  <a:moveTo>
                    <a:pt x="2680716" y="68580"/>
                  </a:moveTo>
                  <a:lnTo>
                    <a:pt x="2670048" y="68580"/>
                  </a:lnTo>
                  <a:lnTo>
                    <a:pt x="2670048" y="79248"/>
                  </a:lnTo>
                  <a:lnTo>
                    <a:pt x="2680716" y="79248"/>
                  </a:lnTo>
                  <a:lnTo>
                    <a:pt x="2680716" y="68580"/>
                  </a:lnTo>
                  <a:close/>
                </a:path>
                <a:path w="5875020" h="2551429">
                  <a:moveTo>
                    <a:pt x="2685288" y="470916"/>
                  </a:moveTo>
                  <a:lnTo>
                    <a:pt x="2677668" y="469392"/>
                  </a:lnTo>
                  <a:lnTo>
                    <a:pt x="2674620" y="467868"/>
                  </a:lnTo>
                  <a:lnTo>
                    <a:pt x="2671572" y="478536"/>
                  </a:lnTo>
                  <a:lnTo>
                    <a:pt x="2676144" y="480060"/>
                  </a:lnTo>
                  <a:lnTo>
                    <a:pt x="2682240" y="481584"/>
                  </a:lnTo>
                  <a:lnTo>
                    <a:pt x="2685288" y="470916"/>
                  </a:lnTo>
                  <a:close/>
                </a:path>
                <a:path w="5875020" h="2551429">
                  <a:moveTo>
                    <a:pt x="2702052" y="68580"/>
                  </a:moveTo>
                  <a:lnTo>
                    <a:pt x="2691384" y="68580"/>
                  </a:lnTo>
                  <a:lnTo>
                    <a:pt x="2691384" y="79248"/>
                  </a:lnTo>
                  <a:lnTo>
                    <a:pt x="2702052" y="79248"/>
                  </a:lnTo>
                  <a:lnTo>
                    <a:pt x="2702052" y="68580"/>
                  </a:lnTo>
                  <a:close/>
                </a:path>
                <a:path w="5875020" h="2551429">
                  <a:moveTo>
                    <a:pt x="2705100" y="475488"/>
                  </a:moveTo>
                  <a:lnTo>
                    <a:pt x="2703576" y="475488"/>
                  </a:lnTo>
                  <a:lnTo>
                    <a:pt x="2694432" y="473964"/>
                  </a:lnTo>
                  <a:lnTo>
                    <a:pt x="2692908" y="484632"/>
                  </a:lnTo>
                  <a:lnTo>
                    <a:pt x="2700528" y="486156"/>
                  </a:lnTo>
                  <a:lnTo>
                    <a:pt x="2703576" y="486156"/>
                  </a:lnTo>
                  <a:lnTo>
                    <a:pt x="2705100" y="475488"/>
                  </a:lnTo>
                  <a:close/>
                </a:path>
                <a:path w="5875020" h="2551429">
                  <a:moveTo>
                    <a:pt x="2712720" y="2439924"/>
                  </a:moveTo>
                  <a:lnTo>
                    <a:pt x="2694432" y="2436876"/>
                  </a:lnTo>
                  <a:lnTo>
                    <a:pt x="2682240" y="2435352"/>
                  </a:lnTo>
                  <a:lnTo>
                    <a:pt x="2680716" y="2446020"/>
                  </a:lnTo>
                  <a:lnTo>
                    <a:pt x="2692908" y="2447544"/>
                  </a:lnTo>
                  <a:lnTo>
                    <a:pt x="2712720" y="2449068"/>
                  </a:lnTo>
                  <a:lnTo>
                    <a:pt x="2712720" y="2439924"/>
                  </a:lnTo>
                  <a:close/>
                </a:path>
                <a:path w="5875020" h="2551429">
                  <a:moveTo>
                    <a:pt x="2712720" y="2228088"/>
                  </a:moveTo>
                  <a:lnTo>
                    <a:pt x="2689860" y="2223516"/>
                  </a:lnTo>
                  <a:lnTo>
                    <a:pt x="2680716" y="2221992"/>
                  </a:lnTo>
                  <a:lnTo>
                    <a:pt x="2679192" y="2232660"/>
                  </a:lnTo>
                  <a:lnTo>
                    <a:pt x="2688336" y="2234184"/>
                  </a:lnTo>
                  <a:lnTo>
                    <a:pt x="2709672" y="2238756"/>
                  </a:lnTo>
                  <a:lnTo>
                    <a:pt x="2712720" y="2228088"/>
                  </a:lnTo>
                  <a:close/>
                </a:path>
                <a:path w="5875020" h="2551429">
                  <a:moveTo>
                    <a:pt x="2723388" y="67056"/>
                  </a:moveTo>
                  <a:lnTo>
                    <a:pt x="2712720" y="67056"/>
                  </a:lnTo>
                  <a:lnTo>
                    <a:pt x="2712720" y="77724"/>
                  </a:lnTo>
                  <a:lnTo>
                    <a:pt x="2723388" y="77724"/>
                  </a:lnTo>
                  <a:lnTo>
                    <a:pt x="2723388" y="67056"/>
                  </a:lnTo>
                  <a:close/>
                </a:path>
                <a:path w="5875020" h="2551429">
                  <a:moveTo>
                    <a:pt x="2726436" y="481584"/>
                  </a:moveTo>
                  <a:lnTo>
                    <a:pt x="2715768" y="478536"/>
                  </a:lnTo>
                  <a:lnTo>
                    <a:pt x="2712720" y="489204"/>
                  </a:lnTo>
                  <a:lnTo>
                    <a:pt x="2723388" y="490728"/>
                  </a:lnTo>
                  <a:lnTo>
                    <a:pt x="2726436" y="481584"/>
                  </a:lnTo>
                  <a:close/>
                </a:path>
                <a:path w="5875020" h="2551429">
                  <a:moveTo>
                    <a:pt x="2744724" y="67056"/>
                  </a:moveTo>
                  <a:lnTo>
                    <a:pt x="2734056" y="67056"/>
                  </a:lnTo>
                  <a:lnTo>
                    <a:pt x="2734056" y="77724"/>
                  </a:lnTo>
                  <a:lnTo>
                    <a:pt x="2744724" y="77724"/>
                  </a:lnTo>
                  <a:lnTo>
                    <a:pt x="2744724" y="67056"/>
                  </a:lnTo>
                  <a:close/>
                </a:path>
                <a:path w="5875020" h="2551429">
                  <a:moveTo>
                    <a:pt x="2747772" y="486156"/>
                  </a:moveTo>
                  <a:lnTo>
                    <a:pt x="2737104" y="483108"/>
                  </a:lnTo>
                  <a:lnTo>
                    <a:pt x="2734056" y="493776"/>
                  </a:lnTo>
                  <a:lnTo>
                    <a:pt x="2744724" y="495300"/>
                  </a:lnTo>
                  <a:lnTo>
                    <a:pt x="2747772" y="486156"/>
                  </a:lnTo>
                  <a:close/>
                </a:path>
                <a:path w="5875020" h="2551429">
                  <a:moveTo>
                    <a:pt x="2753868" y="2238756"/>
                  </a:moveTo>
                  <a:lnTo>
                    <a:pt x="2735580" y="2234184"/>
                  </a:lnTo>
                  <a:lnTo>
                    <a:pt x="2721864" y="2231136"/>
                  </a:lnTo>
                  <a:lnTo>
                    <a:pt x="2720340" y="2241804"/>
                  </a:lnTo>
                  <a:lnTo>
                    <a:pt x="2734056" y="2244852"/>
                  </a:lnTo>
                  <a:lnTo>
                    <a:pt x="2750820" y="2249424"/>
                  </a:lnTo>
                  <a:lnTo>
                    <a:pt x="2753868" y="2238756"/>
                  </a:lnTo>
                  <a:close/>
                </a:path>
                <a:path w="5875020" h="2551429">
                  <a:moveTo>
                    <a:pt x="2755392" y="2444496"/>
                  </a:moveTo>
                  <a:lnTo>
                    <a:pt x="2749296" y="2442972"/>
                  </a:lnTo>
                  <a:lnTo>
                    <a:pt x="2732532" y="2441448"/>
                  </a:lnTo>
                  <a:lnTo>
                    <a:pt x="2723388" y="2439924"/>
                  </a:lnTo>
                  <a:lnTo>
                    <a:pt x="2723388" y="2450592"/>
                  </a:lnTo>
                  <a:lnTo>
                    <a:pt x="2731008" y="2452116"/>
                  </a:lnTo>
                  <a:lnTo>
                    <a:pt x="2747772" y="2453640"/>
                  </a:lnTo>
                  <a:lnTo>
                    <a:pt x="2755392" y="2455164"/>
                  </a:lnTo>
                  <a:lnTo>
                    <a:pt x="2755392" y="2444496"/>
                  </a:lnTo>
                  <a:close/>
                </a:path>
                <a:path w="5875020" h="2551429">
                  <a:moveTo>
                    <a:pt x="2766060" y="65532"/>
                  </a:moveTo>
                  <a:lnTo>
                    <a:pt x="2755392" y="65532"/>
                  </a:lnTo>
                  <a:lnTo>
                    <a:pt x="2755392" y="76200"/>
                  </a:lnTo>
                  <a:lnTo>
                    <a:pt x="2766060" y="76200"/>
                  </a:lnTo>
                  <a:lnTo>
                    <a:pt x="2766060" y="65532"/>
                  </a:lnTo>
                  <a:close/>
                </a:path>
                <a:path w="5875020" h="2551429">
                  <a:moveTo>
                    <a:pt x="2767584" y="490728"/>
                  </a:moveTo>
                  <a:lnTo>
                    <a:pt x="2756916" y="487680"/>
                  </a:lnTo>
                  <a:lnTo>
                    <a:pt x="2755392" y="498348"/>
                  </a:lnTo>
                  <a:lnTo>
                    <a:pt x="2766060" y="501396"/>
                  </a:lnTo>
                  <a:lnTo>
                    <a:pt x="2767584" y="490728"/>
                  </a:lnTo>
                  <a:close/>
                </a:path>
                <a:path w="5875020" h="2551429">
                  <a:moveTo>
                    <a:pt x="2787396" y="65532"/>
                  </a:moveTo>
                  <a:lnTo>
                    <a:pt x="2776728" y="65532"/>
                  </a:lnTo>
                  <a:lnTo>
                    <a:pt x="2776728" y="76200"/>
                  </a:lnTo>
                  <a:lnTo>
                    <a:pt x="2787396" y="76200"/>
                  </a:lnTo>
                  <a:lnTo>
                    <a:pt x="2787396" y="65532"/>
                  </a:lnTo>
                  <a:close/>
                </a:path>
                <a:path w="5875020" h="2551429">
                  <a:moveTo>
                    <a:pt x="2788920" y="495300"/>
                  </a:moveTo>
                  <a:lnTo>
                    <a:pt x="2782824" y="493776"/>
                  </a:lnTo>
                  <a:lnTo>
                    <a:pt x="2778252" y="492252"/>
                  </a:lnTo>
                  <a:lnTo>
                    <a:pt x="2775204" y="502920"/>
                  </a:lnTo>
                  <a:lnTo>
                    <a:pt x="2781300" y="504444"/>
                  </a:lnTo>
                  <a:lnTo>
                    <a:pt x="2785872" y="505968"/>
                  </a:lnTo>
                  <a:lnTo>
                    <a:pt x="2788920" y="495300"/>
                  </a:lnTo>
                  <a:close/>
                </a:path>
                <a:path w="5875020" h="2551429">
                  <a:moveTo>
                    <a:pt x="2795016" y="2252472"/>
                  </a:moveTo>
                  <a:lnTo>
                    <a:pt x="2778252" y="2246376"/>
                  </a:lnTo>
                  <a:lnTo>
                    <a:pt x="2764536" y="2241804"/>
                  </a:lnTo>
                  <a:lnTo>
                    <a:pt x="2761488" y="2252472"/>
                  </a:lnTo>
                  <a:lnTo>
                    <a:pt x="2775204" y="2257044"/>
                  </a:lnTo>
                  <a:lnTo>
                    <a:pt x="2790444" y="2261616"/>
                  </a:lnTo>
                  <a:lnTo>
                    <a:pt x="2795016" y="2252472"/>
                  </a:lnTo>
                  <a:close/>
                </a:path>
                <a:path w="5875020" h="2551429">
                  <a:moveTo>
                    <a:pt x="2798064" y="2449068"/>
                  </a:moveTo>
                  <a:lnTo>
                    <a:pt x="2796540" y="2449068"/>
                  </a:lnTo>
                  <a:lnTo>
                    <a:pt x="2781300" y="2447544"/>
                  </a:lnTo>
                  <a:lnTo>
                    <a:pt x="2766060" y="2444496"/>
                  </a:lnTo>
                  <a:lnTo>
                    <a:pt x="2766060" y="2455164"/>
                  </a:lnTo>
                  <a:lnTo>
                    <a:pt x="2779776" y="2458212"/>
                  </a:lnTo>
                  <a:lnTo>
                    <a:pt x="2795016" y="2459736"/>
                  </a:lnTo>
                  <a:lnTo>
                    <a:pt x="2796540" y="2459736"/>
                  </a:lnTo>
                  <a:lnTo>
                    <a:pt x="2798064" y="2449068"/>
                  </a:lnTo>
                  <a:close/>
                </a:path>
                <a:path w="5875020" h="2551429">
                  <a:moveTo>
                    <a:pt x="2808732" y="499872"/>
                  </a:moveTo>
                  <a:lnTo>
                    <a:pt x="2799588" y="496824"/>
                  </a:lnTo>
                  <a:lnTo>
                    <a:pt x="2796540" y="507492"/>
                  </a:lnTo>
                  <a:lnTo>
                    <a:pt x="2807208" y="509016"/>
                  </a:lnTo>
                  <a:lnTo>
                    <a:pt x="2808732" y="499872"/>
                  </a:lnTo>
                  <a:close/>
                </a:path>
                <a:path w="5875020" h="2551429">
                  <a:moveTo>
                    <a:pt x="2808732" y="64008"/>
                  </a:moveTo>
                  <a:lnTo>
                    <a:pt x="2798064" y="65532"/>
                  </a:lnTo>
                  <a:lnTo>
                    <a:pt x="2798064" y="76200"/>
                  </a:lnTo>
                  <a:lnTo>
                    <a:pt x="2808732" y="74676"/>
                  </a:lnTo>
                  <a:lnTo>
                    <a:pt x="2808732" y="64008"/>
                  </a:lnTo>
                  <a:close/>
                </a:path>
                <a:path w="5875020" h="2551429">
                  <a:moveTo>
                    <a:pt x="2830068" y="502920"/>
                  </a:moveTo>
                  <a:lnTo>
                    <a:pt x="2819400" y="501396"/>
                  </a:lnTo>
                  <a:lnTo>
                    <a:pt x="2817876" y="512064"/>
                  </a:lnTo>
                  <a:lnTo>
                    <a:pt x="2828544" y="513588"/>
                  </a:lnTo>
                  <a:lnTo>
                    <a:pt x="2830068" y="502920"/>
                  </a:lnTo>
                  <a:close/>
                </a:path>
                <a:path w="5875020" h="2551429">
                  <a:moveTo>
                    <a:pt x="2830068" y="64008"/>
                  </a:moveTo>
                  <a:lnTo>
                    <a:pt x="2819400" y="64008"/>
                  </a:lnTo>
                  <a:lnTo>
                    <a:pt x="2819400" y="74676"/>
                  </a:lnTo>
                  <a:lnTo>
                    <a:pt x="2830068" y="74676"/>
                  </a:lnTo>
                  <a:lnTo>
                    <a:pt x="2830068" y="64008"/>
                  </a:lnTo>
                  <a:close/>
                </a:path>
                <a:path w="5875020" h="2551429">
                  <a:moveTo>
                    <a:pt x="2834640" y="2270760"/>
                  </a:moveTo>
                  <a:lnTo>
                    <a:pt x="2833116" y="2269236"/>
                  </a:lnTo>
                  <a:lnTo>
                    <a:pt x="2816352" y="2261616"/>
                  </a:lnTo>
                  <a:lnTo>
                    <a:pt x="2804160" y="2257044"/>
                  </a:lnTo>
                  <a:lnTo>
                    <a:pt x="2801112" y="2266188"/>
                  </a:lnTo>
                  <a:lnTo>
                    <a:pt x="2811780" y="2270760"/>
                  </a:lnTo>
                  <a:lnTo>
                    <a:pt x="2827020" y="2278380"/>
                  </a:lnTo>
                  <a:lnTo>
                    <a:pt x="2828544" y="2279904"/>
                  </a:lnTo>
                  <a:lnTo>
                    <a:pt x="2834640" y="2270760"/>
                  </a:lnTo>
                  <a:close/>
                </a:path>
                <a:path w="5875020" h="2551429">
                  <a:moveTo>
                    <a:pt x="2840736" y="2455164"/>
                  </a:moveTo>
                  <a:lnTo>
                    <a:pt x="2833116" y="2453640"/>
                  </a:lnTo>
                  <a:lnTo>
                    <a:pt x="2822448" y="2452116"/>
                  </a:lnTo>
                  <a:lnTo>
                    <a:pt x="2810256" y="2450592"/>
                  </a:lnTo>
                  <a:lnTo>
                    <a:pt x="2808732" y="2450592"/>
                  </a:lnTo>
                  <a:lnTo>
                    <a:pt x="2807208" y="2461260"/>
                  </a:lnTo>
                  <a:lnTo>
                    <a:pt x="2808732" y="2461260"/>
                  </a:lnTo>
                  <a:lnTo>
                    <a:pt x="2820924" y="2462784"/>
                  </a:lnTo>
                  <a:lnTo>
                    <a:pt x="2831592" y="2464308"/>
                  </a:lnTo>
                  <a:lnTo>
                    <a:pt x="2839212" y="2465832"/>
                  </a:lnTo>
                  <a:lnTo>
                    <a:pt x="2840736" y="2455164"/>
                  </a:lnTo>
                  <a:close/>
                </a:path>
                <a:path w="5875020" h="2551429">
                  <a:moveTo>
                    <a:pt x="2851404" y="507492"/>
                  </a:moveTo>
                  <a:lnTo>
                    <a:pt x="2840736" y="505968"/>
                  </a:lnTo>
                  <a:lnTo>
                    <a:pt x="2839212" y="516636"/>
                  </a:lnTo>
                  <a:lnTo>
                    <a:pt x="2849880" y="518160"/>
                  </a:lnTo>
                  <a:lnTo>
                    <a:pt x="2851404" y="507492"/>
                  </a:lnTo>
                  <a:close/>
                </a:path>
                <a:path w="5875020" h="2551429">
                  <a:moveTo>
                    <a:pt x="2851404" y="62484"/>
                  </a:moveTo>
                  <a:lnTo>
                    <a:pt x="2840736" y="64008"/>
                  </a:lnTo>
                  <a:lnTo>
                    <a:pt x="2840736" y="74676"/>
                  </a:lnTo>
                  <a:lnTo>
                    <a:pt x="2851404" y="73152"/>
                  </a:lnTo>
                  <a:lnTo>
                    <a:pt x="2851404" y="62484"/>
                  </a:lnTo>
                  <a:close/>
                </a:path>
                <a:path w="5875020" h="2551429">
                  <a:moveTo>
                    <a:pt x="2871216" y="2293620"/>
                  </a:moveTo>
                  <a:lnTo>
                    <a:pt x="2843784" y="2275332"/>
                  </a:lnTo>
                  <a:lnTo>
                    <a:pt x="2837688" y="2284476"/>
                  </a:lnTo>
                  <a:lnTo>
                    <a:pt x="2855976" y="2296668"/>
                  </a:lnTo>
                  <a:lnTo>
                    <a:pt x="2863596" y="2302764"/>
                  </a:lnTo>
                  <a:lnTo>
                    <a:pt x="2871216" y="2293620"/>
                  </a:lnTo>
                  <a:close/>
                </a:path>
                <a:path w="5875020" h="2551429">
                  <a:moveTo>
                    <a:pt x="2872740" y="512064"/>
                  </a:moveTo>
                  <a:lnTo>
                    <a:pt x="2868168" y="510540"/>
                  </a:lnTo>
                  <a:lnTo>
                    <a:pt x="2862072" y="509016"/>
                  </a:lnTo>
                  <a:lnTo>
                    <a:pt x="2859024" y="519684"/>
                  </a:lnTo>
                  <a:lnTo>
                    <a:pt x="2865120" y="521208"/>
                  </a:lnTo>
                  <a:lnTo>
                    <a:pt x="2869692" y="522732"/>
                  </a:lnTo>
                  <a:lnTo>
                    <a:pt x="2872740" y="512064"/>
                  </a:lnTo>
                  <a:close/>
                </a:path>
                <a:path w="5875020" h="2551429">
                  <a:moveTo>
                    <a:pt x="2872740" y="62484"/>
                  </a:moveTo>
                  <a:lnTo>
                    <a:pt x="2862072" y="62484"/>
                  </a:lnTo>
                  <a:lnTo>
                    <a:pt x="2862072" y="73152"/>
                  </a:lnTo>
                  <a:lnTo>
                    <a:pt x="2872740" y="73152"/>
                  </a:lnTo>
                  <a:lnTo>
                    <a:pt x="2872740" y="62484"/>
                  </a:lnTo>
                  <a:close/>
                </a:path>
                <a:path w="5875020" h="2551429">
                  <a:moveTo>
                    <a:pt x="2883408" y="2459736"/>
                  </a:moveTo>
                  <a:lnTo>
                    <a:pt x="2880360" y="2459736"/>
                  </a:lnTo>
                  <a:lnTo>
                    <a:pt x="2871216" y="2458212"/>
                  </a:lnTo>
                  <a:lnTo>
                    <a:pt x="2863596" y="2458212"/>
                  </a:lnTo>
                  <a:lnTo>
                    <a:pt x="2857500" y="2456688"/>
                  </a:lnTo>
                  <a:lnTo>
                    <a:pt x="2851404" y="2456688"/>
                  </a:lnTo>
                  <a:lnTo>
                    <a:pt x="2849880" y="2465832"/>
                  </a:lnTo>
                  <a:lnTo>
                    <a:pt x="2862072" y="2468880"/>
                  </a:lnTo>
                  <a:lnTo>
                    <a:pt x="2869692" y="2468880"/>
                  </a:lnTo>
                  <a:lnTo>
                    <a:pt x="2878836" y="2470404"/>
                  </a:lnTo>
                  <a:lnTo>
                    <a:pt x="2881884" y="2470404"/>
                  </a:lnTo>
                  <a:lnTo>
                    <a:pt x="2883408" y="2459736"/>
                  </a:lnTo>
                  <a:close/>
                </a:path>
                <a:path w="5875020" h="2551429">
                  <a:moveTo>
                    <a:pt x="2892552" y="515112"/>
                  </a:moveTo>
                  <a:lnTo>
                    <a:pt x="2881884" y="513588"/>
                  </a:lnTo>
                  <a:lnTo>
                    <a:pt x="2880360" y="524256"/>
                  </a:lnTo>
                  <a:lnTo>
                    <a:pt x="2891028" y="525780"/>
                  </a:lnTo>
                  <a:lnTo>
                    <a:pt x="2892552" y="515112"/>
                  </a:lnTo>
                  <a:close/>
                </a:path>
                <a:path w="5875020" h="2551429">
                  <a:moveTo>
                    <a:pt x="2894076" y="60960"/>
                  </a:moveTo>
                  <a:lnTo>
                    <a:pt x="2883408" y="62484"/>
                  </a:lnTo>
                  <a:lnTo>
                    <a:pt x="2883408" y="73152"/>
                  </a:lnTo>
                  <a:lnTo>
                    <a:pt x="2894076" y="71628"/>
                  </a:lnTo>
                  <a:lnTo>
                    <a:pt x="2894076" y="60960"/>
                  </a:lnTo>
                  <a:close/>
                </a:path>
                <a:path w="5875020" h="2551429">
                  <a:moveTo>
                    <a:pt x="2903220" y="2322576"/>
                  </a:moveTo>
                  <a:lnTo>
                    <a:pt x="2900172" y="2319528"/>
                  </a:lnTo>
                  <a:lnTo>
                    <a:pt x="2887980" y="2308860"/>
                  </a:lnTo>
                  <a:lnTo>
                    <a:pt x="2878836" y="2299716"/>
                  </a:lnTo>
                  <a:lnTo>
                    <a:pt x="2872740" y="2308860"/>
                  </a:lnTo>
                  <a:lnTo>
                    <a:pt x="2881884" y="2316480"/>
                  </a:lnTo>
                  <a:lnTo>
                    <a:pt x="2895600" y="2330196"/>
                  </a:lnTo>
                  <a:lnTo>
                    <a:pt x="2903220" y="2322576"/>
                  </a:lnTo>
                  <a:close/>
                </a:path>
                <a:path w="5875020" h="2551429">
                  <a:moveTo>
                    <a:pt x="2913888" y="519684"/>
                  </a:moveTo>
                  <a:lnTo>
                    <a:pt x="2903220" y="516636"/>
                  </a:lnTo>
                  <a:lnTo>
                    <a:pt x="2901696" y="527304"/>
                  </a:lnTo>
                  <a:lnTo>
                    <a:pt x="2912364" y="530352"/>
                  </a:lnTo>
                  <a:lnTo>
                    <a:pt x="2913888" y="519684"/>
                  </a:lnTo>
                  <a:close/>
                </a:path>
                <a:path w="5875020" h="2551429">
                  <a:moveTo>
                    <a:pt x="2915412" y="60960"/>
                  </a:moveTo>
                  <a:lnTo>
                    <a:pt x="2904744" y="60960"/>
                  </a:lnTo>
                  <a:lnTo>
                    <a:pt x="2904744" y="71628"/>
                  </a:lnTo>
                  <a:lnTo>
                    <a:pt x="2915412" y="71628"/>
                  </a:lnTo>
                  <a:lnTo>
                    <a:pt x="2915412" y="60960"/>
                  </a:lnTo>
                  <a:close/>
                </a:path>
                <a:path w="5875020" h="2551429">
                  <a:moveTo>
                    <a:pt x="2930652" y="2356104"/>
                  </a:moveTo>
                  <a:lnTo>
                    <a:pt x="2929128" y="2354580"/>
                  </a:lnTo>
                  <a:lnTo>
                    <a:pt x="2910840" y="2330196"/>
                  </a:lnTo>
                  <a:lnTo>
                    <a:pt x="2903220" y="2337816"/>
                  </a:lnTo>
                  <a:lnTo>
                    <a:pt x="2912364" y="2350008"/>
                  </a:lnTo>
                  <a:lnTo>
                    <a:pt x="2912364" y="2348484"/>
                  </a:lnTo>
                  <a:lnTo>
                    <a:pt x="2921508" y="2360676"/>
                  </a:lnTo>
                  <a:lnTo>
                    <a:pt x="2921508" y="2362200"/>
                  </a:lnTo>
                  <a:lnTo>
                    <a:pt x="2930652" y="2356104"/>
                  </a:lnTo>
                  <a:close/>
                </a:path>
                <a:path w="5875020" h="2551429">
                  <a:moveTo>
                    <a:pt x="2935224" y="522732"/>
                  </a:moveTo>
                  <a:lnTo>
                    <a:pt x="2927604" y="521208"/>
                  </a:lnTo>
                  <a:lnTo>
                    <a:pt x="2924556" y="521208"/>
                  </a:lnTo>
                  <a:lnTo>
                    <a:pt x="2923032" y="531876"/>
                  </a:lnTo>
                  <a:lnTo>
                    <a:pt x="2926080" y="531876"/>
                  </a:lnTo>
                  <a:lnTo>
                    <a:pt x="2933700" y="533400"/>
                  </a:lnTo>
                  <a:lnTo>
                    <a:pt x="2935224" y="522732"/>
                  </a:lnTo>
                  <a:close/>
                </a:path>
                <a:path w="5875020" h="2551429">
                  <a:moveTo>
                    <a:pt x="2936748" y="60960"/>
                  </a:moveTo>
                  <a:lnTo>
                    <a:pt x="2926080" y="60960"/>
                  </a:lnTo>
                  <a:lnTo>
                    <a:pt x="2926080" y="71628"/>
                  </a:lnTo>
                  <a:lnTo>
                    <a:pt x="2936748" y="71628"/>
                  </a:lnTo>
                  <a:lnTo>
                    <a:pt x="2936748" y="60960"/>
                  </a:lnTo>
                  <a:close/>
                </a:path>
                <a:path w="5875020" h="2551429">
                  <a:moveTo>
                    <a:pt x="2945892" y="2461260"/>
                  </a:moveTo>
                  <a:lnTo>
                    <a:pt x="2941320" y="2459736"/>
                  </a:lnTo>
                  <a:lnTo>
                    <a:pt x="2939796" y="2459736"/>
                  </a:lnTo>
                  <a:lnTo>
                    <a:pt x="2938272" y="2458212"/>
                  </a:lnTo>
                  <a:lnTo>
                    <a:pt x="2937878" y="2459596"/>
                  </a:lnTo>
                  <a:lnTo>
                    <a:pt x="2935948" y="2458936"/>
                  </a:lnTo>
                  <a:lnTo>
                    <a:pt x="2935948" y="2466340"/>
                  </a:lnTo>
                  <a:lnTo>
                    <a:pt x="2935833" y="2466746"/>
                  </a:lnTo>
                  <a:lnTo>
                    <a:pt x="2935655" y="2466479"/>
                  </a:lnTo>
                  <a:lnTo>
                    <a:pt x="2935897" y="2465997"/>
                  </a:lnTo>
                  <a:lnTo>
                    <a:pt x="2935948" y="2466340"/>
                  </a:lnTo>
                  <a:lnTo>
                    <a:pt x="2935948" y="2458936"/>
                  </a:lnTo>
                  <a:lnTo>
                    <a:pt x="2919984" y="2453411"/>
                  </a:lnTo>
                  <a:lnTo>
                    <a:pt x="2919984" y="2463800"/>
                  </a:lnTo>
                  <a:lnTo>
                    <a:pt x="2919107" y="2463762"/>
                  </a:lnTo>
                  <a:lnTo>
                    <a:pt x="2919552" y="2463647"/>
                  </a:lnTo>
                  <a:lnTo>
                    <a:pt x="2919984" y="2463800"/>
                  </a:lnTo>
                  <a:lnTo>
                    <a:pt x="2919984" y="2453411"/>
                  </a:lnTo>
                  <a:lnTo>
                    <a:pt x="2898648" y="2446020"/>
                  </a:lnTo>
                  <a:lnTo>
                    <a:pt x="2894076" y="2455164"/>
                  </a:lnTo>
                  <a:lnTo>
                    <a:pt x="2912364" y="2461260"/>
                  </a:lnTo>
                  <a:lnTo>
                    <a:pt x="2901696" y="2461260"/>
                  </a:lnTo>
                  <a:lnTo>
                    <a:pt x="2895600" y="2459736"/>
                  </a:lnTo>
                  <a:lnTo>
                    <a:pt x="2894076" y="2459736"/>
                  </a:lnTo>
                  <a:lnTo>
                    <a:pt x="2892552" y="2470404"/>
                  </a:lnTo>
                  <a:lnTo>
                    <a:pt x="2895600" y="2470404"/>
                  </a:lnTo>
                  <a:lnTo>
                    <a:pt x="2901696" y="2471928"/>
                  </a:lnTo>
                  <a:lnTo>
                    <a:pt x="2903220" y="2471928"/>
                  </a:lnTo>
                  <a:lnTo>
                    <a:pt x="2903867" y="2471928"/>
                  </a:lnTo>
                  <a:lnTo>
                    <a:pt x="2904744" y="2478024"/>
                  </a:lnTo>
                  <a:lnTo>
                    <a:pt x="2909316" y="2476500"/>
                  </a:lnTo>
                  <a:lnTo>
                    <a:pt x="2907792" y="2471928"/>
                  </a:lnTo>
                  <a:lnTo>
                    <a:pt x="2916936" y="2471928"/>
                  </a:lnTo>
                  <a:lnTo>
                    <a:pt x="2919107" y="2471928"/>
                  </a:lnTo>
                  <a:lnTo>
                    <a:pt x="2919984" y="2474976"/>
                  </a:lnTo>
                  <a:lnTo>
                    <a:pt x="2924556" y="2473833"/>
                  </a:lnTo>
                  <a:lnTo>
                    <a:pt x="2926080" y="2473452"/>
                  </a:lnTo>
                  <a:lnTo>
                    <a:pt x="2930652" y="2473452"/>
                  </a:lnTo>
                  <a:lnTo>
                    <a:pt x="2936671" y="2471432"/>
                  </a:lnTo>
                  <a:lnTo>
                    <a:pt x="2936748" y="2471928"/>
                  </a:lnTo>
                  <a:lnTo>
                    <a:pt x="2941320" y="2471928"/>
                  </a:lnTo>
                  <a:lnTo>
                    <a:pt x="2944368" y="2469896"/>
                  </a:lnTo>
                  <a:lnTo>
                    <a:pt x="2945892" y="2468880"/>
                  </a:lnTo>
                  <a:lnTo>
                    <a:pt x="2945892" y="2461260"/>
                  </a:lnTo>
                  <a:close/>
                </a:path>
                <a:path w="5875020" h="2551429">
                  <a:moveTo>
                    <a:pt x="2953512" y="2392680"/>
                  </a:moveTo>
                  <a:lnTo>
                    <a:pt x="2938272" y="2366772"/>
                  </a:lnTo>
                  <a:lnTo>
                    <a:pt x="2936748" y="2365248"/>
                  </a:lnTo>
                  <a:lnTo>
                    <a:pt x="2927604" y="2371344"/>
                  </a:lnTo>
                  <a:lnTo>
                    <a:pt x="2929128" y="2372868"/>
                  </a:lnTo>
                  <a:lnTo>
                    <a:pt x="2944368" y="2397252"/>
                  </a:lnTo>
                  <a:lnTo>
                    <a:pt x="2953512" y="2392680"/>
                  </a:lnTo>
                  <a:close/>
                </a:path>
                <a:path w="5875020" h="2551429">
                  <a:moveTo>
                    <a:pt x="2956560" y="525780"/>
                  </a:moveTo>
                  <a:lnTo>
                    <a:pt x="2945892" y="524256"/>
                  </a:lnTo>
                  <a:lnTo>
                    <a:pt x="2944368" y="534924"/>
                  </a:lnTo>
                  <a:lnTo>
                    <a:pt x="2955036" y="536448"/>
                  </a:lnTo>
                  <a:lnTo>
                    <a:pt x="2956560" y="525780"/>
                  </a:lnTo>
                  <a:close/>
                </a:path>
                <a:path w="5875020" h="2551429">
                  <a:moveTo>
                    <a:pt x="2958084" y="59436"/>
                  </a:moveTo>
                  <a:lnTo>
                    <a:pt x="2947416" y="59436"/>
                  </a:lnTo>
                  <a:lnTo>
                    <a:pt x="2947416" y="70104"/>
                  </a:lnTo>
                  <a:lnTo>
                    <a:pt x="2958084" y="70104"/>
                  </a:lnTo>
                  <a:lnTo>
                    <a:pt x="2958084" y="59436"/>
                  </a:lnTo>
                  <a:close/>
                </a:path>
                <a:path w="5875020" h="2551429">
                  <a:moveTo>
                    <a:pt x="2974848" y="2430780"/>
                  </a:moveTo>
                  <a:lnTo>
                    <a:pt x="2968752" y="2418588"/>
                  </a:lnTo>
                  <a:lnTo>
                    <a:pt x="2959608" y="2401824"/>
                  </a:lnTo>
                  <a:lnTo>
                    <a:pt x="2950464" y="2406396"/>
                  </a:lnTo>
                  <a:lnTo>
                    <a:pt x="2959608" y="2423160"/>
                  </a:lnTo>
                  <a:lnTo>
                    <a:pt x="2965704" y="2435352"/>
                  </a:lnTo>
                  <a:lnTo>
                    <a:pt x="2974848" y="2430780"/>
                  </a:lnTo>
                  <a:close/>
                </a:path>
                <a:path w="5875020" h="2551429">
                  <a:moveTo>
                    <a:pt x="2977896" y="528828"/>
                  </a:moveTo>
                  <a:lnTo>
                    <a:pt x="2967228" y="527304"/>
                  </a:lnTo>
                  <a:lnTo>
                    <a:pt x="2965704" y="537972"/>
                  </a:lnTo>
                  <a:lnTo>
                    <a:pt x="2974848" y="539496"/>
                  </a:lnTo>
                  <a:lnTo>
                    <a:pt x="2977896" y="528828"/>
                  </a:lnTo>
                  <a:close/>
                </a:path>
                <a:path w="5875020" h="2551429">
                  <a:moveTo>
                    <a:pt x="2979420" y="59436"/>
                  </a:moveTo>
                  <a:lnTo>
                    <a:pt x="2968752" y="59436"/>
                  </a:lnTo>
                  <a:lnTo>
                    <a:pt x="2968752" y="70104"/>
                  </a:lnTo>
                  <a:lnTo>
                    <a:pt x="2979420" y="70104"/>
                  </a:lnTo>
                  <a:lnTo>
                    <a:pt x="2979420" y="59436"/>
                  </a:lnTo>
                  <a:close/>
                </a:path>
                <a:path w="5875020" h="2551429">
                  <a:moveTo>
                    <a:pt x="2982468" y="2444496"/>
                  </a:moveTo>
                  <a:lnTo>
                    <a:pt x="2979420" y="2439924"/>
                  </a:lnTo>
                  <a:lnTo>
                    <a:pt x="2970276" y="2444496"/>
                  </a:lnTo>
                  <a:lnTo>
                    <a:pt x="2971800" y="2449068"/>
                  </a:lnTo>
                  <a:lnTo>
                    <a:pt x="2982468" y="2444496"/>
                  </a:lnTo>
                  <a:close/>
                </a:path>
                <a:path w="5875020" h="2551429">
                  <a:moveTo>
                    <a:pt x="2997708" y="531876"/>
                  </a:moveTo>
                  <a:lnTo>
                    <a:pt x="2988564" y="531876"/>
                  </a:lnTo>
                  <a:lnTo>
                    <a:pt x="2987040" y="530352"/>
                  </a:lnTo>
                  <a:lnTo>
                    <a:pt x="2985516" y="541020"/>
                  </a:lnTo>
                  <a:lnTo>
                    <a:pt x="2987040" y="541020"/>
                  </a:lnTo>
                  <a:lnTo>
                    <a:pt x="2996184" y="542544"/>
                  </a:lnTo>
                  <a:lnTo>
                    <a:pt x="2997708" y="531876"/>
                  </a:lnTo>
                  <a:close/>
                </a:path>
                <a:path w="5875020" h="2551429">
                  <a:moveTo>
                    <a:pt x="3000756" y="57912"/>
                  </a:moveTo>
                  <a:lnTo>
                    <a:pt x="2990088" y="57912"/>
                  </a:lnTo>
                  <a:lnTo>
                    <a:pt x="2990088" y="68580"/>
                  </a:lnTo>
                  <a:lnTo>
                    <a:pt x="3000756" y="68580"/>
                  </a:lnTo>
                  <a:lnTo>
                    <a:pt x="3000756" y="57912"/>
                  </a:lnTo>
                  <a:close/>
                </a:path>
                <a:path w="5875020" h="2551429">
                  <a:moveTo>
                    <a:pt x="3019044" y="534924"/>
                  </a:moveTo>
                  <a:lnTo>
                    <a:pt x="3008376" y="533400"/>
                  </a:lnTo>
                  <a:lnTo>
                    <a:pt x="3006852" y="544068"/>
                  </a:lnTo>
                  <a:lnTo>
                    <a:pt x="3017520" y="545592"/>
                  </a:lnTo>
                  <a:lnTo>
                    <a:pt x="3019044" y="534924"/>
                  </a:lnTo>
                  <a:close/>
                </a:path>
                <a:path w="5875020" h="2551429">
                  <a:moveTo>
                    <a:pt x="3022092" y="57912"/>
                  </a:moveTo>
                  <a:lnTo>
                    <a:pt x="3011424" y="57912"/>
                  </a:lnTo>
                  <a:lnTo>
                    <a:pt x="3011424" y="68580"/>
                  </a:lnTo>
                  <a:lnTo>
                    <a:pt x="3022092" y="68580"/>
                  </a:lnTo>
                  <a:lnTo>
                    <a:pt x="3022092" y="57912"/>
                  </a:lnTo>
                  <a:close/>
                </a:path>
                <a:path w="5875020" h="2551429">
                  <a:moveTo>
                    <a:pt x="3040380" y="2502408"/>
                  </a:moveTo>
                  <a:lnTo>
                    <a:pt x="3029712" y="2502408"/>
                  </a:lnTo>
                  <a:lnTo>
                    <a:pt x="3028188" y="2513076"/>
                  </a:lnTo>
                  <a:lnTo>
                    <a:pt x="3040380" y="2513076"/>
                  </a:lnTo>
                  <a:lnTo>
                    <a:pt x="3040380" y="2502408"/>
                  </a:lnTo>
                  <a:close/>
                </a:path>
                <a:path w="5875020" h="2551429">
                  <a:moveTo>
                    <a:pt x="3040380" y="537972"/>
                  </a:moveTo>
                  <a:lnTo>
                    <a:pt x="3029712" y="536448"/>
                  </a:lnTo>
                  <a:lnTo>
                    <a:pt x="3028188" y="547116"/>
                  </a:lnTo>
                  <a:lnTo>
                    <a:pt x="3038856" y="548640"/>
                  </a:lnTo>
                  <a:lnTo>
                    <a:pt x="3040380" y="537972"/>
                  </a:lnTo>
                  <a:close/>
                </a:path>
                <a:path w="5875020" h="2551429">
                  <a:moveTo>
                    <a:pt x="3043428" y="56388"/>
                  </a:moveTo>
                  <a:lnTo>
                    <a:pt x="3032760" y="56388"/>
                  </a:lnTo>
                  <a:lnTo>
                    <a:pt x="3032760" y="67056"/>
                  </a:lnTo>
                  <a:lnTo>
                    <a:pt x="3043428" y="67056"/>
                  </a:lnTo>
                  <a:lnTo>
                    <a:pt x="3043428" y="56388"/>
                  </a:lnTo>
                  <a:close/>
                </a:path>
                <a:path w="5875020" h="2551429">
                  <a:moveTo>
                    <a:pt x="3054096" y="2453640"/>
                  </a:moveTo>
                  <a:lnTo>
                    <a:pt x="3046476" y="2447544"/>
                  </a:lnTo>
                  <a:lnTo>
                    <a:pt x="3037332" y="2459736"/>
                  </a:lnTo>
                  <a:lnTo>
                    <a:pt x="3026664" y="2473452"/>
                  </a:lnTo>
                  <a:lnTo>
                    <a:pt x="3035808" y="2479548"/>
                  </a:lnTo>
                  <a:lnTo>
                    <a:pt x="3046476" y="2465832"/>
                  </a:lnTo>
                  <a:lnTo>
                    <a:pt x="3054096" y="2453640"/>
                  </a:lnTo>
                  <a:close/>
                </a:path>
                <a:path w="5875020" h="2551429">
                  <a:moveTo>
                    <a:pt x="3061716" y="541020"/>
                  </a:moveTo>
                  <a:lnTo>
                    <a:pt x="3051048" y="539496"/>
                  </a:lnTo>
                  <a:lnTo>
                    <a:pt x="3049524" y="550164"/>
                  </a:lnTo>
                  <a:lnTo>
                    <a:pt x="3060192" y="551688"/>
                  </a:lnTo>
                  <a:lnTo>
                    <a:pt x="3061716" y="541020"/>
                  </a:lnTo>
                  <a:close/>
                </a:path>
                <a:path w="5875020" h="2551429">
                  <a:moveTo>
                    <a:pt x="3064764" y="56388"/>
                  </a:moveTo>
                  <a:lnTo>
                    <a:pt x="3054096" y="56388"/>
                  </a:lnTo>
                  <a:lnTo>
                    <a:pt x="3054096" y="67056"/>
                  </a:lnTo>
                  <a:lnTo>
                    <a:pt x="3064764" y="67056"/>
                  </a:lnTo>
                  <a:lnTo>
                    <a:pt x="3064764" y="56388"/>
                  </a:lnTo>
                  <a:close/>
                </a:path>
                <a:path w="5875020" h="2551429">
                  <a:moveTo>
                    <a:pt x="3078480" y="2418588"/>
                  </a:moveTo>
                  <a:lnTo>
                    <a:pt x="3069336" y="2412492"/>
                  </a:lnTo>
                  <a:lnTo>
                    <a:pt x="3061716" y="2424684"/>
                  </a:lnTo>
                  <a:lnTo>
                    <a:pt x="3052572" y="2438400"/>
                  </a:lnTo>
                  <a:lnTo>
                    <a:pt x="3060192" y="2444496"/>
                  </a:lnTo>
                  <a:lnTo>
                    <a:pt x="3070860" y="2430780"/>
                  </a:lnTo>
                  <a:lnTo>
                    <a:pt x="3078480" y="2418588"/>
                  </a:lnTo>
                  <a:close/>
                </a:path>
                <a:path w="5875020" h="2551429">
                  <a:moveTo>
                    <a:pt x="3083052" y="2505456"/>
                  </a:moveTo>
                  <a:lnTo>
                    <a:pt x="3051048" y="2503932"/>
                  </a:lnTo>
                  <a:lnTo>
                    <a:pt x="3051048" y="2514600"/>
                  </a:lnTo>
                  <a:lnTo>
                    <a:pt x="3083052" y="2516124"/>
                  </a:lnTo>
                  <a:lnTo>
                    <a:pt x="3083052" y="2505456"/>
                  </a:lnTo>
                  <a:close/>
                </a:path>
                <a:path w="5875020" h="2551429">
                  <a:moveTo>
                    <a:pt x="3083052" y="542544"/>
                  </a:moveTo>
                  <a:lnTo>
                    <a:pt x="3072384" y="541020"/>
                  </a:lnTo>
                  <a:lnTo>
                    <a:pt x="3070860" y="551688"/>
                  </a:lnTo>
                  <a:lnTo>
                    <a:pt x="3081528" y="553212"/>
                  </a:lnTo>
                  <a:lnTo>
                    <a:pt x="3083052" y="542544"/>
                  </a:lnTo>
                  <a:close/>
                </a:path>
                <a:path w="5875020" h="2551429">
                  <a:moveTo>
                    <a:pt x="3086100" y="54864"/>
                  </a:moveTo>
                  <a:lnTo>
                    <a:pt x="3075432" y="56388"/>
                  </a:lnTo>
                  <a:lnTo>
                    <a:pt x="3075432" y="67056"/>
                  </a:lnTo>
                  <a:lnTo>
                    <a:pt x="3086100" y="65532"/>
                  </a:lnTo>
                  <a:lnTo>
                    <a:pt x="3086100" y="54864"/>
                  </a:lnTo>
                  <a:close/>
                </a:path>
                <a:path w="5875020" h="2551429">
                  <a:moveTo>
                    <a:pt x="3089148" y="2479548"/>
                  </a:moveTo>
                  <a:lnTo>
                    <a:pt x="3087624" y="2468880"/>
                  </a:lnTo>
                  <a:lnTo>
                    <a:pt x="3055620" y="2473452"/>
                  </a:lnTo>
                  <a:lnTo>
                    <a:pt x="3057144" y="2484120"/>
                  </a:lnTo>
                  <a:lnTo>
                    <a:pt x="3089148" y="2479548"/>
                  </a:lnTo>
                  <a:close/>
                </a:path>
                <a:path w="5875020" h="2551429">
                  <a:moveTo>
                    <a:pt x="3099816" y="2380488"/>
                  </a:moveTo>
                  <a:lnTo>
                    <a:pt x="3090672" y="2375916"/>
                  </a:lnTo>
                  <a:lnTo>
                    <a:pt x="3081528" y="2392680"/>
                  </a:lnTo>
                  <a:lnTo>
                    <a:pt x="3081528" y="2391156"/>
                  </a:lnTo>
                  <a:lnTo>
                    <a:pt x="3075432" y="2403348"/>
                  </a:lnTo>
                  <a:lnTo>
                    <a:pt x="3084576" y="2407920"/>
                  </a:lnTo>
                  <a:lnTo>
                    <a:pt x="3090672" y="2397252"/>
                  </a:lnTo>
                  <a:lnTo>
                    <a:pt x="3099816" y="2382012"/>
                  </a:lnTo>
                  <a:lnTo>
                    <a:pt x="3099816" y="2380488"/>
                  </a:lnTo>
                  <a:close/>
                </a:path>
                <a:path w="5875020" h="2551429">
                  <a:moveTo>
                    <a:pt x="3104388" y="545592"/>
                  </a:moveTo>
                  <a:lnTo>
                    <a:pt x="3093720" y="544068"/>
                  </a:lnTo>
                  <a:lnTo>
                    <a:pt x="3092196" y="554736"/>
                  </a:lnTo>
                  <a:lnTo>
                    <a:pt x="3102864" y="556260"/>
                  </a:lnTo>
                  <a:lnTo>
                    <a:pt x="3104388" y="545592"/>
                  </a:lnTo>
                  <a:close/>
                </a:path>
                <a:path w="5875020" h="2551429">
                  <a:moveTo>
                    <a:pt x="3107436" y="54864"/>
                  </a:moveTo>
                  <a:lnTo>
                    <a:pt x="3096768" y="54864"/>
                  </a:lnTo>
                  <a:lnTo>
                    <a:pt x="3096768" y="65532"/>
                  </a:lnTo>
                  <a:lnTo>
                    <a:pt x="3107436" y="65532"/>
                  </a:lnTo>
                  <a:lnTo>
                    <a:pt x="3107436" y="54864"/>
                  </a:lnTo>
                  <a:close/>
                </a:path>
                <a:path w="5875020" h="2551429">
                  <a:moveTo>
                    <a:pt x="3121152" y="2343912"/>
                  </a:moveTo>
                  <a:lnTo>
                    <a:pt x="3112008" y="2337816"/>
                  </a:lnTo>
                  <a:lnTo>
                    <a:pt x="3107436" y="2345436"/>
                  </a:lnTo>
                  <a:lnTo>
                    <a:pt x="3096768" y="2366772"/>
                  </a:lnTo>
                  <a:lnTo>
                    <a:pt x="3105912" y="2371344"/>
                  </a:lnTo>
                  <a:lnTo>
                    <a:pt x="3108960" y="2365248"/>
                  </a:lnTo>
                  <a:lnTo>
                    <a:pt x="3116580" y="2351532"/>
                  </a:lnTo>
                  <a:lnTo>
                    <a:pt x="3121152" y="2343912"/>
                  </a:lnTo>
                  <a:close/>
                </a:path>
                <a:path w="5875020" h="2551429">
                  <a:moveTo>
                    <a:pt x="3125724" y="2508504"/>
                  </a:moveTo>
                  <a:lnTo>
                    <a:pt x="3093720" y="2505456"/>
                  </a:lnTo>
                  <a:lnTo>
                    <a:pt x="3093720" y="2516124"/>
                  </a:lnTo>
                  <a:lnTo>
                    <a:pt x="3125724" y="2519172"/>
                  </a:lnTo>
                  <a:lnTo>
                    <a:pt x="3125724" y="2508504"/>
                  </a:lnTo>
                  <a:close/>
                </a:path>
                <a:path w="5875020" h="2551429">
                  <a:moveTo>
                    <a:pt x="3125724" y="547116"/>
                  </a:moveTo>
                  <a:lnTo>
                    <a:pt x="3115056" y="545592"/>
                  </a:lnTo>
                  <a:lnTo>
                    <a:pt x="3113532" y="556260"/>
                  </a:lnTo>
                  <a:lnTo>
                    <a:pt x="3124200" y="557784"/>
                  </a:lnTo>
                  <a:lnTo>
                    <a:pt x="3125724" y="547116"/>
                  </a:lnTo>
                  <a:close/>
                </a:path>
                <a:path w="5875020" h="2551429">
                  <a:moveTo>
                    <a:pt x="3128772" y="53340"/>
                  </a:moveTo>
                  <a:lnTo>
                    <a:pt x="3118104" y="54864"/>
                  </a:lnTo>
                  <a:lnTo>
                    <a:pt x="3118104" y="65532"/>
                  </a:lnTo>
                  <a:lnTo>
                    <a:pt x="3128772" y="64008"/>
                  </a:lnTo>
                  <a:lnTo>
                    <a:pt x="3128772" y="53340"/>
                  </a:lnTo>
                  <a:close/>
                </a:path>
                <a:path w="5875020" h="2551429">
                  <a:moveTo>
                    <a:pt x="3131820" y="2473452"/>
                  </a:moveTo>
                  <a:lnTo>
                    <a:pt x="3130296" y="2462784"/>
                  </a:lnTo>
                  <a:lnTo>
                    <a:pt x="3110484" y="2465832"/>
                  </a:lnTo>
                  <a:lnTo>
                    <a:pt x="3098292" y="2467356"/>
                  </a:lnTo>
                  <a:lnTo>
                    <a:pt x="3099816" y="2478024"/>
                  </a:lnTo>
                  <a:lnTo>
                    <a:pt x="3112008" y="2476500"/>
                  </a:lnTo>
                  <a:lnTo>
                    <a:pt x="3131820" y="2473452"/>
                  </a:lnTo>
                  <a:close/>
                </a:path>
                <a:path w="5875020" h="2551429">
                  <a:moveTo>
                    <a:pt x="3142488" y="2307336"/>
                  </a:moveTo>
                  <a:lnTo>
                    <a:pt x="3133344" y="2301240"/>
                  </a:lnTo>
                  <a:lnTo>
                    <a:pt x="3131820" y="2304288"/>
                  </a:lnTo>
                  <a:lnTo>
                    <a:pt x="3124200" y="2318004"/>
                  </a:lnTo>
                  <a:lnTo>
                    <a:pt x="3116580" y="2328672"/>
                  </a:lnTo>
                  <a:lnTo>
                    <a:pt x="3125724" y="2334768"/>
                  </a:lnTo>
                  <a:lnTo>
                    <a:pt x="3140964" y="2310384"/>
                  </a:lnTo>
                  <a:lnTo>
                    <a:pt x="3142488" y="2307336"/>
                  </a:lnTo>
                  <a:close/>
                </a:path>
                <a:path w="5875020" h="2551429">
                  <a:moveTo>
                    <a:pt x="3147060" y="548640"/>
                  </a:moveTo>
                  <a:lnTo>
                    <a:pt x="3136392" y="547116"/>
                  </a:lnTo>
                  <a:lnTo>
                    <a:pt x="3134868" y="557784"/>
                  </a:lnTo>
                  <a:lnTo>
                    <a:pt x="3145536" y="559308"/>
                  </a:lnTo>
                  <a:lnTo>
                    <a:pt x="3147060" y="548640"/>
                  </a:lnTo>
                  <a:close/>
                </a:path>
                <a:path w="5875020" h="2551429">
                  <a:moveTo>
                    <a:pt x="3150108" y="53340"/>
                  </a:moveTo>
                  <a:lnTo>
                    <a:pt x="3139440" y="53340"/>
                  </a:lnTo>
                  <a:lnTo>
                    <a:pt x="3139440" y="64008"/>
                  </a:lnTo>
                  <a:lnTo>
                    <a:pt x="3150108" y="64008"/>
                  </a:lnTo>
                  <a:lnTo>
                    <a:pt x="3150108" y="53340"/>
                  </a:lnTo>
                  <a:close/>
                </a:path>
                <a:path w="5875020" h="2551429">
                  <a:moveTo>
                    <a:pt x="3166872" y="2272284"/>
                  </a:moveTo>
                  <a:lnTo>
                    <a:pt x="3157728" y="2266188"/>
                  </a:lnTo>
                  <a:lnTo>
                    <a:pt x="3154680" y="2269236"/>
                  </a:lnTo>
                  <a:lnTo>
                    <a:pt x="3147060" y="2279904"/>
                  </a:lnTo>
                  <a:lnTo>
                    <a:pt x="3139440" y="2292096"/>
                  </a:lnTo>
                  <a:lnTo>
                    <a:pt x="3148584" y="2298192"/>
                  </a:lnTo>
                  <a:lnTo>
                    <a:pt x="3156204" y="2286000"/>
                  </a:lnTo>
                  <a:lnTo>
                    <a:pt x="3156204" y="2287524"/>
                  </a:lnTo>
                  <a:lnTo>
                    <a:pt x="3163824" y="2276856"/>
                  </a:lnTo>
                  <a:lnTo>
                    <a:pt x="3166872" y="2272284"/>
                  </a:lnTo>
                  <a:close/>
                </a:path>
                <a:path w="5875020" h="2551429">
                  <a:moveTo>
                    <a:pt x="3166872" y="550164"/>
                  </a:moveTo>
                  <a:lnTo>
                    <a:pt x="3156204" y="550164"/>
                  </a:lnTo>
                  <a:lnTo>
                    <a:pt x="3156204" y="560832"/>
                  </a:lnTo>
                  <a:lnTo>
                    <a:pt x="3166872" y="560832"/>
                  </a:lnTo>
                  <a:lnTo>
                    <a:pt x="3166872" y="550164"/>
                  </a:lnTo>
                  <a:close/>
                </a:path>
                <a:path w="5875020" h="2551429">
                  <a:moveTo>
                    <a:pt x="3168396" y="2511552"/>
                  </a:moveTo>
                  <a:lnTo>
                    <a:pt x="3163824" y="2511552"/>
                  </a:lnTo>
                  <a:lnTo>
                    <a:pt x="3136392" y="2508504"/>
                  </a:lnTo>
                  <a:lnTo>
                    <a:pt x="3136392" y="2519172"/>
                  </a:lnTo>
                  <a:lnTo>
                    <a:pt x="3163824" y="2522220"/>
                  </a:lnTo>
                  <a:lnTo>
                    <a:pt x="3168396" y="2522220"/>
                  </a:lnTo>
                  <a:lnTo>
                    <a:pt x="3168396" y="2511552"/>
                  </a:lnTo>
                  <a:close/>
                </a:path>
                <a:path w="5875020" h="2551429">
                  <a:moveTo>
                    <a:pt x="3171444" y="53340"/>
                  </a:moveTo>
                  <a:lnTo>
                    <a:pt x="3160776" y="53340"/>
                  </a:lnTo>
                  <a:lnTo>
                    <a:pt x="3160776" y="64008"/>
                  </a:lnTo>
                  <a:lnTo>
                    <a:pt x="3171444" y="64008"/>
                  </a:lnTo>
                  <a:lnTo>
                    <a:pt x="3171444" y="53340"/>
                  </a:lnTo>
                  <a:close/>
                </a:path>
                <a:path w="5875020" h="2551429">
                  <a:moveTo>
                    <a:pt x="3174492" y="2467356"/>
                  </a:moveTo>
                  <a:lnTo>
                    <a:pt x="3172968" y="2456688"/>
                  </a:lnTo>
                  <a:lnTo>
                    <a:pt x="3156204" y="2459736"/>
                  </a:lnTo>
                  <a:lnTo>
                    <a:pt x="3140964" y="2461260"/>
                  </a:lnTo>
                  <a:lnTo>
                    <a:pt x="3142488" y="2471928"/>
                  </a:lnTo>
                  <a:lnTo>
                    <a:pt x="3156204" y="2470404"/>
                  </a:lnTo>
                  <a:lnTo>
                    <a:pt x="3174492" y="2467356"/>
                  </a:lnTo>
                  <a:close/>
                </a:path>
                <a:path w="5875020" h="2551429">
                  <a:moveTo>
                    <a:pt x="3188208" y="551688"/>
                  </a:moveTo>
                  <a:lnTo>
                    <a:pt x="3177540" y="550164"/>
                  </a:lnTo>
                  <a:lnTo>
                    <a:pt x="3177540" y="560832"/>
                  </a:lnTo>
                  <a:lnTo>
                    <a:pt x="3188208" y="562356"/>
                  </a:lnTo>
                  <a:lnTo>
                    <a:pt x="3188208" y="551688"/>
                  </a:lnTo>
                  <a:close/>
                </a:path>
                <a:path w="5875020" h="2551429">
                  <a:moveTo>
                    <a:pt x="3192780" y="51816"/>
                  </a:moveTo>
                  <a:lnTo>
                    <a:pt x="3182112" y="51816"/>
                  </a:lnTo>
                  <a:lnTo>
                    <a:pt x="3182112" y="62484"/>
                  </a:lnTo>
                  <a:lnTo>
                    <a:pt x="3192780" y="62484"/>
                  </a:lnTo>
                  <a:lnTo>
                    <a:pt x="3192780" y="51816"/>
                  </a:lnTo>
                  <a:close/>
                </a:path>
                <a:path w="5875020" h="2551429">
                  <a:moveTo>
                    <a:pt x="3197352" y="2244852"/>
                  </a:moveTo>
                  <a:lnTo>
                    <a:pt x="3189732" y="2235708"/>
                  </a:lnTo>
                  <a:lnTo>
                    <a:pt x="3182112" y="2243328"/>
                  </a:lnTo>
                  <a:lnTo>
                    <a:pt x="3172968" y="2250948"/>
                  </a:lnTo>
                  <a:lnTo>
                    <a:pt x="3165348" y="2257044"/>
                  </a:lnTo>
                  <a:lnTo>
                    <a:pt x="3172968" y="2264664"/>
                  </a:lnTo>
                  <a:lnTo>
                    <a:pt x="3179064" y="2259787"/>
                  </a:lnTo>
                  <a:lnTo>
                    <a:pt x="3180588" y="2258568"/>
                  </a:lnTo>
                  <a:lnTo>
                    <a:pt x="3179064" y="2258568"/>
                  </a:lnTo>
                  <a:lnTo>
                    <a:pt x="3188208" y="2250948"/>
                  </a:lnTo>
                  <a:lnTo>
                    <a:pt x="3197352" y="2244852"/>
                  </a:lnTo>
                  <a:close/>
                </a:path>
                <a:path w="5875020" h="2551429">
                  <a:moveTo>
                    <a:pt x="3209544" y="553212"/>
                  </a:moveTo>
                  <a:lnTo>
                    <a:pt x="3198876" y="551688"/>
                  </a:lnTo>
                  <a:lnTo>
                    <a:pt x="3198876" y="562356"/>
                  </a:lnTo>
                  <a:lnTo>
                    <a:pt x="3209544" y="563880"/>
                  </a:lnTo>
                  <a:lnTo>
                    <a:pt x="3209544" y="553212"/>
                  </a:lnTo>
                  <a:close/>
                </a:path>
                <a:path w="5875020" h="2551429">
                  <a:moveTo>
                    <a:pt x="3211068" y="2514600"/>
                  </a:moveTo>
                  <a:lnTo>
                    <a:pt x="3179064" y="2511552"/>
                  </a:lnTo>
                  <a:lnTo>
                    <a:pt x="3179064" y="2522220"/>
                  </a:lnTo>
                  <a:lnTo>
                    <a:pt x="3211068" y="2523744"/>
                  </a:lnTo>
                  <a:lnTo>
                    <a:pt x="3211068" y="2514600"/>
                  </a:lnTo>
                  <a:close/>
                </a:path>
                <a:path w="5875020" h="2551429">
                  <a:moveTo>
                    <a:pt x="3214116" y="51816"/>
                  </a:moveTo>
                  <a:lnTo>
                    <a:pt x="3203448" y="51816"/>
                  </a:lnTo>
                  <a:lnTo>
                    <a:pt x="3203448" y="62484"/>
                  </a:lnTo>
                  <a:lnTo>
                    <a:pt x="3214116" y="62484"/>
                  </a:lnTo>
                  <a:lnTo>
                    <a:pt x="3214116" y="51816"/>
                  </a:lnTo>
                  <a:close/>
                </a:path>
                <a:path w="5875020" h="2551429">
                  <a:moveTo>
                    <a:pt x="3215640" y="2462784"/>
                  </a:moveTo>
                  <a:lnTo>
                    <a:pt x="3214116" y="2452116"/>
                  </a:lnTo>
                  <a:lnTo>
                    <a:pt x="3203448" y="2453640"/>
                  </a:lnTo>
                  <a:lnTo>
                    <a:pt x="3183636" y="2455164"/>
                  </a:lnTo>
                  <a:lnTo>
                    <a:pt x="3185160" y="2465832"/>
                  </a:lnTo>
                  <a:lnTo>
                    <a:pt x="3204972" y="2464308"/>
                  </a:lnTo>
                  <a:lnTo>
                    <a:pt x="3215640" y="2462784"/>
                  </a:lnTo>
                  <a:close/>
                </a:path>
                <a:path w="5875020" h="2551429">
                  <a:moveTo>
                    <a:pt x="3230880" y="554736"/>
                  </a:moveTo>
                  <a:lnTo>
                    <a:pt x="3220212" y="553212"/>
                  </a:lnTo>
                  <a:lnTo>
                    <a:pt x="3220212" y="563880"/>
                  </a:lnTo>
                  <a:lnTo>
                    <a:pt x="3230880" y="565404"/>
                  </a:lnTo>
                  <a:lnTo>
                    <a:pt x="3230880" y="554736"/>
                  </a:lnTo>
                  <a:close/>
                </a:path>
                <a:path w="5875020" h="2551429">
                  <a:moveTo>
                    <a:pt x="3232404" y="2221992"/>
                  </a:moveTo>
                  <a:lnTo>
                    <a:pt x="3227832" y="2212848"/>
                  </a:lnTo>
                  <a:lnTo>
                    <a:pt x="3220212" y="2217420"/>
                  </a:lnTo>
                  <a:lnTo>
                    <a:pt x="3209544" y="2221992"/>
                  </a:lnTo>
                  <a:lnTo>
                    <a:pt x="3200400" y="2228088"/>
                  </a:lnTo>
                  <a:lnTo>
                    <a:pt x="3198876" y="2229612"/>
                  </a:lnTo>
                  <a:lnTo>
                    <a:pt x="3204972" y="2238756"/>
                  </a:lnTo>
                  <a:lnTo>
                    <a:pt x="3206496" y="2237232"/>
                  </a:lnTo>
                  <a:lnTo>
                    <a:pt x="3215640" y="2231136"/>
                  </a:lnTo>
                  <a:lnTo>
                    <a:pt x="3224784" y="2226564"/>
                  </a:lnTo>
                  <a:lnTo>
                    <a:pt x="3232404" y="2221992"/>
                  </a:lnTo>
                  <a:close/>
                </a:path>
                <a:path w="5875020" h="2551429">
                  <a:moveTo>
                    <a:pt x="3235452" y="50292"/>
                  </a:moveTo>
                  <a:lnTo>
                    <a:pt x="3224784" y="50292"/>
                  </a:lnTo>
                  <a:lnTo>
                    <a:pt x="3224784" y="60960"/>
                  </a:lnTo>
                  <a:lnTo>
                    <a:pt x="3235452" y="60960"/>
                  </a:lnTo>
                  <a:lnTo>
                    <a:pt x="3235452" y="50292"/>
                  </a:lnTo>
                  <a:close/>
                </a:path>
                <a:path w="5875020" h="2551429">
                  <a:moveTo>
                    <a:pt x="3252216" y="556260"/>
                  </a:moveTo>
                  <a:lnTo>
                    <a:pt x="3241548" y="554736"/>
                  </a:lnTo>
                  <a:lnTo>
                    <a:pt x="3241548" y="565404"/>
                  </a:lnTo>
                  <a:lnTo>
                    <a:pt x="3252216" y="566928"/>
                  </a:lnTo>
                  <a:lnTo>
                    <a:pt x="3252216" y="556260"/>
                  </a:lnTo>
                  <a:close/>
                </a:path>
                <a:path w="5875020" h="2551429">
                  <a:moveTo>
                    <a:pt x="3253740" y="2516124"/>
                  </a:moveTo>
                  <a:lnTo>
                    <a:pt x="3221736" y="2514600"/>
                  </a:lnTo>
                  <a:lnTo>
                    <a:pt x="3221736" y="2525268"/>
                  </a:lnTo>
                  <a:lnTo>
                    <a:pt x="3253740" y="2526792"/>
                  </a:lnTo>
                  <a:lnTo>
                    <a:pt x="3253740" y="2516124"/>
                  </a:lnTo>
                  <a:close/>
                </a:path>
                <a:path w="5875020" h="2551429">
                  <a:moveTo>
                    <a:pt x="3256788" y="50292"/>
                  </a:moveTo>
                  <a:lnTo>
                    <a:pt x="3246120" y="50292"/>
                  </a:lnTo>
                  <a:lnTo>
                    <a:pt x="3246120" y="60960"/>
                  </a:lnTo>
                  <a:lnTo>
                    <a:pt x="3256788" y="60960"/>
                  </a:lnTo>
                  <a:lnTo>
                    <a:pt x="3256788" y="50292"/>
                  </a:lnTo>
                  <a:close/>
                </a:path>
                <a:path w="5875020" h="2551429">
                  <a:moveTo>
                    <a:pt x="3258312" y="2456688"/>
                  </a:moveTo>
                  <a:lnTo>
                    <a:pt x="3256788" y="2446020"/>
                  </a:lnTo>
                  <a:lnTo>
                    <a:pt x="3255264" y="2447544"/>
                  </a:lnTo>
                  <a:lnTo>
                    <a:pt x="3229356" y="2450592"/>
                  </a:lnTo>
                  <a:lnTo>
                    <a:pt x="3224784" y="2450592"/>
                  </a:lnTo>
                  <a:lnTo>
                    <a:pt x="3226308" y="2461260"/>
                  </a:lnTo>
                  <a:lnTo>
                    <a:pt x="3229356" y="2461260"/>
                  </a:lnTo>
                  <a:lnTo>
                    <a:pt x="3256788" y="2458212"/>
                  </a:lnTo>
                  <a:lnTo>
                    <a:pt x="3258312" y="2456688"/>
                  </a:lnTo>
                  <a:close/>
                </a:path>
                <a:path w="5875020" h="2551429">
                  <a:moveTo>
                    <a:pt x="3270504" y="2200656"/>
                  </a:moveTo>
                  <a:lnTo>
                    <a:pt x="3265932" y="2200656"/>
                  </a:lnTo>
                  <a:lnTo>
                    <a:pt x="3256788" y="2202180"/>
                  </a:lnTo>
                  <a:lnTo>
                    <a:pt x="3238500" y="2208276"/>
                  </a:lnTo>
                  <a:lnTo>
                    <a:pt x="3236976" y="2208276"/>
                  </a:lnTo>
                  <a:lnTo>
                    <a:pt x="3241548" y="2218944"/>
                  </a:lnTo>
                  <a:lnTo>
                    <a:pt x="3243072" y="2218436"/>
                  </a:lnTo>
                  <a:lnTo>
                    <a:pt x="3259836" y="2212848"/>
                  </a:lnTo>
                  <a:lnTo>
                    <a:pt x="3267456" y="2211324"/>
                  </a:lnTo>
                  <a:lnTo>
                    <a:pt x="3270504" y="2211324"/>
                  </a:lnTo>
                  <a:lnTo>
                    <a:pt x="3270504" y="2200656"/>
                  </a:lnTo>
                  <a:close/>
                </a:path>
                <a:path w="5875020" h="2551429">
                  <a:moveTo>
                    <a:pt x="3273552" y="557784"/>
                  </a:moveTo>
                  <a:lnTo>
                    <a:pt x="3262884" y="556260"/>
                  </a:lnTo>
                  <a:lnTo>
                    <a:pt x="3262884" y="566928"/>
                  </a:lnTo>
                  <a:lnTo>
                    <a:pt x="3273552" y="568452"/>
                  </a:lnTo>
                  <a:lnTo>
                    <a:pt x="3273552" y="557784"/>
                  </a:lnTo>
                  <a:close/>
                </a:path>
                <a:path w="5875020" h="2551429">
                  <a:moveTo>
                    <a:pt x="3278124" y="48768"/>
                  </a:moveTo>
                  <a:lnTo>
                    <a:pt x="3267456" y="48768"/>
                  </a:lnTo>
                  <a:lnTo>
                    <a:pt x="3267456" y="59436"/>
                  </a:lnTo>
                  <a:lnTo>
                    <a:pt x="3278124" y="59436"/>
                  </a:lnTo>
                  <a:lnTo>
                    <a:pt x="3278124" y="48768"/>
                  </a:lnTo>
                  <a:close/>
                </a:path>
                <a:path w="5875020" h="2551429">
                  <a:moveTo>
                    <a:pt x="3294888" y="559308"/>
                  </a:moveTo>
                  <a:lnTo>
                    <a:pt x="3291840" y="557784"/>
                  </a:lnTo>
                  <a:lnTo>
                    <a:pt x="3284220" y="557784"/>
                  </a:lnTo>
                  <a:lnTo>
                    <a:pt x="3284220" y="568452"/>
                  </a:lnTo>
                  <a:lnTo>
                    <a:pt x="3291840" y="568452"/>
                  </a:lnTo>
                  <a:lnTo>
                    <a:pt x="3294888" y="569976"/>
                  </a:lnTo>
                  <a:lnTo>
                    <a:pt x="3294888" y="559308"/>
                  </a:lnTo>
                  <a:close/>
                </a:path>
                <a:path w="5875020" h="2551429">
                  <a:moveTo>
                    <a:pt x="3296412" y="2519172"/>
                  </a:moveTo>
                  <a:lnTo>
                    <a:pt x="3264408" y="2517648"/>
                  </a:lnTo>
                  <a:lnTo>
                    <a:pt x="3264408" y="2528316"/>
                  </a:lnTo>
                  <a:lnTo>
                    <a:pt x="3296412" y="2529840"/>
                  </a:lnTo>
                  <a:lnTo>
                    <a:pt x="3296412" y="2519172"/>
                  </a:lnTo>
                  <a:close/>
                </a:path>
                <a:path w="5875020" h="2551429">
                  <a:moveTo>
                    <a:pt x="3299460" y="48768"/>
                  </a:moveTo>
                  <a:lnTo>
                    <a:pt x="3288792" y="48768"/>
                  </a:lnTo>
                  <a:lnTo>
                    <a:pt x="3288792" y="59436"/>
                  </a:lnTo>
                  <a:lnTo>
                    <a:pt x="3299460" y="59436"/>
                  </a:lnTo>
                  <a:lnTo>
                    <a:pt x="3299460" y="48768"/>
                  </a:lnTo>
                  <a:close/>
                </a:path>
                <a:path w="5875020" h="2551429">
                  <a:moveTo>
                    <a:pt x="3300984" y="2452116"/>
                  </a:moveTo>
                  <a:lnTo>
                    <a:pt x="3299460" y="2441448"/>
                  </a:lnTo>
                  <a:lnTo>
                    <a:pt x="3284220" y="2442972"/>
                  </a:lnTo>
                  <a:lnTo>
                    <a:pt x="3267456" y="2446020"/>
                  </a:lnTo>
                  <a:lnTo>
                    <a:pt x="3268980" y="2456688"/>
                  </a:lnTo>
                  <a:lnTo>
                    <a:pt x="3284220" y="2453640"/>
                  </a:lnTo>
                  <a:lnTo>
                    <a:pt x="3300984" y="2452116"/>
                  </a:lnTo>
                  <a:close/>
                </a:path>
                <a:path w="5875020" h="2551429">
                  <a:moveTo>
                    <a:pt x="3313176" y="2212848"/>
                  </a:moveTo>
                  <a:lnTo>
                    <a:pt x="3307080" y="2208276"/>
                  </a:lnTo>
                  <a:lnTo>
                    <a:pt x="3291840" y="2202180"/>
                  </a:lnTo>
                  <a:lnTo>
                    <a:pt x="3284220" y="2200656"/>
                  </a:lnTo>
                  <a:lnTo>
                    <a:pt x="3281172" y="2200656"/>
                  </a:lnTo>
                  <a:lnTo>
                    <a:pt x="3281172" y="2211324"/>
                  </a:lnTo>
                  <a:lnTo>
                    <a:pt x="3282696" y="2211324"/>
                  </a:lnTo>
                  <a:lnTo>
                    <a:pt x="3290316" y="2212848"/>
                  </a:lnTo>
                  <a:lnTo>
                    <a:pt x="3288792" y="2212848"/>
                  </a:lnTo>
                  <a:lnTo>
                    <a:pt x="3290316" y="2213152"/>
                  </a:lnTo>
                  <a:lnTo>
                    <a:pt x="3296412" y="2214372"/>
                  </a:lnTo>
                  <a:lnTo>
                    <a:pt x="3302508" y="2217420"/>
                  </a:lnTo>
                  <a:lnTo>
                    <a:pt x="3308604" y="2221992"/>
                  </a:lnTo>
                  <a:lnTo>
                    <a:pt x="3313176" y="2212848"/>
                  </a:lnTo>
                  <a:close/>
                </a:path>
                <a:path w="5875020" h="2551429">
                  <a:moveTo>
                    <a:pt x="3316224" y="559308"/>
                  </a:moveTo>
                  <a:lnTo>
                    <a:pt x="3305556" y="559308"/>
                  </a:lnTo>
                  <a:lnTo>
                    <a:pt x="3305556" y="569976"/>
                  </a:lnTo>
                  <a:lnTo>
                    <a:pt x="3316224" y="569976"/>
                  </a:lnTo>
                  <a:lnTo>
                    <a:pt x="3316224" y="559308"/>
                  </a:lnTo>
                  <a:close/>
                </a:path>
                <a:path w="5875020" h="2551429">
                  <a:moveTo>
                    <a:pt x="3320796" y="47244"/>
                  </a:moveTo>
                  <a:lnTo>
                    <a:pt x="3310128" y="48768"/>
                  </a:lnTo>
                  <a:lnTo>
                    <a:pt x="3310128" y="59436"/>
                  </a:lnTo>
                  <a:lnTo>
                    <a:pt x="3320796" y="57912"/>
                  </a:lnTo>
                  <a:lnTo>
                    <a:pt x="3320796" y="47244"/>
                  </a:lnTo>
                  <a:close/>
                </a:path>
                <a:path w="5875020" h="2551429">
                  <a:moveTo>
                    <a:pt x="3337560" y="560832"/>
                  </a:moveTo>
                  <a:lnTo>
                    <a:pt x="3326892" y="560832"/>
                  </a:lnTo>
                  <a:lnTo>
                    <a:pt x="3326892" y="571500"/>
                  </a:lnTo>
                  <a:lnTo>
                    <a:pt x="3337560" y="571500"/>
                  </a:lnTo>
                  <a:lnTo>
                    <a:pt x="3337560" y="560832"/>
                  </a:lnTo>
                  <a:close/>
                </a:path>
                <a:path w="5875020" h="2551429">
                  <a:moveTo>
                    <a:pt x="3339084" y="2522220"/>
                  </a:moveTo>
                  <a:lnTo>
                    <a:pt x="3307080" y="2519172"/>
                  </a:lnTo>
                  <a:lnTo>
                    <a:pt x="3307080" y="2529840"/>
                  </a:lnTo>
                  <a:lnTo>
                    <a:pt x="3339084" y="2532888"/>
                  </a:lnTo>
                  <a:lnTo>
                    <a:pt x="3339084" y="2522220"/>
                  </a:lnTo>
                  <a:close/>
                </a:path>
                <a:path w="5875020" h="2551429">
                  <a:moveTo>
                    <a:pt x="3342132" y="47244"/>
                  </a:moveTo>
                  <a:lnTo>
                    <a:pt x="3331464" y="47244"/>
                  </a:lnTo>
                  <a:lnTo>
                    <a:pt x="3331464" y="57912"/>
                  </a:lnTo>
                  <a:lnTo>
                    <a:pt x="3342132" y="57912"/>
                  </a:lnTo>
                  <a:lnTo>
                    <a:pt x="3342132" y="47244"/>
                  </a:lnTo>
                  <a:close/>
                </a:path>
                <a:path w="5875020" h="2551429">
                  <a:moveTo>
                    <a:pt x="3343656" y="2447544"/>
                  </a:moveTo>
                  <a:lnTo>
                    <a:pt x="3342132" y="2436876"/>
                  </a:lnTo>
                  <a:lnTo>
                    <a:pt x="3313176" y="2439924"/>
                  </a:lnTo>
                  <a:lnTo>
                    <a:pt x="3310128" y="2441448"/>
                  </a:lnTo>
                  <a:lnTo>
                    <a:pt x="3311652" y="2450592"/>
                  </a:lnTo>
                  <a:lnTo>
                    <a:pt x="3314700" y="2450592"/>
                  </a:lnTo>
                  <a:lnTo>
                    <a:pt x="3343656" y="2447544"/>
                  </a:lnTo>
                  <a:close/>
                </a:path>
                <a:path w="5875020" h="2551429">
                  <a:moveTo>
                    <a:pt x="3358896" y="563880"/>
                  </a:moveTo>
                  <a:lnTo>
                    <a:pt x="3348228" y="562356"/>
                  </a:lnTo>
                  <a:lnTo>
                    <a:pt x="3348228" y="573024"/>
                  </a:lnTo>
                  <a:lnTo>
                    <a:pt x="3358896" y="573024"/>
                  </a:lnTo>
                  <a:lnTo>
                    <a:pt x="3358896" y="563880"/>
                  </a:lnTo>
                  <a:close/>
                </a:path>
                <a:path w="5875020" h="2551429">
                  <a:moveTo>
                    <a:pt x="3363468" y="45720"/>
                  </a:moveTo>
                  <a:lnTo>
                    <a:pt x="3352800" y="47244"/>
                  </a:lnTo>
                  <a:lnTo>
                    <a:pt x="3352800" y="57912"/>
                  </a:lnTo>
                  <a:lnTo>
                    <a:pt x="3363468" y="56388"/>
                  </a:lnTo>
                  <a:lnTo>
                    <a:pt x="3363468" y="45720"/>
                  </a:lnTo>
                  <a:close/>
                </a:path>
                <a:path w="5875020" h="2551429">
                  <a:moveTo>
                    <a:pt x="3380232" y="565404"/>
                  </a:moveTo>
                  <a:lnTo>
                    <a:pt x="3371088" y="563880"/>
                  </a:lnTo>
                  <a:lnTo>
                    <a:pt x="3369564" y="563880"/>
                  </a:lnTo>
                  <a:lnTo>
                    <a:pt x="3369564" y="574548"/>
                  </a:lnTo>
                  <a:lnTo>
                    <a:pt x="3380232" y="576072"/>
                  </a:lnTo>
                  <a:lnTo>
                    <a:pt x="3380232" y="565404"/>
                  </a:lnTo>
                  <a:close/>
                </a:path>
                <a:path w="5875020" h="2551429">
                  <a:moveTo>
                    <a:pt x="3381756" y="2523744"/>
                  </a:moveTo>
                  <a:lnTo>
                    <a:pt x="3349752" y="2522220"/>
                  </a:lnTo>
                  <a:lnTo>
                    <a:pt x="3349752" y="2532888"/>
                  </a:lnTo>
                  <a:lnTo>
                    <a:pt x="3381756" y="2534412"/>
                  </a:lnTo>
                  <a:lnTo>
                    <a:pt x="3381756" y="2523744"/>
                  </a:lnTo>
                  <a:close/>
                </a:path>
                <a:path w="5875020" h="2551429">
                  <a:moveTo>
                    <a:pt x="3384804" y="45720"/>
                  </a:moveTo>
                  <a:lnTo>
                    <a:pt x="3374136" y="45720"/>
                  </a:lnTo>
                  <a:lnTo>
                    <a:pt x="3374136" y="56388"/>
                  </a:lnTo>
                  <a:lnTo>
                    <a:pt x="3384804" y="56388"/>
                  </a:lnTo>
                  <a:lnTo>
                    <a:pt x="3384804" y="45720"/>
                  </a:lnTo>
                  <a:close/>
                </a:path>
                <a:path w="5875020" h="2551429">
                  <a:moveTo>
                    <a:pt x="3386328" y="2444496"/>
                  </a:moveTo>
                  <a:lnTo>
                    <a:pt x="3384804" y="2433828"/>
                  </a:lnTo>
                  <a:lnTo>
                    <a:pt x="3378708" y="2433828"/>
                  </a:lnTo>
                  <a:lnTo>
                    <a:pt x="3352800" y="2436876"/>
                  </a:lnTo>
                  <a:lnTo>
                    <a:pt x="3354324" y="2447544"/>
                  </a:lnTo>
                  <a:lnTo>
                    <a:pt x="3380232" y="2444496"/>
                  </a:lnTo>
                  <a:lnTo>
                    <a:pt x="3386328" y="2444496"/>
                  </a:lnTo>
                  <a:close/>
                </a:path>
                <a:path w="5875020" h="2551429">
                  <a:moveTo>
                    <a:pt x="3401568" y="566928"/>
                  </a:moveTo>
                  <a:lnTo>
                    <a:pt x="3398520" y="565404"/>
                  </a:lnTo>
                  <a:lnTo>
                    <a:pt x="3390900" y="565404"/>
                  </a:lnTo>
                  <a:lnTo>
                    <a:pt x="3390900" y="576072"/>
                  </a:lnTo>
                  <a:lnTo>
                    <a:pt x="3398520" y="576072"/>
                  </a:lnTo>
                  <a:lnTo>
                    <a:pt x="3401568" y="577596"/>
                  </a:lnTo>
                  <a:lnTo>
                    <a:pt x="3401568" y="566928"/>
                  </a:lnTo>
                  <a:close/>
                </a:path>
                <a:path w="5875020" h="2551429">
                  <a:moveTo>
                    <a:pt x="3406140" y="44196"/>
                  </a:moveTo>
                  <a:lnTo>
                    <a:pt x="3395472" y="45720"/>
                  </a:lnTo>
                  <a:lnTo>
                    <a:pt x="3395472" y="56388"/>
                  </a:lnTo>
                  <a:lnTo>
                    <a:pt x="3406140" y="54864"/>
                  </a:lnTo>
                  <a:lnTo>
                    <a:pt x="3406140" y="44196"/>
                  </a:lnTo>
                  <a:close/>
                </a:path>
                <a:path w="5875020" h="2551429">
                  <a:moveTo>
                    <a:pt x="3422904" y="568452"/>
                  </a:moveTo>
                  <a:lnTo>
                    <a:pt x="3415284" y="566928"/>
                  </a:lnTo>
                  <a:lnTo>
                    <a:pt x="3412236" y="566928"/>
                  </a:lnTo>
                  <a:lnTo>
                    <a:pt x="3412236" y="577596"/>
                  </a:lnTo>
                  <a:lnTo>
                    <a:pt x="3413760" y="577596"/>
                  </a:lnTo>
                  <a:lnTo>
                    <a:pt x="3422904" y="579120"/>
                  </a:lnTo>
                  <a:lnTo>
                    <a:pt x="3422904" y="568452"/>
                  </a:lnTo>
                  <a:close/>
                </a:path>
                <a:path w="5875020" h="2551429">
                  <a:moveTo>
                    <a:pt x="3424428" y="2526792"/>
                  </a:moveTo>
                  <a:lnTo>
                    <a:pt x="3392424" y="2525268"/>
                  </a:lnTo>
                  <a:lnTo>
                    <a:pt x="3392424" y="2535936"/>
                  </a:lnTo>
                  <a:lnTo>
                    <a:pt x="3424428" y="2537460"/>
                  </a:lnTo>
                  <a:lnTo>
                    <a:pt x="3424428" y="2526792"/>
                  </a:lnTo>
                  <a:close/>
                </a:path>
                <a:path w="5875020" h="2551429">
                  <a:moveTo>
                    <a:pt x="3427476" y="2429256"/>
                  </a:moveTo>
                  <a:lnTo>
                    <a:pt x="3413760" y="2430780"/>
                  </a:lnTo>
                  <a:lnTo>
                    <a:pt x="3395472" y="2432304"/>
                  </a:lnTo>
                  <a:lnTo>
                    <a:pt x="3396996" y="2442972"/>
                  </a:lnTo>
                  <a:lnTo>
                    <a:pt x="3415284" y="2441448"/>
                  </a:lnTo>
                  <a:lnTo>
                    <a:pt x="3427476" y="2439924"/>
                  </a:lnTo>
                  <a:lnTo>
                    <a:pt x="3427476" y="2429256"/>
                  </a:lnTo>
                  <a:close/>
                </a:path>
                <a:path w="5875020" h="2551429">
                  <a:moveTo>
                    <a:pt x="3427476" y="44196"/>
                  </a:moveTo>
                  <a:lnTo>
                    <a:pt x="3416808" y="44196"/>
                  </a:lnTo>
                  <a:lnTo>
                    <a:pt x="3416808" y="54864"/>
                  </a:lnTo>
                  <a:lnTo>
                    <a:pt x="3427476" y="54864"/>
                  </a:lnTo>
                  <a:lnTo>
                    <a:pt x="3427476" y="44196"/>
                  </a:lnTo>
                  <a:close/>
                </a:path>
                <a:path w="5875020" h="2551429">
                  <a:moveTo>
                    <a:pt x="3444240" y="569976"/>
                  </a:moveTo>
                  <a:lnTo>
                    <a:pt x="3441192" y="569976"/>
                  </a:lnTo>
                  <a:lnTo>
                    <a:pt x="3433572" y="568452"/>
                  </a:lnTo>
                  <a:lnTo>
                    <a:pt x="3432048" y="579120"/>
                  </a:lnTo>
                  <a:lnTo>
                    <a:pt x="3441192" y="580644"/>
                  </a:lnTo>
                  <a:lnTo>
                    <a:pt x="3442716" y="580644"/>
                  </a:lnTo>
                  <a:lnTo>
                    <a:pt x="3444240" y="569976"/>
                  </a:lnTo>
                  <a:close/>
                </a:path>
                <a:path w="5875020" h="2551429">
                  <a:moveTo>
                    <a:pt x="3448812" y="42672"/>
                  </a:moveTo>
                  <a:lnTo>
                    <a:pt x="3438144" y="44196"/>
                  </a:lnTo>
                  <a:lnTo>
                    <a:pt x="3438144" y="54864"/>
                  </a:lnTo>
                  <a:lnTo>
                    <a:pt x="3448812" y="53340"/>
                  </a:lnTo>
                  <a:lnTo>
                    <a:pt x="3448812" y="42672"/>
                  </a:lnTo>
                  <a:close/>
                </a:path>
                <a:path w="5875020" h="2551429">
                  <a:moveTo>
                    <a:pt x="3465576" y="571500"/>
                  </a:moveTo>
                  <a:lnTo>
                    <a:pt x="3462528" y="571500"/>
                  </a:lnTo>
                  <a:lnTo>
                    <a:pt x="3454908" y="569976"/>
                  </a:lnTo>
                  <a:lnTo>
                    <a:pt x="3453384" y="580644"/>
                  </a:lnTo>
                  <a:lnTo>
                    <a:pt x="3462528" y="582168"/>
                  </a:lnTo>
                  <a:lnTo>
                    <a:pt x="3464052" y="582168"/>
                  </a:lnTo>
                  <a:lnTo>
                    <a:pt x="3465576" y="571500"/>
                  </a:lnTo>
                  <a:close/>
                </a:path>
                <a:path w="5875020" h="2551429">
                  <a:moveTo>
                    <a:pt x="3467100" y="2528316"/>
                  </a:moveTo>
                  <a:lnTo>
                    <a:pt x="3435096" y="2526792"/>
                  </a:lnTo>
                  <a:lnTo>
                    <a:pt x="3435096" y="2537460"/>
                  </a:lnTo>
                  <a:lnTo>
                    <a:pt x="3467100" y="2538984"/>
                  </a:lnTo>
                  <a:lnTo>
                    <a:pt x="3467100" y="2528316"/>
                  </a:lnTo>
                  <a:close/>
                </a:path>
                <a:path w="5875020" h="2551429">
                  <a:moveTo>
                    <a:pt x="3470148" y="2424684"/>
                  </a:moveTo>
                  <a:lnTo>
                    <a:pt x="3451860" y="2426208"/>
                  </a:lnTo>
                  <a:lnTo>
                    <a:pt x="3438144" y="2427732"/>
                  </a:lnTo>
                  <a:lnTo>
                    <a:pt x="3438144" y="2438400"/>
                  </a:lnTo>
                  <a:lnTo>
                    <a:pt x="3453384" y="2436876"/>
                  </a:lnTo>
                  <a:lnTo>
                    <a:pt x="3470148" y="2435352"/>
                  </a:lnTo>
                  <a:lnTo>
                    <a:pt x="3470148" y="2424684"/>
                  </a:lnTo>
                  <a:close/>
                </a:path>
                <a:path w="5875020" h="2551429">
                  <a:moveTo>
                    <a:pt x="3470148" y="42672"/>
                  </a:moveTo>
                  <a:lnTo>
                    <a:pt x="3459480" y="42672"/>
                  </a:lnTo>
                  <a:lnTo>
                    <a:pt x="3459480" y="53340"/>
                  </a:lnTo>
                  <a:lnTo>
                    <a:pt x="3470148" y="53340"/>
                  </a:lnTo>
                  <a:lnTo>
                    <a:pt x="3470148" y="42672"/>
                  </a:lnTo>
                  <a:close/>
                </a:path>
                <a:path w="5875020" h="2551429">
                  <a:moveTo>
                    <a:pt x="3486912" y="573024"/>
                  </a:moveTo>
                  <a:lnTo>
                    <a:pt x="3476244" y="573024"/>
                  </a:lnTo>
                  <a:lnTo>
                    <a:pt x="3474720" y="583692"/>
                  </a:lnTo>
                  <a:lnTo>
                    <a:pt x="3485388" y="583692"/>
                  </a:lnTo>
                  <a:lnTo>
                    <a:pt x="3486912" y="573024"/>
                  </a:lnTo>
                  <a:close/>
                </a:path>
                <a:path w="5875020" h="2551429">
                  <a:moveTo>
                    <a:pt x="3491484" y="41148"/>
                  </a:moveTo>
                  <a:lnTo>
                    <a:pt x="3480816" y="42672"/>
                  </a:lnTo>
                  <a:lnTo>
                    <a:pt x="3480816" y="53340"/>
                  </a:lnTo>
                  <a:lnTo>
                    <a:pt x="3491484" y="51816"/>
                  </a:lnTo>
                  <a:lnTo>
                    <a:pt x="3491484" y="41148"/>
                  </a:lnTo>
                  <a:close/>
                </a:path>
                <a:path w="5875020" h="2551429">
                  <a:moveTo>
                    <a:pt x="3508248" y="574548"/>
                  </a:moveTo>
                  <a:lnTo>
                    <a:pt x="3497580" y="574548"/>
                  </a:lnTo>
                  <a:lnTo>
                    <a:pt x="3496056" y="585216"/>
                  </a:lnTo>
                  <a:lnTo>
                    <a:pt x="3506724" y="585216"/>
                  </a:lnTo>
                  <a:lnTo>
                    <a:pt x="3508248" y="574548"/>
                  </a:lnTo>
                  <a:close/>
                </a:path>
                <a:path w="5875020" h="2551429">
                  <a:moveTo>
                    <a:pt x="3509772" y="2531364"/>
                  </a:moveTo>
                  <a:lnTo>
                    <a:pt x="3477768" y="2529840"/>
                  </a:lnTo>
                  <a:lnTo>
                    <a:pt x="3477768" y="2540508"/>
                  </a:lnTo>
                  <a:lnTo>
                    <a:pt x="3508248" y="2542032"/>
                  </a:lnTo>
                  <a:lnTo>
                    <a:pt x="3509772" y="2531364"/>
                  </a:lnTo>
                  <a:close/>
                </a:path>
                <a:path w="5875020" h="2551429">
                  <a:moveTo>
                    <a:pt x="3512820" y="2421636"/>
                  </a:moveTo>
                  <a:lnTo>
                    <a:pt x="3493008" y="2423160"/>
                  </a:lnTo>
                  <a:lnTo>
                    <a:pt x="3480816" y="2424684"/>
                  </a:lnTo>
                  <a:lnTo>
                    <a:pt x="3480816" y="2435352"/>
                  </a:lnTo>
                  <a:lnTo>
                    <a:pt x="3493008" y="2433828"/>
                  </a:lnTo>
                  <a:lnTo>
                    <a:pt x="3512820" y="2432304"/>
                  </a:lnTo>
                  <a:lnTo>
                    <a:pt x="3512820" y="2421636"/>
                  </a:lnTo>
                  <a:close/>
                </a:path>
                <a:path w="5875020" h="2551429">
                  <a:moveTo>
                    <a:pt x="3512820" y="41148"/>
                  </a:moveTo>
                  <a:lnTo>
                    <a:pt x="3502152" y="41148"/>
                  </a:lnTo>
                  <a:lnTo>
                    <a:pt x="3502152" y="51816"/>
                  </a:lnTo>
                  <a:lnTo>
                    <a:pt x="3512820" y="51816"/>
                  </a:lnTo>
                  <a:lnTo>
                    <a:pt x="3512820" y="41148"/>
                  </a:lnTo>
                  <a:close/>
                </a:path>
                <a:path w="5875020" h="2551429">
                  <a:moveTo>
                    <a:pt x="3529584" y="576072"/>
                  </a:moveTo>
                  <a:lnTo>
                    <a:pt x="3518916" y="576072"/>
                  </a:lnTo>
                  <a:lnTo>
                    <a:pt x="3517392" y="585216"/>
                  </a:lnTo>
                  <a:lnTo>
                    <a:pt x="3526536" y="586740"/>
                  </a:lnTo>
                  <a:lnTo>
                    <a:pt x="3528060" y="586740"/>
                  </a:lnTo>
                  <a:lnTo>
                    <a:pt x="3529584" y="576072"/>
                  </a:lnTo>
                  <a:close/>
                </a:path>
                <a:path w="5875020" h="2551429">
                  <a:moveTo>
                    <a:pt x="3534156" y="39624"/>
                  </a:moveTo>
                  <a:lnTo>
                    <a:pt x="3523488" y="41148"/>
                  </a:lnTo>
                  <a:lnTo>
                    <a:pt x="3523488" y="51816"/>
                  </a:lnTo>
                  <a:lnTo>
                    <a:pt x="3534156" y="50292"/>
                  </a:lnTo>
                  <a:lnTo>
                    <a:pt x="3534156" y="39624"/>
                  </a:lnTo>
                  <a:close/>
                </a:path>
                <a:path w="5875020" h="2551429">
                  <a:moveTo>
                    <a:pt x="3550920" y="577596"/>
                  </a:moveTo>
                  <a:lnTo>
                    <a:pt x="3541776" y="576072"/>
                  </a:lnTo>
                  <a:lnTo>
                    <a:pt x="3540252" y="576072"/>
                  </a:lnTo>
                  <a:lnTo>
                    <a:pt x="3538728" y="586740"/>
                  </a:lnTo>
                  <a:lnTo>
                    <a:pt x="3541776" y="586740"/>
                  </a:lnTo>
                  <a:lnTo>
                    <a:pt x="3549396" y="588264"/>
                  </a:lnTo>
                  <a:lnTo>
                    <a:pt x="3550920" y="577596"/>
                  </a:lnTo>
                  <a:close/>
                </a:path>
                <a:path w="5875020" h="2551429">
                  <a:moveTo>
                    <a:pt x="3552444" y="2532888"/>
                  </a:moveTo>
                  <a:lnTo>
                    <a:pt x="3520440" y="2531364"/>
                  </a:lnTo>
                  <a:lnTo>
                    <a:pt x="3518916" y="2542032"/>
                  </a:lnTo>
                  <a:lnTo>
                    <a:pt x="3550920" y="2543556"/>
                  </a:lnTo>
                  <a:lnTo>
                    <a:pt x="3552444" y="2532888"/>
                  </a:lnTo>
                  <a:close/>
                </a:path>
                <a:path w="5875020" h="2551429">
                  <a:moveTo>
                    <a:pt x="3555492" y="2418588"/>
                  </a:moveTo>
                  <a:lnTo>
                    <a:pt x="3537204" y="2420112"/>
                  </a:lnTo>
                  <a:lnTo>
                    <a:pt x="3523488" y="2421636"/>
                  </a:lnTo>
                  <a:lnTo>
                    <a:pt x="3523488" y="2432304"/>
                  </a:lnTo>
                  <a:lnTo>
                    <a:pt x="3538728" y="2430780"/>
                  </a:lnTo>
                  <a:lnTo>
                    <a:pt x="3555492" y="2429256"/>
                  </a:lnTo>
                  <a:lnTo>
                    <a:pt x="3555492" y="2418588"/>
                  </a:lnTo>
                  <a:close/>
                </a:path>
                <a:path w="5875020" h="2551429">
                  <a:moveTo>
                    <a:pt x="3555492" y="39624"/>
                  </a:moveTo>
                  <a:lnTo>
                    <a:pt x="3544824" y="39624"/>
                  </a:lnTo>
                  <a:lnTo>
                    <a:pt x="3544824" y="50292"/>
                  </a:lnTo>
                  <a:lnTo>
                    <a:pt x="3555492" y="50292"/>
                  </a:lnTo>
                  <a:lnTo>
                    <a:pt x="3555492" y="39624"/>
                  </a:lnTo>
                  <a:close/>
                </a:path>
                <a:path w="5875020" h="2551429">
                  <a:moveTo>
                    <a:pt x="3572256" y="577596"/>
                  </a:moveTo>
                  <a:lnTo>
                    <a:pt x="3561588" y="577596"/>
                  </a:lnTo>
                  <a:lnTo>
                    <a:pt x="3560064" y="588264"/>
                  </a:lnTo>
                  <a:lnTo>
                    <a:pt x="3570732" y="588264"/>
                  </a:lnTo>
                  <a:lnTo>
                    <a:pt x="3572256" y="577596"/>
                  </a:lnTo>
                  <a:close/>
                </a:path>
                <a:path w="5875020" h="2551429">
                  <a:moveTo>
                    <a:pt x="3576828" y="38100"/>
                  </a:moveTo>
                  <a:lnTo>
                    <a:pt x="3566160" y="39624"/>
                  </a:lnTo>
                  <a:lnTo>
                    <a:pt x="3566160" y="50292"/>
                  </a:lnTo>
                  <a:lnTo>
                    <a:pt x="3576828" y="48768"/>
                  </a:lnTo>
                  <a:lnTo>
                    <a:pt x="3576828" y="38100"/>
                  </a:lnTo>
                  <a:close/>
                </a:path>
                <a:path w="5875020" h="2551429">
                  <a:moveTo>
                    <a:pt x="3593592" y="579120"/>
                  </a:moveTo>
                  <a:lnTo>
                    <a:pt x="3582924" y="579120"/>
                  </a:lnTo>
                  <a:lnTo>
                    <a:pt x="3581400" y="589788"/>
                  </a:lnTo>
                  <a:lnTo>
                    <a:pt x="3592068" y="589788"/>
                  </a:lnTo>
                  <a:lnTo>
                    <a:pt x="3593592" y="579120"/>
                  </a:lnTo>
                  <a:close/>
                </a:path>
                <a:path w="5875020" h="2551429">
                  <a:moveTo>
                    <a:pt x="3595116" y="2534412"/>
                  </a:moveTo>
                  <a:lnTo>
                    <a:pt x="3567684" y="2532888"/>
                  </a:lnTo>
                  <a:lnTo>
                    <a:pt x="3563112" y="2532888"/>
                  </a:lnTo>
                  <a:lnTo>
                    <a:pt x="3561588" y="2543556"/>
                  </a:lnTo>
                  <a:lnTo>
                    <a:pt x="3567684" y="2543556"/>
                  </a:lnTo>
                  <a:lnTo>
                    <a:pt x="3593592" y="2545080"/>
                  </a:lnTo>
                  <a:lnTo>
                    <a:pt x="3595116" y="2534412"/>
                  </a:lnTo>
                  <a:close/>
                </a:path>
                <a:path w="5875020" h="2551429">
                  <a:moveTo>
                    <a:pt x="3598164" y="2415540"/>
                  </a:moveTo>
                  <a:lnTo>
                    <a:pt x="3585972" y="2417064"/>
                  </a:lnTo>
                  <a:lnTo>
                    <a:pt x="3566160" y="2418588"/>
                  </a:lnTo>
                  <a:lnTo>
                    <a:pt x="3566160" y="2429256"/>
                  </a:lnTo>
                  <a:lnTo>
                    <a:pt x="3587496" y="2427732"/>
                  </a:lnTo>
                  <a:lnTo>
                    <a:pt x="3598164" y="2426208"/>
                  </a:lnTo>
                  <a:lnTo>
                    <a:pt x="3598164" y="2415540"/>
                  </a:lnTo>
                  <a:close/>
                </a:path>
                <a:path w="5875020" h="2551429">
                  <a:moveTo>
                    <a:pt x="3598164" y="38100"/>
                  </a:moveTo>
                  <a:lnTo>
                    <a:pt x="3587496" y="38100"/>
                  </a:lnTo>
                  <a:lnTo>
                    <a:pt x="3587496" y="48768"/>
                  </a:lnTo>
                  <a:lnTo>
                    <a:pt x="3598164" y="48768"/>
                  </a:lnTo>
                  <a:lnTo>
                    <a:pt x="3598164" y="38100"/>
                  </a:lnTo>
                  <a:close/>
                </a:path>
                <a:path w="5875020" h="2551429">
                  <a:moveTo>
                    <a:pt x="3614928" y="580644"/>
                  </a:moveTo>
                  <a:lnTo>
                    <a:pt x="3613404" y="580644"/>
                  </a:lnTo>
                  <a:lnTo>
                    <a:pt x="3604260" y="579120"/>
                  </a:lnTo>
                  <a:lnTo>
                    <a:pt x="3602736" y="589788"/>
                  </a:lnTo>
                  <a:lnTo>
                    <a:pt x="3613404" y="591312"/>
                  </a:lnTo>
                  <a:lnTo>
                    <a:pt x="3614928" y="580644"/>
                  </a:lnTo>
                  <a:close/>
                </a:path>
                <a:path w="5875020" h="2551429">
                  <a:moveTo>
                    <a:pt x="3619500" y="36576"/>
                  </a:moveTo>
                  <a:lnTo>
                    <a:pt x="3608832" y="38100"/>
                  </a:lnTo>
                  <a:lnTo>
                    <a:pt x="3608832" y="48768"/>
                  </a:lnTo>
                  <a:lnTo>
                    <a:pt x="3619500" y="47244"/>
                  </a:lnTo>
                  <a:lnTo>
                    <a:pt x="3619500" y="36576"/>
                  </a:lnTo>
                  <a:close/>
                </a:path>
                <a:path w="5875020" h="2551429">
                  <a:moveTo>
                    <a:pt x="3636264" y="580644"/>
                  </a:moveTo>
                  <a:lnTo>
                    <a:pt x="3625596" y="580644"/>
                  </a:lnTo>
                  <a:lnTo>
                    <a:pt x="3624072" y="591312"/>
                  </a:lnTo>
                  <a:lnTo>
                    <a:pt x="3634740" y="591312"/>
                  </a:lnTo>
                  <a:lnTo>
                    <a:pt x="3636264" y="580644"/>
                  </a:lnTo>
                  <a:close/>
                </a:path>
                <a:path w="5875020" h="2551429">
                  <a:moveTo>
                    <a:pt x="3637788" y="2535936"/>
                  </a:moveTo>
                  <a:lnTo>
                    <a:pt x="3605784" y="2534412"/>
                  </a:lnTo>
                  <a:lnTo>
                    <a:pt x="3604260" y="2545080"/>
                  </a:lnTo>
                  <a:lnTo>
                    <a:pt x="3636264" y="2546604"/>
                  </a:lnTo>
                  <a:lnTo>
                    <a:pt x="3637788" y="2535936"/>
                  </a:lnTo>
                  <a:close/>
                </a:path>
                <a:path w="5875020" h="2551429">
                  <a:moveTo>
                    <a:pt x="3640836" y="2423160"/>
                  </a:moveTo>
                  <a:lnTo>
                    <a:pt x="3639312" y="2412492"/>
                  </a:lnTo>
                  <a:lnTo>
                    <a:pt x="3613404" y="2415540"/>
                  </a:lnTo>
                  <a:lnTo>
                    <a:pt x="3608832" y="2415540"/>
                  </a:lnTo>
                  <a:lnTo>
                    <a:pt x="3608832" y="2426208"/>
                  </a:lnTo>
                  <a:lnTo>
                    <a:pt x="3613404" y="2426208"/>
                  </a:lnTo>
                  <a:lnTo>
                    <a:pt x="3640836" y="2423160"/>
                  </a:lnTo>
                  <a:close/>
                </a:path>
                <a:path w="5875020" h="2551429">
                  <a:moveTo>
                    <a:pt x="3640836" y="36576"/>
                  </a:moveTo>
                  <a:lnTo>
                    <a:pt x="3630168" y="36576"/>
                  </a:lnTo>
                  <a:lnTo>
                    <a:pt x="3630168" y="47244"/>
                  </a:lnTo>
                  <a:lnTo>
                    <a:pt x="3640836" y="47244"/>
                  </a:lnTo>
                  <a:lnTo>
                    <a:pt x="3640836" y="36576"/>
                  </a:lnTo>
                  <a:close/>
                </a:path>
                <a:path w="5875020" h="2551429">
                  <a:moveTo>
                    <a:pt x="3657600" y="582168"/>
                  </a:moveTo>
                  <a:lnTo>
                    <a:pt x="3646932" y="582168"/>
                  </a:lnTo>
                  <a:lnTo>
                    <a:pt x="3645408" y="592836"/>
                  </a:lnTo>
                  <a:lnTo>
                    <a:pt x="3656076" y="592836"/>
                  </a:lnTo>
                  <a:lnTo>
                    <a:pt x="3657600" y="582168"/>
                  </a:lnTo>
                  <a:close/>
                </a:path>
                <a:path w="5875020" h="2551429">
                  <a:moveTo>
                    <a:pt x="3662172" y="35052"/>
                  </a:moveTo>
                  <a:lnTo>
                    <a:pt x="3651504" y="36576"/>
                  </a:lnTo>
                  <a:lnTo>
                    <a:pt x="3651504" y="47244"/>
                  </a:lnTo>
                  <a:lnTo>
                    <a:pt x="3662172" y="45720"/>
                  </a:lnTo>
                  <a:lnTo>
                    <a:pt x="3662172" y="35052"/>
                  </a:lnTo>
                  <a:close/>
                </a:path>
                <a:path w="5875020" h="2551429">
                  <a:moveTo>
                    <a:pt x="3678936" y="583692"/>
                  </a:moveTo>
                  <a:lnTo>
                    <a:pt x="3672840" y="583692"/>
                  </a:lnTo>
                  <a:lnTo>
                    <a:pt x="3668268" y="582168"/>
                  </a:lnTo>
                  <a:lnTo>
                    <a:pt x="3666744" y="592836"/>
                  </a:lnTo>
                  <a:lnTo>
                    <a:pt x="3672840" y="594360"/>
                  </a:lnTo>
                  <a:lnTo>
                    <a:pt x="3677412" y="594360"/>
                  </a:lnTo>
                  <a:lnTo>
                    <a:pt x="3678936" y="583692"/>
                  </a:lnTo>
                  <a:close/>
                </a:path>
                <a:path w="5875020" h="2551429">
                  <a:moveTo>
                    <a:pt x="3680460" y="2537460"/>
                  </a:moveTo>
                  <a:lnTo>
                    <a:pt x="3648456" y="2535936"/>
                  </a:lnTo>
                  <a:lnTo>
                    <a:pt x="3646932" y="2546604"/>
                  </a:lnTo>
                  <a:lnTo>
                    <a:pt x="3678936" y="2548128"/>
                  </a:lnTo>
                  <a:lnTo>
                    <a:pt x="3680460" y="2537460"/>
                  </a:lnTo>
                  <a:close/>
                </a:path>
                <a:path w="5875020" h="2551429">
                  <a:moveTo>
                    <a:pt x="3683508" y="2421636"/>
                  </a:moveTo>
                  <a:lnTo>
                    <a:pt x="3681984" y="2410968"/>
                  </a:lnTo>
                  <a:lnTo>
                    <a:pt x="3668268" y="2410968"/>
                  </a:lnTo>
                  <a:lnTo>
                    <a:pt x="3649980" y="2412492"/>
                  </a:lnTo>
                  <a:lnTo>
                    <a:pt x="3651504" y="2423160"/>
                  </a:lnTo>
                  <a:lnTo>
                    <a:pt x="3668268" y="2421763"/>
                  </a:lnTo>
                  <a:lnTo>
                    <a:pt x="3683508" y="2421636"/>
                  </a:lnTo>
                  <a:close/>
                </a:path>
                <a:path w="5875020" h="2551429">
                  <a:moveTo>
                    <a:pt x="3683508" y="35052"/>
                  </a:moveTo>
                  <a:lnTo>
                    <a:pt x="3672840" y="35052"/>
                  </a:lnTo>
                  <a:lnTo>
                    <a:pt x="3672840" y="45720"/>
                  </a:lnTo>
                  <a:lnTo>
                    <a:pt x="3683508" y="45720"/>
                  </a:lnTo>
                  <a:lnTo>
                    <a:pt x="3683508" y="35052"/>
                  </a:lnTo>
                  <a:close/>
                </a:path>
                <a:path w="5875020" h="2551429">
                  <a:moveTo>
                    <a:pt x="3700272" y="583692"/>
                  </a:moveTo>
                  <a:lnTo>
                    <a:pt x="3689604" y="583692"/>
                  </a:lnTo>
                  <a:lnTo>
                    <a:pt x="3688080" y="594360"/>
                  </a:lnTo>
                  <a:lnTo>
                    <a:pt x="3698748" y="594360"/>
                  </a:lnTo>
                  <a:lnTo>
                    <a:pt x="3700272" y="583692"/>
                  </a:lnTo>
                  <a:close/>
                </a:path>
                <a:path w="5875020" h="2551429">
                  <a:moveTo>
                    <a:pt x="3704844" y="33528"/>
                  </a:moveTo>
                  <a:lnTo>
                    <a:pt x="3694176" y="35052"/>
                  </a:lnTo>
                  <a:lnTo>
                    <a:pt x="3694176" y="45720"/>
                  </a:lnTo>
                  <a:lnTo>
                    <a:pt x="3704844" y="44196"/>
                  </a:lnTo>
                  <a:lnTo>
                    <a:pt x="3704844" y="33528"/>
                  </a:lnTo>
                  <a:close/>
                </a:path>
                <a:path w="5875020" h="2551429">
                  <a:moveTo>
                    <a:pt x="3721608" y="585216"/>
                  </a:moveTo>
                  <a:lnTo>
                    <a:pt x="3710940" y="585216"/>
                  </a:lnTo>
                  <a:lnTo>
                    <a:pt x="3709416" y="595884"/>
                  </a:lnTo>
                  <a:lnTo>
                    <a:pt x="3720084" y="595884"/>
                  </a:lnTo>
                  <a:lnTo>
                    <a:pt x="3721608" y="585216"/>
                  </a:lnTo>
                  <a:close/>
                </a:path>
                <a:path w="5875020" h="2551429">
                  <a:moveTo>
                    <a:pt x="3723132" y="2538984"/>
                  </a:moveTo>
                  <a:lnTo>
                    <a:pt x="3701796" y="2537460"/>
                  </a:lnTo>
                  <a:lnTo>
                    <a:pt x="3691128" y="2537460"/>
                  </a:lnTo>
                  <a:lnTo>
                    <a:pt x="3689604" y="2548128"/>
                  </a:lnTo>
                  <a:lnTo>
                    <a:pt x="3701796" y="2548128"/>
                  </a:lnTo>
                  <a:lnTo>
                    <a:pt x="3721608" y="2549652"/>
                  </a:lnTo>
                  <a:lnTo>
                    <a:pt x="3723132" y="2538984"/>
                  </a:lnTo>
                  <a:close/>
                </a:path>
                <a:path w="5875020" h="2551429">
                  <a:moveTo>
                    <a:pt x="3726180" y="2418588"/>
                  </a:moveTo>
                  <a:lnTo>
                    <a:pt x="3724656" y="2407920"/>
                  </a:lnTo>
                  <a:lnTo>
                    <a:pt x="3698748" y="2409355"/>
                  </a:lnTo>
                  <a:lnTo>
                    <a:pt x="3692652" y="2409444"/>
                  </a:lnTo>
                  <a:lnTo>
                    <a:pt x="3694176" y="2420112"/>
                  </a:lnTo>
                  <a:lnTo>
                    <a:pt x="3698748" y="2420112"/>
                  </a:lnTo>
                  <a:lnTo>
                    <a:pt x="3726180" y="2418588"/>
                  </a:lnTo>
                  <a:close/>
                </a:path>
                <a:path w="5875020" h="2551429">
                  <a:moveTo>
                    <a:pt x="3726180" y="33528"/>
                  </a:moveTo>
                  <a:lnTo>
                    <a:pt x="3715512" y="33528"/>
                  </a:lnTo>
                  <a:lnTo>
                    <a:pt x="3715512" y="44196"/>
                  </a:lnTo>
                  <a:lnTo>
                    <a:pt x="3726180" y="44196"/>
                  </a:lnTo>
                  <a:lnTo>
                    <a:pt x="3726180" y="33528"/>
                  </a:lnTo>
                  <a:close/>
                </a:path>
                <a:path w="5875020" h="2551429">
                  <a:moveTo>
                    <a:pt x="3742944" y="586740"/>
                  </a:moveTo>
                  <a:lnTo>
                    <a:pt x="3732276" y="585216"/>
                  </a:lnTo>
                  <a:lnTo>
                    <a:pt x="3730752" y="595884"/>
                  </a:lnTo>
                  <a:lnTo>
                    <a:pt x="3741420" y="597408"/>
                  </a:lnTo>
                  <a:lnTo>
                    <a:pt x="3742944" y="586740"/>
                  </a:lnTo>
                  <a:close/>
                </a:path>
                <a:path w="5875020" h="2551429">
                  <a:moveTo>
                    <a:pt x="3747516" y="32004"/>
                  </a:moveTo>
                  <a:lnTo>
                    <a:pt x="3736848" y="33528"/>
                  </a:lnTo>
                  <a:lnTo>
                    <a:pt x="3736848" y="44196"/>
                  </a:lnTo>
                  <a:lnTo>
                    <a:pt x="3747516" y="42672"/>
                  </a:lnTo>
                  <a:lnTo>
                    <a:pt x="3747516" y="32004"/>
                  </a:lnTo>
                  <a:close/>
                </a:path>
                <a:path w="5875020" h="2551429">
                  <a:moveTo>
                    <a:pt x="3764280" y="586740"/>
                  </a:moveTo>
                  <a:lnTo>
                    <a:pt x="3753612" y="586740"/>
                  </a:lnTo>
                  <a:lnTo>
                    <a:pt x="3752088" y="597408"/>
                  </a:lnTo>
                  <a:lnTo>
                    <a:pt x="3762756" y="597408"/>
                  </a:lnTo>
                  <a:lnTo>
                    <a:pt x="3764280" y="586740"/>
                  </a:lnTo>
                  <a:close/>
                </a:path>
                <a:path w="5875020" h="2551429">
                  <a:moveTo>
                    <a:pt x="3765804" y="2538984"/>
                  </a:moveTo>
                  <a:lnTo>
                    <a:pt x="3733800" y="2538984"/>
                  </a:lnTo>
                  <a:lnTo>
                    <a:pt x="3732276" y="2549652"/>
                  </a:lnTo>
                  <a:lnTo>
                    <a:pt x="3764280" y="2549652"/>
                  </a:lnTo>
                  <a:lnTo>
                    <a:pt x="3765804" y="2538984"/>
                  </a:lnTo>
                  <a:close/>
                </a:path>
                <a:path w="5875020" h="2551429">
                  <a:moveTo>
                    <a:pt x="3768852" y="2417064"/>
                  </a:moveTo>
                  <a:lnTo>
                    <a:pt x="3767328" y="2406396"/>
                  </a:lnTo>
                  <a:lnTo>
                    <a:pt x="3758184" y="2406396"/>
                  </a:lnTo>
                  <a:lnTo>
                    <a:pt x="3735324" y="2407920"/>
                  </a:lnTo>
                  <a:lnTo>
                    <a:pt x="3736848" y="2418588"/>
                  </a:lnTo>
                  <a:lnTo>
                    <a:pt x="3758184" y="2417064"/>
                  </a:lnTo>
                  <a:lnTo>
                    <a:pt x="3768852" y="2417064"/>
                  </a:lnTo>
                  <a:close/>
                </a:path>
                <a:path w="5875020" h="2551429">
                  <a:moveTo>
                    <a:pt x="3768852" y="32004"/>
                  </a:moveTo>
                  <a:lnTo>
                    <a:pt x="3758184" y="32004"/>
                  </a:lnTo>
                  <a:lnTo>
                    <a:pt x="3758184" y="42672"/>
                  </a:lnTo>
                  <a:lnTo>
                    <a:pt x="3768852" y="42672"/>
                  </a:lnTo>
                  <a:lnTo>
                    <a:pt x="3768852" y="32004"/>
                  </a:lnTo>
                  <a:close/>
                </a:path>
                <a:path w="5875020" h="2551429">
                  <a:moveTo>
                    <a:pt x="3785616" y="588264"/>
                  </a:moveTo>
                  <a:lnTo>
                    <a:pt x="3774948" y="588264"/>
                  </a:lnTo>
                  <a:lnTo>
                    <a:pt x="3773424" y="598932"/>
                  </a:lnTo>
                  <a:lnTo>
                    <a:pt x="3784092" y="598932"/>
                  </a:lnTo>
                  <a:lnTo>
                    <a:pt x="3785616" y="588264"/>
                  </a:lnTo>
                  <a:close/>
                </a:path>
                <a:path w="5875020" h="2551429">
                  <a:moveTo>
                    <a:pt x="3790188" y="30480"/>
                  </a:moveTo>
                  <a:lnTo>
                    <a:pt x="3779520" y="32004"/>
                  </a:lnTo>
                  <a:lnTo>
                    <a:pt x="3779520" y="42672"/>
                  </a:lnTo>
                  <a:lnTo>
                    <a:pt x="3790188" y="41148"/>
                  </a:lnTo>
                  <a:lnTo>
                    <a:pt x="3790188" y="30480"/>
                  </a:lnTo>
                  <a:close/>
                </a:path>
                <a:path w="5875020" h="2551429">
                  <a:moveTo>
                    <a:pt x="3806952" y="589788"/>
                  </a:moveTo>
                  <a:lnTo>
                    <a:pt x="3796284" y="588264"/>
                  </a:lnTo>
                  <a:lnTo>
                    <a:pt x="3794760" y="598932"/>
                  </a:lnTo>
                  <a:lnTo>
                    <a:pt x="3805428" y="600456"/>
                  </a:lnTo>
                  <a:lnTo>
                    <a:pt x="3806952" y="589788"/>
                  </a:lnTo>
                  <a:close/>
                </a:path>
                <a:path w="5875020" h="2551429">
                  <a:moveTo>
                    <a:pt x="3808476" y="2540508"/>
                  </a:moveTo>
                  <a:lnTo>
                    <a:pt x="3776472" y="2538984"/>
                  </a:lnTo>
                  <a:lnTo>
                    <a:pt x="3776472" y="2549652"/>
                  </a:lnTo>
                  <a:lnTo>
                    <a:pt x="3808476" y="2551176"/>
                  </a:lnTo>
                  <a:lnTo>
                    <a:pt x="3808476" y="2540508"/>
                  </a:lnTo>
                  <a:close/>
                </a:path>
                <a:path w="5875020" h="2551429">
                  <a:moveTo>
                    <a:pt x="3811524" y="2414016"/>
                  </a:moveTo>
                  <a:lnTo>
                    <a:pt x="3810000" y="2403348"/>
                  </a:lnTo>
                  <a:lnTo>
                    <a:pt x="3777996" y="2404872"/>
                  </a:lnTo>
                  <a:lnTo>
                    <a:pt x="3779520" y="2415540"/>
                  </a:lnTo>
                  <a:lnTo>
                    <a:pt x="3811524" y="2414016"/>
                  </a:lnTo>
                  <a:close/>
                </a:path>
                <a:path w="5875020" h="2551429">
                  <a:moveTo>
                    <a:pt x="3811524" y="30480"/>
                  </a:moveTo>
                  <a:lnTo>
                    <a:pt x="3800856" y="30480"/>
                  </a:lnTo>
                  <a:lnTo>
                    <a:pt x="3800856" y="41148"/>
                  </a:lnTo>
                  <a:lnTo>
                    <a:pt x="3811524" y="41148"/>
                  </a:lnTo>
                  <a:lnTo>
                    <a:pt x="3811524" y="30480"/>
                  </a:lnTo>
                  <a:close/>
                </a:path>
                <a:path w="5875020" h="2551429">
                  <a:moveTo>
                    <a:pt x="3828288" y="589788"/>
                  </a:moveTo>
                  <a:lnTo>
                    <a:pt x="3817620" y="589788"/>
                  </a:lnTo>
                  <a:lnTo>
                    <a:pt x="3816096" y="600456"/>
                  </a:lnTo>
                  <a:lnTo>
                    <a:pt x="3826764" y="600456"/>
                  </a:lnTo>
                  <a:lnTo>
                    <a:pt x="3828288" y="589788"/>
                  </a:lnTo>
                  <a:close/>
                </a:path>
                <a:path w="5875020" h="2551429">
                  <a:moveTo>
                    <a:pt x="3832860" y="28956"/>
                  </a:moveTo>
                  <a:lnTo>
                    <a:pt x="3822192" y="30480"/>
                  </a:lnTo>
                  <a:lnTo>
                    <a:pt x="3822192" y="41148"/>
                  </a:lnTo>
                  <a:lnTo>
                    <a:pt x="3832860" y="39624"/>
                  </a:lnTo>
                  <a:lnTo>
                    <a:pt x="3832860" y="28956"/>
                  </a:lnTo>
                  <a:close/>
                </a:path>
                <a:path w="5875020" h="2551429">
                  <a:moveTo>
                    <a:pt x="3849624" y="591312"/>
                  </a:moveTo>
                  <a:lnTo>
                    <a:pt x="3845052" y="591312"/>
                  </a:lnTo>
                  <a:lnTo>
                    <a:pt x="3838956" y="589788"/>
                  </a:lnTo>
                  <a:lnTo>
                    <a:pt x="3837432" y="600456"/>
                  </a:lnTo>
                  <a:lnTo>
                    <a:pt x="3845052" y="601980"/>
                  </a:lnTo>
                  <a:lnTo>
                    <a:pt x="3848100" y="601980"/>
                  </a:lnTo>
                  <a:lnTo>
                    <a:pt x="3849624" y="591312"/>
                  </a:lnTo>
                  <a:close/>
                </a:path>
                <a:path w="5875020" h="2551429">
                  <a:moveTo>
                    <a:pt x="3851148" y="2540508"/>
                  </a:moveTo>
                  <a:lnTo>
                    <a:pt x="3819144" y="2540508"/>
                  </a:lnTo>
                  <a:lnTo>
                    <a:pt x="3819144" y="2551176"/>
                  </a:lnTo>
                  <a:lnTo>
                    <a:pt x="3851148" y="2551176"/>
                  </a:lnTo>
                  <a:lnTo>
                    <a:pt x="3851148" y="2540508"/>
                  </a:lnTo>
                  <a:close/>
                </a:path>
                <a:path w="5875020" h="2551429">
                  <a:moveTo>
                    <a:pt x="3854196" y="2410968"/>
                  </a:moveTo>
                  <a:lnTo>
                    <a:pt x="3852672" y="2400300"/>
                  </a:lnTo>
                  <a:lnTo>
                    <a:pt x="3820668" y="2403348"/>
                  </a:lnTo>
                  <a:lnTo>
                    <a:pt x="3822192" y="2414016"/>
                  </a:lnTo>
                  <a:lnTo>
                    <a:pt x="3854196" y="2410968"/>
                  </a:lnTo>
                  <a:close/>
                </a:path>
                <a:path w="5875020" h="2551429">
                  <a:moveTo>
                    <a:pt x="3854196" y="28956"/>
                  </a:moveTo>
                  <a:lnTo>
                    <a:pt x="3843528" y="28956"/>
                  </a:lnTo>
                  <a:lnTo>
                    <a:pt x="3843528" y="39624"/>
                  </a:lnTo>
                  <a:lnTo>
                    <a:pt x="3854196" y="39624"/>
                  </a:lnTo>
                  <a:lnTo>
                    <a:pt x="3854196" y="28956"/>
                  </a:lnTo>
                  <a:close/>
                </a:path>
                <a:path w="5875020" h="2551429">
                  <a:moveTo>
                    <a:pt x="3870960" y="591312"/>
                  </a:moveTo>
                  <a:lnTo>
                    <a:pt x="3860292" y="591312"/>
                  </a:lnTo>
                  <a:lnTo>
                    <a:pt x="3858768" y="601980"/>
                  </a:lnTo>
                  <a:lnTo>
                    <a:pt x="3869436" y="601980"/>
                  </a:lnTo>
                  <a:lnTo>
                    <a:pt x="3870960" y="591312"/>
                  </a:lnTo>
                  <a:close/>
                </a:path>
                <a:path w="5875020" h="2551429">
                  <a:moveTo>
                    <a:pt x="3875532" y="27432"/>
                  </a:moveTo>
                  <a:lnTo>
                    <a:pt x="3864864" y="28956"/>
                  </a:lnTo>
                  <a:lnTo>
                    <a:pt x="3864864" y="39624"/>
                  </a:lnTo>
                  <a:lnTo>
                    <a:pt x="3875532" y="38100"/>
                  </a:lnTo>
                  <a:lnTo>
                    <a:pt x="3875532" y="27432"/>
                  </a:lnTo>
                  <a:close/>
                </a:path>
                <a:path w="5875020" h="2551429">
                  <a:moveTo>
                    <a:pt x="3892296" y="592836"/>
                  </a:moveTo>
                  <a:lnTo>
                    <a:pt x="3881628" y="592836"/>
                  </a:lnTo>
                  <a:lnTo>
                    <a:pt x="3880104" y="603504"/>
                  </a:lnTo>
                  <a:lnTo>
                    <a:pt x="3890772" y="603504"/>
                  </a:lnTo>
                  <a:lnTo>
                    <a:pt x="3892296" y="592836"/>
                  </a:lnTo>
                  <a:close/>
                </a:path>
                <a:path w="5875020" h="2551429">
                  <a:moveTo>
                    <a:pt x="3893820" y="2540508"/>
                  </a:moveTo>
                  <a:lnTo>
                    <a:pt x="3861816" y="2540508"/>
                  </a:lnTo>
                  <a:lnTo>
                    <a:pt x="3861816" y="2551176"/>
                  </a:lnTo>
                  <a:lnTo>
                    <a:pt x="3893820" y="2551176"/>
                  </a:lnTo>
                  <a:lnTo>
                    <a:pt x="3893820" y="2540508"/>
                  </a:lnTo>
                  <a:close/>
                </a:path>
                <a:path w="5875020" h="2551429">
                  <a:moveTo>
                    <a:pt x="3896868" y="2409444"/>
                  </a:moveTo>
                  <a:lnTo>
                    <a:pt x="3895344" y="2398776"/>
                  </a:lnTo>
                  <a:lnTo>
                    <a:pt x="3883152" y="2398776"/>
                  </a:lnTo>
                  <a:lnTo>
                    <a:pt x="3863340" y="2400300"/>
                  </a:lnTo>
                  <a:lnTo>
                    <a:pt x="3864864" y="2410968"/>
                  </a:lnTo>
                  <a:lnTo>
                    <a:pt x="3883152" y="2409444"/>
                  </a:lnTo>
                  <a:lnTo>
                    <a:pt x="3896868" y="2409444"/>
                  </a:lnTo>
                  <a:close/>
                </a:path>
                <a:path w="5875020" h="2551429">
                  <a:moveTo>
                    <a:pt x="3896868" y="27432"/>
                  </a:moveTo>
                  <a:lnTo>
                    <a:pt x="3886200" y="27432"/>
                  </a:lnTo>
                  <a:lnTo>
                    <a:pt x="3886200" y="38100"/>
                  </a:lnTo>
                  <a:lnTo>
                    <a:pt x="3896868" y="38100"/>
                  </a:lnTo>
                  <a:lnTo>
                    <a:pt x="3896868" y="27432"/>
                  </a:lnTo>
                  <a:close/>
                </a:path>
                <a:path w="5875020" h="2551429">
                  <a:moveTo>
                    <a:pt x="3912108" y="594360"/>
                  </a:moveTo>
                  <a:lnTo>
                    <a:pt x="3901440" y="592836"/>
                  </a:lnTo>
                  <a:lnTo>
                    <a:pt x="3901440" y="603504"/>
                  </a:lnTo>
                  <a:lnTo>
                    <a:pt x="3912108" y="605028"/>
                  </a:lnTo>
                  <a:lnTo>
                    <a:pt x="3912108" y="594360"/>
                  </a:lnTo>
                  <a:close/>
                </a:path>
                <a:path w="5875020" h="2551429">
                  <a:moveTo>
                    <a:pt x="3918204" y="25908"/>
                  </a:moveTo>
                  <a:lnTo>
                    <a:pt x="3907536" y="27432"/>
                  </a:lnTo>
                  <a:lnTo>
                    <a:pt x="3907536" y="38100"/>
                  </a:lnTo>
                  <a:lnTo>
                    <a:pt x="3918204" y="36576"/>
                  </a:lnTo>
                  <a:lnTo>
                    <a:pt x="3918204" y="25908"/>
                  </a:lnTo>
                  <a:close/>
                </a:path>
                <a:path w="5875020" h="2551429">
                  <a:moveTo>
                    <a:pt x="3933444" y="594360"/>
                  </a:moveTo>
                  <a:lnTo>
                    <a:pt x="3922776" y="594360"/>
                  </a:lnTo>
                  <a:lnTo>
                    <a:pt x="3922776" y="605028"/>
                  </a:lnTo>
                  <a:lnTo>
                    <a:pt x="3933444" y="605028"/>
                  </a:lnTo>
                  <a:lnTo>
                    <a:pt x="3933444" y="594360"/>
                  </a:lnTo>
                  <a:close/>
                </a:path>
                <a:path w="5875020" h="2551429">
                  <a:moveTo>
                    <a:pt x="3936492" y="2540508"/>
                  </a:moveTo>
                  <a:lnTo>
                    <a:pt x="3904488" y="2540508"/>
                  </a:lnTo>
                  <a:lnTo>
                    <a:pt x="3904488" y="2551176"/>
                  </a:lnTo>
                  <a:lnTo>
                    <a:pt x="3936492" y="2551176"/>
                  </a:lnTo>
                  <a:lnTo>
                    <a:pt x="3936492" y="2540508"/>
                  </a:lnTo>
                  <a:close/>
                </a:path>
                <a:path w="5875020" h="2551429">
                  <a:moveTo>
                    <a:pt x="3939540" y="2406396"/>
                  </a:moveTo>
                  <a:lnTo>
                    <a:pt x="3938016" y="2395728"/>
                  </a:lnTo>
                  <a:lnTo>
                    <a:pt x="3906012" y="2398776"/>
                  </a:lnTo>
                  <a:lnTo>
                    <a:pt x="3907536" y="2409444"/>
                  </a:lnTo>
                  <a:lnTo>
                    <a:pt x="3939540" y="2406396"/>
                  </a:lnTo>
                  <a:close/>
                </a:path>
                <a:path w="5875020" h="2551429">
                  <a:moveTo>
                    <a:pt x="3939540" y="25908"/>
                  </a:moveTo>
                  <a:lnTo>
                    <a:pt x="3928872" y="25908"/>
                  </a:lnTo>
                  <a:lnTo>
                    <a:pt x="3928872" y="36576"/>
                  </a:lnTo>
                  <a:lnTo>
                    <a:pt x="3939540" y="36576"/>
                  </a:lnTo>
                  <a:lnTo>
                    <a:pt x="3939540" y="25908"/>
                  </a:lnTo>
                  <a:close/>
                </a:path>
                <a:path w="5875020" h="2551429">
                  <a:moveTo>
                    <a:pt x="3954780" y="595884"/>
                  </a:moveTo>
                  <a:lnTo>
                    <a:pt x="3944112" y="595884"/>
                  </a:lnTo>
                  <a:lnTo>
                    <a:pt x="3944112" y="606552"/>
                  </a:lnTo>
                  <a:lnTo>
                    <a:pt x="3954780" y="606552"/>
                  </a:lnTo>
                  <a:lnTo>
                    <a:pt x="3954780" y="595884"/>
                  </a:lnTo>
                  <a:close/>
                </a:path>
                <a:path w="5875020" h="2551429">
                  <a:moveTo>
                    <a:pt x="3960876" y="24384"/>
                  </a:moveTo>
                  <a:lnTo>
                    <a:pt x="3950208" y="25908"/>
                  </a:lnTo>
                  <a:lnTo>
                    <a:pt x="3950208" y="36576"/>
                  </a:lnTo>
                  <a:lnTo>
                    <a:pt x="3960876" y="35052"/>
                  </a:lnTo>
                  <a:lnTo>
                    <a:pt x="3960876" y="24384"/>
                  </a:lnTo>
                  <a:close/>
                </a:path>
                <a:path w="5875020" h="2551429">
                  <a:moveTo>
                    <a:pt x="3976116" y="595884"/>
                  </a:moveTo>
                  <a:lnTo>
                    <a:pt x="3965448" y="595884"/>
                  </a:lnTo>
                  <a:lnTo>
                    <a:pt x="3965448" y="606552"/>
                  </a:lnTo>
                  <a:lnTo>
                    <a:pt x="3976116" y="606552"/>
                  </a:lnTo>
                  <a:lnTo>
                    <a:pt x="3976116" y="595884"/>
                  </a:lnTo>
                  <a:close/>
                </a:path>
                <a:path w="5875020" h="2551429">
                  <a:moveTo>
                    <a:pt x="3979164" y="2549652"/>
                  </a:moveTo>
                  <a:lnTo>
                    <a:pt x="3977640" y="2538984"/>
                  </a:lnTo>
                  <a:lnTo>
                    <a:pt x="3970020" y="2540508"/>
                  </a:lnTo>
                  <a:lnTo>
                    <a:pt x="3947160" y="2540508"/>
                  </a:lnTo>
                  <a:lnTo>
                    <a:pt x="3947160" y="2551176"/>
                  </a:lnTo>
                  <a:lnTo>
                    <a:pt x="3970020" y="2551176"/>
                  </a:lnTo>
                  <a:lnTo>
                    <a:pt x="3979164" y="2549652"/>
                  </a:lnTo>
                  <a:close/>
                </a:path>
                <a:path w="5875020" h="2551429">
                  <a:moveTo>
                    <a:pt x="3982212" y="2404872"/>
                  </a:moveTo>
                  <a:lnTo>
                    <a:pt x="3980688" y="2394204"/>
                  </a:lnTo>
                  <a:lnTo>
                    <a:pt x="3948684" y="2395728"/>
                  </a:lnTo>
                  <a:lnTo>
                    <a:pt x="3950208" y="2406396"/>
                  </a:lnTo>
                  <a:lnTo>
                    <a:pt x="3982212" y="2404872"/>
                  </a:lnTo>
                  <a:close/>
                </a:path>
                <a:path w="5875020" h="2551429">
                  <a:moveTo>
                    <a:pt x="3982212" y="24384"/>
                  </a:moveTo>
                  <a:lnTo>
                    <a:pt x="3971544" y="24384"/>
                  </a:lnTo>
                  <a:lnTo>
                    <a:pt x="3971544" y="35052"/>
                  </a:lnTo>
                  <a:lnTo>
                    <a:pt x="3982212" y="35052"/>
                  </a:lnTo>
                  <a:lnTo>
                    <a:pt x="3982212" y="24384"/>
                  </a:lnTo>
                  <a:close/>
                </a:path>
                <a:path w="5875020" h="2551429">
                  <a:moveTo>
                    <a:pt x="3997452" y="597408"/>
                  </a:moveTo>
                  <a:lnTo>
                    <a:pt x="3986784" y="597408"/>
                  </a:lnTo>
                  <a:lnTo>
                    <a:pt x="3986784" y="608076"/>
                  </a:lnTo>
                  <a:lnTo>
                    <a:pt x="3997452" y="608076"/>
                  </a:lnTo>
                  <a:lnTo>
                    <a:pt x="3997452" y="597408"/>
                  </a:lnTo>
                  <a:close/>
                </a:path>
                <a:path w="5875020" h="2551429">
                  <a:moveTo>
                    <a:pt x="4003548" y="22860"/>
                  </a:moveTo>
                  <a:lnTo>
                    <a:pt x="3992880" y="24384"/>
                  </a:lnTo>
                  <a:lnTo>
                    <a:pt x="3992880" y="35052"/>
                  </a:lnTo>
                  <a:lnTo>
                    <a:pt x="4003548" y="33528"/>
                  </a:lnTo>
                  <a:lnTo>
                    <a:pt x="4003548" y="22860"/>
                  </a:lnTo>
                  <a:close/>
                </a:path>
                <a:path w="5875020" h="2551429">
                  <a:moveTo>
                    <a:pt x="4021836" y="2549652"/>
                  </a:moveTo>
                  <a:lnTo>
                    <a:pt x="4020312" y="2538984"/>
                  </a:lnTo>
                  <a:lnTo>
                    <a:pt x="3988308" y="2538984"/>
                  </a:lnTo>
                  <a:lnTo>
                    <a:pt x="3989832" y="2549652"/>
                  </a:lnTo>
                  <a:lnTo>
                    <a:pt x="4021836" y="2549652"/>
                  </a:lnTo>
                  <a:close/>
                </a:path>
                <a:path w="5875020" h="2551429">
                  <a:moveTo>
                    <a:pt x="4024884" y="2401824"/>
                  </a:moveTo>
                  <a:lnTo>
                    <a:pt x="4023360" y="2391156"/>
                  </a:lnTo>
                  <a:lnTo>
                    <a:pt x="4009644" y="2392680"/>
                  </a:lnTo>
                  <a:lnTo>
                    <a:pt x="3991356" y="2392680"/>
                  </a:lnTo>
                  <a:lnTo>
                    <a:pt x="3992880" y="2403348"/>
                  </a:lnTo>
                  <a:lnTo>
                    <a:pt x="4011168" y="2403348"/>
                  </a:lnTo>
                  <a:lnTo>
                    <a:pt x="4024884" y="2401824"/>
                  </a:lnTo>
                  <a:close/>
                </a:path>
                <a:path w="5875020" h="2551429">
                  <a:moveTo>
                    <a:pt x="4024884" y="22860"/>
                  </a:moveTo>
                  <a:lnTo>
                    <a:pt x="4014216" y="22860"/>
                  </a:lnTo>
                  <a:lnTo>
                    <a:pt x="4014216" y="33528"/>
                  </a:lnTo>
                  <a:lnTo>
                    <a:pt x="4024884" y="33528"/>
                  </a:lnTo>
                  <a:lnTo>
                    <a:pt x="4024884" y="22860"/>
                  </a:lnTo>
                  <a:close/>
                </a:path>
                <a:path w="5875020" h="2551429">
                  <a:moveTo>
                    <a:pt x="4046220" y="21336"/>
                  </a:moveTo>
                  <a:lnTo>
                    <a:pt x="4035552" y="22860"/>
                  </a:lnTo>
                  <a:lnTo>
                    <a:pt x="4035552" y="33528"/>
                  </a:lnTo>
                  <a:lnTo>
                    <a:pt x="4046220" y="32004"/>
                  </a:lnTo>
                  <a:lnTo>
                    <a:pt x="4046220" y="21336"/>
                  </a:lnTo>
                  <a:close/>
                </a:path>
                <a:path w="5875020" h="2551429">
                  <a:moveTo>
                    <a:pt x="4064508" y="2548128"/>
                  </a:moveTo>
                  <a:lnTo>
                    <a:pt x="4062984" y="2537460"/>
                  </a:lnTo>
                  <a:lnTo>
                    <a:pt x="4035552" y="2538984"/>
                  </a:lnTo>
                  <a:lnTo>
                    <a:pt x="4030980" y="2538984"/>
                  </a:lnTo>
                  <a:lnTo>
                    <a:pt x="4032504" y="2549652"/>
                  </a:lnTo>
                  <a:lnTo>
                    <a:pt x="4035552" y="2549652"/>
                  </a:lnTo>
                  <a:lnTo>
                    <a:pt x="4064508" y="2548128"/>
                  </a:lnTo>
                  <a:close/>
                </a:path>
                <a:path w="5875020" h="2551429">
                  <a:moveTo>
                    <a:pt x="4066032" y="2388108"/>
                  </a:moveTo>
                  <a:lnTo>
                    <a:pt x="4034028" y="2391156"/>
                  </a:lnTo>
                  <a:lnTo>
                    <a:pt x="4034028" y="2401824"/>
                  </a:lnTo>
                  <a:lnTo>
                    <a:pt x="4066032" y="2398776"/>
                  </a:lnTo>
                  <a:lnTo>
                    <a:pt x="4066032" y="2388108"/>
                  </a:lnTo>
                  <a:close/>
                </a:path>
                <a:path w="5875020" h="2551429">
                  <a:moveTo>
                    <a:pt x="4067556" y="21336"/>
                  </a:moveTo>
                  <a:lnTo>
                    <a:pt x="4056888" y="21336"/>
                  </a:lnTo>
                  <a:lnTo>
                    <a:pt x="4056888" y="32004"/>
                  </a:lnTo>
                  <a:lnTo>
                    <a:pt x="4067556" y="32004"/>
                  </a:lnTo>
                  <a:lnTo>
                    <a:pt x="4067556" y="21336"/>
                  </a:lnTo>
                  <a:close/>
                </a:path>
                <a:path w="5875020" h="2551429">
                  <a:moveTo>
                    <a:pt x="4088892" y="19812"/>
                  </a:moveTo>
                  <a:lnTo>
                    <a:pt x="4078224" y="21336"/>
                  </a:lnTo>
                  <a:lnTo>
                    <a:pt x="4078224" y="32004"/>
                  </a:lnTo>
                  <a:lnTo>
                    <a:pt x="4088892" y="30480"/>
                  </a:lnTo>
                  <a:lnTo>
                    <a:pt x="4088892" y="19812"/>
                  </a:lnTo>
                  <a:close/>
                </a:path>
                <a:path w="5875020" h="2551429">
                  <a:moveTo>
                    <a:pt x="4107180" y="2546604"/>
                  </a:moveTo>
                  <a:lnTo>
                    <a:pt x="4105656" y="2535936"/>
                  </a:lnTo>
                  <a:lnTo>
                    <a:pt x="4102608" y="2535936"/>
                  </a:lnTo>
                  <a:lnTo>
                    <a:pt x="4073652" y="2537460"/>
                  </a:lnTo>
                  <a:lnTo>
                    <a:pt x="4075176" y="2548128"/>
                  </a:lnTo>
                  <a:lnTo>
                    <a:pt x="4102608" y="2546604"/>
                  </a:lnTo>
                  <a:lnTo>
                    <a:pt x="4107180" y="2546604"/>
                  </a:lnTo>
                  <a:close/>
                </a:path>
                <a:path w="5875020" h="2551429">
                  <a:moveTo>
                    <a:pt x="4108704" y="2386584"/>
                  </a:moveTo>
                  <a:lnTo>
                    <a:pt x="4102608" y="2386584"/>
                  </a:lnTo>
                  <a:lnTo>
                    <a:pt x="4076700" y="2388108"/>
                  </a:lnTo>
                  <a:lnTo>
                    <a:pt x="4076700" y="2398776"/>
                  </a:lnTo>
                  <a:lnTo>
                    <a:pt x="4102608" y="2397328"/>
                  </a:lnTo>
                  <a:lnTo>
                    <a:pt x="4108704" y="2397252"/>
                  </a:lnTo>
                  <a:lnTo>
                    <a:pt x="4108704" y="2386584"/>
                  </a:lnTo>
                  <a:close/>
                </a:path>
                <a:path w="5875020" h="2551429">
                  <a:moveTo>
                    <a:pt x="4110228" y="19812"/>
                  </a:moveTo>
                  <a:lnTo>
                    <a:pt x="4099560" y="19812"/>
                  </a:lnTo>
                  <a:lnTo>
                    <a:pt x="4099560" y="30480"/>
                  </a:lnTo>
                  <a:lnTo>
                    <a:pt x="4110228" y="30480"/>
                  </a:lnTo>
                  <a:lnTo>
                    <a:pt x="4110228" y="19812"/>
                  </a:lnTo>
                  <a:close/>
                </a:path>
                <a:path w="5875020" h="2551429">
                  <a:moveTo>
                    <a:pt x="4131564" y="18288"/>
                  </a:moveTo>
                  <a:lnTo>
                    <a:pt x="4120896" y="19812"/>
                  </a:lnTo>
                  <a:lnTo>
                    <a:pt x="4120896" y="30480"/>
                  </a:lnTo>
                  <a:lnTo>
                    <a:pt x="4131564" y="28956"/>
                  </a:lnTo>
                  <a:lnTo>
                    <a:pt x="4131564" y="18288"/>
                  </a:lnTo>
                  <a:close/>
                </a:path>
                <a:path w="5875020" h="2551429">
                  <a:moveTo>
                    <a:pt x="4149852" y="2545080"/>
                  </a:moveTo>
                  <a:lnTo>
                    <a:pt x="4148328" y="2534412"/>
                  </a:lnTo>
                  <a:lnTo>
                    <a:pt x="4116324" y="2535936"/>
                  </a:lnTo>
                  <a:lnTo>
                    <a:pt x="4117848" y="2546604"/>
                  </a:lnTo>
                  <a:lnTo>
                    <a:pt x="4149852" y="2545080"/>
                  </a:lnTo>
                  <a:close/>
                </a:path>
                <a:path w="5875020" h="2551429">
                  <a:moveTo>
                    <a:pt x="4151376" y="2383536"/>
                  </a:moveTo>
                  <a:lnTo>
                    <a:pt x="4133088" y="2385060"/>
                  </a:lnTo>
                  <a:lnTo>
                    <a:pt x="4119372" y="2385060"/>
                  </a:lnTo>
                  <a:lnTo>
                    <a:pt x="4119372" y="2395728"/>
                  </a:lnTo>
                  <a:lnTo>
                    <a:pt x="4133088" y="2395728"/>
                  </a:lnTo>
                  <a:lnTo>
                    <a:pt x="4151376" y="2394204"/>
                  </a:lnTo>
                  <a:lnTo>
                    <a:pt x="4151376" y="2383536"/>
                  </a:lnTo>
                  <a:close/>
                </a:path>
                <a:path w="5875020" h="2551429">
                  <a:moveTo>
                    <a:pt x="4152900" y="18288"/>
                  </a:moveTo>
                  <a:lnTo>
                    <a:pt x="4142232" y="18288"/>
                  </a:lnTo>
                  <a:lnTo>
                    <a:pt x="4142232" y="28956"/>
                  </a:lnTo>
                  <a:lnTo>
                    <a:pt x="4152900" y="28956"/>
                  </a:lnTo>
                  <a:lnTo>
                    <a:pt x="4152900" y="18288"/>
                  </a:lnTo>
                  <a:close/>
                </a:path>
                <a:path w="5875020" h="2551429">
                  <a:moveTo>
                    <a:pt x="4174236" y="16764"/>
                  </a:moveTo>
                  <a:lnTo>
                    <a:pt x="4163568" y="18288"/>
                  </a:lnTo>
                  <a:lnTo>
                    <a:pt x="4163568" y="28956"/>
                  </a:lnTo>
                  <a:lnTo>
                    <a:pt x="4174236" y="27432"/>
                  </a:lnTo>
                  <a:lnTo>
                    <a:pt x="4174236" y="16764"/>
                  </a:lnTo>
                  <a:close/>
                </a:path>
                <a:path w="5875020" h="2551429">
                  <a:moveTo>
                    <a:pt x="4192524" y="2542032"/>
                  </a:moveTo>
                  <a:lnTo>
                    <a:pt x="4191000" y="2531364"/>
                  </a:lnTo>
                  <a:lnTo>
                    <a:pt x="4169664" y="2532888"/>
                  </a:lnTo>
                  <a:lnTo>
                    <a:pt x="4158996" y="2532888"/>
                  </a:lnTo>
                  <a:lnTo>
                    <a:pt x="4160520" y="2543556"/>
                  </a:lnTo>
                  <a:lnTo>
                    <a:pt x="4169664" y="2543556"/>
                  </a:lnTo>
                  <a:lnTo>
                    <a:pt x="4192524" y="2542032"/>
                  </a:lnTo>
                  <a:close/>
                </a:path>
                <a:path w="5875020" h="2551429">
                  <a:moveTo>
                    <a:pt x="4194048" y="2380488"/>
                  </a:moveTo>
                  <a:lnTo>
                    <a:pt x="4191000" y="2380488"/>
                  </a:lnTo>
                  <a:lnTo>
                    <a:pt x="4162044" y="2382012"/>
                  </a:lnTo>
                  <a:lnTo>
                    <a:pt x="4162044" y="2392680"/>
                  </a:lnTo>
                  <a:lnTo>
                    <a:pt x="4163568" y="2392680"/>
                  </a:lnTo>
                  <a:lnTo>
                    <a:pt x="4191000" y="2391156"/>
                  </a:lnTo>
                  <a:lnTo>
                    <a:pt x="4194048" y="2391156"/>
                  </a:lnTo>
                  <a:lnTo>
                    <a:pt x="4194048" y="2380488"/>
                  </a:lnTo>
                  <a:close/>
                </a:path>
                <a:path w="5875020" h="2551429">
                  <a:moveTo>
                    <a:pt x="4195572" y="16764"/>
                  </a:moveTo>
                  <a:lnTo>
                    <a:pt x="4184904" y="16764"/>
                  </a:lnTo>
                  <a:lnTo>
                    <a:pt x="4184904" y="27432"/>
                  </a:lnTo>
                  <a:lnTo>
                    <a:pt x="4195572" y="27432"/>
                  </a:lnTo>
                  <a:lnTo>
                    <a:pt x="4195572" y="16764"/>
                  </a:lnTo>
                  <a:close/>
                </a:path>
                <a:path w="5875020" h="2551429">
                  <a:moveTo>
                    <a:pt x="4216908" y="15240"/>
                  </a:moveTo>
                  <a:lnTo>
                    <a:pt x="4206240" y="16764"/>
                  </a:lnTo>
                  <a:lnTo>
                    <a:pt x="4206240" y="27432"/>
                  </a:lnTo>
                  <a:lnTo>
                    <a:pt x="4216908" y="25908"/>
                  </a:lnTo>
                  <a:lnTo>
                    <a:pt x="4216908" y="15240"/>
                  </a:lnTo>
                  <a:close/>
                </a:path>
                <a:path w="5875020" h="2551429">
                  <a:moveTo>
                    <a:pt x="4235196" y="2538984"/>
                  </a:moveTo>
                  <a:lnTo>
                    <a:pt x="4233672" y="2528316"/>
                  </a:lnTo>
                  <a:lnTo>
                    <a:pt x="4201668" y="2531364"/>
                  </a:lnTo>
                  <a:lnTo>
                    <a:pt x="4203192" y="2542032"/>
                  </a:lnTo>
                  <a:lnTo>
                    <a:pt x="4235196" y="2538984"/>
                  </a:lnTo>
                  <a:close/>
                </a:path>
                <a:path w="5875020" h="2551429">
                  <a:moveTo>
                    <a:pt x="4236720" y="2377440"/>
                  </a:moveTo>
                  <a:lnTo>
                    <a:pt x="4219956" y="2378837"/>
                  </a:lnTo>
                  <a:lnTo>
                    <a:pt x="4204716" y="2378964"/>
                  </a:lnTo>
                  <a:lnTo>
                    <a:pt x="4204716" y="2389632"/>
                  </a:lnTo>
                  <a:lnTo>
                    <a:pt x="4219956" y="2389632"/>
                  </a:lnTo>
                  <a:lnTo>
                    <a:pt x="4236720" y="2388108"/>
                  </a:lnTo>
                  <a:lnTo>
                    <a:pt x="4236720" y="2377440"/>
                  </a:lnTo>
                  <a:close/>
                </a:path>
                <a:path w="5875020" h="2551429">
                  <a:moveTo>
                    <a:pt x="4238244" y="15240"/>
                  </a:moveTo>
                  <a:lnTo>
                    <a:pt x="4227576" y="15240"/>
                  </a:lnTo>
                  <a:lnTo>
                    <a:pt x="4227576" y="25908"/>
                  </a:lnTo>
                  <a:lnTo>
                    <a:pt x="4238244" y="25908"/>
                  </a:lnTo>
                  <a:lnTo>
                    <a:pt x="4238244" y="15240"/>
                  </a:lnTo>
                  <a:close/>
                </a:path>
                <a:path w="5875020" h="2551429">
                  <a:moveTo>
                    <a:pt x="4259580" y="13716"/>
                  </a:moveTo>
                  <a:lnTo>
                    <a:pt x="4248912" y="15240"/>
                  </a:lnTo>
                  <a:lnTo>
                    <a:pt x="4248912" y="25908"/>
                  </a:lnTo>
                  <a:lnTo>
                    <a:pt x="4259580" y="24384"/>
                  </a:lnTo>
                  <a:lnTo>
                    <a:pt x="4259580" y="13716"/>
                  </a:lnTo>
                  <a:close/>
                </a:path>
                <a:path w="5875020" h="2551429">
                  <a:moveTo>
                    <a:pt x="4277868" y="2535936"/>
                  </a:moveTo>
                  <a:lnTo>
                    <a:pt x="4276344" y="2525268"/>
                  </a:lnTo>
                  <a:lnTo>
                    <a:pt x="4244340" y="2528316"/>
                  </a:lnTo>
                  <a:lnTo>
                    <a:pt x="4245864" y="2538984"/>
                  </a:lnTo>
                  <a:lnTo>
                    <a:pt x="4277868" y="2535936"/>
                  </a:lnTo>
                  <a:close/>
                </a:path>
                <a:path w="5875020" h="2551429">
                  <a:moveTo>
                    <a:pt x="4279392" y="2374392"/>
                  </a:moveTo>
                  <a:lnTo>
                    <a:pt x="4271772" y="2374392"/>
                  </a:lnTo>
                  <a:lnTo>
                    <a:pt x="4247388" y="2375916"/>
                  </a:lnTo>
                  <a:lnTo>
                    <a:pt x="4247388" y="2386584"/>
                  </a:lnTo>
                  <a:lnTo>
                    <a:pt x="4271772" y="2385060"/>
                  </a:lnTo>
                  <a:lnTo>
                    <a:pt x="4279392" y="2385060"/>
                  </a:lnTo>
                  <a:lnTo>
                    <a:pt x="4279392" y="2374392"/>
                  </a:lnTo>
                  <a:close/>
                </a:path>
                <a:path w="5875020" h="2551429">
                  <a:moveTo>
                    <a:pt x="4280916" y="24384"/>
                  </a:moveTo>
                  <a:lnTo>
                    <a:pt x="4279392" y="13716"/>
                  </a:lnTo>
                  <a:lnTo>
                    <a:pt x="4268724" y="13716"/>
                  </a:lnTo>
                  <a:lnTo>
                    <a:pt x="4270248" y="24384"/>
                  </a:lnTo>
                  <a:lnTo>
                    <a:pt x="4280916" y="24384"/>
                  </a:lnTo>
                  <a:close/>
                </a:path>
                <a:path w="5875020" h="2551429">
                  <a:moveTo>
                    <a:pt x="4302252" y="22860"/>
                  </a:moveTo>
                  <a:lnTo>
                    <a:pt x="4300728" y="12192"/>
                  </a:lnTo>
                  <a:lnTo>
                    <a:pt x="4290060" y="13716"/>
                  </a:lnTo>
                  <a:lnTo>
                    <a:pt x="4291584" y="24384"/>
                  </a:lnTo>
                  <a:lnTo>
                    <a:pt x="4302252" y="22860"/>
                  </a:lnTo>
                  <a:close/>
                </a:path>
                <a:path w="5875020" h="2551429">
                  <a:moveTo>
                    <a:pt x="4320540" y="2532888"/>
                  </a:moveTo>
                  <a:lnTo>
                    <a:pt x="4319016" y="2522220"/>
                  </a:lnTo>
                  <a:lnTo>
                    <a:pt x="4306824" y="2523744"/>
                  </a:lnTo>
                  <a:lnTo>
                    <a:pt x="4287012" y="2525268"/>
                  </a:lnTo>
                  <a:lnTo>
                    <a:pt x="4288536" y="2535936"/>
                  </a:lnTo>
                  <a:lnTo>
                    <a:pt x="4306824" y="2534412"/>
                  </a:lnTo>
                  <a:lnTo>
                    <a:pt x="4320540" y="2532888"/>
                  </a:lnTo>
                  <a:close/>
                </a:path>
                <a:path w="5875020" h="2551429">
                  <a:moveTo>
                    <a:pt x="4322064" y="2380488"/>
                  </a:moveTo>
                  <a:lnTo>
                    <a:pt x="4320540" y="2369820"/>
                  </a:lnTo>
                  <a:lnTo>
                    <a:pt x="4319016" y="2369820"/>
                  </a:lnTo>
                  <a:lnTo>
                    <a:pt x="4296156" y="2372868"/>
                  </a:lnTo>
                  <a:lnTo>
                    <a:pt x="4290060" y="2372868"/>
                  </a:lnTo>
                  <a:lnTo>
                    <a:pt x="4290060" y="2383536"/>
                  </a:lnTo>
                  <a:lnTo>
                    <a:pt x="4296156" y="2383536"/>
                  </a:lnTo>
                  <a:lnTo>
                    <a:pt x="4320540" y="2380488"/>
                  </a:lnTo>
                  <a:lnTo>
                    <a:pt x="4322064" y="2380488"/>
                  </a:lnTo>
                  <a:close/>
                </a:path>
                <a:path w="5875020" h="2551429">
                  <a:moveTo>
                    <a:pt x="4323588" y="22860"/>
                  </a:moveTo>
                  <a:lnTo>
                    <a:pt x="4322064" y="12192"/>
                  </a:lnTo>
                  <a:lnTo>
                    <a:pt x="4311396" y="12192"/>
                  </a:lnTo>
                  <a:lnTo>
                    <a:pt x="4312920" y="22860"/>
                  </a:lnTo>
                  <a:lnTo>
                    <a:pt x="4323588" y="22860"/>
                  </a:lnTo>
                  <a:close/>
                </a:path>
                <a:path w="5875020" h="2551429">
                  <a:moveTo>
                    <a:pt x="4344924" y="21336"/>
                  </a:moveTo>
                  <a:lnTo>
                    <a:pt x="4343400" y="10668"/>
                  </a:lnTo>
                  <a:lnTo>
                    <a:pt x="4332732" y="12192"/>
                  </a:lnTo>
                  <a:lnTo>
                    <a:pt x="4334256" y="22860"/>
                  </a:lnTo>
                  <a:lnTo>
                    <a:pt x="4344924" y="21336"/>
                  </a:lnTo>
                  <a:close/>
                </a:path>
                <a:path w="5875020" h="2551429">
                  <a:moveTo>
                    <a:pt x="4361688" y="2519172"/>
                  </a:moveTo>
                  <a:lnTo>
                    <a:pt x="4329684" y="2522220"/>
                  </a:lnTo>
                  <a:lnTo>
                    <a:pt x="4329684" y="2532888"/>
                  </a:lnTo>
                  <a:lnTo>
                    <a:pt x="4361688" y="2529840"/>
                  </a:lnTo>
                  <a:lnTo>
                    <a:pt x="4361688" y="2519172"/>
                  </a:lnTo>
                  <a:close/>
                </a:path>
                <a:path w="5875020" h="2551429">
                  <a:moveTo>
                    <a:pt x="4364736" y="2375916"/>
                  </a:moveTo>
                  <a:lnTo>
                    <a:pt x="4363212" y="2365248"/>
                  </a:lnTo>
                  <a:lnTo>
                    <a:pt x="4361688" y="2365248"/>
                  </a:lnTo>
                  <a:lnTo>
                    <a:pt x="4341876" y="2368296"/>
                  </a:lnTo>
                  <a:lnTo>
                    <a:pt x="4331208" y="2368296"/>
                  </a:lnTo>
                  <a:lnTo>
                    <a:pt x="4332732" y="2378964"/>
                  </a:lnTo>
                  <a:lnTo>
                    <a:pt x="4341876" y="2378964"/>
                  </a:lnTo>
                  <a:lnTo>
                    <a:pt x="4363212" y="2375916"/>
                  </a:lnTo>
                  <a:lnTo>
                    <a:pt x="4364736" y="2375916"/>
                  </a:lnTo>
                  <a:close/>
                </a:path>
                <a:path w="5875020" h="2551429">
                  <a:moveTo>
                    <a:pt x="4366260" y="21336"/>
                  </a:moveTo>
                  <a:lnTo>
                    <a:pt x="4364736" y="10668"/>
                  </a:lnTo>
                  <a:lnTo>
                    <a:pt x="4354068" y="10668"/>
                  </a:lnTo>
                  <a:lnTo>
                    <a:pt x="4355592" y="21336"/>
                  </a:lnTo>
                  <a:lnTo>
                    <a:pt x="4366260" y="21336"/>
                  </a:lnTo>
                  <a:close/>
                </a:path>
                <a:path w="5875020" h="2551429">
                  <a:moveTo>
                    <a:pt x="4387596" y="19812"/>
                  </a:moveTo>
                  <a:lnTo>
                    <a:pt x="4386072" y="9144"/>
                  </a:lnTo>
                  <a:lnTo>
                    <a:pt x="4375404" y="10668"/>
                  </a:lnTo>
                  <a:lnTo>
                    <a:pt x="4376928" y="21336"/>
                  </a:lnTo>
                  <a:lnTo>
                    <a:pt x="4387596" y="19812"/>
                  </a:lnTo>
                  <a:close/>
                </a:path>
                <a:path w="5875020" h="2551429">
                  <a:moveTo>
                    <a:pt x="4404360" y="2514600"/>
                  </a:moveTo>
                  <a:lnTo>
                    <a:pt x="4375404" y="2517648"/>
                  </a:lnTo>
                  <a:lnTo>
                    <a:pt x="4372356" y="2517648"/>
                  </a:lnTo>
                  <a:lnTo>
                    <a:pt x="4372356" y="2528316"/>
                  </a:lnTo>
                  <a:lnTo>
                    <a:pt x="4376928" y="2528316"/>
                  </a:lnTo>
                  <a:lnTo>
                    <a:pt x="4404360" y="2525268"/>
                  </a:lnTo>
                  <a:lnTo>
                    <a:pt x="4404360" y="2514600"/>
                  </a:lnTo>
                  <a:close/>
                </a:path>
                <a:path w="5875020" h="2551429">
                  <a:moveTo>
                    <a:pt x="4407408" y="2371344"/>
                  </a:moveTo>
                  <a:lnTo>
                    <a:pt x="4405884" y="2360676"/>
                  </a:lnTo>
                  <a:lnTo>
                    <a:pt x="4399788" y="2360676"/>
                  </a:lnTo>
                  <a:lnTo>
                    <a:pt x="4381500" y="2363724"/>
                  </a:lnTo>
                  <a:lnTo>
                    <a:pt x="4373880" y="2363724"/>
                  </a:lnTo>
                  <a:lnTo>
                    <a:pt x="4375404" y="2374392"/>
                  </a:lnTo>
                  <a:lnTo>
                    <a:pt x="4383024" y="2374392"/>
                  </a:lnTo>
                  <a:lnTo>
                    <a:pt x="4401312" y="2371344"/>
                  </a:lnTo>
                  <a:lnTo>
                    <a:pt x="4407408" y="2371344"/>
                  </a:lnTo>
                  <a:close/>
                </a:path>
                <a:path w="5875020" h="2551429">
                  <a:moveTo>
                    <a:pt x="4408932" y="19812"/>
                  </a:moveTo>
                  <a:lnTo>
                    <a:pt x="4407408" y="9144"/>
                  </a:lnTo>
                  <a:lnTo>
                    <a:pt x="4396740" y="9144"/>
                  </a:lnTo>
                  <a:lnTo>
                    <a:pt x="4398264" y="19812"/>
                  </a:lnTo>
                  <a:lnTo>
                    <a:pt x="4408932" y="19812"/>
                  </a:lnTo>
                  <a:close/>
                </a:path>
                <a:path w="5875020" h="2551429">
                  <a:moveTo>
                    <a:pt x="4430268" y="18288"/>
                  </a:moveTo>
                  <a:lnTo>
                    <a:pt x="4428744" y="7620"/>
                  </a:lnTo>
                  <a:lnTo>
                    <a:pt x="4418076" y="9144"/>
                  </a:lnTo>
                  <a:lnTo>
                    <a:pt x="4419600" y="19812"/>
                  </a:lnTo>
                  <a:lnTo>
                    <a:pt x="4430268" y="18288"/>
                  </a:lnTo>
                  <a:close/>
                </a:path>
                <a:path w="5875020" h="2551429">
                  <a:moveTo>
                    <a:pt x="4447032" y="2511552"/>
                  </a:moveTo>
                  <a:lnTo>
                    <a:pt x="4445508" y="2511552"/>
                  </a:lnTo>
                  <a:lnTo>
                    <a:pt x="4415028" y="2514600"/>
                  </a:lnTo>
                  <a:lnTo>
                    <a:pt x="4415028" y="2525268"/>
                  </a:lnTo>
                  <a:lnTo>
                    <a:pt x="4445508" y="2522220"/>
                  </a:lnTo>
                  <a:lnTo>
                    <a:pt x="4447032" y="2522220"/>
                  </a:lnTo>
                  <a:lnTo>
                    <a:pt x="4447032" y="2511552"/>
                  </a:lnTo>
                  <a:close/>
                </a:path>
                <a:path w="5875020" h="2551429">
                  <a:moveTo>
                    <a:pt x="4450080" y="2365248"/>
                  </a:moveTo>
                  <a:lnTo>
                    <a:pt x="4448556" y="2354580"/>
                  </a:lnTo>
                  <a:lnTo>
                    <a:pt x="4433316" y="2356104"/>
                  </a:lnTo>
                  <a:lnTo>
                    <a:pt x="4416552" y="2359152"/>
                  </a:lnTo>
                  <a:lnTo>
                    <a:pt x="4418076" y="2369820"/>
                  </a:lnTo>
                  <a:lnTo>
                    <a:pt x="4434840" y="2366772"/>
                  </a:lnTo>
                  <a:lnTo>
                    <a:pt x="4450080" y="2365248"/>
                  </a:lnTo>
                  <a:close/>
                </a:path>
                <a:path w="5875020" h="2551429">
                  <a:moveTo>
                    <a:pt x="4451604" y="18288"/>
                  </a:moveTo>
                  <a:lnTo>
                    <a:pt x="4450080" y="7620"/>
                  </a:lnTo>
                  <a:lnTo>
                    <a:pt x="4439412" y="7620"/>
                  </a:lnTo>
                  <a:lnTo>
                    <a:pt x="4440936" y="18288"/>
                  </a:lnTo>
                  <a:lnTo>
                    <a:pt x="4451604" y="18288"/>
                  </a:lnTo>
                  <a:close/>
                </a:path>
                <a:path w="5875020" h="2551429">
                  <a:moveTo>
                    <a:pt x="4472940" y="16764"/>
                  </a:moveTo>
                  <a:lnTo>
                    <a:pt x="4471416" y="6096"/>
                  </a:lnTo>
                  <a:lnTo>
                    <a:pt x="4460748" y="7620"/>
                  </a:lnTo>
                  <a:lnTo>
                    <a:pt x="4462272" y="18288"/>
                  </a:lnTo>
                  <a:lnTo>
                    <a:pt x="4472940" y="16764"/>
                  </a:lnTo>
                  <a:close/>
                </a:path>
                <a:path w="5875020" h="2551429">
                  <a:moveTo>
                    <a:pt x="4489704" y="2517648"/>
                  </a:moveTo>
                  <a:lnTo>
                    <a:pt x="4488180" y="2506980"/>
                  </a:lnTo>
                  <a:lnTo>
                    <a:pt x="4456176" y="2510028"/>
                  </a:lnTo>
                  <a:lnTo>
                    <a:pt x="4457700" y="2520696"/>
                  </a:lnTo>
                  <a:lnTo>
                    <a:pt x="4489704" y="2517648"/>
                  </a:lnTo>
                  <a:close/>
                </a:path>
                <a:path w="5875020" h="2551429">
                  <a:moveTo>
                    <a:pt x="4491228" y="2350008"/>
                  </a:moveTo>
                  <a:lnTo>
                    <a:pt x="4480560" y="2351532"/>
                  </a:lnTo>
                  <a:lnTo>
                    <a:pt x="4465320" y="2353056"/>
                  </a:lnTo>
                  <a:lnTo>
                    <a:pt x="4459224" y="2353056"/>
                  </a:lnTo>
                  <a:lnTo>
                    <a:pt x="4460748" y="2363724"/>
                  </a:lnTo>
                  <a:lnTo>
                    <a:pt x="4466844" y="2363724"/>
                  </a:lnTo>
                  <a:lnTo>
                    <a:pt x="4482084" y="2362200"/>
                  </a:lnTo>
                  <a:lnTo>
                    <a:pt x="4491228" y="2360676"/>
                  </a:lnTo>
                  <a:lnTo>
                    <a:pt x="4491228" y="2350008"/>
                  </a:lnTo>
                  <a:close/>
                </a:path>
                <a:path w="5875020" h="2551429">
                  <a:moveTo>
                    <a:pt x="4494276" y="16764"/>
                  </a:moveTo>
                  <a:lnTo>
                    <a:pt x="4492752" y="6096"/>
                  </a:lnTo>
                  <a:lnTo>
                    <a:pt x="4482084" y="6096"/>
                  </a:lnTo>
                  <a:lnTo>
                    <a:pt x="4483608" y="16764"/>
                  </a:lnTo>
                  <a:lnTo>
                    <a:pt x="4494276" y="16764"/>
                  </a:lnTo>
                  <a:close/>
                </a:path>
                <a:path w="5875020" h="2551429">
                  <a:moveTo>
                    <a:pt x="4515612" y="15240"/>
                  </a:moveTo>
                  <a:lnTo>
                    <a:pt x="4514088" y="4572"/>
                  </a:lnTo>
                  <a:lnTo>
                    <a:pt x="4503420" y="6096"/>
                  </a:lnTo>
                  <a:lnTo>
                    <a:pt x="4504944" y="16764"/>
                  </a:lnTo>
                  <a:lnTo>
                    <a:pt x="4515612" y="15240"/>
                  </a:lnTo>
                  <a:close/>
                </a:path>
                <a:path w="5875020" h="2551429">
                  <a:moveTo>
                    <a:pt x="4532376" y="2513076"/>
                  </a:moveTo>
                  <a:lnTo>
                    <a:pt x="4530852" y="2502408"/>
                  </a:lnTo>
                  <a:lnTo>
                    <a:pt x="4514088" y="2503932"/>
                  </a:lnTo>
                  <a:lnTo>
                    <a:pt x="4498848" y="2505456"/>
                  </a:lnTo>
                  <a:lnTo>
                    <a:pt x="4500372" y="2516124"/>
                  </a:lnTo>
                  <a:lnTo>
                    <a:pt x="4515612" y="2514600"/>
                  </a:lnTo>
                  <a:lnTo>
                    <a:pt x="4532376" y="2513076"/>
                  </a:lnTo>
                  <a:close/>
                </a:path>
                <a:path w="5875020" h="2551429">
                  <a:moveTo>
                    <a:pt x="4533900" y="2354580"/>
                  </a:moveTo>
                  <a:lnTo>
                    <a:pt x="4532376" y="2343912"/>
                  </a:lnTo>
                  <a:lnTo>
                    <a:pt x="4523232" y="2345436"/>
                  </a:lnTo>
                  <a:lnTo>
                    <a:pt x="4509516" y="2346960"/>
                  </a:lnTo>
                  <a:lnTo>
                    <a:pt x="4500372" y="2348484"/>
                  </a:lnTo>
                  <a:lnTo>
                    <a:pt x="4501896" y="2359152"/>
                  </a:lnTo>
                  <a:lnTo>
                    <a:pt x="4511040" y="2357628"/>
                  </a:lnTo>
                  <a:lnTo>
                    <a:pt x="4524756" y="2356104"/>
                  </a:lnTo>
                  <a:lnTo>
                    <a:pt x="4533900" y="2354580"/>
                  </a:lnTo>
                  <a:close/>
                </a:path>
                <a:path w="5875020" h="2551429">
                  <a:moveTo>
                    <a:pt x="4536948" y="15240"/>
                  </a:moveTo>
                  <a:lnTo>
                    <a:pt x="4535424" y="4572"/>
                  </a:lnTo>
                  <a:lnTo>
                    <a:pt x="4524756" y="4572"/>
                  </a:lnTo>
                  <a:lnTo>
                    <a:pt x="4526280" y="15240"/>
                  </a:lnTo>
                  <a:lnTo>
                    <a:pt x="4536948" y="15240"/>
                  </a:lnTo>
                  <a:close/>
                </a:path>
                <a:path w="5875020" h="2551429">
                  <a:moveTo>
                    <a:pt x="4558284" y="13716"/>
                  </a:moveTo>
                  <a:lnTo>
                    <a:pt x="4556760" y="3048"/>
                  </a:lnTo>
                  <a:lnTo>
                    <a:pt x="4546092" y="4572"/>
                  </a:lnTo>
                  <a:lnTo>
                    <a:pt x="4547616" y="15240"/>
                  </a:lnTo>
                  <a:lnTo>
                    <a:pt x="4558284" y="13716"/>
                  </a:lnTo>
                  <a:close/>
                </a:path>
                <a:path w="5875020" h="2551429">
                  <a:moveTo>
                    <a:pt x="4575048" y="2506980"/>
                  </a:moveTo>
                  <a:lnTo>
                    <a:pt x="4573524" y="2497836"/>
                  </a:lnTo>
                  <a:lnTo>
                    <a:pt x="4541520" y="2500884"/>
                  </a:lnTo>
                  <a:lnTo>
                    <a:pt x="4543044" y="2511552"/>
                  </a:lnTo>
                  <a:lnTo>
                    <a:pt x="4575048" y="2506980"/>
                  </a:lnTo>
                  <a:close/>
                </a:path>
                <a:path w="5875020" h="2551429">
                  <a:moveTo>
                    <a:pt x="4576572" y="2348484"/>
                  </a:moveTo>
                  <a:lnTo>
                    <a:pt x="4575048" y="2337816"/>
                  </a:lnTo>
                  <a:lnTo>
                    <a:pt x="4570476" y="2337816"/>
                  </a:lnTo>
                  <a:lnTo>
                    <a:pt x="4558284" y="2340864"/>
                  </a:lnTo>
                  <a:lnTo>
                    <a:pt x="4547616" y="2342388"/>
                  </a:lnTo>
                  <a:lnTo>
                    <a:pt x="4543044" y="2342388"/>
                  </a:lnTo>
                  <a:lnTo>
                    <a:pt x="4544568" y="2353056"/>
                  </a:lnTo>
                  <a:lnTo>
                    <a:pt x="4549140" y="2353056"/>
                  </a:lnTo>
                  <a:lnTo>
                    <a:pt x="4561332" y="2350008"/>
                  </a:lnTo>
                  <a:lnTo>
                    <a:pt x="4572000" y="2348484"/>
                  </a:lnTo>
                  <a:lnTo>
                    <a:pt x="4576572" y="2348484"/>
                  </a:lnTo>
                  <a:close/>
                </a:path>
                <a:path w="5875020" h="2551429">
                  <a:moveTo>
                    <a:pt x="4579620" y="13716"/>
                  </a:moveTo>
                  <a:lnTo>
                    <a:pt x="4578096" y="3048"/>
                  </a:lnTo>
                  <a:lnTo>
                    <a:pt x="4567428" y="3048"/>
                  </a:lnTo>
                  <a:lnTo>
                    <a:pt x="4568952" y="13716"/>
                  </a:lnTo>
                  <a:lnTo>
                    <a:pt x="4579620" y="13716"/>
                  </a:lnTo>
                  <a:close/>
                </a:path>
                <a:path w="5875020" h="2551429">
                  <a:moveTo>
                    <a:pt x="4600956" y="12192"/>
                  </a:moveTo>
                  <a:lnTo>
                    <a:pt x="4599432" y="1524"/>
                  </a:lnTo>
                  <a:lnTo>
                    <a:pt x="4588764" y="3048"/>
                  </a:lnTo>
                  <a:lnTo>
                    <a:pt x="4590288" y="13716"/>
                  </a:lnTo>
                  <a:lnTo>
                    <a:pt x="4600956" y="12192"/>
                  </a:lnTo>
                  <a:close/>
                </a:path>
                <a:path w="5875020" h="2551429">
                  <a:moveTo>
                    <a:pt x="4616196" y="2327148"/>
                  </a:moveTo>
                  <a:lnTo>
                    <a:pt x="4614672" y="2327148"/>
                  </a:lnTo>
                  <a:lnTo>
                    <a:pt x="4614824" y="2327516"/>
                  </a:lnTo>
                  <a:lnTo>
                    <a:pt x="4616196" y="2327148"/>
                  </a:lnTo>
                  <a:close/>
                </a:path>
                <a:path w="5875020" h="2551429">
                  <a:moveTo>
                    <a:pt x="4617720" y="2502408"/>
                  </a:moveTo>
                  <a:lnTo>
                    <a:pt x="4616196" y="2491740"/>
                  </a:lnTo>
                  <a:lnTo>
                    <a:pt x="4584192" y="2496312"/>
                  </a:lnTo>
                  <a:lnTo>
                    <a:pt x="4585716" y="2506980"/>
                  </a:lnTo>
                  <a:lnTo>
                    <a:pt x="4617720" y="2502408"/>
                  </a:lnTo>
                  <a:close/>
                </a:path>
                <a:path w="5875020" h="2551429">
                  <a:moveTo>
                    <a:pt x="4619244" y="2337816"/>
                  </a:moveTo>
                  <a:lnTo>
                    <a:pt x="4614824" y="2327516"/>
                  </a:lnTo>
                  <a:lnTo>
                    <a:pt x="4599432" y="2331720"/>
                  </a:lnTo>
                  <a:lnTo>
                    <a:pt x="4584192" y="2334768"/>
                  </a:lnTo>
                  <a:lnTo>
                    <a:pt x="4587240" y="2345436"/>
                  </a:lnTo>
                  <a:lnTo>
                    <a:pt x="4600956" y="2342388"/>
                  </a:lnTo>
                  <a:lnTo>
                    <a:pt x="4619244" y="2337816"/>
                  </a:lnTo>
                  <a:close/>
                </a:path>
                <a:path w="5875020" h="2551429">
                  <a:moveTo>
                    <a:pt x="4622292" y="12192"/>
                  </a:moveTo>
                  <a:lnTo>
                    <a:pt x="4620768" y="1524"/>
                  </a:lnTo>
                  <a:lnTo>
                    <a:pt x="4610100" y="1524"/>
                  </a:lnTo>
                  <a:lnTo>
                    <a:pt x="4611624" y="12192"/>
                  </a:lnTo>
                  <a:lnTo>
                    <a:pt x="4622292" y="12192"/>
                  </a:lnTo>
                  <a:close/>
                </a:path>
                <a:path w="5875020" h="2551429">
                  <a:moveTo>
                    <a:pt x="4643628" y="10668"/>
                  </a:moveTo>
                  <a:lnTo>
                    <a:pt x="4642104" y="0"/>
                  </a:lnTo>
                  <a:lnTo>
                    <a:pt x="4631436" y="1524"/>
                  </a:lnTo>
                  <a:lnTo>
                    <a:pt x="4632960" y="12192"/>
                  </a:lnTo>
                  <a:lnTo>
                    <a:pt x="4643628" y="10668"/>
                  </a:lnTo>
                  <a:close/>
                </a:path>
                <a:path w="5875020" h="2551429">
                  <a:moveTo>
                    <a:pt x="4658868" y="2487168"/>
                  </a:moveTo>
                  <a:lnTo>
                    <a:pt x="4652772" y="2487168"/>
                  </a:lnTo>
                  <a:lnTo>
                    <a:pt x="4626864" y="2490216"/>
                  </a:lnTo>
                  <a:lnTo>
                    <a:pt x="4628388" y="2500884"/>
                  </a:lnTo>
                  <a:lnTo>
                    <a:pt x="4654296" y="2497836"/>
                  </a:lnTo>
                  <a:lnTo>
                    <a:pt x="4658868" y="2497836"/>
                  </a:lnTo>
                  <a:lnTo>
                    <a:pt x="4658868" y="2487168"/>
                  </a:lnTo>
                  <a:close/>
                </a:path>
                <a:path w="5875020" h="2551429">
                  <a:moveTo>
                    <a:pt x="4658868" y="2318004"/>
                  </a:moveTo>
                  <a:lnTo>
                    <a:pt x="4651248" y="2310384"/>
                  </a:lnTo>
                  <a:lnTo>
                    <a:pt x="4640580" y="2316480"/>
                  </a:lnTo>
                  <a:lnTo>
                    <a:pt x="4642104" y="2316480"/>
                  </a:lnTo>
                  <a:lnTo>
                    <a:pt x="4629912" y="2322576"/>
                  </a:lnTo>
                  <a:lnTo>
                    <a:pt x="4625340" y="2324100"/>
                  </a:lnTo>
                  <a:lnTo>
                    <a:pt x="4628388" y="2334768"/>
                  </a:lnTo>
                  <a:lnTo>
                    <a:pt x="4642104" y="2327910"/>
                  </a:lnTo>
                  <a:lnTo>
                    <a:pt x="4646676" y="2325624"/>
                  </a:lnTo>
                  <a:lnTo>
                    <a:pt x="4657344" y="2319528"/>
                  </a:lnTo>
                  <a:lnTo>
                    <a:pt x="4658868" y="2318004"/>
                  </a:lnTo>
                  <a:close/>
                </a:path>
                <a:path w="5875020" h="2551429">
                  <a:moveTo>
                    <a:pt x="4664964" y="10668"/>
                  </a:moveTo>
                  <a:lnTo>
                    <a:pt x="4663440" y="0"/>
                  </a:lnTo>
                  <a:lnTo>
                    <a:pt x="4652772" y="0"/>
                  </a:lnTo>
                  <a:lnTo>
                    <a:pt x="4654296" y="10668"/>
                  </a:lnTo>
                  <a:lnTo>
                    <a:pt x="4664964" y="10668"/>
                  </a:lnTo>
                  <a:close/>
                </a:path>
                <a:path w="5875020" h="2551429">
                  <a:moveTo>
                    <a:pt x="4680204" y="2278380"/>
                  </a:moveTo>
                  <a:lnTo>
                    <a:pt x="4669536" y="2276856"/>
                  </a:lnTo>
                  <a:lnTo>
                    <a:pt x="4668012" y="2287524"/>
                  </a:lnTo>
                  <a:lnTo>
                    <a:pt x="4668012" y="2286000"/>
                  </a:lnTo>
                  <a:lnTo>
                    <a:pt x="4663440" y="2296668"/>
                  </a:lnTo>
                  <a:lnTo>
                    <a:pt x="4664964" y="2295144"/>
                  </a:lnTo>
                  <a:lnTo>
                    <a:pt x="4658868" y="2304288"/>
                  </a:lnTo>
                  <a:lnTo>
                    <a:pt x="4664964" y="2308352"/>
                  </a:lnTo>
                  <a:lnTo>
                    <a:pt x="4668012" y="2310384"/>
                  </a:lnTo>
                  <a:lnTo>
                    <a:pt x="4674108" y="2301240"/>
                  </a:lnTo>
                  <a:lnTo>
                    <a:pt x="4678680" y="2290572"/>
                  </a:lnTo>
                  <a:lnTo>
                    <a:pt x="4680204" y="2278380"/>
                  </a:lnTo>
                  <a:close/>
                </a:path>
                <a:path w="5875020" h="2551429">
                  <a:moveTo>
                    <a:pt x="4701540" y="2491740"/>
                  </a:moveTo>
                  <a:lnTo>
                    <a:pt x="4700016" y="2481072"/>
                  </a:lnTo>
                  <a:lnTo>
                    <a:pt x="4668012" y="2485644"/>
                  </a:lnTo>
                  <a:lnTo>
                    <a:pt x="4669536" y="2496312"/>
                  </a:lnTo>
                  <a:lnTo>
                    <a:pt x="4701540" y="2491740"/>
                  </a:lnTo>
                  <a:close/>
                </a:path>
                <a:path w="5875020" h="2551429">
                  <a:moveTo>
                    <a:pt x="4744212" y="2487168"/>
                  </a:moveTo>
                  <a:lnTo>
                    <a:pt x="4742688" y="2476500"/>
                  </a:lnTo>
                  <a:lnTo>
                    <a:pt x="4719828" y="2479548"/>
                  </a:lnTo>
                  <a:lnTo>
                    <a:pt x="4710684" y="2479548"/>
                  </a:lnTo>
                  <a:lnTo>
                    <a:pt x="4712208" y="2490216"/>
                  </a:lnTo>
                  <a:lnTo>
                    <a:pt x="4721352" y="2490216"/>
                  </a:lnTo>
                  <a:lnTo>
                    <a:pt x="4744212" y="2487168"/>
                  </a:lnTo>
                  <a:close/>
                </a:path>
                <a:path w="5875020" h="2551429">
                  <a:moveTo>
                    <a:pt x="4786884" y="2481072"/>
                  </a:moveTo>
                  <a:lnTo>
                    <a:pt x="4785360" y="2470404"/>
                  </a:lnTo>
                  <a:lnTo>
                    <a:pt x="4753356" y="2474976"/>
                  </a:lnTo>
                  <a:lnTo>
                    <a:pt x="4754880" y="2485644"/>
                  </a:lnTo>
                  <a:lnTo>
                    <a:pt x="4786884" y="2481072"/>
                  </a:lnTo>
                  <a:close/>
                </a:path>
                <a:path w="5875020" h="2551429">
                  <a:moveTo>
                    <a:pt x="4829556" y="2474976"/>
                  </a:moveTo>
                  <a:lnTo>
                    <a:pt x="4828032" y="2464308"/>
                  </a:lnTo>
                  <a:lnTo>
                    <a:pt x="4796028" y="2468880"/>
                  </a:lnTo>
                  <a:lnTo>
                    <a:pt x="4797552" y="2479548"/>
                  </a:lnTo>
                  <a:lnTo>
                    <a:pt x="4829556" y="2474976"/>
                  </a:lnTo>
                  <a:close/>
                </a:path>
                <a:path w="5875020" h="2551429">
                  <a:moveTo>
                    <a:pt x="4870704" y="2468880"/>
                  </a:moveTo>
                  <a:lnTo>
                    <a:pt x="4869180" y="2458212"/>
                  </a:lnTo>
                  <a:lnTo>
                    <a:pt x="4853940" y="2461260"/>
                  </a:lnTo>
                  <a:lnTo>
                    <a:pt x="4837176" y="2462784"/>
                  </a:lnTo>
                  <a:lnTo>
                    <a:pt x="4838700" y="2473452"/>
                  </a:lnTo>
                  <a:lnTo>
                    <a:pt x="4855464" y="2471928"/>
                  </a:lnTo>
                  <a:lnTo>
                    <a:pt x="4870704" y="2468880"/>
                  </a:lnTo>
                  <a:close/>
                </a:path>
                <a:path w="5875020" h="2551429">
                  <a:moveTo>
                    <a:pt x="4913376" y="2462784"/>
                  </a:moveTo>
                  <a:lnTo>
                    <a:pt x="4911852" y="2452116"/>
                  </a:lnTo>
                  <a:lnTo>
                    <a:pt x="4879848" y="2456688"/>
                  </a:lnTo>
                  <a:lnTo>
                    <a:pt x="4881372" y="2467356"/>
                  </a:lnTo>
                  <a:lnTo>
                    <a:pt x="4913376" y="2462784"/>
                  </a:lnTo>
                  <a:close/>
                </a:path>
                <a:path w="5875020" h="2551429">
                  <a:moveTo>
                    <a:pt x="4956048" y="2456688"/>
                  </a:moveTo>
                  <a:lnTo>
                    <a:pt x="4954524" y="2446020"/>
                  </a:lnTo>
                  <a:lnTo>
                    <a:pt x="4922520" y="2450592"/>
                  </a:lnTo>
                  <a:lnTo>
                    <a:pt x="4924044" y="2461260"/>
                  </a:lnTo>
                  <a:lnTo>
                    <a:pt x="4956048" y="2456688"/>
                  </a:lnTo>
                  <a:close/>
                </a:path>
                <a:path w="5875020" h="2551429">
                  <a:moveTo>
                    <a:pt x="4997196" y="2450592"/>
                  </a:moveTo>
                  <a:lnTo>
                    <a:pt x="4995672" y="2439924"/>
                  </a:lnTo>
                  <a:lnTo>
                    <a:pt x="4980432" y="2442972"/>
                  </a:lnTo>
                  <a:lnTo>
                    <a:pt x="4965192" y="2444496"/>
                  </a:lnTo>
                  <a:lnTo>
                    <a:pt x="4966716" y="2455164"/>
                  </a:lnTo>
                  <a:lnTo>
                    <a:pt x="4981956" y="2453640"/>
                  </a:lnTo>
                  <a:lnTo>
                    <a:pt x="4997196" y="2450592"/>
                  </a:lnTo>
                  <a:close/>
                </a:path>
                <a:path w="5875020" h="2551429">
                  <a:moveTo>
                    <a:pt x="5039868" y="2444496"/>
                  </a:moveTo>
                  <a:lnTo>
                    <a:pt x="5038344" y="2433828"/>
                  </a:lnTo>
                  <a:lnTo>
                    <a:pt x="5006340" y="2438400"/>
                  </a:lnTo>
                  <a:lnTo>
                    <a:pt x="5007864" y="2449068"/>
                  </a:lnTo>
                  <a:lnTo>
                    <a:pt x="5039868" y="2444496"/>
                  </a:lnTo>
                  <a:close/>
                </a:path>
                <a:path w="5875020" h="2551429">
                  <a:moveTo>
                    <a:pt x="5082540" y="2438400"/>
                  </a:moveTo>
                  <a:lnTo>
                    <a:pt x="5081016" y="2427732"/>
                  </a:lnTo>
                  <a:lnTo>
                    <a:pt x="5071872" y="2429256"/>
                  </a:lnTo>
                  <a:lnTo>
                    <a:pt x="5049012" y="2432304"/>
                  </a:lnTo>
                  <a:lnTo>
                    <a:pt x="5050536" y="2442972"/>
                  </a:lnTo>
                  <a:lnTo>
                    <a:pt x="5073396" y="2439924"/>
                  </a:lnTo>
                  <a:lnTo>
                    <a:pt x="5082540" y="2438400"/>
                  </a:lnTo>
                  <a:close/>
                </a:path>
                <a:path w="5875020" h="2551429">
                  <a:moveTo>
                    <a:pt x="5123688" y="2430780"/>
                  </a:moveTo>
                  <a:lnTo>
                    <a:pt x="5122164" y="2421636"/>
                  </a:lnTo>
                  <a:lnTo>
                    <a:pt x="5100828" y="2424684"/>
                  </a:lnTo>
                  <a:lnTo>
                    <a:pt x="5091684" y="2426208"/>
                  </a:lnTo>
                  <a:lnTo>
                    <a:pt x="5093208" y="2436876"/>
                  </a:lnTo>
                  <a:lnTo>
                    <a:pt x="5102352" y="2435352"/>
                  </a:lnTo>
                  <a:lnTo>
                    <a:pt x="5123688" y="2430780"/>
                  </a:lnTo>
                  <a:close/>
                </a:path>
                <a:path w="5875020" h="2551429">
                  <a:moveTo>
                    <a:pt x="5166360" y="2424684"/>
                  </a:moveTo>
                  <a:lnTo>
                    <a:pt x="5164836" y="2414016"/>
                  </a:lnTo>
                  <a:lnTo>
                    <a:pt x="5157216" y="2415540"/>
                  </a:lnTo>
                  <a:lnTo>
                    <a:pt x="5132832" y="2418588"/>
                  </a:lnTo>
                  <a:lnTo>
                    <a:pt x="5134356" y="2429256"/>
                  </a:lnTo>
                  <a:lnTo>
                    <a:pt x="5158740" y="2426208"/>
                  </a:lnTo>
                  <a:lnTo>
                    <a:pt x="5166360" y="2424684"/>
                  </a:lnTo>
                  <a:close/>
                </a:path>
                <a:path w="5875020" h="2551429">
                  <a:moveTo>
                    <a:pt x="5209032" y="2418588"/>
                  </a:moveTo>
                  <a:lnTo>
                    <a:pt x="5207508" y="2407920"/>
                  </a:lnTo>
                  <a:lnTo>
                    <a:pt x="5175504" y="2412492"/>
                  </a:lnTo>
                  <a:lnTo>
                    <a:pt x="5177028" y="2423160"/>
                  </a:lnTo>
                  <a:lnTo>
                    <a:pt x="5209032" y="2418588"/>
                  </a:lnTo>
                  <a:close/>
                </a:path>
                <a:path w="5875020" h="2551429">
                  <a:moveTo>
                    <a:pt x="5250180" y="2410968"/>
                  </a:moveTo>
                  <a:lnTo>
                    <a:pt x="5248656" y="2400300"/>
                  </a:lnTo>
                  <a:lnTo>
                    <a:pt x="5218176" y="2406396"/>
                  </a:lnTo>
                  <a:lnTo>
                    <a:pt x="5219700" y="2415540"/>
                  </a:lnTo>
                  <a:lnTo>
                    <a:pt x="5250180" y="2410968"/>
                  </a:lnTo>
                  <a:close/>
                </a:path>
                <a:path w="5875020" h="2551429">
                  <a:moveTo>
                    <a:pt x="5292852" y="2403348"/>
                  </a:moveTo>
                  <a:lnTo>
                    <a:pt x="5291328" y="2392680"/>
                  </a:lnTo>
                  <a:lnTo>
                    <a:pt x="5263896" y="2397252"/>
                  </a:lnTo>
                  <a:lnTo>
                    <a:pt x="5259324" y="2398776"/>
                  </a:lnTo>
                  <a:lnTo>
                    <a:pt x="5260848" y="2409444"/>
                  </a:lnTo>
                  <a:lnTo>
                    <a:pt x="5266944" y="2407920"/>
                  </a:lnTo>
                  <a:lnTo>
                    <a:pt x="5292852" y="2403348"/>
                  </a:lnTo>
                  <a:close/>
                </a:path>
                <a:path w="5875020" h="2551429">
                  <a:moveTo>
                    <a:pt x="5335524" y="2395728"/>
                  </a:moveTo>
                  <a:lnTo>
                    <a:pt x="5332476" y="2385060"/>
                  </a:lnTo>
                  <a:lnTo>
                    <a:pt x="5315712" y="2388108"/>
                  </a:lnTo>
                  <a:lnTo>
                    <a:pt x="5301996" y="2391156"/>
                  </a:lnTo>
                  <a:lnTo>
                    <a:pt x="5303520" y="2401824"/>
                  </a:lnTo>
                  <a:lnTo>
                    <a:pt x="5317236" y="2398776"/>
                  </a:lnTo>
                  <a:lnTo>
                    <a:pt x="5335524" y="2395728"/>
                  </a:lnTo>
                  <a:close/>
                </a:path>
                <a:path w="5875020" h="2551429">
                  <a:moveTo>
                    <a:pt x="5376672" y="2388108"/>
                  </a:moveTo>
                  <a:lnTo>
                    <a:pt x="5375148" y="2377440"/>
                  </a:lnTo>
                  <a:lnTo>
                    <a:pt x="5364480" y="2378964"/>
                  </a:lnTo>
                  <a:lnTo>
                    <a:pt x="5343144" y="2383536"/>
                  </a:lnTo>
                  <a:lnTo>
                    <a:pt x="5344668" y="2394204"/>
                  </a:lnTo>
                  <a:lnTo>
                    <a:pt x="5366004" y="2389632"/>
                  </a:lnTo>
                  <a:lnTo>
                    <a:pt x="5376672" y="2388108"/>
                  </a:lnTo>
                  <a:close/>
                </a:path>
                <a:path w="5875020" h="2551429">
                  <a:moveTo>
                    <a:pt x="5419344" y="2378964"/>
                  </a:moveTo>
                  <a:lnTo>
                    <a:pt x="5416296" y="2369820"/>
                  </a:lnTo>
                  <a:lnTo>
                    <a:pt x="5411724" y="2369820"/>
                  </a:lnTo>
                  <a:lnTo>
                    <a:pt x="5385816" y="2375916"/>
                  </a:lnTo>
                  <a:lnTo>
                    <a:pt x="5387340" y="2385060"/>
                  </a:lnTo>
                  <a:lnTo>
                    <a:pt x="5413248" y="2380488"/>
                  </a:lnTo>
                  <a:lnTo>
                    <a:pt x="5419344" y="2378964"/>
                  </a:lnTo>
                  <a:close/>
                </a:path>
                <a:path w="5875020" h="2551429">
                  <a:moveTo>
                    <a:pt x="5460492" y="2371344"/>
                  </a:moveTo>
                  <a:lnTo>
                    <a:pt x="5458968" y="2360676"/>
                  </a:lnTo>
                  <a:lnTo>
                    <a:pt x="5457444" y="2360676"/>
                  </a:lnTo>
                  <a:lnTo>
                    <a:pt x="5426964" y="2366772"/>
                  </a:lnTo>
                  <a:lnTo>
                    <a:pt x="5428488" y="2377440"/>
                  </a:lnTo>
                  <a:lnTo>
                    <a:pt x="5460492" y="2371344"/>
                  </a:lnTo>
                  <a:close/>
                </a:path>
                <a:path w="5875020" h="2551429">
                  <a:moveTo>
                    <a:pt x="5501640" y="2362200"/>
                  </a:moveTo>
                  <a:lnTo>
                    <a:pt x="5500116" y="2351532"/>
                  </a:lnTo>
                  <a:lnTo>
                    <a:pt x="5468112" y="2357628"/>
                  </a:lnTo>
                  <a:lnTo>
                    <a:pt x="5471160" y="2368296"/>
                  </a:lnTo>
                  <a:lnTo>
                    <a:pt x="5501640" y="2362200"/>
                  </a:lnTo>
                  <a:close/>
                </a:path>
                <a:path w="5875020" h="2551429">
                  <a:moveTo>
                    <a:pt x="5544312" y="2353056"/>
                  </a:moveTo>
                  <a:lnTo>
                    <a:pt x="5541264" y="2342388"/>
                  </a:lnTo>
                  <a:lnTo>
                    <a:pt x="5510784" y="2348484"/>
                  </a:lnTo>
                  <a:lnTo>
                    <a:pt x="5512308" y="2359152"/>
                  </a:lnTo>
                  <a:lnTo>
                    <a:pt x="5544312" y="2353056"/>
                  </a:lnTo>
                  <a:close/>
                </a:path>
                <a:path w="5875020" h="2551429">
                  <a:moveTo>
                    <a:pt x="5585460" y="2343912"/>
                  </a:moveTo>
                  <a:lnTo>
                    <a:pt x="5583936" y="2333244"/>
                  </a:lnTo>
                  <a:lnTo>
                    <a:pt x="5551932" y="2339340"/>
                  </a:lnTo>
                  <a:lnTo>
                    <a:pt x="5554980" y="2350008"/>
                  </a:lnTo>
                  <a:lnTo>
                    <a:pt x="5585460" y="2343912"/>
                  </a:lnTo>
                  <a:close/>
                </a:path>
                <a:path w="5875020" h="2551429">
                  <a:moveTo>
                    <a:pt x="5626608" y="2333244"/>
                  </a:moveTo>
                  <a:lnTo>
                    <a:pt x="5625084" y="2322576"/>
                  </a:lnTo>
                  <a:lnTo>
                    <a:pt x="5593080" y="2330196"/>
                  </a:lnTo>
                  <a:lnTo>
                    <a:pt x="5596128" y="2340864"/>
                  </a:lnTo>
                  <a:lnTo>
                    <a:pt x="5626608" y="2333244"/>
                  </a:lnTo>
                  <a:close/>
                </a:path>
                <a:path w="5875020" h="2551429">
                  <a:moveTo>
                    <a:pt x="5669280" y="2322576"/>
                  </a:moveTo>
                  <a:lnTo>
                    <a:pt x="5666232" y="2313432"/>
                  </a:lnTo>
                  <a:lnTo>
                    <a:pt x="5635752" y="2321052"/>
                  </a:lnTo>
                  <a:lnTo>
                    <a:pt x="5637276" y="2330196"/>
                  </a:lnTo>
                  <a:lnTo>
                    <a:pt x="5669280" y="2322576"/>
                  </a:lnTo>
                  <a:close/>
                </a:path>
                <a:path w="5875020" h="2551429">
                  <a:moveTo>
                    <a:pt x="5710428" y="2313432"/>
                  </a:moveTo>
                  <a:lnTo>
                    <a:pt x="5707380" y="2302764"/>
                  </a:lnTo>
                  <a:lnTo>
                    <a:pt x="5676900" y="2310384"/>
                  </a:lnTo>
                  <a:lnTo>
                    <a:pt x="5678424" y="2321052"/>
                  </a:lnTo>
                  <a:lnTo>
                    <a:pt x="5710428" y="2313432"/>
                  </a:lnTo>
                  <a:close/>
                </a:path>
                <a:path w="5875020" h="2551429">
                  <a:moveTo>
                    <a:pt x="5751576" y="2302764"/>
                  </a:moveTo>
                  <a:lnTo>
                    <a:pt x="5748528" y="2292096"/>
                  </a:lnTo>
                  <a:lnTo>
                    <a:pt x="5718048" y="2299716"/>
                  </a:lnTo>
                  <a:lnTo>
                    <a:pt x="5721096" y="2310384"/>
                  </a:lnTo>
                  <a:lnTo>
                    <a:pt x="5751576" y="2302764"/>
                  </a:lnTo>
                  <a:close/>
                </a:path>
                <a:path w="5875020" h="2551429">
                  <a:moveTo>
                    <a:pt x="5792724" y="2292096"/>
                  </a:moveTo>
                  <a:lnTo>
                    <a:pt x="5789676" y="2281428"/>
                  </a:lnTo>
                  <a:lnTo>
                    <a:pt x="5759196" y="2289048"/>
                  </a:lnTo>
                  <a:lnTo>
                    <a:pt x="5762244" y="2299716"/>
                  </a:lnTo>
                  <a:lnTo>
                    <a:pt x="5792724" y="2292096"/>
                  </a:lnTo>
                  <a:close/>
                </a:path>
                <a:path w="5875020" h="2551429">
                  <a:moveTo>
                    <a:pt x="5833872" y="2281428"/>
                  </a:moveTo>
                  <a:lnTo>
                    <a:pt x="5830824" y="2270760"/>
                  </a:lnTo>
                  <a:lnTo>
                    <a:pt x="5800344" y="2278380"/>
                  </a:lnTo>
                  <a:lnTo>
                    <a:pt x="5803392" y="2289048"/>
                  </a:lnTo>
                  <a:lnTo>
                    <a:pt x="5833872" y="2281428"/>
                  </a:lnTo>
                  <a:close/>
                </a:path>
                <a:path w="5875020" h="2551429">
                  <a:moveTo>
                    <a:pt x="5875020" y="2270760"/>
                  </a:moveTo>
                  <a:lnTo>
                    <a:pt x="5873496" y="2260092"/>
                  </a:lnTo>
                  <a:lnTo>
                    <a:pt x="5841492" y="2267712"/>
                  </a:lnTo>
                  <a:lnTo>
                    <a:pt x="5844540" y="2278380"/>
                  </a:lnTo>
                  <a:lnTo>
                    <a:pt x="5875020" y="2270760"/>
                  </a:lnTo>
                  <a:close/>
                </a:path>
              </a:pathLst>
            </a:custGeom>
            <a:solidFill>
              <a:srgbClr val="2F5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66097" y="2851404"/>
              <a:ext cx="1716021" cy="13487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156082" y="5414771"/>
              <a:ext cx="304800" cy="287020"/>
            </a:xfrm>
            <a:custGeom>
              <a:avLst/>
              <a:gdLst/>
              <a:ahLst/>
              <a:cxnLst/>
              <a:rect l="l" t="t" r="r" b="b"/>
              <a:pathLst>
                <a:path w="304800" h="287020">
                  <a:moveTo>
                    <a:pt x="304799" y="143255"/>
                  </a:moveTo>
                  <a:lnTo>
                    <a:pt x="296997" y="97926"/>
                  </a:lnTo>
                  <a:lnTo>
                    <a:pt x="275295" y="58594"/>
                  </a:lnTo>
                  <a:lnTo>
                    <a:pt x="242255" y="27602"/>
                  </a:lnTo>
                  <a:lnTo>
                    <a:pt x="200436" y="7290"/>
                  </a:lnTo>
                  <a:lnTo>
                    <a:pt x="152399" y="0"/>
                  </a:lnTo>
                  <a:lnTo>
                    <a:pt x="104363" y="7290"/>
                  </a:lnTo>
                  <a:lnTo>
                    <a:pt x="62544" y="27602"/>
                  </a:lnTo>
                  <a:lnTo>
                    <a:pt x="29504" y="58594"/>
                  </a:lnTo>
                  <a:lnTo>
                    <a:pt x="7802" y="97926"/>
                  </a:lnTo>
                  <a:lnTo>
                    <a:pt x="0" y="143255"/>
                  </a:lnTo>
                  <a:lnTo>
                    <a:pt x="7802" y="188585"/>
                  </a:lnTo>
                  <a:lnTo>
                    <a:pt x="29504" y="227917"/>
                  </a:lnTo>
                  <a:lnTo>
                    <a:pt x="62544" y="258909"/>
                  </a:lnTo>
                  <a:lnTo>
                    <a:pt x="104363" y="279221"/>
                  </a:lnTo>
                  <a:lnTo>
                    <a:pt x="152399" y="286511"/>
                  </a:lnTo>
                  <a:lnTo>
                    <a:pt x="200436" y="279221"/>
                  </a:lnTo>
                  <a:lnTo>
                    <a:pt x="242255" y="258909"/>
                  </a:lnTo>
                  <a:lnTo>
                    <a:pt x="275295" y="227917"/>
                  </a:lnTo>
                  <a:lnTo>
                    <a:pt x="296997" y="188585"/>
                  </a:lnTo>
                  <a:lnTo>
                    <a:pt x="304799" y="143255"/>
                  </a:lnTo>
                  <a:close/>
                </a:path>
              </a:pathLst>
            </a:custGeom>
            <a:solidFill>
              <a:srgbClr val="FEE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01217" y="5343144"/>
              <a:ext cx="413004" cy="4114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471294" y="5436107"/>
              <a:ext cx="304800" cy="288290"/>
            </a:xfrm>
            <a:custGeom>
              <a:avLst/>
              <a:gdLst/>
              <a:ahLst/>
              <a:cxnLst/>
              <a:rect l="l" t="t" r="r" b="b"/>
              <a:pathLst>
                <a:path w="304800" h="288289">
                  <a:moveTo>
                    <a:pt x="304799" y="143255"/>
                  </a:moveTo>
                  <a:lnTo>
                    <a:pt x="296997" y="97926"/>
                  </a:lnTo>
                  <a:lnTo>
                    <a:pt x="275295" y="58594"/>
                  </a:lnTo>
                  <a:lnTo>
                    <a:pt x="242255" y="27602"/>
                  </a:lnTo>
                  <a:lnTo>
                    <a:pt x="200436" y="7290"/>
                  </a:lnTo>
                  <a:lnTo>
                    <a:pt x="152399" y="0"/>
                  </a:lnTo>
                  <a:lnTo>
                    <a:pt x="104363" y="7290"/>
                  </a:lnTo>
                  <a:lnTo>
                    <a:pt x="62544" y="27602"/>
                  </a:lnTo>
                  <a:lnTo>
                    <a:pt x="29504" y="58594"/>
                  </a:lnTo>
                  <a:lnTo>
                    <a:pt x="7802" y="97926"/>
                  </a:lnTo>
                  <a:lnTo>
                    <a:pt x="0" y="143255"/>
                  </a:lnTo>
                  <a:lnTo>
                    <a:pt x="7802" y="189329"/>
                  </a:lnTo>
                  <a:lnTo>
                    <a:pt x="29504" y="229112"/>
                  </a:lnTo>
                  <a:lnTo>
                    <a:pt x="62544" y="260335"/>
                  </a:lnTo>
                  <a:lnTo>
                    <a:pt x="104363" y="280732"/>
                  </a:lnTo>
                  <a:lnTo>
                    <a:pt x="152399" y="288035"/>
                  </a:lnTo>
                  <a:lnTo>
                    <a:pt x="200436" y="280732"/>
                  </a:lnTo>
                  <a:lnTo>
                    <a:pt x="242255" y="260335"/>
                  </a:lnTo>
                  <a:lnTo>
                    <a:pt x="275295" y="229112"/>
                  </a:lnTo>
                  <a:lnTo>
                    <a:pt x="296997" y="189329"/>
                  </a:lnTo>
                  <a:lnTo>
                    <a:pt x="304799" y="143255"/>
                  </a:lnTo>
                  <a:close/>
                </a:path>
              </a:pathLst>
            </a:custGeom>
            <a:solidFill>
              <a:srgbClr val="FEE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14906" y="5362955"/>
              <a:ext cx="417576" cy="41757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800221" y="5452871"/>
              <a:ext cx="304800" cy="287020"/>
            </a:xfrm>
            <a:custGeom>
              <a:avLst/>
              <a:gdLst/>
              <a:ahLst/>
              <a:cxnLst/>
              <a:rect l="l" t="t" r="r" b="b"/>
              <a:pathLst>
                <a:path w="304800" h="287020">
                  <a:moveTo>
                    <a:pt x="304799" y="143255"/>
                  </a:moveTo>
                  <a:lnTo>
                    <a:pt x="296997" y="97926"/>
                  </a:lnTo>
                  <a:lnTo>
                    <a:pt x="275295" y="58594"/>
                  </a:lnTo>
                  <a:lnTo>
                    <a:pt x="242255" y="27602"/>
                  </a:lnTo>
                  <a:lnTo>
                    <a:pt x="200436" y="7290"/>
                  </a:lnTo>
                  <a:lnTo>
                    <a:pt x="152399" y="0"/>
                  </a:lnTo>
                  <a:lnTo>
                    <a:pt x="104363" y="7290"/>
                  </a:lnTo>
                  <a:lnTo>
                    <a:pt x="62544" y="27602"/>
                  </a:lnTo>
                  <a:lnTo>
                    <a:pt x="29504" y="58594"/>
                  </a:lnTo>
                  <a:lnTo>
                    <a:pt x="7802" y="97926"/>
                  </a:lnTo>
                  <a:lnTo>
                    <a:pt x="0" y="143255"/>
                  </a:lnTo>
                  <a:lnTo>
                    <a:pt x="7802" y="188585"/>
                  </a:lnTo>
                  <a:lnTo>
                    <a:pt x="29504" y="227917"/>
                  </a:lnTo>
                  <a:lnTo>
                    <a:pt x="62544" y="258909"/>
                  </a:lnTo>
                  <a:lnTo>
                    <a:pt x="104363" y="279221"/>
                  </a:lnTo>
                  <a:lnTo>
                    <a:pt x="152399" y="286511"/>
                  </a:lnTo>
                  <a:lnTo>
                    <a:pt x="200436" y="279221"/>
                  </a:lnTo>
                  <a:lnTo>
                    <a:pt x="242255" y="258909"/>
                  </a:lnTo>
                  <a:lnTo>
                    <a:pt x="275295" y="227917"/>
                  </a:lnTo>
                  <a:lnTo>
                    <a:pt x="296997" y="188585"/>
                  </a:lnTo>
                  <a:lnTo>
                    <a:pt x="304799" y="143255"/>
                  </a:lnTo>
                  <a:close/>
                </a:path>
              </a:pathLst>
            </a:custGeom>
            <a:solidFill>
              <a:srgbClr val="FEE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45358" y="5379719"/>
              <a:ext cx="413004" cy="4130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130673" y="5437631"/>
              <a:ext cx="304800" cy="287020"/>
            </a:xfrm>
            <a:custGeom>
              <a:avLst/>
              <a:gdLst/>
              <a:ahLst/>
              <a:cxnLst/>
              <a:rect l="l" t="t" r="r" b="b"/>
              <a:pathLst>
                <a:path w="304800" h="287020">
                  <a:moveTo>
                    <a:pt x="304799" y="143255"/>
                  </a:moveTo>
                  <a:lnTo>
                    <a:pt x="296997" y="97926"/>
                  </a:lnTo>
                  <a:lnTo>
                    <a:pt x="275295" y="58594"/>
                  </a:lnTo>
                  <a:lnTo>
                    <a:pt x="242255" y="27602"/>
                  </a:lnTo>
                  <a:lnTo>
                    <a:pt x="200436" y="7290"/>
                  </a:lnTo>
                  <a:lnTo>
                    <a:pt x="152399" y="0"/>
                  </a:lnTo>
                  <a:lnTo>
                    <a:pt x="104363" y="7290"/>
                  </a:lnTo>
                  <a:lnTo>
                    <a:pt x="62544" y="27602"/>
                  </a:lnTo>
                  <a:lnTo>
                    <a:pt x="29504" y="58594"/>
                  </a:lnTo>
                  <a:lnTo>
                    <a:pt x="7802" y="97926"/>
                  </a:lnTo>
                  <a:lnTo>
                    <a:pt x="0" y="143255"/>
                  </a:lnTo>
                  <a:lnTo>
                    <a:pt x="7802" y="188585"/>
                  </a:lnTo>
                  <a:lnTo>
                    <a:pt x="29504" y="227917"/>
                  </a:lnTo>
                  <a:lnTo>
                    <a:pt x="62544" y="258909"/>
                  </a:lnTo>
                  <a:lnTo>
                    <a:pt x="104363" y="279221"/>
                  </a:lnTo>
                  <a:lnTo>
                    <a:pt x="152399" y="286511"/>
                  </a:lnTo>
                  <a:lnTo>
                    <a:pt x="200436" y="279221"/>
                  </a:lnTo>
                  <a:lnTo>
                    <a:pt x="242255" y="258909"/>
                  </a:lnTo>
                  <a:lnTo>
                    <a:pt x="275295" y="227917"/>
                  </a:lnTo>
                  <a:lnTo>
                    <a:pt x="296997" y="188585"/>
                  </a:lnTo>
                  <a:lnTo>
                    <a:pt x="304799" y="143255"/>
                  </a:lnTo>
                  <a:close/>
                </a:path>
              </a:pathLst>
            </a:custGeom>
            <a:solidFill>
              <a:srgbClr val="FEE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74285" y="5362955"/>
              <a:ext cx="417576" cy="4175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374258" y="5436107"/>
              <a:ext cx="304800" cy="288290"/>
            </a:xfrm>
            <a:custGeom>
              <a:avLst/>
              <a:gdLst/>
              <a:ahLst/>
              <a:cxnLst/>
              <a:rect l="l" t="t" r="r" b="b"/>
              <a:pathLst>
                <a:path w="304800" h="288289">
                  <a:moveTo>
                    <a:pt x="304799" y="143255"/>
                  </a:moveTo>
                  <a:lnTo>
                    <a:pt x="296997" y="97926"/>
                  </a:lnTo>
                  <a:lnTo>
                    <a:pt x="275295" y="58594"/>
                  </a:lnTo>
                  <a:lnTo>
                    <a:pt x="242255" y="27602"/>
                  </a:lnTo>
                  <a:lnTo>
                    <a:pt x="200436" y="7290"/>
                  </a:lnTo>
                  <a:lnTo>
                    <a:pt x="152399" y="0"/>
                  </a:lnTo>
                  <a:lnTo>
                    <a:pt x="104363" y="7290"/>
                  </a:lnTo>
                  <a:lnTo>
                    <a:pt x="62544" y="27602"/>
                  </a:lnTo>
                  <a:lnTo>
                    <a:pt x="29504" y="58594"/>
                  </a:lnTo>
                  <a:lnTo>
                    <a:pt x="7802" y="97926"/>
                  </a:lnTo>
                  <a:lnTo>
                    <a:pt x="0" y="143255"/>
                  </a:lnTo>
                  <a:lnTo>
                    <a:pt x="7802" y="189329"/>
                  </a:lnTo>
                  <a:lnTo>
                    <a:pt x="29504" y="229112"/>
                  </a:lnTo>
                  <a:lnTo>
                    <a:pt x="62544" y="260335"/>
                  </a:lnTo>
                  <a:lnTo>
                    <a:pt x="104363" y="280732"/>
                  </a:lnTo>
                  <a:lnTo>
                    <a:pt x="152399" y="288035"/>
                  </a:lnTo>
                  <a:lnTo>
                    <a:pt x="200436" y="280732"/>
                  </a:lnTo>
                  <a:lnTo>
                    <a:pt x="242255" y="260335"/>
                  </a:lnTo>
                  <a:lnTo>
                    <a:pt x="275295" y="229112"/>
                  </a:lnTo>
                  <a:lnTo>
                    <a:pt x="296997" y="189329"/>
                  </a:lnTo>
                  <a:lnTo>
                    <a:pt x="304799" y="143255"/>
                  </a:lnTo>
                  <a:close/>
                </a:path>
              </a:pathLst>
            </a:custGeom>
            <a:solidFill>
              <a:srgbClr val="FEEA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317870" y="5362955"/>
              <a:ext cx="416051" cy="41757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0458" y="5899403"/>
              <a:ext cx="1647825" cy="767080"/>
            </a:xfrm>
            <a:custGeom>
              <a:avLst/>
              <a:gdLst/>
              <a:ahLst/>
              <a:cxnLst/>
              <a:rect l="l" t="t" r="r" b="b"/>
              <a:pathLst>
                <a:path w="1647825" h="767079">
                  <a:moveTo>
                    <a:pt x="1647443" y="766571"/>
                  </a:moveTo>
                  <a:lnTo>
                    <a:pt x="1647443" y="192023"/>
                  </a:lnTo>
                  <a:lnTo>
                    <a:pt x="824483" y="0"/>
                  </a:lnTo>
                  <a:lnTo>
                    <a:pt x="0" y="192023"/>
                  </a:lnTo>
                  <a:lnTo>
                    <a:pt x="0" y="766571"/>
                  </a:lnTo>
                  <a:lnTo>
                    <a:pt x="1647443" y="7665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635886" y="5894832"/>
              <a:ext cx="1658620" cy="777240"/>
            </a:xfrm>
            <a:custGeom>
              <a:avLst/>
              <a:gdLst/>
              <a:ahLst/>
              <a:cxnLst/>
              <a:rect l="l" t="t" r="r" b="b"/>
              <a:pathLst>
                <a:path w="1658620" h="777240">
                  <a:moveTo>
                    <a:pt x="1658112" y="777240"/>
                  </a:moveTo>
                  <a:lnTo>
                    <a:pt x="1658112" y="192024"/>
                  </a:lnTo>
                  <a:lnTo>
                    <a:pt x="829056" y="0"/>
                  </a:lnTo>
                  <a:lnTo>
                    <a:pt x="0" y="192024"/>
                  </a:lnTo>
                  <a:lnTo>
                    <a:pt x="0" y="777240"/>
                  </a:lnTo>
                  <a:lnTo>
                    <a:pt x="4572" y="777240"/>
                  </a:lnTo>
                  <a:lnTo>
                    <a:pt x="4572" y="766572"/>
                  </a:lnTo>
                  <a:lnTo>
                    <a:pt x="6096" y="766572"/>
                  </a:lnTo>
                  <a:lnTo>
                    <a:pt x="6096" y="201168"/>
                  </a:lnTo>
                  <a:lnTo>
                    <a:pt x="10668" y="196596"/>
                  </a:lnTo>
                  <a:lnTo>
                    <a:pt x="10668" y="200111"/>
                  </a:lnTo>
                  <a:lnTo>
                    <a:pt x="827532" y="11372"/>
                  </a:lnTo>
                  <a:lnTo>
                    <a:pt x="827532" y="10668"/>
                  </a:lnTo>
                  <a:lnTo>
                    <a:pt x="830580" y="10668"/>
                  </a:lnTo>
                  <a:lnTo>
                    <a:pt x="830580" y="11372"/>
                  </a:lnTo>
                  <a:lnTo>
                    <a:pt x="1647444" y="200111"/>
                  </a:lnTo>
                  <a:lnTo>
                    <a:pt x="1647444" y="196596"/>
                  </a:lnTo>
                  <a:lnTo>
                    <a:pt x="1652016" y="201168"/>
                  </a:lnTo>
                  <a:lnTo>
                    <a:pt x="1652016" y="777240"/>
                  </a:lnTo>
                  <a:lnTo>
                    <a:pt x="1658112" y="777240"/>
                  </a:lnTo>
                  <a:close/>
                </a:path>
                <a:path w="1658620" h="777240">
                  <a:moveTo>
                    <a:pt x="1652016" y="766572"/>
                  </a:moveTo>
                  <a:lnTo>
                    <a:pt x="4572" y="766572"/>
                  </a:lnTo>
                  <a:lnTo>
                    <a:pt x="10668" y="771144"/>
                  </a:lnTo>
                  <a:lnTo>
                    <a:pt x="10668" y="777240"/>
                  </a:lnTo>
                  <a:lnTo>
                    <a:pt x="1647444" y="777240"/>
                  </a:lnTo>
                  <a:lnTo>
                    <a:pt x="1647444" y="771144"/>
                  </a:lnTo>
                  <a:lnTo>
                    <a:pt x="1652016" y="766572"/>
                  </a:lnTo>
                  <a:close/>
                </a:path>
                <a:path w="1658620" h="777240">
                  <a:moveTo>
                    <a:pt x="10668" y="777240"/>
                  </a:moveTo>
                  <a:lnTo>
                    <a:pt x="10668" y="771144"/>
                  </a:lnTo>
                  <a:lnTo>
                    <a:pt x="4572" y="766572"/>
                  </a:lnTo>
                  <a:lnTo>
                    <a:pt x="4572" y="777240"/>
                  </a:lnTo>
                  <a:lnTo>
                    <a:pt x="10668" y="777240"/>
                  </a:lnTo>
                  <a:close/>
                </a:path>
                <a:path w="1658620" h="777240">
                  <a:moveTo>
                    <a:pt x="10668" y="200111"/>
                  </a:moveTo>
                  <a:lnTo>
                    <a:pt x="10668" y="196596"/>
                  </a:lnTo>
                  <a:lnTo>
                    <a:pt x="6096" y="201168"/>
                  </a:lnTo>
                  <a:lnTo>
                    <a:pt x="10668" y="200111"/>
                  </a:lnTo>
                  <a:close/>
                </a:path>
                <a:path w="1658620" h="777240">
                  <a:moveTo>
                    <a:pt x="10668" y="766572"/>
                  </a:moveTo>
                  <a:lnTo>
                    <a:pt x="10668" y="200111"/>
                  </a:lnTo>
                  <a:lnTo>
                    <a:pt x="6096" y="201168"/>
                  </a:lnTo>
                  <a:lnTo>
                    <a:pt x="6096" y="766572"/>
                  </a:lnTo>
                  <a:lnTo>
                    <a:pt x="10668" y="766572"/>
                  </a:lnTo>
                  <a:close/>
                </a:path>
                <a:path w="1658620" h="777240">
                  <a:moveTo>
                    <a:pt x="830580" y="10668"/>
                  </a:moveTo>
                  <a:lnTo>
                    <a:pt x="827532" y="10668"/>
                  </a:lnTo>
                  <a:lnTo>
                    <a:pt x="829056" y="11020"/>
                  </a:lnTo>
                  <a:lnTo>
                    <a:pt x="830580" y="10668"/>
                  </a:lnTo>
                  <a:close/>
                </a:path>
                <a:path w="1658620" h="777240">
                  <a:moveTo>
                    <a:pt x="829056" y="11020"/>
                  </a:moveTo>
                  <a:lnTo>
                    <a:pt x="827532" y="10668"/>
                  </a:lnTo>
                  <a:lnTo>
                    <a:pt x="827532" y="11372"/>
                  </a:lnTo>
                  <a:lnTo>
                    <a:pt x="829056" y="11020"/>
                  </a:lnTo>
                  <a:close/>
                </a:path>
                <a:path w="1658620" h="777240">
                  <a:moveTo>
                    <a:pt x="830580" y="11372"/>
                  </a:moveTo>
                  <a:lnTo>
                    <a:pt x="830580" y="10668"/>
                  </a:lnTo>
                  <a:lnTo>
                    <a:pt x="829056" y="11020"/>
                  </a:lnTo>
                  <a:lnTo>
                    <a:pt x="830580" y="11372"/>
                  </a:lnTo>
                  <a:close/>
                </a:path>
                <a:path w="1658620" h="777240">
                  <a:moveTo>
                    <a:pt x="1652016" y="201168"/>
                  </a:moveTo>
                  <a:lnTo>
                    <a:pt x="1647444" y="196596"/>
                  </a:lnTo>
                  <a:lnTo>
                    <a:pt x="1647444" y="200111"/>
                  </a:lnTo>
                  <a:lnTo>
                    <a:pt x="1652016" y="201168"/>
                  </a:lnTo>
                  <a:close/>
                </a:path>
                <a:path w="1658620" h="777240">
                  <a:moveTo>
                    <a:pt x="1652016" y="766572"/>
                  </a:moveTo>
                  <a:lnTo>
                    <a:pt x="1652016" y="201168"/>
                  </a:lnTo>
                  <a:lnTo>
                    <a:pt x="1647444" y="200111"/>
                  </a:lnTo>
                  <a:lnTo>
                    <a:pt x="1647444" y="766572"/>
                  </a:lnTo>
                  <a:lnTo>
                    <a:pt x="1652016" y="766572"/>
                  </a:lnTo>
                  <a:close/>
                </a:path>
                <a:path w="1658620" h="777240">
                  <a:moveTo>
                    <a:pt x="1652016" y="777240"/>
                  </a:moveTo>
                  <a:lnTo>
                    <a:pt x="1652016" y="766572"/>
                  </a:lnTo>
                  <a:lnTo>
                    <a:pt x="1647444" y="771144"/>
                  </a:lnTo>
                  <a:lnTo>
                    <a:pt x="1647444" y="777240"/>
                  </a:lnTo>
                  <a:lnTo>
                    <a:pt x="1652016" y="777240"/>
                  </a:lnTo>
                  <a:close/>
                </a:path>
              </a:pathLst>
            </a:custGeom>
            <a:solidFill>
              <a:srgbClr val="43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194691" y="6112253"/>
            <a:ext cx="54102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0" dirty="0">
                <a:solidFill>
                  <a:srgbClr val="001F5F"/>
                </a:solidFill>
                <a:latin typeface="Times New Roman"/>
                <a:cs typeface="Times New Roman"/>
              </a:rPr>
              <a:t>Policy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216598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Bl</a:t>
            </a:r>
            <a:r>
              <a:rPr dirty="0"/>
              <a:t>o</a:t>
            </a:r>
            <a:r>
              <a:rPr spc="-5" dirty="0"/>
              <a:t>c</a:t>
            </a:r>
            <a:r>
              <a:rPr dirty="0"/>
              <a:t>k</a:t>
            </a:r>
            <a:r>
              <a:rPr spc="-5" dirty="0"/>
              <a:t>ch</a:t>
            </a:r>
            <a:r>
              <a:rPr dirty="0"/>
              <a:t>a</a:t>
            </a:r>
            <a:r>
              <a:rPr spc="-5" dirty="0"/>
              <a:t>i</a:t>
            </a:r>
            <a:r>
              <a:rPr dirty="0"/>
              <a:t>n</a:t>
            </a:r>
          </a:p>
        </p:txBody>
      </p:sp>
      <p:sp>
        <p:nvSpPr>
          <p:cNvPr id="3" name="object 3"/>
          <p:cNvSpPr/>
          <p:nvPr/>
        </p:nvSpPr>
        <p:spPr>
          <a:xfrm>
            <a:off x="2927" y="2513076"/>
            <a:ext cx="6385559" cy="3343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53742" y="2539998"/>
            <a:ext cx="3294379" cy="2697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sz="1750" b="1" dirty="0">
                <a:latin typeface="Verdana"/>
                <a:cs typeface="Verdana"/>
              </a:rPr>
              <a:t>Blockchain </a:t>
            </a:r>
            <a:r>
              <a:rPr sz="1750" dirty="0">
                <a:latin typeface="Verdana"/>
                <a:cs typeface="Verdana"/>
              </a:rPr>
              <a:t>— </a:t>
            </a:r>
            <a:r>
              <a:rPr sz="1750" spc="-5" dirty="0">
                <a:latin typeface="Verdana"/>
                <a:cs typeface="Verdana"/>
              </a:rPr>
              <a:t>just </a:t>
            </a:r>
            <a:r>
              <a:rPr sz="1750" spc="-15" dirty="0">
                <a:latin typeface="Verdana"/>
                <a:cs typeface="Verdana"/>
              </a:rPr>
              <a:t>like </a:t>
            </a:r>
            <a:r>
              <a:rPr sz="1750" b="1" dirty="0">
                <a:latin typeface="Verdana"/>
                <a:cs typeface="Verdana"/>
              </a:rPr>
              <a:t>data  science </a:t>
            </a:r>
            <a:r>
              <a:rPr sz="1750" dirty="0">
                <a:latin typeface="Verdana"/>
                <a:cs typeface="Verdana"/>
              </a:rPr>
              <a:t>— </a:t>
            </a:r>
            <a:r>
              <a:rPr sz="1750" spc="-10" dirty="0">
                <a:latin typeface="Verdana"/>
                <a:cs typeface="Verdana"/>
              </a:rPr>
              <a:t>is gradually  transforming </a:t>
            </a:r>
            <a:r>
              <a:rPr sz="1750" dirty="0">
                <a:latin typeface="Verdana"/>
                <a:cs typeface="Verdana"/>
              </a:rPr>
              <a:t>the </a:t>
            </a:r>
            <a:r>
              <a:rPr sz="1750" spc="-10" dirty="0">
                <a:latin typeface="Verdana"/>
                <a:cs typeface="Verdana"/>
              </a:rPr>
              <a:t>way several  </a:t>
            </a:r>
            <a:r>
              <a:rPr sz="1750" spc="-5" dirty="0">
                <a:latin typeface="Verdana"/>
                <a:cs typeface="Verdana"/>
              </a:rPr>
              <a:t>industries operate. And </a:t>
            </a:r>
            <a:r>
              <a:rPr sz="1750" spc="-10" dirty="0">
                <a:latin typeface="Verdana"/>
                <a:cs typeface="Verdana"/>
              </a:rPr>
              <a:t>while  </a:t>
            </a:r>
            <a:r>
              <a:rPr sz="1750" b="1" dirty="0">
                <a:latin typeface="Verdana"/>
                <a:cs typeface="Verdana"/>
              </a:rPr>
              <a:t>data science </a:t>
            </a:r>
            <a:r>
              <a:rPr sz="1750" spc="-5" dirty="0">
                <a:latin typeface="Verdana"/>
                <a:cs typeface="Verdana"/>
              </a:rPr>
              <a:t>focuses </a:t>
            </a:r>
            <a:r>
              <a:rPr sz="1750" dirty="0">
                <a:latin typeface="Verdana"/>
                <a:cs typeface="Verdana"/>
              </a:rPr>
              <a:t>on  </a:t>
            </a:r>
            <a:r>
              <a:rPr sz="1750" spc="-5" dirty="0">
                <a:latin typeface="Verdana"/>
                <a:cs typeface="Verdana"/>
              </a:rPr>
              <a:t>harnessing </a:t>
            </a:r>
            <a:r>
              <a:rPr sz="1750" b="1" dirty="0">
                <a:latin typeface="Verdana"/>
                <a:cs typeface="Verdana"/>
              </a:rPr>
              <a:t>data </a:t>
            </a:r>
            <a:r>
              <a:rPr sz="1750" spc="-5" dirty="0">
                <a:latin typeface="Verdana"/>
                <a:cs typeface="Verdana"/>
              </a:rPr>
              <a:t>for </a:t>
            </a:r>
            <a:r>
              <a:rPr sz="1750" dirty="0">
                <a:latin typeface="Verdana"/>
                <a:cs typeface="Verdana"/>
              </a:rPr>
              <a:t>proper  </a:t>
            </a:r>
            <a:r>
              <a:rPr sz="1750" spc="-5" dirty="0">
                <a:latin typeface="Verdana"/>
                <a:cs typeface="Verdana"/>
              </a:rPr>
              <a:t>administration, </a:t>
            </a:r>
            <a:r>
              <a:rPr sz="1750" b="1" dirty="0">
                <a:latin typeface="Verdana"/>
                <a:cs typeface="Verdana"/>
              </a:rPr>
              <a:t>blockchain  </a:t>
            </a:r>
            <a:r>
              <a:rPr sz="1750" spc="-5" dirty="0">
                <a:latin typeface="Verdana"/>
                <a:cs typeface="Verdana"/>
              </a:rPr>
              <a:t>ensures trust </a:t>
            </a:r>
            <a:r>
              <a:rPr sz="1750" dirty="0">
                <a:latin typeface="Verdana"/>
                <a:cs typeface="Verdana"/>
              </a:rPr>
              <a:t>of </a:t>
            </a:r>
            <a:r>
              <a:rPr sz="1750" b="1" dirty="0">
                <a:latin typeface="Verdana"/>
                <a:cs typeface="Verdana"/>
              </a:rPr>
              <a:t>data </a:t>
            </a:r>
            <a:r>
              <a:rPr sz="1750" dirty="0">
                <a:latin typeface="Verdana"/>
                <a:cs typeface="Verdana"/>
              </a:rPr>
              <a:t>by  </a:t>
            </a:r>
            <a:r>
              <a:rPr sz="1750" spc="-5" dirty="0">
                <a:latin typeface="Verdana"/>
                <a:cs typeface="Verdana"/>
              </a:rPr>
              <a:t>maintaining </a:t>
            </a:r>
            <a:r>
              <a:rPr sz="1750" dirty="0">
                <a:latin typeface="Verdana"/>
                <a:cs typeface="Verdana"/>
              </a:rPr>
              <a:t>a </a:t>
            </a:r>
            <a:r>
              <a:rPr sz="1750" spc="-10" dirty="0">
                <a:latin typeface="Verdana"/>
                <a:cs typeface="Verdana"/>
              </a:rPr>
              <a:t>decentralized  </a:t>
            </a:r>
            <a:r>
              <a:rPr sz="1750" spc="-40" dirty="0">
                <a:latin typeface="Verdana"/>
                <a:cs typeface="Verdana"/>
              </a:rPr>
              <a:t>ledger.</a:t>
            </a:r>
            <a:endParaRPr sz="1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501205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" dirty="0"/>
              <a:t>Fog </a:t>
            </a:r>
            <a:r>
              <a:rPr dirty="0"/>
              <a:t>and Edge</a:t>
            </a:r>
            <a:r>
              <a:rPr spc="-60" dirty="0"/>
              <a:t> </a:t>
            </a:r>
            <a:r>
              <a:rPr dirty="0"/>
              <a:t>computing</a:t>
            </a:r>
          </a:p>
        </p:txBody>
      </p:sp>
      <p:sp>
        <p:nvSpPr>
          <p:cNvPr id="3" name="object 3"/>
          <p:cNvSpPr/>
          <p:nvPr/>
        </p:nvSpPr>
        <p:spPr>
          <a:xfrm>
            <a:off x="1776862" y="2121407"/>
            <a:ext cx="8718803" cy="4663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000" y="6240269"/>
            <a:ext cx="319786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spc="5" dirty="0">
                <a:latin typeface="Times New Roman"/>
                <a:cs typeface="Times New Roman"/>
              </a:rPr>
              <a:t>https</a:t>
            </a:r>
            <a:r>
              <a:rPr sz="1550" spc="5" dirty="0">
                <a:latin typeface="Times New Roman"/>
                <a:cs typeface="Times New Roman"/>
                <a:hlinkClick r:id="rId3"/>
              </a:rPr>
              <a:t>://www.sciencedirect.com/science/ </a:t>
            </a:r>
            <a:r>
              <a:rPr sz="1550" spc="5" dirty="0">
                <a:latin typeface="Times New Roman"/>
                <a:cs typeface="Times New Roman"/>
              </a:rPr>
              <a:t> article/pii/S1383762118306349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350520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Farm</a:t>
            </a:r>
            <a:r>
              <a:rPr spc="-60" dirty="0"/>
              <a:t> </a:t>
            </a:r>
            <a:r>
              <a:rPr dirty="0"/>
              <a:t>Automation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29419" y="2261616"/>
            <a:ext cx="5344667" cy="35737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000" y="6366761"/>
            <a:ext cx="3519804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0" dirty="0">
                <a:latin typeface="Times New Roman"/>
                <a:cs typeface="Times New Roman"/>
              </a:rPr>
              <a:t>Courtesy Jerry Kaplan, Stanford</a:t>
            </a:r>
            <a:r>
              <a:rPr sz="1550" spc="-70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University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7069" y="6366761"/>
            <a:ext cx="126364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5" dirty="0">
                <a:latin typeface="Times New Roman"/>
                <a:cs typeface="Times New Roman"/>
              </a:rPr>
              <a:t>2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98697" y="2257043"/>
            <a:ext cx="4696967" cy="3578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899033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Verdana"/>
                <a:cs typeface="Verdana"/>
              </a:rPr>
              <a:t>Opportunities: e.g. Artificial</a:t>
            </a:r>
            <a:r>
              <a:rPr b="1" spc="-135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Inteligence</a:t>
            </a:r>
          </a:p>
        </p:txBody>
      </p:sp>
      <p:sp>
        <p:nvSpPr>
          <p:cNvPr id="3" name="object 3"/>
          <p:cNvSpPr/>
          <p:nvPr/>
        </p:nvSpPr>
        <p:spPr>
          <a:xfrm>
            <a:off x="266579" y="3185160"/>
            <a:ext cx="2686811" cy="2737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6636" y="2351023"/>
            <a:ext cx="23945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Calibri"/>
                <a:cs typeface="Calibri"/>
              </a:rPr>
              <a:t>AI is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automation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95953" y="2439415"/>
            <a:ext cx="410845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Calibri"/>
                <a:cs typeface="Calibri"/>
              </a:rPr>
              <a:t>Quality </a:t>
            </a:r>
            <a:r>
              <a:rPr sz="2800" spc="-5" dirty="0">
                <a:latin typeface="Calibri"/>
                <a:cs typeface="Calibri"/>
              </a:rPr>
              <a:t>of work </a:t>
            </a:r>
            <a:r>
              <a:rPr sz="2800" dirty="0">
                <a:latin typeface="Calibri"/>
                <a:cs typeface="Calibri"/>
              </a:rPr>
              <a:t>will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improve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30402" y="2429255"/>
            <a:ext cx="2668523" cy="2225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67918" y="4826508"/>
            <a:ext cx="2731007" cy="1943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55186" y="3713988"/>
            <a:ext cx="4038213" cy="29580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586103" y="3204462"/>
            <a:ext cx="3335654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20" dirty="0">
                <a:latin typeface="Calibri"/>
                <a:cs typeface="Calibri"/>
              </a:rPr>
              <a:t>Better </a:t>
            </a:r>
            <a:r>
              <a:rPr sz="2800" dirty="0">
                <a:latin typeface="Calibri"/>
                <a:cs typeface="Calibri"/>
              </a:rPr>
              <a:t>decision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making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870394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Readiness </a:t>
            </a:r>
            <a:r>
              <a:rPr dirty="0"/>
              <a:t>and Maturity of the</a:t>
            </a:r>
            <a:r>
              <a:rPr spc="-90" dirty="0"/>
              <a:t> </a:t>
            </a:r>
            <a:r>
              <a:rPr dirty="0"/>
              <a:t>technologies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3878" y="2159827"/>
            <a:ext cx="10289540" cy="4427220"/>
            <a:chOff x="403878" y="2159827"/>
            <a:chExt cx="10289540" cy="4427220"/>
          </a:xfrm>
        </p:grpSpPr>
        <p:sp>
          <p:nvSpPr>
            <p:cNvPr id="4" name="object 4"/>
            <p:cNvSpPr/>
            <p:nvPr/>
          </p:nvSpPr>
          <p:spPr>
            <a:xfrm>
              <a:off x="403878" y="2159827"/>
              <a:ext cx="6682503" cy="44268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64942" y="4174235"/>
              <a:ext cx="5228457" cy="9418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314579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New</a:t>
            </a:r>
            <a:r>
              <a:rPr spc="-85" dirty="0"/>
              <a:t> </a:t>
            </a:r>
            <a:r>
              <a:rPr dirty="0"/>
              <a:t>challenges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74196" y="2236723"/>
            <a:ext cx="3240405" cy="136652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13360" indent="-20129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Sustainability</a:t>
            </a:r>
            <a:endParaRPr sz="2450">
              <a:latin typeface="Verdana"/>
              <a:cs typeface="Verdana"/>
            </a:endParaRPr>
          </a:p>
          <a:p>
            <a:pPr marL="213360" indent="-201295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Ethics and</a:t>
            </a:r>
            <a:r>
              <a:rPr sz="2450" spc="-7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Security</a:t>
            </a:r>
            <a:endParaRPr sz="2450">
              <a:latin typeface="Verdana"/>
              <a:cs typeface="Verdana"/>
            </a:endParaRPr>
          </a:p>
          <a:p>
            <a:pPr marL="213360" indent="-201295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Digital</a:t>
            </a:r>
            <a:r>
              <a:rPr sz="2450" spc="-45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spc="-5" dirty="0">
                <a:solidFill>
                  <a:srgbClr val="083A36"/>
                </a:solidFill>
                <a:latin typeface="Verdana"/>
                <a:cs typeface="Verdana"/>
              </a:rPr>
              <a:t>Governance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85" y="2125979"/>
            <a:ext cx="3503672" cy="4658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27" y="2246376"/>
            <a:ext cx="10654665" cy="4494530"/>
            <a:chOff x="2927" y="2246376"/>
            <a:chExt cx="10654665" cy="4494530"/>
          </a:xfrm>
        </p:grpSpPr>
        <p:sp>
          <p:nvSpPr>
            <p:cNvPr id="3" name="object 3"/>
            <p:cNvSpPr/>
            <p:nvPr/>
          </p:nvSpPr>
          <p:spPr>
            <a:xfrm>
              <a:off x="2927" y="2246376"/>
              <a:ext cx="3986784" cy="29733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94638" y="2875787"/>
              <a:ext cx="6862571" cy="38648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69908" y="1023619"/>
            <a:ext cx="67678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5" dirty="0">
                <a:latin typeface="Verdana"/>
                <a:cs typeface="Verdana"/>
              </a:rPr>
              <a:t>Societal and </a:t>
            </a:r>
            <a:r>
              <a:rPr sz="3500" b="1" dirty="0">
                <a:latin typeface="Verdana"/>
                <a:cs typeface="Verdana"/>
              </a:rPr>
              <a:t>ethical</a:t>
            </a:r>
            <a:r>
              <a:rPr sz="3500" b="1" spc="-10" dirty="0">
                <a:latin typeface="Verdana"/>
                <a:cs typeface="Verdana"/>
              </a:rPr>
              <a:t> </a:t>
            </a:r>
            <a:r>
              <a:rPr sz="3500" b="1" dirty="0">
                <a:latin typeface="Verdana"/>
                <a:cs typeface="Verdana"/>
              </a:rPr>
              <a:t>impact</a:t>
            </a:r>
            <a:endParaRPr sz="3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0503" y="2162555"/>
            <a:ext cx="4157471" cy="4453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43477" y="2183892"/>
            <a:ext cx="3759708" cy="444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12580" y="980947"/>
            <a:ext cx="676783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b="1" spc="-5" dirty="0">
                <a:latin typeface="Verdana"/>
                <a:cs typeface="Verdana"/>
              </a:rPr>
              <a:t>Societal and </a:t>
            </a:r>
            <a:r>
              <a:rPr sz="3500" b="1" dirty="0">
                <a:latin typeface="Verdana"/>
                <a:cs typeface="Verdana"/>
              </a:rPr>
              <a:t>ethical</a:t>
            </a:r>
            <a:r>
              <a:rPr sz="3500" b="1" spc="-10" dirty="0">
                <a:latin typeface="Verdana"/>
                <a:cs typeface="Verdana"/>
              </a:rPr>
              <a:t> </a:t>
            </a:r>
            <a:r>
              <a:rPr sz="3500" b="1" dirty="0">
                <a:latin typeface="Verdana"/>
                <a:cs typeface="Verdana"/>
              </a:rPr>
              <a:t>impact</a:t>
            </a:r>
            <a:endParaRPr sz="3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8" y="2133600"/>
            <a:ext cx="10690471" cy="3892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340677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Face</a:t>
            </a:r>
            <a:r>
              <a:rPr spc="-30" dirty="0"/>
              <a:t> </a:t>
            </a:r>
            <a:r>
              <a:rPr spc="-10" dirty="0"/>
              <a:t>Recognition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000" y="6206741"/>
            <a:ext cx="665797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0" dirty="0">
                <a:latin typeface="Times New Roman"/>
                <a:cs typeface="Times New Roman"/>
              </a:rPr>
              <a:t>https://newsroom.cisco.com/feature-content?type=webcontent&amp;articleId=1938827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681482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5" dirty="0"/>
              <a:t>Tecnolgy </a:t>
            </a:r>
            <a:r>
              <a:rPr spc="-15" dirty="0"/>
              <a:t>my raise </a:t>
            </a:r>
            <a:r>
              <a:rPr dirty="0"/>
              <a:t>ethical</a:t>
            </a:r>
            <a:r>
              <a:rPr spc="5" dirty="0"/>
              <a:t> </a:t>
            </a:r>
            <a:r>
              <a:rPr dirty="0"/>
              <a:t>concern</a:t>
            </a:r>
          </a:p>
        </p:txBody>
      </p:sp>
      <p:sp>
        <p:nvSpPr>
          <p:cNvPr id="3" name="object 3"/>
          <p:cNvSpPr/>
          <p:nvPr/>
        </p:nvSpPr>
        <p:spPr>
          <a:xfrm>
            <a:off x="179711" y="2034539"/>
            <a:ext cx="4885944" cy="4506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15671" y="2378454"/>
            <a:ext cx="4673600" cy="3152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34315" algn="just">
              <a:lnSpc>
                <a:spcPct val="101600"/>
              </a:lnSpc>
              <a:spcBef>
                <a:spcPts val="105"/>
              </a:spcBef>
            </a:pPr>
            <a:r>
              <a:rPr sz="1550" spc="10" dirty="0">
                <a:latin typeface="Verdana"/>
                <a:cs typeface="Verdana"/>
              </a:rPr>
              <a:t>Legislators in </a:t>
            </a:r>
            <a:r>
              <a:rPr sz="1550" b="1" spc="20" dirty="0">
                <a:latin typeface="Verdana"/>
                <a:cs typeface="Verdana"/>
              </a:rPr>
              <a:t>San </a:t>
            </a:r>
            <a:r>
              <a:rPr sz="1550" b="1" spc="15" dirty="0">
                <a:latin typeface="Verdana"/>
                <a:cs typeface="Verdana"/>
              </a:rPr>
              <a:t>Francisco </a:t>
            </a:r>
            <a:r>
              <a:rPr sz="1550" spc="10" dirty="0">
                <a:latin typeface="Verdana"/>
                <a:cs typeface="Verdana"/>
              </a:rPr>
              <a:t>have voted to  </a:t>
            </a:r>
            <a:r>
              <a:rPr sz="1550" spc="15" dirty="0">
                <a:latin typeface="Verdana"/>
                <a:cs typeface="Verdana"/>
              </a:rPr>
              <a:t>ban the </a:t>
            </a:r>
            <a:r>
              <a:rPr sz="1550" spc="20" dirty="0">
                <a:latin typeface="Verdana"/>
                <a:cs typeface="Verdana"/>
              </a:rPr>
              <a:t>use </a:t>
            </a:r>
            <a:r>
              <a:rPr sz="1550" spc="10" dirty="0">
                <a:latin typeface="Verdana"/>
                <a:cs typeface="Verdana"/>
              </a:rPr>
              <a:t>of </a:t>
            </a:r>
            <a:r>
              <a:rPr sz="1550" b="1" spc="10" dirty="0">
                <a:latin typeface="Verdana"/>
                <a:cs typeface="Verdana"/>
              </a:rPr>
              <a:t>facial </a:t>
            </a:r>
            <a:r>
              <a:rPr sz="1550" b="1" spc="15" dirty="0">
                <a:latin typeface="Verdana"/>
                <a:cs typeface="Verdana"/>
              </a:rPr>
              <a:t>recognition</a:t>
            </a:r>
            <a:r>
              <a:rPr sz="1550" spc="15" dirty="0">
                <a:latin typeface="Verdana"/>
                <a:cs typeface="Verdana"/>
              </a:rPr>
              <a:t>, the</a:t>
            </a:r>
            <a:r>
              <a:rPr sz="1550" spc="-120" dirty="0">
                <a:latin typeface="Verdana"/>
                <a:cs typeface="Verdana"/>
              </a:rPr>
              <a:t> </a:t>
            </a:r>
            <a:r>
              <a:rPr sz="1550" spc="10" dirty="0">
                <a:latin typeface="Verdana"/>
                <a:cs typeface="Verdana"/>
              </a:rPr>
              <a:t>first  </a:t>
            </a:r>
            <a:r>
              <a:rPr sz="1550" spc="20" dirty="0">
                <a:latin typeface="Verdana"/>
                <a:cs typeface="Verdana"/>
              </a:rPr>
              <a:t>US </a:t>
            </a:r>
            <a:r>
              <a:rPr sz="1550" spc="10" dirty="0">
                <a:latin typeface="Verdana"/>
                <a:cs typeface="Verdana"/>
              </a:rPr>
              <a:t>city to </a:t>
            </a:r>
            <a:r>
              <a:rPr sz="1550" spc="15" dirty="0">
                <a:latin typeface="Verdana"/>
                <a:cs typeface="Verdana"/>
              </a:rPr>
              <a:t>do</a:t>
            </a:r>
            <a:r>
              <a:rPr sz="1550" spc="-35" dirty="0">
                <a:latin typeface="Verdana"/>
                <a:cs typeface="Verdana"/>
              </a:rPr>
              <a:t> </a:t>
            </a:r>
            <a:r>
              <a:rPr sz="1550" spc="10" dirty="0">
                <a:latin typeface="Verdana"/>
                <a:cs typeface="Verdana"/>
              </a:rPr>
              <a:t>so.</a:t>
            </a:r>
            <a:endParaRPr sz="15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Verdana"/>
              <a:cs typeface="Verdana"/>
            </a:endParaRPr>
          </a:p>
          <a:p>
            <a:pPr marL="12700" marR="5080">
              <a:lnSpc>
                <a:spcPct val="101600"/>
              </a:lnSpc>
            </a:pPr>
            <a:r>
              <a:rPr sz="1550" spc="20" dirty="0">
                <a:latin typeface="Verdana"/>
                <a:cs typeface="Verdana"/>
              </a:rPr>
              <a:t>The </a:t>
            </a:r>
            <a:r>
              <a:rPr sz="1550" spc="15" dirty="0">
                <a:latin typeface="Verdana"/>
                <a:cs typeface="Verdana"/>
              </a:rPr>
              <a:t>emerging technology </a:t>
            </a:r>
            <a:r>
              <a:rPr sz="1550" spc="10" dirty="0">
                <a:latin typeface="Verdana"/>
                <a:cs typeface="Verdana"/>
              </a:rPr>
              <a:t>will </a:t>
            </a:r>
            <a:r>
              <a:rPr sz="1550" spc="15" dirty="0">
                <a:latin typeface="Verdana"/>
                <a:cs typeface="Verdana"/>
              </a:rPr>
              <a:t>not be </a:t>
            </a:r>
            <a:r>
              <a:rPr sz="1550" spc="10" dirty="0">
                <a:latin typeface="Verdana"/>
                <a:cs typeface="Verdana"/>
              </a:rPr>
              <a:t>allowed  to </a:t>
            </a:r>
            <a:r>
              <a:rPr sz="1550" spc="15" dirty="0">
                <a:latin typeface="Verdana"/>
                <a:cs typeface="Verdana"/>
              </a:rPr>
              <a:t>be </a:t>
            </a:r>
            <a:r>
              <a:rPr sz="1550" spc="20" dirty="0">
                <a:latin typeface="Verdana"/>
                <a:cs typeface="Verdana"/>
              </a:rPr>
              <a:t>used </a:t>
            </a:r>
            <a:r>
              <a:rPr sz="1550" spc="15" dirty="0">
                <a:latin typeface="Verdana"/>
                <a:cs typeface="Verdana"/>
              </a:rPr>
              <a:t>by </a:t>
            </a:r>
            <a:r>
              <a:rPr sz="1550" spc="10" dirty="0">
                <a:latin typeface="Verdana"/>
                <a:cs typeface="Verdana"/>
              </a:rPr>
              <a:t>local </a:t>
            </a:r>
            <a:r>
              <a:rPr sz="1550" spc="15" dirty="0">
                <a:latin typeface="Verdana"/>
                <a:cs typeface="Verdana"/>
              </a:rPr>
              <a:t>agencies, </a:t>
            </a:r>
            <a:r>
              <a:rPr sz="1550" spc="20" dirty="0">
                <a:latin typeface="Verdana"/>
                <a:cs typeface="Verdana"/>
              </a:rPr>
              <a:t>such </a:t>
            </a:r>
            <a:r>
              <a:rPr sz="1550" spc="15" dirty="0">
                <a:latin typeface="Verdana"/>
                <a:cs typeface="Verdana"/>
              </a:rPr>
              <a:t>as the  </a:t>
            </a:r>
            <a:r>
              <a:rPr sz="1550" spc="5" dirty="0">
                <a:latin typeface="Verdana"/>
                <a:cs typeface="Verdana"/>
              </a:rPr>
              <a:t>city's </a:t>
            </a:r>
            <a:r>
              <a:rPr sz="1550" spc="10" dirty="0">
                <a:latin typeface="Verdana"/>
                <a:cs typeface="Verdana"/>
              </a:rPr>
              <a:t>transport </a:t>
            </a:r>
            <a:r>
              <a:rPr sz="1550" spc="-5" dirty="0">
                <a:latin typeface="Verdana"/>
                <a:cs typeface="Verdana"/>
              </a:rPr>
              <a:t>authority, </a:t>
            </a:r>
            <a:r>
              <a:rPr sz="1550" spc="15" dirty="0">
                <a:latin typeface="Verdana"/>
                <a:cs typeface="Verdana"/>
              </a:rPr>
              <a:t>or </a:t>
            </a:r>
            <a:r>
              <a:rPr sz="1550" spc="10" dirty="0">
                <a:latin typeface="Verdana"/>
                <a:cs typeface="Verdana"/>
              </a:rPr>
              <a:t>law</a:t>
            </a:r>
            <a:r>
              <a:rPr sz="1550" spc="-50" dirty="0">
                <a:latin typeface="Verdana"/>
                <a:cs typeface="Verdana"/>
              </a:rPr>
              <a:t> </a:t>
            </a:r>
            <a:r>
              <a:rPr sz="1550" spc="15" dirty="0">
                <a:latin typeface="Verdana"/>
                <a:cs typeface="Verdana"/>
              </a:rPr>
              <a:t>enforcement.</a:t>
            </a:r>
            <a:endParaRPr sz="15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Verdana"/>
              <a:cs typeface="Verdana"/>
            </a:endParaRPr>
          </a:p>
          <a:p>
            <a:pPr marL="12700" marR="260985">
              <a:lnSpc>
                <a:spcPct val="101800"/>
              </a:lnSpc>
            </a:pPr>
            <a:r>
              <a:rPr sz="1550" spc="15" dirty="0">
                <a:latin typeface="Verdana"/>
                <a:cs typeface="Verdana"/>
              </a:rPr>
              <a:t>With </a:t>
            </a:r>
            <a:r>
              <a:rPr sz="1550" spc="10" dirty="0">
                <a:latin typeface="Verdana"/>
                <a:cs typeface="Verdana"/>
              </a:rPr>
              <a:t>this vote, </a:t>
            </a:r>
            <a:r>
              <a:rPr sz="1550" spc="15" dirty="0">
                <a:latin typeface="Verdana"/>
                <a:cs typeface="Verdana"/>
              </a:rPr>
              <a:t>San </a:t>
            </a:r>
            <a:r>
              <a:rPr sz="1550" spc="10" dirty="0">
                <a:latin typeface="Verdana"/>
                <a:cs typeface="Verdana"/>
              </a:rPr>
              <a:t>Francisco </a:t>
            </a:r>
            <a:r>
              <a:rPr sz="1550" spc="15" dirty="0">
                <a:latin typeface="Verdana"/>
                <a:cs typeface="Verdana"/>
              </a:rPr>
              <a:t>has declared  that face </a:t>
            </a:r>
            <a:r>
              <a:rPr sz="1550" spc="10" dirty="0">
                <a:latin typeface="Verdana"/>
                <a:cs typeface="Verdana"/>
              </a:rPr>
              <a:t>surveillance </a:t>
            </a:r>
            <a:r>
              <a:rPr sz="1550" spc="15" dirty="0">
                <a:latin typeface="Verdana"/>
                <a:cs typeface="Verdana"/>
              </a:rPr>
              <a:t>technology </a:t>
            </a:r>
            <a:r>
              <a:rPr sz="1550" spc="10" dirty="0">
                <a:latin typeface="Verdana"/>
                <a:cs typeface="Verdana"/>
              </a:rPr>
              <a:t>is  incompatible with </a:t>
            </a:r>
            <a:r>
              <a:rPr sz="1550" spc="20" dirty="0">
                <a:latin typeface="Verdana"/>
                <a:cs typeface="Verdana"/>
              </a:rPr>
              <a:t>a </a:t>
            </a:r>
            <a:r>
              <a:rPr sz="1550" spc="15" dirty="0">
                <a:latin typeface="Verdana"/>
                <a:cs typeface="Verdana"/>
              </a:rPr>
              <a:t>healthy democracy</a:t>
            </a:r>
            <a:r>
              <a:rPr sz="1550" spc="-100" dirty="0">
                <a:latin typeface="Verdana"/>
                <a:cs typeface="Verdana"/>
              </a:rPr>
              <a:t> </a:t>
            </a:r>
            <a:r>
              <a:rPr sz="1550" spc="20" dirty="0">
                <a:latin typeface="Verdana"/>
                <a:cs typeface="Verdana"/>
              </a:rPr>
              <a:t>and  </a:t>
            </a:r>
            <a:r>
              <a:rPr sz="1550" spc="15" dirty="0">
                <a:latin typeface="Verdana"/>
                <a:cs typeface="Verdana"/>
              </a:rPr>
              <a:t>that residents deserve </a:t>
            </a:r>
            <a:r>
              <a:rPr sz="1550" spc="20" dirty="0">
                <a:latin typeface="Verdana"/>
                <a:cs typeface="Verdana"/>
              </a:rPr>
              <a:t>a </a:t>
            </a:r>
            <a:r>
              <a:rPr sz="1550" spc="10" dirty="0">
                <a:latin typeface="Verdana"/>
                <a:cs typeface="Verdana"/>
              </a:rPr>
              <a:t>voice in </a:t>
            </a:r>
            <a:r>
              <a:rPr sz="1550" spc="15" dirty="0">
                <a:latin typeface="Verdana"/>
                <a:cs typeface="Verdana"/>
              </a:rPr>
              <a:t>decisions  about high-tech</a:t>
            </a:r>
            <a:r>
              <a:rPr sz="1550" spc="-30" dirty="0">
                <a:latin typeface="Verdana"/>
                <a:cs typeface="Verdana"/>
              </a:rPr>
              <a:t> </a:t>
            </a:r>
            <a:r>
              <a:rPr sz="1550" spc="10" dirty="0">
                <a:latin typeface="Verdana"/>
                <a:cs typeface="Verdana"/>
              </a:rPr>
              <a:t>surveillance,"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476377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>
                <a:latin typeface="Verdana"/>
                <a:cs typeface="Verdana"/>
              </a:rPr>
              <a:t>Trust </a:t>
            </a:r>
            <a:r>
              <a:rPr b="1" dirty="0">
                <a:latin typeface="Verdana"/>
                <a:cs typeface="Verdana"/>
              </a:rPr>
              <a:t>in</a:t>
            </a:r>
            <a:r>
              <a:rPr b="1" spc="-55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technologies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7240" y="1988311"/>
            <a:ext cx="315404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latin typeface="Calibri"/>
                <a:cs typeface="Calibri"/>
              </a:rPr>
              <a:t>Algorithmic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Authority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3279" y="912875"/>
            <a:ext cx="9911080" cy="3586479"/>
            <a:chOff x="533279" y="912875"/>
            <a:chExt cx="9911080" cy="3586479"/>
          </a:xfrm>
        </p:grpSpPr>
        <p:sp>
          <p:nvSpPr>
            <p:cNvPr id="5" name="object 5"/>
            <p:cNvSpPr/>
            <p:nvPr/>
          </p:nvSpPr>
          <p:spPr>
            <a:xfrm>
              <a:off x="7078858" y="912875"/>
              <a:ext cx="3364991" cy="24079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3279" y="2401824"/>
              <a:ext cx="3057144" cy="209702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60127" y="4689347"/>
            <a:ext cx="3043555" cy="1927860"/>
            <a:chOff x="460127" y="4689347"/>
            <a:chExt cx="3043555" cy="1927860"/>
          </a:xfrm>
        </p:grpSpPr>
        <p:sp>
          <p:nvSpPr>
            <p:cNvPr id="8" name="object 8"/>
            <p:cNvSpPr/>
            <p:nvPr/>
          </p:nvSpPr>
          <p:spPr>
            <a:xfrm>
              <a:off x="460127" y="4689347"/>
              <a:ext cx="2109216" cy="19278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08382" y="5244083"/>
              <a:ext cx="995172" cy="10104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4296" y="4361178"/>
            <a:ext cx="27184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Calibri"/>
                <a:cs typeface="Calibri"/>
              </a:rPr>
              <a:t>and </a:t>
            </a:r>
            <a:r>
              <a:rPr sz="2800" spc="-5" dirty="0">
                <a:latin typeface="Calibri"/>
                <a:cs typeface="Calibri"/>
              </a:rPr>
              <a:t>algorithm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bias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662050" y="2653033"/>
            <a:ext cx="6880859" cy="4131945"/>
            <a:chOff x="3662050" y="2653033"/>
            <a:chExt cx="6880859" cy="4131945"/>
          </a:xfrm>
        </p:grpSpPr>
        <p:sp>
          <p:nvSpPr>
            <p:cNvPr id="12" name="object 12"/>
            <p:cNvSpPr/>
            <p:nvPr/>
          </p:nvSpPr>
          <p:spPr>
            <a:xfrm>
              <a:off x="6970653" y="3450336"/>
              <a:ext cx="3572255" cy="33345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62050" y="2653033"/>
              <a:ext cx="3105911" cy="18302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838834" y="4637532"/>
              <a:ext cx="3131820" cy="18120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155323" y="2046223"/>
            <a:ext cx="195453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0525" marR="5080" indent="-378460">
              <a:lnSpc>
                <a:spcPct val="100000"/>
              </a:lnSpc>
              <a:spcBef>
                <a:spcPts val="105"/>
              </a:spcBef>
            </a:pPr>
            <a:r>
              <a:rPr sz="2800" spc="-10" dirty="0">
                <a:latin typeface="Calibri"/>
                <a:cs typeface="Calibri"/>
              </a:rPr>
              <a:t>Regulation </a:t>
            </a:r>
            <a:r>
              <a:rPr sz="2800" spc="-5" dirty="0">
                <a:latin typeface="Calibri"/>
                <a:cs typeface="Calibri"/>
              </a:rPr>
              <a:t>vs  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nn</a:t>
            </a:r>
            <a:r>
              <a:rPr sz="2800" spc="-20" dirty="0">
                <a:latin typeface="Calibri"/>
                <a:cs typeface="Calibri"/>
              </a:rPr>
              <a:t>o</a:t>
            </a:r>
            <a:r>
              <a:rPr sz="2800" spc="-35" dirty="0">
                <a:latin typeface="Calibri"/>
                <a:cs typeface="Calibri"/>
              </a:rPr>
              <a:t>v</a:t>
            </a:r>
            <a:r>
              <a:rPr sz="2800" spc="-3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n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>
              <a:lnSpc>
                <a:spcPts val="3410"/>
              </a:lnSpc>
              <a:spcBef>
                <a:spcPts val="525"/>
              </a:spcBef>
            </a:pPr>
            <a:r>
              <a:rPr spc="-30" dirty="0"/>
              <a:t>Technological </a:t>
            </a:r>
            <a:r>
              <a:rPr dirty="0"/>
              <a:t>Determinism: </a:t>
            </a:r>
            <a:r>
              <a:rPr spc="-30" dirty="0"/>
              <a:t>Technological  </a:t>
            </a:r>
            <a:r>
              <a:rPr spc="-10" dirty="0"/>
              <a:t>Neutrality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3960" y="2314447"/>
            <a:ext cx="9382125" cy="265430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13360" marR="5080" indent="-201295">
              <a:lnSpc>
                <a:spcPct val="90200"/>
              </a:lnSpc>
              <a:spcBef>
                <a:spcPts val="345"/>
              </a:spcBef>
              <a:buFont typeface="Arial"/>
              <a:buChar char="•"/>
              <a:tabLst>
                <a:tab pos="213995" algn="l"/>
              </a:tabLst>
            </a:pP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It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is one of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the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commonly held views that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the </a:t>
            </a:r>
            <a:r>
              <a:rPr sz="2100" spc="-40" dirty="0">
                <a:solidFill>
                  <a:srgbClr val="083A36"/>
                </a:solidFill>
                <a:latin typeface="Verdana"/>
                <a:cs typeface="Verdana"/>
              </a:rPr>
              <a:t>computer, </a:t>
            </a:r>
            <a:r>
              <a:rPr sz="2100" spc="-10" dirty="0">
                <a:solidFill>
                  <a:srgbClr val="083A36"/>
                </a:solidFill>
                <a:latin typeface="Verdana"/>
                <a:cs typeface="Verdana"/>
              </a:rPr>
              <a:t>like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all  pieces of technology is </a:t>
            </a:r>
            <a:r>
              <a:rPr sz="2100" spc="-10" dirty="0">
                <a:solidFill>
                  <a:srgbClr val="083A36"/>
                </a:solidFill>
                <a:latin typeface="Verdana"/>
                <a:cs typeface="Verdana"/>
              </a:rPr>
              <a:t>neutral </a:t>
            </a:r>
            <a:r>
              <a:rPr sz="2100" spc="-15" dirty="0">
                <a:solidFill>
                  <a:srgbClr val="083A36"/>
                </a:solidFill>
                <a:latin typeface="Verdana"/>
                <a:cs typeface="Verdana"/>
              </a:rPr>
              <a:t>it’s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only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a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tool it might be argued. 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Or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we could rebut this point with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the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statement that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technology </a:t>
            </a:r>
            <a:r>
              <a:rPr sz="2100" b="1" dirty="0">
                <a:solidFill>
                  <a:srgbClr val="083A36"/>
                </a:solidFill>
                <a:latin typeface="Verdana"/>
                <a:cs typeface="Verdana"/>
              </a:rPr>
              <a:t>is 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not neutral because </a:t>
            </a:r>
            <a:r>
              <a:rPr sz="2100" b="1" dirty="0">
                <a:solidFill>
                  <a:srgbClr val="083A36"/>
                </a:solidFill>
                <a:latin typeface="Verdana"/>
                <a:cs typeface="Verdana"/>
              </a:rPr>
              <a:t>it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determines </a:t>
            </a:r>
            <a:r>
              <a:rPr sz="2100" b="1" dirty="0">
                <a:solidFill>
                  <a:srgbClr val="083A36"/>
                </a:solidFill>
                <a:latin typeface="Verdana"/>
                <a:cs typeface="Verdana"/>
              </a:rPr>
              <a:t>the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course of society  through history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. </a:t>
            </a:r>
            <a:r>
              <a:rPr sz="2100" spc="-25" dirty="0">
                <a:solidFill>
                  <a:srgbClr val="083A36"/>
                </a:solidFill>
                <a:latin typeface="Verdana"/>
                <a:cs typeface="Verdana"/>
              </a:rPr>
              <a:t>Technological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determinism argues that  throughout </a:t>
            </a:r>
            <a:r>
              <a:rPr sz="2100" spc="-30" dirty="0">
                <a:solidFill>
                  <a:srgbClr val="083A36"/>
                </a:solidFill>
                <a:latin typeface="Verdana"/>
                <a:cs typeface="Verdana"/>
              </a:rPr>
              <a:t>history,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technology has been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the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main </a:t>
            </a:r>
            <a:r>
              <a:rPr sz="2100" spc="-10" dirty="0">
                <a:solidFill>
                  <a:srgbClr val="083A36"/>
                </a:solidFill>
                <a:latin typeface="Verdana"/>
                <a:cs typeface="Verdana"/>
              </a:rPr>
              <a:t>cause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for 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changes in </a:t>
            </a:r>
            <a:r>
              <a:rPr sz="2100" spc="-30" dirty="0">
                <a:solidFill>
                  <a:srgbClr val="083A36"/>
                </a:solidFill>
                <a:latin typeface="Verdana"/>
                <a:cs typeface="Verdana"/>
              </a:rPr>
              <a:t>society. </a:t>
            </a:r>
            <a:r>
              <a:rPr sz="2100" u="heavy" spc="-30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Verdana"/>
                <a:cs typeface="Verdana"/>
              </a:rPr>
              <a:t> </a:t>
            </a:r>
            <a:r>
              <a:rPr sz="2100" u="heavy" spc="-5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Verdana"/>
                <a:cs typeface="Verdana"/>
              </a:rPr>
              <a:t>https://</a:t>
            </a:r>
            <a:r>
              <a:rPr sz="2100" u="heavy" spc="-5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Verdana"/>
                <a:cs typeface="Verdana"/>
                <a:hlinkClick r:id="rId2"/>
              </a:rPr>
              <a:t>www.scss.tcd.ie/tangney/ComputersAndSociety/99/StdPape </a:t>
            </a:r>
            <a:r>
              <a:rPr sz="2100" u="heavy" spc="-5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Verdana"/>
                <a:cs typeface="Verdana"/>
              </a:rPr>
              <a:t> rs/P3-Revisited/doc.html</a:t>
            </a:r>
            <a:endParaRPr sz="2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48590" y="2136647"/>
            <a:ext cx="5361432" cy="39014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660336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Farm </a:t>
            </a:r>
            <a:r>
              <a:rPr spc="5" dirty="0"/>
              <a:t>% </a:t>
            </a:r>
            <a:r>
              <a:rPr dirty="0"/>
              <a:t>of </a:t>
            </a:r>
            <a:r>
              <a:rPr spc="-65" dirty="0"/>
              <a:t>Total </a:t>
            </a:r>
            <a:r>
              <a:rPr spc="-5" dirty="0"/>
              <a:t>US</a:t>
            </a:r>
            <a:r>
              <a:rPr spc="20" dirty="0"/>
              <a:t> </a:t>
            </a:r>
            <a:r>
              <a:rPr dirty="0"/>
              <a:t>Employment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79774" y="6401365"/>
            <a:ext cx="10096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20"/>
              </a:lnSpc>
            </a:pPr>
            <a:r>
              <a:rPr sz="1550" spc="15" dirty="0">
                <a:latin typeface="Times New Roman"/>
                <a:cs typeface="Times New Roman"/>
              </a:rPr>
              <a:t>3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51667" y="2029967"/>
            <a:ext cx="8330183" cy="4489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1000" y="6366761"/>
            <a:ext cx="3519804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0" dirty="0">
                <a:latin typeface="Times New Roman"/>
                <a:cs typeface="Times New Roman"/>
              </a:rPr>
              <a:t>Courtesy Jerry Kaplan, Stanford</a:t>
            </a:r>
            <a:r>
              <a:rPr sz="1550" spc="-70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University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71145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Virtual </a:t>
            </a:r>
            <a:r>
              <a:rPr spc="-15" dirty="0"/>
              <a:t>Reality </a:t>
            </a:r>
            <a:r>
              <a:rPr dirty="0"/>
              <a:t>/ Augmented</a:t>
            </a:r>
            <a:r>
              <a:rPr spc="-60" dirty="0"/>
              <a:t> </a:t>
            </a:r>
            <a:r>
              <a:rPr spc="-15" dirty="0"/>
              <a:t>Reality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927" y="1947672"/>
            <a:ext cx="10380345" cy="4741545"/>
            <a:chOff x="2927" y="1947672"/>
            <a:chExt cx="10380345" cy="4741545"/>
          </a:xfrm>
        </p:grpSpPr>
        <p:sp>
          <p:nvSpPr>
            <p:cNvPr id="4" name="object 4"/>
            <p:cNvSpPr/>
            <p:nvPr/>
          </p:nvSpPr>
          <p:spPr>
            <a:xfrm>
              <a:off x="2927" y="1947672"/>
              <a:ext cx="4120896" cy="30921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46026" y="4081271"/>
              <a:ext cx="3933444" cy="26075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79470" y="2040635"/>
              <a:ext cx="4503420" cy="29992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71145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Virtual </a:t>
            </a:r>
            <a:r>
              <a:rPr spc="-15" dirty="0"/>
              <a:t>Reality </a:t>
            </a:r>
            <a:r>
              <a:rPr dirty="0"/>
              <a:t>/ Augmented</a:t>
            </a:r>
            <a:r>
              <a:rPr spc="-60" dirty="0"/>
              <a:t> </a:t>
            </a:r>
            <a:r>
              <a:rPr spc="-15" dirty="0"/>
              <a:t>Reality</a:t>
            </a:r>
          </a:p>
        </p:txBody>
      </p:sp>
      <p:sp>
        <p:nvSpPr>
          <p:cNvPr id="3" name="object 3"/>
          <p:cNvSpPr/>
          <p:nvPr/>
        </p:nvSpPr>
        <p:spPr>
          <a:xfrm>
            <a:off x="976763" y="2034540"/>
            <a:ext cx="8935211" cy="46786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 marR="5080">
              <a:lnSpc>
                <a:spcPts val="3410"/>
              </a:lnSpc>
              <a:spcBef>
                <a:spcPts val="525"/>
              </a:spcBef>
            </a:pPr>
            <a:r>
              <a:rPr dirty="0"/>
              <a:t>Virtual </a:t>
            </a:r>
            <a:r>
              <a:rPr spc="-15" dirty="0"/>
              <a:t>Reality </a:t>
            </a:r>
            <a:r>
              <a:rPr dirty="0"/>
              <a:t>/ Augmented </a:t>
            </a:r>
            <a:r>
              <a:rPr spc="-15" dirty="0"/>
              <a:t>Reality </a:t>
            </a:r>
            <a:r>
              <a:rPr dirty="0"/>
              <a:t>and  </a:t>
            </a:r>
            <a:r>
              <a:rPr spc="-5" dirty="0"/>
              <a:t>Collaborative</a:t>
            </a:r>
            <a:r>
              <a:rPr spc="-30" dirty="0"/>
              <a:t> </a:t>
            </a:r>
            <a:r>
              <a:rPr dirty="0"/>
              <a:t>Platform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927" y="2034539"/>
            <a:ext cx="10208260" cy="4639310"/>
            <a:chOff x="2927" y="2034539"/>
            <a:chExt cx="10208260" cy="4639310"/>
          </a:xfrm>
        </p:grpSpPr>
        <p:sp>
          <p:nvSpPr>
            <p:cNvPr id="4" name="object 4"/>
            <p:cNvSpPr/>
            <p:nvPr/>
          </p:nvSpPr>
          <p:spPr>
            <a:xfrm>
              <a:off x="2927" y="2124456"/>
              <a:ext cx="7118604" cy="30678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83002" y="3924300"/>
              <a:ext cx="5027676" cy="27492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22698" y="2034539"/>
              <a:ext cx="2839211" cy="18897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861504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179445" algn="l"/>
              </a:tabLst>
            </a:pPr>
            <a:r>
              <a:rPr spc="-5" dirty="0"/>
              <a:t>Big</a:t>
            </a:r>
            <a:r>
              <a:rPr dirty="0"/>
              <a:t> challenges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dirty="0"/>
              <a:t>for </a:t>
            </a:r>
            <a:r>
              <a:rPr spc="5" dirty="0"/>
              <a:t>DE </a:t>
            </a:r>
            <a:r>
              <a:rPr spc="-5" dirty="0"/>
              <a:t>scientists </a:t>
            </a:r>
            <a:r>
              <a:rPr dirty="0"/>
              <a:t>– </a:t>
            </a:r>
            <a:r>
              <a:rPr spc="-15" dirty="0"/>
              <a:t>wrap</a:t>
            </a:r>
            <a:r>
              <a:rPr spc="-65" dirty="0"/>
              <a:t> </a:t>
            </a:r>
            <a:r>
              <a:rPr dirty="0"/>
              <a:t>up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15265" marR="5080" indent="-201295">
              <a:lnSpc>
                <a:spcPct val="90100"/>
              </a:lnSpc>
              <a:spcBef>
                <a:spcPts val="400"/>
              </a:spcBef>
              <a:buFont typeface="Arial"/>
              <a:buChar char="•"/>
              <a:tabLst>
                <a:tab pos="216535" algn="l"/>
              </a:tabLst>
            </a:pPr>
            <a:r>
              <a:rPr b="1" dirty="0">
                <a:latin typeface="Verdana"/>
                <a:cs typeface="Verdana"/>
              </a:rPr>
              <a:t>Mastering Technologies </a:t>
            </a:r>
            <a:r>
              <a:rPr dirty="0"/>
              <a:t>and try </a:t>
            </a:r>
            <a:r>
              <a:rPr spc="5" dirty="0"/>
              <a:t>to </a:t>
            </a:r>
            <a:r>
              <a:rPr b="1" dirty="0">
                <a:latin typeface="Verdana"/>
                <a:cs typeface="Verdana"/>
              </a:rPr>
              <a:t>use them </a:t>
            </a:r>
            <a:r>
              <a:rPr b="1" spc="5" dirty="0">
                <a:latin typeface="Verdana"/>
                <a:cs typeface="Verdana"/>
              </a:rPr>
              <a:t>for good  </a:t>
            </a:r>
            <a:r>
              <a:rPr dirty="0"/>
              <a:t>(e.g. </a:t>
            </a:r>
            <a:r>
              <a:rPr spc="5" dirty="0"/>
              <a:t>to </a:t>
            </a:r>
            <a:r>
              <a:rPr dirty="0"/>
              <a:t>address sustainability issues). </a:t>
            </a:r>
            <a:r>
              <a:rPr spc="5" dirty="0"/>
              <a:t>Bad </a:t>
            </a:r>
            <a:r>
              <a:rPr dirty="0"/>
              <a:t>examples  could </a:t>
            </a:r>
            <a:r>
              <a:rPr spc="5" dirty="0"/>
              <a:t>be </a:t>
            </a:r>
            <a:r>
              <a:rPr dirty="0"/>
              <a:t>of </a:t>
            </a:r>
            <a:r>
              <a:rPr spc="-5" dirty="0"/>
              <a:t>inspiration </a:t>
            </a:r>
            <a:r>
              <a:rPr dirty="0"/>
              <a:t>(e.g. </a:t>
            </a:r>
            <a:r>
              <a:rPr spc="5" dirty="0"/>
              <a:t>use </a:t>
            </a:r>
            <a:r>
              <a:rPr dirty="0"/>
              <a:t>of profiles </a:t>
            </a:r>
            <a:r>
              <a:rPr spc="5" dirty="0"/>
              <a:t>to </a:t>
            </a:r>
            <a:r>
              <a:rPr dirty="0"/>
              <a:t>better target  people</a:t>
            </a:r>
            <a:r>
              <a:rPr spc="-15" dirty="0"/>
              <a:t> </a:t>
            </a:r>
            <a:r>
              <a:rPr dirty="0"/>
              <a:t>needs)</a:t>
            </a:r>
          </a:p>
          <a:p>
            <a:pPr marL="215265" indent="-201295">
              <a:lnSpc>
                <a:spcPts val="2795"/>
              </a:lnSpc>
              <a:spcBef>
                <a:spcPts val="590"/>
              </a:spcBef>
              <a:buFont typeface="Arial"/>
              <a:buChar char="•"/>
              <a:tabLst>
                <a:tab pos="216535" algn="l"/>
              </a:tabLst>
            </a:pPr>
            <a:r>
              <a:rPr dirty="0"/>
              <a:t>Identify and </a:t>
            </a:r>
            <a:r>
              <a:rPr b="1" dirty="0">
                <a:latin typeface="Verdana"/>
                <a:cs typeface="Verdana"/>
              </a:rPr>
              <a:t>address ethical </a:t>
            </a:r>
            <a:r>
              <a:rPr b="1" spc="5" dirty="0">
                <a:latin typeface="Verdana"/>
                <a:cs typeface="Verdana"/>
              </a:rPr>
              <a:t>and </a:t>
            </a:r>
            <a:r>
              <a:rPr b="1" dirty="0">
                <a:latin typeface="Verdana"/>
                <a:cs typeface="Verdana"/>
              </a:rPr>
              <a:t>security</a:t>
            </a:r>
            <a:r>
              <a:rPr b="1" spc="-10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challenges</a:t>
            </a:r>
          </a:p>
          <a:p>
            <a:pPr marL="215265">
              <a:lnSpc>
                <a:spcPts val="2795"/>
              </a:lnSpc>
            </a:pPr>
            <a:r>
              <a:rPr spc="5" dirty="0"/>
              <a:t>when </a:t>
            </a:r>
            <a:r>
              <a:rPr dirty="0"/>
              <a:t>they emerge (e.g being ethic and secure by</a:t>
            </a:r>
            <a:r>
              <a:rPr spc="-70" dirty="0"/>
              <a:t> </a:t>
            </a:r>
            <a:r>
              <a:rPr dirty="0"/>
              <a:t>design)</a:t>
            </a:r>
          </a:p>
          <a:p>
            <a:pPr marL="215265" marR="94615" indent="-201295">
              <a:lnSpc>
                <a:spcPts val="2650"/>
              </a:lnSpc>
              <a:spcBef>
                <a:spcPts val="915"/>
              </a:spcBef>
              <a:buFont typeface="Arial"/>
              <a:buChar char="•"/>
              <a:tabLst>
                <a:tab pos="216535" algn="l"/>
              </a:tabLst>
            </a:pPr>
            <a:r>
              <a:rPr spc="-5" dirty="0"/>
              <a:t>Provide </a:t>
            </a:r>
            <a:r>
              <a:rPr dirty="0"/>
              <a:t>solutions (e.g. platforms) that are  </a:t>
            </a:r>
            <a:r>
              <a:rPr b="1" dirty="0">
                <a:latin typeface="Verdana"/>
                <a:cs typeface="Verdana"/>
              </a:rPr>
              <a:t>Multidisciplinary, Collaborative </a:t>
            </a:r>
            <a:r>
              <a:rPr b="1" spc="5" dirty="0">
                <a:latin typeface="Verdana"/>
                <a:cs typeface="Verdana"/>
              </a:rPr>
              <a:t>and </a:t>
            </a:r>
            <a:r>
              <a:rPr b="1" dirty="0">
                <a:latin typeface="Verdana"/>
                <a:cs typeface="Verdana"/>
              </a:rPr>
              <a:t>Inclusive </a:t>
            </a:r>
            <a:r>
              <a:rPr spc="-10" dirty="0"/>
              <a:t>always  </a:t>
            </a:r>
            <a:r>
              <a:rPr dirty="0"/>
              <a:t>considering environmental and socio-economic impacts of  human</a:t>
            </a:r>
            <a:r>
              <a:rPr spc="5" dirty="0"/>
              <a:t> </a:t>
            </a:r>
            <a:r>
              <a:rPr dirty="0"/>
              <a:t>actions</a:t>
            </a:r>
          </a:p>
          <a:p>
            <a:pPr marL="215265" marR="1280160" indent="-201295">
              <a:lnSpc>
                <a:spcPts val="2650"/>
              </a:lnSpc>
              <a:spcBef>
                <a:spcPts val="885"/>
              </a:spcBef>
              <a:buFont typeface="Arial"/>
              <a:buChar char="•"/>
              <a:tabLst>
                <a:tab pos="216535" algn="l"/>
              </a:tabLst>
            </a:pPr>
            <a:r>
              <a:rPr dirty="0"/>
              <a:t>Understand impact of digital </a:t>
            </a:r>
            <a:r>
              <a:rPr spc="-5" dirty="0"/>
              <a:t>transformation </a:t>
            </a:r>
            <a:r>
              <a:rPr dirty="0"/>
              <a:t>and  contribute </a:t>
            </a:r>
            <a:r>
              <a:rPr spc="5" dirty="0"/>
              <a:t>to </a:t>
            </a:r>
            <a:r>
              <a:rPr dirty="0"/>
              <a:t>define </a:t>
            </a:r>
            <a:r>
              <a:rPr spc="5" dirty="0"/>
              <a:t>the </a:t>
            </a:r>
            <a:r>
              <a:rPr dirty="0"/>
              <a:t>right </a:t>
            </a:r>
            <a:r>
              <a:rPr b="1" dirty="0">
                <a:latin typeface="Verdana"/>
                <a:cs typeface="Verdana"/>
              </a:rPr>
              <a:t>digital</a:t>
            </a:r>
            <a:r>
              <a:rPr b="1" spc="-60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governance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23983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Co</a:t>
            </a:r>
            <a:r>
              <a:rPr spc="-5" dirty="0"/>
              <a:t>nclusi</a:t>
            </a:r>
            <a:r>
              <a:rPr dirty="0"/>
              <a:t>o</a:t>
            </a:r>
            <a:r>
              <a:rPr spc="-5" dirty="0"/>
              <a:t>n</a:t>
            </a:r>
            <a:r>
              <a:rPr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93960" y="2308351"/>
            <a:ext cx="9291955" cy="3764279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13360" marR="374650" indent="-201295">
              <a:lnSpc>
                <a:spcPts val="2640"/>
              </a:lnSpc>
              <a:spcBef>
                <a:spcPts val="445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No single definition of Digital Earth. </a:t>
            </a:r>
            <a:r>
              <a:rPr sz="2450" b="1" spc="5" dirty="0">
                <a:solidFill>
                  <a:srgbClr val="083A36"/>
                </a:solidFill>
                <a:latin typeface="Verdana"/>
                <a:cs typeface="Verdana"/>
              </a:rPr>
              <a:t>DE </a:t>
            </a:r>
            <a:r>
              <a:rPr sz="2450" b="1" dirty="0">
                <a:solidFill>
                  <a:srgbClr val="083A36"/>
                </a:solidFill>
                <a:latin typeface="Verdana"/>
                <a:cs typeface="Verdana"/>
              </a:rPr>
              <a:t>is </a:t>
            </a:r>
            <a:r>
              <a:rPr sz="2450" b="1" spc="5" dirty="0">
                <a:solidFill>
                  <a:srgbClr val="083A36"/>
                </a:solidFill>
                <a:latin typeface="Verdana"/>
                <a:cs typeface="Verdana"/>
              </a:rPr>
              <a:t>an </a:t>
            </a:r>
            <a:r>
              <a:rPr sz="2450" b="1" dirty="0">
                <a:solidFill>
                  <a:srgbClr val="083A36"/>
                </a:solidFill>
                <a:latin typeface="Verdana"/>
                <a:cs typeface="Verdana"/>
              </a:rPr>
              <a:t>evolving  concept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to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adapt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to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social and technological</a:t>
            </a:r>
            <a:r>
              <a:rPr sz="2450" spc="-1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changes</a:t>
            </a:r>
            <a:endParaRPr sz="2450">
              <a:latin typeface="Verdana"/>
              <a:cs typeface="Verdana"/>
            </a:endParaRPr>
          </a:p>
          <a:p>
            <a:pPr marL="213360" marR="5080" indent="-201295">
              <a:lnSpc>
                <a:spcPts val="2650"/>
              </a:lnSpc>
              <a:spcBef>
                <a:spcPts val="880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Its main </a:t>
            </a:r>
            <a:r>
              <a:rPr sz="2450" spc="-5" dirty="0">
                <a:solidFill>
                  <a:srgbClr val="083A36"/>
                </a:solidFill>
                <a:latin typeface="Verdana"/>
                <a:cs typeface="Verdana"/>
              </a:rPr>
              <a:t>characteristic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is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to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promote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the use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of </a:t>
            </a:r>
            <a:r>
              <a:rPr sz="2450" spc="-5" dirty="0">
                <a:solidFill>
                  <a:srgbClr val="083A36"/>
                </a:solidFill>
                <a:latin typeface="Verdana"/>
                <a:cs typeface="Verdana"/>
              </a:rPr>
              <a:t>digital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the 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technology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to study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and safeguard our planet and </a:t>
            </a:r>
            <a:r>
              <a:rPr sz="2450" spc="-5" dirty="0">
                <a:solidFill>
                  <a:srgbClr val="083A36"/>
                </a:solidFill>
                <a:latin typeface="Verdana"/>
                <a:cs typeface="Verdana"/>
              </a:rPr>
              <a:t>the 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people that </a:t>
            </a:r>
            <a:r>
              <a:rPr sz="2450" spc="-10" dirty="0">
                <a:solidFill>
                  <a:srgbClr val="083A36"/>
                </a:solidFill>
                <a:latin typeface="Verdana"/>
                <a:cs typeface="Verdana"/>
              </a:rPr>
              <a:t>live</a:t>
            </a:r>
            <a:r>
              <a:rPr sz="2450" spc="-35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in</a:t>
            </a:r>
            <a:endParaRPr sz="2450">
              <a:latin typeface="Verdana"/>
              <a:cs typeface="Verdana"/>
            </a:endParaRPr>
          </a:p>
          <a:p>
            <a:pPr marL="213360" marR="310515" indent="-201295">
              <a:lnSpc>
                <a:spcPts val="2650"/>
              </a:lnSpc>
              <a:spcBef>
                <a:spcPts val="885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Mastering </a:t>
            </a:r>
            <a:r>
              <a:rPr sz="2450" spc="-20" dirty="0">
                <a:solidFill>
                  <a:srgbClr val="083A36"/>
                </a:solidFill>
                <a:latin typeface="Verdana"/>
                <a:cs typeface="Verdana"/>
              </a:rPr>
              <a:t>Technologies,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Understanding social changes  and Addressing societal challenges should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be the </a:t>
            </a:r>
            <a:r>
              <a:rPr sz="2450" spc="-10" dirty="0">
                <a:solidFill>
                  <a:srgbClr val="083A36"/>
                </a:solidFill>
                <a:latin typeface="Verdana"/>
                <a:cs typeface="Verdana"/>
              </a:rPr>
              <a:t>raison 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d'etre of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the DE</a:t>
            </a:r>
            <a:r>
              <a:rPr sz="2450" spc="-3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community</a:t>
            </a:r>
            <a:endParaRPr sz="2450">
              <a:latin typeface="Verdana"/>
              <a:cs typeface="Verdana"/>
            </a:endParaRPr>
          </a:p>
          <a:p>
            <a:pPr marL="213360" marR="172720" indent="-201295">
              <a:lnSpc>
                <a:spcPts val="2650"/>
              </a:lnSpc>
              <a:spcBef>
                <a:spcPts val="880"/>
              </a:spcBef>
              <a:buFont typeface="Arial"/>
              <a:buChar char="•"/>
              <a:tabLst>
                <a:tab pos="213995" algn="l"/>
              </a:tabLst>
            </a:pPr>
            <a:r>
              <a:rPr sz="2450" spc="-5" dirty="0">
                <a:solidFill>
                  <a:srgbClr val="083A36"/>
                </a:solidFill>
                <a:latin typeface="Verdana"/>
                <a:cs typeface="Verdana"/>
              </a:rPr>
              <a:t>Advances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in science will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be </a:t>
            </a:r>
            <a:r>
              <a:rPr sz="2450" spc="-10" dirty="0">
                <a:solidFill>
                  <a:srgbClr val="083A36"/>
                </a:solidFill>
                <a:latin typeface="Verdana"/>
                <a:cs typeface="Verdana"/>
              </a:rPr>
              <a:t>relevant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if and only if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we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can  </a:t>
            </a:r>
            <a:r>
              <a:rPr sz="2450" spc="-5" dirty="0">
                <a:solidFill>
                  <a:srgbClr val="083A36"/>
                </a:solidFill>
                <a:latin typeface="Verdana"/>
                <a:cs typeface="Verdana"/>
              </a:rPr>
              <a:t>demonstrate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their </a:t>
            </a:r>
            <a:r>
              <a:rPr sz="2450" spc="-10" dirty="0">
                <a:solidFill>
                  <a:srgbClr val="083A36"/>
                </a:solidFill>
                <a:latin typeface="Verdana"/>
                <a:cs typeface="Verdana"/>
              </a:rPr>
              <a:t>value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for big issues of our</a:t>
            </a:r>
            <a:r>
              <a:rPr sz="2450" spc="1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spc="-5" dirty="0">
                <a:solidFill>
                  <a:srgbClr val="083A36"/>
                </a:solidFill>
                <a:latin typeface="Verdana"/>
                <a:cs typeface="Verdana"/>
              </a:rPr>
              <a:t>society</a:t>
            </a:r>
            <a:endParaRPr sz="24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7868" y="6148944"/>
            <a:ext cx="1934560" cy="53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928" y="772668"/>
            <a:ext cx="10692765" cy="3336290"/>
            <a:chOff x="2928" y="772668"/>
            <a:chExt cx="10692765" cy="3336290"/>
          </a:xfrm>
        </p:grpSpPr>
        <p:sp>
          <p:nvSpPr>
            <p:cNvPr id="4" name="object 4"/>
            <p:cNvSpPr/>
            <p:nvPr/>
          </p:nvSpPr>
          <p:spPr>
            <a:xfrm>
              <a:off x="2928" y="772668"/>
              <a:ext cx="10692765" cy="2731135"/>
            </a:xfrm>
            <a:custGeom>
              <a:avLst/>
              <a:gdLst/>
              <a:ahLst/>
              <a:cxnLst/>
              <a:rect l="l" t="t" r="r" b="b"/>
              <a:pathLst>
                <a:path w="10692765" h="2731135">
                  <a:moveTo>
                    <a:pt x="10692383" y="2731007"/>
                  </a:moveTo>
                  <a:lnTo>
                    <a:pt x="10692383" y="0"/>
                  </a:lnTo>
                  <a:lnTo>
                    <a:pt x="0" y="0"/>
                  </a:lnTo>
                  <a:lnTo>
                    <a:pt x="0" y="2731007"/>
                  </a:lnTo>
                  <a:lnTo>
                    <a:pt x="10692383" y="2731007"/>
                  </a:lnTo>
                  <a:close/>
                </a:path>
              </a:pathLst>
            </a:custGeom>
            <a:solidFill>
              <a:srgbClr val="083A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1003" y="2877312"/>
              <a:ext cx="1232916" cy="12313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92412" y="2384550"/>
            <a:ext cx="3770629" cy="1309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400" b="1" spc="10" dirty="0">
                <a:latin typeface="Arial"/>
                <a:cs typeface="Arial"/>
              </a:rPr>
              <a:t>Th</a:t>
            </a:r>
            <a:r>
              <a:rPr sz="8400" b="1" spc="5" dirty="0">
                <a:latin typeface="Arial"/>
                <a:cs typeface="Arial"/>
              </a:rPr>
              <a:t>a</a:t>
            </a:r>
            <a:r>
              <a:rPr sz="8400" b="1" spc="10" dirty="0">
                <a:latin typeface="Arial"/>
                <a:cs typeface="Arial"/>
              </a:rPr>
              <a:t>n</a:t>
            </a:r>
            <a:r>
              <a:rPr sz="8400" b="1" spc="5" dirty="0">
                <a:latin typeface="Arial"/>
                <a:cs typeface="Arial"/>
              </a:rPr>
              <a:t>k</a:t>
            </a:r>
            <a:r>
              <a:rPr sz="8400" b="1" spc="10" dirty="0">
                <a:latin typeface="Arial"/>
                <a:cs typeface="Arial"/>
              </a:rPr>
              <a:t>s</a:t>
            </a:r>
            <a:endParaRPr sz="8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34401" y="4440426"/>
            <a:ext cx="2670810" cy="12934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b="1" dirty="0">
                <a:solidFill>
                  <a:srgbClr val="154094"/>
                </a:solidFill>
                <a:latin typeface="Times New Roman"/>
                <a:cs typeface="Times New Roman"/>
              </a:rPr>
              <a:t>EU Science </a:t>
            </a:r>
            <a:r>
              <a:rPr sz="950" b="1" spc="-5" dirty="0">
                <a:solidFill>
                  <a:srgbClr val="154094"/>
                </a:solidFill>
                <a:latin typeface="Times New Roman"/>
                <a:cs typeface="Times New Roman"/>
              </a:rPr>
              <a:t>Hub:</a:t>
            </a:r>
            <a:r>
              <a:rPr sz="950" b="1" spc="45" dirty="0">
                <a:solidFill>
                  <a:srgbClr val="154094"/>
                </a:solidFill>
                <a:latin typeface="Times New Roman"/>
                <a:cs typeface="Times New Roman"/>
              </a:rPr>
              <a:t> </a:t>
            </a:r>
            <a:r>
              <a:rPr sz="950" b="1" i="1" dirty="0">
                <a:solidFill>
                  <a:srgbClr val="154094"/>
                </a:solidFill>
                <a:latin typeface="Times New Roman"/>
                <a:cs typeface="Times New Roman"/>
              </a:rPr>
              <a:t>ec.europa.eu/jrc</a:t>
            </a: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b="1" spc="5" dirty="0">
                <a:solidFill>
                  <a:srgbClr val="154094"/>
                </a:solidFill>
                <a:latin typeface="Times New Roman"/>
                <a:cs typeface="Times New Roman"/>
              </a:rPr>
              <a:t>Twitter:</a:t>
            </a:r>
            <a:r>
              <a:rPr sz="950" b="1" spc="-25" dirty="0">
                <a:solidFill>
                  <a:srgbClr val="154094"/>
                </a:solidFill>
                <a:latin typeface="Times New Roman"/>
                <a:cs typeface="Times New Roman"/>
              </a:rPr>
              <a:t> </a:t>
            </a:r>
            <a:r>
              <a:rPr sz="950" b="1" i="1" dirty="0">
                <a:solidFill>
                  <a:srgbClr val="154094"/>
                </a:solidFill>
                <a:latin typeface="Times New Roman"/>
                <a:cs typeface="Times New Roman"/>
              </a:rPr>
              <a:t>@EU_ScienceHub</a:t>
            </a: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b="1" dirty="0">
                <a:solidFill>
                  <a:srgbClr val="154094"/>
                </a:solidFill>
                <a:latin typeface="Times New Roman"/>
                <a:cs typeface="Times New Roman"/>
              </a:rPr>
              <a:t>Facebook: </a:t>
            </a:r>
            <a:r>
              <a:rPr sz="950" b="1" i="1" dirty="0">
                <a:solidFill>
                  <a:srgbClr val="154094"/>
                </a:solidFill>
                <a:latin typeface="Times New Roman"/>
                <a:cs typeface="Times New Roman"/>
              </a:rPr>
              <a:t>EU Science Hub - Joint Research</a:t>
            </a:r>
            <a:r>
              <a:rPr sz="950" b="1" i="1" spc="80" dirty="0">
                <a:solidFill>
                  <a:srgbClr val="154094"/>
                </a:solidFill>
                <a:latin typeface="Times New Roman"/>
                <a:cs typeface="Times New Roman"/>
              </a:rPr>
              <a:t> </a:t>
            </a:r>
            <a:r>
              <a:rPr sz="950" b="1" i="1" dirty="0">
                <a:solidFill>
                  <a:srgbClr val="154094"/>
                </a:solidFill>
                <a:latin typeface="Times New Roman"/>
                <a:cs typeface="Times New Roman"/>
              </a:rPr>
              <a:t>Centre</a:t>
            </a: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50" b="1" spc="-5" dirty="0">
                <a:solidFill>
                  <a:srgbClr val="154094"/>
                </a:solidFill>
                <a:latin typeface="Times New Roman"/>
                <a:cs typeface="Times New Roman"/>
              </a:rPr>
              <a:t>LinkedIn: </a:t>
            </a:r>
            <a:r>
              <a:rPr sz="950" b="1" i="1" dirty="0">
                <a:solidFill>
                  <a:srgbClr val="154094"/>
                </a:solidFill>
                <a:latin typeface="Times New Roman"/>
                <a:cs typeface="Times New Roman"/>
              </a:rPr>
              <a:t>Joint Research</a:t>
            </a:r>
            <a:r>
              <a:rPr sz="950" b="1" i="1" spc="65" dirty="0">
                <a:solidFill>
                  <a:srgbClr val="154094"/>
                </a:solidFill>
                <a:latin typeface="Times New Roman"/>
                <a:cs typeface="Times New Roman"/>
              </a:rPr>
              <a:t> </a:t>
            </a:r>
            <a:r>
              <a:rPr sz="950" b="1" i="1" dirty="0">
                <a:solidFill>
                  <a:srgbClr val="154094"/>
                </a:solidFill>
                <a:latin typeface="Times New Roman"/>
                <a:cs typeface="Times New Roman"/>
              </a:rPr>
              <a:t>Centre</a:t>
            </a: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950" b="1" dirty="0">
                <a:solidFill>
                  <a:srgbClr val="154094"/>
                </a:solidFill>
                <a:latin typeface="Times New Roman"/>
                <a:cs typeface="Times New Roman"/>
              </a:rPr>
              <a:t>YouTube: </a:t>
            </a:r>
            <a:r>
              <a:rPr sz="950" b="1" i="1" dirty="0">
                <a:solidFill>
                  <a:srgbClr val="154094"/>
                </a:solidFill>
                <a:latin typeface="Times New Roman"/>
                <a:cs typeface="Times New Roman"/>
              </a:rPr>
              <a:t>EU Science</a:t>
            </a:r>
            <a:r>
              <a:rPr sz="950" b="1" i="1" spc="55" dirty="0">
                <a:solidFill>
                  <a:srgbClr val="154094"/>
                </a:solidFill>
                <a:latin typeface="Times New Roman"/>
                <a:cs typeface="Times New Roman"/>
              </a:rPr>
              <a:t> </a:t>
            </a:r>
            <a:r>
              <a:rPr sz="950" b="1" i="1" dirty="0">
                <a:solidFill>
                  <a:srgbClr val="154094"/>
                </a:solidFill>
                <a:latin typeface="Times New Roman"/>
                <a:cs typeface="Times New Roman"/>
              </a:rPr>
              <a:t>Hub</a:t>
            </a:r>
            <a:endParaRPr sz="95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23423" y="4710684"/>
            <a:ext cx="334010" cy="1019810"/>
            <a:chOff x="923423" y="4710684"/>
            <a:chExt cx="334010" cy="1019810"/>
          </a:xfrm>
        </p:grpSpPr>
        <p:sp>
          <p:nvSpPr>
            <p:cNvPr id="9" name="object 9"/>
            <p:cNvSpPr/>
            <p:nvPr/>
          </p:nvSpPr>
          <p:spPr>
            <a:xfrm>
              <a:off x="923423" y="4977384"/>
              <a:ext cx="333756" cy="2499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7807" y="5242560"/>
              <a:ext cx="301752" cy="2301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5615" y="4710684"/>
              <a:ext cx="300227" cy="2346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2379" y="5504688"/>
              <a:ext cx="297179" cy="225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953093" y="4466018"/>
            <a:ext cx="258365" cy="1913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392" y="822451"/>
            <a:ext cx="10297795" cy="103124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ct val="90600"/>
              </a:lnSpc>
              <a:spcBef>
                <a:spcPts val="420"/>
              </a:spcBef>
            </a:pPr>
            <a:r>
              <a:rPr sz="2800" dirty="0"/>
              <a:t>Digital </a:t>
            </a:r>
            <a:r>
              <a:rPr sz="2800" spc="-5" dirty="0"/>
              <a:t>transformation </a:t>
            </a:r>
            <a:r>
              <a:rPr sz="2100" spc="-5" dirty="0"/>
              <a:t>refers </a:t>
            </a:r>
            <a:r>
              <a:rPr sz="2100" dirty="0"/>
              <a:t>to the </a:t>
            </a:r>
            <a:r>
              <a:rPr sz="2100" spc="-5" dirty="0"/>
              <a:t>profound changes taking place in  </a:t>
            </a:r>
            <a:r>
              <a:rPr sz="2100" dirty="0"/>
              <a:t>the </a:t>
            </a:r>
            <a:r>
              <a:rPr sz="2100" spc="-10" dirty="0"/>
              <a:t>economy </a:t>
            </a:r>
            <a:r>
              <a:rPr sz="2100" spc="-5" dirty="0"/>
              <a:t>and </a:t>
            </a:r>
            <a:r>
              <a:rPr sz="2100" spc="-10" dirty="0"/>
              <a:t>society </a:t>
            </a:r>
            <a:r>
              <a:rPr sz="2100" spc="-5" dirty="0"/>
              <a:t>as </a:t>
            </a:r>
            <a:r>
              <a:rPr sz="2100" dirty="0"/>
              <a:t>a </a:t>
            </a:r>
            <a:r>
              <a:rPr sz="2100" spc="-5" dirty="0"/>
              <a:t>result of </a:t>
            </a:r>
            <a:r>
              <a:rPr sz="2100" dirty="0"/>
              <a:t>the </a:t>
            </a:r>
            <a:r>
              <a:rPr sz="2100" spc="-5" dirty="0"/>
              <a:t>uptake </a:t>
            </a:r>
            <a:r>
              <a:rPr sz="2100" spc="-10" dirty="0"/>
              <a:t>and integration </a:t>
            </a:r>
            <a:r>
              <a:rPr sz="2100" spc="-5" dirty="0"/>
              <a:t>of digital  technologies in </a:t>
            </a:r>
            <a:r>
              <a:rPr sz="2100" spc="-10" dirty="0"/>
              <a:t>every </a:t>
            </a:r>
            <a:r>
              <a:rPr sz="2100" spc="-5" dirty="0"/>
              <a:t>aspect of human</a:t>
            </a:r>
            <a:r>
              <a:rPr sz="2100" spc="210" dirty="0"/>
              <a:t> </a:t>
            </a:r>
            <a:r>
              <a:rPr sz="2100" spc="-5" dirty="0"/>
              <a:t>life.</a:t>
            </a:r>
            <a:endParaRPr sz="2100"/>
          </a:p>
        </p:txBody>
      </p:sp>
      <p:sp>
        <p:nvSpPr>
          <p:cNvPr id="3" name="object 3"/>
          <p:cNvSpPr/>
          <p:nvPr/>
        </p:nvSpPr>
        <p:spPr>
          <a:xfrm>
            <a:off x="2928" y="1911096"/>
            <a:ext cx="10690471" cy="4873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2480" y="802639"/>
            <a:ext cx="9561195" cy="554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32225">
              <a:lnSpc>
                <a:spcPct val="1248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FFFFFF"/>
                </a:solidFill>
                <a:latin typeface="Verdana"/>
                <a:cs typeface="Verdana"/>
              </a:rPr>
              <a:t>MAJOR </a:t>
            </a:r>
            <a:r>
              <a:rPr sz="2100" b="1" dirty="0">
                <a:solidFill>
                  <a:srgbClr val="FFFFFF"/>
                </a:solidFill>
                <a:latin typeface="Verdana"/>
                <a:cs typeface="Verdana"/>
              </a:rPr>
              <a:t>CHALLENGES FOR SOCIETY </a:t>
            </a:r>
            <a:r>
              <a:rPr sz="2100" b="1" spc="-5" dirty="0">
                <a:solidFill>
                  <a:srgbClr val="FFFFFF"/>
                </a:solidFill>
                <a:latin typeface="Verdana"/>
                <a:cs typeface="Verdana"/>
              </a:rPr>
              <a:t>TO  </a:t>
            </a:r>
            <a:r>
              <a:rPr sz="2100" b="1" dirty="0">
                <a:solidFill>
                  <a:srgbClr val="FFFFFF"/>
                </a:solidFill>
                <a:latin typeface="Verdana"/>
                <a:cs typeface="Verdana"/>
              </a:rPr>
              <a:t>WHICH SCIENCE </a:t>
            </a:r>
            <a:r>
              <a:rPr sz="2100" b="1" spc="-5" dirty="0">
                <a:solidFill>
                  <a:srgbClr val="FFFFFF"/>
                </a:solidFill>
                <a:latin typeface="Verdana"/>
                <a:cs typeface="Verdana"/>
              </a:rPr>
              <a:t>SHOULD</a:t>
            </a:r>
            <a:r>
              <a:rPr sz="2100" b="1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spc="-5" dirty="0">
                <a:solidFill>
                  <a:srgbClr val="FFFFFF"/>
                </a:solidFill>
                <a:latin typeface="Verdana"/>
                <a:cs typeface="Verdana"/>
              </a:rPr>
              <a:t>RESPOND</a:t>
            </a:r>
            <a:endParaRPr sz="2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2100" spc="-5" dirty="0">
                <a:solidFill>
                  <a:srgbClr val="FFFFFF"/>
                </a:solidFill>
                <a:latin typeface="Verdana"/>
                <a:cs typeface="Verdana"/>
              </a:rPr>
              <a:t>International Science Council: Action Plan</a:t>
            </a:r>
            <a:r>
              <a:rPr sz="21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2019-2021</a:t>
            </a:r>
            <a:endParaRPr sz="2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00">
              <a:latin typeface="Verdana"/>
              <a:cs typeface="Verdana"/>
            </a:endParaRPr>
          </a:p>
          <a:p>
            <a:pPr marL="3529965" marR="78105">
              <a:lnSpc>
                <a:spcPct val="90100"/>
              </a:lnSpc>
            </a:pPr>
            <a:r>
              <a:rPr sz="2100" spc="-50" dirty="0">
                <a:solidFill>
                  <a:srgbClr val="083A36"/>
                </a:solidFill>
                <a:latin typeface="Verdana"/>
                <a:cs typeface="Verdana"/>
              </a:rPr>
              <a:t>Today’s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digital technologies are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a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good  example of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a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‘general-purpose  technology’ </a:t>
            </a:r>
            <a:r>
              <a:rPr sz="2100" b="1" dirty="0">
                <a:solidFill>
                  <a:srgbClr val="083A36"/>
                </a:solidFill>
                <a:latin typeface="Verdana"/>
                <a:cs typeface="Verdana"/>
              </a:rPr>
              <a:t>that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continually transforms  itself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, progressively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penetrating almost  </a:t>
            </a:r>
            <a:r>
              <a:rPr sz="2100" b="1" dirty="0">
                <a:solidFill>
                  <a:srgbClr val="083A36"/>
                </a:solidFill>
                <a:latin typeface="Verdana"/>
                <a:cs typeface="Verdana"/>
              </a:rPr>
              <a:t>all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domains of private </a:t>
            </a:r>
            <a:r>
              <a:rPr sz="2100" b="1" dirty="0">
                <a:solidFill>
                  <a:srgbClr val="083A36"/>
                </a:solidFill>
                <a:latin typeface="Verdana"/>
                <a:cs typeface="Verdana"/>
              </a:rPr>
              <a:t>and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public</a:t>
            </a:r>
            <a:r>
              <a:rPr sz="2100" b="1" spc="95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life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.</a:t>
            </a:r>
            <a:endParaRPr sz="2100">
              <a:latin typeface="Verdana"/>
              <a:cs typeface="Verdana"/>
            </a:endParaRPr>
          </a:p>
          <a:p>
            <a:pPr marL="3529965" marR="5080">
              <a:lnSpc>
                <a:spcPct val="90100"/>
              </a:lnSpc>
              <a:spcBef>
                <a:spcPts val="885"/>
              </a:spcBef>
            </a:pP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It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disrupts existing patterns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of </a:t>
            </a:r>
            <a:r>
              <a:rPr sz="2100" spc="-35" dirty="0">
                <a:solidFill>
                  <a:srgbClr val="083A36"/>
                </a:solidFill>
                <a:latin typeface="Verdana"/>
                <a:cs typeface="Verdana"/>
              </a:rPr>
              <a:t>behaviour, 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organization and production and boosts  productivity across all sectors and industries  because of its cost effectiveness, with  profound economic and social</a:t>
            </a:r>
            <a:r>
              <a:rPr sz="2100" spc="15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implications.</a:t>
            </a:r>
            <a:endParaRPr sz="2100">
              <a:latin typeface="Verdana"/>
              <a:cs typeface="Verdana"/>
            </a:endParaRPr>
          </a:p>
          <a:p>
            <a:pPr marL="3529965" marR="72390">
              <a:lnSpc>
                <a:spcPts val="2270"/>
              </a:lnSpc>
              <a:spcBef>
                <a:spcPts val="919"/>
              </a:spcBef>
            </a:pP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It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has ushered in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a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new </a:t>
            </a:r>
            <a:r>
              <a:rPr sz="2100" spc="-15" dirty="0">
                <a:solidFill>
                  <a:srgbClr val="083A36"/>
                </a:solidFill>
                <a:latin typeface="Verdana"/>
                <a:cs typeface="Verdana"/>
              </a:rPr>
              <a:t>era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of </a:t>
            </a:r>
            <a:r>
              <a:rPr sz="2100" b="1" spc="-5" dirty="0">
                <a:solidFill>
                  <a:srgbClr val="083A36"/>
                </a:solidFill>
                <a:latin typeface="Verdana"/>
                <a:cs typeface="Verdana"/>
              </a:rPr>
              <a:t>data driven  science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, with concomitant pressures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for 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change in </a:t>
            </a:r>
            <a:r>
              <a:rPr sz="2100" dirty="0">
                <a:solidFill>
                  <a:srgbClr val="083A36"/>
                </a:solidFill>
                <a:latin typeface="Verdana"/>
                <a:cs typeface="Verdana"/>
              </a:rPr>
              <a:t>the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social organization of</a:t>
            </a:r>
            <a:r>
              <a:rPr sz="2100" spc="155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100" spc="-5" dirty="0">
                <a:solidFill>
                  <a:srgbClr val="083A36"/>
                </a:solidFill>
                <a:latin typeface="Verdana"/>
                <a:cs typeface="Verdana"/>
              </a:rPr>
              <a:t>science.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1047" y="2135124"/>
            <a:ext cx="3582923" cy="4594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44475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 Digital</a:t>
            </a:r>
            <a:r>
              <a:rPr spc="-80" dirty="0"/>
              <a:t> </a:t>
            </a:r>
            <a:r>
              <a:rPr spc="-10" dirty="0"/>
              <a:t>Revolution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13823" y="2034539"/>
            <a:ext cx="10006965" cy="4640580"/>
            <a:chOff x="313823" y="2034539"/>
            <a:chExt cx="10006965" cy="4640580"/>
          </a:xfrm>
        </p:grpSpPr>
        <p:sp>
          <p:nvSpPr>
            <p:cNvPr id="4" name="object 4"/>
            <p:cNvSpPr/>
            <p:nvPr/>
          </p:nvSpPr>
          <p:spPr>
            <a:xfrm>
              <a:off x="313823" y="2034539"/>
              <a:ext cx="6393179" cy="45110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10105" y="2055875"/>
              <a:ext cx="6205855" cy="3590925"/>
            </a:xfrm>
            <a:custGeom>
              <a:avLst/>
              <a:gdLst/>
              <a:ahLst/>
              <a:cxnLst/>
              <a:rect l="l" t="t" r="r" b="b"/>
              <a:pathLst>
                <a:path w="6205855" h="3590925">
                  <a:moveTo>
                    <a:pt x="6205727" y="3590543"/>
                  </a:moveTo>
                  <a:lnTo>
                    <a:pt x="6205727" y="0"/>
                  </a:lnTo>
                  <a:lnTo>
                    <a:pt x="0" y="0"/>
                  </a:lnTo>
                  <a:lnTo>
                    <a:pt x="0" y="3590543"/>
                  </a:lnTo>
                  <a:lnTo>
                    <a:pt x="6205727" y="35905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07058" y="2052827"/>
              <a:ext cx="6213475" cy="3598545"/>
            </a:xfrm>
            <a:custGeom>
              <a:avLst/>
              <a:gdLst/>
              <a:ahLst/>
              <a:cxnLst/>
              <a:rect l="l" t="t" r="r" b="b"/>
              <a:pathLst>
                <a:path w="6213475" h="3598545">
                  <a:moveTo>
                    <a:pt x="6213348" y="3596640"/>
                  </a:moveTo>
                  <a:lnTo>
                    <a:pt x="6213348" y="1524"/>
                  </a:lnTo>
                  <a:lnTo>
                    <a:pt x="6211824" y="0"/>
                  </a:lnTo>
                  <a:lnTo>
                    <a:pt x="1524" y="0"/>
                  </a:lnTo>
                  <a:lnTo>
                    <a:pt x="0" y="1524"/>
                  </a:lnTo>
                  <a:lnTo>
                    <a:pt x="0" y="3596640"/>
                  </a:lnTo>
                  <a:lnTo>
                    <a:pt x="1524" y="3598164"/>
                  </a:lnTo>
                  <a:lnTo>
                    <a:pt x="3048" y="3598164"/>
                  </a:lnTo>
                  <a:lnTo>
                    <a:pt x="3048" y="7620"/>
                  </a:lnTo>
                  <a:lnTo>
                    <a:pt x="7620" y="3048"/>
                  </a:lnTo>
                  <a:lnTo>
                    <a:pt x="7620" y="7620"/>
                  </a:lnTo>
                  <a:lnTo>
                    <a:pt x="6205728" y="7620"/>
                  </a:lnTo>
                  <a:lnTo>
                    <a:pt x="6205728" y="3048"/>
                  </a:lnTo>
                  <a:lnTo>
                    <a:pt x="6208776" y="7620"/>
                  </a:lnTo>
                  <a:lnTo>
                    <a:pt x="6208776" y="3598164"/>
                  </a:lnTo>
                  <a:lnTo>
                    <a:pt x="6211824" y="3598164"/>
                  </a:lnTo>
                  <a:lnTo>
                    <a:pt x="6213348" y="3596640"/>
                  </a:lnTo>
                  <a:close/>
                </a:path>
                <a:path w="6213475" h="3598545">
                  <a:moveTo>
                    <a:pt x="7620" y="7620"/>
                  </a:moveTo>
                  <a:lnTo>
                    <a:pt x="7620" y="3048"/>
                  </a:lnTo>
                  <a:lnTo>
                    <a:pt x="3048" y="7620"/>
                  </a:lnTo>
                  <a:lnTo>
                    <a:pt x="7620" y="7620"/>
                  </a:lnTo>
                  <a:close/>
                </a:path>
                <a:path w="6213475" h="3598545">
                  <a:moveTo>
                    <a:pt x="7620" y="3590544"/>
                  </a:moveTo>
                  <a:lnTo>
                    <a:pt x="7620" y="7620"/>
                  </a:lnTo>
                  <a:lnTo>
                    <a:pt x="3048" y="7620"/>
                  </a:lnTo>
                  <a:lnTo>
                    <a:pt x="3048" y="3590544"/>
                  </a:lnTo>
                  <a:lnTo>
                    <a:pt x="7620" y="3590544"/>
                  </a:lnTo>
                  <a:close/>
                </a:path>
                <a:path w="6213475" h="3598545">
                  <a:moveTo>
                    <a:pt x="6208776" y="3590544"/>
                  </a:moveTo>
                  <a:lnTo>
                    <a:pt x="3048" y="3590544"/>
                  </a:lnTo>
                  <a:lnTo>
                    <a:pt x="7620" y="3593592"/>
                  </a:lnTo>
                  <a:lnTo>
                    <a:pt x="7620" y="3598164"/>
                  </a:lnTo>
                  <a:lnTo>
                    <a:pt x="6205728" y="3598164"/>
                  </a:lnTo>
                  <a:lnTo>
                    <a:pt x="6205728" y="3593592"/>
                  </a:lnTo>
                  <a:lnTo>
                    <a:pt x="6208776" y="3590544"/>
                  </a:lnTo>
                  <a:close/>
                </a:path>
                <a:path w="6213475" h="3598545">
                  <a:moveTo>
                    <a:pt x="7620" y="3598164"/>
                  </a:moveTo>
                  <a:lnTo>
                    <a:pt x="7620" y="3593592"/>
                  </a:lnTo>
                  <a:lnTo>
                    <a:pt x="3048" y="3590544"/>
                  </a:lnTo>
                  <a:lnTo>
                    <a:pt x="3048" y="3598164"/>
                  </a:lnTo>
                  <a:lnTo>
                    <a:pt x="7620" y="3598164"/>
                  </a:lnTo>
                  <a:close/>
                </a:path>
                <a:path w="6213475" h="3598545">
                  <a:moveTo>
                    <a:pt x="6208776" y="7620"/>
                  </a:moveTo>
                  <a:lnTo>
                    <a:pt x="6205728" y="3048"/>
                  </a:lnTo>
                  <a:lnTo>
                    <a:pt x="6205728" y="7620"/>
                  </a:lnTo>
                  <a:lnTo>
                    <a:pt x="6208776" y="7620"/>
                  </a:lnTo>
                  <a:close/>
                </a:path>
                <a:path w="6213475" h="3598545">
                  <a:moveTo>
                    <a:pt x="6208776" y="3590544"/>
                  </a:moveTo>
                  <a:lnTo>
                    <a:pt x="6208776" y="7620"/>
                  </a:lnTo>
                  <a:lnTo>
                    <a:pt x="6205728" y="7620"/>
                  </a:lnTo>
                  <a:lnTo>
                    <a:pt x="6205728" y="3590544"/>
                  </a:lnTo>
                  <a:lnTo>
                    <a:pt x="6208776" y="3590544"/>
                  </a:lnTo>
                  <a:close/>
                </a:path>
                <a:path w="6213475" h="3598545">
                  <a:moveTo>
                    <a:pt x="6208776" y="3598164"/>
                  </a:moveTo>
                  <a:lnTo>
                    <a:pt x="6208776" y="3590544"/>
                  </a:lnTo>
                  <a:lnTo>
                    <a:pt x="6205728" y="3593592"/>
                  </a:lnTo>
                  <a:lnTo>
                    <a:pt x="6205728" y="3598164"/>
                  </a:lnTo>
                  <a:lnTo>
                    <a:pt x="6208776" y="35981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7245" y="5779007"/>
              <a:ext cx="6205855" cy="891540"/>
            </a:xfrm>
            <a:custGeom>
              <a:avLst/>
              <a:gdLst/>
              <a:ahLst/>
              <a:cxnLst/>
              <a:rect l="l" t="t" r="r" b="b"/>
              <a:pathLst>
                <a:path w="6205855" h="891540">
                  <a:moveTo>
                    <a:pt x="6205727" y="891539"/>
                  </a:moveTo>
                  <a:lnTo>
                    <a:pt x="6205727" y="0"/>
                  </a:lnTo>
                  <a:lnTo>
                    <a:pt x="0" y="0"/>
                  </a:lnTo>
                  <a:lnTo>
                    <a:pt x="0" y="891539"/>
                  </a:lnTo>
                  <a:lnTo>
                    <a:pt x="6205727" y="8915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4197" y="5775960"/>
              <a:ext cx="6213475" cy="899160"/>
            </a:xfrm>
            <a:custGeom>
              <a:avLst/>
              <a:gdLst/>
              <a:ahLst/>
              <a:cxnLst/>
              <a:rect l="l" t="t" r="r" b="b"/>
              <a:pathLst>
                <a:path w="6213475" h="899159">
                  <a:moveTo>
                    <a:pt x="6213345" y="897636"/>
                  </a:moveTo>
                  <a:lnTo>
                    <a:pt x="6213345" y="1524"/>
                  </a:lnTo>
                  <a:lnTo>
                    <a:pt x="6211821" y="0"/>
                  </a:lnTo>
                  <a:lnTo>
                    <a:pt x="1524" y="0"/>
                  </a:lnTo>
                  <a:lnTo>
                    <a:pt x="0" y="1524"/>
                  </a:lnTo>
                  <a:lnTo>
                    <a:pt x="0" y="897636"/>
                  </a:lnTo>
                  <a:lnTo>
                    <a:pt x="1524" y="899160"/>
                  </a:lnTo>
                  <a:lnTo>
                    <a:pt x="3048" y="899160"/>
                  </a:lnTo>
                  <a:lnTo>
                    <a:pt x="3048" y="7620"/>
                  </a:lnTo>
                  <a:lnTo>
                    <a:pt x="7620" y="3048"/>
                  </a:lnTo>
                  <a:lnTo>
                    <a:pt x="7620" y="7620"/>
                  </a:lnTo>
                  <a:lnTo>
                    <a:pt x="6205725" y="7620"/>
                  </a:lnTo>
                  <a:lnTo>
                    <a:pt x="6205725" y="3048"/>
                  </a:lnTo>
                  <a:lnTo>
                    <a:pt x="6208773" y="7620"/>
                  </a:lnTo>
                  <a:lnTo>
                    <a:pt x="6208773" y="899160"/>
                  </a:lnTo>
                  <a:lnTo>
                    <a:pt x="6211821" y="899160"/>
                  </a:lnTo>
                  <a:lnTo>
                    <a:pt x="6213345" y="897636"/>
                  </a:lnTo>
                  <a:close/>
                </a:path>
                <a:path w="6213475" h="899159">
                  <a:moveTo>
                    <a:pt x="7620" y="7620"/>
                  </a:moveTo>
                  <a:lnTo>
                    <a:pt x="7620" y="3048"/>
                  </a:lnTo>
                  <a:lnTo>
                    <a:pt x="3048" y="7620"/>
                  </a:lnTo>
                  <a:lnTo>
                    <a:pt x="7620" y="7620"/>
                  </a:lnTo>
                  <a:close/>
                </a:path>
                <a:path w="6213475" h="899159">
                  <a:moveTo>
                    <a:pt x="7620" y="891540"/>
                  </a:moveTo>
                  <a:lnTo>
                    <a:pt x="7620" y="7620"/>
                  </a:lnTo>
                  <a:lnTo>
                    <a:pt x="3048" y="7620"/>
                  </a:lnTo>
                  <a:lnTo>
                    <a:pt x="3048" y="891540"/>
                  </a:lnTo>
                  <a:lnTo>
                    <a:pt x="7620" y="891540"/>
                  </a:lnTo>
                  <a:close/>
                </a:path>
                <a:path w="6213475" h="899159">
                  <a:moveTo>
                    <a:pt x="6208773" y="891540"/>
                  </a:moveTo>
                  <a:lnTo>
                    <a:pt x="3048" y="891540"/>
                  </a:lnTo>
                  <a:lnTo>
                    <a:pt x="7620" y="894588"/>
                  </a:lnTo>
                  <a:lnTo>
                    <a:pt x="7620" y="899160"/>
                  </a:lnTo>
                  <a:lnTo>
                    <a:pt x="6205725" y="899160"/>
                  </a:lnTo>
                  <a:lnTo>
                    <a:pt x="6205725" y="894588"/>
                  </a:lnTo>
                  <a:lnTo>
                    <a:pt x="6208773" y="891540"/>
                  </a:lnTo>
                  <a:close/>
                </a:path>
                <a:path w="6213475" h="899159">
                  <a:moveTo>
                    <a:pt x="7620" y="899160"/>
                  </a:moveTo>
                  <a:lnTo>
                    <a:pt x="7620" y="894588"/>
                  </a:lnTo>
                  <a:lnTo>
                    <a:pt x="3048" y="891540"/>
                  </a:lnTo>
                  <a:lnTo>
                    <a:pt x="3048" y="899160"/>
                  </a:lnTo>
                  <a:lnTo>
                    <a:pt x="7620" y="899160"/>
                  </a:lnTo>
                  <a:close/>
                </a:path>
                <a:path w="6213475" h="899159">
                  <a:moveTo>
                    <a:pt x="6208773" y="7620"/>
                  </a:moveTo>
                  <a:lnTo>
                    <a:pt x="6205725" y="3048"/>
                  </a:lnTo>
                  <a:lnTo>
                    <a:pt x="6205725" y="7620"/>
                  </a:lnTo>
                  <a:lnTo>
                    <a:pt x="6208773" y="7620"/>
                  </a:lnTo>
                  <a:close/>
                </a:path>
                <a:path w="6213475" h="899159">
                  <a:moveTo>
                    <a:pt x="6208773" y="891540"/>
                  </a:moveTo>
                  <a:lnTo>
                    <a:pt x="6208773" y="7620"/>
                  </a:lnTo>
                  <a:lnTo>
                    <a:pt x="6205725" y="7620"/>
                  </a:lnTo>
                  <a:lnTo>
                    <a:pt x="6205725" y="891540"/>
                  </a:lnTo>
                  <a:lnTo>
                    <a:pt x="6208773" y="891540"/>
                  </a:lnTo>
                  <a:close/>
                </a:path>
                <a:path w="6213475" h="899159">
                  <a:moveTo>
                    <a:pt x="6208773" y="899160"/>
                  </a:moveTo>
                  <a:lnTo>
                    <a:pt x="6208773" y="891540"/>
                  </a:lnTo>
                  <a:lnTo>
                    <a:pt x="6205725" y="894588"/>
                  </a:lnTo>
                  <a:lnTo>
                    <a:pt x="6205725" y="899160"/>
                  </a:lnTo>
                  <a:lnTo>
                    <a:pt x="6208773" y="8991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93960" y="1411122"/>
            <a:ext cx="9304655" cy="5222240"/>
          </a:xfrm>
          <a:prstGeom prst="rect">
            <a:avLst/>
          </a:prstGeom>
        </p:spPr>
        <p:txBody>
          <a:bodyPr vert="horz" wrap="square" lIns="0" tIns="187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75"/>
              </a:spcBef>
            </a:pPr>
            <a:r>
              <a:rPr sz="2450" i="1" dirty="0">
                <a:solidFill>
                  <a:srgbClr val="FFFFFF"/>
                </a:solidFill>
                <a:latin typeface="Verdana"/>
                <a:cs typeface="Verdana"/>
              </a:rPr>
              <a:t>Domain </a:t>
            </a:r>
            <a:r>
              <a:rPr sz="2450" i="1" spc="5" dirty="0">
                <a:solidFill>
                  <a:srgbClr val="FFFFFF"/>
                </a:solidFill>
                <a:latin typeface="Verdana"/>
                <a:cs typeface="Verdana"/>
              </a:rPr>
              <a:t>2 </a:t>
            </a:r>
            <a:r>
              <a:rPr sz="2450" i="1" dirty="0">
                <a:solidFill>
                  <a:srgbClr val="FFFFFF"/>
                </a:solidFill>
                <a:latin typeface="Verdana"/>
                <a:cs typeface="Verdana"/>
              </a:rPr>
              <a:t>in </a:t>
            </a:r>
            <a:r>
              <a:rPr sz="2450" i="1" spc="5" dirty="0">
                <a:solidFill>
                  <a:srgbClr val="FFFFFF"/>
                </a:solidFill>
                <a:latin typeface="Verdana"/>
                <a:cs typeface="Verdana"/>
              </a:rPr>
              <a:t>the </a:t>
            </a:r>
            <a:r>
              <a:rPr sz="2450" i="1" dirty="0">
                <a:solidFill>
                  <a:srgbClr val="FFFFFF"/>
                </a:solidFill>
                <a:latin typeface="Verdana"/>
                <a:cs typeface="Verdana"/>
              </a:rPr>
              <a:t>ISC Action Plan</a:t>
            </a:r>
            <a:r>
              <a:rPr sz="2450" i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50" i="1" dirty="0">
                <a:solidFill>
                  <a:srgbClr val="FFFFFF"/>
                </a:solidFill>
                <a:latin typeface="Verdana"/>
                <a:cs typeface="Verdana"/>
              </a:rPr>
              <a:t>2019-21</a:t>
            </a:r>
            <a:endParaRPr sz="2450">
              <a:latin typeface="Verdana"/>
              <a:cs typeface="Verdana"/>
            </a:endParaRPr>
          </a:p>
          <a:p>
            <a:pPr marL="3298190" marR="5080">
              <a:lnSpc>
                <a:spcPct val="100200"/>
              </a:lnSpc>
              <a:spcBef>
                <a:spcPts val="969"/>
              </a:spcBef>
            </a:pPr>
            <a:r>
              <a:rPr sz="1750" spc="-5" dirty="0">
                <a:latin typeface="Verdana"/>
                <a:cs typeface="Verdana"/>
              </a:rPr>
              <a:t>Global society </a:t>
            </a:r>
            <a:r>
              <a:rPr sz="1750" spc="-10" dirty="0">
                <a:latin typeface="Verdana"/>
                <a:cs typeface="Verdana"/>
              </a:rPr>
              <a:t>is in </a:t>
            </a:r>
            <a:r>
              <a:rPr sz="1750" dirty="0">
                <a:latin typeface="Verdana"/>
                <a:cs typeface="Verdana"/>
              </a:rPr>
              <a:t>the throes of </a:t>
            </a:r>
            <a:r>
              <a:rPr sz="1750" b="1" dirty="0">
                <a:latin typeface="Verdana"/>
                <a:cs typeface="Verdana"/>
              </a:rPr>
              <a:t>a digital  revolution that has transformed the way in  </a:t>
            </a:r>
            <a:r>
              <a:rPr sz="1750" b="1" spc="-5" dirty="0">
                <a:latin typeface="Verdana"/>
                <a:cs typeface="Verdana"/>
              </a:rPr>
              <a:t>which </a:t>
            </a:r>
            <a:r>
              <a:rPr sz="1750" b="1" dirty="0">
                <a:latin typeface="Verdana"/>
                <a:cs typeface="Verdana"/>
              </a:rPr>
              <a:t>information and </a:t>
            </a:r>
            <a:r>
              <a:rPr sz="1750" b="1" spc="-5" dirty="0">
                <a:latin typeface="Verdana"/>
                <a:cs typeface="Verdana"/>
              </a:rPr>
              <a:t>knowledge </a:t>
            </a:r>
            <a:r>
              <a:rPr sz="1750" b="1" dirty="0">
                <a:latin typeface="Verdana"/>
                <a:cs typeface="Verdana"/>
              </a:rPr>
              <a:t>are acquired,  stored, </a:t>
            </a:r>
            <a:r>
              <a:rPr sz="1750" b="1" spc="-5" dirty="0">
                <a:latin typeface="Verdana"/>
                <a:cs typeface="Verdana"/>
              </a:rPr>
              <a:t>communicated </a:t>
            </a:r>
            <a:r>
              <a:rPr sz="1750" b="1" dirty="0">
                <a:latin typeface="Verdana"/>
                <a:cs typeface="Verdana"/>
              </a:rPr>
              <a:t>and</a:t>
            </a:r>
            <a:r>
              <a:rPr sz="1750" b="1" spc="10" dirty="0">
                <a:latin typeface="Verdana"/>
                <a:cs typeface="Verdana"/>
              </a:rPr>
              <a:t> </a:t>
            </a:r>
            <a:r>
              <a:rPr sz="1750" b="1" dirty="0">
                <a:latin typeface="Verdana"/>
                <a:cs typeface="Verdana"/>
              </a:rPr>
              <a:t>used</a:t>
            </a:r>
            <a:r>
              <a:rPr sz="1750" dirty="0">
                <a:latin typeface="Verdana"/>
                <a:cs typeface="Verdana"/>
              </a:rPr>
              <a:t>.</a:t>
            </a:r>
            <a:endParaRPr sz="1750">
              <a:latin typeface="Verdana"/>
              <a:cs typeface="Verdana"/>
            </a:endParaRPr>
          </a:p>
          <a:p>
            <a:pPr marL="3298190">
              <a:lnSpc>
                <a:spcPct val="100000"/>
              </a:lnSpc>
            </a:pPr>
            <a:r>
              <a:rPr sz="1750" spc="-5" dirty="0">
                <a:latin typeface="Verdana"/>
                <a:cs typeface="Verdana"/>
              </a:rPr>
              <a:t>This revolution </a:t>
            </a:r>
            <a:r>
              <a:rPr sz="1750" spc="-10" dirty="0">
                <a:latin typeface="Verdana"/>
                <a:cs typeface="Verdana"/>
              </a:rPr>
              <a:t>is </a:t>
            </a:r>
            <a:r>
              <a:rPr sz="1750" spc="-5" dirty="0">
                <a:latin typeface="Verdana"/>
                <a:cs typeface="Verdana"/>
              </a:rPr>
              <a:t>distinguished </a:t>
            </a:r>
            <a:r>
              <a:rPr sz="1750" dirty="0">
                <a:latin typeface="Verdana"/>
                <a:cs typeface="Verdana"/>
              </a:rPr>
              <a:t>by </a:t>
            </a:r>
            <a:r>
              <a:rPr sz="1750" spc="-5" dirty="0">
                <a:latin typeface="Verdana"/>
                <a:cs typeface="Verdana"/>
              </a:rPr>
              <a:t>its </a:t>
            </a:r>
            <a:r>
              <a:rPr sz="1750" b="1" dirty="0">
                <a:latin typeface="Verdana"/>
                <a:cs typeface="Verdana"/>
              </a:rPr>
              <a:t>speed</a:t>
            </a:r>
            <a:r>
              <a:rPr sz="1750" dirty="0">
                <a:latin typeface="Verdana"/>
                <a:cs typeface="Verdana"/>
              </a:rPr>
              <a:t>,</a:t>
            </a:r>
            <a:r>
              <a:rPr sz="1750" spc="80" dirty="0">
                <a:latin typeface="Verdana"/>
                <a:cs typeface="Verdana"/>
              </a:rPr>
              <a:t> </a:t>
            </a:r>
            <a:r>
              <a:rPr sz="1750" spc="-5" dirty="0">
                <a:latin typeface="Verdana"/>
                <a:cs typeface="Verdana"/>
              </a:rPr>
              <a:t>its</a:t>
            </a:r>
            <a:endParaRPr sz="1750">
              <a:latin typeface="Verdana"/>
              <a:cs typeface="Verdana"/>
            </a:endParaRPr>
          </a:p>
          <a:p>
            <a:pPr marL="3298190" marR="1203325">
              <a:lnSpc>
                <a:spcPct val="100000"/>
              </a:lnSpc>
              <a:spcBef>
                <a:spcPts val="10"/>
              </a:spcBef>
            </a:pPr>
            <a:r>
              <a:rPr sz="1750" b="1" spc="-5" dirty="0">
                <a:latin typeface="Verdana"/>
                <a:cs typeface="Verdana"/>
              </a:rPr>
              <a:t>global </a:t>
            </a:r>
            <a:r>
              <a:rPr sz="1750" b="1" dirty="0">
                <a:latin typeface="Verdana"/>
                <a:cs typeface="Verdana"/>
              </a:rPr>
              <a:t>pervasiveness </a:t>
            </a:r>
            <a:r>
              <a:rPr sz="1750" spc="-5" dirty="0">
                <a:latin typeface="Verdana"/>
                <a:cs typeface="Verdana"/>
              </a:rPr>
              <a:t>and its </a:t>
            </a:r>
            <a:r>
              <a:rPr sz="1750" b="1" dirty="0">
                <a:latin typeface="Verdana"/>
                <a:cs typeface="Verdana"/>
              </a:rPr>
              <a:t>disruptive  </a:t>
            </a:r>
            <a:r>
              <a:rPr sz="1750" b="1" spc="-5" dirty="0">
                <a:latin typeface="Verdana"/>
                <a:cs typeface="Verdana"/>
              </a:rPr>
              <a:t>consequences</a:t>
            </a:r>
            <a:r>
              <a:rPr sz="1750" spc="-5" dirty="0">
                <a:latin typeface="Verdana"/>
                <a:cs typeface="Verdana"/>
              </a:rPr>
              <a:t>.</a:t>
            </a:r>
            <a:endParaRPr sz="1750">
              <a:latin typeface="Verdana"/>
              <a:cs typeface="Verdana"/>
            </a:endParaRPr>
          </a:p>
          <a:p>
            <a:pPr marL="3298190" marR="102870">
              <a:lnSpc>
                <a:spcPts val="2110"/>
              </a:lnSpc>
              <a:spcBef>
                <a:spcPts val="65"/>
              </a:spcBef>
            </a:pPr>
            <a:r>
              <a:rPr sz="1750" spc="-5" dirty="0">
                <a:latin typeface="Verdana"/>
                <a:cs typeface="Verdana"/>
              </a:rPr>
              <a:t>There are few </a:t>
            </a:r>
            <a:r>
              <a:rPr sz="1750" dirty="0">
                <a:latin typeface="Verdana"/>
                <a:cs typeface="Verdana"/>
              </a:rPr>
              <a:t>areas of </a:t>
            </a:r>
            <a:r>
              <a:rPr sz="1750" spc="-5" dirty="0">
                <a:latin typeface="Verdana"/>
                <a:cs typeface="Verdana"/>
              </a:rPr>
              <a:t>individual, commercial, </a:t>
            </a:r>
            <a:r>
              <a:rPr sz="1750" spc="-10" dirty="0">
                <a:latin typeface="Verdana"/>
                <a:cs typeface="Verdana"/>
              </a:rPr>
              <a:t>social  </a:t>
            </a:r>
            <a:r>
              <a:rPr sz="1750" dirty="0">
                <a:latin typeface="Verdana"/>
                <a:cs typeface="Verdana"/>
              </a:rPr>
              <a:t>or </a:t>
            </a:r>
            <a:r>
              <a:rPr sz="1750" spc="-5" dirty="0">
                <a:latin typeface="Verdana"/>
                <a:cs typeface="Verdana"/>
              </a:rPr>
              <a:t>political action </a:t>
            </a:r>
            <a:r>
              <a:rPr sz="1750" dirty="0">
                <a:latin typeface="Verdana"/>
                <a:cs typeface="Verdana"/>
              </a:rPr>
              <a:t>that </a:t>
            </a:r>
            <a:r>
              <a:rPr sz="1750" spc="-5" dirty="0">
                <a:latin typeface="Verdana"/>
                <a:cs typeface="Verdana"/>
              </a:rPr>
              <a:t>are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spc="-5" dirty="0">
                <a:latin typeface="Verdana"/>
                <a:cs typeface="Verdana"/>
              </a:rPr>
              <a:t>unaffected.</a:t>
            </a:r>
            <a:endParaRPr sz="1750">
              <a:latin typeface="Verdana"/>
              <a:cs typeface="Verdana"/>
            </a:endParaRPr>
          </a:p>
          <a:p>
            <a:pPr marL="3298190" marR="521334">
              <a:lnSpc>
                <a:spcPts val="2100"/>
              </a:lnSpc>
            </a:pPr>
            <a:r>
              <a:rPr sz="1750" spc="-5" dirty="0">
                <a:latin typeface="Verdana"/>
                <a:cs typeface="Verdana"/>
              </a:rPr>
              <a:t>It </a:t>
            </a:r>
            <a:r>
              <a:rPr sz="1750" dirty="0">
                <a:latin typeface="Verdana"/>
                <a:cs typeface="Verdana"/>
              </a:rPr>
              <a:t>poses </a:t>
            </a:r>
            <a:r>
              <a:rPr sz="1750" b="1" spc="-5" dirty="0">
                <a:latin typeface="Verdana"/>
                <a:cs typeface="Verdana"/>
              </a:rPr>
              <a:t>powerful </a:t>
            </a:r>
            <a:r>
              <a:rPr sz="1750" b="1" dirty="0">
                <a:latin typeface="Verdana"/>
                <a:cs typeface="Verdana"/>
              </a:rPr>
              <a:t>opportunities and radical  challenges both to science and to society</a:t>
            </a:r>
            <a:r>
              <a:rPr sz="1750" b="1" spc="-50" dirty="0">
                <a:latin typeface="Verdana"/>
                <a:cs typeface="Verdana"/>
              </a:rPr>
              <a:t> </a:t>
            </a:r>
            <a:r>
              <a:rPr sz="1750" b="1" dirty="0">
                <a:latin typeface="Verdana"/>
                <a:cs typeface="Verdana"/>
              </a:rPr>
              <a:t>to</a:t>
            </a:r>
            <a:endParaRPr sz="1750">
              <a:latin typeface="Verdana"/>
              <a:cs typeface="Verdana"/>
            </a:endParaRPr>
          </a:p>
          <a:p>
            <a:pPr marL="3298190" marR="558800">
              <a:lnSpc>
                <a:spcPts val="2100"/>
              </a:lnSpc>
              <a:spcBef>
                <a:spcPts val="10"/>
              </a:spcBef>
            </a:pPr>
            <a:r>
              <a:rPr sz="1750" b="1" dirty="0">
                <a:latin typeface="Verdana"/>
                <a:cs typeface="Verdana"/>
              </a:rPr>
              <a:t>adapt in ways that </a:t>
            </a:r>
            <a:r>
              <a:rPr sz="1750" b="1" spc="-5" dirty="0">
                <a:latin typeface="Verdana"/>
                <a:cs typeface="Verdana"/>
              </a:rPr>
              <a:t>maximise </a:t>
            </a:r>
            <a:r>
              <a:rPr sz="1750" b="1" dirty="0">
                <a:latin typeface="Verdana"/>
                <a:cs typeface="Verdana"/>
              </a:rPr>
              <a:t>beneficial and  </a:t>
            </a:r>
            <a:r>
              <a:rPr sz="1750" b="1" spc="-5" dirty="0">
                <a:latin typeface="Verdana"/>
                <a:cs typeface="Verdana"/>
              </a:rPr>
              <a:t>minimise </a:t>
            </a:r>
            <a:r>
              <a:rPr sz="1750" b="1" dirty="0">
                <a:latin typeface="Verdana"/>
                <a:cs typeface="Verdana"/>
              </a:rPr>
              <a:t>negative</a:t>
            </a:r>
            <a:r>
              <a:rPr sz="1750" b="1" spc="15" dirty="0">
                <a:latin typeface="Verdana"/>
                <a:cs typeface="Verdana"/>
              </a:rPr>
              <a:t> </a:t>
            </a:r>
            <a:r>
              <a:rPr sz="1750" b="1" spc="-5" dirty="0">
                <a:latin typeface="Verdana"/>
                <a:cs typeface="Verdana"/>
              </a:rPr>
              <a:t>outcomes</a:t>
            </a:r>
            <a:r>
              <a:rPr sz="1750" spc="-5" dirty="0">
                <a:latin typeface="Verdana"/>
                <a:cs typeface="Verdana"/>
              </a:rPr>
              <a:t>.</a:t>
            </a:r>
            <a:endParaRPr sz="17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Verdana"/>
              <a:cs typeface="Verdana"/>
            </a:endParaRPr>
          </a:p>
          <a:p>
            <a:pPr marL="194945">
              <a:lnSpc>
                <a:spcPct val="100000"/>
              </a:lnSpc>
            </a:pPr>
            <a:r>
              <a:rPr sz="1750" spc="-60" dirty="0">
                <a:latin typeface="Verdana"/>
                <a:cs typeface="Verdana"/>
              </a:rPr>
              <a:t>Two </a:t>
            </a:r>
            <a:r>
              <a:rPr sz="1750" spc="-5" dirty="0">
                <a:latin typeface="Verdana"/>
                <a:cs typeface="Verdana"/>
              </a:rPr>
              <a:t>Projects </a:t>
            </a:r>
            <a:r>
              <a:rPr sz="1750" dirty="0">
                <a:latin typeface="Verdana"/>
                <a:cs typeface="Verdana"/>
              </a:rPr>
              <a:t>as</a:t>
            </a:r>
            <a:r>
              <a:rPr sz="1750" spc="40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priority</a:t>
            </a:r>
            <a:endParaRPr sz="1750">
              <a:latin typeface="Verdana"/>
              <a:cs typeface="Verdana"/>
            </a:endParaRPr>
          </a:p>
          <a:p>
            <a:pPr marL="495300" indent="-300990">
              <a:lnSpc>
                <a:spcPct val="100000"/>
              </a:lnSpc>
              <a:buFont typeface="Arial"/>
              <a:buChar char="•"/>
              <a:tabLst>
                <a:tab pos="495300" algn="l"/>
                <a:tab pos="495934" algn="l"/>
              </a:tabLst>
            </a:pPr>
            <a:r>
              <a:rPr sz="1750" b="1" dirty="0">
                <a:latin typeface="Verdana"/>
                <a:cs typeface="Verdana"/>
              </a:rPr>
              <a:t>Data-driven</a:t>
            </a:r>
            <a:r>
              <a:rPr sz="1750" b="1" spc="5" dirty="0">
                <a:latin typeface="Verdana"/>
                <a:cs typeface="Verdana"/>
              </a:rPr>
              <a:t> </a:t>
            </a:r>
            <a:r>
              <a:rPr sz="1750" b="1" dirty="0">
                <a:latin typeface="Verdana"/>
                <a:cs typeface="Verdana"/>
              </a:rPr>
              <a:t>interdisciplinarity</a:t>
            </a:r>
            <a:endParaRPr sz="1750">
              <a:latin typeface="Verdana"/>
              <a:cs typeface="Verdana"/>
            </a:endParaRPr>
          </a:p>
          <a:p>
            <a:pPr marL="495300" indent="-30099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495300" algn="l"/>
                <a:tab pos="495934" algn="l"/>
              </a:tabLst>
            </a:pPr>
            <a:r>
              <a:rPr sz="1750" b="1" spc="-5" dirty="0">
                <a:latin typeface="Verdana"/>
                <a:cs typeface="Verdana"/>
              </a:rPr>
              <a:t>Global </a:t>
            </a:r>
            <a:r>
              <a:rPr sz="1750" b="1" dirty="0">
                <a:latin typeface="Verdana"/>
                <a:cs typeface="Verdana"/>
              </a:rPr>
              <a:t>data resources and</a:t>
            </a:r>
            <a:r>
              <a:rPr sz="1750" b="1" spc="30" dirty="0">
                <a:latin typeface="Verdana"/>
                <a:cs typeface="Verdana"/>
              </a:rPr>
              <a:t> </a:t>
            </a:r>
            <a:r>
              <a:rPr sz="1750" b="1" dirty="0">
                <a:latin typeface="Verdana"/>
                <a:cs typeface="Verdana"/>
              </a:rPr>
              <a:t>governance</a:t>
            </a:r>
            <a:endParaRPr sz="17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4" y="2218944"/>
            <a:ext cx="10694035" cy="4566285"/>
            <a:chOff x="1404" y="2218944"/>
            <a:chExt cx="10694035" cy="4566285"/>
          </a:xfrm>
        </p:grpSpPr>
        <p:sp>
          <p:nvSpPr>
            <p:cNvPr id="3" name="object 3"/>
            <p:cNvSpPr/>
            <p:nvPr/>
          </p:nvSpPr>
          <p:spPr>
            <a:xfrm>
              <a:off x="8537869" y="6148944"/>
              <a:ext cx="1934560" cy="5374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28" y="2247900"/>
              <a:ext cx="10692765" cy="3938270"/>
            </a:xfrm>
            <a:custGeom>
              <a:avLst/>
              <a:gdLst/>
              <a:ahLst/>
              <a:cxnLst/>
              <a:rect l="l" t="t" r="r" b="b"/>
              <a:pathLst>
                <a:path w="10692765" h="3938270">
                  <a:moveTo>
                    <a:pt x="10692383" y="3938015"/>
                  </a:moveTo>
                  <a:lnTo>
                    <a:pt x="10692383" y="0"/>
                  </a:lnTo>
                  <a:lnTo>
                    <a:pt x="0" y="0"/>
                  </a:lnTo>
                  <a:lnTo>
                    <a:pt x="0" y="3938015"/>
                  </a:lnTo>
                  <a:lnTo>
                    <a:pt x="10692383" y="3938015"/>
                  </a:lnTo>
                  <a:close/>
                </a:path>
              </a:pathLst>
            </a:custGeom>
            <a:solidFill>
              <a:srgbClr val="C0E3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4" y="2218944"/>
              <a:ext cx="8938256" cy="45659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928" y="772668"/>
            <a:ext cx="10692765" cy="1202690"/>
          </a:xfrm>
          <a:custGeom>
            <a:avLst/>
            <a:gdLst/>
            <a:ahLst/>
            <a:cxnLst/>
            <a:rect l="l" t="t" r="r" b="b"/>
            <a:pathLst>
              <a:path w="10692765" h="1202689">
                <a:moveTo>
                  <a:pt x="10692383" y="1202435"/>
                </a:moveTo>
                <a:lnTo>
                  <a:pt x="10692383" y="0"/>
                </a:lnTo>
                <a:lnTo>
                  <a:pt x="0" y="0"/>
                </a:lnTo>
                <a:lnTo>
                  <a:pt x="0" y="1202435"/>
                </a:lnTo>
                <a:lnTo>
                  <a:pt x="10692383" y="1202435"/>
                </a:lnTo>
                <a:close/>
              </a:path>
            </a:pathLst>
          </a:custGeom>
          <a:solidFill>
            <a:srgbClr val="083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9100" y="1084579"/>
            <a:ext cx="10093325" cy="3860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spc="5" dirty="0"/>
              <a:t>Most important technologies contributing to </a:t>
            </a:r>
            <a:r>
              <a:rPr sz="2350" dirty="0"/>
              <a:t>Digital</a:t>
            </a:r>
            <a:r>
              <a:rPr sz="2350" spc="45" dirty="0"/>
              <a:t> </a:t>
            </a:r>
            <a:r>
              <a:rPr sz="2350" spc="-15" dirty="0"/>
              <a:t>Transformation</a:t>
            </a:r>
            <a:endParaRPr sz="2350"/>
          </a:p>
        </p:txBody>
      </p:sp>
      <p:sp>
        <p:nvSpPr>
          <p:cNvPr id="8" name="object 8"/>
          <p:cNvSpPr/>
          <p:nvPr/>
        </p:nvSpPr>
        <p:spPr>
          <a:xfrm>
            <a:off x="4049146" y="1967483"/>
            <a:ext cx="6493764" cy="4532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37868" y="6148944"/>
            <a:ext cx="1934560" cy="53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1" y="772667"/>
            <a:ext cx="10692765" cy="1262380"/>
          </a:xfrm>
          <a:custGeom>
            <a:avLst/>
            <a:gdLst/>
            <a:ahLst/>
            <a:cxnLst/>
            <a:rect l="l" t="t" r="r" b="b"/>
            <a:pathLst>
              <a:path w="10692765" h="1262380">
                <a:moveTo>
                  <a:pt x="10692384" y="0"/>
                </a:moveTo>
                <a:lnTo>
                  <a:pt x="0" y="0"/>
                </a:lnTo>
                <a:lnTo>
                  <a:pt x="0" y="1019556"/>
                </a:lnTo>
                <a:lnTo>
                  <a:pt x="0" y="1261872"/>
                </a:lnTo>
                <a:lnTo>
                  <a:pt x="10692384" y="1261872"/>
                </a:lnTo>
                <a:lnTo>
                  <a:pt x="10692384" y="1019556"/>
                </a:lnTo>
                <a:lnTo>
                  <a:pt x="10692384" y="0"/>
                </a:lnTo>
                <a:close/>
              </a:path>
            </a:pathLst>
          </a:custGeom>
          <a:solidFill>
            <a:srgbClr val="083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557974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Digital Earth vs Digital</a:t>
            </a:r>
            <a:r>
              <a:rPr spc="-105" dirty="0"/>
              <a:t> </a:t>
            </a:r>
            <a:r>
              <a:rPr spc="-80" dirty="0"/>
              <a:t>Twin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29776" y="1792223"/>
            <a:ext cx="10149205" cy="4102735"/>
            <a:chOff x="329776" y="1792223"/>
            <a:chExt cx="10149205" cy="4102735"/>
          </a:xfrm>
        </p:grpSpPr>
        <p:sp>
          <p:nvSpPr>
            <p:cNvPr id="6" name="object 6"/>
            <p:cNvSpPr/>
            <p:nvPr/>
          </p:nvSpPr>
          <p:spPr>
            <a:xfrm>
              <a:off x="329776" y="2319527"/>
              <a:ext cx="4898945" cy="35509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01517" y="2319528"/>
              <a:ext cx="4977384" cy="357530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62989" y="1792223"/>
              <a:ext cx="6812280" cy="1297305"/>
            </a:xfrm>
            <a:custGeom>
              <a:avLst/>
              <a:gdLst/>
              <a:ahLst/>
              <a:cxnLst/>
              <a:rect l="l" t="t" r="r" b="b"/>
              <a:pathLst>
                <a:path w="6812280" h="1297305">
                  <a:moveTo>
                    <a:pt x="6812279" y="1296923"/>
                  </a:moveTo>
                  <a:lnTo>
                    <a:pt x="6812279" y="0"/>
                  </a:lnTo>
                  <a:lnTo>
                    <a:pt x="0" y="0"/>
                  </a:lnTo>
                  <a:lnTo>
                    <a:pt x="0" y="1296923"/>
                  </a:lnTo>
                  <a:lnTo>
                    <a:pt x="6812279" y="12969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569595" y="5923277"/>
            <a:ext cx="495046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spc="10" dirty="0">
                <a:latin typeface="Times New Roman"/>
                <a:cs typeface="Times New Roman"/>
              </a:rPr>
              <a:t>http</a:t>
            </a:r>
            <a:r>
              <a:rPr sz="1550" spc="5" dirty="0">
                <a:latin typeface="Times New Roman"/>
                <a:cs typeface="Times New Roman"/>
              </a:rPr>
              <a:t>s</a:t>
            </a:r>
            <a:r>
              <a:rPr sz="1550" spc="10" dirty="0">
                <a:latin typeface="Times New Roman"/>
                <a:cs typeface="Times New Roman"/>
              </a:rPr>
              <a:t>://bl</a:t>
            </a:r>
            <a:r>
              <a:rPr sz="1550" dirty="0">
                <a:latin typeface="Times New Roman"/>
                <a:cs typeface="Times New Roman"/>
              </a:rPr>
              <a:t>o</a:t>
            </a:r>
            <a:r>
              <a:rPr sz="1550" spc="10" dirty="0">
                <a:latin typeface="Times New Roman"/>
                <a:cs typeface="Times New Roman"/>
              </a:rPr>
              <a:t>g.</a:t>
            </a:r>
            <a:r>
              <a:rPr sz="1550" spc="5" dirty="0">
                <a:latin typeface="Times New Roman"/>
                <a:cs typeface="Times New Roman"/>
              </a:rPr>
              <a:t>e</a:t>
            </a:r>
            <a:r>
              <a:rPr sz="1550" spc="15" dirty="0">
                <a:latin typeface="Times New Roman"/>
                <a:cs typeface="Times New Roman"/>
              </a:rPr>
              <a:t>duo</a:t>
            </a:r>
            <a:r>
              <a:rPr sz="1550" dirty="0">
                <a:latin typeface="Times New Roman"/>
                <a:cs typeface="Times New Roman"/>
              </a:rPr>
              <a:t>n</a:t>
            </a:r>
            <a:r>
              <a:rPr sz="1550" spc="10" dirty="0">
                <a:latin typeface="Times New Roman"/>
                <a:cs typeface="Times New Roman"/>
              </a:rPr>
              <a:t>ix.</a:t>
            </a:r>
            <a:r>
              <a:rPr sz="1550" spc="5" dirty="0">
                <a:latin typeface="Times New Roman"/>
                <a:cs typeface="Times New Roman"/>
              </a:rPr>
              <a:t>c</a:t>
            </a:r>
            <a:r>
              <a:rPr sz="1550" spc="15" dirty="0">
                <a:latin typeface="Times New Roman"/>
                <a:cs typeface="Times New Roman"/>
              </a:rPr>
              <a:t>o</a:t>
            </a:r>
            <a:r>
              <a:rPr sz="1550" dirty="0">
                <a:latin typeface="Times New Roman"/>
                <a:cs typeface="Times New Roman"/>
              </a:rPr>
              <a:t>m</a:t>
            </a:r>
            <a:r>
              <a:rPr sz="1550" spc="10" dirty="0">
                <a:latin typeface="Times New Roman"/>
                <a:cs typeface="Times New Roman"/>
              </a:rPr>
              <a:t>/in</a:t>
            </a:r>
            <a:r>
              <a:rPr sz="1550" spc="-5" dirty="0">
                <a:latin typeface="Times New Roman"/>
                <a:cs typeface="Times New Roman"/>
              </a:rPr>
              <a:t>t</a:t>
            </a:r>
            <a:r>
              <a:rPr sz="1550" spc="10" dirty="0">
                <a:latin typeface="Times New Roman"/>
                <a:cs typeface="Times New Roman"/>
              </a:rPr>
              <a:t>er</a:t>
            </a:r>
            <a:r>
              <a:rPr sz="1550" dirty="0">
                <a:latin typeface="Times New Roman"/>
                <a:cs typeface="Times New Roman"/>
              </a:rPr>
              <a:t>n</a:t>
            </a:r>
            <a:r>
              <a:rPr sz="1550" spc="15" dirty="0">
                <a:latin typeface="Times New Roman"/>
                <a:cs typeface="Times New Roman"/>
              </a:rPr>
              <a:t>e</a:t>
            </a:r>
            <a:r>
              <a:rPr sz="1550" spc="-5" dirty="0">
                <a:latin typeface="Times New Roman"/>
                <a:cs typeface="Times New Roman"/>
              </a:rPr>
              <a:t>t</a:t>
            </a:r>
            <a:r>
              <a:rPr sz="1550" spc="10" dirty="0">
                <a:latin typeface="Times New Roman"/>
                <a:cs typeface="Times New Roman"/>
              </a:rPr>
              <a:t>-of-</a:t>
            </a:r>
            <a:r>
              <a:rPr sz="1550" spc="-5" dirty="0">
                <a:latin typeface="Times New Roman"/>
                <a:cs typeface="Times New Roman"/>
              </a:rPr>
              <a:t>t</a:t>
            </a:r>
            <a:r>
              <a:rPr sz="1550" spc="15" dirty="0">
                <a:latin typeface="Times New Roman"/>
                <a:cs typeface="Times New Roman"/>
              </a:rPr>
              <a:t>h</a:t>
            </a:r>
            <a:r>
              <a:rPr sz="1550" spc="-5" dirty="0">
                <a:latin typeface="Times New Roman"/>
                <a:cs typeface="Times New Roman"/>
              </a:rPr>
              <a:t>i</a:t>
            </a:r>
            <a:r>
              <a:rPr sz="1550" spc="15" dirty="0">
                <a:latin typeface="Times New Roman"/>
                <a:cs typeface="Times New Roman"/>
              </a:rPr>
              <a:t>ng</a:t>
            </a:r>
            <a:r>
              <a:rPr sz="1550" spc="5" dirty="0">
                <a:latin typeface="Times New Roman"/>
                <a:cs typeface="Times New Roman"/>
              </a:rPr>
              <a:t>s/</a:t>
            </a:r>
            <a:r>
              <a:rPr sz="1550" dirty="0">
                <a:latin typeface="Times New Roman"/>
                <a:cs typeface="Times New Roman"/>
              </a:rPr>
              <a:t>d</a:t>
            </a:r>
            <a:r>
              <a:rPr sz="1550" spc="10" dirty="0">
                <a:latin typeface="Times New Roman"/>
                <a:cs typeface="Times New Roman"/>
              </a:rPr>
              <a:t>ig</a:t>
            </a:r>
            <a:r>
              <a:rPr sz="1550" spc="-5" dirty="0">
                <a:latin typeface="Times New Roman"/>
                <a:cs typeface="Times New Roman"/>
              </a:rPr>
              <a:t>i</a:t>
            </a:r>
            <a:r>
              <a:rPr sz="1550" spc="5" dirty="0">
                <a:latin typeface="Times New Roman"/>
                <a:cs typeface="Times New Roman"/>
              </a:rPr>
              <a:t>tal</a:t>
            </a:r>
            <a:r>
              <a:rPr sz="1550" spc="-5" dirty="0">
                <a:latin typeface="Times New Roman"/>
                <a:cs typeface="Times New Roman"/>
              </a:rPr>
              <a:t>-</a:t>
            </a:r>
            <a:r>
              <a:rPr sz="1550" spc="5" dirty="0">
                <a:latin typeface="Times New Roman"/>
                <a:cs typeface="Times New Roman"/>
              </a:rPr>
              <a:t>t</a:t>
            </a:r>
            <a:r>
              <a:rPr sz="1550" spc="15" dirty="0">
                <a:latin typeface="Times New Roman"/>
                <a:cs typeface="Times New Roman"/>
              </a:rPr>
              <a:t>w</a:t>
            </a:r>
            <a:r>
              <a:rPr sz="1550" spc="-5" dirty="0">
                <a:latin typeface="Times New Roman"/>
                <a:cs typeface="Times New Roman"/>
              </a:rPr>
              <a:t>i</a:t>
            </a:r>
            <a:r>
              <a:rPr sz="1550" spc="15" dirty="0">
                <a:latin typeface="Times New Roman"/>
                <a:cs typeface="Times New Roman"/>
              </a:rPr>
              <a:t>n-n</a:t>
            </a:r>
            <a:r>
              <a:rPr sz="1550" spc="5" dirty="0">
                <a:latin typeface="Times New Roman"/>
                <a:cs typeface="Times New Roman"/>
              </a:rPr>
              <a:t>e</a:t>
            </a:r>
            <a:r>
              <a:rPr sz="1550" spc="15" dirty="0">
                <a:latin typeface="Times New Roman"/>
                <a:cs typeface="Times New Roman"/>
              </a:rPr>
              <a:t>w</a:t>
            </a:r>
            <a:r>
              <a:rPr sz="1550" spc="5" dirty="0">
                <a:latin typeface="Times New Roman"/>
                <a:cs typeface="Times New Roman"/>
              </a:rPr>
              <a:t>-  </a:t>
            </a:r>
            <a:r>
              <a:rPr sz="1550" spc="10" dirty="0">
                <a:latin typeface="Times New Roman"/>
                <a:cs typeface="Times New Roman"/>
              </a:rPr>
              <a:t>big-strategic-rise-iot/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005" y="5932421"/>
            <a:ext cx="5182235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spc="5" dirty="0">
                <a:latin typeface="Times New Roman"/>
                <a:cs typeface="Times New Roman"/>
              </a:rPr>
              <a:t>https</a:t>
            </a:r>
            <a:r>
              <a:rPr sz="1550" spc="5" dirty="0">
                <a:latin typeface="Times New Roman"/>
                <a:cs typeface="Times New Roman"/>
                <a:hlinkClick r:id="rId5"/>
              </a:rPr>
              <a:t>://www.networkworld.com/article/3280225/what-is-digital- </a:t>
            </a:r>
            <a:r>
              <a:rPr sz="1550" spc="5" dirty="0">
                <a:latin typeface="Times New Roman"/>
                <a:cs typeface="Times New Roman"/>
              </a:rPr>
              <a:t> </a:t>
            </a:r>
            <a:r>
              <a:rPr sz="1550" spc="10" dirty="0">
                <a:latin typeface="Times New Roman"/>
                <a:cs typeface="Times New Roman"/>
              </a:rPr>
              <a:t>twin-technology-and-why-it-matters.html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31068" y="1819147"/>
            <a:ext cx="6668134" cy="1228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100"/>
              </a:spcBef>
            </a:pPr>
            <a:r>
              <a:rPr sz="1550" b="1" spc="15" dirty="0">
                <a:latin typeface="Verdana"/>
                <a:cs typeface="Verdana"/>
              </a:rPr>
              <a:t>Digital twins are virtual replicas </a:t>
            </a:r>
            <a:r>
              <a:rPr sz="1550" b="1" spc="20" dirty="0">
                <a:latin typeface="Verdana"/>
                <a:cs typeface="Verdana"/>
              </a:rPr>
              <a:t>of </a:t>
            </a:r>
            <a:r>
              <a:rPr sz="1550" b="1" spc="15" dirty="0">
                <a:latin typeface="Verdana"/>
                <a:cs typeface="Verdana"/>
              </a:rPr>
              <a:t>physical devices that  data </a:t>
            </a:r>
            <a:r>
              <a:rPr sz="1550" b="1" spc="10" dirty="0">
                <a:latin typeface="Verdana"/>
                <a:cs typeface="Verdana"/>
              </a:rPr>
              <a:t>scientists </a:t>
            </a:r>
            <a:r>
              <a:rPr sz="1550" b="1" spc="20" dirty="0">
                <a:latin typeface="Verdana"/>
                <a:cs typeface="Verdana"/>
              </a:rPr>
              <a:t>and </a:t>
            </a:r>
            <a:r>
              <a:rPr sz="1550" b="1" spc="15" dirty="0">
                <a:latin typeface="Verdana"/>
                <a:cs typeface="Verdana"/>
              </a:rPr>
              <a:t>IT </a:t>
            </a:r>
            <a:r>
              <a:rPr sz="1550" b="1" spc="20" dirty="0">
                <a:latin typeface="Verdana"/>
                <a:cs typeface="Verdana"/>
              </a:rPr>
              <a:t>pros can </a:t>
            </a:r>
            <a:r>
              <a:rPr sz="1550" b="1" spc="15" dirty="0">
                <a:latin typeface="Verdana"/>
                <a:cs typeface="Verdana"/>
              </a:rPr>
              <a:t>use to </a:t>
            </a:r>
            <a:r>
              <a:rPr sz="1550" b="1" spc="20" dirty="0">
                <a:latin typeface="Verdana"/>
                <a:cs typeface="Verdana"/>
              </a:rPr>
              <a:t>run </a:t>
            </a:r>
            <a:r>
              <a:rPr sz="1550" b="1" spc="15" dirty="0">
                <a:latin typeface="Verdana"/>
                <a:cs typeface="Verdana"/>
              </a:rPr>
              <a:t>simulations  </a:t>
            </a:r>
            <a:r>
              <a:rPr sz="1550" b="1" spc="20" dirty="0">
                <a:latin typeface="Verdana"/>
                <a:cs typeface="Verdana"/>
              </a:rPr>
              <a:t>before </a:t>
            </a:r>
            <a:r>
              <a:rPr sz="1550" b="1" spc="15" dirty="0">
                <a:latin typeface="Verdana"/>
                <a:cs typeface="Verdana"/>
              </a:rPr>
              <a:t>actual devices are </a:t>
            </a:r>
            <a:r>
              <a:rPr sz="1550" b="1" spc="10" dirty="0">
                <a:latin typeface="Verdana"/>
                <a:cs typeface="Verdana"/>
              </a:rPr>
              <a:t>built </a:t>
            </a:r>
            <a:r>
              <a:rPr sz="1550" b="1" spc="20" dirty="0">
                <a:latin typeface="Verdana"/>
                <a:cs typeface="Verdana"/>
              </a:rPr>
              <a:t>and </a:t>
            </a:r>
            <a:r>
              <a:rPr sz="1550" b="1" spc="15" dirty="0">
                <a:latin typeface="Verdana"/>
                <a:cs typeface="Verdana"/>
              </a:rPr>
              <a:t>deployed. </a:t>
            </a:r>
            <a:r>
              <a:rPr sz="1550" b="1" spc="20" dirty="0">
                <a:latin typeface="Verdana"/>
                <a:cs typeface="Verdana"/>
              </a:rPr>
              <a:t>They </a:t>
            </a:r>
            <a:r>
              <a:rPr sz="1550" b="1" spc="15" dirty="0">
                <a:latin typeface="Verdana"/>
                <a:cs typeface="Verdana"/>
              </a:rPr>
              <a:t>are</a:t>
            </a:r>
            <a:r>
              <a:rPr sz="1550" b="1" spc="-170" dirty="0">
                <a:latin typeface="Verdana"/>
                <a:cs typeface="Verdana"/>
              </a:rPr>
              <a:t> </a:t>
            </a:r>
            <a:r>
              <a:rPr sz="1550" b="1" spc="15" dirty="0">
                <a:latin typeface="Verdana"/>
                <a:cs typeface="Verdana"/>
              </a:rPr>
              <a:t>also  changing </a:t>
            </a:r>
            <a:r>
              <a:rPr sz="1550" b="1" spc="25" dirty="0">
                <a:latin typeface="Verdana"/>
                <a:cs typeface="Verdana"/>
              </a:rPr>
              <a:t>how </a:t>
            </a:r>
            <a:r>
              <a:rPr sz="1550" b="1" spc="15" dirty="0">
                <a:latin typeface="Verdana"/>
                <a:cs typeface="Verdana"/>
              </a:rPr>
              <a:t>technologies such as IoT, AI </a:t>
            </a:r>
            <a:r>
              <a:rPr sz="1550" b="1" spc="20" dirty="0">
                <a:latin typeface="Verdana"/>
                <a:cs typeface="Verdana"/>
              </a:rPr>
              <a:t>and </a:t>
            </a:r>
            <a:r>
              <a:rPr sz="1550" b="1" spc="15" dirty="0">
                <a:latin typeface="Verdana"/>
                <a:cs typeface="Verdana"/>
              </a:rPr>
              <a:t>analytics  are</a:t>
            </a:r>
            <a:r>
              <a:rPr sz="1550" b="1" spc="-5" dirty="0">
                <a:latin typeface="Verdana"/>
                <a:cs typeface="Verdana"/>
              </a:rPr>
              <a:t> </a:t>
            </a:r>
            <a:r>
              <a:rPr sz="1550" b="1" spc="15" dirty="0">
                <a:latin typeface="Verdana"/>
                <a:cs typeface="Verdana"/>
              </a:rPr>
              <a:t>optimized.</a:t>
            </a:r>
            <a:endParaRPr sz="15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3960" y="1140967"/>
            <a:ext cx="682117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Major Challenges for Digital</a:t>
            </a:r>
            <a:r>
              <a:rPr spc="-80" dirty="0"/>
              <a:t> </a:t>
            </a:r>
            <a:r>
              <a:rPr dirty="0"/>
              <a:t>Earth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74196" y="2236723"/>
            <a:ext cx="5502275" cy="293624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13360" indent="-20129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13995" algn="l"/>
              </a:tabLst>
            </a:pP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Big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Data</a:t>
            </a:r>
            <a:r>
              <a:rPr sz="2450" spc="-2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Management</a:t>
            </a:r>
            <a:endParaRPr sz="2450">
              <a:latin typeface="Verdana"/>
              <a:cs typeface="Verdana"/>
            </a:endParaRPr>
          </a:p>
          <a:p>
            <a:pPr marL="213360" marR="5080" indent="-201295">
              <a:lnSpc>
                <a:spcPts val="2650"/>
              </a:lnSpc>
              <a:spcBef>
                <a:spcPts val="910"/>
              </a:spcBef>
              <a:buFont typeface="Arial"/>
              <a:buChar char="•"/>
              <a:tabLst>
                <a:tab pos="213995" algn="l"/>
              </a:tabLst>
            </a:pP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DE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Platforms implementation and  construction</a:t>
            </a:r>
            <a:endParaRPr sz="2450">
              <a:latin typeface="Verdana"/>
              <a:cs typeface="Verdana"/>
            </a:endParaRPr>
          </a:p>
          <a:p>
            <a:pPr marL="213360" indent="-201295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Developing an Ecosystem for</a:t>
            </a:r>
            <a:r>
              <a:rPr sz="2450" spc="-4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DE</a:t>
            </a:r>
            <a:endParaRPr sz="2450">
              <a:latin typeface="Verdana"/>
              <a:cs typeface="Verdana"/>
            </a:endParaRPr>
          </a:p>
          <a:p>
            <a:pPr marL="213360" indent="-201295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213995" algn="l"/>
              </a:tabLst>
            </a:pP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Addressing Social</a:t>
            </a:r>
            <a:r>
              <a:rPr sz="2450" spc="-40" dirty="0">
                <a:solidFill>
                  <a:srgbClr val="083A36"/>
                </a:solidFill>
                <a:latin typeface="Verdana"/>
                <a:cs typeface="Verdana"/>
              </a:rPr>
              <a:t>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Complexities</a:t>
            </a:r>
            <a:endParaRPr sz="2450">
              <a:latin typeface="Verdana"/>
              <a:cs typeface="Verdana"/>
            </a:endParaRPr>
          </a:p>
          <a:p>
            <a:pPr marL="213360" marR="436245" indent="-201295">
              <a:lnSpc>
                <a:spcPts val="2650"/>
              </a:lnSpc>
              <a:spcBef>
                <a:spcPts val="919"/>
              </a:spcBef>
              <a:buFont typeface="Arial"/>
              <a:buChar char="•"/>
              <a:tabLst>
                <a:tab pos="213995" algn="l"/>
              </a:tabLst>
            </a:pPr>
            <a:r>
              <a:rPr sz="2450" spc="-5" dirty="0">
                <a:solidFill>
                  <a:srgbClr val="083A36"/>
                </a:solidFill>
                <a:latin typeface="Verdana"/>
                <a:cs typeface="Verdana"/>
              </a:rPr>
              <a:t>Diversified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curricula </a:t>
            </a:r>
            <a:r>
              <a:rPr sz="2450" spc="-5" dirty="0">
                <a:solidFill>
                  <a:srgbClr val="083A36"/>
                </a:solidFill>
                <a:latin typeface="Verdana"/>
                <a:cs typeface="Verdana"/>
              </a:rPr>
              <a:t>toward </a:t>
            </a:r>
            <a:r>
              <a:rPr sz="2450" spc="5" dirty="0">
                <a:solidFill>
                  <a:srgbClr val="083A36"/>
                </a:solidFill>
                <a:latin typeface="Verdana"/>
                <a:cs typeface="Verdana"/>
              </a:rPr>
              <a:t>DE  </a:t>
            </a:r>
            <a:r>
              <a:rPr sz="2450" dirty="0">
                <a:solidFill>
                  <a:srgbClr val="083A36"/>
                </a:solidFill>
                <a:latin typeface="Verdana"/>
                <a:cs typeface="Verdana"/>
              </a:rPr>
              <a:t>Education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85" y="2125979"/>
            <a:ext cx="3503672" cy="4658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996</Words>
  <Application>Microsoft Office PowerPoint</Application>
  <PresentationFormat>Vlastní</PresentationFormat>
  <Paragraphs>129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Calibri</vt:lpstr>
      <vt:lpstr>Tahoma</vt:lpstr>
      <vt:lpstr>Times New Roman</vt:lpstr>
      <vt:lpstr>Verdana</vt:lpstr>
      <vt:lpstr>Office Theme</vt:lpstr>
      <vt:lpstr>Digital Earth:  Future Challenges</vt:lpstr>
      <vt:lpstr>Farm Automation</vt:lpstr>
      <vt:lpstr>Farm % of Total US Employment</vt:lpstr>
      <vt:lpstr>Digital transformation refers to the profound changes taking place in  the economy and society as a result of the uptake and integration of digital  technologies in every aspect of human life.</vt:lpstr>
      <vt:lpstr>Prezentace aplikace PowerPoint</vt:lpstr>
      <vt:lpstr>The Digital Revolution</vt:lpstr>
      <vt:lpstr>Most important technologies contributing to Digital Transformation</vt:lpstr>
      <vt:lpstr>Digital Earth vs Digital Twin</vt:lpstr>
      <vt:lpstr>Major Challenges for Digital Earth</vt:lpstr>
      <vt:lpstr>Education</vt:lpstr>
      <vt:lpstr>Technologies relevant for Digital Earth</vt:lpstr>
      <vt:lpstr>Data Explosion</vt:lpstr>
      <vt:lpstr>Data Vs Computing Power</vt:lpstr>
      <vt:lpstr>Energy consumption</vt:lpstr>
      <vt:lpstr>Data ecosystem (economic vs technogical view)</vt:lpstr>
      <vt:lpstr>Data value chain vs Datafication paradigm</vt:lpstr>
      <vt:lpstr>(networked) Supply chain ecosystem</vt:lpstr>
      <vt:lpstr>Blockchain</vt:lpstr>
      <vt:lpstr>Fog and Edge computing</vt:lpstr>
      <vt:lpstr>Opportunities: e.g. Artificial Inteligence</vt:lpstr>
      <vt:lpstr>Readiness and Maturity of the technologies</vt:lpstr>
      <vt:lpstr>New challenges</vt:lpstr>
      <vt:lpstr>Societal and ethical impact</vt:lpstr>
      <vt:lpstr>Societal and ethical impact</vt:lpstr>
      <vt:lpstr>Face Recognition</vt:lpstr>
      <vt:lpstr>Tecnolgy my raise ethical concern</vt:lpstr>
      <vt:lpstr>Trust in technologies</vt:lpstr>
      <vt:lpstr>Technological Determinism: Technological  Neutrality</vt:lpstr>
      <vt:lpstr>Prezentace aplikace PowerPoint</vt:lpstr>
      <vt:lpstr>Virtual Reality / Augmented Reality</vt:lpstr>
      <vt:lpstr>Virtual Reality / Augmented Reality</vt:lpstr>
      <vt:lpstr>Virtual Reality / Augmented Reality and  Collaborative Platform</vt:lpstr>
      <vt:lpstr>Big challenges for DE scientists – wrap up</vt:lpstr>
      <vt:lpstr>Conclusions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ANNONI ISDE11</dc:title>
  <dc:creator>annonal</dc:creator>
  <cp:lastModifiedBy>konecny</cp:lastModifiedBy>
  <cp:revision>1</cp:revision>
  <dcterms:created xsi:type="dcterms:W3CDTF">2020-11-04T14:47:44Z</dcterms:created>
  <dcterms:modified xsi:type="dcterms:W3CDTF">2021-12-08T14:22:37Z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2019-10-08T00:00:00Z</vt:filetime>
  </property>
  <property fmtid="{D5CDD505-2E9C-101B-9397-08002B2CF9AE}" pid="3" name="Creator">
    <vt:lpwstr>PDFCreator Version 1.5.0</vt:lpwstr>
  </property>
  <property fmtid="{D5CDD505-2E9C-101B-9397-08002B2CF9AE}" pid="4" name="LastSaved">
    <vt:filetime>2020-11-04T00:00:00Z</vt:filetime>
  </property>
</Properties>
</file>