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0C40A7-A027-4F1B-A47C-3E58EB761513}" type="datetimeFigureOut">
              <a:rPr lang="cs-CZ" smtClean="0"/>
              <a:t>05.07.2023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webofknowledg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517792"/>
            <a:ext cx="8964488" cy="1975104"/>
          </a:xfrm>
        </p:spPr>
        <p:txBody>
          <a:bodyPr/>
          <a:lstStyle/>
          <a:p>
            <a:pPr algn="ctr"/>
            <a:r>
              <a:rPr lang="cs-CZ" sz="3200" dirty="0" err="1" smtClean="0"/>
              <a:t>Interesting</a:t>
            </a:r>
            <a:r>
              <a:rPr lang="cs-CZ" sz="3200" dirty="0" smtClean="0"/>
              <a:t> </a:t>
            </a:r>
            <a:r>
              <a:rPr lang="cs-CZ" sz="3200" dirty="0" err="1"/>
              <a:t>papers</a:t>
            </a:r>
            <a:r>
              <a:rPr lang="cs-CZ" sz="3200" dirty="0"/>
              <a:t> in embryology </a:t>
            </a:r>
            <a:r>
              <a:rPr lang="cs-CZ" sz="3200" dirty="0" err="1"/>
              <a:t>field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8172400" cy="292494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800" dirty="0"/>
              <a:t>In </a:t>
            </a:r>
            <a:r>
              <a:rPr lang="cs-CZ" sz="2800" dirty="0" err="1"/>
              <a:t>English</a:t>
            </a:r>
            <a:endParaRPr lang="cs-CZ" sz="2800" dirty="0"/>
          </a:p>
          <a:p>
            <a:pPr marL="342900" indent="-342900">
              <a:buFontTx/>
              <a:buChar char="-"/>
            </a:pPr>
            <a:r>
              <a:rPr lang="cs-CZ" sz="2800" dirty="0" err="1" smtClean="0"/>
              <a:t>Interesting</a:t>
            </a:r>
            <a:r>
              <a:rPr lang="cs-CZ" sz="2800" dirty="0" smtClean="0"/>
              <a:t> </a:t>
            </a:r>
            <a:r>
              <a:rPr lang="cs-CZ" sz="2800" dirty="0" err="1"/>
              <a:t>facts</a:t>
            </a:r>
            <a:endParaRPr lang="cs-CZ" sz="2800" dirty="0"/>
          </a:p>
          <a:p>
            <a:pPr marL="342900" indent="-342900">
              <a:buFontTx/>
              <a:buChar char="-"/>
            </a:pPr>
            <a:r>
              <a:rPr lang="cs-CZ" sz="2800" dirty="0"/>
              <a:t>In </a:t>
            </a:r>
            <a:r>
              <a:rPr lang="cs-CZ" sz="2800" dirty="0" smtClean="0"/>
              <a:t>max. 10 </a:t>
            </a:r>
            <a:r>
              <a:rPr lang="cs-CZ" sz="2800" dirty="0"/>
              <a:t>min </a:t>
            </a:r>
            <a:r>
              <a:rPr lang="cs-CZ" sz="2800" dirty="0" err="1" smtClean="0"/>
              <a:t>presentation</a:t>
            </a:r>
            <a:r>
              <a:rPr lang="cs-CZ" sz="2800" dirty="0" smtClean="0"/>
              <a:t> (but no more! </a:t>
            </a:r>
            <a:r>
              <a:rPr lang="cs-CZ" sz="2800" dirty="0" smtClean="0">
                <a:sym typeface="Wingdings" panose="05000000000000000000" pitchFamily="2" charset="2"/>
              </a:rPr>
              <a:t>)</a:t>
            </a:r>
            <a:endParaRPr lang="cs-CZ" sz="2800" dirty="0"/>
          </a:p>
          <a:p>
            <a:pPr marL="342900" indent="-342900">
              <a:buFontTx/>
              <a:buChar char="-"/>
            </a:pPr>
            <a:r>
              <a:rPr lang="cs-CZ" sz="2800" dirty="0" err="1" smtClean="0"/>
              <a:t>Individual</a:t>
            </a:r>
            <a:r>
              <a:rPr lang="cs-CZ" sz="2800" dirty="0" smtClean="0"/>
              <a:t> </a:t>
            </a:r>
            <a:r>
              <a:rPr lang="cs-CZ" sz="2800" dirty="0" err="1"/>
              <a:t>evaluation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presentations</a:t>
            </a:r>
            <a:r>
              <a:rPr lang="cs-CZ" sz="2800" dirty="0"/>
              <a:t> – WINNERS!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556792"/>
            <a:ext cx="8424936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701165" algn="l"/>
              </a:tabLst>
            </a:pP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cap="smal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701165" algn="l"/>
              </a:tabLst>
            </a:pPr>
            <a:r>
              <a:rPr lang="sk-SK" cap="sm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Gametes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Basics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Embryology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Developmental</a:t>
            </a:r>
            <a:r>
              <a:rPr lang="sk-SK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cap="smal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Biology</a:t>
            </a:r>
            <a:endParaRPr lang="cs-CZ" sz="2000" cap="small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21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new interesting knowledge over the frame of standard education</a:t>
            </a:r>
          </a:p>
          <a:p>
            <a:r>
              <a:rPr lang="en-US" dirty="0"/>
              <a:t>Learn to pick up the most important facts</a:t>
            </a:r>
          </a:p>
          <a:p>
            <a:r>
              <a:rPr lang="en-US" dirty="0" err="1" smtClean="0"/>
              <a:t>Practi</a:t>
            </a:r>
            <a:r>
              <a:rPr lang="cs-CZ" dirty="0"/>
              <a:t>c</a:t>
            </a:r>
            <a:r>
              <a:rPr lang="en-US" dirty="0"/>
              <a:t>e presentation skills</a:t>
            </a:r>
          </a:p>
          <a:p>
            <a:r>
              <a:rPr lang="en-US" dirty="0"/>
              <a:t>Practice evaluation skills </a:t>
            </a:r>
            <a:r>
              <a:rPr lang="cs-CZ" dirty="0"/>
              <a:t>– </a:t>
            </a:r>
            <a:r>
              <a:rPr lang="en-US" dirty="0"/>
              <a:t>learn what impresses audience</a:t>
            </a:r>
          </a:p>
        </p:txBody>
      </p:sp>
    </p:spTree>
    <p:extLst>
      <p:ext uri="{BB962C8B-B14F-4D97-AF65-F5344CB8AC3E}">
        <p14:creationId xmlns:p14="http://schemas.microsoft.com/office/powerpoint/2010/main" val="171264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>
              <a:buFontTx/>
              <a:buChar char="-"/>
            </a:pPr>
            <a:r>
              <a:rPr lang="cs-CZ" dirty="0" err="1"/>
              <a:t>Introduction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author</a:t>
            </a:r>
            <a:r>
              <a:rPr lang="cs-CZ" dirty="0" err="1"/>
              <a:t>s</a:t>
            </a:r>
            <a:endParaRPr lang="cs-CZ" dirty="0"/>
          </a:p>
          <a:p>
            <a:pPr marL="342900">
              <a:buFontTx/>
              <a:buChar char="-"/>
            </a:pPr>
            <a:r>
              <a:rPr lang="cs-CZ" dirty="0" err="1"/>
              <a:t>Sciometrics</a:t>
            </a:r>
            <a:r>
              <a:rPr lang="cs-CZ" dirty="0"/>
              <a:t> </a:t>
            </a:r>
            <a:r>
              <a:rPr lang="cs-CZ" sz="2000" dirty="0"/>
              <a:t>(WOS - </a:t>
            </a:r>
            <a:r>
              <a:rPr lang="cs-CZ" sz="2000" dirty="0">
                <a:hlinkClick r:id="rId2"/>
              </a:rPr>
              <a:t>https://login.webofknowledge.com</a:t>
            </a:r>
            <a:r>
              <a:rPr lang="cs-CZ" sz="2000" dirty="0"/>
              <a:t>, </a:t>
            </a:r>
            <a:r>
              <a:rPr lang="cs-CZ" sz="2000" dirty="0" err="1"/>
              <a:t>Journal</a:t>
            </a:r>
            <a:r>
              <a:rPr lang="cs-CZ" sz="2000" dirty="0"/>
              <a:t> </a:t>
            </a:r>
            <a:r>
              <a:rPr lang="cs-CZ" sz="2000" dirty="0" err="1"/>
              <a:t>Citation</a:t>
            </a:r>
            <a:r>
              <a:rPr lang="cs-CZ" sz="2000" dirty="0"/>
              <a:t> Report)</a:t>
            </a:r>
          </a:p>
          <a:p>
            <a:pPr marL="672084" lvl="1">
              <a:buFontTx/>
              <a:buChar char="-"/>
            </a:pP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</a:p>
          <a:p>
            <a:pPr marL="672084" lvl="1">
              <a:buFontTx/>
              <a:buChar char="-"/>
            </a:pP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citations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paper</a:t>
            </a:r>
            <a:endParaRPr lang="cs-CZ" dirty="0"/>
          </a:p>
          <a:p>
            <a:pPr marL="342900">
              <a:buFontTx/>
              <a:buChar char="-"/>
            </a:pPr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issue</a:t>
            </a:r>
            <a:endParaRPr lang="cs-CZ" dirty="0"/>
          </a:p>
          <a:p>
            <a:pPr marL="342900">
              <a:buFontTx/>
              <a:buChar char="-"/>
            </a:pPr>
            <a:r>
              <a:rPr lang="cs-CZ" dirty="0"/>
              <a:t>R</a:t>
            </a:r>
            <a:r>
              <a:rPr lang="en-US" dirty="0" err="1" smtClean="0"/>
              <a:t>esearch</a:t>
            </a:r>
            <a:r>
              <a:rPr lang="en-US" dirty="0" smtClean="0"/>
              <a:t> </a:t>
            </a:r>
            <a:r>
              <a:rPr lang="en-US" dirty="0"/>
              <a:t>question or objective addressed in the </a:t>
            </a:r>
            <a:r>
              <a:rPr lang="en-US" dirty="0" smtClean="0"/>
              <a:t>article</a:t>
            </a:r>
            <a:endParaRPr lang="cs-CZ" dirty="0"/>
          </a:p>
          <a:p>
            <a:pPr marL="342900">
              <a:buFontTx/>
              <a:buChar char="-"/>
            </a:pPr>
            <a:r>
              <a:rPr lang="cs-CZ" dirty="0" err="1"/>
              <a:t>Methods</a:t>
            </a:r>
            <a:r>
              <a:rPr lang="cs-CZ" dirty="0"/>
              <a:t> and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material</a:t>
            </a:r>
            <a:r>
              <a:rPr lang="cs-CZ" dirty="0"/>
              <a:t>, </a:t>
            </a:r>
            <a:r>
              <a:rPr lang="cs-CZ" dirty="0" err="1"/>
              <a:t>samples</a:t>
            </a:r>
            <a:r>
              <a:rPr 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98670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861464"/>
          </a:xfrm>
        </p:spPr>
        <p:txBody>
          <a:bodyPr>
            <a:normAutofit fontScale="92500"/>
          </a:bodyPr>
          <a:lstStyle/>
          <a:p>
            <a:r>
              <a:rPr lang="cs-CZ" dirty="0"/>
              <a:t>Major </a:t>
            </a:r>
            <a:r>
              <a:rPr lang="cs-CZ" dirty="0" err="1" smtClean="0"/>
              <a:t>results</a:t>
            </a:r>
            <a:r>
              <a:rPr lang="cs-CZ" dirty="0" smtClean="0"/>
              <a:t>/ </a:t>
            </a:r>
            <a:r>
              <a:rPr lang="cs-CZ" dirty="0" err="1" smtClean="0"/>
              <a:t>findings</a:t>
            </a:r>
            <a:r>
              <a:rPr lang="cs-CZ" dirty="0" smtClean="0"/>
              <a:t> and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endParaRPr lang="cs-CZ" dirty="0"/>
          </a:p>
          <a:p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fact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disscussion</a:t>
            </a:r>
            <a:endParaRPr lang="cs-CZ" dirty="0"/>
          </a:p>
          <a:p>
            <a:r>
              <a:rPr lang="cs-CZ" dirty="0" err="1" smtClean="0"/>
              <a:t>Conclusion</a:t>
            </a:r>
            <a:r>
              <a:rPr lang="cs-CZ" dirty="0" smtClean="0"/>
              <a:t>, </a:t>
            </a:r>
            <a:r>
              <a:rPr lang="cs-CZ" dirty="0" err="1"/>
              <a:t>t</a:t>
            </a:r>
            <a:r>
              <a:rPr lang="cs-CZ" dirty="0" err="1" smtClean="0"/>
              <a:t>ake</a:t>
            </a:r>
            <a:r>
              <a:rPr lang="cs-CZ" dirty="0" smtClean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71600" y="4437112"/>
            <a:ext cx="7772400" cy="136815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participants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follow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1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12064"/>
            <a:ext cx="8280920" cy="914400"/>
          </a:xfrm>
        </p:spPr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sz="2000" dirty="0" smtClean="0"/>
              <a:t>(socrative.com/</a:t>
            </a:r>
            <a:r>
              <a:rPr lang="cs-CZ" sz="2000" dirty="0" err="1" smtClean="0"/>
              <a:t>another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83560"/>
            <a:ext cx="8064896" cy="4572000"/>
          </a:xfrm>
        </p:spPr>
        <p:txBody>
          <a:bodyPr>
            <a:normAutofit/>
          </a:bodyPr>
          <a:lstStyle/>
          <a:p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cs-CZ" dirty="0"/>
          </a:p>
          <a:p>
            <a:pPr lvl="1"/>
            <a:r>
              <a:rPr lang="cs-CZ" dirty="0"/>
              <a:t>Best </a:t>
            </a:r>
            <a:r>
              <a:rPr lang="cs-CZ" dirty="0" err="1"/>
              <a:t>paper</a:t>
            </a:r>
            <a:endParaRPr lang="cs-CZ" dirty="0"/>
          </a:p>
          <a:p>
            <a:pPr lvl="1"/>
            <a:r>
              <a:rPr lang="cs-CZ" dirty="0"/>
              <a:t>Best </a:t>
            </a:r>
            <a:r>
              <a:rPr lang="cs-CZ" dirty="0" err="1"/>
              <a:t>presentation</a:t>
            </a:r>
            <a:endParaRPr lang="cs-CZ" dirty="0"/>
          </a:p>
          <a:p>
            <a:pPr lvl="1"/>
            <a:r>
              <a:rPr lang="cs-CZ" dirty="0"/>
              <a:t>Best </a:t>
            </a:r>
            <a:r>
              <a:rPr lang="cs-CZ" dirty="0" err="1"/>
              <a:t>performer</a:t>
            </a:r>
            <a:endParaRPr lang="cs-CZ" dirty="0"/>
          </a:p>
          <a:p>
            <a:pPr lvl="1"/>
            <a:r>
              <a:rPr lang="cs-CZ" dirty="0"/>
              <a:t>Best </a:t>
            </a:r>
            <a:r>
              <a:rPr lang="cs-CZ" dirty="0" err="1"/>
              <a:t>debater</a:t>
            </a:r>
            <a:endParaRPr lang="cs-CZ" dirty="0"/>
          </a:p>
          <a:p>
            <a:pPr lvl="2"/>
            <a:r>
              <a:rPr lang="cs-CZ" dirty="0" err="1"/>
              <a:t>Winners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advantage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  <a:p>
            <a:r>
              <a:rPr lang="cs-CZ" dirty="0" err="1" smtClean="0"/>
              <a:t>Quick</a:t>
            </a:r>
            <a:r>
              <a:rPr lang="cs-CZ" dirty="0" smtClean="0"/>
              <a:t> </a:t>
            </a:r>
            <a:r>
              <a:rPr lang="cs-CZ" dirty="0" err="1"/>
              <a:t>quiz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stuck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smtClean="0"/>
              <a:t>mind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590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1334</TotalTime>
  <Words>188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Calibri</vt:lpstr>
      <vt:lpstr>Calibri Light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Interesting papers in embryology field</vt:lpstr>
      <vt:lpstr>Goals of this task</vt:lpstr>
      <vt:lpstr>Presentation</vt:lpstr>
      <vt:lpstr>Presentation</vt:lpstr>
      <vt:lpstr>Final evaluation (socrative.com/another form)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Interesting papers in embryology field</dc:title>
  <dc:creator>Jipro</dc:creator>
  <cp:lastModifiedBy>Helena</cp:lastModifiedBy>
  <cp:revision>28</cp:revision>
  <dcterms:created xsi:type="dcterms:W3CDTF">2018-10-02T07:32:41Z</dcterms:created>
  <dcterms:modified xsi:type="dcterms:W3CDTF">2023-07-05T13:27:09Z</dcterms:modified>
</cp:coreProperties>
</file>