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áczi" userId="bb60e79b268a965c" providerId="LiveId" clId="{B432F3EA-DB84-4E75-969C-B90FD9178DA9}"/>
    <pc:docChg chg="undo custSel addSld modSld sldOrd">
      <pc:chgData name="Peter Váczi" userId="bb60e79b268a965c" providerId="LiveId" clId="{B432F3EA-DB84-4E75-969C-B90FD9178DA9}" dt="2023-05-25T11:03:30.677" v="261" actId="1076"/>
      <pc:docMkLst>
        <pc:docMk/>
      </pc:docMkLst>
      <pc:sldChg chg="modSp">
        <pc:chgData name="Peter Váczi" userId="bb60e79b268a965c" providerId="LiveId" clId="{B432F3EA-DB84-4E75-969C-B90FD9178DA9}" dt="2023-05-25T10:42:22.332" v="157" actId="20577"/>
        <pc:sldMkLst>
          <pc:docMk/>
          <pc:sldMk cId="2803884735" sldId="257"/>
        </pc:sldMkLst>
        <pc:spChg chg="mod">
          <ac:chgData name="Peter Váczi" userId="bb60e79b268a965c" providerId="LiveId" clId="{B432F3EA-DB84-4E75-969C-B90FD9178DA9}" dt="2023-05-25T10:42:22.332" v="157" actId="20577"/>
          <ac:spMkLst>
            <pc:docMk/>
            <pc:sldMk cId="2803884735" sldId="257"/>
            <ac:spMk id="3" creationId="{BBDD17E2-B194-457C-AEDD-CC8F1667D08A}"/>
          </ac:spMkLst>
        </pc:spChg>
      </pc:sldChg>
      <pc:sldChg chg="addSp modSp">
        <pc:chgData name="Peter Váczi" userId="bb60e79b268a965c" providerId="LiveId" clId="{B432F3EA-DB84-4E75-969C-B90FD9178DA9}" dt="2023-05-25T10:34:30.922" v="106" actId="20577"/>
        <pc:sldMkLst>
          <pc:docMk/>
          <pc:sldMk cId="3840345210" sldId="258"/>
        </pc:sldMkLst>
        <pc:spChg chg="mod">
          <ac:chgData name="Peter Váczi" userId="bb60e79b268a965c" providerId="LiveId" clId="{B432F3EA-DB84-4E75-969C-B90FD9178DA9}" dt="2023-05-25T10:34:30.922" v="106" actId="20577"/>
          <ac:spMkLst>
            <pc:docMk/>
            <pc:sldMk cId="3840345210" sldId="258"/>
            <ac:spMk id="3" creationId="{5B90D34A-AECE-4E3D-BE98-4CE48F848249}"/>
          </ac:spMkLst>
        </pc:spChg>
        <pc:picChg chg="add mod">
          <ac:chgData name="Peter Váczi" userId="bb60e79b268a965c" providerId="LiveId" clId="{B432F3EA-DB84-4E75-969C-B90FD9178DA9}" dt="2023-05-25T10:02:59.719" v="7" actId="1076"/>
          <ac:picMkLst>
            <pc:docMk/>
            <pc:sldMk cId="3840345210" sldId="258"/>
            <ac:picMk id="4" creationId="{4ABCD7B5-F778-4D97-9D14-197A488E2C81}"/>
          </ac:picMkLst>
        </pc:picChg>
      </pc:sldChg>
      <pc:sldChg chg="addSp delSp modSp add">
        <pc:chgData name="Peter Váczi" userId="bb60e79b268a965c" providerId="LiveId" clId="{B432F3EA-DB84-4E75-969C-B90FD9178DA9}" dt="2023-05-25T10:07:37.969" v="51" actId="20577"/>
        <pc:sldMkLst>
          <pc:docMk/>
          <pc:sldMk cId="2936312273" sldId="259"/>
        </pc:sldMkLst>
        <pc:spChg chg="mod">
          <ac:chgData name="Peter Váczi" userId="bb60e79b268a965c" providerId="LiveId" clId="{B432F3EA-DB84-4E75-969C-B90FD9178DA9}" dt="2023-05-25T10:03:15.200" v="9"/>
          <ac:spMkLst>
            <pc:docMk/>
            <pc:sldMk cId="2936312273" sldId="259"/>
            <ac:spMk id="2" creationId="{38DD069D-AF61-40ED-8B3F-582175783BA3}"/>
          </ac:spMkLst>
        </pc:spChg>
        <pc:spChg chg="del">
          <ac:chgData name="Peter Váczi" userId="bb60e79b268a965c" providerId="LiveId" clId="{B432F3EA-DB84-4E75-969C-B90FD9178DA9}" dt="2023-05-25T10:03:42.705" v="10" actId="478"/>
          <ac:spMkLst>
            <pc:docMk/>
            <pc:sldMk cId="2936312273" sldId="259"/>
            <ac:spMk id="3" creationId="{CABECE39-3D9C-44D7-8FE1-39AB46DB2BEE}"/>
          </ac:spMkLst>
        </pc:spChg>
        <pc:spChg chg="add mod">
          <ac:chgData name="Peter Váczi" userId="bb60e79b268a965c" providerId="LiveId" clId="{B432F3EA-DB84-4E75-969C-B90FD9178DA9}" dt="2023-05-25T10:06:58.227" v="45" actId="20577"/>
          <ac:spMkLst>
            <pc:docMk/>
            <pc:sldMk cId="2936312273" sldId="259"/>
            <ac:spMk id="6" creationId="{3B2AEC36-D356-47CB-AB4B-A1AF7F899F61}"/>
          </ac:spMkLst>
        </pc:spChg>
        <pc:spChg chg="add mod">
          <ac:chgData name="Peter Váczi" userId="bb60e79b268a965c" providerId="LiveId" clId="{B432F3EA-DB84-4E75-969C-B90FD9178DA9}" dt="2023-05-25T10:07:37.969" v="51" actId="20577"/>
          <ac:spMkLst>
            <pc:docMk/>
            <pc:sldMk cId="2936312273" sldId="259"/>
            <ac:spMk id="8" creationId="{D277986A-462E-4AA6-8897-7F26F113C6BE}"/>
          </ac:spMkLst>
        </pc:spChg>
        <pc:picChg chg="add del mod modCrop">
          <ac:chgData name="Peter Váczi" userId="bb60e79b268a965c" providerId="LiveId" clId="{B432F3EA-DB84-4E75-969C-B90FD9178DA9}" dt="2023-05-25T10:03:04.303" v="8" actId="478"/>
          <ac:picMkLst>
            <pc:docMk/>
            <pc:sldMk cId="2936312273" sldId="259"/>
            <ac:picMk id="4" creationId="{26E65E7C-2BA0-478B-B987-791BF759C663}"/>
          </ac:picMkLst>
        </pc:picChg>
        <pc:picChg chg="add mod">
          <ac:chgData name="Peter Váczi" userId="bb60e79b268a965c" providerId="LiveId" clId="{B432F3EA-DB84-4E75-969C-B90FD9178DA9}" dt="2023-05-25T10:06:44.692" v="42" actId="1076"/>
          <ac:picMkLst>
            <pc:docMk/>
            <pc:sldMk cId="2936312273" sldId="259"/>
            <ac:picMk id="5" creationId="{68CD55FD-4B81-4FA4-BF18-05365FE54710}"/>
          </ac:picMkLst>
        </pc:picChg>
        <pc:picChg chg="add">
          <ac:chgData name="Peter Váczi" userId="bb60e79b268a965c" providerId="LiveId" clId="{B432F3EA-DB84-4E75-969C-B90FD9178DA9}" dt="2023-05-25T10:06:59.413" v="46"/>
          <ac:picMkLst>
            <pc:docMk/>
            <pc:sldMk cId="2936312273" sldId="259"/>
            <ac:picMk id="7" creationId="{68CD55FD-4B81-4FA4-BF18-05365FE54710}"/>
          </ac:picMkLst>
        </pc:picChg>
      </pc:sldChg>
      <pc:sldChg chg="addSp delSp modSp add">
        <pc:chgData name="Peter Váczi" userId="bb60e79b268a965c" providerId="LiveId" clId="{B432F3EA-DB84-4E75-969C-B90FD9178DA9}" dt="2023-05-25T10:08:35.025" v="60" actId="1076"/>
        <pc:sldMkLst>
          <pc:docMk/>
          <pc:sldMk cId="1403599886" sldId="260"/>
        </pc:sldMkLst>
        <pc:spChg chg="mod">
          <ac:chgData name="Peter Váczi" userId="bb60e79b268a965c" providerId="LiveId" clId="{B432F3EA-DB84-4E75-969C-B90FD9178DA9}" dt="2023-05-25T10:07:52.743" v="53"/>
          <ac:spMkLst>
            <pc:docMk/>
            <pc:sldMk cId="1403599886" sldId="260"/>
            <ac:spMk id="2" creationId="{B577791E-9B50-44FB-9771-E8CE565C074D}"/>
          </ac:spMkLst>
        </pc:spChg>
        <pc:spChg chg="del">
          <ac:chgData name="Peter Váczi" userId="bb60e79b268a965c" providerId="LiveId" clId="{B432F3EA-DB84-4E75-969C-B90FD9178DA9}" dt="2023-05-25T10:08:15.068" v="55" actId="478"/>
          <ac:spMkLst>
            <pc:docMk/>
            <pc:sldMk cId="1403599886" sldId="260"/>
            <ac:spMk id="3" creationId="{1A805755-3D03-40AF-8D4B-17E779793880}"/>
          </ac:spMkLst>
        </pc:spChg>
        <pc:picChg chg="add mod">
          <ac:chgData name="Peter Váczi" userId="bb60e79b268a965c" providerId="LiveId" clId="{B432F3EA-DB84-4E75-969C-B90FD9178DA9}" dt="2023-05-25T10:08:35.025" v="60" actId="1076"/>
          <ac:picMkLst>
            <pc:docMk/>
            <pc:sldMk cId="1403599886" sldId="260"/>
            <ac:picMk id="4" creationId="{3582EC27-4458-4A4D-AAFD-3A31B0A1CFC9}"/>
          </ac:picMkLst>
        </pc:picChg>
      </pc:sldChg>
      <pc:sldChg chg="addSp delSp modSp add ord">
        <pc:chgData name="Peter Váczi" userId="bb60e79b268a965c" providerId="LiveId" clId="{B432F3EA-DB84-4E75-969C-B90FD9178DA9}" dt="2023-05-25T10:34:23.515" v="104" actId="20577"/>
        <pc:sldMkLst>
          <pc:docMk/>
          <pc:sldMk cId="2305245914" sldId="261"/>
        </pc:sldMkLst>
        <pc:spChg chg="mod">
          <ac:chgData name="Peter Váczi" userId="bb60e79b268a965c" providerId="LiveId" clId="{B432F3EA-DB84-4E75-969C-B90FD9178DA9}" dt="2023-05-25T10:08:58.617" v="65" actId="20577"/>
          <ac:spMkLst>
            <pc:docMk/>
            <pc:sldMk cId="2305245914" sldId="261"/>
            <ac:spMk id="2" creationId="{F67731EE-1C47-4DA2-A399-6CA3924577D5}"/>
          </ac:spMkLst>
        </pc:spChg>
        <pc:spChg chg="mod">
          <ac:chgData name="Peter Váczi" userId="bb60e79b268a965c" providerId="LiveId" clId="{B432F3EA-DB84-4E75-969C-B90FD9178DA9}" dt="2023-05-25T10:34:23.515" v="104" actId="20577"/>
          <ac:spMkLst>
            <pc:docMk/>
            <pc:sldMk cId="2305245914" sldId="261"/>
            <ac:spMk id="3" creationId="{5B90D34A-AECE-4E3D-BE98-4CE48F848249}"/>
          </ac:spMkLst>
        </pc:spChg>
        <pc:picChg chg="del">
          <ac:chgData name="Peter Váczi" userId="bb60e79b268a965c" providerId="LiveId" clId="{B432F3EA-DB84-4E75-969C-B90FD9178DA9}" dt="2023-05-25T10:10:08.388" v="71" actId="478"/>
          <ac:picMkLst>
            <pc:docMk/>
            <pc:sldMk cId="2305245914" sldId="261"/>
            <ac:picMk id="4" creationId="{4ABCD7B5-F778-4D97-9D14-197A488E2C81}"/>
          </ac:picMkLst>
        </pc:picChg>
        <pc:picChg chg="add mod modCrop">
          <ac:chgData name="Peter Váczi" userId="bb60e79b268a965c" providerId="LiveId" clId="{B432F3EA-DB84-4E75-969C-B90FD9178DA9}" dt="2023-05-25T10:10:38.972" v="80" actId="1076"/>
          <ac:picMkLst>
            <pc:docMk/>
            <pc:sldMk cId="2305245914" sldId="261"/>
            <ac:picMk id="1026" creationId="{B866B9A1-05BD-420D-AE35-75C09995C5D0}"/>
          </ac:picMkLst>
        </pc:picChg>
      </pc:sldChg>
      <pc:sldChg chg="addSp delSp modSp add">
        <pc:chgData name="Peter Váczi" userId="bb60e79b268a965c" providerId="LiveId" clId="{B432F3EA-DB84-4E75-969C-B90FD9178DA9}" dt="2023-05-25T10:11:25.152" v="90" actId="1076"/>
        <pc:sldMkLst>
          <pc:docMk/>
          <pc:sldMk cId="3570964079" sldId="262"/>
        </pc:sldMkLst>
        <pc:spChg chg="mod">
          <ac:chgData name="Peter Váczi" userId="bb60e79b268a965c" providerId="LiveId" clId="{B432F3EA-DB84-4E75-969C-B90FD9178DA9}" dt="2023-05-25T10:10:55.494" v="82"/>
          <ac:spMkLst>
            <pc:docMk/>
            <pc:sldMk cId="3570964079" sldId="262"/>
            <ac:spMk id="2" creationId="{6A5A2E03-627F-4A4F-B574-114374AAB5C6}"/>
          </ac:spMkLst>
        </pc:spChg>
        <pc:spChg chg="del">
          <ac:chgData name="Peter Váczi" userId="bb60e79b268a965c" providerId="LiveId" clId="{B432F3EA-DB84-4E75-969C-B90FD9178DA9}" dt="2023-05-25T10:11:18.762" v="87" actId="478"/>
          <ac:spMkLst>
            <pc:docMk/>
            <pc:sldMk cId="3570964079" sldId="262"/>
            <ac:spMk id="3" creationId="{1793A38E-0697-4A20-AE9C-70DDD763190A}"/>
          </ac:spMkLst>
        </pc:spChg>
        <pc:picChg chg="add del mod">
          <ac:chgData name="Peter Váczi" userId="bb60e79b268a965c" providerId="LiveId" clId="{B432F3EA-DB84-4E75-969C-B90FD9178DA9}" dt="2023-05-25T10:11:13.901" v="86" actId="478"/>
          <ac:picMkLst>
            <pc:docMk/>
            <pc:sldMk cId="3570964079" sldId="262"/>
            <ac:picMk id="4" creationId="{A025B048-E6EE-4736-90EA-22AC2BEF37B2}"/>
          </ac:picMkLst>
        </pc:picChg>
        <pc:picChg chg="add mod">
          <ac:chgData name="Peter Váczi" userId="bb60e79b268a965c" providerId="LiveId" clId="{B432F3EA-DB84-4E75-969C-B90FD9178DA9}" dt="2023-05-25T10:11:25.152" v="90" actId="1076"/>
          <ac:picMkLst>
            <pc:docMk/>
            <pc:sldMk cId="3570964079" sldId="262"/>
            <ac:picMk id="5" creationId="{A025B048-E6EE-4736-90EA-22AC2BEF37B2}"/>
          </ac:picMkLst>
        </pc:picChg>
      </pc:sldChg>
      <pc:sldChg chg="addSp delSp modSp add">
        <pc:chgData name="Peter Váczi" userId="bb60e79b268a965c" providerId="LiveId" clId="{B432F3EA-DB84-4E75-969C-B90FD9178DA9}" dt="2023-05-25T10:12:09.115" v="99" actId="732"/>
        <pc:sldMkLst>
          <pc:docMk/>
          <pc:sldMk cId="52635081" sldId="263"/>
        </pc:sldMkLst>
        <pc:spChg chg="mod">
          <ac:chgData name="Peter Váczi" userId="bb60e79b268a965c" providerId="LiveId" clId="{B432F3EA-DB84-4E75-969C-B90FD9178DA9}" dt="2023-05-25T10:12:01.062" v="98"/>
          <ac:spMkLst>
            <pc:docMk/>
            <pc:sldMk cId="52635081" sldId="263"/>
            <ac:spMk id="2" creationId="{04459B66-524F-488D-A618-D321C2A94671}"/>
          </ac:spMkLst>
        </pc:spChg>
        <pc:spChg chg="del">
          <ac:chgData name="Peter Váczi" userId="bb60e79b268a965c" providerId="LiveId" clId="{B432F3EA-DB84-4E75-969C-B90FD9178DA9}" dt="2023-05-25T10:11:31.106" v="92" actId="478"/>
          <ac:spMkLst>
            <pc:docMk/>
            <pc:sldMk cId="52635081" sldId="263"/>
            <ac:spMk id="3" creationId="{50E396D4-1608-4AEE-AB12-38C6CE23124E}"/>
          </ac:spMkLst>
        </pc:spChg>
        <pc:picChg chg="add mod modCrop">
          <ac:chgData name="Peter Váczi" userId="bb60e79b268a965c" providerId="LiveId" clId="{B432F3EA-DB84-4E75-969C-B90FD9178DA9}" dt="2023-05-25T10:12:09.115" v="99" actId="732"/>
          <ac:picMkLst>
            <pc:docMk/>
            <pc:sldMk cId="52635081" sldId="263"/>
            <ac:picMk id="4" creationId="{27953C15-D05A-4EB7-ADF9-0AF881FB1407}"/>
          </ac:picMkLst>
        </pc:picChg>
      </pc:sldChg>
      <pc:sldChg chg="addSp delSp modSp add">
        <pc:chgData name="Peter Váczi" userId="bb60e79b268a965c" providerId="LiveId" clId="{B432F3EA-DB84-4E75-969C-B90FD9178DA9}" dt="2023-05-25T10:36:36.368" v="121" actId="1076"/>
        <pc:sldMkLst>
          <pc:docMk/>
          <pc:sldMk cId="286337320" sldId="264"/>
        </pc:sldMkLst>
        <pc:spChg chg="mod">
          <ac:chgData name="Peter Váczi" userId="bb60e79b268a965c" providerId="LiveId" clId="{B432F3EA-DB84-4E75-969C-B90FD9178DA9}" dt="2023-05-25T10:33:55.534" v="102" actId="20577"/>
          <ac:spMkLst>
            <pc:docMk/>
            <pc:sldMk cId="286337320" sldId="264"/>
            <ac:spMk id="2" creationId="{9902E382-5AE1-43EB-BB48-EF4176977ECE}"/>
          </ac:spMkLst>
        </pc:spChg>
        <pc:spChg chg="mod">
          <ac:chgData name="Peter Váczi" userId="bb60e79b268a965c" providerId="LiveId" clId="{B432F3EA-DB84-4E75-969C-B90FD9178DA9}" dt="2023-05-25T10:35:11.825" v="115" actId="20577"/>
          <ac:spMkLst>
            <pc:docMk/>
            <pc:sldMk cId="286337320" sldId="264"/>
            <ac:spMk id="3" creationId="{ACE7FB7F-1B13-455E-B65F-B5605EEBD272}"/>
          </ac:spMkLst>
        </pc:spChg>
        <pc:spChg chg="add del mod">
          <ac:chgData name="Peter Váczi" userId="bb60e79b268a965c" providerId="LiveId" clId="{B432F3EA-DB84-4E75-969C-B90FD9178DA9}" dt="2023-05-25T10:36:08.011" v="119" actId="478"/>
          <ac:spMkLst>
            <pc:docMk/>
            <pc:sldMk cId="286337320" sldId="264"/>
            <ac:spMk id="4" creationId="{4C74363A-6064-4C6D-9037-16E253D9D115}"/>
          </ac:spMkLst>
        </pc:spChg>
        <pc:picChg chg="add mod">
          <ac:chgData name="Peter Váczi" userId="bb60e79b268a965c" providerId="LiveId" clId="{B432F3EA-DB84-4E75-969C-B90FD9178DA9}" dt="2023-05-25T10:36:36.368" v="121" actId="1076"/>
          <ac:picMkLst>
            <pc:docMk/>
            <pc:sldMk cId="286337320" sldId="264"/>
            <ac:picMk id="5" creationId="{EE2FF381-0394-4E7B-AD61-568C19F0E7CB}"/>
          </ac:picMkLst>
        </pc:picChg>
      </pc:sldChg>
      <pc:sldChg chg="addSp delSp modSp add">
        <pc:chgData name="Peter Váczi" userId="bb60e79b268a965c" providerId="LiveId" clId="{B432F3EA-DB84-4E75-969C-B90FD9178DA9}" dt="2023-05-25T10:38:39.772" v="130" actId="1076"/>
        <pc:sldMkLst>
          <pc:docMk/>
          <pc:sldMk cId="1826787192" sldId="265"/>
        </pc:sldMkLst>
        <pc:spChg chg="mod">
          <ac:chgData name="Peter Váczi" userId="bb60e79b268a965c" providerId="LiveId" clId="{B432F3EA-DB84-4E75-969C-B90FD9178DA9}" dt="2023-05-25T10:36:53.641" v="123"/>
          <ac:spMkLst>
            <pc:docMk/>
            <pc:sldMk cId="1826787192" sldId="265"/>
            <ac:spMk id="2" creationId="{0E2BC64C-D0F9-4571-A665-7A7C18E12F8C}"/>
          </ac:spMkLst>
        </pc:spChg>
        <pc:spChg chg="del">
          <ac:chgData name="Peter Váczi" userId="bb60e79b268a965c" providerId="LiveId" clId="{B432F3EA-DB84-4E75-969C-B90FD9178DA9}" dt="2023-05-25T10:37:22.798" v="124" actId="478"/>
          <ac:spMkLst>
            <pc:docMk/>
            <pc:sldMk cId="1826787192" sldId="265"/>
            <ac:spMk id="3" creationId="{C6664F46-A8CC-4260-8CD3-0BA94F4BB043}"/>
          </ac:spMkLst>
        </pc:spChg>
        <pc:spChg chg="add mod">
          <ac:chgData name="Peter Váczi" userId="bb60e79b268a965c" providerId="LiveId" clId="{B432F3EA-DB84-4E75-969C-B90FD9178DA9}" dt="2023-05-25T10:38:39.772" v="130" actId="1076"/>
          <ac:spMkLst>
            <pc:docMk/>
            <pc:sldMk cId="1826787192" sldId="265"/>
            <ac:spMk id="5" creationId="{83046F20-0B0E-4560-842D-3338B40C9EA4}"/>
          </ac:spMkLst>
        </pc:spChg>
        <pc:picChg chg="add mod">
          <ac:chgData name="Peter Váczi" userId="bb60e79b268a965c" providerId="LiveId" clId="{B432F3EA-DB84-4E75-969C-B90FD9178DA9}" dt="2023-05-25T10:37:33.609" v="127" actId="1076"/>
          <ac:picMkLst>
            <pc:docMk/>
            <pc:sldMk cId="1826787192" sldId="265"/>
            <ac:picMk id="4" creationId="{4878DF1C-E974-4B1C-BE37-600B56386FA2}"/>
          </ac:picMkLst>
        </pc:picChg>
      </pc:sldChg>
      <pc:sldChg chg="addSp delSp modSp add">
        <pc:chgData name="Peter Váczi" userId="bb60e79b268a965c" providerId="LiveId" clId="{B432F3EA-DB84-4E75-969C-B90FD9178DA9}" dt="2023-05-25T10:39:18.127" v="136" actId="1076"/>
        <pc:sldMkLst>
          <pc:docMk/>
          <pc:sldMk cId="2377864399" sldId="266"/>
        </pc:sldMkLst>
        <pc:spChg chg="mod">
          <ac:chgData name="Peter Váczi" userId="bb60e79b268a965c" providerId="LiveId" clId="{B432F3EA-DB84-4E75-969C-B90FD9178DA9}" dt="2023-05-25T10:38:55.712" v="132"/>
          <ac:spMkLst>
            <pc:docMk/>
            <pc:sldMk cId="2377864399" sldId="266"/>
            <ac:spMk id="2" creationId="{0F4B02E9-216F-43FF-9A6F-A9BA923E3623}"/>
          </ac:spMkLst>
        </pc:spChg>
        <pc:spChg chg="del">
          <ac:chgData name="Peter Váczi" userId="bb60e79b268a965c" providerId="LiveId" clId="{B432F3EA-DB84-4E75-969C-B90FD9178DA9}" dt="2023-05-25T10:38:58.949" v="133" actId="478"/>
          <ac:spMkLst>
            <pc:docMk/>
            <pc:sldMk cId="2377864399" sldId="266"/>
            <ac:spMk id="3" creationId="{B9D745E0-E9E1-44DA-ACB7-5245ACF9063D}"/>
          </ac:spMkLst>
        </pc:spChg>
        <pc:picChg chg="add mod">
          <ac:chgData name="Peter Váczi" userId="bb60e79b268a965c" providerId="LiveId" clId="{B432F3EA-DB84-4E75-969C-B90FD9178DA9}" dt="2023-05-25T10:39:18.127" v="136" actId="1076"/>
          <ac:picMkLst>
            <pc:docMk/>
            <pc:sldMk cId="2377864399" sldId="266"/>
            <ac:picMk id="4" creationId="{5F3698D2-5CAB-466A-AAA3-6BE641274E39}"/>
          </ac:picMkLst>
        </pc:picChg>
      </pc:sldChg>
      <pc:sldChg chg="modSp add">
        <pc:chgData name="Peter Váczi" userId="bb60e79b268a965c" providerId="LiveId" clId="{B432F3EA-DB84-4E75-969C-B90FD9178DA9}" dt="2023-05-25T10:41:56.879" v="156" actId="20577"/>
        <pc:sldMkLst>
          <pc:docMk/>
          <pc:sldMk cId="2781084765" sldId="267"/>
        </pc:sldMkLst>
        <pc:spChg chg="mod">
          <ac:chgData name="Peter Váczi" userId="bb60e79b268a965c" providerId="LiveId" clId="{B432F3EA-DB84-4E75-969C-B90FD9178DA9}" dt="2023-05-25T10:40:51.684" v="139" actId="20577"/>
          <ac:spMkLst>
            <pc:docMk/>
            <pc:sldMk cId="2781084765" sldId="267"/>
            <ac:spMk id="2" creationId="{592EC329-D7C9-4769-A977-BC0D7C6C37CB}"/>
          </ac:spMkLst>
        </pc:spChg>
        <pc:spChg chg="mod">
          <ac:chgData name="Peter Váczi" userId="bb60e79b268a965c" providerId="LiveId" clId="{B432F3EA-DB84-4E75-969C-B90FD9178DA9}" dt="2023-05-25T10:41:56.879" v="156" actId="20577"/>
          <ac:spMkLst>
            <pc:docMk/>
            <pc:sldMk cId="2781084765" sldId="267"/>
            <ac:spMk id="3" creationId="{0BACC183-CB90-4891-B096-9E168109DDFB}"/>
          </ac:spMkLst>
        </pc:spChg>
      </pc:sldChg>
      <pc:sldChg chg="addSp delSp modSp add mod">
        <pc:chgData name="Peter Váczi" userId="bb60e79b268a965c" providerId="LiveId" clId="{B432F3EA-DB84-4E75-969C-B90FD9178DA9}" dt="2023-05-25T10:52:06.244" v="239" actId="1076"/>
        <pc:sldMkLst>
          <pc:docMk/>
          <pc:sldMk cId="704472467" sldId="268"/>
        </pc:sldMkLst>
        <pc:spChg chg="mod">
          <ac:chgData name="Peter Váczi" userId="bb60e79b268a965c" providerId="LiveId" clId="{B432F3EA-DB84-4E75-969C-B90FD9178DA9}" dt="2023-05-25T10:43:18.694" v="159"/>
          <ac:spMkLst>
            <pc:docMk/>
            <pc:sldMk cId="704472467" sldId="268"/>
            <ac:spMk id="2" creationId="{F0F8B2C1-5B30-4271-8032-B513B6D4DA91}"/>
          </ac:spMkLst>
        </pc:spChg>
        <pc:spChg chg="del">
          <ac:chgData name="Peter Váczi" userId="bb60e79b268a965c" providerId="LiveId" clId="{B432F3EA-DB84-4E75-969C-B90FD9178DA9}" dt="2023-05-25T10:44:40.292" v="160" actId="478"/>
          <ac:spMkLst>
            <pc:docMk/>
            <pc:sldMk cId="704472467" sldId="268"/>
            <ac:spMk id="3" creationId="{2B36FB84-178F-4AA2-9B4D-886671FC5DE5}"/>
          </ac:spMkLst>
        </pc:spChg>
        <pc:graphicFrameChg chg="add mod">
          <ac:chgData name="Peter Váczi" userId="bb60e79b268a965c" providerId="LiveId" clId="{B432F3EA-DB84-4E75-969C-B90FD9178DA9}" dt="2023-05-25T10:52:06.244" v="239" actId="1076"/>
          <ac:graphicFrameMkLst>
            <pc:docMk/>
            <pc:sldMk cId="704472467" sldId="268"/>
            <ac:graphicFrameMk id="4" creationId="{6C18A0C5-6ED2-4E66-A0B1-F74F601829A3}"/>
          </ac:graphicFrameMkLst>
        </pc:graphicFrameChg>
        <pc:graphicFrameChg chg="add del mod">
          <ac:chgData name="Peter Váczi" userId="bb60e79b268a965c" providerId="LiveId" clId="{B432F3EA-DB84-4E75-969C-B90FD9178DA9}" dt="2023-05-25T10:51:16.619" v="228"/>
          <ac:graphicFrameMkLst>
            <pc:docMk/>
            <pc:sldMk cId="704472467" sldId="268"/>
            <ac:graphicFrameMk id="5" creationId="{48891CDE-0A64-4EE2-A7AF-73C492ABD9C9}"/>
          </ac:graphicFrameMkLst>
        </pc:graphicFrameChg>
      </pc:sldChg>
      <pc:sldChg chg="addSp modSp add">
        <pc:chgData name="Peter Váczi" userId="bb60e79b268a965c" providerId="LiveId" clId="{B432F3EA-DB84-4E75-969C-B90FD9178DA9}" dt="2023-05-25T10:47:43.243" v="196" actId="1076"/>
        <pc:sldMkLst>
          <pc:docMk/>
          <pc:sldMk cId="2754423901" sldId="269"/>
        </pc:sldMkLst>
        <pc:spChg chg="mod">
          <ac:chgData name="Peter Váczi" userId="bb60e79b268a965c" providerId="LiveId" clId="{B432F3EA-DB84-4E75-969C-B90FD9178DA9}" dt="2023-05-25T10:46:48.741" v="181" actId="20577"/>
          <ac:spMkLst>
            <pc:docMk/>
            <pc:sldMk cId="2754423901" sldId="269"/>
            <ac:spMk id="2" creationId="{D3051DE7-ED30-448C-940A-7494C86FE5D6}"/>
          </ac:spMkLst>
        </pc:spChg>
        <pc:spChg chg="mod">
          <ac:chgData name="Peter Váczi" userId="bb60e79b268a965c" providerId="LiveId" clId="{B432F3EA-DB84-4E75-969C-B90FD9178DA9}" dt="2023-05-25T10:47:21.034" v="193" actId="20577"/>
          <ac:spMkLst>
            <pc:docMk/>
            <pc:sldMk cId="2754423901" sldId="269"/>
            <ac:spMk id="3" creationId="{207B809D-90B1-4446-8CBE-35A15AB7C74A}"/>
          </ac:spMkLst>
        </pc:spChg>
        <pc:picChg chg="add mod">
          <ac:chgData name="Peter Váczi" userId="bb60e79b268a965c" providerId="LiveId" clId="{B432F3EA-DB84-4E75-969C-B90FD9178DA9}" dt="2023-05-25T10:47:43.243" v="196" actId="1076"/>
          <ac:picMkLst>
            <pc:docMk/>
            <pc:sldMk cId="2754423901" sldId="269"/>
            <ac:picMk id="3074" creationId="{224F808C-AF3A-479C-9307-EFDD0470C4B8}"/>
          </ac:picMkLst>
        </pc:picChg>
      </pc:sldChg>
      <pc:sldChg chg="addSp delSp modSp add mod">
        <pc:chgData name="Peter Váczi" userId="bb60e79b268a965c" providerId="LiveId" clId="{B432F3EA-DB84-4E75-969C-B90FD9178DA9}" dt="2023-05-25T10:50:30.214" v="225" actId="1076"/>
        <pc:sldMkLst>
          <pc:docMk/>
          <pc:sldMk cId="2641261418" sldId="270"/>
        </pc:sldMkLst>
        <pc:spChg chg="mod">
          <ac:chgData name="Peter Váczi" userId="bb60e79b268a965c" providerId="LiveId" clId="{B432F3EA-DB84-4E75-969C-B90FD9178DA9}" dt="2023-05-25T10:47:57.386" v="198"/>
          <ac:spMkLst>
            <pc:docMk/>
            <pc:sldMk cId="2641261418" sldId="270"/>
            <ac:spMk id="2" creationId="{ABDF289E-47AC-49EF-A8B0-87977254BB2E}"/>
          </ac:spMkLst>
        </pc:spChg>
        <pc:spChg chg="del">
          <ac:chgData name="Peter Váczi" userId="bb60e79b268a965c" providerId="LiveId" clId="{B432F3EA-DB84-4E75-969C-B90FD9178DA9}" dt="2023-05-25T10:48:29.607" v="199" actId="478"/>
          <ac:spMkLst>
            <pc:docMk/>
            <pc:sldMk cId="2641261418" sldId="270"/>
            <ac:spMk id="3" creationId="{470CA7C8-7E54-4DA9-A211-E402373D22A8}"/>
          </ac:spMkLst>
        </pc:spChg>
        <pc:graphicFrameChg chg="add mod">
          <ac:chgData name="Peter Váczi" userId="bb60e79b268a965c" providerId="LiveId" clId="{B432F3EA-DB84-4E75-969C-B90FD9178DA9}" dt="2023-05-25T10:50:30.214" v="225" actId="1076"/>
          <ac:graphicFrameMkLst>
            <pc:docMk/>
            <pc:sldMk cId="2641261418" sldId="270"/>
            <ac:graphicFrameMk id="4" creationId="{B473CB55-5AE7-4976-88E3-34D7E2BFA6E3}"/>
          </ac:graphicFrameMkLst>
        </pc:graphicFrameChg>
        <pc:graphicFrameChg chg="add del mod">
          <ac:chgData name="Peter Váczi" userId="bb60e79b268a965c" providerId="LiveId" clId="{B432F3EA-DB84-4E75-969C-B90FD9178DA9}" dt="2023-05-25T10:50:17.986" v="221" actId="478"/>
          <ac:graphicFrameMkLst>
            <pc:docMk/>
            <pc:sldMk cId="2641261418" sldId="270"/>
            <ac:graphicFrameMk id="5" creationId="{309ADE2C-4CB1-436C-A4A1-21146EFB087A}"/>
          </ac:graphicFrameMkLst>
        </pc:graphicFrameChg>
      </pc:sldChg>
      <pc:sldChg chg="addSp delSp modSp add mod">
        <pc:chgData name="Peter Váczi" userId="bb60e79b268a965c" providerId="LiveId" clId="{B432F3EA-DB84-4E75-969C-B90FD9178DA9}" dt="2023-05-25T10:50:48.219" v="227"/>
        <pc:sldMkLst>
          <pc:docMk/>
          <pc:sldMk cId="3609716734" sldId="271"/>
        </pc:sldMkLst>
        <pc:spChg chg="mod">
          <ac:chgData name="Peter Váczi" userId="bb60e79b268a965c" providerId="LiveId" clId="{B432F3EA-DB84-4E75-969C-B90FD9178DA9}" dt="2023-05-25T10:50:48.219" v="227"/>
          <ac:spMkLst>
            <pc:docMk/>
            <pc:sldMk cId="3609716734" sldId="271"/>
            <ac:spMk id="2" creationId="{D8A80EFC-187E-465A-9C63-7CF5F6CFEE06}"/>
          </ac:spMkLst>
        </pc:spChg>
        <pc:spChg chg="del">
          <ac:chgData name="Peter Váczi" userId="bb60e79b268a965c" providerId="LiveId" clId="{B432F3EA-DB84-4E75-969C-B90FD9178DA9}" dt="2023-05-25T10:49:35.795" v="209" actId="478"/>
          <ac:spMkLst>
            <pc:docMk/>
            <pc:sldMk cId="3609716734" sldId="271"/>
            <ac:spMk id="3" creationId="{D8AA52B9-9046-4BE4-8A66-187881EC6C89}"/>
          </ac:spMkLst>
        </pc:spChg>
        <pc:graphicFrameChg chg="add mod">
          <ac:chgData name="Peter Váczi" userId="bb60e79b268a965c" providerId="LiveId" clId="{B432F3EA-DB84-4E75-969C-B90FD9178DA9}" dt="2023-05-25T10:49:49.245" v="214" actId="1076"/>
          <ac:graphicFrameMkLst>
            <pc:docMk/>
            <pc:sldMk cId="3609716734" sldId="271"/>
            <ac:graphicFrameMk id="4" creationId="{31F9A4FA-19DB-480C-BD6F-F17FC6509EAF}"/>
          </ac:graphicFrameMkLst>
        </pc:graphicFrameChg>
      </pc:sldChg>
      <pc:sldChg chg="addSp delSp modSp add mod">
        <pc:chgData name="Peter Váczi" userId="bb60e79b268a965c" providerId="LiveId" clId="{B432F3EA-DB84-4E75-969C-B90FD9178DA9}" dt="2023-05-25T10:50:41.020" v="226"/>
        <pc:sldMkLst>
          <pc:docMk/>
          <pc:sldMk cId="4129921730" sldId="272"/>
        </pc:sldMkLst>
        <pc:spChg chg="mod">
          <ac:chgData name="Peter Váczi" userId="bb60e79b268a965c" providerId="LiveId" clId="{B432F3EA-DB84-4E75-969C-B90FD9178DA9}" dt="2023-05-25T10:50:41.020" v="226"/>
          <ac:spMkLst>
            <pc:docMk/>
            <pc:sldMk cId="4129921730" sldId="272"/>
            <ac:spMk id="2" creationId="{78B1B483-F027-46C0-AC54-0EF2CC5B816A}"/>
          </ac:spMkLst>
        </pc:spChg>
        <pc:spChg chg="del">
          <ac:chgData name="Peter Váczi" userId="bb60e79b268a965c" providerId="LiveId" clId="{B432F3EA-DB84-4E75-969C-B90FD9178DA9}" dt="2023-05-25T10:50:01.171" v="216" actId="478"/>
          <ac:spMkLst>
            <pc:docMk/>
            <pc:sldMk cId="4129921730" sldId="272"/>
            <ac:spMk id="3" creationId="{1655F55C-9180-49F1-A972-FA9C5D91FB7D}"/>
          </ac:spMkLst>
        </pc:spChg>
        <pc:graphicFrameChg chg="add mod">
          <ac:chgData name="Peter Váczi" userId="bb60e79b268a965c" providerId="LiveId" clId="{B432F3EA-DB84-4E75-969C-B90FD9178DA9}" dt="2023-05-25T10:50:11.356" v="220" actId="1076"/>
          <ac:graphicFrameMkLst>
            <pc:docMk/>
            <pc:sldMk cId="4129921730" sldId="272"/>
            <ac:graphicFrameMk id="4" creationId="{37E44DE1-0F69-47C6-83E2-2741E4146FDF}"/>
          </ac:graphicFrameMkLst>
        </pc:graphicFrameChg>
      </pc:sldChg>
      <pc:sldChg chg="addSp delSp modSp add mod">
        <pc:chgData name="Peter Váczi" userId="bb60e79b268a965c" providerId="LiveId" clId="{B432F3EA-DB84-4E75-969C-B90FD9178DA9}" dt="2023-05-25T10:52:14.746" v="240"/>
        <pc:sldMkLst>
          <pc:docMk/>
          <pc:sldMk cId="3193747562" sldId="273"/>
        </pc:sldMkLst>
        <pc:spChg chg="mod">
          <ac:chgData name="Peter Váczi" userId="bb60e79b268a965c" providerId="LiveId" clId="{B432F3EA-DB84-4E75-969C-B90FD9178DA9}" dt="2023-05-25T10:52:14.746" v="240"/>
          <ac:spMkLst>
            <pc:docMk/>
            <pc:sldMk cId="3193747562" sldId="273"/>
            <ac:spMk id="2" creationId="{6A245634-AD4A-41A5-91A5-CD306CD0C987}"/>
          </ac:spMkLst>
        </pc:spChg>
        <pc:spChg chg="del mod">
          <ac:chgData name="Peter Váczi" userId="bb60e79b268a965c" providerId="LiveId" clId="{B432F3EA-DB84-4E75-969C-B90FD9178DA9}" dt="2023-05-25T10:51:26.972" v="231" actId="478"/>
          <ac:spMkLst>
            <pc:docMk/>
            <pc:sldMk cId="3193747562" sldId="273"/>
            <ac:spMk id="3" creationId="{6F5640DB-341C-4BD1-8FD7-E3E0FDB29524}"/>
          </ac:spMkLst>
        </pc:spChg>
        <pc:graphicFrameChg chg="add mod">
          <ac:chgData name="Peter Váczi" userId="bb60e79b268a965c" providerId="LiveId" clId="{B432F3EA-DB84-4E75-969C-B90FD9178DA9}" dt="2023-05-25T10:51:49.895" v="237" actId="1076"/>
          <ac:graphicFrameMkLst>
            <pc:docMk/>
            <pc:sldMk cId="3193747562" sldId="273"/>
            <ac:graphicFrameMk id="4" creationId="{494297C4-CD2D-4BE8-A698-8448B492DFF6}"/>
          </ac:graphicFrameMkLst>
        </pc:graphicFrameChg>
      </pc:sldChg>
      <pc:sldChg chg="addSp delSp add">
        <pc:chgData name="Peter Váczi" userId="bb60e79b268a965c" providerId="LiveId" clId="{B432F3EA-DB84-4E75-969C-B90FD9178DA9}" dt="2023-05-25T10:58:02.466" v="244"/>
        <pc:sldMkLst>
          <pc:docMk/>
          <pc:sldMk cId="4043851727" sldId="274"/>
        </pc:sldMkLst>
        <pc:spChg chg="add del">
          <ac:chgData name="Peter Váczi" userId="bb60e79b268a965c" providerId="LiveId" clId="{B432F3EA-DB84-4E75-969C-B90FD9178DA9}" dt="2023-05-25T10:57:51.141" v="243"/>
          <ac:spMkLst>
            <pc:docMk/>
            <pc:sldMk cId="4043851727" sldId="274"/>
            <ac:spMk id="2" creationId="{81792541-CE9D-4FBE-A780-FB9F17FD37F6}"/>
          </ac:spMkLst>
        </pc:spChg>
        <pc:picChg chg="add">
          <ac:chgData name="Peter Váczi" userId="bb60e79b268a965c" providerId="LiveId" clId="{B432F3EA-DB84-4E75-969C-B90FD9178DA9}" dt="2023-05-25T10:58:02.466" v="244"/>
          <ac:picMkLst>
            <pc:docMk/>
            <pc:sldMk cId="4043851727" sldId="274"/>
            <ac:picMk id="4098" creationId="{60275EB5-681C-4BCF-84C2-9102470E0E3D}"/>
          </ac:picMkLst>
        </pc:picChg>
      </pc:sldChg>
      <pc:sldChg chg="addSp add">
        <pc:chgData name="Peter Váczi" userId="bb60e79b268a965c" providerId="LiveId" clId="{B432F3EA-DB84-4E75-969C-B90FD9178DA9}" dt="2023-05-25T10:58:27.501" v="246"/>
        <pc:sldMkLst>
          <pc:docMk/>
          <pc:sldMk cId="3488499259" sldId="275"/>
        </pc:sldMkLst>
        <pc:picChg chg="add">
          <ac:chgData name="Peter Váczi" userId="bb60e79b268a965c" providerId="LiveId" clId="{B432F3EA-DB84-4E75-969C-B90FD9178DA9}" dt="2023-05-25T10:58:27.501" v="246"/>
          <ac:picMkLst>
            <pc:docMk/>
            <pc:sldMk cId="3488499259" sldId="275"/>
            <ac:picMk id="5122" creationId="{C46ABCCE-AD2B-43C1-B290-D7B88523CEB8}"/>
          </ac:picMkLst>
        </pc:picChg>
      </pc:sldChg>
      <pc:sldChg chg="addSp add">
        <pc:chgData name="Peter Váczi" userId="bb60e79b268a965c" providerId="LiveId" clId="{B432F3EA-DB84-4E75-969C-B90FD9178DA9}" dt="2023-05-25T10:58:57.377" v="248"/>
        <pc:sldMkLst>
          <pc:docMk/>
          <pc:sldMk cId="1493647279" sldId="276"/>
        </pc:sldMkLst>
        <pc:picChg chg="add">
          <ac:chgData name="Peter Váczi" userId="bb60e79b268a965c" providerId="LiveId" clId="{B432F3EA-DB84-4E75-969C-B90FD9178DA9}" dt="2023-05-25T10:58:57.377" v="248"/>
          <ac:picMkLst>
            <pc:docMk/>
            <pc:sldMk cId="1493647279" sldId="276"/>
            <ac:picMk id="6146" creationId="{0E0F7E36-57FE-4C80-B654-CE80B9304DF3}"/>
          </ac:picMkLst>
        </pc:picChg>
      </pc:sldChg>
      <pc:sldChg chg="addSp add">
        <pc:chgData name="Peter Váczi" userId="bb60e79b268a965c" providerId="LiveId" clId="{B432F3EA-DB84-4E75-969C-B90FD9178DA9}" dt="2023-05-25T10:59:32.443" v="250"/>
        <pc:sldMkLst>
          <pc:docMk/>
          <pc:sldMk cId="1750808947" sldId="277"/>
        </pc:sldMkLst>
        <pc:picChg chg="add">
          <ac:chgData name="Peter Váczi" userId="bb60e79b268a965c" providerId="LiveId" clId="{B432F3EA-DB84-4E75-969C-B90FD9178DA9}" dt="2023-05-25T10:59:32.443" v="250"/>
          <ac:picMkLst>
            <pc:docMk/>
            <pc:sldMk cId="1750808947" sldId="277"/>
            <ac:picMk id="7170" creationId="{AA868C41-C391-4D21-8AF9-5433C47C0B82}"/>
          </ac:picMkLst>
        </pc:picChg>
      </pc:sldChg>
      <pc:sldChg chg="addSp add">
        <pc:chgData name="Peter Váczi" userId="bb60e79b268a965c" providerId="LiveId" clId="{B432F3EA-DB84-4E75-969C-B90FD9178DA9}" dt="2023-05-25T11:00:10.784" v="252"/>
        <pc:sldMkLst>
          <pc:docMk/>
          <pc:sldMk cId="3964423838" sldId="278"/>
        </pc:sldMkLst>
        <pc:picChg chg="add">
          <ac:chgData name="Peter Váczi" userId="bb60e79b268a965c" providerId="LiveId" clId="{B432F3EA-DB84-4E75-969C-B90FD9178DA9}" dt="2023-05-25T11:00:10.784" v="252"/>
          <ac:picMkLst>
            <pc:docMk/>
            <pc:sldMk cId="3964423838" sldId="278"/>
            <ac:picMk id="8194" creationId="{C572ACF4-A555-4EED-A3E8-BCCCC041BD5E}"/>
          </ac:picMkLst>
        </pc:picChg>
      </pc:sldChg>
      <pc:sldChg chg="addSp add">
        <pc:chgData name="Peter Váczi" userId="bb60e79b268a965c" providerId="LiveId" clId="{B432F3EA-DB84-4E75-969C-B90FD9178DA9}" dt="2023-05-25T11:00:30.771" v="254"/>
        <pc:sldMkLst>
          <pc:docMk/>
          <pc:sldMk cId="4142789315" sldId="279"/>
        </pc:sldMkLst>
        <pc:picChg chg="add">
          <ac:chgData name="Peter Váczi" userId="bb60e79b268a965c" providerId="LiveId" clId="{B432F3EA-DB84-4E75-969C-B90FD9178DA9}" dt="2023-05-25T11:00:30.771" v="254"/>
          <ac:picMkLst>
            <pc:docMk/>
            <pc:sldMk cId="4142789315" sldId="279"/>
            <ac:picMk id="9218" creationId="{1284CAC6-89B6-4F31-A55B-C6B7F0CA648C}"/>
          </ac:picMkLst>
        </pc:picChg>
      </pc:sldChg>
      <pc:sldChg chg="addSp add">
        <pc:chgData name="Peter Váczi" userId="bb60e79b268a965c" providerId="LiveId" clId="{B432F3EA-DB84-4E75-969C-B90FD9178DA9}" dt="2023-05-25T11:02:36.449" v="256"/>
        <pc:sldMkLst>
          <pc:docMk/>
          <pc:sldMk cId="1900217965" sldId="280"/>
        </pc:sldMkLst>
        <pc:picChg chg="add">
          <ac:chgData name="Peter Váczi" userId="bb60e79b268a965c" providerId="LiveId" clId="{B432F3EA-DB84-4E75-969C-B90FD9178DA9}" dt="2023-05-25T11:02:36.449" v="256"/>
          <ac:picMkLst>
            <pc:docMk/>
            <pc:sldMk cId="1900217965" sldId="280"/>
            <ac:picMk id="10242" creationId="{07E5CABD-D270-414E-8F5C-E5CCBD066E22}"/>
          </ac:picMkLst>
        </pc:picChg>
      </pc:sldChg>
      <pc:sldChg chg="addSp modSp add">
        <pc:chgData name="Peter Váczi" userId="bb60e79b268a965c" providerId="LiveId" clId="{B432F3EA-DB84-4E75-969C-B90FD9178DA9}" dt="2023-05-25T11:03:30.677" v="261" actId="1076"/>
        <pc:sldMkLst>
          <pc:docMk/>
          <pc:sldMk cId="476713298" sldId="281"/>
        </pc:sldMkLst>
        <pc:picChg chg="add mod modCrop">
          <ac:chgData name="Peter Váczi" userId="bb60e79b268a965c" providerId="LiveId" clId="{B432F3EA-DB84-4E75-969C-B90FD9178DA9}" dt="2023-05-25T11:03:30.677" v="261" actId="1076"/>
          <ac:picMkLst>
            <pc:docMk/>
            <pc:sldMk cId="476713298" sldId="281"/>
            <ac:picMk id="11266" creationId="{911B7960-97A8-4B6D-B6EC-99A7E7B0F58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68573_muni_cz/Documents/Osobn&#237;%20dokumenty/Vyuka-OneDrive/TeCEBR/2023/Data-Logbook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68573_muni_cz/Documents/Osobn&#237;%20dokumenty/Vyuka-OneDrive/TeCEBR/2023/Data-Logbook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68573_muni_cz/Documents/Osobn&#237;%20dokumenty/Vyuka-OneDrive/TeCEBR/2023/Data-Logbook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68573_muni_cz/Documents/Osobn&#237;%20dokumenty/Vyuka-OneDrive/TeCEBR/2023/Data-Logbook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68573_muni_cz/Documents/Osobn&#237;%20dokumenty/Vyuka-OneDrive/TeCEBR/2023/Data-Logbook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FluorPenDataProc!$M$5</c:f>
              <c:strCache>
                <c:ptCount val="1"/>
                <c:pt idx="0">
                  <c:v>AitTemp (degC)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FluorPenDataProc!$M$6:$M$77</c:f>
              <c:numCache>
                <c:formatCode>General</c:formatCode>
                <c:ptCount val="72"/>
                <c:pt idx="0">
                  <c:v>13.484600067138672</c:v>
                </c:pt>
                <c:pt idx="1">
                  <c:v>13.956500053405762</c:v>
                </c:pt>
                <c:pt idx="2">
                  <c:v>14.119500160217285</c:v>
                </c:pt>
                <c:pt idx="3">
                  <c:v>15.103099822998047</c:v>
                </c:pt>
                <c:pt idx="4">
                  <c:v>15.991299629211426</c:v>
                </c:pt>
                <c:pt idx="5">
                  <c:v>16.446800231933594</c:v>
                </c:pt>
                <c:pt idx="6">
                  <c:v>17.363500595092773</c:v>
                </c:pt>
                <c:pt idx="7">
                  <c:v>17.492900848388672</c:v>
                </c:pt>
                <c:pt idx="8">
                  <c:v>16.975400924682617</c:v>
                </c:pt>
                <c:pt idx="9">
                  <c:v>17.138500213623047</c:v>
                </c:pt>
                <c:pt idx="10">
                  <c:v>17.678499221801758</c:v>
                </c:pt>
                <c:pt idx="11">
                  <c:v>17.746000289916992</c:v>
                </c:pt>
                <c:pt idx="12">
                  <c:v>17.937299728393555</c:v>
                </c:pt>
                <c:pt idx="13">
                  <c:v>18.798200607299805</c:v>
                </c:pt>
                <c:pt idx="14">
                  <c:v>19.023300170898438</c:v>
                </c:pt>
                <c:pt idx="15">
                  <c:v>19.051399230957031</c:v>
                </c:pt>
                <c:pt idx="16">
                  <c:v>18.944499969482422</c:v>
                </c:pt>
                <c:pt idx="17">
                  <c:v>19.591699600219727</c:v>
                </c:pt>
                <c:pt idx="18">
                  <c:v>19.394699096679688</c:v>
                </c:pt>
                <c:pt idx="19">
                  <c:v>19.693000793457031</c:v>
                </c:pt>
                <c:pt idx="20">
                  <c:v>19.327199935913086</c:v>
                </c:pt>
                <c:pt idx="21">
                  <c:v>18.567499160766602</c:v>
                </c:pt>
                <c:pt idx="22">
                  <c:v>18.590000152587891</c:v>
                </c:pt>
                <c:pt idx="23">
                  <c:v>18.651899337768555</c:v>
                </c:pt>
                <c:pt idx="24">
                  <c:v>17.875400543212891</c:v>
                </c:pt>
                <c:pt idx="25">
                  <c:v>17.520999908447266</c:v>
                </c:pt>
                <c:pt idx="26">
                  <c:v>17.014799118041992</c:v>
                </c:pt>
                <c:pt idx="27">
                  <c:v>16.598600387573242</c:v>
                </c:pt>
                <c:pt idx="28">
                  <c:v>16.210599899291992</c:v>
                </c:pt>
                <c:pt idx="29">
                  <c:v>15.845100402832031</c:v>
                </c:pt>
                <c:pt idx="30">
                  <c:v>15.417900085449219</c:v>
                </c:pt>
                <c:pt idx="31">
                  <c:v>14.681500434875488</c:v>
                </c:pt>
                <c:pt idx="32">
                  <c:v>13.99590015411377</c:v>
                </c:pt>
                <c:pt idx="33">
                  <c:v>13.243000030517578</c:v>
                </c:pt>
                <c:pt idx="34">
                  <c:v>12.754199981689453</c:v>
                </c:pt>
                <c:pt idx="35">
                  <c:v>12.597000122070313</c:v>
                </c:pt>
                <c:pt idx="36">
                  <c:v>12.776700019836426</c:v>
                </c:pt>
                <c:pt idx="37">
                  <c:v>12.563300132751465</c:v>
                </c:pt>
                <c:pt idx="38">
                  <c:v>12.02970027923584</c:v>
                </c:pt>
                <c:pt idx="39">
                  <c:v>11.777000427246094</c:v>
                </c:pt>
                <c:pt idx="40">
                  <c:v>11.642200469970703</c:v>
                </c:pt>
                <c:pt idx="41">
                  <c:v>11.726499557495117</c:v>
                </c:pt>
                <c:pt idx="42">
                  <c:v>11.816300392150879</c:v>
                </c:pt>
                <c:pt idx="43">
                  <c:v>11.743300437927246</c:v>
                </c:pt>
                <c:pt idx="44">
                  <c:v>11.580499649047852</c:v>
                </c:pt>
                <c:pt idx="45">
                  <c:v>11.608499526977539</c:v>
                </c:pt>
                <c:pt idx="46">
                  <c:v>11.507499694824219</c:v>
                </c:pt>
                <c:pt idx="47">
                  <c:v>11.092000007629395</c:v>
                </c:pt>
                <c:pt idx="48">
                  <c:v>10.524999618530273</c:v>
                </c:pt>
                <c:pt idx="49">
                  <c:v>10.031000137329102</c:v>
                </c:pt>
                <c:pt idx="50">
                  <c:v>9.6268997192382813</c:v>
                </c:pt>
                <c:pt idx="51">
                  <c:v>9.357600212097168</c:v>
                </c:pt>
                <c:pt idx="52">
                  <c:v>9.0040998458862305</c:v>
                </c:pt>
                <c:pt idx="53">
                  <c:v>8.7852001190185547</c:v>
                </c:pt>
                <c:pt idx="54">
                  <c:v>8.4766998291015625</c:v>
                </c:pt>
                <c:pt idx="55">
                  <c:v>8.2803001403808594</c:v>
                </c:pt>
                <c:pt idx="56">
                  <c:v>8.100799560546875</c:v>
                </c:pt>
                <c:pt idx="57">
                  <c:v>7.8652000427246094</c:v>
                </c:pt>
                <c:pt idx="58">
                  <c:v>7.6353001594543457</c:v>
                </c:pt>
                <c:pt idx="59">
                  <c:v>7.4670000076293945</c:v>
                </c:pt>
                <c:pt idx="60">
                  <c:v>7.276400089263916</c:v>
                </c:pt>
                <c:pt idx="61">
                  <c:v>7.309999942779541</c:v>
                </c:pt>
                <c:pt idx="62">
                  <c:v>7.5342998504638672</c:v>
                </c:pt>
                <c:pt idx="63">
                  <c:v>7.5342998504638672</c:v>
                </c:pt>
                <c:pt idx="64">
                  <c:v>7.5342998504638672</c:v>
                </c:pt>
                <c:pt idx="65">
                  <c:v>7.5342998504638672</c:v>
                </c:pt>
                <c:pt idx="66">
                  <c:v>7.5342998504638672</c:v>
                </c:pt>
                <c:pt idx="67">
                  <c:v>7.5342998504638672</c:v>
                </c:pt>
                <c:pt idx="68">
                  <c:v>7.5342998504638672</c:v>
                </c:pt>
                <c:pt idx="69">
                  <c:v>7.5342998504638672</c:v>
                </c:pt>
                <c:pt idx="70">
                  <c:v>7.5342998504638672</c:v>
                </c:pt>
                <c:pt idx="71">
                  <c:v>7.5342998504638672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95-4405-B89B-D29ABBEC5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2144"/>
        <c:axId val="1425295904"/>
      </c:scatterChart>
      <c:scatterChart>
        <c:scatterStyle val="lineMarker"/>
        <c:varyColors val="0"/>
        <c:ser>
          <c:idx val="0"/>
          <c:order val="1"/>
          <c:tx>
            <c:strRef>
              <c:f>FluorPenDataProc!$Z$4</c:f>
              <c:strCache>
                <c:ptCount val="1"/>
                <c:pt idx="0">
                  <c:v>Fv/Fm - Jitrocel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FluorPenDataProc!$Y$5:$Y$15</c:f>
              <c:numCache>
                <c:formatCode>m/d/yyyy\ h:mm</c:formatCode>
                <c:ptCount val="11"/>
                <c:pt idx="0">
                  <c:v>45070.25</c:v>
                </c:pt>
                <c:pt idx="1">
                  <c:v>45070.291666666664</c:v>
                </c:pt>
                <c:pt idx="2">
                  <c:v>45070.34375</c:v>
                </c:pt>
                <c:pt idx="3">
                  <c:v>45070.378472222219</c:v>
                </c:pt>
                <c:pt idx="4">
                  <c:v>45070.416666666664</c:v>
                </c:pt>
                <c:pt idx="5">
                  <c:v>45070.461805555555</c:v>
                </c:pt>
                <c:pt idx="6">
                  <c:v>45070.5</c:v>
                </c:pt>
                <c:pt idx="7">
                  <c:v>45070.583333333336</c:v>
                </c:pt>
                <c:pt idx="8">
                  <c:v>45070.625</c:v>
                </c:pt>
                <c:pt idx="9">
                  <c:v>45070.694444444445</c:v>
                </c:pt>
                <c:pt idx="10">
                  <c:v>45070.791666666664</c:v>
                </c:pt>
              </c:numCache>
            </c:numRef>
          </c:xVal>
          <c:yVal>
            <c:numRef>
              <c:f>FluorPenDataProc!$Z$5:$Z$15</c:f>
              <c:numCache>
                <c:formatCode>General</c:formatCode>
                <c:ptCount val="11"/>
                <c:pt idx="0">
                  <c:v>0.82</c:v>
                </c:pt>
                <c:pt idx="1">
                  <c:v>0.82</c:v>
                </c:pt>
                <c:pt idx="2">
                  <c:v>0.8</c:v>
                </c:pt>
                <c:pt idx="3">
                  <c:v>0.78</c:v>
                </c:pt>
                <c:pt idx="4">
                  <c:v>0.8</c:v>
                </c:pt>
                <c:pt idx="5">
                  <c:v>0.79</c:v>
                </c:pt>
                <c:pt idx="6">
                  <c:v>0.78</c:v>
                </c:pt>
                <c:pt idx="7">
                  <c:v>0.78</c:v>
                </c:pt>
                <c:pt idx="8">
                  <c:v>0.78</c:v>
                </c:pt>
                <c:pt idx="9">
                  <c:v>0.75</c:v>
                </c:pt>
                <c:pt idx="10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95-4405-B89B-D29ABBEC5C24}"/>
            </c:ext>
          </c:extLst>
        </c:ser>
        <c:ser>
          <c:idx val="2"/>
          <c:order val="2"/>
          <c:tx>
            <c:strRef>
              <c:f>FluorPenDataProc!$AA$4</c:f>
              <c:strCache>
                <c:ptCount val="1"/>
                <c:pt idx="0">
                  <c:v>Fv/Fm - Jahodník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FluorPenDataProc!$Y$5:$Y$15</c:f>
              <c:numCache>
                <c:formatCode>m/d/yyyy\ h:mm</c:formatCode>
                <c:ptCount val="11"/>
                <c:pt idx="0">
                  <c:v>45070.25</c:v>
                </c:pt>
                <c:pt idx="1">
                  <c:v>45070.291666666664</c:v>
                </c:pt>
                <c:pt idx="2">
                  <c:v>45070.34375</c:v>
                </c:pt>
                <c:pt idx="3">
                  <c:v>45070.378472222219</c:v>
                </c:pt>
                <c:pt idx="4">
                  <c:v>45070.416666666664</c:v>
                </c:pt>
                <c:pt idx="5">
                  <c:v>45070.461805555555</c:v>
                </c:pt>
                <c:pt idx="6">
                  <c:v>45070.5</c:v>
                </c:pt>
                <c:pt idx="7">
                  <c:v>45070.583333333336</c:v>
                </c:pt>
                <c:pt idx="8">
                  <c:v>45070.625</c:v>
                </c:pt>
                <c:pt idx="9">
                  <c:v>45070.694444444445</c:v>
                </c:pt>
                <c:pt idx="10">
                  <c:v>45070.791666666664</c:v>
                </c:pt>
              </c:numCache>
            </c:numRef>
          </c:xVal>
          <c:yVal>
            <c:numRef>
              <c:f>FluorPenDataProc!$AA$5:$AA$15</c:f>
              <c:numCache>
                <c:formatCode>General</c:formatCode>
                <c:ptCount val="11"/>
                <c:pt idx="0">
                  <c:v>0.81</c:v>
                </c:pt>
                <c:pt idx="1">
                  <c:v>0.82</c:v>
                </c:pt>
                <c:pt idx="2">
                  <c:v>0.81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0.76</c:v>
                </c:pt>
                <c:pt idx="7">
                  <c:v>0.76</c:v>
                </c:pt>
                <c:pt idx="8">
                  <c:v>0.75</c:v>
                </c:pt>
                <c:pt idx="9">
                  <c:v>0.74</c:v>
                </c:pt>
                <c:pt idx="10">
                  <c:v>0.77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95-4405-B89B-D29ABBEC5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069600"/>
        <c:axId val="1506066688"/>
      </c:scatterChart>
      <c:valAx>
        <c:axId val="142529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AitTemp (degC)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0.392002041411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2144"/>
        <c:crosses val="max"/>
        <c:crossBetween val="midCat"/>
      </c:valAx>
      <c:valAx>
        <c:axId val="1425302144"/>
        <c:scaling>
          <c:orientation val="minMax"/>
          <c:max val="45070.791666666664"/>
        </c:scaling>
        <c:delete val="0"/>
        <c:axPos val="b"/>
        <c:numFmt formatCode="m/d/yy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295904"/>
        <c:crosses val="autoZero"/>
        <c:crossBetween val="midCat"/>
      </c:valAx>
      <c:valAx>
        <c:axId val="150606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06069600"/>
        <c:crosses val="autoZero"/>
        <c:crossBetween val="midCat"/>
      </c:valAx>
      <c:valAx>
        <c:axId val="150606960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506066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FluorPenDataProc!$N$5</c:f>
              <c:strCache>
                <c:ptCount val="1"/>
                <c:pt idx="0">
                  <c:v>RH (%)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FluorPenDataProc!$N$6:$N$77</c:f>
              <c:numCache>
                <c:formatCode>General</c:formatCode>
                <c:ptCount val="72"/>
                <c:pt idx="0">
                  <c:v>80.054534912109375</c:v>
                </c:pt>
                <c:pt idx="1">
                  <c:v>74.991035461425781</c:v>
                </c:pt>
                <c:pt idx="2">
                  <c:v>74.077133178710938</c:v>
                </c:pt>
                <c:pt idx="3">
                  <c:v>72.494789123535156</c:v>
                </c:pt>
                <c:pt idx="4">
                  <c:v>63.879550933837891</c:v>
                </c:pt>
                <c:pt idx="5">
                  <c:v>62.474521636962891</c:v>
                </c:pt>
                <c:pt idx="6">
                  <c:v>60.854820251464844</c:v>
                </c:pt>
                <c:pt idx="7">
                  <c:v>57.740325927734375</c:v>
                </c:pt>
                <c:pt idx="8">
                  <c:v>56.684612274169922</c:v>
                </c:pt>
                <c:pt idx="9">
                  <c:v>54.356746673583984</c:v>
                </c:pt>
                <c:pt idx="10">
                  <c:v>53.072807312011719</c:v>
                </c:pt>
                <c:pt idx="11">
                  <c:v>47.408954620361328</c:v>
                </c:pt>
                <c:pt idx="12">
                  <c:v>55.305679321289063</c:v>
                </c:pt>
                <c:pt idx="13">
                  <c:v>52.290733337402344</c:v>
                </c:pt>
                <c:pt idx="14">
                  <c:v>53.120540618896484</c:v>
                </c:pt>
                <c:pt idx="15">
                  <c:v>51.315521240234375</c:v>
                </c:pt>
                <c:pt idx="16">
                  <c:v>51.387992858886719</c:v>
                </c:pt>
                <c:pt idx="17">
                  <c:v>52.335445404052734</c:v>
                </c:pt>
                <c:pt idx="18">
                  <c:v>51.430595397949219</c:v>
                </c:pt>
                <c:pt idx="19">
                  <c:v>49.163745880126953</c:v>
                </c:pt>
                <c:pt idx="20">
                  <c:v>52.171157836914063</c:v>
                </c:pt>
                <c:pt idx="21">
                  <c:v>58.188625335693359</c:v>
                </c:pt>
                <c:pt idx="22">
                  <c:v>52.301193237304688</c:v>
                </c:pt>
                <c:pt idx="23">
                  <c:v>52.748817443847656</c:v>
                </c:pt>
                <c:pt idx="24">
                  <c:v>53.044643402099609</c:v>
                </c:pt>
                <c:pt idx="25">
                  <c:v>57.418212890625</c:v>
                </c:pt>
                <c:pt idx="26">
                  <c:v>59.180385589599609</c:v>
                </c:pt>
                <c:pt idx="27">
                  <c:v>60.779571533203125</c:v>
                </c:pt>
                <c:pt idx="28">
                  <c:v>64.441390991210938</c:v>
                </c:pt>
                <c:pt idx="29">
                  <c:v>65.354713439941406</c:v>
                </c:pt>
                <c:pt idx="30">
                  <c:v>70.5716552734375</c:v>
                </c:pt>
                <c:pt idx="31">
                  <c:v>78.76226806640625</c:v>
                </c:pt>
                <c:pt idx="32">
                  <c:v>88.485824584960938</c:v>
                </c:pt>
                <c:pt idx="33">
                  <c:v>88.917655944824219</c:v>
                </c:pt>
                <c:pt idx="34">
                  <c:v>90.87298583984375</c:v>
                </c:pt>
                <c:pt idx="35">
                  <c:v>93.676223754882813</c:v>
                </c:pt>
                <c:pt idx="36">
                  <c:v>93.199920654296875</c:v>
                </c:pt>
                <c:pt idx="37">
                  <c:v>95.58929443359375</c:v>
                </c:pt>
                <c:pt idx="38">
                  <c:v>96.693099975585938</c:v>
                </c:pt>
                <c:pt idx="39">
                  <c:v>99.400581359863281</c:v>
                </c:pt>
                <c:pt idx="40">
                  <c:v>99.942626953125</c:v>
                </c:pt>
                <c:pt idx="41">
                  <c:v>97.911346435546875</c:v>
                </c:pt>
                <c:pt idx="42">
                  <c:v>98.835098266601563</c:v>
                </c:pt>
                <c:pt idx="43">
                  <c:v>99.778160095214844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02-4B79-80B7-17665C10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2144"/>
        <c:axId val="1425295904"/>
      </c:scatterChart>
      <c:scatterChart>
        <c:scatterStyle val="lineMarker"/>
        <c:varyColors val="0"/>
        <c:ser>
          <c:idx val="0"/>
          <c:order val="1"/>
          <c:tx>
            <c:strRef>
              <c:f>FluorPenDataProc!$Z$4</c:f>
              <c:strCache>
                <c:ptCount val="1"/>
                <c:pt idx="0">
                  <c:v>Fv/Fm - Jitrocel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FluorPenDataProc!$Y$5:$Y$15</c:f>
              <c:numCache>
                <c:formatCode>m/d/yyyy\ h:mm</c:formatCode>
                <c:ptCount val="11"/>
                <c:pt idx="0">
                  <c:v>45070.25</c:v>
                </c:pt>
                <c:pt idx="1">
                  <c:v>45070.291666666664</c:v>
                </c:pt>
                <c:pt idx="2">
                  <c:v>45070.34375</c:v>
                </c:pt>
                <c:pt idx="3">
                  <c:v>45070.378472222219</c:v>
                </c:pt>
                <c:pt idx="4">
                  <c:v>45070.416666666664</c:v>
                </c:pt>
                <c:pt idx="5">
                  <c:v>45070.461805555555</c:v>
                </c:pt>
                <c:pt idx="6">
                  <c:v>45070.5</c:v>
                </c:pt>
                <c:pt idx="7">
                  <c:v>45070.583333333336</c:v>
                </c:pt>
                <c:pt idx="8">
                  <c:v>45070.625</c:v>
                </c:pt>
                <c:pt idx="9">
                  <c:v>45070.694444444445</c:v>
                </c:pt>
                <c:pt idx="10">
                  <c:v>45070.791666666664</c:v>
                </c:pt>
              </c:numCache>
            </c:numRef>
          </c:xVal>
          <c:yVal>
            <c:numRef>
              <c:f>FluorPenDataProc!$Z$5:$Z$15</c:f>
              <c:numCache>
                <c:formatCode>General</c:formatCode>
                <c:ptCount val="11"/>
                <c:pt idx="0">
                  <c:v>0.82</c:v>
                </c:pt>
                <c:pt idx="1">
                  <c:v>0.82</c:v>
                </c:pt>
                <c:pt idx="2">
                  <c:v>0.8</c:v>
                </c:pt>
                <c:pt idx="3">
                  <c:v>0.78</c:v>
                </c:pt>
                <c:pt idx="4">
                  <c:v>0.8</c:v>
                </c:pt>
                <c:pt idx="5">
                  <c:v>0.79</c:v>
                </c:pt>
                <c:pt idx="6">
                  <c:v>0.78</c:v>
                </c:pt>
                <c:pt idx="7">
                  <c:v>0.78</c:v>
                </c:pt>
                <c:pt idx="8">
                  <c:v>0.78</c:v>
                </c:pt>
                <c:pt idx="9">
                  <c:v>0.75</c:v>
                </c:pt>
                <c:pt idx="10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02-4B79-80B7-17665C102973}"/>
            </c:ext>
          </c:extLst>
        </c:ser>
        <c:ser>
          <c:idx val="2"/>
          <c:order val="2"/>
          <c:tx>
            <c:strRef>
              <c:f>FluorPenDataProc!$AA$4</c:f>
              <c:strCache>
                <c:ptCount val="1"/>
                <c:pt idx="0">
                  <c:v>Fv/Fm - Jahodník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FluorPenDataProc!$Y$5:$Y$15</c:f>
              <c:numCache>
                <c:formatCode>m/d/yyyy\ h:mm</c:formatCode>
                <c:ptCount val="11"/>
                <c:pt idx="0">
                  <c:v>45070.25</c:v>
                </c:pt>
                <c:pt idx="1">
                  <c:v>45070.291666666664</c:v>
                </c:pt>
                <c:pt idx="2">
                  <c:v>45070.34375</c:v>
                </c:pt>
                <c:pt idx="3">
                  <c:v>45070.378472222219</c:v>
                </c:pt>
                <c:pt idx="4">
                  <c:v>45070.416666666664</c:v>
                </c:pt>
                <c:pt idx="5">
                  <c:v>45070.461805555555</c:v>
                </c:pt>
                <c:pt idx="6">
                  <c:v>45070.5</c:v>
                </c:pt>
                <c:pt idx="7">
                  <c:v>45070.583333333336</c:v>
                </c:pt>
                <c:pt idx="8">
                  <c:v>45070.625</c:v>
                </c:pt>
                <c:pt idx="9">
                  <c:v>45070.694444444445</c:v>
                </c:pt>
                <c:pt idx="10">
                  <c:v>45070.791666666664</c:v>
                </c:pt>
              </c:numCache>
            </c:numRef>
          </c:xVal>
          <c:yVal>
            <c:numRef>
              <c:f>FluorPenDataProc!$AA$5:$AA$15</c:f>
              <c:numCache>
                <c:formatCode>General</c:formatCode>
                <c:ptCount val="11"/>
                <c:pt idx="0">
                  <c:v>0.81</c:v>
                </c:pt>
                <c:pt idx="1">
                  <c:v>0.82</c:v>
                </c:pt>
                <c:pt idx="2">
                  <c:v>0.81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0.76</c:v>
                </c:pt>
                <c:pt idx="7">
                  <c:v>0.76</c:v>
                </c:pt>
                <c:pt idx="8">
                  <c:v>0.75</c:v>
                </c:pt>
                <c:pt idx="9">
                  <c:v>0.74</c:v>
                </c:pt>
                <c:pt idx="10">
                  <c:v>0.77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02-4B79-80B7-17665C10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069600"/>
        <c:axId val="1506066688"/>
      </c:scatterChart>
      <c:valAx>
        <c:axId val="142529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AitTemp (degC)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0.392002041411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2144"/>
        <c:crosses val="max"/>
        <c:crossBetween val="midCat"/>
      </c:valAx>
      <c:valAx>
        <c:axId val="1425302144"/>
        <c:scaling>
          <c:orientation val="minMax"/>
          <c:max val="45070.791666666664"/>
        </c:scaling>
        <c:delete val="0"/>
        <c:axPos val="b"/>
        <c:numFmt formatCode="m/d/yy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295904"/>
        <c:crosses val="autoZero"/>
        <c:crossBetween val="midCat"/>
      </c:valAx>
      <c:valAx>
        <c:axId val="150606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06069600"/>
        <c:crosses val="autoZero"/>
        <c:crossBetween val="midCat"/>
      </c:valAx>
      <c:valAx>
        <c:axId val="150606960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506066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FluorPenDataProc!$L$5</c:f>
              <c:strCache>
                <c:ptCount val="1"/>
                <c:pt idx="0">
                  <c:v>Radiation (W/m2s)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FluorPenDataProc!$L$6:$L$77</c:f>
              <c:numCache>
                <c:formatCode>General</c:formatCode>
                <c:ptCount val="72"/>
                <c:pt idx="0">
                  <c:v>104.09294891357422</c:v>
                </c:pt>
                <c:pt idx="1">
                  <c:v>240.891845703125</c:v>
                </c:pt>
                <c:pt idx="2">
                  <c:v>161.11869812011719</c:v>
                </c:pt>
                <c:pt idx="3">
                  <c:v>719.32110595703125</c:v>
                </c:pt>
                <c:pt idx="4">
                  <c:v>742.27813720703125</c:v>
                </c:pt>
                <c:pt idx="5">
                  <c:v>775.613037109375</c:v>
                </c:pt>
                <c:pt idx="6">
                  <c:v>837.67047119140625</c:v>
                </c:pt>
                <c:pt idx="7">
                  <c:v>795.94940185546875</c:v>
                </c:pt>
                <c:pt idx="8">
                  <c:v>604.2213134765625</c:v>
                </c:pt>
                <c:pt idx="9">
                  <c:v>412.17874145507813</c:v>
                </c:pt>
                <c:pt idx="10">
                  <c:v>865.13507080078125</c:v>
                </c:pt>
                <c:pt idx="11">
                  <c:v>716.38592529296875</c:v>
                </c:pt>
                <c:pt idx="12">
                  <c:v>863.7723388671875</c:v>
                </c:pt>
                <c:pt idx="13">
                  <c:v>817.85821533203125</c:v>
                </c:pt>
                <c:pt idx="14">
                  <c:v>483.25125122070313</c:v>
                </c:pt>
                <c:pt idx="15">
                  <c:v>824.1478271484375</c:v>
                </c:pt>
                <c:pt idx="16">
                  <c:v>796.1590576171875</c:v>
                </c:pt>
                <c:pt idx="17">
                  <c:v>815.02789306640625</c:v>
                </c:pt>
                <c:pt idx="18">
                  <c:v>794.272216796875</c:v>
                </c:pt>
                <c:pt idx="19">
                  <c:v>376.6424560546875</c:v>
                </c:pt>
                <c:pt idx="20">
                  <c:v>231.77191162109375</c:v>
                </c:pt>
                <c:pt idx="21">
                  <c:v>214.9996337890625</c:v>
                </c:pt>
                <c:pt idx="22">
                  <c:v>217.93478393554688</c:v>
                </c:pt>
                <c:pt idx="23">
                  <c:v>227.26437377929688</c:v>
                </c:pt>
                <c:pt idx="24">
                  <c:v>144.87055969238281</c:v>
                </c:pt>
                <c:pt idx="25">
                  <c:v>74.217330932617188</c:v>
                </c:pt>
                <c:pt idx="26">
                  <c:v>54.300251007080078</c:v>
                </c:pt>
                <c:pt idx="27">
                  <c:v>84.175872802734375</c:v>
                </c:pt>
                <c:pt idx="28">
                  <c:v>62.476734161376953</c:v>
                </c:pt>
                <c:pt idx="29">
                  <c:v>19.183292388916016</c:v>
                </c:pt>
                <c:pt idx="30">
                  <c:v>13.941956520080566</c:v>
                </c:pt>
                <c:pt idx="31">
                  <c:v>20.231559753417969</c:v>
                </c:pt>
                <c:pt idx="32">
                  <c:v>7.966832160949707</c:v>
                </c:pt>
                <c:pt idx="33">
                  <c:v>3.5641090869903564</c:v>
                </c:pt>
                <c:pt idx="34">
                  <c:v>0.83861392736434937</c:v>
                </c:pt>
                <c:pt idx="35">
                  <c:v>0.10482674092054367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0.10482674092054367</c:v>
                </c:pt>
                <c:pt idx="40">
                  <c:v>0.10482674092054367</c:v>
                </c:pt>
                <c:pt idx="41">
                  <c:v>0.10482674092054367</c:v>
                </c:pt>
                <c:pt idx="42">
                  <c:v>0.10482674092054367</c:v>
                </c:pt>
                <c:pt idx="43">
                  <c:v>0.10482674092054367</c:v>
                </c:pt>
                <c:pt idx="44">
                  <c:v>0</c:v>
                </c:pt>
                <c:pt idx="45">
                  <c:v>0.10482674092054367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0.10482674092054367</c:v>
                </c:pt>
                <c:pt idx="50">
                  <c:v>0.10482674092054367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0.10482674092054367</c:v>
                </c:pt>
                <c:pt idx="55">
                  <c:v>0.10482674092054367</c:v>
                </c:pt>
                <c:pt idx="56">
                  <c:v>0.10482674092054367</c:v>
                </c:pt>
                <c:pt idx="57">
                  <c:v>0.10482674092054367</c:v>
                </c:pt>
                <c:pt idx="58">
                  <c:v>0.94344061613082886</c:v>
                </c:pt>
                <c:pt idx="59">
                  <c:v>3.6689357757568359</c:v>
                </c:pt>
                <c:pt idx="60">
                  <c:v>7.966832160949707</c:v>
                </c:pt>
                <c:pt idx="61">
                  <c:v>15.619183540344238</c:v>
                </c:pt>
                <c:pt idx="62">
                  <c:v>20.231559753417969</c:v>
                </c:pt>
                <c:pt idx="63">
                  <c:v>20.231559753417969</c:v>
                </c:pt>
                <c:pt idx="64">
                  <c:v>20.231559753417969</c:v>
                </c:pt>
                <c:pt idx="65">
                  <c:v>20.231559753417969</c:v>
                </c:pt>
                <c:pt idx="66">
                  <c:v>20.231559753417969</c:v>
                </c:pt>
                <c:pt idx="67">
                  <c:v>20.231559753417969</c:v>
                </c:pt>
                <c:pt idx="68">
                  <c:v>20.231559753417969</c:v>
                </c:pt>
                <c:pt idx="69">
                  <c:v>20.231559753417969</c:v>
                </c:pt>
                <c:pt idx="70">
                  <c:v>20.231559753417969</c:v>
                </c:pt>
                <c:pt idx="71">
                  <c:v>20.231559753417969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4B-4FA1-8D23-96A33EA5F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2144"/>
        <c:axId val="1425295904"/>
      </c:scatterChart>
      <c:scatterChart>
        <c:scatterStyle val="lineMarker"/>
        <c:varyColors val="0"/>
        <c:ser>
          <c:idx val="0"/>
          <c:order val="0"/>
          <c:tx>
            <c:strRef>
              <c:f>FluorPenDataProc!$K$5</c:f>
              <c:strCache>
                <c:ptCount val="1"/>
                <c:pt idx="0">
                  <c:v>Qy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FluorPenDataProc!$K$6:$K$77</c:f>
              <c:numCache>
                <c:formatCode>0.00</c:formatCode>
                <c:ptCount val="72"/>
                <c:pt idx="0">
                  <c:v>0.75</c:v>
                </c:pt>
                <c:pt idx="1">
                  <c:v>0.74</c:v>
                </c:pt>
                <c:pt idx="2">
                  <c:v>0.71</c:v>
                </c:pt>
                <c:pt idx="3">
                  <c:v>0.73</c:v>
                </c:pt>
                <c:pt idx="4">
                  <c:v>0.73</c:v>
                </c:pt>
                <c:pt idx="5">
                  <c:v>0.73</c:v>
                </c:pt>
                <c:pt idx="6">
                  <c:v>0.72</c:v>
                </c:pt>
                <c:pt idx="7">
                  <c:v>0.72</c:v>
                </c:pt>
                <c:pt idx="8">
                  <c:v>0.67</c:v>
                </c:pt>
                <c:pt idx="9">
                  <c:v>0.69</c:v>
                </c:pt>
                <c:pt idx="10">
                  <c:v>0.69</c:v>
                </c:pt>
                <c:pt idx="11">
                  <c:v>0.66</c:v>
                </c:pt>
                <c:pt idx="12">
                  <c:v>0.7</c:v>
                </c:pt>
                <c:pt idx="13">
                  <c:v>0.71</c:v>
                </c:pt>
                <c:pt idx="14">
                  <c:v>0.7</c:v>
                </c:pt>
                <c:pt idx="15">
                  <c:v>0.72</c:v>
                </c:pt>
                <c:pt idx="16">
                  <c:v>0.71</c:v>
                </c:pt>
                <c:pt idx="17">
                  <c:v>0.71</c:v>
                </c:pt>
                <c:pt idx="18">
                  <c:v>0.7</c:v>
                </c:pt>
                <c:pt idx="19">
                  <c:v>0.71</c:v>
                </c:pt>
                <c:pt idx="20">
                  <c:v>0.7</c:v>
                </c:pt>
                <c:pt idx="21">
                  <c:v>0.71</c:v>
                </c:pt>
                <c:pt idx="22">
                  <c:v>0.71</c:v>
                </c:pt>
                <c:pt idx="23">
                  <c:v>0.73</c:v>
                </c:pt>
                <c:pt idx="24">
                  <c:v>0.72</c:v>
                </c:pt>
                <c:pt idx="25">
                  <c:v>0.73</c:v>
                </c:pt>
                <c:pt idx="26">
                  <c:v>0.73</c:v>
                </c:pt>
                <c:pt idx="27">
                  <c:v>0.73</c:v>
                </c:pt>
                <c:pt idx="28">
                  <c:v>0.73</c:v>
                </c:pt>
                <c:pt idx="29">
                  <c:v>0.74</c:v>
                </c:pt>
                <c:pt idx="30">
                  <c:v>0.74</c:v>
                </c:pt>
                <c:pt idx="31">
                  <c:v>0.74</c:v>
                </c:pt>
                <c:pt idx="32">
                  <c:v>0.74</c:v>
                </c:pt>
                <c:pt idx="33">
                  <c:v>0.74</c:v>
                </c:pt>
                <c:pt idx="34">
                  <c:v>0.75</c:v>
                </c:pt>
                <c:pt idx="35">
                  <c:v>0.76</c:v>
                </c:pt>
                <c:pt idx="36">
                  <c:v>0.77</c:v>
                </c:pt>
                <c:pt idx="37">
                  <c:v>0.76</c:v>
                </c:pt>
                <c:pt idx="38">
                  <c:v>0.76</c:v>
                </c:pt>
                <c:pt idx="39">
                  <c:v>0.76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0.74</c:v>
                </c:pt>
                <c:pt idx="45">
                  <c:v>0.74</c:v>
                </c:pt>
                <c:pt idx="46">
                  <c:v>0.74</c:v>
                </c:pt>
                <c:pt idx="47">
                  <c:v>0.74</c:v>
                </c:pt>
                <c:pt idx="48">
                  <c:v>0.74</c:v>
                </c:pt>
                <c:pt idx="49">
                  <c:v>0.73</c:v>
                </c:pt>
                <c:pt idx="50">
                  <c:v>0.73</c:v>
                </c:pt>
                <c:pt idx="51">
                  <c:v>0.73</c:v>
                </c:pt>
                <c:pt idx="52">
                  <c:v>0.73</c:v>
                </c:pt>
                <c:pt idx="53">
                  <c:v>0.73</c:v>
                </c:pt>
                <c:pt idx="54">
                  <c:v>0.73</c:v>
                </c:pt>
                <c:pt idx="55">
                  <c:v>0.72</c:v>
                </c:pt>
                <c:pt idx="56">
                  <c:v>0.72</c:v>
                </c:pt>
                <c:pt idx="57">
                  <c:v>0.71</c:v>
                </c:pt>
                <c:pt idx="58">
                  <c:v>0.69</c:v>
                </c:pt>
                <c:pt idx="59">
                  <c:v>0.69</c:v>
                </c:pt>
                <c:pt idx="60">
                  <c:v>0.69</c:v>
                </c:pt>
                <c:pt idx="61">
                  <c:v>0.7</c:v>
                </c:pt>
                <c:pt idx="62">
                  <c:v>0.7</c:v>
                </c:pt>
                <c:pt idx="63">
                  <c:v>0.69</c:v>
                </c:pt>
                <c:pt idx="64">
                  <c:v>0.69</c:v>
                </c:pt>
                <c:pt idx="65">
                  <c:v>0.69</c:v>
                </c:pt>
                <c:pt idx="66">
                  <c:v>0.69</c:v>
                </c:pt>
                <c:pt idx="67">
                  <c:v>0.69</c:v>
                </c:pt>
                <c:pt idx="68">
                  <c:v>0.69</c:v>
                </c:pt>
                <c:pt idx="69">
                  <c:v>0.69</c:v>
                </c:pt>
                <c:pt idx="70">
                  <c:v>0.68</c:v>
                </c:pt>
                <c:pt idx="71">
                  <c:v>0.67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4B-4FA1-8D23-96A33EA5F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7136"/>
        <c:axId val="1425305888"/>
      </c:scatterChart>
      <c:valAx>
        <c:axId val="142529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Radiation (W/m2s)</a:t>
                </a:r>
              </a:p>
              <a:p>
                <a:pPr>
                  <a:defRPr/>
                </a:pPr>
                <a:endParaRPr lang="cs-CZ"/>
              </a:p>
            </c:rich>
          </c:tx>
          <c:layout>
            <c:manualLayout>
              <c:xMode val="edge"/>
              <c:yMode val="edge"/>
              <c:x val="0.92720822397200353"/>
              <c:y val="0.392002041411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2144"/>
        <c:crosses val="max"/>
        <c:crossBetween val="midCat"/>
      </c:valAx>
      <c:valAx>
        <c:axId val="142530214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295904"/>
        <c:crosses val="autoZero"/>
        <c:crossBetween val="midCat"/>
      </c:valAx>
      <c:valAx>
        <c:axId val="142530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QY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7136"/>
        <c:crosses val="autoZero"/>
        <c:crossBetween val="midCat"/>
      </c:valAx>
      <c:valAx>
        <c:axId val="142530713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305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FluorPenDataProc!$M$5</c:f>
              <c:strCache>
                <c:ptCount val="1"/>
                <c:pt idx="0">
                  <c:v>AitTemp (degC)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FluorPenDataProc!$M$6:$M$77</c:f>
              <c:numCache>
                <c:formatCode>General</c:formatCode>
                <c:ptCount val="72"/>
                <c:pt idx="0">
                  <c:v>13.484600067138672</c:v>
                </c:pt>
                <c:pt idx="1">
                  <c:v>13.956500053405762</c:v>
                </c:pt>
                <c:pt idx="2">
                  <c:v>14.119500160217285</c:v>
                </c:pt>
                <c:pt idx="3">
                  <c:v>15.103099822998047</c:v>
                </c:pt>
                <c:pt idx="4">
                  <c:v>15.991299629211426</c:v>
                </c:pt>
                <c:pt idx="5">
                  <c:v>16.446800231933594</c:v>
                </c:pt>
                <c:pt idx="6">
                  <c:v>17.363500595092773</c:v>
                </c:pt>
                <c:pt idx="7">
                  <c:v>17.492900848388672</c:v>
                </c:pt>
                <c:pt idx="8">
                  <c:v>16.975400924682617</c:v>
                </c:pt>
                <c:pt idx="9">
                  <c:v>17.138500213623047</c:v>
                </c:pt>
                <c:pt idx="10">
                  <c:v>17.678499221801758</c:v>
                </c:pt>
                <c:pt idx="11">
                  <c:v>17.746000289916992</c:v>
                </c:pt>
                <c:pt idx="12">
                  <c:v>17.937299728393555</c:v>
                </c:pt>
                <c:pt idx="13">
                  <c:v>18.798200607299805</c:v>
                </c:pt>
                <c:pt idx="14">
                  <c:v>19.023300170898438</c:v>
                </c:pt>
                <c:pt idx="15">
                  <c:v>19.051399230957031</c:v>
                </c:pt>
                <c:pt idx="16">
                  <c:v>18.944499969482422</c:v>
                </c:pt>
                <c:pt idx="17">
                  <c:v>19.591699600219727</c:v>
                </c:pt>
                <c:pt idx="18">
                  <c:v>19.394699096679688</c:v>
                </c:pt>
                <c:pt idx="19">
                  <c:v>19.693000793457031</c:v>
                </c:pt>
                <c:pt idx="20">
                  <c:v>19.327199935913086</c:v>
                </c:pt>
                <c:pt idx="21">
                  <c:v>18.567499160766602</c:v>
                </c:pt>
                <c:pt idx="22">
                  <c:v>18.590000152587891</c:v>
                </c:pt>
                <c:pt idx="23">
                  <c:v>18.651899337768555</c:v>
                </c:pt>
                <c:pt idx="24">
                  <c:v>17.875400543212891</c:v>
                </c:pt>
                <c:pt idx="25">
                  <c:v>17.520999908447266</c:v>
                </c:pt>
                <c:pt idx="26">
                  <c:v>17.014799118041992</c:v>
                </c:pt>
                <c:pt idx="27">
                  <c:v>16.598600387573242</c:v>
                </c:pt>
                <c:pt idx="28">
                  <c:v>16.210599899291992</c:v>
                </c:pt>
                <c:pt idx="29">
                  <c:v>15.845100402832031</c:v>
                </c:pt>
                <c:pt idx="30">
                  <c:v>15.417900085449219</c:v>
                </c:pt>
                <c:pt idx="31">
                  <c:v>14.681500434875488</c:v>
                </c:pt>
                <c:pt idx="32">
                  <c:v>13.99590015411377</c:v>
                </c:pt>
                <c:pt idx="33">
                  <c:v>13.243000030517578</c:v>
                </c:pt>
                <c:pt idx="34">
                  <c:v>12.754199981689453</c:v>
                </c:pt>
                <c:pt idx="35">
                  <c:v>12.597000122070313</c:v>
                </c:pt>
                <c:pt idx="36">
                  <c:v>12.776700019836426</c:v>
                </c:pt>
                <c:pt idx="37">
                  <c:v>12.563300132751465</c:v>
                </c:pt>
                <c:pt idx="38">
                  <c:v>12.02970027923584</c:v>
                </c:pt>
                <c:pt idx="39">
                  <c:v>11.777000427246094</c:v>
                </c:pt>
                <c:pt idx="40">
                  <c:v>11.642200469970703</c:v>
                </c:pt>
                <c:pt idx="41">
                  <c:v>11.726499557495117</c:v>
                </c:pt>
                <c:pt idx="42">
                  <c:v>11.816300392150879</c:v>
                </c:pt>
                <c:pt idx="43">
                  <c:v>11.743300437927246</c:v>
                </c:pt>
                <c:pt idx="44">
                  <c:v>11.580499649047852</c:v>
                </c:pt>
                <c:pt idx="45">
                  <c:v>11.608499526977539</c:v>
                </c:pt>
                <c:pt idx="46">
                  <c:v>11.507499694824219</c:v>
                </c:pt>
                <c:pt idx="47">
                  <c:v>11.092000007629395</c:v>
                </c:pt>
                <c:pt idx="48">
                  <c:v>10.524999618530273</c:v>
                </c:pt>
                <c:pt idx="49">
                  <c:v>10.031000137329102</c:v>
                </c:pt>
                <c:pt idx="50">
                  <c:v>9.6268997192382813</c:v>
                </c:pt>
                <c:pt idx="51">
                  <c:v>9.357600212097168</c:v>
                </c:pt>
                <c:pt idx="52">
                  <c:v>9.0040998458862305</c:v>
                </c:pt>
                <c:pt idx="53">
                  <c:v>8.7852001190185547</c:v>
                </c:pt>
                <c:pt idx="54">
                  <c:v>8.4766998291015625</c:v>
                </c:pt>
                <c:pt idx="55">
                  <c:v>8.2803001403808594</c:v>
                </c:pt>
                <c:pt idx="56">
                  <c:v>8.100799560546875</c:v>
                </c:pt>
                <c:pt idx="57">
                  <c:v>7.8652000427246094</c:v>
                </c:pt>
                <c:pt idx="58">
                  <c:v>7.6353001594543457</c:v>
                </c:pt>
                <c:pt idx="59">
                  <c:v>7.4670000076293945</c:v>
                </c:pt>
                <c:pt idx="60">
                  <c:v>7.276400089263916</c:v>
                </c:pt>
                <c:pt idx="61">
                  <c:v>7.309999942779541</c:v>
                </c:pt>
                <c:pt idx="62">
                  <c:v>7.5342998504638672</c:v>
                </c:pt>
                <c:pt idx="63">
                  <c:v>7.5342998504638672</c:v>
                </c:pt>
                <c:pt idx="64">
                  <c:v>7.5342998504638672</c:v>
                </c:pt>
                <c:pt idx="65">
                  <c:v>7.5342998504638672</c:v>
                </c:pt>
                <c:pt idx="66">
                  <c:v>7.5342998504638672</c:v>
                </c:pt>
                <c:pt idx="67">
                  <c:v>7.5342998504638672</c:v>
                </c:pt>
                <c:pt idx="68">
                  <c:v>7.5342998504638672</c:v>
                </c:pt>
                <c:pt idx="69">
                  <c:v>7.5342998504638672</c:v>
                </c:pt>
                <c:pt idx="70">
                  <c:v>7.5342998504638672</c:v>
                </c:pt>
                <c:pt idx="71">
                  <c:v>7.5342998504638672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B6-42CE-81C6-26A4E63E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2144"/>
        <c:axId val="1425295904"/>
      </c:scatterChart>
      <c:scatterChart>
        <c:scatterStyle val="lineMarker"/>
        <c:varyColors val="0"/>
        <c:ser>
          <c:idx val="0"/>
          <c:order val="0"/>
          <c:tx>
            <c:strRef>
              <c:f>FluorPenDataProc!$K$5</c:f>
              <c:strCache>
                <c:ptCount val="1"/>
                <c:pt idx="0">
                  <c:v>Qy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FluorPenDataProc!$K$6:$K$77</c:f>
              <c:numCache>
                <c:formatCode>0.00</c:formatCode>
                <c:ptCount val="72"/>
                <c:pt idx="0">
                  <c:v>0.75</c:v>
                </c:pt>
                <c:pt idx="1">
                  <c:v>0.74</c:v>
                </c:pt>
                <c:pt idx="2">
                  <c:v>0.71</c:v>
                </c:pt>
                <c:pt idx="3">
                  <c:v>0.73</c:v>
                </c:pt>
                <c:pt idx="4">
                  <c:v>0.73</c:v>
                </c:pt>
                <c:pt idx="5">
                  <c:v>0.73</c:v>
                </c:pt>
                <c:pt idx="6">
                  <c:v>0.72</c:v>
                </c:pt>
                <c:pt idx="7">
                  <c:v>0.72</c:v>
                </c:pt>
                <c:pt idx="8">
                  <c:v>0.67</c:v>
                </c:pt>
                <c:pt idx="9">
                  <c:v>0.69</c:v>
                </c:pt>
                <c:pt idx="10">
                  <c:v>0.69</c:v>
                </c:pt>
                <c:pt idx="11">
                  <c:v>0.66</c:v>
                </c:pt>
                <c:pt idx="12">
                  <c:v>0.7</c:v>
                </c:pt>
                <c:pt idx="13">
                  <c:v>0.71</c:v>
                </c:pt>
                <c:pt idx="14">
                  <c:v>0.7</c:v>
                </c:pt>
                <c:pt idx="15">
                  <c:v>0.72</c:v>
                </c:pt>
                <c:pt idx="16">
                  <c:v>0.71</c:v>
                </c:pt>
                <c:pt idx="17">
                  <c:v>0.71</c:v>
                </c:pt>
                <c:pt idx="18">
                  <c:v>0.7</c:v>
                </c:pt>
                <c:pt idx="19">
                  <c:v>0.71</c:v>
                </c:pt>
                <c:pt idx="20">
                  <c:v>0.7</c:v>
                </c:pt>
                <c:pt idx="21">
                  <c:v>0.71</c:v>
                </c:pt>
                <c:pt idx="22">
                  <c:v>0.71</c:v>
                </c:pt>
                <c:pt idx="23">
                  <c:v>0.73</c:v>
                </c:pt>
                <c:pt idx="24">
                  <c:v>0.72</c:v>
                </c:pt>
                <c:pt idx="25">
                  <c:v>0.73</c:v>
                </c:pt>
                <c:pt idx="26">
                  <c:v>0.73</c:v>
                </c:pt>
                <c:pt idx="27">
                  <c:v>0.73</c:v>
                </c:pt>
                <c:pt idx="28">
                  <c:v>0.73</c:v>
                </c:pt>
                <c:pt idx="29">
                  <c:v>0.74</c:v>
                </c:pt>
                <c:pt idx="30">
                  <c:v>0.74</c:v>
                </c:pt>
                <c:pt idx="31">
                  <c:v>0.74</c:v>
                </c:pt>
                <c:pt idx="32">
                  <c:v>0.74</c:v>
                </c:pt>
                <c:pt idx="33">
                  <c:v>0.74</c:v>
                </c:pt>
                <c:pt idx="34">
                  <c:v>0.75</c:v>
                </c:pt>
                <c:pt idx="35">
                  <c:v>0.76</c:v>
                </c:pt>
                <c:pt idx="36">
                  <c:v>0.77</c:v>
                </c:pt>
                <c:pt idx="37">
                  <c:v>0.76</c:v>
                </c:pt>
                <c:pt idx="38">
                  <c:v>0.76</c:v>
                </c:pt>
                <c:pt idx="39">
                  <c:v>0.76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0.74</c:v>
                </c:pt>
                <c:pt idx="45">
                  <c:v>0.74</c:v>
                </c:pt>
                <c:pt idx="46">
                  <c:v>0.74</c:v>
                </c:pt>
                <c:pt idx="47">
                  <c:v>0.74</c:v>
                </c:pt>
                <c:pt idx="48">
                  <c:v>0.74</c:v>
                </c:pt>
                <c:pt idx="49">
                  <c:v>0.73</c:v>
                </c:pt>
                <c:pt idx="50">
                  <c:v>0.73</c:v>
                </c:pt>
                <c:pt idx="51">
                  <c:v>0.73</c:v>
                </c:pt>
                <c:pt idx="52">
                  <c:v>0.73</c:v>
                </c:pt>
                <c:pt idx="53">
                  <c:v>0.73</c:v>
                </c:pt>
                <c:pt idx="54">
                  <c:v>0.73</c:v>
                </c:pt>
                <c:pt idx="55">
                  <c:v>0.72</c:v>
                </c:pt>
                <c:pt idx="56">
                  <c:v>0.72</c:v>
                </c:pt>
                <c:pt idx="57">
                  <c:v>0.71</c:v>
                </c:pt>
                <c:pt idx="58">
                  <c:v>0.69</c:v>
                </c:pt>
                <c:pt idx="59">
                  <c:v>0.69</c:v>
                </c:pt>
                <c:pt idx="60">
                  <c:v>0.69</c:v>
                </c:pt>
                <c:pt idx="61">
                  <c:v>0.7</c:v>
                </c:pt>
                <c:pt idx="62">
                  <c:v>0.7</c:v>
                </c:pt>
                <c:pt idx="63">
                  <c:v>0.69</c:v>
                </c:pt>
                <c:pt idx="64">
                  <c:v>0.69</c:v>
                </c:pt>
                <c:pt idx="65">
                  <c:v>0.69</c:v>
                </c:pt>
                <c:pt idx="66">
                  <c:v>0.69</c:v>
                </c:pt>
                <c:pt idx="67">
                  <c:v>0.69</c:v>
                </c:pt>
                <c:pt idx="68">
                  <c:v>0.69</c:v>
                </c:pt>
                <c:pt idx="69">
                  <c:v>0.69</c:v>
                </c:pt>
                <c:pt idx="70">
                  <c:v>0.68</c:v>
                </c:pt>
                <c:pt idx="71">
                  <c:v>0.67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B6-42CE-81C6-26A4E63E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7136"/>
        <c:axId val="1425305888"/>
      </c:scatterChart>
      <c:valAx>
        <c:axId val="142529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AitTemp (degC)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0.392002041411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2144"/>
        <c:crosses val="max"/>
        <c:crossBetween val="midCat"/>
      </c:valAx>
      <c:valAx>
        <c:axId val="142530214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295904"/>
        <c:crosses val="autoZero"/>
        <c:crossBetween val="midCat"/>
      </c:valAx>
      <c:valAx>
        <c:axId val="142530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QY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7136"/>
        <c:crosses val="autoZero"/>
        <c:crossBetween val="midCat"/>
      </c:valAx>
      <c:valAx>
        <c:axId val="142530713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305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FluorPenDataProc!$N$5</c:f>
              <c:strCache>
                <c:ptCount val="1"/>
                <c:pt idx="0">
                  <c:v>RH (%)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FluorPenDataProc!$N$6:$N$77</c:f>
              <c:numCache>
                <c:formatCode>General</c:formatCode>
                <c:ptCount val="72"/>
                <c:pt idx="0">
                  <c:v>80.054534912109375</c:v>
                </c:pt>
                <c:pt idx="1">
                  <c:v>74.991035461425781</c:v>
                </c:pt>
                <c:pt idx="2">
                  <c:v>74.077133178710938</c:v>
                </c:pt>
                <c:pt idx="3">
                  <c:v>72.494789123535156</c:v>
                </c:pt>
                <c:pt idx="4">
                  <c:v>63.879550933837891</c:v>
                </c:pt>
                <c:pt idx="5">
                  <c:v>62.474521636962891</c:v>
                </c:pt>
                <c:pt idx="6">
                  <c:v>60.854820251464844</c:v>
                </c:pt>
                <c:pt idx="7">
                  <c:v>57.740325927734375</c:v>
                </c:pt>
                <c:pt idx="8">
                  <c:v>56.684612274169922</c:v>
                </c:pt>
                <c:pt idx="9">
                  <c:v>54.356746673583984</c:v>
                </c:pt>
                <c:pt idx="10">
                  <c:v>53.072807312011719</c:v>
                </c:pt>
                <c:pt idx="11">
                  <c:v>47.408954620361328</c:v>
                </c:pt>
                <c:pt idx="12">
                  <c:v>55.305679321289063</c:v>
                </c:pt>
                <c:pt idx="13">
                  <c:v>52.290733337402344</c:v>
                </c:pt>
                <c:pt idx="14">
                  <c:v>53.120540618896484</c:v>
                </c:pt>
                <c:pt idx="15">
                  <c:v>51.315521240234375</c:v>
                </c:pt>
                <c:pt idx="16">
                  <c:v>51.387992858886719</c:v>
                </c:pt>
                <c:pt idx="17">
                  <c:v>52.335445404052734</c:v>
                </c:pt>
                <c:pt idx="18">
                  <c:v>51.430595397949219</c:v>
                </c:pt>
                <c:pt idx="19">
                  <c:v>49.163745880126953</c:v>
                </c:pt>
                <c:pt idx="20">
                  <c:v>52.171157836914063</c:v>
                </c:pt>
                <c:pt idx="21">
                  <c:v>58.188625335693359</c:v>
                </c:pt>
                <c:pt idx="22">
                  <c:v>52.301193237304688</c:v>
                </c:pt>
                <c:pt idx="23">
                  <c:v>52.748817443847656</c:v>
                </c:pt>
                <c:pt idx="24">
                  <c:v>53.044643402099609</c:v>
                </c:pt>
                <c:pt idx="25">
                  <c:v>57.418212890625</c:v>
                </c:pt>
                <c:pt idx="26">
                  <c:v>59.180385589599609</c:v>
                </c:pt>
                <c:pt idx="27">
                  <c:v>60.779571533203125</c:v>
                </c:pt>
                <c:pt idx="28">
                  <c:v>64.441390991210938</c:v>
                </c:pt>
                <c:pt idx="29">
                  <c:v>65.354713439941406</c:v>
                </c:pt>
                <c:pt idx="30">
                  <c:v>70.5716552734375</c:v>
                </c:pt>
                <c:pt idx="31">
                  <c:v>78.76226806640625</c:v>
                </c:pt>
                <c:pt idx="32">
                  <c:v>88.485824584960938</c:v>
                </c:pt>
                <c:pt idx="33">
                  <c:v>88.917655944824219</c:v>
                </c:pt>
                <c:pt idx="34">
                  <c:v>90.87298583984375</c:v>
                </c:pt>
                <c:pt idx="35">
                  <c:v>93.676223754882813</c:v>
                </c:pt>
                <c:pt idx="36">
                  <c:v>93.199920654296875</c:v>
                </c:pt>
                <c:pt idx="37">
                  <c:v>95.58929443359375</c:v>
                </c:pt>
                <c:pt idx="38">
                  <c:v>96.693099975585938</c:v>
                </c:pt>
                <c:pt idx="39">
                  <c:v>99.400581359863281</c:v>
                </c:pt>
                <c:pt idx="40">
                  <c:v>99.942626953125</c:v>
                </c:pt>
                <c:pt idx="41">
                  <c:v>97.911346435546875</c:v>
                </c:pt>
                <c:pt idx="42">
                  <c:v>98.835098266601563</c:v>
                </c:pt>
                <c:pt idx="43">
                  <c:v>99.778160095214844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B1-4488-AF9B-3679D1948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2144"/>
        <c:axId val="1425295904"/>
      </c:scatterChart>
      <c:scatterChart>
        <c:scatterStyle val="lineMarker"/>
        <c:varyColors val="0"/>
        <c:ser>
          <c:idx val="0"/>
          <c:order val="0"/>
          <c:tx>
            <c:strRef>
              <c:f>FluorPenDataProc!$K$5</c:f>
              <c:strCache>
                <c:ptCount val="1"/>
                <c:pt idx="0">
                  <c:v>Qy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FluorPenDataProc!$D$6:$D$77</c:f>
              <c:numCache>
                <c:formatCode>m/d/yyyy\ h:mm</c:formatCode>
                <c:ptCount val="72"/>
                <c:pt idx="0">
                  <c:v>45070.395937499998</c:v>
                </c:pt>
                <c:pt idx="1">
                  <c:v>45070.409907407404</c:v>
                </c:pt>
                <c:pt idx="2">
                  <c:v>45070.423877314817</c:v>
                </c:pt>
                <c:pt idx="3">
                  <c:v>45070.437847222223</c:v>
                </c:pt>
                <c:pt idx="4">
                  <c:v>45070.451817129629</c:v>
                </c:pt>
                <c:pt idx="5">
                  <c:v>45070.465787037036</c:v>
                </c:pt>
                <c:pt idx="6">
                  <c:v>45070.479756944442</c:v>
                </c:pt>
                <c:pt idx="7">
                  <c:v>45070.493726851855</c:v>
                </c:pt>
                <c:pt idx="8">
                  <c:v>45070.507696759261</c:v>
                </c:pt>
                <c:pt idx="9">
                  <c:v>45070.521666666667</c:v>
                </c:pt>
                <c:pt idx="10">
                  <c:v>45070.535636574074</c:v>
                </c:pt>
                <c:pt idx="11">
                  <c:v>45070.54960648148</c:v>
                </c:pt>
                <c:pt idx="12">
                  <c:v>45070.563576388886</c:v>
                </c:pt>
                <c:pt idx="13">
                  <c:v>45070.577546296299</c:v>
                </c:pt>
                <c:pt idx="14">
                  <c:v>45070.591516203705</c:v>
                </c:pt>
                <c:pt idx="15">
                  <c:v>45070.605486111112</c:v>
                </c:pt>
                <c:pt idx="16">
                  <c:v>45070.619456018518</c:v>
                </c:pt>
                <c:pt idx="17">
                  <c:v>45070.633425925924</c:v>
                </c:pt>
                <c:pt idx="18">
                  <c:v>45070.64739583333</c:v>
                </c:pt>
                <c:pt idx="19">
                  <c:v>45070.661365740743</c:v>
                </c:pt>
                <c:pt idx="20">
                  <c:v>45070.675335648149</c:v>
                </c:pt>
                <c:pt idx="21">
                  <c:v>45070.689305555556</c:v>
                </c:pt>
                <c:pt idx="22">
                  <c:v>45070.703275462962</c:v>
                </c:pt>
                <c:pt idx="23">
                  <c:v>45070.717245370368</c:v>
                </c:pt>
                <c:pt idx="24">
                  <c:v>45070.731215277781</c:v>
                </c:pt>
                <c:pt idx="25">
                  <c:v>45070.745185185187</c:v>
                </c:pt>
                <c:pt idx="26">
                  <c:v>45070.759155092594</c:v>
                </c:pt>
                <c:pt idx="27">
                  <c:v>45070.773125</c:v>
                </c:pt>
                <c:pt idx="28">
                  <c:v>45070.787094907406</c:v>
                </c:pt>
                <c:pt idx="29">
                  <c:v>45070.801064814812</c:v>
                </c:pt>
                <c:pt idx="30">
                  <c:v>45070.815034722225</c:v>
                </c:pt>
                <c:pt idx="31">
                  <c:v>45070.829004629632</c:v>
                </c:pt>
                <c:pt idx="32">
                  <c:v>45070.842974537038</c:v>
                </c:pt>
                <c:pt idx="33">
                  <c:v>45070.856944444444</c:v>
                </c:pt>
                <c:pt idx="34">
                  <c:v>45070.87091435185</c:v>
                </c:pt>
                <c:pt idx="35">
                  <c:v>45070.884884259256</c:v>
                </c:pt>
                <c:pt idx="36">
                  <c:v>45070.898854166669</c:v>
                </c:pt>
                <c:pt idx="37">
                  <c:v>45070.912824074076</c:v>
                </c:pt>
                <c:pt idx="38">
                  <c:v>45070.926793981482</c:v>
                </c:pt>
                <c:pt idx="39">
                  <c:v>45070.940763888888</c:v>
                </c:pt>
                <c:pt idx="40">
                  <c:v>45070.954733796294</c:v>
                </c:pt>
                <c:pt idx="41">
                  <c:v>45070.9687037037</c:v>
                </c:pt>
                <c:pt idx="42">
                  <c:v>45070.982673611114</c:v>
                </c:pt>
                <c:pt idx="43">
                  <c:v>45070.99664351852</c:v>
                </c:pt>
                <c:pt idx="44">
                  <c:v>45071.010613425926</c:v>
                </c:pt>
                <c:pt idx="45">
                  <c:v>45071.024583333332</c:v>
                </c:pt>
                <c:pt idx="46">
                  <c:v>45071.038553240738</c:v>
                </c:pt>
                <c:pt idx="47">
                  <c:v>45071.052523148152</c:v>
                </c:pt>
                <c:pt idx="48">
                  <c:v>45071.066493055558</c:v>
                </c:pt>
                <c:pt idx="49">
                  <c:v>45071.080462962964</c:v>
                </c:pt>
                <c:pt idx="50">
                  <c:v>45071.09443287037</c:v>
                </c:pt>
                <c:pt idx="51">
                  <c:v>45071.108402777776</c:v>
                </c:pt>
                <c:pt idx="52">
                  <c:v>45071.122372685182</c:v>
                </c:pt>
                <c:pt idx="53">
                  <c:v>45071.136342592596</c:v>
                </c:pt>
                <c:pt idx="54">
                  <c:v>45071.150312500002</c:v>
                </c:pt>
                <c:pt idx="55">
                  <c:v>45071.164282407408</c:v>
                </c:pt>
                <c:pt idx="56">
                  <c:v>45071.178252314814</c:v>
                </c:pt>
                <c:pt idx="57">
                  <c:v>45071.19222222222</c:v>
                </c:pt>
                <c:pt idx="58">
                  <c:v>45071.206192129626</c:v>
                </c:pt>
                <c:pt idx="59">
                  <c:v>45071.22016203704</c:v>
                </c:pt>
                <c:pt idx="60">
                  <c:v>45071.234131944446</c:v>
                </c:pt>
                <c:pt idx="61">
                  <c:v>45071.248101851852</c:v>
                </c:pt>
                <c:pt idx="62">
                  <c:v>45071.262071759258</c:v>
                </c:pt>
                <c:pt idx="63">
                  <c:v>45071.276041666664</c:v>
                </c:pt>
                <c:pt idx="64">
                  <c:v>45071.290011574078</c:v>
                </c:pt>
                <c:pt idx="65">
                  <c:v>45071.303981481484</c:v>
                </c:pt>
                <c:pt idx="66">
                  <c:v>45071.31795138889</c:v>
                </c:pt>
                <c:pt idx="67">
                  <c:v>45071.331921296296</c:v>
                </c:pt>
                <c:pt idx="68">
                  <c:v>45071.345891203702</c:v>
                </c:pt>
                <c:pt idx="69">
                  <c:v>45071.359861111108</c:v>
                </c:pt>
                <c:pt idx="70">
                  <c:v>45071.373831018522</c:v>
                </c:pt>
                <c:pt idx="71">
                  <c:v>45071.387800925928</c:v>
                </c:pt>
              </c:numCache>
            </c:numRef>
          </c:xVal>
          <c:yVal>
            <c:numRef>
              <c:f>FluorPenDataProc!$K$6:$K$77</c:f>
              <c:numCache>
                <c:formatCode>0.00</c:formatCode>
                <c:ptCount val="72"/>
                <c:pt idx="0">
                  <c:v>0.75</c:v>
                </c:pt>
                <c:pt idx="1">
                  <c:v>0.74</c:v>
                </c:pt>
                <c:pt idx="2">
                  <c:v>0.71</c:v>
                </c:pt>
                <c:pt idx="3">
                  <c:v>0.73</c:v>
                </c:pt>
                <c:pt idx="4">
                  <c:v>0.73</c:v>
                </c:pt>
                <c:pt idx="5">
                  <c:v>0.73</c:v>
                </c:pt>
                <c:pt idx="6">
                  <c:v>0.72</c:v>
                </c:pt>
                <c:pt idx="7">
                  <c:v>0.72</c:v>
                </c:pt>
                <c:pt idx="8">
                  <c:v>0.67</c:v>
                </c:pt>
                <c:pt idx="9">
                  <c:v>0.69</c:v>
                </c:pt>
                <c:pt idx="10">
                  <c:v>0.69</c:v>
                </c:pt>
                <c:pt idx="11">
                  <c:v>0.66</c:v>
                </c:pt>
                <c:pt idx="12">
                  <c:v>0.7</c:v>
                </c:pt>
                <c:pt idx="13">
                  <c:v>0.71</c:v>
                </c:pt>
                <c:pt idx="14">
                  <c:v>0.7</c:v>
                </c:pt>
                <c:pt idx="15">
                  <c:v>0.72</c:v>
                </c:pt>
                <c:pt idx="16">
                  <c:v>0.71</c:v>
                </c:pt>
                <c:pt idx="17">
                  <c:v>0.71</c:v>
                </c:pt>
                <c:pt idx="18">
                  <c:v>0.7</c:v>
                </c:pt>
                <c:pt idx="19">
                  <c:v>0.71</c:v>
                </c:pt>
                <c:pt idx="20">
                  <c:v>0.7</c:v>
                </c:pt>
                <c:pt idx="21">
                  <c:v>0.71</c:v>
                </c:pt>
                <c:pt idx="22">
                  <c:v>0.71</c:v>
                </c:pt>
                <c:pt idx="23">
                  <c:v>0.73</c:v>
                </c:pt>
                <c:pt idx="24">
                  <c:v>0.72</c:v>
                </c:pt>
                <c:pt idx="25">
                  <c:v>0.73</c:v>
                </c:pt>
                <c:pt idx="26">
                  <c:v>0.73</c:v>
                </c:pt>
                <c:pt idx="27">
                  <c:v>0.73</c:v>
                </c:pt>
                <c:pt idx="28">
                  <c:v>0.73</c:v>
                </c:pt>
                <c:pt idx="29">
                  <c:v>0.74</c:v>
                </c:pt>
                <c:pt idx="30">
                  <c:v>0.74</c:v>
                </c:pt>
                <c:pt idx="31">
                  <c:v>0.74</c:v>
                </c:pt>
                <c:pt idx="32">
                  <c:v>0.74</c:v>
                </c:pt>
                <c:pt idx="33">
                  <c:v>0.74</c:v>
                </c:pt>
                <c:pt idx="34">
                  <c:v>0.75</c:v>
                </c:pt>
                <c:pt idx="35">
                  <c:v>0.76</c:v>
                </c:pt>
                <c:pt idx="36">
                  <c:v>0.77</c:v>
                </c:pt>
                <c:pt idx="37">
                  <c:v>0.76</c:v>
                </c:pt>
                <c:pt idx="38">
                  <c:v>0.76</c:v>
                </c:pt>
                <c:pt idx="39">
                  <c:v>0.76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0.74</c:v>
                </c:pt>
                <c:pt idx="45">
                  <c:v>0.74</c:v>
                </c:pt>
                <c:pt idx="46">
                  <c:v>0.74</c:v>
                </c:pt>
                <c:pt idx="47">
                  <c:v>0.74</c:v>
                </c:pt>
                <c:pt idx="48">
                  <c:v>0.74</c:v>
                </c:pt>
                <c:pt idx="49">
                  <c:v>0.73</c:v>
                </c:pt>
                <c:pt idx="50">
                  <c:v>0.73</c:v>
                </c:pt>
                <c:pt idx="51">
                  <c:v>0.73</c:v>
                </c:pt>
                <c:pt idx="52">
                  <c:v>0.73</c:v>
                </c:pt>
                <c:pt idx="53">
                  <c:v>0.73</c:v>
                </c:pt>
                <c:pt idx="54">
                  <c:v>0.73</c:v>
                </c:pt>
                <c:pt idx="55">
                  <c:v>0.72</c:v>
                </c:pt>
                <c:pt idx="56">
                  <c:v>0.72</c:v>
                </c:pt>
                <c:pt idx="57">
                  <c:v>0.71</c:v>
                </c:pt>
                <c:pt idx="58">
                  <c:v>0.69</c:v>
                </c:pt>
                <c:pt idx="59">
                  <c:v>0.69</c:v>
                </c:pt>
                <c:pt idx="60">
                  <c:v>0.69</c:v>
                </c:pt>
                <c:pt idx="61">
                  <c:v>0.7</c:v>
                </c:pt>
                <c:pt idx="62">
                  <c:v>0.7</c:v>
                </c:pt>
                <c:pt idx="63">
                  <c:v>0.69</c:v>
                </c:pt>
                <c:pt idx="64">
                  <c:v>0.69</c:v>
                </c:pt>
                <c:pt idx="65">
                  <c:v>0.69</c:v>
                </c:pt>
                <c:pt idx="66">
                  <c:v>0.69</c:v>
                </c:pt>
                <c:pt idx="67">
                  <c:v>0.69</c:v>
                </c:pt>
                <c:pt idx="68">
                  <c:v>0.69</c:v>
                </c:pt>
                <c:pt idx="69">
                  <c:v>0.69</c:v>
                </c:pt>
                <c:pt idx="70">
                  <c:v>0.68</c:v>
                </c:pt>
                <c:pt idx="71">
                  <c:v>0.67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B1-4488-AF9B-3679D1948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5307136"/>
        <c:axId val="1425305888"/>
      </c:scatterChart>
      <c:valAx>
        <c:axId val="1425295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RH (%)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0.392002041411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2144"/>
        <c:crosses val="max"/>
        <c:crossBetween val="midCat"/>
      </c:valAx>
      <c:valAx>
        <c:axId val="142530214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295904"/>
        <c:crosses val="autoZero"/>
        <c:crossBetween val="midCat"/>
      </c:valAx>
      <c:valAx>
        <c:axId val="142530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QY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5307136"/>
        <c:crosses val="autoZero"/>
        <c:crossBetween val="midCat"/>
      </c:valAx>
      <c:valAx>
        <c:axId val="142530713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425305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A4CF6-C980-42A7-BC00-892131DC7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758322-32A9-4E5E-875A-34C38C65A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B5E64-562B-4F2D-A253-29323BD7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08DDD0-3D1A-45A3-9D05-54B611FD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6C5BA4-1239-4096-8D1F-4E49BAF9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09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3F960-FD13-4C8C-94CD-1292C467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793F6A-81F0-4893-A72A-AF07D7294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40F43-EB13-4382-A134-1ACFFECE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6AD473-2F39-4566-9D55-65D20289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3E689-27B4-46A1-94C7-B046C5E0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5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7A5FDC-522D-47C1-A16D-97A6984EA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0A025D-40F8-4891-A3CE-0D07E3DE4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EB7BE1-94E3-4142-A1CB-0E5A8752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A528A-209D-43A4-BFD9-043233C7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E5F2F-B8C6-4F9A-BEF9-F4E9EA50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78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92DD5-C746-45A3-892B-99709A85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FEEBE-7DBE-47F2-A4E6-5E553977A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8349A-2C02-4284-B51F-BF78FC94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F62B8-37A4-49A9-9F73-6C4EDEEB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AE34C2-97EB-46E9-A9DC-09BCEF6B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70855-ADEF-4D85-8861-1EBE7A91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74270D-DED0-4FCE-BE9A-395BDB25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D9590E-F988-403B-811E-4B77DA50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70893-30F5-418F-944E-221EFFF2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69C087-BF0E-4C27-B68A-7D0BDDF3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8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1FE65-7668-4CBA-9684-7D651B45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3C3D03-E01B-4618-995B-B41A96B52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1DF377-F276-46B8-92A0-FDEB7BA17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4BC17F-12F4-4B88-88F2-F5E4F564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138295-B59F-403D-8D95-AF85150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6957-5A55-4EE0-AE06-60EEA0B7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35C56-0BA8-49CB-A2A0-B0D535DB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62F2EB-435F-4C26-9550-71FCE9A7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0F0A22-0575-4070-95CC-0C01D627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3739B02-81DB-488C-A225-0B1937DBD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68BAA3-7B58-43E7-BCC4-38354D4D6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2A4B0E-894E-4E9B-B967-98317FEF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BCC6E4-022A-4179-BD6B-79622735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AB523B-D5E0-4EAD-B5EC-CE9B26B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6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C2CBA-AA39-4E1F-97FE-6569C883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76999F-433E-41B1-8A06-56D51227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B2E70E-4287-4365-B235-00BF9E9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30C563-8E59-45B3-A0D2-81164E30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5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D5D350-5BF7-42E8-A739-CB78F474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CF79FE-C3A5-40A2-B101-92936300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CDA98A-B86C-43C5-9983-1AEA2D10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03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2066-7EC0-415E-B7FB-8E715FA9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E59AE-BCD0-41B8-ABC8-D1EAE874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797988A-2DC7-449F-9324-3F4CBD064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BAE3BD-F7C5-4513-9C0C-75802CCE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B1C180-6EB6-420F-9D80-6F23B788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FDF7A9-AE75-4EC6-8806-337C4F31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06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B3136-FAB8-49AE-A1D8-E7D6B48A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912648-EEAB-403D-8023-4F2C863C3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8B8DC65-5A28-42BE-8A3B-9DC80052B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819974-C5C2-4710-864F-F3C679CA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758606-C23B-4354-AF19-47F39944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2BF38D-2876-4955-A0AE-D792F70A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3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056172-412E-4651-A814-CEF3CC52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B5264F-755E-43F4-9E0C-667F0267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8AF94-2A09-42D7-B096-80EE44CD2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16E2-051E-423B-98ED-484DA6C09123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06ECF-DAB6-498B-B847-2C7C8101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14BBE7-DD13-4308-83EA-218AFE5DE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8314-C32F-4F34-A87F-6853DE446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4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367AB-9190-45BD-ACDE-A82A3B520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Terénní cvičení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E77D92-0214-439D-B3E1-DFB36FD3D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55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BC64C-D0F9-4571-A665-7A7C18E1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 MIKROLOG T3 E3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8DF1C-E974-4B1C-BE37-600B5638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481"/>
            <a:ext cx="10515600" cy="48164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046F20-0B0E-4560-842D-3338B40C9EA4}"/>
              </a:ext>
            </a:extLst>
          </p:cNvPr>
          <p:cNvSpPr txBox="1"/>
          <p:nvPr/>
        </p:nvSpPr>
        <p:spPr>
          <a:xfrm rot="16200000">
            <a:off x="107885" y="3362651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82678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B02E9-216F-43FF-9A6F-A9BA923E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 MIKROLOG T3 E3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3698D2-5CAB-466A-AAA3-6BE64127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4" y="2251097"/>
            <a:ext cx="10716656" cy="15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EC329-D7C9-4769-A977-BC0D7C6C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AQUA PEN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ACC183-CB90-4891-B096-9E168109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Umístění: louka</a:t>
            </a:r>
          </a:p>
          <a:p>
            <a:r>
              <a:rPr lang="cs-CZ" dirty="0"/>
              <a:t>Instalace: 6:00 23.5. 2023</a:t>
            </a:r>
          </a:p>
          <a:p>
            <a:r>
              <a:rPr lang="cs-CZ" dirty="0"/>
              <a:t>Ukončení: 19:00 25.5. 2023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08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8B2C1-5B30-4271-8032-B513B6D4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AQUA PEN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C18A0C5-6ED2-4E66-A0B1-F74F60182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493586"/>
              </p:ext>
            </p:extLst>
          </p:nvPr>
        </p:nvGraphicFramePr>
        <p:xfrm>
          <a:off x="2701343" y="1455313"/>
          <a:ext cx="6789313" cy="522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47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45634-AD4A-41A5-91A5-CD306CD0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AQUA PEN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94297C4-CD2D-4BE8-A698-8448B492D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685835"/>
              </p:ext>
            </p:extLst>
          </p:nvPr>
        </p:nvGraphicFramePr>
        <p:xfrm>
          <a:off x="2870915" y="1864217"/>
          <a:ext cx="645016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74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51DE7-ED30-448C-940A-7494C86F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PEN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B809D-90B1-4446-8CBE-35A15AB7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Umístění: louka</a:t>
            </a:r>
          </a:p>
          <a:p>
            <a:r>
              <a:rPr lang="cs-CZ" dirty="0"/>
              <a:t>Instalace: 9:30 23.5. 2023</a:t>
            </a:r>
          </a:p>
          <a:p>
            <a:r>
              <a:rPr lang="cs-CZ" dirty="0"/>
              <a:t>Ukončení: 9:27 25.5. 2023</a:t>
            </a:r>
          </a:p>
          <a:p>
            <a:endParaRPr lang="cs-CZ" dirty="0"/>
          </a:p>
        </p:txBody>
      </p:sp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224F808C-AF3A-479C-9307-EFDD0470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66" y="1133341"/>
            <a:ext cx="3443489" cy="45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2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F289E-47AC-49EF-A8B0-87977254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PEN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473CB55-5AE7-4976-88E3-34D7E2BFA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34590"/>
              </p:ext>
            </p:extLst>
          </p:nvPr>
        </p:nvGraphicFramePr>
        <p:xfrm>
          <a:off x="2186189" y="1529366"/>
          <a:ext cx="7819622" cy="46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26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1B483-F027-46C0-AC54-0EF2CC5B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PEN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7E44DE1-0F69-47C6-83E2-2741E4146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204825"/>
              </p:ext>
            </p:extLst>
          </p:nvPr>
        </p:nvGraphicFramePr>
        <p:xfrm>
          <a:off x="2053107" y="1711593"/>
          <a:ext cx="8085786" cy="478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92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80EFC-187E-465A-9C63-7CF5F6CF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PEN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1F9A4FA-19DB-480C-BD6F-F17FC6509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81053"/>
              </p:ext>
            </p:extLst>
          </p:nvPr>
        </p:nvGraphicFramePr>
        <p:xfrm>
          <a:off x="2374006" y="1690689"/>
          <a:ext cx="7443988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71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60275EB5-681C-4BCF-84C2-9102470E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B6E6A-11EE-4F3F-AEF8-2B2AA7EC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DD17E2-B194-457C-AEDD-CC8F1667D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Stanice RTHI E1 </a:t>
            </a:r>
          </a:p>
          <a:p>
            <a:r>
              <a:rPr lang="cs-CZ" dirty="0"/>
              <a:t>Stanice THI E2</a:t>
            </a:r>
          </a:p>
          <a:p>
            <a:r>
              <a:rPr lang="cs-CZ" dirty="0"/>
              <a:t>Stanice  MIKROLOG T3 E3</a:t>
            </a:r>
          </a:p>
          <a:p>
            <a:r>
              <a:rPr lang="cs-CZ" dirty="0"/>
              <a:t>AQUA PEN</a:t>
            </a:r>
          </a:p>
          <a:p>
            <a:r>
              <a:rPr lang="cs-CZ" dirty="0"/>
              <a:t>MONITORING PEN</a:t>
            </a:r>
          </a:p>
        </p:txBody>
      </p:sp>
    </p:spTree>
    <p:extLst>
      <p:ext uri="{BB962C8B-B14F-4D97-AF65-F5344CB8AC3E}">
        <p14:creationId xmlns:p14="http://schemas.microsoft.com/office/powerpoint/2010/main" val="280388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C46ABCCE-AD2B-43C1-B290-D7B88523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9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pis není dostupný.">
            <a:extLst>
              <a:ext uri="{FF2B5EF4-FFF2-40B4-BE49-F238E27FC236}">
                <a16:creationId xmlns:a16="http://schemas.microsoft.com/office/drawing/2014/main" id="{0E0F7E36-57FE-4C80-B654-CE80B930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8"/>
            <a:ext cx="121920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4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AA868C41-C391-4D21-8AF9-5433C47C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8"/>
            <a:ext cx="121920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0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is není dostupný.">
            <a:extLst>
              <a:ext uri="{FF2B5EF4-FFF2-40B4-BE49-F238E27FC236}">
                <a16:creationId xmlns:a16="http://schemas.microsoft.com/office/drawing/2014/main" id="{C572ACF4-A555-4EED-A3E8-BCCCC041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0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23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pis není dostupný.">
            <a:extLst>
              <a:ext uri="{FF2B5EF4-FFF2-40B4-BE49-F238E27FC236}">
                <a16:creationId xmlns:a16="http://schemas.microsoft.com/office/drawing/2014/main" id="{1284CAC6-89B6-4F31-A55B-C6B7F0CA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0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8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pis není dostupný.">
            <a:extLst>
              <a:ext uri="{FF2B5EF4-FFF2-40B4-BE49-F238E27FC236}">
                <a16:creationId xmlns:a16="http://schemas.microsoft.com/office/drawing/2014/main" id="{911B7960-97A8-4B6D-B6EC-99A7E7B0F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5"/>
          <a:stretch/>
        </p:blipFill>
        <p:spPr bwMode="auto">
          <a:xfrm>
            <a:off x="1784770" y="0"/>
            <a:ext cx="8622460" cy="70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1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pis není dostupný.">
            <a:extLst>
              <a:ext uri="{FF2B5EF4-FFF2-40B4-BE49-F238E27FC236}">
                <a16:creationId xmlns:a16="http://schemas.microsoft.com/office/drawing/2014/main" id="{07E5CABD-D270-414E-8F5C-E5CCBD06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731EE-1C47-4DA2-A399-6CA39245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RTHI E1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90D34A-AECE-4E3D-BE98-4CE48F84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Umístění: louka</a:t>
            </a:r>
          </a:p>
          <a:p>
            <a:r>
              <a:rPr lang="cs-CZ" dirty="0"/>
              <a:t>Instalace: 16:00 23.5. 2023</a:t>
            </a:r>
          </a:p>
          <a:p>
            <a:r>
              <a:rPr lang="cs-CZ" dirty="0"/>
              <a:t>Ukončení: 9:23 25.5. 2023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BCD7B5-F778-4D97-9D14-197A488E2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9" t="12189" r="36092" b="11718"/>
          <a:stretch/>
        </p:blipFill>
        <p:spPr>
          <a:xfrm>
            <a:off x="6284890" y="821028"/>
            <a:ext cx="3837904" cy="52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D069D-AF61-40ED-8B3F-58217578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RTHI E1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D55FD-4B81-4FA4-BF18-05365FE5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4" y="1495773"/>
            <a:ext cx="10910072" cy="499710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B2AEC36-D356-47CB-AB4B-A1AF7F899F61}"/>
              </a:ext>
            </a:extLst>
          </p:cNvPr>
          <p:cNvSpPr txBox="1"/>
          <p:nvPr/>
        </p:nvSpPr>
        <p:spPr>
          <a:xfrm rot="16200000">
            <a:off x="20923" y="4998926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W/m</a:t>
            </a:r>
            <a:r>
              <a:rPr lang="cs-CZ" baseline="30000" dirty="0"/>
              <a:t>2</a:t>
            </a:r>
            <a:r>
              <a:rPr lang="cs-CZ" dirty="0"/>
              <a:t>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77986A-462E-4AA6-8897-7F26F113C6BE}"/>
              </a:ext>
            </a:extLst>
          </p:cNvPr>
          <p:cNvSpPr txBox="1"/>
          <p:nvPr/>
        </p:nvSpPr>
        <p:spPr>
          <a:xfrm rot="16200000">
            <a:off x="4856" y="2722026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93631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7791E-9B50-44FB-9771-E8CE565C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RTHI E1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82EC27-4458-4A4D-AAFD-3A31B0A1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4" y="2704565"/>
            <a:ext cx="11552931" cy="1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9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731EE-1C47-4DA2-A399-6CA39245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THI E2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90D34A-AECE-4E3D-BE98-4CE48F84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Umístění: les</a:t>
            </a:r>
          </a:p>
          <a:p>
            <a:r>
              <a:rPr lang="cs-CZ" dirty="0"/>
              <a:t>Instalace: 16:15 23.5. 2023</a:t>
            </a:r>
          </a:p>
          <a:p>
            <a:r>
              <a:rPr lang="cs-CZ" dirty="0"/>
              <a:t>Ukončení: 9:23 25.5. 2023</a:t>
            </a:r>
          </a:p>
          <a:p>
            <a:endParaRPr lang="cs-CZ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B866B9A1-05BD-420D-AE35-75C09995C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/>
          <a:stretch/>
        </p:blipFill>
        <p:spPr bwMode="auto">
          <a:xfrm>
            <a:off x="5541942" y="1304322"/>
            <a:ext cx="5811858" cy="39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4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A2E03-627F-4A4F-B574-114374AA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THI E2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25B048-E6EE-4736-90EA-22AC2BEF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4" y="1445890"/>
            <a:ext cx="10761721" cy="49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59B66-524F-488D-A618-D321C2A9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THI E2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953C15-D05A-4EB7-ADF9-0AF881FB1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"/>
          <a:stretch/>
        </p:blipFill>
        <p:spPr>
          <a:xfrm>
            <a:off x="244699" y="2917502"/>
            <a:ext cx="11756501" cy="16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2E382-5AE1-43EB-BB48-EF417697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Stanice  MIKROLOG T3 E3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E7FB7F-1B13-455E-B65F-B5605EEB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Umístění: louka</a:t>
            </a:r>
          </a:p>
          <a:p>
            <a:r>
              <a:rPr lang="cs-CZ" dirty="0"/>
              <a:t>Instalace: 16:30 23.5. 2023</a:t>
            </a:r>
          </a:p>
          <a:p>
            <a:r>
              <a:rPr lang="cs-CZ" dirty="0"/>
              <a:t>Ukončení: 9:37 25.5. 2023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2FF381-0394-4E7B-AD61-568C19F0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883" y="671378"/>
            <a:ext cx="442021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7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167</Words>
  <Application>Microsoft Office PowerPoint</Application>
  <PresentationFormat>Širokoúhlá obrazovka</PresentationFormat>
  <Paragraphs>49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Terénní cvičení 2023</vt:lpstr>
      <vt:lpstr>Vybavení</vt:lpstr>
      <vt:lpstr>Stanice RTHI E1</vt:lpstr>
      <vt:lpstr>Stanice RTHI E1</vt:lpstr>
      <vt:lpstr>Stanice RTHI E1</vt:lpstr>
      <vt:lpstr>Stanice THI E2</vt:lpstr>
      <vt:lpstr>Stanice THI E2</vt:lpstr>
      <vt:lpstr>Stanice THI E2</vt:lpstr>
      <vt:lpstr>Stanice  MIKROLOG T3 E3</vt:lpstr>
      <vt:lpstr>Stanice  MIKROLOG T3 E3</vt:lpstr>
      <vt:lpstr>Stanice  MIKROLOG T3 E3</vt:lpstr>
      <vt:lpstr>AQUA PEN</vt:lpstr>
      <vt:lpstr>AQUA PEN</vt:lpstr>
      <vt:lpstr>AQUA PEN</vt:lpstr>
      <vt:lpstr>MONITORING PEN</vt:lpstr>
      <vt:lpstr>MONITORING PEN</vt:lpstr>
      <vt:lpstr>MONITORING PEN</vt:lpstr>
      <vt:lpstr>MONITORING PEN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 Váczi</dc:creator>
  <cp:lastModifiedBy>Peter Váczi</cp:lastModifiedBy>
  <cp:revision>6</cp:revision>
  <dcterms:created xsi:type="dcterms:W3CDTF">2023-05-25T09:53:54Z</dcterms:created>
  <dcterms:modified xsi:type="dcterms:W3CDTF">2023-05-25T11:17:46Z</dcterms:modified>
</cp:coreProperties>
</file>