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50F1-5B0D-46D1-993A-46F30581B32B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5E3D-B3A3-4D7E-B3ED-7DC4B52A8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62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50F1-5B0D-46D1-993A-46F30581B32B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5E3D-B3A3-4D7E-B3ED-7DC4B52A8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060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50F1-5B0D-46D1-993A-46F30581B32B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5E3D-B3A3-4D7E-B3ED-7DC4B52A8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798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50F1-5B0D-46D1-993A-46F30581B32B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5E3D-B3A3-4D7E-B3ED-7DC4B52A8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97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50F1-5B0D-46D1-993A-46F30581B32B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5E3D-B3A3-4D7E-B3ED-7DC4B52A8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0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50F1-5B0D-46D1-993A-46F30581B32B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5E3D-B3A3-4D7E-B3ED-7DC4B52A8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558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50F1-5B0D-46D1-993A-46F30581B32B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5E3D-B3A3-4D7E-B3ED-7DC4B52A8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121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50F1-5B0D-46D1-993A-46F30581B32B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5E3D-B3A3-4D7E-B3ED-7DC4B52A8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823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50F1-5B0D-46D1-993A-46F30581B32B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5E3D-B3A3-4D7E-B3ED-7DC4B52A8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64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50F1-5B0D-46D1-993A-46F30581B32B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5E3D-B3A3-4D7E-B3ED-7DC4B52A8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031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50F1-5B0D-46D1-993A-46F30581B32B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5E3D-B3A3-4D7E-B3ED-7DC4B52A8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17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050F1-5B0D-46D1-993A-46F30581B32B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05E3D-B3A3-4D7E-B3ED-7DC4B52A8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561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Practical 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Task B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197326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26663" t="16666" r="30910" b="13783"/>
          <a:stretch/>
        </p:blipFill>
        <p:spPr>
          <a:xfrm>
            <a:off x="2848622" y="297724"/>
            <a:ext cx="6941572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754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Codes for analysis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38200" y="2278372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Books&lt;-read.delim2("clipboard")</a:t>
            </a:r>
          </a:p>
          <a:p>
            <a:r>
              <a:rPr lang="en-US" dirty="0" smtClean="0"/>
              <a:t>summary(Books)</a:t>
            </a:r>
          </a:p>
          <a:p>
            <a:endParaRPr lang="en-US" dirty="0" smtClean="0"/>
          </a:p>
          <a:p>
            <a:r>
              <a:rPr lang="en-US" dirty="0" err="1" smtClean="0"/>
              <a:t>cor.test</a:t>
            </a:r>
            <a:r>
              <a:rPr lang="en-US" dirty="0" smtClean="0"/>
              <a:t>(</a:t>
            </a:r>
            <a:r>
              <a:rPr lang="en-US" dirty="0" err="1" smtClean="0"/>
              <a:t>Books$age,Books$pages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summary(lm(</a:t>
            </a:r>
            <a:r>
              <a:rPr lang="en-US" dirty="0" err="1" smtClean="0"/>
              <a:t>Books$age~Books$pages</a:t>
            </a:r>
            <a:r>
              <a:rPr lang="en-US" dirty="0" smtClean="0"/>
              <a:t>))</a:t>
            </a:r>
          </a:p>
          <a:p>
            <a:endParaRPr lang="en-US" dirty="0"/>
          </a:p>
          <a:p>
            <a:r>
              <a:rPr lang="en-US" dirty="0" err="1" smtClean="0"/>
              <a:t>ggplot</a:t>
            </a:r>
            <a:r>
              <a:rPr lang="en-US" dirty="0" smtClean="0"/>
              <a:t>(Books, </a:t>
            </a:r>
            <a:r>
              <a:rPr lang="en-US" dirty="0" err="1" smtClean="0"/>
              <a:t>aes</a:t>
            </a:r>
            <a:r>
              <a:rPr lang="en-US" dirty="0" smtClean="0"/>
              <a:t>(x=age, y=pages))+</a:t>
            </a:r>
            <a:r>
              <a:rPr lang="en-US" dirty="0" err="1" smtClean="0"/>
              <a:t>geom_point</a:t>
            </a:r>
            <a:r>
              <a:rPr lang="en-US" dirty="0" smtClean="0"/>
              <a:t>()+  </a:t>
            </a:r>
            <a:r>
              <a:rPr lang="en-US" dirty="0" err="1" smtClean="0"/>
              <a:t>geom_smooth</a:t>
            </a:r>
            <a:r>
              <a:rPr lang="en-US" dirty="0" smtClean="0"/>
              <a:t>(method="lm", col=1)+</a:t>
            </a:r>
            <a:r>
              <a:rPr lang="en-US" dirty="0" err="1" smtClean="0"/>
              <a:t>theme_classic</a:t>
            </a:r>
            <a:r>
              <a:rPr lang="en-US" dirty="0" smtClean="0"/>
              <a:t>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155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482" t="51878" r="67191" b="26990"/>
          <a:stretch/>
        </p:blipFill>
        <p:spPr>
          <a:xfrm>
            <a:off x="1337471" y="2203912"/>
            <a:ext cx="8952411" cy="329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992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 using Linear Regression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646" t="49697" r="65225" b="21789"/>
          <a:stretch/>
        </p:blipFill>
        <p:spPr>
          <a:xfrm>
            <a:off x="2144993" y="2080078"/>
            <a:ext cx="7004296" cy="329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476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548" y="656838"/>
            <a:ext cx="5934903" cy="5544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106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Practical 9</vt:lpstr>
      <vt:lpstr>PowerPoint Presentation</vt:lpstr>
      <vt:lpstr>Codes for analysis</vt:lpstr>
      <vt:lpstr>Correlation</vt:lpstr>
      <vt:lpstr>Correlation using Linear Regression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9</dc:title>
  <dc:creator>DELL</dc:creator>
  <cp:lastModifiedBy>DELL</cp:lastModifiedBy>
  <cp:revision>1</cp:revision>
  <dcterms:created xsi:type="dcterms:W3CDTF">2023-04-25T10:28:11Z</dcterms:created>
  <dcterms:modified xsi:type="dcterms:W3CDTF">2023-04-25T10:28:25Z</dcterms:modified>
</cp:coreProperties>
</file>