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0C40A7-A027-4F1B-A47C-3E58EB761513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-my.sharepoint.com/:x:/g/personal/176525_muni_cz/EcLTLYPry-JPr76015Qu1M4BOulequ2aeh5l_5CeaKZggw?e=8mJpx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webofknowledg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517792"/>
            <a:ext cx="8964488" cy="1975104"/>
          </a:xfrm>
        </p:spPr>
        <p:txBody>
          <a:bodyPr/>
          <a:lstStyle/>
          <a:p>
            <a:pPr algn="ctr"/>
            <a:r>
              <a:rPr lang="cs-CZ" sz="3200" dirty="0" smtClean="0"/>
              <a:t>In </a:t>
            </a:r>
            <a:r>
              <a:rPr lang="cs-CZ" sz="3200" dirty="0" err="1" smtClean="0"/>
              <a:t>teresting</a:t>
            </a:r>
            <a:r>
              <a:rPr lang="cs-CZ" sz="3200" dirty="0" smtClean="0"/>
              <a:t> </a:t>
            </a:r>
            <a:r>
              <a:rPr lang="cs-CZ" sz="3200" dirty="0" err="1" smtClean="0"/>
              <a:t>papers</a:t>
            </a:r>
            <a:r>
              <a:rPr lang="cs-CZ" sz="3200" dirty="0" smtClean="0"/>
              <a:t> in embryology </a:t>
            </a:r>
            <a:r>
              <a:rPr lang="cs-CZ" sz="3200" dirty="0" err="1" smtClean="0"/>
              <a:t>field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172400" cy="292494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800" dirty="0" smtClean="0"/>
              <a:t>In </a:t>
            </a:r>
            <a:r>
              <a:rPr lang="cs-CZ" sz="2800" dirty="0" err="1" smtClean="0"/>
              <a:t>English</a:t>
            </a:r>
            <a:endParaRPr lang="cs-CZ" sz="2800" dirty="0" smtClean="0"/>
          </a:p>
          <a:p>
            <a:pPr marL="342900" indent="-342900">
              <a:buFontTx/>
              <a:buChar char="-"/>
            </a:pPr>
            <a:r>
              <a:rPr lang="cs-CZ" sz="2800" dirty="0" smtClean="0"/>
              <a:t>In </a:t>
            </a:r>
            <a:r>
              <a:rPr lang="cs-CZ" sz="2800" dirty="0" err="1" smtClean="0"/>
              <a:t>pairs</a:t>
            </a:r>
            <a:endParaRPr lang="cs-CZ" sz="2800" dirty="0" smtClean="0"/>
          </a:p>
          <a:p>
            <a:pPr marL="342900" indent="-342900">
              <a:buFontTx/>
              <a:buChar char="-"/>
            </a:pPr>
            <a:r>
              <a:rPr lang="cs-CZ" sz="2800" dirty="0" smtClean="0"/>
              <a:t>In </a:t>
            </a:r>
            <a:r>
              <a:rPr lang="cs-CZ" sz="2800" dirty="0" err="1" smtClean="0"/>
              <a:t>teresting</a:t>
            </a:r>
            <a:r>
              <a:rPr lang="cs-CZ" sz="2800" dirty="0" smtClean="0"/>
              <a:t> </a:t>
            </a:r>
            <a:r>
              <a:rPr lang="cs-CZ" sz="2800" dirty="0" err="1" smtClean="0"/>
              <a:t>facts</a:t>
            </a:r>
            <a:endParaRPr lang="cs-CZ" sz="2800" dirty="0" smtClean="0"/>
          </a:p>
          <a:p>
            <a:pPr marL="342900" indent="-342900">
              <a:buFontTx/>
              <a:buChar char="-"/>
            </a:pPr>
            <a:r>
              <a:rPr lang="cs-CZ" sz="2800" dirty="0" smtClean="0"/>
              <a:t>In 10 min </a:t>
            </a:r>
            <a:r>
              <a:rPr lang="cs-CZ" sz="2800" dirty="0" err="1" smtClean="0"/>
              <a:t>presentation</a:t>
            </a:r>
            <a:endParaRPr lang="cs-CZ" sz="2800" dirty="0" smtClean="0"/>
          </a:p>
          <a:p>
            <a:pPr marL="342900" indent="-342900">
              <a:buFontTx/>
              <a:buChar char="-"/>
            </a:pPr>
            <a:r>
              <a:rPr lang="cs-CZ" sz="2800" dirty="0" smtClean="0"/>
              <a:t>In </a:t>
            </a:r>
            <a:r>
              <a:rPr lang="cs-CZ" sz="2800" dirty="0" err="1" smtClean="0"/>
              <a:t>dividual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presentations</a:t>
            </a:r>
            <a:r>
              <a:rPr lang="cs-CZ" sz="2800" dirty="0" smtClean="0"/>
              <a:t> – WINNERS!</a:t>
            </a:r>
            <a:endParaRPr lang="cs-CZ" sz="2800" dirty="0"/>
          </a:p>
          <a:p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27584" y="1844824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embryology </a:t>
            </a:r>
            <a:r>
              <a:rPr lang="cs-CZ" dirty="0" err="1">
                <a:hlinkClick r:id="rId2"/>
              </a:rPr>
              <a:t>papers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525134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Link </a:t>
            </a:r>
            <a:r>
              <a:rPr lang="cs-CZ" dirty="0" err="1" smtClean="0"/>
              <a:t>for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2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new interesting knowledge over the frame of standard education</a:t>
            </a:r>
          </a:p>
          <a:p>
            <a:r>
              <a:rPr lang="en-US" dirty="0" smtClean="0"/>
              <a:t>Learn to pick up the most important facts</a:t>
            </a:r>
          </a:p>
          <a:p>
            <a:r>
              <a:rPr lang="en-US" dirty="0" smtClean="0"/>
              <a:t>Practice English</a:t>
            </a:r>
          </a:p>
          <a:p>
            <a:r>
              <a:rPr lang="en-US" dirty="0" err="1" smtClean="0"/>
              <a:t>Practi</a:t>
            </a:r>
            <a:r>
              <a:rPr lang="cs-CZ" dirty="0" smtClean="0"/>
              <a:t>c</a:t>
            </a:r>
            <a:r>
              <a:rPr lang="en-US" dirty="0" smtClean="0"/>
              <a:t>e presentation skills</a:t>
            </a:r>
          </a:p>
          <a:p>
            <a:r>
              <a:rPr lang="en-US" dirty="0" smtClean="0"/>
              <a:t>Practice evaluation skills </a:t>
            </a:r>
            <a:r>
              <a:rPr lang="cs-CZ" dirty="0" smtClean="0"/>
              <a:t>– </a:t>
            </a:r>
            <a:r>
              <a:rPr lang="en-US" dirty="0" smtClean="0"/>
              <a:t>learn what impresses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speaker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>
              <a:buFontTx/>
              <a:buChar char="-"/>
            </a:pP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 smtClean="0"/>
              <a:t>collective</a:t>
            </a:r>
            <a:endParaRPr lang="cs-CZ" dirty="0" smtClean="0"/>
          </a:p>
          <a:p>
            <a:pPr marL="342900">
              <a:buFontTx/>
              <a:buChar char="-"/>
            </a:pPr>
            <a:r>
              <a:rPr lang="cs-CZ" dirty="0" err="1" smtClean="0"/>
              <a:t>Sciometrics</a:t>
            </a:r>
            <a:r>
              <a:rPr lang="cs-CZ" dirty="0" smtClean="0"/>
              <a:t> </a:t>
            </a:r>
            <a:r>
              <a:rPr lang="cs-CZ" sz="2000" dirty="0"/>
              <a:t>(WOS - </a:t>
            </a: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login.webofknowledge.com</a:t>
            </a:r>
            <a:r>
              <a:rPr lang="cs-CZ" sz="2000" dirty="0" smtClean="0"/>
              <a:t>, </a:t>
            </a:r>
            <a:r>
              <a:rPr lang="cs-CZ" sz="2000" dirty="0" err="1" smtClean="0"/>
              <a:t>Journal</a:t>
            </a:r>
            <a:r>
              <a:rPr lang="cs-CZ" sz="2000" dirty="0" smtClean="0"/>
              <a:t> </a:t>
            </a:r>
            <a:r>
              <a:rPr lang="cs-CZ" sz="2000" dirty="0" err="1" smtClean="0"/>
              <a:t>Citation</a:t>
            </a:r>
            <a:r>
              <a:rPr lang="cs-CZ" sz="2000" dirty="0" smtClean="0"/>
              <a:t> Report)</a:t>
            </a:r>
            <a:endParaRPr lang="cs-CZ" sz="2000" dirty="0"/>
          </a:p>
          <a:p>
            <a:pPr marL="672084" lvl="1">
              <a:buFontTx/>
              <a:buChar char="-"/>
            </a:pP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</a:p>
          <a:p>
            <a:pPr marL="672084" lvl="1">
              <a:buFontTx/>
              <a:buChar char="-"/>
            </a:pP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/>
          </a:p>
          <a:p>
            <a:pPr marL="342900">
              <a:buFontTx/>
              <a:buChar char="-"/>
            </a:pP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endParaRPr lang="cs-CZ" dirty="0" smtClean="0"/>
          </a:p>
          <a:p>
            <a:pPr marL="342900">
              <a:buFontTx/>
              <a:buChar char="-"/>
            </a:pPr>
            <a:r>
              <a:rPr lang="cs-CZ" dirty="0" err="1" smtClean="0"/>
              <a:t>Methods</a:t>
            </a:r>
            <a:r>
              <a:rPr lang="cs-CZ" dirty="0" smtClean="0"/>
              <a:t> and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, </a:t>
            </a:r>
            <a:r>
              <a:rPr lang="cs-CZ" dirty="0" err="1" smtClean="0"/>
              <a:t>samples</a:t>
            </a:r>
            <a:r>
              <a:rPr lang="cs-CZ" dirty="0" smtClean="0"/>
              <a:t>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7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speaker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Major </a:t>
            </a:r>
            <a:r>
              <a:rPr lang="cs-CZ" dirty="0" err="1" smtClean="0"/>
              <a:t>results</a:t>
            </a:r>
            <a:endParaRPr lang="cs-CZ" dirty="0" smtClean="0"/>
          </a:p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disscussion</a:t>
            </a:r>
            <a:endParaRPr lang="cs-CZ" dirty="0" smtClean="0"/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1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sz="2000" dirty="0" smtClean="0"/>
              <a:t>(socrative.com)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parameters</a:t>
            </a:r>
            <a:endParaRPr lang="cs-CZ" dirty="0" smtClean="0"/>
          </a:p>
          <a:p>
            <a:pPr lvl="1"/>
            <a:r>
              <a:rPr lang="cs-CZ" dirty="0" smtClean="0"/>
              <a:t>Best </a:t>
            </a:r>
            <a:r>
              <a:rPr lang="cs-CZ" dirty="0" err="1" smtClean="0"/>
              <a:t>paper</a:t>
            </a:r>
            <a:endParaRPr lang="cs-CZ" dirty="0" smtClean="0"/>
          </a:p>
          <a:p>
            <a:pPr lvl="1"/>
            <a:r>
              <a:rPr lang="cs-CZ" dirty="0" smtClean="0"/>
              <a:t>Best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lvl="1"/>
            <a:r>
              <a:rPr lang="cs-CZ" dirty="0" smtClean="0"/>
              <a:t>Best </a:t>
            </a:r>
            <a:r>
              <a:rPr lang="cs-CZ" dirty="0" err="1" smtClean="0"/>
              <a:t>performer</a:t>
            </a:r>
            <a:endParaRPr lang="cs-CZ" dirty="0" smtClean="0"/>
          </a:p>
          <a:p>
            <a:pPr lvl="1"/>
            <a:r>
              <a:rPr lang="cs-CZ" dirty="0" smtClean="0"/>
              <a:t>Best </a:t>
            </a:r>
            <a:r>
              <a:rPr lang="cs-CZ" dirty="0" err="1" smtClean="0"/>
              <a:t>debater</a:t>
            </a:r>
            <a:endParaRPr lang="cs-CZ" dirty="0" smtClean="0"/>
          </a:p>
          <a:p>
            <a:pPr lvl="2"/>
            <a:r>
              <a:rPr lang="cs-CZ" dirty="0" err="1" smtClean="0"/>
              <a:t>Winners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„zápočet“ </a:t>
            </a:r>
            <a:r>
              <a:rPr lang="cs-CZ" dirty="0" err="1" smtClean="0"/>
              <a:t>presentations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lvl="2"/>
            <a:endParaRPr lang="cs-CZ" dirty="0"/>
          </a:p>
          <a:p>
            <a:r>
              <a:rPr lang="cs-CZ" dirty="0" err="1" smtClean="0"/>
              <a:t>Quick</a:t>
            </a:r>
            <a:r>
              <a:rPr lang="cs-CZ" dirty="0" smtClean="0"/>
              <a:t> </a:t>
            </a:r>
            <a:r>
              <a:rPr lang="cs-CZ" dirty="0" err="1" smtClean="0"/>
              <a:t>quiz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stuck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mind</a:t>
            </a:r>
          </a:p>
        </p:txBody>
      </p:sp>
    </p:spTree>
    <p:extLst>
      <p:ext uri="{BB962C8B-B14F-4D97-AF65-F5344CB8AC3E}">
        <p14:creationId xmlns:p14="http://schemas.microsoft.com/office/powerpoint/2010/main" val="4825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1305</TotalTime>
  <Words>162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Consolas</vt:lpstr>
      <vt:lpstr>Corbel</vt:lpstr>
      <vt:lpstr>Wingdings</vt:lpstr>
      <vt:lpstr>Wingdings 2</vt:lpstr>
      <vt:lpstr>Wingdings 3</vt:lpstr>
      <vt:lpstr>Metro</vt:lpstr>
      <vt:lpstr>In teresting papers in embryology field</vt:lpstr>
      <vt:lpstr>Goals of this task</vt:lpstr>
      <vt:lpstr>1st speaker</vt:lpstr>
      <vt:lpstr>2nd speaker</vt:lpstr>
      <vt:lpstr>Final evaluation (socrative.com)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papers in embryology field</dc:title>
  <dc:creator>Jipro</dc:creator>
  <cp:lastModifiedBy>jipro@email.cz</cp:lastModifiedBy>
  <cp:revision>22</cp:revision>
  <dcterms:created xsi:type="dcterms:W3CDTF">2018-10-02T07:32:41Z</dcterms:created>
  <dcterms:modified xsi:type="dcterms:W3CDTF">2023-04-20T09:48:41Z</dcterms:modified>
</cp:coreProperties>
</file>