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C4F-82F1-403D-8718-81F4C4BF7525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CA27-626F-4EA9-9D5A-52E03E558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45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C4F-82F1-403D-8718-81F4C4BF7525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CA27-626F-4EA9-9D5A-52E03E558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6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C4F-82F1-403D-8718-81F4C4BF7525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CA27-626F-4EA9-9D5A-52E03E558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94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C4F-82F1-403D-8718-81F4C4BF7525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CA27-626F-4EA9-9D5A-52E03E558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2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C4F-82F1-403D-8718-81F4C4BF7525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CA27-626F-4EA9-9D5A-52E03E558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8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C4F-82F1-403D-8718-81F4C4BF7525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CA27-626F-4EA9-9D5A-52E03E558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45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C4F-82F1-403D-8718-81F4C4BF7525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CA27-626F-4EA9-9D5A-52E03E558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88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C4F-82F1-403D-8718-81F4C4BF7525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CA27-626F-4EA9-9D5A-52E03E558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03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C4F-82F1-403D-8718-81F4C4BF7525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CA27-626F-4EA9-9D5A-52E03E558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92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C4F-82F1-403D-8718-81F4C4BF7525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CA27-626F-4EA9-9D5A-52E03E558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39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C4F-82F1-403D-8718-81F4C4BF7525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CA27-626F-4EA9-9D5A-52E03E558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68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DC4F-82F1-403D-8718-81F4C4BF7525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DCA27-626F-4EA9-9D5A-52E03E558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0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422904" cy="47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42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1" y="1052736"/>
            <a:ext cx="8939469" cy="502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747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Předvádění na obrazovce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systému Office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1</cp:revision>
  <dcterms:created xsi:type="dcterms:W3CDTF">2023-04-14T07:18:34Z</dcterms:created>
  <dcterms:modified xsi:type="dcterms:W3CDTF">2023-04-14T07:20:25Z</dcterms:modified>
</cp:coreProperties>
</file>