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4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60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61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9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6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5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11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5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86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00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3D229-1456-4DC0-86EB-0C68A20EE980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E636E-3431-434E-B3FF-ED7A9E306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4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619434" cy="484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5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8391"/>
            <a:ext cx="8062864" cy="453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8566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Předvádění na obrazovce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systému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1</cp:revision>
  <dcterms:created xsi:type="dcterms:W3CDTF">2023-04-14T07:13:24Z</dcterms:created>
  <dcterms:modified xsi:type="dcterms:W3CDTF">2023-04-14T07:15:13Z</dcterms:modified>
</cp:coreProperties>
</file>