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DC508-AD75-4D56-BE07-E3639921201E}" type="datetimeFigureOut">
              <a:rPr lang="cs-CZ" smtClean="0"/>
              <a:t>14.4.2023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CCF3-8BF4-4945-B600-FEF4703015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5698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DC508-AD75-4D56-BE07-E3639921201E}" type="datetimeFigureOut">
              <a:rPr lang="cs-CZ" smtClean="0"/>
              <a:t>14.4.2023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CCF3-8BF4-4945-B600-FEF4703015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9628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DC508-AD75-4D56-BE07-E3639921201E}" type="datetimeFigureOut">
              <a:rPr lang="cs-CZ" smtClean="0"/>
              <a:t>14.4.2023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CCF3-8BF4-4945-B600-FEF4703015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5358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DC508-AD75-4D56-BE07-E3639921201E}" type="datetimeFigureOut">
              <a:rPr lang="cs-CZ" smtClean="0"/>
              <a:t>14.4.2023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CCF3-8BF4-4945-B600-FEF4703015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5550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DC508-AD75-4D56-BE07-E3639921201E}" type="datetimeFigureOut">
              <a:rPr lang="cs-CZ" smtClean="0"/>
              <a:t>14.4.2023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CCF3-8BF4-4945-B600-FEF4703015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1927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DC508-AD75-4D56-BE07-E3639921201E}" type="datetimeFigureOut">
              <a:rPr lang="cs-CZ" smtClean="0"/>
              <a:t>14.4.2023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CCF3-8BF4-4945-B600-FEF4703015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9262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DC508-AD75-4D56-BE07-E3639921201E}" type="datetimeFigureOut">
              <a:rPr lang="cs-CZ" smtClean="0"/>
              <a:t>14.4.2023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CCF3-8BF4-4945-B600-FEF4703015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6487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DC508-AD75-4D56-BE07-E3639921201E}" type="datetimeFigureOut">
              <a:rPr lang="cs-CZ" smtClean="0"/>
              <a:t>14.4.2023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CCF3-8BF4-4945-B600-FEF4703015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417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DC508-AD75-4D56-BE07-E3639921201E}" type="datetimeFigureOut">
              <a:rPr lang="cs-CZ" smtClean="0"/>
              <a:t>14.4.2023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CCF3-8BF4-4945-B600-FEF4703015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844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DC508-AD75-4D56-BE07-E3639921201E}" type="datetimeFigureOut">
              <a:rPr lang="cs-CZ" smtClean="0"/>
              <a:t>14.4.2023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CCF3-8BF4-4945-B600-FEF4703015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1518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DC508-AD75-4D56-BE07-E3639921201E}" type="datetimeFigureOut">
              <a:rPr lang="cs-CZ" smtClean="0"/>
              <a:t>14.4.2023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CCF3-8BF4-4945-B600-FEF4703015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808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DC508-AD75-4D56-BE07-E3639921201E}" type="datetimeFigureOut">
              <a:rPr lang="cs-CZ" smtClean="0"/>
              <a:t>14.4.2023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3CCF3-8BF4-4945-B600-FEF4703015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8110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638928" cy="4859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3729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704967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847969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Předvádění na obrazovce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3" baseType="lpstr">
      <vt:lpstr>Motiv systému Office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admin</dc:creator>
  <cp:lastModifiedBy>admin</cp:lastModifiedBy>
  <cp:revision>1</cp:revision>
  <dcterms:created xsi:type="dcterms:W3CDTF">2023-04-14T07:07:20Z</dcterms:created>
  <dcterms:modified xsi:type="dcterms:W3CDTF">2023-04-14T07:12:36Z</dcterms:modified>
</cp:coreProperties>
</file>