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2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22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50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97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02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4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1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61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07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59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F131-F2FF-4A07-8D7A-C95D02F2BEED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0813-72E9-45BB-8176-845C95457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0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66854" cy="44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663042" cy="54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26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Předvádění na obrazovce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</cp:revision>
  <dcterms:created xsi:type="dcterms:W3CDTF">2023-04-14T07:16:04Z</dcterms:created>
  <dcterms:modified xsi:type="dcterms:W3CDTF">2023-04-14T07:17:39Z</dcterms:modified>
</cp:coreProperties>
</file>