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" y="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47E4-D60B-4997-82F8-40BAD3C7DB60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59AB-3563-445E-9318-4C875D9C4D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840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47E4-D60B-4997-82F8-40BAD3C7DB60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59AB-3563-445E-9318-4C875D9C4D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68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47E4-D60B-4997-82F8-40BAD3C7DB60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59AB-3563-445E-9318-4C875D9C4D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25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47E4-D60B-4997-82F8-40BAD3C7DB60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59AB-3563-445E-9318-4C875D9C4D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162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47E4-D60B-4997-82F8-40BAD3C7DB60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59AB-3563-445E-9318-4C875D9C4D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778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47E4-D60B-4997-82F8-40BAD3C7DB60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59AB-3563-445E-9318-4C875D9C4D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455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47E4-D60B-4997-82F8-40BAD3C7DB60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59AB-3563-445E-9318-4C875D9C4D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18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47E4-D60B-4997-82F8-40BAD3C7DB60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59AB-3563-445E-9318-4C875D9C4D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84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47E4-D60B-4997-82F8-40BAD3C7DB60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59AB-3563-445E-9318-4C875D9C4D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80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47E4-D60B-4997-82F8-40BAD3C7DB60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59AB-3563-445E-9318-4C875D9C4D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376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47E4-D60B-4997-82F8-40BAD3C7DB60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C59AB-3563-445E-9318-4C875D9C4D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83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047E4-D60B-4997-82F8-40BAD3C7DB60}" type="datetimeFigureOut">
              <a:rPr lang="cs-CZ" smtClean="0"/>
              <a:t>14.4.2023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C59AB-3563-445E-9318-4C875D9C4D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6889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0" cy="857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35093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Předvádění na obrazovce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MU</dc:creator>
  <cp:lastModifiedBy>MU</cp:lastModifiedBy>
  <cp:revision>1</cp:revision>
  <dcterms:created xsi:type="dcterms:W3CDTF">2023-04-14T08:02:11Z</dcterms:created>
  <dcterms:modified xsi:type="dcterms:W3CDTF">2023-04-14T08:02:30Z</dcterms:modified>
</cp:coreProperties>
</file>