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4" y="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56FE-5132-486D-B8F2-97B4314CBBF6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3FEC-073F-48F3-B454-515A78534A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327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56FE-5132-486D-B8F2-97B4314CBBF6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3FEC-073F-48F3-B454-515A78534A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735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56FE-5132-486D-B8F2-97B4314CBBF6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3FEC-073F-48F3-B454-515A78534A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372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56FE-5132-486D-B8F2-97B4314CBBF6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3FEC-073F-48F3-B454-515A78534A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231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56FE-5132-486D-B8F2-97B4314CBBF6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3FEC-073F-48F3-B454-515A78534A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839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56FE-5132-486D-B8F2-97B4314CBBF6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3FEC-073F-48F3-B454-515A78534A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3967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56FE-5132-486D-B8F2-97B4314CBBF6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3FEC-073F-48F3-B454-515A78534A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734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56FE-5132-486D-B8F2-97B4314CBBF6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3FEC-073F-48F3-B454-515A78534A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6163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56FE-5132-486D-B8F2-97B4314CBBF6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3FEC-073F-48F3-B454-515A78534A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496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56FE-5132-486D-B8F2-97B4314CBBF6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3FEC-073F-48F3-B454-515A78534A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712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56FE-5132-486D-B8F2-97B4314CBBF6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3FEC-073F-48F3-B454-515A78534A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654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556FE-5132-486D-B8F2-97B4314CBBF6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13FEC-073F-48F3-B454-515A78534A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4250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0" cy="857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98337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Předvádění na obrazovce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MU</dc:creator>
  <cp:lastModifiedBy>MU</cp:lastModifiedBy>
  <cp:revision>1</cp:revision>
  <dcterms:created xsi:type="dcterms:W3CDTF">2023-04-14T07:59:51Z</dcterms:created>
  <dcterms:modified xsi:type="dcterms:W3CDTF">2023-04-14T08:00:34Z</dcterms:modified>
</cp:coreProperties>
</file>