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85" r:id="rId3"/>
    <p:sldId id="287" r:id="rId4"/>
    <p:sldId id="286" r:id="rId5"/>
    <p:sldId id="288" r:id="rId6"/>
    <p:sldId id="292" r:id="rId7"/>
    <p:sldId id="293" r:id="rId8"/>
    <p:sldId id="289" r:id="rId9"/>
    <p:sldId id="291" r:id="rId10"/>
    <p:sldId id="294" r:id="rId11"/>
    <p:sldId id="295" r:id="rId12"/>
    <p:sldId id="296" r:id="rId13"/>
    <p:sldId id="290" r:id="rId14"/>
    <p:sldId id="297" r:id="rId15"/>
    <p:sldId id="298" r:id="rId16"/>
    <p:sldId id="284" r:id="rId1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8929" autoAdjust="0"/>
  </p:normalViewPr>
  <p:slideViewPr>
    <p:cSldViewPr>
      <p:cViewPr varScale="1">
        <p:scale>
          <a:sx n="68" d="100"/>
          <a:sy n="68" d="100"/>
        </p:scale>
        <p:origin x="8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M:\Vyuka\C6320_Kinetika\C6320%20Texty%20k%20p&#345;edn&#225;&#353;ce%20a%20semin&#225;&#345;\L04%20&#344;e&#353;en&#237;%20jednosm&#283;rn&#253;ch%20reak&#269;n&#237;ch%20sch&#233;mat\L04_7_Obrat%20rychlost%20a%20rovnov&#225;ha%20I2+H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'Obousměrná kinetika'!$B$44</c:f>
              <c:strCache>
                <c:ptCount val="1"/>
                <c:pt idx="0">
                  <c:v>X /mol m-3</c:v>
                </c:pt>
              </c:strCache>
            </c:strRef>
          </c:tx>
          <c:xVal>
            <c:numRef>
              <c:f>'Obousměrná kinetika'!$A$45:$A$506</c:f>
              <c:numCache>
                <c:formatCode>General</c:formatCode>
                <c:ptCount val="462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</c:numCache>
            </c:numRef>
          </c:xVal>
          <c:yVal>
            <c:numRef>
              <c:f>'Obousměrná kinetika'!$B$45:$B$506</c:f>
              <c:numCache>
                <c:formatCode>General</c:formatCode>
                <c:ptCount val="462"/>
                <c:pt idx="0">
                  <c:v>0</c:v>
                </c:pt>
                <c:pt idx="1">
                  <c:v>4.0000000000000003E-5</c:v>
                </c:pt>
                <c:pt idx="2">
                  <c:v>7.9478400000000001E-5</c:v>
                </c:pt>
                <c:pt idx="3">
                  <c:v>1.1843886398393345E-4</c:v>
                </c:pt>
                <c:pt idx="4">
                  <c:v>1.5688513098764052E-4</c:v>
                </c:pt>
                <c:pt idx="5">
                  <c:v>1.9482101134047616E-4</c:v>
                </c:pt>
                <c:pt idx="6">
                  <c:v>2.3225038296659025E-4</c:v>
                </c:pt>
                <c:pt idx="7">
                  <c:v>2.6917718774763645E-4</c:v>
                </c:pt>
                <c:pt idx="8">
                  <c:v>3.0560542794851346E-4</c:v>
                </c:pt>
                <c:pt idx="9">
                  <c:v>3.4153916270759119E-4</c:v>
                </c:pt>
                <c:pt idx="10">
                  <c:v>3.7698250459272951E-4</c:v>
                </c:pt>
                <c:pt idx="11">
                  <c:v>4.1193961622425506E-4</c:v>
                </c:pt>
                <c:pt idx="12">
                  <c:v>4.4641470696592478E-4</c:v>
                </c:pt>
                <c:pt idx="13">
                  <c:v>4.8041202968477227E-4</c:v>
                </c:pt>
                <c:pt idx="14">
                  <c:v>5.1393587758060441E-4</c:v>
                </c:pt>
                <c:pt idx="15">
                  <c:v>5.4699058108579203E-4</c:v>
                </c:pt>
                <c:pt idx="16">
                  <c:v>5.7958050483588013E-4</c:v>
                </c:pt>
                <c:pt idx="17">
                  <c:v>6.1171004471142782E-4</c:v>
                </c:pt>
                <c:pt idx="18">
                  <c:v>6.4338362495137838E-4</c:v>
                </c:pt>
                <c:pt idx="19">
                  <c:v>6.7460569533815489E-4</c:v>
                </c:pt>
                <c:pt idx="20">
                  <c:v>7.053807284545762E-4</c:v>
                </c:pt>
                <c:pt idx="21">
                  <c:v>7.3571321701259153E-4</c:v>
                </c:pt>
                <c:pt idx="22">
                  <c:v>7.6560767125374081E-4</c:v>
                </c:pt>
                <c:pt idx="23">
                  <c:v>7.9506861642115957E-4</c:v>
                </c:pt>
                <c:pt idx="24">
                  <c:v>8.2410059030286673E-4</c:v>
                </c:pt>
                <c:pt idx="25">
                  <c:v>8.5270814084599197E-4</c:v>
                </c:pt>
                <c:pt idx="26">
                  <c:v>8.808958238415291E-4</c:v>
                </c:pt>
                <c:pt idx="27">
                  <c:v>9.0866820067912778E-4</c:v>
                </c:pt>
                <c:pt idx="28">
                  <c:v>9.3602983617137368E-4</c:v>
                </c:pt>
                <c:pt idx="29">
                  <c:v>9.6298529644694281E-4</c:v>
                </c:pt>
                <c:pt idx="30">
                  <c:v>9.8953914691195959E-4</c:v>
                </c:pt>
                <c:pt idx="31">
                  <c:v>1.0156959502788327E-3</c:v>
                </c:pt>
                <c:pt idx="32">
                  <c:v>1.041460264661795E-3</c:v>
                </c:pt>
                <c:pt idx="33">
                  <c:v>1.0668366417383222E-3</c:v>
                </c:pt>
                <c:pt idx="34">
                  <c:v>1.0918296249755686E-3</c:v>
                </c:pt>
                <c:pt idx="35">
                  <c:v>1.116443747920912E-3</c:v>
                </c:pt>
                <c:pt idx="36">
                  <c:v>1.1406835325556686E-3</c:v>
                </c:pt>
                <c:pt idx="37">
                  <c:v>1.1645534877110012E-3</c:v>
                </c:pt>
                <c:pt idx="38">
                  <c:v>1.1880581075450183E-3</c:v>
                </c:pt>
                <c:pt idx="39">
                  <c:v>1.2112018700800298E-3</c:v>
                </c:pt>
                <c:pt idx="40">
                  <c:v>1.2339892357989041E-3</c:v>
                </c:pt>
                <c:pt idx="41">
                  <c:v>1.2564246462994509E-3</c:v>
                </c:pt>
                <c:pt idx="42">
                  <c:v>1.2785125230057293E-3</c:v>
                </c:pt>
                <c:pt idx="43">
                  <c:v>1.3002572659351725E-3</c:v>
                </c:pt>
                <c:pt idx="44">
                  <c:v>1.3216632525203981E-3</c:v>
                </c:pt>
                <c:pt idx="45">
                  <c:v>1.3427348364845701E-3</c:v>
                </c:pt>
                <c:pt idx="46">
                  <c:v>1.3634763467691615E-3</c:v>
                </c:pt>
                <c:pt idx="47">
                  <c:v>1.3838920865129635E-3</c:v>
                </c:pt>
                <c:pt idx="48">
                  <c:v>1.4039863320811819E-3</c:v>
                </c:pt>
                <c:pt idx="49">
                  <c:v>1.4237633321434557E-3</c:v>
                </c:pt>
                <c:pt idx="50">
                  <c:v>1.4432273067996346E-3</c:v>
                </c:pt>
                <c:pt idx="51">
                  <c:v>1.4623824467521471E-3</c:v>
                </c:pt>
                <c:pt idx="52">
                  <c:v>1.4812329125238003E-3</c:v>
                </c:pt>
                <c:pt idx="53">
                  <c:v>1.4997828337198471E-3</c:v>
                </c:pt>
                <c:pt idx="54">
                  <c:v>1.5180363083331684E-3</c:v>
                </c:pt>
                <c:pt idx="55">
                  <c:v>1.5359974020914193E-3</c:v>
                </c:pt>
                <c:pt idx="56">
                  <c:v>1.5536701478449993E-3</c:v>
                </c:pt>
                <c:pt idx="57">
                  <c:v>1.5710585449947097E-3</c:v>
                </c:pt>
                <c:pt idx="58">
                  <c:v>1.5881665589579776E-3</c:v>
                </c:pt>
                <c:pt idx="59">
                  <c:v>1.6049981206725315E-3</c:v>
                </c:pt>
                <c:pt idx="60">
                  <c:v>1.6215571261364264E-3</c:v>
                </c:pt>
                <c:pt idx="61">
                  <c:v>1.6378474359833291E-3</c:v>
                </c:pt>
                <c:pt idx="62">
                  <c:v>1.6538728750919887E-3</c:v>
                </c:pt>
                <c:pt idx="63">
                  <c:v>1.6696372322288278E-3</c:v>
                </c:pt>
                <c:pt idx="64">
                  <c:v>1.6851442597226084E-3</c:v>
                </c:pt>
                <c:pt idx="65">
                  <c:v>1.7003976731701383E-3</c:v>
                </c:pt>
                <c:pt idx="66">
                  <c:v>1.7154011511720042E-3</c:v>
                </c:pt>
                <c:pt idx="67">
                  <c:v>1.7301583350973261E-3</c:v>
                </c:pt>
                <c:pt idx="68">
                  <c:v>1.744672828876554E-3</c:v>
                </c:pt>
                <c:pt idx="69">
                  <c:v>1.7589481988213387E-3</c:v>
                </c:pt>
                <c:pt idx="70">
                  <c:v>1.7729879734705244E-3</c:v>
                </c:pt>
                <c:pt idx="71">
                  <c:v>1.7867956434613366E-3</c:v>
                </c:pt>
                <c:pt idx="72">
                  <c:v>1.800374661424847E-3</c:v>
                </c:pt>
                <c:pt idx="73">
                  <c:v>1.8137284419048234E-3</c:v>
                </c:pt>
                <c:pt idx="74">
                  <c:v>1.8268603612990862E-3</c:v>
                </c:pt>
                <c:pt idx="75">
                  <c:v>1.8397737578225123E-3</c:v>
                </c:pt>
                <c:pt idx="76">
                  <c:v>1.8524719314908472E-3</c:v>
                </c:pt>
                <c:pt idx="77">
                  <c:v>1.8649581441245048E-3</c:v>
                </c:pt>
                <c:pt idx="78">
                  <c:v>1.87723561937155E-3</c:v>
                </c:pt>
                <c:pt idx="79">
                  <c:v>1.8893075427490824E-3</c:v>
                </c:pt>
                <c:pt idx="80">
                  <c:v>1.9011770617022559E-3</c:v>
                </c:pt>
                <c:pt idx="81">
                  <c:v>1.9128472856801838E-3</c:v>
                </c:pt>
                <c:pt idx="82">
                  <c:v>1.9243212862280073E-3</c:v>
                </c:pt>
                <c:pt idx="83">
                  <c:v>1.935602097094413E-3</c:v>
                </c:pt>
                <c:pt idx="84">
                  <c:v>1.9466927143539094E-3</c:v>
                </c:pt>
                <c:pt idx="85">
                  <c:v>1.9575960965431899E-3</c:v>
                </c:pt>
                <c:pt idx="86">
                  <c:v>1.9683151648109275E-3</c:v>
                </c:pt>
                <c:pt idx="87">
                  <c:v>1.9788528030803606E-3</c:v>
                </c:pt>
                <c:pt idx="88">
                  <c:v>1.9892118582240568E-3</c:v>
                </c:pt>
                <c:pt idx="89">
                  <c:v>1.9993951402502447E-3</c:v>
                </c:pt>
                <c:pt idx="90">
                  <c:v>2.0094054225001353E-3</c:v>
                </c:pt>
                <c:pt idx="91">
                  <c:v>2.0192454418556604E-3</c:v>
                </c:pt>
                <c:pt idx="92">
                  <c:v>2.0289178989570823E-3</c:v>
                </c:pt>
                <c:pt idx="93">
                  <c:v>2.0384254584299316E-3</c:v>
                </c:pt>
                <c:pt idx="94">
                  <c:v>2.0477707491207676E-3</c:v>
                </c:pt>
                <c:pt idx="95">
                  <c:v>2.0569563643412429E-3</c:v>
                </c:pt>
                <c:pt idx="96">
                  <c:v>2.0659848621200029E-3</c:v>
                </c:pt>
                <c:pt idx="97">
                  <c:v>2.0748587654619336E-3</c:v>
                </c:pt>
                <c:pt idx="98">
                  <c:v>2.0835805626143143E-3</c:v>
                </c:pt>
                <c:pt idx="99">
                  <c:v>2.0921527073394243E-3</c:v>
                </c:pt>
                <c:pt idx="100">
                  <c:v>2.1005776191931843E-3</c:v>
                </c:pt>
                <c:pt idx="101">
                  <c:v>2.1088576838094175E-3</c:v>
                </c:pt>
                <c:pt idx="102">
                  <c:v>2.1169952531893332E-3</c:v>
                </c:pt>
                <c:pt idx="103">
                  <c:v>2.1249926459958458E-3</c:v>
                </c:pt>
                <c:pt idx="104">
                  <c:v>2.1328521478523638E-3</c:v>
                </c:pt>
                <c:pt idx="105">
                  <c:v>2.1405760116456848E-3</c:v>
                </c:pt>
                <c:pt idx="106">
                  <c:v>2.148166457832658E-3</c:v>
                </c:pt>
                <c:pt idx="107">
                  <c:v>2.155625674750276E-3</c:v>
                </c:pt>
                <c:pt idx="108">
                  <c:v>2.1629558189288798E-3</c:v>
                </c:pt>
                <c:pt idx="109">
                  <c:v>2.1701590154081661E-3</c:v>
                </c:pt>
                <c:pt idx="110">
                  <c:v>2.177237358055703E-3</c:v>
                </c:pt>
                <c:pt idx="111">
                  <c:v>2.1841929098876654E-3</c:v>
                </c:pt>
                <c:pt idx="112">
                  <c:v>2.1910277033915224E-3</c:v>
                </c:pt>
                <c:pt idx="113">
                  <c:v>2.1977437408504034E-3</c:v>
                </c:pt>
                <c:pt idx="114">
                  <c:v>2.2043429946689013E-3</c:v>
                </c:pt>
                <c:pt idx="115">
                  <c:v>2.2108274077000598E-3</c:v>
                </c:pt>
                <c:pt idx="116">
                  <c:v>2.2171988935733213E-3</c:v>
                </c:pt>
                <c:pt idx="117">
                  <c:v>2.2234593370232055E-3</c:v>
                </c:pt>
                <c:pt idx="118">
                  <c:v>2.2296105942185081E-3</c:v>
                </c:pt>
                <c:pt idx="119">
                  <c:v>2.2356544930918162E-3</c:v>
                </c:pt>
                <c:pt idx="120">
                  <c:v>2.2415928336691412E-3</c:v>
                </c:pt>
                <c:pt idx="121">
                  <c:v>2.2474273883994855E-3</c:v>
                </c:pt>
                <c:pt idx="122">
                  <c:v>2.2531599024841645E-3</c:v>
                </c:pt>
                <c:pt idx="123">
                  <c:v>2.2587920942057078E-3</c:v>
                </c:pt>
                <c:pt idx="124">
                  <c:v>2.2643256552561876E-3</c:v>
                </c:pt>
                <c:pt idx="125">
                  <c:v>2.2697622510648059E-3</c:v>
                </c:pt>
                <c:pt idx="126">
                  <c:v>2.2751035211246045E-3</c:v>
                </c:pt>
                <c:pt idx="127">
                  <c:v>2.2803510793181513E-3</c:v>
                </c:pt>
                <c:pt idx="128">
                  <c:v>2.2855065142420678E-3</c:v>
                </c:pt>
                <c:pt idx="129">
                  <c:v>2.2905713895302782E-3</c:v>
                </c:pt>
                <c:pt idx="130">
                  <c:v>2.2955472441758499E-3</c:v>
                </c:pt>
                <c:pt idx="131">
                  <c:v>2.3004355928513205E-3</c:v>
                </c:pt>
                <c:pt idx="132">
                  <c:v>2.3052379262273963E-3</c:v>
                </c:pt>
                <c:pt idx="133">
                  <c:v>2.309955711289923E-3</c:v>
                </c:pt>
                <c:pt idx="134">
                  <c:v>2.3145903916550335E-3</c:v>
                </c:pt>
                <c:pt idx="135">
                  <c:v>2.319143387882376E-3</c:v>
                </c:pt>
                <c:pt idx="136">
                  <c:v>2.3236160977863464E-3</c:v>
                </c:pt>
                <c:pt idx="137">
                  <c:v>2.3280098967452321E-3</c:v>
                </c:pt>
                <c:pt idx="138">
                  <c:v>2.3323261380082004E-3</c:v>
                </c:pt>
                <c:pt idx="139">
                  <c:v>2.3365661530000575E-3</c:v>
                </c:pt>
                <c:pt idx="140">
                  <c:v>2.340731251623711E-3</c:v>
                </c:pt>
                <c:pt idx="141">
                  <c:v>2.3448227225602745E-3</c:v>
                </c:pt>
                <c:pt idx="142">
                  <c:v>2.3488418335667559E-3</c:v>
                </c:pt>
                <c:pt idx="143">
                  <c:v>2.3527898317712748E-3</c:v>
                </c:pt>
                <c:pt idx="144">
                  <c:v>2.3566679439657621E-3</c:v>
                </c:pt>
                <c:pt idx="145">
                  <c:v>2.3604773768960913E-3</c:v>
                </c:pt>
                <c:pt idx="146">
                  <c:v>2.3642193175496041E-3</c:v>
                </c:pt>
                <c:pt idx="147">
                  <c:v>2.3678949334399843E-3</c:v>
                </c:pt>
                <c:pt idx="148">
                  <c:v>2.3715053728894536E-3</c:v>
                </c:pt>
                <c:pt idx="149">
                  <c:v>2.3750517653082473E-3</c:v>
                </c:pt>
                <c:pt idx="150">
                  <c:v>2.3785352214713462E-3</c:v>
                </c:pt>
                <c:pt idx="151">
                  <c:v>2.3819568337924389E-3</c:v>
                </c:pt>
                <c:pt idx="152">
                  <c:v>2.3853176765950869E-3</c:v>
                </c:pt>
                <c:pt idx="153">
                  <c:v>2.3886188063810738E-3</c:v>
                </c:pt>
                <c:pt idx="154">
                  <c:v>2.3918612620959226E-3</c:v>
                </c:pt>
                <c:pt idx="155">
                  <c:v>2.3950460653915603E-3</c:v>
                </c:pt>
                <c:pt idx="156">
                  <c:v>2.3981742208861226E-3</c:v>
                </c:pt>
                <c:pt idx="157">
                  <c:v>2.4012467164208802E-3</c:v>
                </c:pt>
                <c:pt idx="158">
                  <c:v>2.4042645233142866E-3</c:v>
                </c:pt>
                <c:pt idx="159">
                  <c:v>2.4072285966131334E-3</c:v>
                </c:pt>
                <c:pt idx="160">
                  <c:v>2.4101398753408106E-3</c:v>
                </c:pt>
                <c:pt idx="161">
                  <c:v>2.4129992827426725E-3</c:v>
                </c:pt>
                <c:pt idx="162">
                  <c:v>2.4158077265285013E-3</c:v>
                </c:pt>
                <c:pt idx="163">
                  <c:v>2.4185660991120762E-3</c:v>
                </c:pt>
                <c:pt idx="164">
                  <c:v>2.4212752778478446E-3</c:v>
                </c:pt>
                <c:pt idx="165">
                  <c:v>2.4239361252647055E-3</c:v>
                </c:pt>
                <c:pt idx="166">
                  <c:v>2.4265494892969012E-3</c:v>
                </c:pt>
                <c:pt idx="167">
                  <c:v>2.4291162035120347E-3</c:v>
                </c:pt>
                <c:pt idx="168">
                  <c:v>2.4316370873362137E-3</c:v>
                </c:pt>
                <c:pt idx="169">
                  <c:v>2.4341129462763338E-3</c:v>
                </c:pt>
                <c:pt idx="170">
                  <c:v>2.4365445721395117E-3</c:v>
                </c:pt>
                <c:pt idx="171">
                  <c:v>2.4389327432496753E-3</c:v>
                </c:pt>
                <c:pt idx="172">
                  <c:v>2.4412782246613345E-3</c:v>
                </c:pt>
                <c:pt idx="173">
                  <c:v>2.4435817683705315E-3</c:v>
                </c:pt>
                <c:pt idx="174">
                  <c:v>2.4458441135230017E-3</c:v>
                </c:pt>
                <c:pt idx="175">
                  <c:v>2.4480659866195475E-3</c:v>
                </c:pt>
                <c:pt idx="176">
                  <c:v>2.4502481017186499E-3</c:v>
                </c:pt>
                <c:pt idx="177">
                  <c:v>2.4523911606363314E-3</c:v>
                </c:pt>
                <c:pt idx="178">
                  <c:v>2.4544958531432918E-3</c:v>
                </c:pt>
                <c:pt idx="179">
                  <c:v>2.4565628571593316E-3</c:v>
                </c:pt>
                <c:pt idx="180">
                  <c:v>2.4585928389450852E-3</c:v>
                </c:pt>
                <c:pt idx="181">
                  <c:v>2.4605864532910868E-3</c:v>
                </c:pt>
                <c:pt idx="182">
                  <c:v>2.4625443437041833E-3</c:v>
                </c:pt>
                <c:pt idx="183">
                  <c:v>2.4644671425913191E-3</c:v>
                </c:pt>
                <c:pt idx="184">
                  <c:v>2.4663554714407197E-3</c:v>
                </c:pt>
                <c:pt idx="185">
                  <c:v>2.4682099410004849E-3</c:v>
                </c:pt>
                <c:pt idx="186">
                  <c:v>2.470031151454625E-3</c:v>
                </c:pt>
                <c:pt idx="187">
                  <c:v>2.4718196925965588E-3</c:v>
                </c:pt>
                <c:pt idx="188">
                  <c:v>2.4735761440000956E-3</c:v>
                </c:pt>
                <c:pt idx="189">
                  <c:v>2.475301075187928E-3</c:v>
                </c:pt>
                <c:pt idx="190">
                  <c:v>2.4769950457976583E-3</c:v>
                </c:pt>
                <c:pt idx="191">
                  <c:v>2.4786586057453826E-3</c:v>
                </c:pt>
                <c:pt idx="192">
                  <c:v>2.4802922953868572E-3</c:v>
                </c:pt>
                <c:pt idx="193">
                  <c:v>2.4818966456762724E-3</c:v>
                </c:pt>
                <c:pt idx="194">
                  <c:v>2.4834721783226613E-3</c:v>
                </c:pt>
                <c:pt idx="195">
                  <c:v>2.485019405943964E-3</c:v>
                </c:pt>
                <c:pt idx="196">
                  <c:v>2.4865388322187743E-3</c:v>
                </c:pt>
                <c:pt idx="197">
                  <c:v>2.4880309520357983E-3</c:v>
                </c:pt>
                <c:pt idx="198">
                  <c:v>2.4894962516410447E-3</c:v>
                </c:pt>
                <c:pt idx="199">
                  <c:v>2.4909352087827763E-3</c:v>
                </c:pt>
                <c:pt idx="200">
                  <c:v>2.4923482928542466E-3</c:v>
                </c:pt>
                <c:pt idx="201">
                  <c:v>2.4937359650342478E-3</c:v>
                </c:pt>
                <c:pt idx="202">
                  <c:v>2.4950986784254971E-3</c:v>
                </c:pt>
                <c:pt idx="203">
                  <c:v>2.4964368781908849E-3</c:v>
                </c:pt>
                <c:pt idx="204">
                  <c:v>2.4977510016876122E-3</c:v>
                </c:pt>
                <c:pt idx="205">
                  <c:v>2.4990414785992419E-3</c:v>
                </c:pt>
                <c:pt idx="206">
                  <c:v>2.5003087310656921E-3</c:v>
                </c:pt>
                <c:pt idx="207">
                  <c:v>2.5015531738111947E-3</c:v>
                </c:pt>
                <c:pt idx="208">
                  <c:v>2.5027752142702444E-3</c:v>
                </c:pt>
                <c:pt idx="209">
                  <c:v>2.5039752527115659E-3</c:v>
                </c:pt>
                <c:pt idx="210">
                  <c:v>2.5051536823601237E-3</c:v>
                </c:pt>
                <c:pt idx="211">
                  <c:v>2.5063108895171994E-3</c:v>
                </c:pt>
                <c:pt idx="212">
                  <c:v>2.5074472536785633E-3</c:v>
                </c:pt>
                <c:pt idx="213">
                  <c:v>2.5085631476507615E-3</c:v>
                </c:pt>
                <c:pt idx="214">
                  <c:v>2.5096589376655499E-3</c:v>
                </c:pt>
                <c:pt idx="215">
                  <c:v>2.5107349834924933E-3</c:v>
                </c:pt>
                <c:pt idx="216">
                  <c:v>2.511791638549758E-3</c:v>
                </c:pt>
                <c:pt idx="217">
                  <c:v>2.5128292500131229E-3</c:v>
                </c:pt>
                <c:pt idx="218">
                  <c:v>2.5138481589232309E-3</c:v>
                </c:pt>
                <c:pt idx="219">
                  <c:v>2.5148487002911073E-3</c:v>
                </c:pt>
                <c:pt idx="220">
                  <c:v>2.515831203201967E-3</c:v>
                </c:pt>
                <c:pt idx="221">
                  <c:v>2.516795990917337E-3</c:v>
                </c:pt>
                <c:pt idx="222">
                  <c:v>2.517743380975514E-3</c:v>
                </c:pt>
                <c:pt idx="223">
                  <c:v>2.518673685290386E-3</c:v>
                </c:pt>
                <c:pt idx="224">
                  <c:v>2.5195872102486364E-3</c:v>
                </c:pt>
                <c:pt idx="225">
                  <c:v>2.5204842568053555E-3</c:v>
                </c:pt>
                <c:pt idx="226">
                  <c:v>2.521365120578082E-3</c:v>
                </c:pt>
                <c:pt idx="227">
                  <c:v>2.5222300919392994E-3</c:v>
                </c:pt>
                <c:pt idx="228">
                  <c:v>2.5230794561074041E-3</c:v>
                </c:pt>
                <c:pt idx="229">
                  <c:v>2.5239134932361768E-3</c:v>
                </c:pt>
                <c:pt idx="230">
                  <c:v>2.5247324785027665E-3</c:v>
                </c:pt>
                <c:pt idx="231">
                  <c:v>2.5255366821942235E-3</c:v>
                </c:pt>
                <c:pt idx="232">
                  <c:v>2.52632636979259E-3</c:v>
                </c:pt>
                <c:pt idx="233">
                  <c:v>2.527101802058577E-3</c:v>
                </c:pt>
                <c:pt idx="234">
                  <c:v>2.5278632351138481E-3</c:v>
                </c:pt>
                <c:pt idx="235">
                  <c:v>2.5286109205219279E-3</c:v>
                </c:pt>
                <c:pt idx="236">
                  <c:v>2.5293451053677602E-3</c:v>
                </c:pt>
                <c:pt idx="237">
                  <c:v>2.5300660323359313E-3</c:v>
                </c:pt>
                <c:pt idx="238">
                  <c:v>2.5307739397875842E-3</c:v>
                </c:pt>
                <c:pt idx="239">
                  <c:v>2.5314690618360373E-3</c:v>
                </c:pt>
                <c:pt idx="240">
                  <c:v>2.5321516284211362E-3</c:v>
                </c:pt>
                <c:pt idx="241">
                  <c:v>2.5328218653823458E-3</c:v>
                </c:pt>
                <c:pt idx="242">
                  <c:v>2.5334799945306167E-3</c:v>
                </c:pt>
                <c:pt idx="243">
                  <c:v>2.5341262337190318E-3</c:v>
                </c:pt>
                <c:pt idx="244">
                  <c:v>2.5347607969122611E-3</c:v>
                </c:pt>
                <c:pt idx="245">
                  <c:v>2.5353838942548381E-3</c:v>
                </c:pt>
                <c:pt idx="246">
                  <c:v>2.535995732138278E-3</c:v>
                </c:pt>
                <c:pt idx="247">
                  <c:v>2.5365965132670568E-3</c:v>
                </c:pt>
                <c:pt idx="248">
                  <c:v>2.5371864367234667E-3</c:v>
                </c:pt>
                <c:pt idx="249">
                  <c:v>2.5377656980313679E-3</c:v>
                </c:pt>
                <c:pt idx="250">
                  <c:v>2.5383344892188553E-3</c:v>
                </c:pt>
                <c:pt idx="251">
                  <c:v>2.5388929988798522E-3</c:v>
                </c:pt>
                <c:pt idx="252">
                  <c:v>2.539441412234653E-3</c:v>
                </c:pt>
                <c:pt idx="253">
                  <c:v>2.5399799111894303E-3</c:v>
                </c:pt>
                <c:pt idx="254">
                  <c:v>2.5405086743947218E-3</c:v>
                </c:pt>
                <c:pt idx="255">
                  <c:v>2.5410278773029156E-3</c:v>
                </c:pt>
                <c:pt idx="256">
                  <c:v>2.5415376922247471E-3</c:v>
                </c:pt>
                <c:pt idx="257">
                  <c:v>2.5420382883848264E-3</c:v>
                </c:pt>
                <c:pt idx="258">
                  <c:v>2.5425298319762092E-3</c:v>
                </c:pt>
                <c:pt idx="259">
                  <c:v>2.5430124862140294E-3</c:v>
                </c:pt>
                <c:pt idx="260">
                  <c:v>2.5434864113882067E-3</c:v>
                </c:pt>
                <c:pt idx="261">
                  <c:v>2.5439517649152436E-3</c:v>
                </c:pt>
                <c:pt idx="262">
                  <c:v>2.5444087013891301E-3</c:v>
                </c:pt>
                <c:pt idx="263">
                  <c:v>2.5448573726313669E-3</c:v>
                </c:pt>
                <c:pt idx="264">
                  <c:v>2.5452979277401228E-3</c:v>
                </c:pt>
                <c:pt idx="265">
                  <c:v>2.5457305131385429E-3</c:v>
                </c:pt>
                <c:pt idx="266">
                  <c:v>2.5461552726222174E-3</c:v>
                </c:pt>
                <c:pt idx="267">
                  <c:v>2.5465723474058267E-3</c:v>
                </c:pt>
                <c:pt idx="268">
                  <c:v>2.5469818761689792E-3</c:v>
                </c:pt>
                <c:pt idx="269">
                  <c:v>2.5473839951012495E-3</c:v>
                </c:pt>
                <c:pt idx="270">
                  <c:v>2.547778837946435E-3</c:v>
                </c:pt>
                <c:pt idx="271">
                  <c:v>2.5481665360460436E-3</c:v>
                </c:pt>
                <c:pt idx="272">
                  <c:v>2.5485472183820203E-3</c:v>
                </c:pt>
                <c:pt idx="273">
                  <c:v>2.5489210116187312E-3</c:v>
                </c:pt>
                <c:pt idx="274">
                  <c:v>2.5492880401442163E-3</c:v>
                </c:pt>
                <c:pt idx="275">
                  <c:v>2.549648426110719E-3</c:v>
                </c:pt>
                <c:pt idx="276">
                  <c:v>2.5500022894745108E-3</c:v>
                </c:pt>
                <c:pt idx="277">
                  <c:v>2.5503497480350167E-3</c:v>
                </c:pt>
                <c:pt idx="278">
                  <c:v>2.5506909174732592E-3</c:v>
                </c:pt>
                <c:pt idx="279">
                  <c:v>2.5510259113896263E-3</c:v>
                </c:pt>
                <c:pt idx="280">
                  <c:v>2.55135484134098E-3</c:v>
                </c:pt>
                <c:pt idx="281">
                  <c:v>2.5516778168771133E-3</c:v>
                </c:pt>
                <c:pt idx="282">
                  <c:v>2.5519949455765681E-3</c:v>
                </c:pt>
                <c:pt idx="283">
                  <c:v>2.5523063330818241E-3</c:v>
                </c:pt>
                <c:pt idx="284">
                  <c:v>2.5526120831338706E-3</c:v>
                </c:pt>
                <c:pt idx="285">
                  <c:v>2.5529122976061689E-3</c:v>
                </c:pt>
                <c:pt idx="286">
                  <c:v>2.5532070765380199E-3</c:v>
                </c:pt>
                <c:pt idx="287">
                  <c:v>2.5534965181673417E-3</c:v>
                </c:pt>
                <c:pt idx="288">
                  <c:v>2.5537807189628735E-3</c:v>
                </c:pt>
                <c:pt idx="289">
                  <c:v>2.5540597736558096E-3</c:v>
                </c:pt>
                <c:pt idx="290">
                  <c:v>2.5543337752708772E-3</c:v>
                </c:pt>
                <c:pt idx="291">
                  <c:v>2.5546028151568665E-3</c:v>
                </c:pt>
                <c:pt idx="292">
                  <c:v>2.5548669830166197E-3</c:v>
                </c:pt>
                <c:pt idx="293">
                  <c:v>2.5551263669364955E-3</c:v>
                </c:pt>
                <c:pt idx="294">
                  <c:v>2.5553810534153067E-3</c:v>
                </c:pt>
                <c:pt idx="295">
                  <c:v>2.5556311273927539E-3</c:v>
                </c:pt>
                <c:pt idx="296">
                  <c:v>2.5558766722773491E-3</c:v>
                </c:pt>
                <c:pt idx="297">
                  <c:v>2.5561177699738521E-3</c:v>
                </c:pt>
                <c:pt idx="298">
                  <c:v>2.5563545009102159E-3</c:v>
                </c:pt>
                <c:pt idx="299">
                  <c:v>2.5565869440640591E-3</c:v>
                </c:pt>
                <c:pt idx="300">
                  <c:v>2.5568151769886677E-3</c:v>
                </c:pt>
                <c:pt idx="301">
                  <c:v>2.5570392758385357E-3</c:v>
                </c:pt>
                <c:pt idx="302">
                  <c:v>2.5572593153944541E-3</c:v>
                </c:pt>
                <c:pt idx="303">
                  <c:v>2.5574753690881546E-3</c:v>
                </c:pt>
                <c:pt idx="304">
                  <c:v>2.5576875090265157E-3</c:v>
                </c:pt>
                <c:pt idx="305">
                  <c:v>2.557895806015341E-3</c:v>
                </c:pt>
                <c:pt idx="306">
                  <c:v>2.5581003295827107E-3</c:v>
                </c:pt>
                <c:pt idx="307">
                  <c:v>2.5583011480019243E-3</c:v>
                </c:pt>
                <c:pt idx="308">
                  <c:v>2.5584983283140311E-3</c:v>
                </c:pt>
                <c:pt idx="309">
                  <c:v>2.5586919363499629E-3</c:v>
                </c:pt>
                <c:pt idx="310">
                  <c:v>2.5588820367522711E-3</c:v>
                </c:pt>
                <c:pt idx="311">
                  <c:v>2.5590686929964782E-3</c:v>
                </c:pt>
                <c:pt idx="312">
                  <c:v>2.5592519674120491E-3</c:v>
                </c:pt>
                <c:pt idx="313">
                  <c:v>2.5594319212029902E-3</c:v>
                </c:pt>
                <c:pt idx="314">
                  <c:v>2.5596086144680785E-3</c:v>
                </c:pt>
                <c:pt idx="315">
                  <c:v>2.5597821062207341E-3</c:v>
                </c:pt>
                <c:pt idx="316">
                  <c:v>2.5599524544085367E-3</c:v>
                </c:pt>
                <c:pt idx="317">
                  <c:v>2.5601197159323937E-3</c:v>
                </c:pt>
                <c:pt idx="318">
                  <c:v>2.5602839466653668E-3</c:v>
                </c:pt>
                <c:pt idx="319">
                  <c:v>2.560445201471165E-3</c:v>
                </c:pt>
                <c:pt idx="320">
                  <c:v>2.560603534222303E-3</c:v>
                </c:pt>
                <c:pt idx="321">
                  <c:v>2.5607589978179413E-3</c:v>
                </c:pt>
                <c:pt idx="322">
                  <c:v>2.5609116442014026E-3</c:v>
                </c:pt>
                <c:pt idx="323">
                  <c:v>2.5610615243773778E-3</c:v>
                </c:pt>
                <c:pt idx="324">
                  <c:v>2.5612086884288254E-3</c:v>
                </c:pt>
                <c:pt idx="325">
                  <c:v>2.5613531855335674E-3</c:v>
                </c:pt>
                <c:pt idx="326">
                  <c:v>2.5614950639805882E-3</c:v>
                </c:pt>
                <c:pt idx="327">
                  <c:v>2.5616343711860434E-3</c:v>
                </c:pt>
                <c:pt idx="328">
                  <c:v>2.5617711537089831E-3</c:v>
                </c:pt>
                <c:pt idx="329">
                  <c:v>2.561905457266791E-3</c:v>
                </c:pt>
                <c:pt idx="330">
                  <c:v>2.5620373267503495E-3</c:v>
                </c:pt>
                <c:pt idx="331">
                  <c:v>2.5621668062389327E-3</c:v>
                </c:pt>
                <c:pt idx="332">
                  <c:v>2.562293939014834E-3</c:v>
                </c:pt>
                <c:pt idx="333">
                  <c:v>2.5624187675777291E-3</c:v>
                </c:pt>
                <c:pt idx="334">
                  <c:v>2.562541333658784E-3</c:v>
                </c:pt>
                <c:pt idx="335">
                  <c:v>2.5626616782345097E-3</c:v>
                </c:pt>
                <c:pt idx="336">
                  <c:v>2.5627798415403693E-3</c:v>
                </c:pt>
                <c:pt idx="337">
                  <c:v>2.5628958630841388E-3</c:v>
                </c:pt>
                <c:pt idx="338">
                  <c:v>2.5630097816590315E-3</c:v>
                </c:pt>
                <c:pt idx="339">
                  <c:v>2.563121635356584E-3</c:v>
                </c:pt>
                <c:pt idx="340">
                  <c:v>2.5632314615793156E-3</c:v>
                </c:pt>
                <c:pt idx="341">
                  <c:v>2.5633392970531546E-3</c:v>
                </c:pt>
                <c:pt idx="342">
                  <c:v>2.5634451778396468E-3</c:v>
                </c:pt>
                <c:pt idx="343">
                  <c:v>2.5635491393479421E-3</c:v>
                </c:pt>
                <c:pt idx="344">
                  <c:v>2.5636512163465671E-3</c:v>
                </c:pt>
                <c:pt idx="345">
                  <c:v>2.5637514429749865E-3</c:v>
                </c:pt>
                <c:pt idx="346">
                  <c:v>2.5638498527549556E-3</c:v>
                </c:pt>
                <c:pt idx="347">
                  <c:v>2.5639464786016697E-3</c:v>
                </c:pt>
                <c:pt idx="348">
                  <c:v>2.5640413528347141E-3</c:v>
                </c:pt>
                <c:pt idx="349">
                  <c:v>2.5641345071888166E-3</c:v>
                </c:pt>
                <c:pt idx="350">
                  <c:v>2.5642259728244055E-3</c:v>
                </c:pt>
                <c:pt idx="351">
                  <c:v>2.564315780337981E-3</c:v>
                </c:pt>
                <c:pt idx="352">
                  <c:v>2.564403959772297E-3</c:v>
                </c:pt>
                <c:pt idx="353">
                  <c:v>2.5644905406263614E-3</c:v>
                </c:pt>
                <c:pt idx="354">
                  <c:v>2.5645755518652565E-3</c:v>
                </c:pt>
                <c:pt idx="355">
                  <c:v>2.5646590219297835E-3</c:v>
                </c:pt>
                <c:pt idx="356">
                  <c:v>2.56474097874593E-3</c:v>
                </c:pt>
                <c:pt idx="357">
                  <c:v>2.5648214497341745E-3</c:v>
                </c:pt>
                <c:pt idx="358">
                  <c:v>2.5649004618186135E-3</c:v>
                </c:pt>
                <c:pt idx="359">
                  <c:v>2.564978041435934E-3</c:v>
                </c:pt>
                <c:pt idx="360">
                  <c:v>2.5650542145442181E-3</c:v>
                </c:pt>
                <c:pt idx="361">
                  <c:v>2.5651290066315922E-3</c:v>
                </c:pt>
                <c:pt idx="362">
                  <c:v>2.5652024427247188E-3</c:v>
                </c:pt>
                <c:pt idx="363">
                  <c:v>2.5652745473971369E-3</c:v>
                </c:pt>
                <c:pt idx="364">
                  <c:v>2.5653453447774502E-3</c:v>
                </c:pt>
                <c:pt idx="365">
                  <c:v>2.5654148585573717E-3</c:v>
                </c:pt>
                <c:pt idx="366">
                  <c:v>2.5654831119996187E-3</c:v>
                </c:pt>
                <c:pt idx="367">
                  <c:v>2.5655501279456686E-3</c:v>
                </c:pt>
                <c:pt idx="368">
                  <c:v>2.5656159288233731E-3</c:v>
                </c:pt>
                <c:pt idx="369">
                  <c:v>2.5656805366544369E-3</c:v>
                </c:pt>
                <c:pt idx="370">
                  <c:v>2.5657439730617619E-3</c:v>
                </c:pt>
                <c:pt idx="371">
                  <c:v>2.5658062592766565E-3</c:v>
                </c:pt>
                <c:pt idx="372">
                  <c:v>2.5658674161459167E-3</c:v>
                </c:pt>
                <c:pt idx="373">
                  <c:v>2.5659274641387803E-3</c:v>
                </c:pt>
                <c:pt idx="374">
                  <c:v>2.5659864233537545E-3</c:v>
                </c:pt>
                <c:pt idx="375">
                  <c:v>2.5660443135253198E-3</c:v>
                </c:pt>
                <c:pt idx="376">
                  <c:v>2.5661011540305148E-3</c:v>
                </c:pt>
                <c:pt idx="377">
                  <c:v>2.5661569638954014E-3</c:v>
                </c:pt>
                <c:pt idx="378">
                  <c:v>2.5662117618014124E-3</c:v>
                </c:pt>
                <c:pt idx="379">
                  <c:v>2.5662655660915858E-3</c:v>
                </c:pt>
                <c:pt idx="380">
                  <c:v>2.5663183947766876E-3</c:v>
                </c:pt>
                <c:pt idx="381">
                  <c:v>2.5663702655412215E-3</c:v>
                </c:pt>
                <c:pt idx="382">
                  <c:v>2.5664211957493314E-3</c:v>
                </c:pt>
                <c:pt idx="383">
                  <c:v>2.5664712024505987E-3</c:v>
                </c:pt>
                <c:pt idx="384">
                  <c:v>2.5665203023857329E-3</c:v>
                </c:pt>
                <c:pt idx="385">
                  <c:v>2.56656851199216E-3</c:v>
                </c:pt>
                <c:pt idx="386">
                  <c:v>2.5666158474095123E-3</c:v>
                </c:pt>
                <c:pt idx="387">
                  <c:v>2.5666623244850152E-3</c:v>
                </c:pt>
                <c:pt idx="388">
                  <c:v>2.5667079587787791E-3</c:v>
                </c:pt>
                <c:pt idx="389">
                  <c:v>2.5667527655689965E-3</c:v>
                </c:pt>
                <c:pt idx="390">
                  <c:v>2.5667967598570433E-3</c:v>
                </c:pt>
                <c:pt idx="391">
                  <c:v>2.5668399563724895E-3</c:v>
                </c:pt>
                <c:pt idx="392">
                  <c:v>2.566882369578017E-3</c:v>
                </c:pt>
                <c:pt idx="393">
                  <c:v>2.5669240136742522E-3</c:v>
                </c:pt>
                <c:pt idx="394">
                  <c:v>2.5669649026045095E-3</c:v>
                </c:pt>
                <c:pt idx="395">
                  <c:v>2.5670050500594477E-3</c:v>
                </c:pt>
                <c:pt idx="396">
                  <c:v>2.5670444694816442E-3</c:v>
                </c:pt>
                <c:pt idx="397">
                  <c:v>2.5670831740700864E-3</c:v>
                </c:pt>
                <c:pt idx="398">
                  <c:v>2.5671211767845817E-3</c:v>
                </c:pt>
                <c:pt idx="399">
                  <c:v>2.5671584903500864E-3</c:v>
                </c:pt>
                <c:pt idx="400">
                  <c:v>2.5671951272609587E-3</c:v>
                </c:pt>
                <c:pt idx="401">
                  <c:v>2.5672310997851338E-3</c:v>
                </c:pt>
                <c:pt idx="402">
                  <c:v>2.5672664199682229E-3</c:v>
                </c:pt>
                <c:pt idx="403">
                  <c:v>2.5673010996375392E-3</c:v>
                </c:pt>
                <c:pt idx="404">
                  <c:v>2.5673351504060509E-3</c:v>
                </c:pt>
                <c:pt idx="405">
                  <c:v>2.5673685836762618E-3</c:v>
                </c:pt>
                <c:pt idx="406">
                  <c:v>2.5674014106440227E-3</c:v>
                </c:pt>
                <c:pt idx="407">
                  <c:v>2.5674336423022735E-3</c:v>
                </c:pt>
                <c:pt idx="408">
                  <c:v>2.5674652894447183E-3</c:v>
                </c:pt>
                <c:pt idx="409">
                  <c:v>2.5674963626694334E-3</c:v>
                </c:pt>
                <c:pt idx="410">
                  <c:v>2.5675268723824099E-3</c:v>
                </c:pt>
                <c:pt idx="411">
                  <c:v>2.5675568288010329E-3</c:v>
                </c:pt>
                <c:pt idx="412">
                  <c:v>2.5675862419574967E-3</c:v>
                </c:pt>
                <c:pt idx="413">
                  <c:v>2.5676151217021597E-3</c:v>
                </c:pt>
                <c:pt idx="414">
                  <c:v>2.5676434777068382E-3</c:v>
                </c:pt>
                <c:pt idx="415">
                  <c:v>2.5676713194680389E-3</c:v>
                </c:pt>
                <c:pt idx="416">
                  <c:v>2.5676986563101358E-3</c:v>
                </c:pt>
                <c:pt idx="417">
                  <c:v>2.567725497388487E-3</c:v>
                </c:pt>
                <c:pt idx="418">
                  <c:v>2.5677518516924978E-3</c:v>
                </c:pt>
                <c:pt idx="419">
                  <c:v>2.5677777280486251E-3</c:v>
                </c:pt>
                <c:pt idx="420">
                  <c:v>2.5678031351233305E-3</c:v>
                </c:pt>
                <c:pt idx="421">
                  <c:v>2.5678280814259778E-3</c:v>
                </c:pt>
                <c:pt idx="422">
                  <c:v>2.5678525753116805E-3</c:v>
                </c:pt>
                <c:pt idx="423">
                  <c:v>2.5678766249840937E-3</c:v>
                </c:pt>
                <c:pt idx="424">
                  <c:v>2.5679002384981606E-3</c:v>
                </c:pt>
                <c:pt idx="425">
                  <c:v>2.5679234237628058E-3</c:v>
                </c:pt>
                <c:pt idx="426">
                  <c:v>2.5679461885435794E-3</c:v>
                </c:pt>
                <c:pt idx="427">
                  <c:v>2.5679685404652575E-3</c:v>
                </c:pt>
                <c:pt idx="428">
                  <c:v>2.5679904870143898E-3</c:v>
                </c:pt>
                <c:pt idx="429">
                  <c:v>2.5680120355418062E-3</c:v>
                </c:pt>
                <c:pt idx="430">
                  <c:v>2.5680331932650753E-3</c:v>
                </c:pt>
                <c:pt idx="431">
                  <c:v>2.5680539672709181E-3</c:v>
                </c:pt>
                <c:pt idx="432">
                  <c:v>2.5680743645175802E-3</c:v>
                </c:pt>
                <c:pt idx="433">
                  <c:v>2.5680943918371594E-3</c:v>
                </c:pt>
                <c:pt idx="434">
                  <c:v>2.5681140559378909E-3</c:v>
                </c:pt>
                <c:pt idx="435">
                  <c:v>2.5681333634063924E-3</c:v>
                </c:pt>
                <c:pt idx="436">
                  <c:v>2.5681523207098681E-3</c:v>
                </c:pt>
                <c:pt idx="437">
                  <c:v>2.5681709341982724E-3</c:v>
                </c:pt>
                <c:pt idx="438">
                  <c:v>2.5681892101064342E-3</c:v>
                </c:pt>
                <c:pt idx="439">
                  <c:v>2.5682071545561434E-3</c:v>
                </c:pt>
                <c:pt idx="440">
                  <c:v>2.5682247735582002E-3</c:v>
                </c:pt>
                <c:pt idx="441">
                  <c:v>2.5682420730144258E-3</c:v>
                </c:pt>
                <c:pt idx="442">
                  <c:v>2.5682590587196366E-3</c:v>
                </c:pt>
                <c:pt idx="443">
                  <c:v>2.5682757363635856E-3</c:v>
                </c:pt>
                <c:pt idx="444">
                  <c:v>2.5682921115328648E-3</c:v>
                </c:pt>
                <c:pt idx="445">
                  <c:v>2.5683081897127755E-3</c:v>
                </c:pt>
                <c:pt idx="446">
                  <c:v>2.5683239762891636E-3</c:v>
                </c:pt>
                <c:pt idx="447">
                  <c:v>2.5683394765502227E-3</c:v>
                </c:pt>
                <c:pt idx="448">
                  <c:v>2.5683546956882636E-3</c:v>
                </c:pt>
                <c:pt idx="449">
                  <c:v>2.5683696388014523E-3</c:v>
                </c:pt>
                <c:pt idx="450">
                  <c:v>2.5683843108955163E-3</c:v>
                </c:pt>
                <c:pt idx="451">
                  <c:v>2.5683987168854203E-3</c:v>
                </c:pt>
                <c:pt idx="452">
                  <c:v>2.5684128615970111E-3</c:v>
                </c:pt>
                <c:pt idx="453">
                  <c:v>2.568426749768633E-3</c:v>
                </c:pt>
                <c:pt idx="454">
                  <c:v>2.5684403860527141E-3</c:v>
                </c:pt>
                <c:pt idx="455">
                  <c:v>2.5684537750173221E-3</c:v>
                </c:pt>
                <c:pt idx="456">
                  <c:v>2.5684669211476965E-3</c:v>
                </c:pt>
                <c:pt idx="457">
                  <c:v>2.5684798288477463E-3</c:v>
                </c:pt>
                <c:pt idx="458">
                  <c:v>2.568492502441528E-3</c:v>
                </c:pt>
                <c:pt idx="459">
                  <c:v>2.5685049461746899E-3</c:v>
                </c:pt>
                <c:pt idx="460">
                  <c:v>2.568517164215895E-3</c:v>
                </c:pt>
                <c:pt idx="461">
                  <c:v>2.5685291606582167E-3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51F-4B0F-84B3-36151DE59160}"/>
            </c:ext>
          </c:extLst>
        </c:ser>
        <c:ser>
          <c:idx val="1"/>
          <c:order val="1"/>
          <c:tx>
            <c:strRef>
              <c:f>'Obousměrná kinetika'!$E$44</c:f>
              <c:strCache>
                <c:ptCount val="1"/>
                <c:pt idx="0">
                  <c:v>H2 /mol m-3</c:v>
                </c:pt>
              </c:strCache>
            </c:strRef>
          </c:tx>
          <c:xVal>
            <c:numRef>
              <c:f>'Obousměrná kinetika'!$A$45:$A$506</c:f>
              <c:numCache>
                <c:formatCode>General</c:formatCode>
                <c:ptCount val="462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</c:numCache>
            </c:numRef>
          </c:xVal>
          <c:yVal>
            <c:numRef>
              <c:f>'Obousměrná kinetika'!$E$45:$E$506</c:f>
              <c:numCache>
                <c:formatCode>General</c:formatCode>
                <c:ptCount val="462"/>
                <c:pt idx="0">
                  <c:v>8.0000000000000002E-3</c:v>
                </c:pt>
                <c:pt idx="1">
                  <c:v>7.9600000000000001E-3</c:v>
                </c:pt>
                <c:pt idx="2">
                  <c:v>7.9205216000000009E-3</c:v>
                </c:pt>
                <c:pt idx="3">
                  <c:v>7.8815611360160669E-3</c:v>
                </c:pt>
                <c:pt idx="4">
                  <c:v>7.8431148690123603E-3</c:v>
                </c:pt>
                <c:pt idx="5">
                  <c:v>7.8051789886595243E-3</c:v>
                </c:pt>
                <c:pt idx="6">
                  <c:v>7.7677496170334096E-3</c:v>
                </c:pt>
                <c:pt idx="7">
                  <c:v>7.7308228122523635E-3</c:v>
                </c:pt>
                <c:pt idx="8">
                  <c:v>7.6943945720514863E-3</c:v>
                </c:pt>
                <c:pt idx="9">
                  <c:v>7.6584608372924088E-3</c:v>
                </c:pt>
                <c:pt idx="10">
                  <c:v>7.6230174954072709E-3</c:v>
                </c:pt>
                <c:pt idx="11">
                  <c:v>7.5880603837757453E-3</c:v>
                </c:pt>
                <c:pt idx="12">
                  <c:v>7.5535852930340751E-3</c:v>
                </c:pt>
                <c:pt idx="13">
                  <c:v>7.5195879703152278E-3</c:v>
                </c:pt>
                <c:pt idx="14">
                  <c:v>7.4860641224193955E-3</c:v>
                </c:pt>
                <c:pt idx="15">
                  <c:v>7.453009418914208E-3</c:v>
                </c:pt>
                <c:pt idx="16">
                  <c:v>7.4204194951641199E-3</c:v>
                </c:pt>
                <c:pt idx="17">
                  <c:v>7.3882899552885723E-3</c:v>
                </c:pt>
                <c:pt idx="18">
                  <c:v>7.3566163750486222E-3</c:v>
                </c:pt>
                <c:pt idx="19">
                  <c:v>7.3253943046618451E-3</c:v>
                </c:pt>
                <c:pt idx="20">
                  <c:v>7.2946192715454237E-3</c:v>
                </c:pt>
                <c:pt idx="21">
                  <c:v>7.2642867829874084E-3</c:v>
                </c:pt>
                <c:pt idx="22">
                  <c:v>7.2343923287462595E-3</c:v>
                </c:pt>
                <c:pt idx="23">
                  <c:v>7.2049313835788409E-3</c:v>
                </c:pt>
                <c:pt idx="24">
                  <c:v>7.1758994096971333E-3</c:v>
                </c:pt>
                <c:pt idx="25">
                  <c:v>7.1472918591540084E-3</c:v>
                </c:pt>
                <c:pt idx="26">
                  <c:v>7.1191041761584709E-3</c:v>
                </c:pt>
                <c:pt idx="27">
                  <c:v>7.0913317993208727E-3</c:v>
                </c:pt>
                <c:pt idx="28">
                  <c:v>7.0639701638286262E-3</c:v>
                </c:pt>
                <c:pt idx="29">
                  <c:v>7.0370147035530572E-3</c:v>
                </c:pt>
                <c:pt idx="30">
                  <c:v>7.0104608530880408E-3</c:v>
                </c:pt>
                <c:pt idx="31">
                  <c:v>6.9843040497211675E-3</c:v>
                </c:pt>
                <c:pt idx="32">
                  <c:v>6.958539735338205E-3</c:v>
                </c:pt>
                <c:pt idx="33">
                  <c:v>6.9331633582616781E-3</c:v>
                </c:pt>
                <c:pt idx="34">
                  <c:v>6.9081703750244316E-3</c:v>
                </c:pt>
                <c:pt idx="35">
                  <c:v>6.8835562520790884E-3</c:v>
                </c:pt>
                <c:pt idx="36">
                  <c:v>6.8593164674443314E-3</c:v>
                </c:pt>
                <c:pt idx="37">
                  <c:v>6.8354465122889988E-3</c:v>
                </c:pt>
                <c:pt idx="38">
                  <c:v>6.8119418924549816E-3</c:v>
                </c:pt>
                <c:pt idx="39">
                  <c:v>6.7887981299199701E-3</c:v>
                </c:pt>
                <c:pt idx="40">
                  <c:v>6.7660107642010959E-3</c:v>
                </c:pt>
                <c:pt idx="41">
                  <c:v>6.7435753537005497E-3</c:v>
                </c:pt>
                <c:pt idx="42">
                  <c:v>6.7214874769942704E-3</c:v>
                </c:pt>
                <c:pt idx="43">
                  <c:v>6.6997427340648279E-3</c:v>
                </c:pt>
                <c:pt idx="44">
                  <c:v>6.6783367474796025E-3</c:v>
                </c:pt>
                <c:pt idx="45">
                  <c:v>6.6572651635154302E-3</c:v>
                </c:pt>
                <c:pt idx="46">
                  <c:v>6.6365236532308384E-3</c:v>
                </c:pt>
                <c:pt idx="47">
                  <c:v>6.6161079134870364E-3</c:v>
                </c:pt>
                <c:pt idx="48">
                  <c:v>6.5960136679188187E-3</c:v>
                </c:pt>
                <c:pt idx="49">
                  <c:v>6.5762366678565444E-3</c:v>
                </c:pt>
                <c:pt idx="50">
                  <c:v>6.5567726932003658E-3</c:v>
                </c:pt>
                <c:pt idx="51">
                  <c:v>6.5376175532478528E-3</c:v>
                </c:pt>
                <c:pt idx="52">
                  <c:v>6.5187670874761999E-3</c:v>
                </c:pt>
                <c:pt idx="53">
                  <c:v>6.5002171662801528E-3</c:v>
                </c:pt>
                <c:pt idx="54">
                  <c:v>6.4819636916668318E-3</c:v>
                </c:pt>
                <c:pt idx="55">
                  <c:v>6.4640025979085811E-3</c:v>
                </c:pt>
                <c:pt idx="56">
                  <c:v>6.4463298521550009E-3</c:v>
                </c:pt>
                <c:pt idx="57">
                  <c:v>6.4289414550052909E-3</c:v>
                </c:pt>
                <c:pt idx="58">
                  <c:v>6.4118334410420228E-3</c:v>
                </c:pt>
                <c:pt idx="59">
                  <c:v>6.3950018793274685E-3</c:v>
                </c:pt>
                <c:pt idx="60">
                  <c:v>6.3784428738635733E-3</c:v>
                </c:pt>
                <c:pt idx="61">
                  <c:v>6.3621525640166713E-3</c:v>
                </c:pt>
                <c:pt idx="62">
                  <c:v>6.346127124908011E-3</c:v>
                </c:pt>
                <c:pt idx="63">
                  <c:v>6.3303627677711721E-3</c:v>
                </c:pt>
                <c:pt idx="64">
                  <c:v>6.3148557402773918E-3</c:v>
                </c:pt>
                <c:pt idx="65">
                  <c:v>6.2996023268298614E-3</c:v>
                </c:pt>
                <c:pt idx="66">
                  <c:v>6.2845988488279964E-3</c:v>
                </c:pt>
                <c:pt idx="67">
                  <c:v>6.2698416649026745E-3</c:v>
                </c:pt>
                <c:pt idx="68">
                  <c:v>6.2553271711234459E-3</c:v>
                </c:pt>
                <c:pt idx="69">
                  <c:v>6.2410518011786617E-3</c:v>
                </c:pt>
                <c:pt idx="70">
                  <c:v>6.2270120265294753E-3</c:v>
                </c:pt>
                <c:pt idx="71">
                  <c:v>6.2132043565386631E-3</c:v>
                </c:pt>
                <c:pt idx="72">
                  <c:v>6.1996253385751534E-3</c:v>
                </c:pt>
                <c:pt idx="73">
                  <c:v>6.186271558095177E-3</c:v>
                </c:pt>
                <c:pt idx="74">
                  <c:v>6.1731396387009144E-3</c:v>
                </c:pt>
                <c:pt idx="75">
                  <c:v>6.1602262421774877E-3</c:v>
                </c:pt>
                <c:pt idx="76">
                  <c:v>6.1475280685091525E-3</c:v>
                </c:pt>
                <c:pt idx="77">
                  <c:v>6.1350418558754954E-3</c:v>
                </c:pt>
                <c:pt idx="78">
                  <c:v>6.1227643806284499E-3</c:v>
                </c:pt>
                <c:pt idx="79">
                  <c:v>6.1106924572509177E-3</c:v>
                </c:pt>
                <c:pt idx="80">
                  <c:v>6.0988229382977445E-3</c:v>
                </c:pt>
                <c:pt idx="81">
                  <c:v>6.0871527143198162E-3</c:v>
                </c:pt>
                <c:pt idx="82">
                  <c:v>6.0756787137719931E-3</c:v>
                </c:pt>
                <c:pt idx="83">
                  <c:v>6.0643979029055871E-3</c:v>
                </c:pt>
                <c:pt idx="84">
                  <c:v>6.0533072856460909E-3</c:v>
                </c:pt>
                <c:pt idx="85">
                  <c:v>6.0424039034568102E-3</c:v>
                </c:pt>
                <c:pt idx="86">
                  <c:v>6.0316848351890731E-3</c:v>
                </c:pt>
                <c:pt idx="87">
                  <c:v>6.0211471969196396E-3</c:v>
                </c:pt>
                <c:pt idx="88">
                  <c:v>6.010788141775943E-3</c:v>
                </c:pt>
                <c:pt idx="89">
                  <c:v>6.0006048597497554E-3</c:v>
                </c:pt>
                <c:pt idx="90">
                  <c:v>5.9905945774998649E-3</c:v>
                </c:pt>
                <c:pt idx="91">
                  <c:v>5.9807545581443394E-3</c:v>
                </c:pt>
                <c:pt idx="92">
                  <c:v>5.9710821010429179E-3</c:v>
                </c:pt>
                <c:pt idx="93">
                  <c:v>5.961574541570069E-3</c:v>
                </c:pt>
                <c:pt idx="94">
                  <c:v>5.9522292508792322E-3</c:v>
                </c:pt>
                <c:pt idx="95">
                  <c:v>5.9430436356587568E-3</c:v>
                </c:pt>
                <c:pt idx="96">
                  <c:v>5.9340151378799973E-3</c:v>
                </c:pt>
                <c:pt idx="97">
                  <c:v>5.9251412345380661E-3</c:v>
                </c:pt>
                <c:pt idx="98">
                  <c:v>5.9164194373856858E-3</c:v>
                </c:pt>
                <c:pt idx="99">
                  <c:v>5.9078472926605754E-3</c:v>
                </c:pt>
                <c:pt idx="100">
                  <c:v>5.8994223808068163E-3</c:v>
                </c:pt>
                <c:pt idx="101">
                  <c:v>5.8911423161905827E-3</c:v>
                </c:pt>
                <c:pt idx="102">
                  <c:v>5.883004746810667E-3</c:v>
                </c:pt>
                <c:pt idx="103">
                  <c:v>5.8750073540041539E-3</c:v>
                </c:pt>
                <c:pt idx="104">
                  <c:v>5.8671478521476368E-3</c:v>
                </c:pt>
                <c:pt idx="105">
                  <c:v>5.8594239883543158E-3</c:v>
                </c:pt>
                <c:pt idx="106">
                  <c:v>5.8518335421673421E-3</c:v>
                </c:pt>
                <c:pt idx="107">
                  <c:v>5.8443743252497241E-3</c:v>
                </c:pt>
                <c:pt idx="108">
                  <c:v>5.8370441810711203E-3</c:v>
                </c:pt>
                <c:pt idx="109">
                  <c:v>5.8298409845918345E-3</c:v>
                </c:pt>
                <c:pt idx="110">
                  <c:v>5.8227626419442968E-3</c:v>
                </c:pt>
                <c:pt idx="111">
                  <c:v>5.8158070901123352E-3</c:v>
                </c:pt>
                <c:pt idx="112">
                  <c:v>5.8089722966084782E-3</c:v>
                </c:pt>
                <c:pt idx="113">
                  <c:v>5.8022562591495963E-3</c:v>
                </c:pt>
                <c:pt idx="114">
                  <c:v>5.7956570053310993E-3</c:v>
                </c:pt>
                <c:pt idx="115">
                  <c:v>5.7891725922999404E-3</c:v>
                </c:pt>
                <c:pt idx="116">
                  <c:v>5.7828011064266788E-3</c:v>
                </c:pt>
                <c:pt idx="117">
                  <c:v>5.7765406629767951E-3</c:v>
                </c:pt>
                <c:pt idx="118">
                  <c:v>5.7703894057814925E-3</c:v>
                </c:pt>
                <c:pt idx="119">
                  <c:v>5.7643455069081844E-3</c:v>
                </c:pt>
                <c:pt idx="120">
                  <c:v>5.7584071663308589E-3</c:v>
                </c:pt>
                <c:pt idx="121">
                  <c:v>5.7525726116005142E-3</c:v>
                </c:pt>
                <c:pt idx="122">
                  <c:v>5.7468400975158353E-3</c:v>
                </c:pt>
                <c:pt idx="123">
                  <c:v>5.7412079057942919E-3</c:v>
                </c:pt>
                <c:pt idx="124">
                  <c:v>5.735674344743813E-3</c:v>
                </c:pt>
                <c:pt idx="125">
                  <c:v>5.7302377489351942E-3</c:v>
                </c:pt>
                <c:pt idx="126">
                  <c:v>5.7248964788753961E-3</c:v>
                </c:pt>
                <c:pt idx="127">
                  <c:v>5.7196489206818493E-3</c:v>
                </c:pt>
                <c:pt idx="128">
                  <c:v>5.7144934857579323E-3</c:v>
                </c:pt>
                <c:pt idx="129">
                  <c:v>5.7094286104697224E-3</c:v>
                </c:pt>
                <c:pt idx="130">
                  <c:v>5.7044527558241503E-3</c:v>
                </c:pt>
                <c:pt idx="131">
                  <c:v>5.6995644071486801E-3</c:v>
                </c:pt>
                <c:pt idx="132">
                  <c:v>5.6947620737726034E-3</c:v>
                </c:pt>
                <c:pt idx="133">
                  <c:v>5.6900442887100767E-3</c:v>
                </c:pt>
                <c:pt idx="134">
                  <c:v>5.6854096083449671E-3</c:v>
                </c:pt>
                <c:pt idx="135">
                  <c:v>5.6808566121176237E-3</c:v>
                </c:pt>
                <c:pt idx="136">
                  <c:v>5.6763839022136537E-3</c:v>
                </c:pt>
                <c:pt idx="137">
                  <c:v>5.6719901032547676E-3</c:v>
                </c:pt>
                <c:pt idx="138">
                  <c:v>5.6676738619917998E-3</c:v>
                </c:pt>
                <c:pt idx="139">
                  <c:v>5.6634338469999431E-3</c:v>
                </c:pt>
                <c:pt idx="140">
                  <c:v>5.6592687483762892E-3</c:v>
                </c:pt>
                <c:pt idx="141">
                  <c:v>5.6551772774397257E-3</c:v>
                </c:pt>
                <c:pt idx="142">
                  <c:v>5.6511581664332438E-3</c:v>
                </c:pt>
                <c:pt idx="143">
                  <c:v>5.6472101682287258E-3</c:v>
                </c:pt>
                <c:pt idx="144">
                  <c:v>5.643332056034238E-3</c:v>
                </c:pt>
                <c:pt idx="145">
                  <c:v>5.6395226231039089E-3</c:v>
                </c:pt>
                <c:pt idx="146">
                  <c:v>5.6357806824503965E-3</c:v>
                </c:pt>
                <c:pt idx="147">
                  <c:v>5.6321050665600163E-3</c:v>
                </c:pt>
                <c:pt idx="148">
                  <c:v>5.628494627110547E-3</c:v>
                </c:pt>
                <c:pt idx="149">
                  <c:v>5.6249482346917533E-3</c:v>
                </c:pt>
                <c:pt idx="150">
                  <c:v>5.6214647785286544E-3</c:v>
                </c:pt>
                <c:pt idx="151">
                  <c:v>5.6180431662075613E-3</c:v>
                </c:pt>
                <c:pt idx="152">
                  <c:v>5.6146823234049133E-3</c:v>
                </c:pt>
                <c:pt idx="153">
                  <c:v>5.6113811936189268E-3</c:v>
                </c:pt>
                <c:pt idx="154">
                  <c:v>5.6081387379040776E-3</c:v>
                </c:pt>
                <c:pt idx="155">
                  <c:v>5.6049539346084403E-3</c:v>
                </c:pt>
                <c:pt idx="156">
                  <c:v>5.6018257791138771E-3</c:v>
                </c:pt>
                <c:pt idx="157">
                  <c:v>5.59875328357912E-3</c:v>
                </c:pt>
                <c:pt idx="158">
                  <c:v>5.5957354766857136E-3</c:v>
                </c:pt>
                <c:pt idx="159">
                  <c:v>5.5927714033868672E-3</c:v>
                </c:pt>
                <c:pt idx="160">
                  <c:v>5.5898601246591895E-3</c:v>
                </c:pt>
                <c:pt idx="161">
                  <c:v>5.5870007172573281E-3</c:v>
                </c:pt>
                <c:pt idx="162">
                  <c:v>5.5841922734714989E-3</c:v>
                </c:pt>
                <c:pt idx="163">
                  <c:v>5.5814339008879235E-3</c:v>
                </c:pt>
                <c:pt idx="164">
                  <c:v>5.578724722152156E-3</c:v>
                </c:pt>
                <c:pt idx="165">
                  <c:v>5.5760638747352946E-3</c:v>
                </c:pt>
                <c:pt idx="166">
                  <c:v>5.5734505107030985E-3</c:v>
                </c:pt>
                <c:pt idx="167">
                  <c:v>5.5708837964879654E-3</c:v>
                </c:pt>
                <c:pt idx="168">
                  <c:v>5.5683629126637869E-3</c:v>
                </c:pt>
                <c:pt idx="169">
                  <c:v>5.5658870537236664E-3</c:v>
                </c:pt>
                <c:pt idx="170">
                  <c:v>5.5634554278604885E-3</c:v>
                </c:pt>
                <c:pt idx="171">
                  <c:v>5.5610672567503253E-3</c:v>
                </c:pt>
                <c:pt idx="172">
                  <c:v>5.5587217753386656E-3</c:v>
                </c:pt>
                <c:pt idx="173">
                  <c:v>5.5564182316294687E-3</c:v>
                </c:pt>
                <c:pt idx="174">
                  <c:v>5.5541558864769984E-3</c:v>
                </c:pt>
                <c:pt idx="175">
                  <c:v>5.5519340133804527E-3</c:v>
                </c:pt>
                <c:pt idx="176">
                  <c:v>5.5497518982813507E-3</c:v>
                </c:pt>
                <c:pt idx="177">
                  <c:v>5.5476088393636687E-3</c:v>
                </c:pt>
                <c:pt idx="178">
                  <c:v>5.5455041468567088E-3</c:v>
                </c:pt>
                <c:pt idx="179">
                  <c:v>5.5434371428406681E-3</c:v>
                </c:pt>
                <c:pt idx="180">
                  <c:v>5.541407161054915E-3</c:v>
                </c:pt>
                <c:pt idx="181">
                  <c:v>5.5394135467089134E-3</c:v>
                </c:pt>
                <c:pt idx="182">
                  <c:v>5.5374556562958165E-3</c:v>
                </c:pt>
                <c:pt idx="183">
                  <c:v>5.5355328574086815E-3</c:v>
                </c:pt>
                <c:pt idx="184">
                  <c:v>5.5336445285592804E-3</c:v>
                </c:pt>
                <c:pt idx="185">
                  <c:v>5.5317900589995153E-3</c:v>
                </c:pt>
                <c:pt idx="186">
                  <c:v>5.5299688485453751E-3</c:v>
                </c:pt>
                <c:pt idx="187">
                  <c:v>5.5281803074034418E-3</c:v>
                </c:pt>
                <c:pt idx="188">
                  <c:v>5.5264238559999046E-3</c:v>
                </c:pt>
                <c:pt idx="189">
                  <c:v>5.5246989248120722E-3</c:v>
                </c:pt>
                <c:pt idx="190">
                  <c:v>5.5230049542023419E-3</c:v>
                </c:pt>
                <c:pt idx="191">
                  <c:v>5.5213413942546176E-3</c:v>
                </c:pt>
                <c:pt idx="192">
                  <c:v>5.5197077046131426E-3</c:v>
                </c:pt>
                <c:pt idx="193">
                  <c:v>5.5181033543237282E-3</c:v>
                </c:pt>
                <c:pt idx="194">
                  <c:v>5.5165278216773393E-3</c:v>
                </c:pt>
                <c:pt idx="195">
                  <c:v>5.5149805940560362E-3</c:v>
                </c:pt>
                <c:pt idx="196">
                  <c:v>5.5134611677812254E-3</c:v>
                </c:pt>
                <c:pt idx="197">
                  <c:v>5.5119690479642023E-3</c:v>
                </c:pt>
                <c:pt idx="198">
                  <c:v>5.5105037483589555E-3</c:v>
                </c:pt>
                <c:pt idx="199">
                  <c:v>5.5090647912172238E-3</c:v>
                </c:pt>
                <c:pt idx="200">
                  <c:v>5.507651707145754E-3</c:v>
                </c:pt>
                <c:pt idx="201">
                  <c:v>5.5062640349657528E-3</c:v>
                </c:pt>
                <c:pt idx="202">
                  <c:v>5.5049013215745027E-3</c:v>
                </c:pt>
                <c:pt idx="203">
                  <c:v>5.5035631218091153E-3</c:v>
                </c:pt>
                <c:pt idx="204">
                  <c:v>5.502248998312388E-3</c:v>
                </c:pt>
                <c:pt idx="205">
                  <c:v>5.5009585214007579E-3</c:v>
                </c:pt>
                <c:pt idx="206">
                  <c:v>5.4996912689343081E-3</c:v>
                </c:pt>
                <c:pt idx="207">
                  <c:v>5.4984468261888055E-3</c:v>
                </c:pt>
                <c:pt idx="208">
                  <c:v>5.4972247857297558E-3</c:v>
                </c:pt>
                <c:pt idx="209">
                  <c:v>5.4960247472884347E-3</c:v>
                </c:pt>
                <c:pt idx="210">
                  <c:v>5.4948463176398765E-3</c:v>
                </c:pt>
                <c:pt idx="211">
                  <c:v>5.4936891104828012E-3</c:v>
                </c:pt>
                <c:pt idx="212">
                  <c:v>5.4925527463214364E-3</c:v>
                </c:pt>
                <c:pt idx="213">
                  <c:v>5.4914368523492386E-3</c:v>
                </c:pt>
                <c:pt idx="214">
                  <c:v>5.4903410623344502E-3</c:v>
                </c:pt>
                <c:pt idx="215">
                  <c:v>5.4892650165075073E-3</c:v>
                </c:pt>
                <c:pt idx="216">
                  <c:v>5.4882083614502426E-3</c:v>
                </c:pt>
                <c:pt idx="217">
                  <c:v>5.4871707499868777E-3</c:v>
                </c:pt>
                <c:pt idx="218">
                  <c:v>5.4861518410767689E-3</c:v>
                </c:pt>
                <c:pt idx="219">
                  <c:v>5.4851512997088929E-3</c:v>
                </c:pt>
                <c:pt idx="220">
                  <c:v>5.4841687967980331E-3</c:v>
                </c:pt>
                <c:pt idx="221">
                  <c:v>5.4832040090826636E-3</c:v>
                </c:pt>
                <c:pt idx="222">
                  <c:v>5.4822566190244858E-3</c:v>
                </c:pt>
                <c:pt idx="223">
                  <c:v>5.4813263147096142E-3</c:v>
                </c:pt>
                <c:pt idx="224">
                  <c:v>5.4804127897513637E-3</c:v>
                </c:pt>
                <c:pt idx="225">
                  <c:v>5.4795157431946446E-3</c:v>
                </c:pt>
                <c:pt idx="226">
                  <c:v>5.4786348794219186E-3</c:v>
                </c:pt>
                <c:pt idx="227">
                  <c:v>5.4777699080607008E-3</c:v>
                </c:pt>
                <c:pt idx="228">
                  <c:v>5.4769205438925956E-3</c:v>
                </c:pt>
                <c:pt idx="229">
                  <c:v>5.4760865067638234E-3</c:v>
                </c:pt>
                <c:pt idx="230">
                  <c:v>5.4752675214972332E-3</c:v>
                </c:pt>
                <c:pt idx="231">
                  <c:v>5.4744633178057771E-3</c:v>
                </c:pt>
                <c:pt idx="232">
                  <c:v>5.4736736302074106E-3</c:v>
                </c:pt>
                <c:pt idx="233">
                  <c:v>5.4728981979414231E-3</c:v>
                </c:pt>
                <c:pt idx="234">
                  <c:v>5.4721367648861517E-3</c:v>
                </c:pt>
                <c:pt idx="235">
                  <c:v>5.4713890794780718E-3</c:v>
                </c:pt>
                <c:pt idx="236">
                  <c:v>5.47065489463224E-3</c:v>
                </c:pt>
                <c:pt idx="237">
                  <c:v>5.4699339676640684E-3</c:v>
                </c:pt>
                <c:pt idx="238">
                  <c:v>5.4692260602124156E-3</c:v>
                </c:pt>
                <c:pt idx="239">
                  <c:v>5.4685309381639624E-3</c:v>
                </c:pt>
                <c:pt idx="240">
                  <c:v>5.467848371578864E-3</c:v>
                </c:pt>
                <c:pt idx="241">
                  <c:v>5.4671781346176543E-3</c:v>
                </c:pt>
                <c:pt idx="242">
                  <c:v>5.4665200054693835E-3</c:v>
                </c:pt>
                <c:pt idx="243">
                  <c:v>5.4658737662809688E-3</c:v>
                </c:pt>
                <c:pt idx="244">
                  <c:v>5.4652392030877395E-3</c:v>
                </c:pt>
                <c:pt idx="245">
                  <c:v>5.464616105745162E-3</c:v>
                </c:pt>
                <c:pt idx="246">
                  <c:v>5.4640042678617221E-3</c:v>
                </c:pt>
                <c:pt idx="247">
                  <c:v>5.4634034867329434E-3</c:v>
                </c:pt>
                <c:pt idx="248">
                  <c:v>5.4628135632765334E-3</c:v>
                </c:pt>
                <c:pt idx="249">
                  <c:v>5.4622343019686322E-3</c:v>
                </c:pt>
                <c:pt idx="250">
                  <c:v>5.4616655107811449E-3</c:v>
                </c:pt>
                <c:pt idx="251">
                  <c:v>5.461107001120148E-3</c:v>
                </c:pt>
                <c:pt idx="252">
                  <c:v>5.4605585877653476E-3</c:v>
                </c:pt>
                <c:pt idx="253">
                  <c:v>5.4600200888105695E-3</c:v>
                </c:pt>
                <c:pt idx="254">
                  <c:v>5.4594913256052783E-3</c:v>
                </c:pt>
                <c:pt idx="255">
                  <c:v>5.4589721226970846E-3</c:v>
                </c:pt>
                <c:pt idx="256">
                  <c:v>5.4584623077752531E-3</c:v>
                </c:pt>
                <c:pt idx="257">
                  <c:v>5.4579617116151738E-3</c:v>
                </c:pt>
                <c:pt idx="258">
                  <c:v>5.4574701680237909E-3</c:v>
                </c:pt>
                <c:pt idx="259">
                  <c:v>5.4569875137859703E-3</c:v>
                </c:pt>
                <c:pt idx="260">
                  <c:v>5.4565135886117935E-3</c:v>
                </c:pt>
                <c:pt idx="261">
                  <c:v>5.456048235084757E-3</c:v>
                </c:pt>
                <c:pt idx="262">
                  <c:v>5.4555912986108696E-3</c:v>
                </c:pt>
                <c:pt idx="263">
                  <c:v>5.4551426273686332E-3</c:v>
                </c:pt>
                <c:pt idx="264">
                  <c:v>5.4547020722598774E-3</c:v>
                </c:pt>
                <c:pt idx="265">
                  <c:v>5.4542694868614568E-3</c:v>
                </c:pt>
                <c:pt idx="266">
                  <c:v>5.4538447273777824E-3</c:v>
                </c:pt>
                <c:pt idx="267">
                  <c:v>5.4534276525941734E-3</c:v>
                </c:pt>
                <c:pt idx="268">
                  <c:v>5.4530181238310205E-3</c:v>
                </c:pt>
                <c:pt idx="269">
                  <c:v>5.4526160048987502E-3</c:v>
                </c:pt>
                <c:pt idx="270">
                  <c:v>5.4522211620535652E-3</c:v>
                </c:pt>
                <c:pt idx="271">
                  <c:v>5.4518334639539565E-3</c:v>
                </c:pt>
                <c:pt idx="272">
                  <c:v>5.4514527816179794E-3</c:v>
                </c:pt>
                <c:pt idx="273">
                  <c:v>5.451078988381269E-3</c:v>
                </c:pt>
                <c:pt idx="274">
                  <c:v>5.4507119598557838E-3</c:v>
                </c:pt>
                <c:pt idx="275">
                  <c:v>5.4503515738892807E-3</c:v>
                </c:pt>
                <c:pt idx="276">
                  <c:v>5.449997710525489E-3</c:v>
                </c:pt>
                <c:pt idx="277">
                  <c:v>5.4496502519649839E-3</c:v>
                </c:pt>
                <c:pt idx="278">
                  <c:v>5.4493090825267409E-3</c:v>
                </c:pt>
                <c:pt idx="279">
                  <c:v>5.4489740886103739E-3</c:v>
                </c:pt>
                <c:pt idx="280">
                  <c:v>5.4486451586590202E-3</c:v>
                </c:pt>
                <c:pt idx="281">
                  <c:v>5.4483221831228869E-3</c:v>
                </c:pt>
                <c:pt idx="282">
                  <c:v>5.4480050544234316E-3</c:v>
                </c:pt>
                <c:pt idx="283">
                  <c:v>5.447693666918176E-3</c:v>
                </c:pt>
                <c:pt idx="284">
                  <c:v>5.4473879168661296E-3</c:v>
                </c:pt>
                <c:pt idx="285">
                  <c:v>5.4470877023938312E-3</c:v>
                </c:pt>
                <c:pt idx="286">
                  <c:v>5.4467929234619803E-3</c:v>
                </c:pt>
                <c:pt idx="287">
                  <c:v>5.4465034818326589E-3</c:v>
                </c:pt>
                <c:pt idx="288">
                  <c:v>5.4462192810371263E-3</c:v>
                </c:pt>
                <c:pt idx="289">
                  <c:v>5.4459402263441906E-3</c:v>
                </c:pt>
                <c:pt idx="290">
                  <c:v>5.4456662247291225E-3</c:v>
                </c:pt>
                <c:pt idx="291">
                  <c:v>5.4453971848431332E-3</c:v>
                </c:pt>
                <c:pt idx="292">
                  <c:v>5.4451330169833804E-3</c:v>
                </c:pt>
                <c:pt idx="293">
                  <c:v>5.4448736330635046E-3</c:v>
                </c:pt>
                <c:pt idx="294">
                  <c:v>5.4446189465846935E-3</c:v>
                </c:pt>
                <c:pt idx="295">
                  <c:v>5.4443688726072467E-3</c:v>
                </c:pt>
                <c:pt idx="296">
                  <c:v>5.4441233277226515E-3</c:v>
                </c:pt>
                <c:pt idx="297">
                  <c:v>5.443882230026148E-3</c:v>
                </c:pt>
                <c:pt idx="298">
                  <c:v>5.4436454990897838E-3</c:v>
                </c:pt>
                <c:pt idx="299">
                  <c:v>5.443413055935941E-3</c:v>
                </c:pt>
                <c:pt idx="300">
                  <c:v>5.4431848230113329E-3</c:v>
                </c:pt>
                <c:pt idx="301">
                  <c:v>5.4429607241614645E-3</c:v>
                </c:pt>
                <c:pt idx="302">
                  <c:v>5.4427406846055456E-3</c:v>
                </c:pt>
                <c:pt idx="303">
                  <c:v>5.442524630911846E-3</c:v>
                </c:pt>
                <c:pt idx="304">
                  <c:v>5.4423124909734845E-3</c:v>
                </c:pt>
                <c:pt idx="305">
                  <c:v>5.4421041939846596E-3</c:v>
                </c:pt>
                <c:pt idx="306">
                  <c:v>5.4418996704172894E-3</c:v>
                </c:pt>
                <c:pt idx="307">
                  <c:v>5.4416988519980763E-3</c:v>
                </c:pt>
                <c:pt idx="308">
                  <c:v>5.4415016716859686E-3</c:v>
                </c:pt>
                <c:pt idx="309">
                  <c:v>5.4413080636500372E-3</c:v>
                </c:pt>
                <c:pt idx="310">
                  <c:v>5.4411179632477286E-3</c:v>
                </c:pt>
                <c:pt idx="311">
                  <c:v>5.440931307003522E-3</c:v>
                </c:pt>
                <c:pt idx="312">
                  <c:v>5.440748032587951E-3</c:v>
                </c:pt>
                <c:pt idx="313">
                  <c:v>5.4405680787970104E-3</c:v>
                </c:pt>
                <c:pt idx="314">
                  <c:v>5.4403913855319216E-3</c:v>
                </c:pt>
                <c:pt idx="315">
                  <c:v>5.4402178937792665E-3</c:v>
                </c:pt>
                <c:pt idx="316">
                  <c:v>5.4400475455914634E-3</c:v>
                </c:pt>
                <c:pt idx="317">
                  <c:v>5.4398802840676065E-3</c:v>
                </c:pt>
                <c:pt idx="318">
                  <c:v>5.4397160533346334E-3</c:v>
                </c:pt>
                <c:pt idx="319">
                  <c:v>5.4395547985288352E-3</c:v>
                </c:pt>
                <c:pt idx="320">
                  <c:v>5.4393964657776968E-3</c:v>
                </c:pt>
                <c:pt idx="321">
                  <c:v>5.4392410021820593E-3</c:v>
                </c:pt>
                <c:pt idx="322">
                  <c:v>5.4390883557985971E-3</c:v>
                </c:pt>
                <c:pt idx="323">
                  <c:v>5.4389384756226219E-3</c:v>
                </c:pt>
                <c:pt idx="324">
                  <c:v>5.4387913115711752E-3</c:v>
                </c:pt>
                <c:pt idx="325">
                  <c:v>5.4386468144664328E-3</c:v>
                </c:pt>
                <c:pt idx="326">
                  <c:v>5.4385049360194115E-3</c:v>
                </c:pt>
                <c:pt idx="327">
                  <c:v>5.4383656288139563E-3</c:v>
                </c:pt>
                <c:pt idx="328">
                  <c:v>5.4382288462910171E-3</c:v>
                </c:pt>
                <c:pt idx="329">
                  <c:v>5.4380945427332092E-3</c:v>
                </c:pt>
                <c:pt idx="330">
                  <c:v>5.4379626732496507E-3</c:v>
                </c:pt>
                <c:pt idx="331">
                  <c:v>5.4378331937610675E-3</c:v>
                </c:pt>
                <c:pt idx="332">
                  <c:v>5.4377060609851662E-3</c:v>
                </c:pt>
                <c:pt idx="333">
                  <c:v>5.437581232422271E-3</c:v>
                </c:pt>
                <c:pt idx="334">
                  <c:v>5.4374586663412158E-3</c:v>
                </c:pt>
                <c:pt idx="335">
                  <c:v>5.4373383217654909E-3</c:v>
                </c:pt>
                <c:pt idx="336">
                  <c:v>5.4372201584596304E-3</c:v>
                </c:pt>
                <c:pt idx="337">
                  <c:v>5.4371041369158614E-3</c:v>
                </c:pt>
                <c:pt idx="338">
                  <c:v>5.4369902183409686E-3</c:v>
                </c:pt>
                <c:pt idx="339">
                  <c:v>5.4368783646434162E-3</c:v>
                </c:pt>
                <c:pt idx="340">
                  <c:v>5.4367685384206846E-3</c:v>
                </c:pt>
                <c:pt idx="341">
                  <c:v>5.436660702946846E-3</c:v>
                </c:pt>
                <c:pt idx="342">
                  <c:v>5.4365548221603534E-3</c:v>
                </c:pt>
                <c:pt idx="343">
                  <c:v>5.4364508606520581E-3</c:v>
                </c:pt>
                <c:pt idx="344">
                  <c:v>5.4363487836534326E-3</c:v>
                </c:pt>
                <c:pt idx="345">
                  <c:v>5.4362485570250141E-3</c:v>
                </c:pt>
                <c:pt idx="346">
                  <c:v>5.436150147245045E-3</c:v>
                </c:pt>
                <c:pt idx="347">
                  <c:v>5.4360535213983305E-3</c:v>
                </c:pt>
                <c:pt idx="348">
                  <c:v>5.4359586471652861E-3</c:v>
                </c:pt>
                <c:pt idx="349">
                  <c:v>5.435865492811184E-3</c:v>
                </c:pt>
                <c:pt idx="350">
                  <c:v>5.4357740271755942E-3</c:v>
                </c:pt>
                <c:pt idx="351">
                  <c:v>5.4356842196620191E-3</c:v>
                </c:pt>
                <c:pt idx="352">
                  <c:v>5.4355960402277031E-3</c:v>
                </c:pt>
                <c:pt idx="353">
                  <c:v>5.4355094593736388E-3</c:v>
                </c:pt>
                <c:pt idx="354">
                  <c:v>5.4354244481347441E-3</c:v>
                </c:pt>
                <c:pt idx="355">
                  <c:v>5.4353409780702171E-3</c:v>
                </c:pt>
                <c:pt idx="356">
                  <c:v>5.4352590212540701E-3</c:v>
                </c:pt>
                <c:pt idx="357">
                  <c:v>5.4351785502658257E-3</c:v>
                </c:pt>
                <c:pt idx="358">
                  <c:v>5.4350995381813871E-3</c:v>
                </c:pt>
                <c:pt idx="359">
                  <c:v>5.4350219585640666E-3</c:v>
                </c:pt>
                <c:pt idx="360">
                  <c:v>5.4349457854557821E-3</c:v>
                </c:pt>
                <c:pt idx="361">
                  <c:v>5.434870993368408E-3</c:v>
                </c:pt>
                <c:pt idx="362">
                  <c:v>5.4347975572752814E-3</c:v>
                </c:pt>
                <c:pt idx="363">
                  <c:v>5.4347254526028628E-3</c:v>
                </c:pt>
                <c:pt idx="364">
                  <c:v>5.4346546552225504E-3</c:v>
                </c:pt>
                <c:pt idx="365">
                  <c:v>5.4345851414426289E-3</c:v>
                </c:pt>
                <c:pt idx="366">
                  <c:v>5.4345168880003819E-3</c:v>
                </c:pt>
                <c:pt idx="367">
                  <c:v>5.4344498720543316E-3</c:v>
                </c:pt>
                <c:pt idx="368">
                  <c:v>5.4343840711766275E-3</c:v>
                </c:pt>
                <c:pt idx="369">
                  <c:v>5.4343194633455633E-3</c:v>
                </c:pt>
                <c:pt idx="370">
                  <c:v>5.4342560269382383E-3</c:v>
                </c:pt>
                <c:pt idx="371">
                  <c:v>5.4341937407233441E-3</c:v>
                </c:pt>
                <c:pt idx="372">
                  <c:v>5.4341325838540835E-3</c:v>
                </c:pt>
                <c:pt idx="373">
                  <c:v>5.4340725358612198E-3</c:v>
                </c:pt>
                <c:pt idx="374">
                  <c:v>5.4340135766462461E-3</c:v>
                </c:pt>
                <c:pt idx="375">
                  <c:v>5.4339556864746799E-3</c:v>
                </c:pt>
                <c:pt idx="376">
                  <c:v>5.4338988459694849E-3</c:v>
                </c:pt>
                <c:pt idx="377">
                  <c:v>5.4338430361045992E-3</c:v>
                </c:pt>
                <c:pt idx="378">
                  <c:v>5.4337882381985878E-3</c:v>
                </c:pt>
                <c:pt idx="379">
                  <c:v>5.4337344339084144E-3</c:v>
                </c:pt>
                <c:pt idx="380">
                  <c:v>5.4336816052233125E-3</c:v>
                </c:pt>
                <c:pt idx="381">
                  <c:v>5.4336297344587791E-3</c:v>
                </c:pt>
                <c:pt idx="382">
                  <c:v>5.4335788042506692E-3</c:v>
                </c:pt>
                <c:pt idx="383">
                  <c:v>5.4335287975494015E-3</c:v>
                </c:pt>
                <c:pt idx="384">
                  <c:v>5.4334796976142673E-3</c:v>
                </c:pt>
                <c:pt idx="385">
                  <c:v>5.4334314880078397E-3</c:v>
                </c:pt>
                <c:pt idx="386">
                  <c:v>5.4333841525904883E-3</c:v>
                </c:pt>
                <c:pt idx="387">
                  <c:v>5.433337675514985E-3</c:v>
                </c:pt>
                <c:pt idx="388">
                  <c:v>5.433292041221221E-3</c:v>
                </c:pt>
                <c:pt idx="389">
                  <c:v>5.4332472344310037E-3</c:v>
                </c:pt>
                <c:pt idx="390">
                  <c:v>5.4332032401429569E-3</c:v>
                </c:pt>
                <c:pt idx="391">
                  <c:v>5.4331600436275107E-3</c:v>
                </c:pt>
                <c:pt idx="392">
                  <c:v>5.4331176304219832E-3</c:v>
                </c:pt>
                <c:pt idx="393">
                  <c:v>5.4330759863257475E-3</c:v>
                </c:pt>
                <c:pt idx="394">
                  <c:v>5.4330350973954902E-3</c:v>
                </c:pt>
                <c:pt idx="395">
                  <c:v>5.4329949499405525E-3</c:v>
                </c:pt>
                <c:pt idx="396">
                  <c:v>5.4329555305183564E-3</c:v>
                </c:pt>
                <c:pt idx="397">
                  <c:v>5.4329168259299142E-3</c:v>
                </c:pt>
                <c:pt idx="398">
                  <c:v>5.4328788232154181E-3</c:v>
                </c:pt>
                <c:pt idx="399">
                  <c:v>5.4328415096499133E-3</c:v>
                </c:pt>
                <c:pt idx="400">
                  <c:v>5.4328048727390419E-3</c:v>
                </c:pt>
                <c:pt idx="401">
                  <c:v>5.4327689002148663E-3</c:v>
                </c:pt>
                <c:pt idx="402">
                  <c:v>5.4327335800317773E-3</c:v>
                </c:pt>
                <c:pt idx="403">
                  <c:v>5.4326989003624614E-3</c:v>
                </c:pt>
                <c:pt idx="404">
                  <c:v>5.4326648495939493E-3</c:v>
                </c:pt>
                <c:pt idx="405">
                  <c:v>5.4326314163237379E-3</c:v>
                </c:pt>
                <c:pt idx="406">
                  <c:v>5.4325985893559775E-3</c:v>
                </c:pt>
                <c:pt idx="407">
                  <c:v>5.4325663576977271E-3</c:v>
                </c:pt>
                <c:pt idx="408">
                  <c:v>5.4325347105552823E-3</c:v>
                </c:pt>
                <c:pt idx="409">
                  <c:v>5.4325036373305668E-3</c:v>
                </c:pt>
                <c:pt idx="410">
                  <c:v>5.4324731276175903E-3</c:v>
                </c:pt>
                <c:pt idx="411">
                  <c:v>5.4324431711989668E-3</c:v>
                </c:pt>
                <c:pt idx="412">
                  <c:v>5.4324137580425034E-3</c:v>
                </c:pt>
                <c:pt idx="413">
                  <c:v>5.4323848782978409E-3</c:v>
                </c:pt>
                <c:pt idx="414">
                  <c:v>5.432356522293162E-3</c:v>
                </c:pt>
                <c:pt idx="415">
                  <c:v>5.4323286805319608E-3</c:v>
                </c:pt>
                <c:pt idx="416">
                  <c:v>5.4323013436898644E-3</c:v>
                </c:pt>
                <c:pt idx="417">
                  <c:v>5.4322745026115131E-3</c:v>
                </c:pt>
                <c:pt idx="418">
                  <c:v>5.4322481483075023E-3</c:v>
                </c:pt>
                <c:pt idx="419">
                  <c:v>5.4322222719513751E-3</c:v>
                </c:pt>
                <c:pt idx="420">
                  <c:v>5.4321968648766697E-3</c:v>
                </c:pt>
                <c:pt idx="421">
                  <c:v>5.4321719185740219E-3</c:v>
                </c:pt>
                <c:pt idx="422">
                  <c:v>5.4321474246883193E-3</c:v>
                </c:pt>
                <c:pt idx="423">
                  <c:v>5.432123375015906E-3</c:v>
                </c:pt>
                <c:pt idx="424">
                  <c:v>5.43209976150184E-3</c:v>
                </c:pt>
                <c:pt idx="425">
                  <c:v>5.4320765762371943E-3</c:v>
                </c:pt>
                <c:pt idx="426">
                  <c:v>5.4320538114564203E-3</c:v>
                </c:pt>
                <c:pt idx="427">
                  <c:v>5.4320314595347422E-3</c:v>
                </c:pt>
                <c:pt idx="428">
                  <c:v>5.4320095129856104E-3</c:v>
                </c:pt>
                <c:pt idx="429">
                  <c:v>5.431987964458194E-3</c:v>
                </c:pt>
                <c:pt idx="430">
                  <c:v>5.4319668067349253E-3</c:v>
                </c:pt>
                <c:pt idx="431">
                  <c:v>5.4319460327290816E-3</c:v>
                </c:pt>
                <c:pt idx="432">
                  <c:v>5.4319256354824199E-3</c:v>
                </c:pt>
                <c:pt idx="433">
                  <c:v>5.4319056081628403E-3</c:v>
                </c:pt>
                <c:pt idx="434">
                  <c:v>5.4318859440621089E-3</c:v>
                </c:pt>
                <c:pt idx="435">
                  <c:v>5.4318666365936082E-3</c:v>
                </c:pt>
                <c:pt idx="436">
                  <c:v>5.431847679290132E-3</c:v>
                </c:pt>
                <c:pt idx="437">
                  <c:v>5.4318290658017278E-3</c:v>
                </c:pt>
                <c:pt idx="438">
                  <c:v>5.4318107898935659E-3</c:v>
                </c:pt>
                <c:pt idx="439">
                  <c:v>5.4317928454438568E-3</c:v>
                </c:pt>
                <c:pt idx="440">
                  <c:v>5.4317752264418E-3</c:v>
                </c:pt>
                <c:pt idx="441">
                  <c:v>5.431757926985574E-3</c:v>
                </c:pt>
                <c:pt idx="442">
                  <c:v>5.4317409412803636E-3</c:v>
                </c:pt>
                <c:pt idx="443">
                  <c:v>5.4317242636364145E-3</c:v>
                </c:pt>
                <c:pt idx="444">
                  <c:v>5.4317078884671358E-3</c:v>
                </c:pt>
                <c:pt idx="445">
                  <c:v>5.4316918102872251E-3</c:v>
                </c:pt>
                <c:pt idx="446">
                  <c:v>5.431676023710837E-3</c:v>
                </c:pt>
                <c:pt idx="447">
                  <c:v>5.4316605234497779E-3</c:v>
                </c:pt>
                <c:pt idx="448">
                  <c:v>5.4316453043117361E-3</c:v>
                </c:pt>
                <c:pt idx="449">
                  <c:v>5.4316303611985483E-3</c:v>
                </c:pt>
                <c:pt idx="450">
                  <c:v>5.4316156891044843E-3</c:v>
                </c:pt>
                <c:pt idx="451">
                  <c:v>5.4316012831145798E-3</c:v>
                </c:pt>
                <c:pt idx="452">
                  <c:v>5.4315871384029886E-3</c:v>
                </c:pt>
                <c:pt idx="453">
                  <c:v>5.4315732502313672E-3</c:v>
                </c:pt>
                <c:pt idx="454">
                  <c:v>5.4315596139472861E-3</c:v>
                </c:pt>
                <c:pt idx="455">
                  <c:v>5.4315462249826781E-3</c:v>
                </c:pt>
                <c:pt idx="456">
                  <c:v>5.4315330788523037E-3</c:v>
                </c:pt>
                <c:pt idx="457">
                  <c:v>5.4315201711522543E-3</c:v>
                </c:pt>
                <c:pt idx="458">
                  <c:v>5.4315074975584722E-3</c:v>
                </c:pt>
                <c:pt idx="459">
                  <c:v>5.4314950538253103E-3</c:v>
                </c:pt>
                <c:pt idx="460">
                  <c:v>5.4314828357841047E-3</c:v>
                </c:pt>
                <c:pt idx="461">
                  <c:v>5.4314708393417835E-3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51F-4B0F-84B3-36151DE59160}"/>
            </c:ext>
          </c:extLst>
        </c:ser>
        <c:ser>
          <c:idx val="2"/>
          <c:order val="2"/>
          <c:tx>
            <c:strRef>
              <c:f>'Obousměrná kinetika'!$F$44</c:f>
              <c:strCache>
                <c:ptCount val="1"/>
                <c:pt idx="0">
                  <c:v>HI /mol m-3</c:v>
                </c:pt>
              </c:strCache>
            </c:strRef>
          </c:tx>
          <c:xVal>
            <c:numRef>
              <c:f>'Obousměrná kinetika'!$A$45:$A$506</c:f>
              <c:numCache>
                <c:formatCode>General</c:formatCode>
                <c:ptCount val="462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</c:numCache>
            </c:numRef>
          </c:xVal>
          <c:yVal>
            <c:numRef>
              <c:f>'Obousměrná kinetika'!$F$45:$F$506</c:f>
              <c:numCache>
                <c:formatCode>General</c:formatCode>
                <c:ptCount val="462"/>
                <c:pt idx="0">
                  <c:v>0</c:v>
                </c:pt>
                <c:pt idx="1">
                  <c:v>8.0000000000000007E-5</c:v>
                </c:pt>
                <c:pt idx="2">
                  <c:v>1.589568E-4</c:v>
                </c:pt>
                <c:pt idx="3">
                  <c:v>2.368777279678669E-4</c:v>
                </c:pt>
                <c:pt idx="4">
                  <c:v>3.1377026197528104E-4</c:v>
                </c:pt>
                <c:pt idx="5">
                  <c:v>3.8964202268095233E-4</c:v>
                </c:pt>
                <c:pt idx="6">
                  <c:v>4.645007659331805E-4</c:v>
                </c:pt>
                <c:pt idx="7">
                  <c:v>5.383543754952729E-4</c:v>
                </c:pt>
                <c:pt idx="8">
                  <c:v>6.1121085589702692E-4</c:v>
                </c:pt>
                <c:pt idx="9">
                  <c:v>6.8307832541518237E-4</c:v>
                </c:pt>
                <c:pt idx="10">
                  <c:v>7.5396500918545903E-4</c:v>
                </c:pt>
                <c:pt idx="11">
                  <c:v>8.2387923244851011E-4</c:v>
                </c:pt>
                <c:pt idx="12">
                  <c:v>8.9282941393184956E-4</c:v>
                </c:pt>
                <c:pt idx="13">
                  <c:v>9.6082405936954453E-4</c:v>
                </c:pt>
                <c:pt idx="14">
                  <c:v>1.0278717551612088E-3</c:v>
                </c:pt>
                <c:pt idx="15">
                  <c:v>1.0939811621715841E-3</c:v>
                </c:pt>
                <c:pt idx="16">
                  <c:v>1.1591610096717603E-3</c:v>
                </c:pt>
                <c:pt idx="17">
                  <c:v>1.2234200894228556E-3</c:v>
                </c:pt>
                <c:pt idx="18">
                  <c:v>1.2867672499027568E-3</c:v>
                </c:pt>
                <c:pt idx="19">
                  <c:v>1.3492113906763098E-3</c:v>
                </c:pt>
                <c:pt idx="20">
                  <c:v>1.4107614569091524E-3</c:v>
                </c:pt>
                <c:pt idx="21">
                  <c:v>1.4714264340251831E-3</c:v>
                </c:pt>
                <c:pt idx="22">
                  <c:v>1.5312153425074816E-3</c:v>
                </c:pt>
                <c:pt idx="23">
                  <c:v>1.5901372328423191E-3</c:v>
                </c:pt>
                <c:pt idx="24">
                  <c:v>1.6482011806057335E-3</c:v>
                </c:pt>
                <c:pt idx="25">
                  <c:v>1.7054162816919839E-3</c:v>
                </c:pt>
                <c:pt idx="26">
                  <c:v>1.7617916476830582E-3</c:v>
                </c:pt>
                <c:pt idx="27">
                  <c:v>1.8173364013582556E-3</c:v>
                </c:pt>
                <c:pt idx="28">
                  <c:v>1.8720596723427474E-3</c:v>
                </c:pt>
                <c:pt idx="29">
                  <c:v>1.9259705928938856E-3</c:v>
                </c:pt>
                <c:pt idx="30">
                  <c:v>1.9790782938239192E-3</c:v>
                </c:pt>
                <c:pt idx="31">
                  <c:v>2.0313919005576653E-3</c:v>
                </c:pt>
                <c:pt idx="32">
                  <c:v>2.08292052932359E-3</c:v>
                </c:pt>
                <c:pt idx="33">
                  <c:v>2.1336732834766445E-3</c:v>
                </c:pt>
                <c:pt idx="34">
                  <c:v>2.1836592499511372E-3</c:v>
                </c:pt>
                <c:pt idx="35">
                  <c:v>2.232887495841824E-3</c:v>
                </c:pt>
                <c:pt idx="36">
                  <c:v>2.2813670651113372E-3</c:v>
                </c:pt>
                <c:pt idx="37">
                  <c:v>2.3291069754220023E-3</c:v>
                </c:pt>
                <c:pt idx="38">
                  <c:v>2.3761162150900367E-3</c:v>
                </c:pt>
                <c:pt idx="39">
                  <c:v>2.4224037401600596E-3</c:v>
                </c:pt>
                <c:pt idx="40">
                  <c:v>2.4679784715978081E-3</c:v>
                </c:pt>
                <c:pt idx="41">
                  <c:v>2.5128492925989019E-3</c:v>
                </c:pt>
                <c:pt idx="42">
                  <c:v>2.5570250460114586E-3</c:v>
                </c:pt>
                <c:pt idx="43">
                  <c:v>2.600514531870345E-3</c:v>
                </c:pt>
                <c:pt idx="44">
                  <c:v>2.6433265050407962E-3</c:v>
                </c:pt>
                <c:pt idx="45">
                  <c:v>2.6854696729691403E-3</c:v>
                </c:pt>
                <c:pt idx="46">
                  <c:v>2.7269526935383231E-3</c:v>
                </c:pt>
                <c:pt idx="47">
                  <c:v>2.767784173025927E-3</c:v>
                </c:pt>
                <c:pt idx="48">
                  <c:v>2.8079726641623637E-3</c:v>
                </c:pt>
                <c:pt idx="49">
                  <c:v>2.8475266642869115E-3</c:v>
                </c:pt>
                <c:pt idx="50">
                  <c:v>2.8864546135992692E-3</c:v>
                </c:pt>
                <c:pt idx="51">
                  <c:v>2.9247648935042943E-3</c:v>
                </c:pt>
                <c:pt idx="52">
                  <c:v>2.9624658250476006E-3</c:v>
                </c:pt>
                <c:pt idx="53">
                  <c:v>2.9995656674396943E-3</c:v>
                </c:pt>
                <c:pt idx="54">
                  <c:v>3.0360726166663368E-3</c:v>
                </c:pt>
                <c:pt idx="55">
                  <c:v>3.0719948041828386E-3</c:v>
                </c:pt>
                <c:pt idx="56">
                  <c:v>3.1073402956899986E-3</c:v>
                </c:pt>
                <c:pt idx="57">
                  <c:v>3.1421170899894194E-3</c:v>
                </c:pt>
                <c:pt idx="58">
                  <c:v>3.1763331179159551E-3</c:v>
                </c:pt>
                <c:pt idx="59">
                  <c:v>3.209996241345063E-3</c:v>
                </c:pt>
                <c:pt idx="60">
                  <c:v>3.2431142522728528E-3</c:v>
                </c:pt>
                <c:pt idx="61">
                  <c:v>3.2756948719666582E-3</c:v>
                </c:pt>
                <c:pt idx="62">
                  <c:v>3.3077457501839774E-3</c:v>
                </c:pt>
                <c:pt idx="63">
                  <c:v>3.3392744644576556E-3</c:v>
                </c:pt>
                <c:pt idx="64">
                  <c:v>3.3702885194452168E-3</c:v>
                </c:pt>
                <c:pt idx="65">
                  <c:v>3.4007953463402766E-3</c:v>
                </c:pt>
                <c:pt idx="66">
                  <c:v>3.4308023023440085E-3</c:v>
                </c:pt>
                <c:pt idx="67">
                  <c:v>3.4603166701946521E-3</c:v>
                </c:pt>
                <c:pt idx="68">
                  <c:v>3.4893456577531081E-3</c:v>
                </c:pt>
                <c:pt idx="69">
                  <c:v>3.5178963976426774E-3</c:v>
                </c:pt>
                <c:pt idx="70">
                  <c:v>3.5459759469410488E-3</c:v>
                </c:pt>
                <c:pt idx="71">
                  <c:v>3.5735912869226732E-3</c:v>
                </c:pt>
                <c:pt idx="72">
                  <c:v>3.6007493228496939E-3</c:v>
                </c:pt>
                <c:pt idx="73">
                  <c:v>3.6274568838096468E-3</c:v>
                </c:pt>
                <c:pt idx="74">
                  <c:v>3.6537207225981723E-3</c:v>
                </c:pt>
                <c:pt idx="75">
                  <c:v>3.6795475156450245E-3</c:v>
                </c:pt>
                <c:pt idx="76">
                  <c:v>3.7049438629816944E-3</c:v>
                </c:pt>
                <c:pt idx="77">
                  <c:v>3.7299162882490095E-3</c:v>
                </c:pt>
                <c:pt idx="78">
                  <c:v>3.7544712387431001E-3</c:v>
                </c:pt>
                <c:pt idx="79">
                  <c:v>3.7786150854981649E-3</c:v>
                </c:pt>
                <c:pt idx="80">
                  <c:v>3.8023541234045118E-3</c:v>
                </c:pt>
                <c:pt idx="81">
                  <c:v>3.8256945713603676E-3</c:v>
                </c:pt>
                <c:pt idx="82">
                  <c:v>3.8486425724560147E-3</c:v>
                </c:pt>
                <c:pt idx="83">
                  <c:v>3.8712041941888261E-3</c:v>
                </c:pt>
                <c:pt idx="84">
                  <c:v>3.8933854287078189E-3</c:v>
                </c:pt>
                <c:pt idx="85">
                  <c:v>3.9151921930863798E-3</c:v>
                </c:pt>
                <c:pt idx="86">
                  <c:v>3.936630329621855E-3</c:v>
                </c:pt>
                <c:pt idx="87">
                  <c:v>3.9577056061607212E-3</c:v>
                </c:pt>
                <c:pt idx="88">
                  <c:v>3.9784237164481135E-3</c:v>
                </c:pt>
                <c:pt idx="89">
                  <c:v>3.9987902805004895E-3</c:v>
                </c:pt>
                <c:pt idx="90">
                  <c:v>4.0188108450002705E-3</c:v>
                </c:pt>
                <c:pt idx="91">
                  <c:v>4.0384908837113207E-3</c:v>
                </c:pt>
                <c:pt idx="92">
                  <c:v>4.0578357979141645E-3</c:v>
                </c:pt>
                <c:pt idx="93">
                  <c:v>4.0768509168598631E-3</c:v>
                </c:pt>
                <c:pt idx="94">
                  <c:v>4.0955414982415351E-3</c:v>
                </c:pt>
                <c:pt idx="95">
                  <c:v>4.1139127286824858E-3</c:v>
                </c:pt>
                <c:pt idx="96">
                  <c:v>4.1319697242400057E-3</c:v>
                </c:pt>
                <c:pt idx="97">
                  <c:v>4.1497175309238672E-3</c:v>
                </c:pt>
                <c:pt idx="98">
                  <c:v>4.1671611252286286E-3</c:v>
                </c:pt>
                <c:pt idx="99">
                  <c:v>4.1843054146788487E-3</c:v>
                </c:pt>
                <c:pt idx="100">
                  <c:v>4.2011552383863686E-3</c:v>
                </c:pt>
                <c:pt idx="101">
                  <c:v>4.217715367618835E-3</c:v>
                </c:pt>
                <c:pt idx="102">
                  <c:v>4.2339905063786664E-3</c:v>
                </c:pt>
                <c:pt idx="103">
                  <c:v>4.2499852919916916E-3</c:v>
                </c:pt>
                <c:pt idx="104">
                  <c:v>4.2657042957047276E-3</c:v>
                </c:pt>
                <c:pt idx="105">
                  <c:v>4.2811520232913696E-3</c:v>
                </c:pt>
                <c:pt idx="106">
                  <c:v>4.2963329156653161E-3</c:v>
                </c:pt>
                <c:pt idx="107">
                  <c:v>4.3112513495005521E-3</c:v>
                </c:pt>
                <c:pt idx="108">
                  <c:v>4.3259116378577597E-3</c:v>
                </c:pt>
                <c:pt idx="109">
                  <c:v>4.3403180308163323E-3</c:v>
                </c:pt>
                <c:pt idx="110">
                  <c:v>4.354474716111406E-3</c:v>
                </c:pt>
                <c:pt idx="111">
                  <c:v>4.3683858197753308E-3</c:v>
                </c:pt>
                <c:pt idx="112">
                  <c:v>4.3820554067830449E-3</c:v>
                </c:pt>
                <c:pt idx="113">
                  <c:v>4.3954874817008069E-3</c:v>
                </c:pt>
                <c:pt idx="114">
                  <c:v>4.4086859893378025E-3</c:v>
                </c:pt>
                <c:pt idx="115">
                  <c:v>4.4216548154001195E-3</c:v>
                </c:pt>
                <c:pt idx="116">
                  <c:v>4.4343977871466426E-3</c:v>
                </c:pt>
                <c:pt idx="117">
                  <c:v>4.4469186740464109E-3</c:v>
                </c:pt>
                <c:pt idx="118">
                  <c:v>4.4592211884370162E-3</c:v>
                </c:pt>
                <c:pt idx="119">
                  <c:v>4.4713089861836324E-3</c:v>
                </c:pt>
                <c:pt idx="120">
                  <c:v>4.4831856673382825E-3</c:v>
                </c:pt>
                <c:pt idx="121">
                  <c:v>4.494854776798971E-3</c:v>
                </c:pt>
                <c:pt idx="122">
                  <c:v>4.5063198049683289E-3</c:v>
                </c:pt>
                <c:pt idx="123">
                  <c:v>4.5175841884114156E-3</c:v>
                </c:pt>
                <c:pt idx="124">
                  <c:v>4.5286513105123752E-3</c:v>
                </c:pt>
                <c:pt idx="125">
                  <c:v>4.5395245021296118E-3</c:v>
                </c:pt>
                <c:pt idx="126">
                  <c:v>4.550207042249209E-3</c:v>
                </c:pt>
                <c:pt idx="127">
                  <c:v>4.5607021586363027E-3</c:v>
                </c:pt>
                <c:pt idx="128">
                  <c:v>4.5710130284841357E-3</c:v>
                </c:pt>
                <c:pt idx="129">
                  <c:v>4.5811427790605564E-3</c:v>
                </c:pt>
                <c:pt idx="130">
                  <c:v>4.5910944883516998E-3</c:v>
                </c:pt>
                <c:pt idx="131">
                  <c:v>4.6008711857026411E-3</c:v>
                </c:pt>
                <c:pt idx="132">
                  <c:v>4.6104758524547927E-3</c:v>
                </c:pt>
                <c:pt idx="133">
                  <c:v>4.6199114225798461E-3</c:v>
                </c:pt>
                <c:pt idx="134">
                  <c:v>4.6291807833100671E-3</c:v>
                </c:pt>
                <c:pt idx="135">
                  <c:v>4.6382867757647521E-3</c:v>
                </c:pt>
                <c:pt idx="136">
                  <c:v>4.6472321955726929E-3</c:v>
                </c:pt>
                <c:pt idx="137">
                  <c:v>4.6560197934904643E-3</c:v>
                </c:pt>
                <c:pt idx="138">
                  <c:v>4.6646522760164007E-3</c:v>
                </c:pt>
                <c:pt idx="139">
                  <c:v>4.673132306000115E-3</c:v>
                </c:pt>
                <c:pt idx="140">
                  <c:v>4.681462503247422E-3</c:v>
                </c:pt>
                <c:pt idx="141">
                  <c:v>4.689645445120549E-3</c:v>
                </c:pt>
                <c:pt idx="142">
                  <c:v>4.6976836671335119E-3</c:v>
                </c:pt>
                <c:pt idx="143">
                  <c:v>4.7055796635425496E-3</c:v>
                </c:pt>
                <c:pt idx="144">
                  <c:v>4.7133358879315242E-3</c:v>
                </c:pt>
                <c:pt idx="145">
                  <c:v>4.7209547537921826E-3</c:v>
                </c:pt>
                <c:pt idx="146">
                  <c:v>4.7284386350992082E-3</c:v>
                </c:pt>
                <c:pt idx="147">
                  <c:v>4.7357898668799686E-3</c:v>
                </c:pt>
                <c:pt idx="148">
                  <c:v>4.7430107457789071E-3</c:v>
                </c:pt>
                <c:pt idx="149">
                  <c:v>4.7501035306164946E-3</c:v>
                </c:pt>
                <c:pt idx="150">
                  <c:v>4.7570704429426925E-3</c:v>
                </c:pt>
                <c:pt idx="151">
                  <c:v>4.7639136675848778E-3</c:v>
                </c:pt>
                <c:pt idx="152">
                  <c:v>4.7706353531901738E-3</c:v>
                </c:pt>
                <c:pt idx="153">
                  <c:v>4.7772376127621476E-3</c:v>
                </c:pt>
                <c:pt idx="154">
                  <c:v>4.7837225241918451E-3</c:v>
                </c:pt>
                <c:pt idx="155">
                  <c:v>4.7900921307831206E-3</c:v>
                </c:pt>
                <c:pt idx="156">
                  <c:v>4.7963484417722453E-3</c:v>
                </c:pt>
                <c:pt idx="157">
                  <c:v>4.8024934328417604E-3</c:v>
                </c:pt>
                <c:pt idx="158">
                  <c:v>4.8085290466285732E-3</c:v>
                </c:pt>
                <c:pt idx="159">
                  <c:v>4.8144571932262669E-3</c:v>
                </c:pt>
                <c:pt idx="160">
                  <c:v>4.8202797506816213E-3</c:v>
                </c:pt>
                <c:pt idx="161">
                  <c:v>4.8259985654853449E-3</c:v>
                </c:pt>
                <c:pt idx="162">
                  <c:v>4.8316154530570025E-3</c:v>
                </c:pt>
                <c:pt idx="163">
                  <c:v>4.8371321982241524E-3</c:v>
                </c:pt>
                <c:pt idx="164">
                  <c:v>4.8425505556956893E-3</c:v>
                </c:pt>
                <c:pt idx="165">
                  <c:v>4.8478722505294111E-3</c:v>
                </c:pt>
                <c:pt idx="166">
                  <c:v>4.8530989785938025E-3</c:v>
                </c:pt>
                <c:pt idx="167">
                  <c:v>4.8582324070240695E-3</c:v>
                </c:pt>
                <c:pt idx="168">
                  <c:v>4.8632741746724275E-3</c:v>
                </c:pt>
                <c:pt idx="169">
                  <c:v>4.8682258925526675E-3</c:v>
                </c:pt>
                <c:pt idx="170">
                  <c:v>4.8730891442790233E-3</c:v>
                </c:pt>
                <c:pt idx="171">
                  <c:v>4.8778654864993507E-3</c:v>
                </c:pt>
                <c:pt idx="172">
                  <c:v>4.8825564493226691E-3</c:v>
                </c:pt>
                <c:pt idx="173">
                  <c:v>4.887163536741063E-3</c:v>
                </c:pt>
                <c:pt idx="174">
                  <c:v>4.8916882270460035E-3</c:v>
                </c:pt>
                <c:pt idx="175">
                  <c:v>4.896131973239095E-3</c:v>
                </c:pt>
                <c:pt idx="176">
                  <c:v>4.9004962034372998E-3</c:v>
                </c:pt>
                <c:pt idx="177">
                  <c:v>4.9047823212726629E-3</c:v>
                </c:pt>
                <c:pt idx="178">
                  <c:v>4.9089917062865836E-3</c:v>
                </c:pt>
                <c:pt idx="179">
                  <c:v>4.9131257143186632E-3</c:v>
                </c:pt>
                <c:pt idx="180">
                  <c:v>4.9171856778901703E-3</c:v>
                </c:pt>
                <c:pt idx="181">
                  <c:v>4.9211729065821736E-3</c:v>
                </c:pt>
                <c:pt idx="182">
                  <c:v>4.9250886874083665E-3</c:v>
                </c:pt>
                <c:pt idx="183">
                  <c:v>4.9289342851826382E-3</c:v>
                </c:pt>
                <c:pt idx="184">
                  <c:v>4.9327109428814395E-3</c:v>
                </c:pt>
                <c:pt idx="185">
                  <c:v>4.9364198820009697E-3</c:v>
                </c:pt>
                <c:pt idx="186">
                  <c:v>4.94006230290925E-3</c:v>
                </c:pt>
                <c:pt idx="187">
                  <c:v>4.9436393851931175E-3</c:v>
                </c:pt>
                <c:pt idx="188">
                  <c:v>4.9471522880001912E-3</c:v>
                </c:pt>
                <c:pt idx="189">
                  <c:v>4.950602150375856E-3</c:v>
                </c:pt>
                <c:pt idx="190">
                  <c:v>4.9539900915953165E-3</c:v>
                </c:pt>
                <c:pt idx="191">
                  <c:v>4.9573172114907652E-3</c:v>
                </c:pt>
                <c:pt idx="192">
                  <c:v>4.9605845907737143E-3</c:v>
                </c:pt>
                <c:pt idx="193">
                  <c:v>4.9637932913525447E-3</c:v>
                </c:pt>
                <c:pt idx="194">
                  <c:v>4.9669443566453227E-3</c:v>
                </c:pt>
                <c:pt idx="195">
                  <c:v>4.970038811887928E-3</c:v>
                </c:pt>
                <c:pt idx="196">
                  <c:v>4.9730776644375486E-3</c:v>
                </c:pt>
                <c:pt idx="197">
                  <c:v>4.9760619040715966E-3</c:v>
                </c:pt>
                <c:pt idx="198">
                  <c:v>4.9789925032820894E-3</c:v>
                </c:pt>
                <c:pt idx="199">
                  <c:v>4.9818704175655527E-3</c:v>
                </c:pt>
                <c:pt idx="200">
                  <c:v>4.9846965857084933E-3</c:v>
                </c:pt>
                <c:pt idx="201">
                  <c:v>4.9874719300684956E-3</c:v>
                </c:pt>
                <c:pt idx="202">
                  <c:v>4.9901973568509941E-3</c:v>
                </c:pt>
                <c:pt idx="203">
                  <c:v>4.9928737563817698E-3</c:v>
                </c:pt>
                <c:pt idx="204">
                  <c:v>4.9955020033752243E-3</c:v>
                </c:pt>
                <c:pt idx="205">
                  <c:v>4.9980829571984837E-3</c:v>
                </c:pt>
                <c:pt idx="206">
                  <c:v>5.0006174621313841E-3</c:v>
                </c:pt>
                <c:pt idx="207">
                  <c:v>5.0031063476223894E-3</c:v>
                </c:pt>
                <c:pt idx="208">
                  <c:v>5.0055504285404888E-3</c:v>
                </c:pt>
                <c:pt idx="209">
                  <c:v>5.0079505054231319E-3</c:v>
                </c:pt>
                <c:pt idx="210">
                  <c:v>5.0103073647202474E-3</c:v>
                </c:pt>
                <c:pt idx="211">
                  <c:v>5.0126217790343987E-3</c:v>
                </c:pt>
                <c:pt idx="212">
                  <c:v>5.0148945073571266E-3</c:v>
                </c:pt>
                <c:pt idx="213">
                  <c:v>5.017126295301523E-3</c:v>
                </c:pt>
                <c:pt idx="214">
                  <c:v>5.0193178753310998E-3</c:v>
                </c:pt>
                <c:pt idx="215">
                  <c:v>5.0214699669849866E-3</c:v>
                </c:pt>
                <c:pt idx="216">
                  <c:v>5.0235832770995159E-3</c:v>
                </c:pt>
                <c:pt idx="217">
                  <c:v>5.0256585000262458E-3</c:v>
                </c:pt>
                <c:pt idx="218">
                  <c:v>5.0276963178464617E-3</c:v>
                </c:pt>
                <c:pt idx="219">
                  <c:v>5.0296974005822146E-3</c:v>
                </c:pt>
                <c:pt idx="220">
                  <c:v>5.0316624064039341E-3</c:v>
                </c:pt>
                <c:pt idx="221">
                  <c:v>5.0335919818346739E-3</c:v>
                </c:pt>
                <c:pt idx="222">
                  <c:v>5.0354867619510279E-3</c:v>
                </c:pt>
                <c:pt idx="223">
                  <c:v>5.037347370580772E-3</c:v>
                </c:pt>
                <c:pt idx="224">
                  <c:v>5.0391744204972728E-3</c:v>
                </c:pt>
                <c:pt idx="225">
                  <c:v>5.0409685136107111E-3</c:v>
                </c:pt>
                <c:pt idx="226">
                  <c:v>5.0427302411561641E-3</c:v>
                </c:pt>
                <c:pt idx="227">
                  <c:v>5.0444601838785987E-3</c:v>
                </c:pt>
                <c:pt idx="228">
                  <c:v>5.0461589122148083E-3</c:v>
                </c:pt>
                <c:pt idx="229">
                  <c:v>5.0478269864723535E-3</c:v>
                </c:pt>
                <c:pt idx="230">
                  <c:v>5.049464957005533E-3</c:v>
                </c:pt>
                <c:pt idx="231">
                  <c:v>5.051073364388447E-3</c:v>
                </c:pt>
                <c:pt idx="232">
                  <c:v>5.0526527395851799E-3</c:v>
                </c:pt>
                <c:pt idx="233">
                  <c:v>5.054203604117154E-3</c:v>
                </c:pt>
                <c:pt idx="234">
                  <c:v>5.0557264702276962E-3</c:v>
                </c:pt>
                <c:pt idx="235">
                  <c:v>5.0572218410438559E-3</c:v>
                </c:pt>
                <c:pt idx="236">
                  <c:v>5.0586902107355204E-3</c:v>
                </c:pt>
                <c:pt idx="237">
                  <c:v>5.0601320646718627E-3</c:v>
                </c:pt>
                <c:pt idx="238">
                  <c:v>5.0615478795751684E-3</c:v>
                </c:pt>
                <c:pt idx="239">
                  <c:v>5.0629381236720747E-3</c:v>
                </c:pt>
                <c:pt idx="240">
                  <c:v>5.0643032568422723E-3</c:v>
                </c:pt>
                <c:pt idx="241">
                  <c:v>5.0656437307646917E-3</c:v>
                </c:pt>
                <c:pt idx="242">
                  <c:v>5.0669599890612333E-3</c:v>
                </c:pt>
                <c:pt idx="243">
                  <c:v>5.0682524674380636E-3</c:v>
                </c:pt>
                <c:pt idx="244">
                  <c:v>5.0695215938245221E-3</c:v>
                </c:pt>
                <c:pt idx="245">
                  <c:v>5.0707677885096763E-3</c:v>
                </c:pt>
                <c:pt idx="246">
                  <c:v>5.0719914642765561E-3</c:v>
                </c:pt>
                <c:pt idx="247">
                  <c:v>5.0731930265341136E-3</c:v>
                </c:pt>
                <c:pt idx="248">
                  <c:v>5.0743728734469334E-3</c:v>
                </c:pt>
                <c:pt idx="249">
                  <c:v>5.0755313960627359E-3</c:v>
                </c:pt>
                <c:pt idx="250">
                  <c:v>5.0766689784377105E-3</c:v>
                </c:pt>
                <c:pt idx="251">
                  <c:v>5.0777859977597043E-3</c:v>
                </c:pt>
                <c:pt idx="252">
                  <c:v>5.078882824469306E-3</c:v>
                </c:pt>
                <c:pt idx="253">
                  <c:v>5.0799598223788605E-3</c:v>
                </c:pt>
                <c:pt idx="254">
                  <c:v>5.0810173487894437E-3</c:v>
                </c:pt>
                <c:pt idx="255">
                  <c:v>5.0820557546058312E-3</c:v>
                </c:pt>
                <c:pt idx="256">
                  <c:v>5.0830753844494942E-3</c:v>
                </c:pt>
                <c:pt idx="257">
                  <c:v>5.0840765767696527E-3</c:v>
                </c:pt>
                <c:pt idx="258">
                  <c:v>5.0850596639524185E-3</c:v>
                </c:pt>
                <c:pt idx="259">
                  <c:v>5.0860249724280588E-3</c:v>
                </c:pt>
                <c:pt idx="260">
                  <c:v>5.0869728227764133E-3</c:v>
                </c:pt>
                <c:pt idx="261">
                  <c:v>5.0879035298304872E-3</c:v>
                </c:pt>
                <c:pt idx="262">
                  <c:v>5.0888174027782602E-3</c:v>
                </c:pt>
                <c:pt idx="263">
                  <c:v>5.0897147452627339E-3</c:v>
                </c:pt>
                <c:pt idx="264">
                  <c:v>5.0905958554802455E-3</c:v>
                </c:pt>
                <c:pt idx="265">
                  <c:v>5.0914610262770858E-3</c:v>
                </c:pt>
                <c:pt idx="266">
                  <c:v>5.0923105452444347E-3</c:v>
                </c:pt>
                <c:pt idx="267">
                  <c:v>5.0931446948116535E-3</c:v>
                </c:pt>
                <c:pt idx="268">
                  <c:v>5.0939637523379584E-3</c:v>
                </c:pt>
                <c:pt idx="269">
                  <c:v>5.094767990202499E-3</c:v>
                </c:pt>
                <c:pt idx="270">
                  <c:v>5.09555767589287E-3</c:v>
                </c:pt>
                <c:pt idx="271">
                  <c:v>5.0963330720920873E-3</c:v>
                </c:pt>
                <c:pt idx="272">
                  <c:v>5.0970944367640407E-3</c:v>
                </c:pt>
                <c:pt idx="273">
                  <c:v>5.0978420232374623E-3</c:v>
                </c:pt>
                <c:pt idx="274">
                  <c:v>5.0985760802884326E-3</c:v>
                </c:pt>
                <c:pt idx="275">
                  <c:v>5.0992968522214381E-3</c:v>
                </c:pt>
                <c:pt idx="276">
                  <c:v>5.1000045789490215E-3</c:v>
                </c:pt>
                <c:pt idx="277">
                  <c:v>5.1006994960700333E-3</c:v>
                </c:pt>
                <c:pt idx="278">
                  <c:v>5.1013818349465185E-3</c:v>
                </c:pt>
                <c:pt idx="279">
                  <c:v>5.1020518227792525E-3</c:v>
                </c:pt>
                <c:pt idx="280">
                  <c:v>5.10270968268196E-3</c:v>
                </c:pt>
                <c:pt idx="281">
                  <c:v>5.1033556337542266E-3</c:v>
                </c:pt>
                <c:pt idx="282">
                  <c:v>5.1039898911531363E-3</c:v>
                </c:pt>
                <c:pt idx="283">
                  <c:v>5.1046126661636482E-3</c:v>
                </c:pt>
                <c:pt idx="284">
                  <c:v>5.1052241662677411E-3</c:v>
                </c:pt>
                <c:pt idx="285">
                  <c:v>5.1058245952123379E-3</c:v>
                </c:pt>
                <c:pt idx="286">
                  <c:v>5.1064141530760398E-3</c:v>
                </c:pt>
                <c:pt idx="287">
                  <c:v>5.1069930363346833E-3</c:v>
                </c:pt>
                <c:pt idx="288">
                  <c:v>5.1075614379257469E-3</c:v>
                </c:pt>
                <c:pt idx="289">
                  <c:v>5.1081195473116191E-3</c:v>
                </c:pt>
                <c:pt idx="290">
                  <c:v>5.1086675505417544E-3</c:v>
                </c:pt>
                <c:pt idx="291">
                  <c:v>5.109205630313733E-3</c:v>
                </c:pt>
                <c:pt idx="292">
                  <c:v>5.1097339660332395E-3</c:v>
                </c:pt>
                <c:pt idx="293">
                  <c:v>5.110252733872991E-3</c:v>
                </c:pt>
                <c:pt idx="294">
                  <c:v>5.1107621068306134E-3</c:v>
                </c:pt>
                <c:pt idx="295">
                  <c:v>5.1112622547855079E-3</c:v>
                </c:pt>
                <c:pt idx="296">
                  <c:v>5.1117533445546983E-3</c:v>
                </c:pt>
                <c:pt idx="297">
                  <c:v>5.1122355399477043E-3</c:v>
                </c:pt>
                <c:pt idx="298">
                  <c:v>5.1127090018204318E-3</c:v>
                </c:pt>
                <c:pt idx="299">
                  <c:v>5.1131738881281183E-3</c:v>
                </c:pt>
                <c:pt idx="300">
                  <c:v>5.1136303539773354E-3</c:v>
                </c:pt>
                <c:pt idx="301">
                  <c:v>5.1140785516770714E-3</c:v>
                </c:pt>
                <c:pt idx="302">
                  <c:v>5.1145186307889083E-3</c:v>
                </c:pt>
                <c:pt idx="303">
                  <c:v>5.1149507381763092E-3</c:v>
                </c:pt>
                <c:pt idx="304">
                  <c:v>5.1153750180530314E-3</c:v>
                </c:pt>
                <c:pt idx="305">
                  <c:v>5.115791612030682E-3</c:v>
                </c:pt>
                <c:pt idx="306">
                  <c:v>5.1162006591654215E-3</c:v>
                </c:pt>
                <c:pt idx="307">
                  <c:v>5.1166022960038486E-3</c:v>
                </c:pt>
                <c:pt idx="308">
                  <c:v>5.1169966566280622E-3</c:v>
                </c:pt>
                <c:pt idx="309">
                  <c:v>5.1173838726999259E-3</c:v>
                </c:pt>
                <c:pt idx="310">
                  <c:v>5.1177640735045422E-3</c:v>
                </c:pt>
                <c:pt idx="311">
                  <c:v>5.1181373859929564E-3</c:v>
                </c:pt>
                <c:pt idx="312">
                  <c:v>5.1185039348240983E-3</c:v>
                </c:pt>
                <c:pt idx="313">
                  <c:v>5.1188638424059804E-3</c:v>
                </c:pt>
                <c:pt idx="314">
                  <c:v>5.119217228936157E-3</c:v>
                </c:pt>
                <c:pt idx="315">
                  <c:v>5.1195642124414681E-3</c:v>
                </c:pt>
                <c:pt idx="316">
                  <c:v>5.1199049088170735E-3</c:v>
                </c:pt>
                <c:pt idx="317">
                  <c:v>5.1202394318647874E-3</c:v>
                </c:pt>
                <c:pt idx="318">
                  <c:v>5.1205678933307335E-3</c:v>
                </c:pt>
                <c:pt idx="319">
                  <c:v>5.12089040294233E-3</c:v>
                </c:pt>
                <c:pt idx="320">
                  <c:v>5.1212070684446059E-3</c:v>
                </c:pt>
                <c:pt idx="321">
                  <c:v>5.1215179956358827E-3</c:v>
                </c:pt>
                <c:pt idx="322">
                  <c:v>5.1218232884028053E-3</c:v>
                </c:pt>
                <c:pt idx="323">
                  <c:v>5.1221230487547556E-3</c:v>
                </c:pt>
                <c:pt idx="324">
                  <c:v>5.1224173768576508E-3</c:v>
                </c:pt>
                <c:pt idx="325">
                  <c:v>5.1227063710671348E-3</c:v>
                </c:pt>
                <c:pt idx="326">
                  <c:v>5.1229901279611764E-3</c:v>
                </c:pt>
                <c:pt idx="327">
                  <c:v>5.1232687423720868E-3</c:v>
                </c:pt>
                <c:pt idx="328">
                  <c:v>5.1235423074179661E-3</c:v>
                </c:pt>
                <c:pt idx="329">
                  <c:v>5.123810914533582E-3</c:v>
                </c:pt>
                <c:pt idx="330">
                  <c:v>5.124074653500699E-3</c:v>
                </c:pt>
                <c:pt idx="331">
                  <c:v>5.1243336124778653E-3</c:v>
                </c:pt>
                <c:pt idx="332">
                  <c:v>5.124587878029668E-3</c:v>
                </c:pt>
                <c:pt idx="333">
                  <c:v>5.1248375351554583E-3</c:v>
                </c:pt>
                <c:pt idx="334">
                  <c:v>5.1250826673175679E-3</c:v>
                </c:pt>
                <c:pt idx="335">
                  <c:v>5.1253233564690194E-3</c:v>
                </c:pt>
                <c:pt idx="336">
                  <c:v>5.1255596830807387E-3</c:v>
                </c:pt>
                <c:pt idx="337">
                  <c:v>5.1257917261682776E-3</c:v>
                </c:pt>
                <c:pt idx="338">
                  <c:v>5.1260195633180631E-3</c:v>
                </c:pt>
                <c:pt idx="339">
                  <c:v>5.126243270713168E-3</c:v>
                </c:pt>
                <c:pt idx="340">
                  <c:v>5.1264629231586312E-3</c:v>
                </c:pt>
                <c:pt idx="341">
                  <c:v>5.1266785941063093E-3</c:v>
                </c:pt>
                <c:pt idx="342">
                  <c:v>5.1268903556792936E-3</c:v>
                </c:pt>
                <c:pt idx="343">
                  <c:v>5.1270982786958842E-3</c:v>
                </c:pt>
                <c:pt idx="344">
                  <c:v>5.1273024326931342E-3</c:v>
                </c:pt>
                <c:pt idx="345">
                  <c:v>5.127502885949973E-3</c:v>
                </c:pt>
                <c:pt idx="346">
                  <c:v>5.1276997055099112E-3</c:v>
                </c:pt>
                <c:pt idx="347">
                  <c:v>5.1278929572033394E-3</c:v>
                </c:pt>
                <c:pt idx="348">
                  <c:v>5.1280827056694282E-3</c:v>
                </c:pt>
                <c:pt idx="349">
                  <c:v>5.1282690143776332E-3</c:v>
                </c:pt>
                <c:pt idx="350">
                  <c:v>5.128451945648811E-3</c:v>
                </c:pt>
                <c:pt idx="351">
                  <c:v>5.1286315606759621E-3</c:v>
                </c:pt>
                <c:pt idx="352">
                  <c:v>5.1288079195445941E-3</c:v>
                </c:pt>
                <c:pt idx="353">
                  <c:v>5.1289810812527228E-3</c:v>
                </c:pt>
                <c:pt idx="354">
                  <c:v>5.1291511037305131E-3</c:v>
                </c:pt>
                <c:pt idx="355">
                  <c:v>5.1293180438595669E-3</c:v>
                </c:pt>
                <c:pt idx="356">
                  <c:v>5.1294819574918601E-3</c:v>
                </c:pt>
                <c:pt idx="357">
                  <c:v>5.129642899468349E-3</c:v>
                </c:pt>
                <c:pt idx="358">
                  <c:v>5.1298009236372269E-3</c:v>
                </c:pt>
                <c:pt idx="359">
                  <c:v>5.129956082871868E-3</c:v>
                </c:pt>
                <c:pt idx="360">
                  <c:v>5.1301084290884362E-3</c:v>
                </c:pt>
                <c:pt idx="361">
                  <c:v>5.1302580132631843E-3</c:v>
                </c:pt>
                <c:pt idx="362">
                  <c:v>5.1304048854494376E-3</c:v>
                </c:pt>
                <c:pt idx="363">
                  <c:v>5.1305490947942739E-3</c:v>
                </c:pt>
                <c:pt idx="364">
                  <c:v>5.1306906895549004E-3</c:v>
                </c:pt>
                <c:pt idx="365">
                  <c:v>5.1308297171147434E-3</c:v>
                </c:pt>
                <c:pt idx="366">
                  <c:v>5.1309662239992374E-3</c:v>
                </c:pt>
                <c:pt idx="367">
                  <c:v>5.1311002558913372E-3</c:v>
                </c:pt>
                <c:pt idx="368">
                  <c:v>5.1312318576467461E-3</c:v>
                </c:pt>
                <c:pt idx="369">
                  <c:v>5.1313610733088738E-3</c:v>
                </c:pt>
                <c:pt idx="370">
                  <c:v>5.1314879461235238E-3</c:v>
                </c:pt>
                <c:pt idx="371">
                  <c:v>5.1316125185533129E-3</c:v>
                </c:pt>
                <c:pt idx="372">
                  <c:v>5.1317348322918333E-3</c:v>
                </c:pt>
                <c:pt idx="373">
                  <c:v>5.1318549282775607E-3</c:v>
                </c:pt>
                <c:pt idx="374">
                  <c:v>5.1319728467075091E-3</c:v>
                </c:pt>
                <c:pt idx="375">
                  <c:v>5.1320886270506396E-3</c:v>
                </c:pt>
                <c:pt idx="376">
                  <c:v>5.1322023080610296E-3</c:v>
                </c:pt>
                <c:pt idx="377">
                  <c:v>5.1323139277908028E-3</c:v>
                </c:pt>
                <c:pt idx="378">
                  <c:v>5.1324235236028248E-3</c:v>
                </c:pt>
                <c:pt idx="379">
                  <c:v>5.1325311321831716E-3</c:v>
                </c:pt>
                <c:pt idx="380">
                  <c:v>5.1326367895533753E-3</c:v>
                </c:pt>
                <c:pt idx="381">
                  <c:v>5.132740531082443E-3</c:v>
                </c:pt>
                <c:pt idx="382">
                  <c:v>5.1328423914986628E-3</c:v>
                </c:pt>
                <c:pt idx="383">
                  <c:v>5.1329424049011974E-3</c:v>
                </c:pt>
                <c:pt idx="384">
                  <c:v>5.1330406047714657E-3</c:v>
                </c:pt>
                <c:pt idx="385">
                  <c:v>5.13313702398432E-3</c:v>
                </c:pt>
                <c:pt idx="386">
                  <c:v>5.1332316948190246E-3</c:v>
                </c:pt>
                <c:pt idx="387">
                  <c:v>5.1333246489700304E-3</c:v>
                </c:pt>
                <c:pt idx="388">
                  <c:v>5.1334159175575583E-3</c:v>
                </c:pt>
                <c:pt idx="389">
                  <c:v>5.133505531137993E-3</c:v>
                </c:pt>
                <c:pt idx="390">
                  <c:v>5.1335935197140865E-3</c:v>
                </c:pt>
                <c:pt idx="391">
                  <c:v>5.1336799127449789E-3</c:v>
                </c:pt>
                <c:pt idx="392">
                  <c:v>5.133764739156034E-3</c:v>
                </c:pt>
                <c:pt idx="393">
                  <c:v>5.1338480273485044E-3</c:v>
                </c:pt>
                <c:pt idx="394">
                  <c:v>5.133929805209019E-3</c:v>
                </c:pt>
                <c:pt idx="395">
                  <c:v>5.1340101001188954E-3</c:v>
                </c:pt>
                <c:pt idx="396">
                  <c:v>5.1340889389632884E-3</c:v>
                </c:pt>
                <c:pt idx="397">
                  <c:v>5.1341663481401728E-3</c:v>
                </c:pt>
                <c:pt idx="398">
                  <c:v>5.1342423535691633E-3</c:v>
                </c:pt>
                <c:pt idx="399">
                  <c:v>5.1343169807001729E-3</c:v>
                </c:pt>
                <c:pt idx="400">
                  <c:v>5.1343902545219174E-3</c:v>
                </c:pt>
                <c:pt idx="401">
                  <c:v>5.1344621995702677E-3</c:v>
                </c:pt>
                <c:pt idx="402">
                  <c:v>5.1345328399364457E-3</c:v>
                </c:pt>
                <c:pt idx="403">
                  <c:v>5.1346021992750785E-3</c:v>
                </c:pt>
                <c:pt idx="404">
                  <c:v>5.1346703008121018E-3</c:v>
                </c:pt>
                <c:pt idx="405">
                  <c:v>5.1347371673525237E-3</c:v>
                </c:pt>
                <c:pt idx="406">
                  <c:v>5.1348028212880453E-3</c:v>
                </c:pt>
                <c:pt idx="407">
                  <c:v>5.134867284604547E-3</c:v>
                </c:pt>
                <c:pt idx="408">
                  <c:v>5.1349305788894366E-3</c:v>
                </c:pt>
                <c:pt idx="409">
                  <c:v>5.1349927253388668E-3</c:v>
                </c:pt>
                <c:pt idx="410">
                  <c:v>5.1350537447648198E-3</c:v>
                </c:pt>
                <c:pt idx="411">
                  <c:v>5.1351136576020659E-3</c:v>
                </c:pt>
                <c:pt idx="412">
                  <c:v>5.1351724839149935E-3</c:v>
                </c:pt>
                <c:pt idx="413">
                  <c:v>5.1352302434043194E-3</c:v>
                </c:pt>
                <c:pt idx="414">
                  <c:v>5.1352869554136763E-3</c:v>
                </c:pt>
                <c:pt idx="415">
                  <c:v>5.1353426389360779E-3</c:v>
                </c:pt>
                <c:pt idx="416">
                  <c:v>5.1353973126202716E-3</c:v>
                </c:pt>
                <c:pt idx="417">
                  <c:v>5.1354509947769741E-3</c:v>
                </c:pt>
                <c:pt idx="418">
                  <c:v>5.1355037033849957E-3</c:v>
                </c:pt>
                <c:pt idx="419">
                  <c:v>5.1355554560972502E-3</c:v>
                </c:pt>
                <c:pt idx="420">
                  <c:v>5.135606270246661E-3</c:v>
                </c:pt>
                <c:pt idx="421">
                  <c:v>5.1356561628519556E-3</c:v>
                </c:pt>
                <c:pt idx="422">
                  <c:v>5.135705150623361E-3</c:v>
                </c:pt>
                <c:pt idx="423">
                  <c:v>5.1357532499681875E-3</c:v>
                </c:pt>
                <c:pt idx="424">
                  <c:v>5.1358004769963212E-3</c:v>
                </c:pt>
                <c:pt idx="425">
                  <c:v>5.1358468475256117E-3</c:v>
                </c:pt>
                <c:pt idx="426">
                  <c:v>5.1358923770871588E-3</c:v>
                </c:pt>
                <c:pt idx="427">
                  <c:v>5.135937080930515E-3</c:v>
                </c:pt>
                <c:pt idx="428">
                  <c:v>5.1359809740287796E-3</c:v>
                </c:pt>
                <c:pt idx="429">
                  <c:v>5.1360240710836124E-3</c:v>
                </c:pt>
                <c:pt idx="430">
                  <c:v>5.1360663865301507E-3</c:v>
                </c:pt>
                <c:pt idx="431">
                  <c:v>5.1361079345418363E-3</c:v>
                </c:pt>
                <c:pt idx="432">
                  <c:v>5.1361487290351605E-3</c:v>
                </c:pt>
                <c:pt idx="433">
                  <c:v>5.1361887836743189E-3</c:v>
                </c:pt>
                <c:pt idx="434">
                  <c:v>5.1362281118757817E-3</c:v>
                </c:pt>
                <c:pt idx="435">
                  <c:v>5.1362667268127849E-3</c:v>
                </c:pt>
                <c:pt idx="436">
                  <c:v>5.1363046414197363E-3</c:v>
                </c:pt>
                <c:pt idx="437">
                  <c:v>5.1363418683965448E-3</c:v>
                </c:pt>
                <c:pt idx="438">
                  <c:v>5.1363784202128684E-3</c:v>
                </c:pt>
                <c:pt idx="439">
                  <c:v>5.1364143091122867E-3</c:v>
                </c:pt>
                <c:pt idx="440">
                  <c:v>5.1364495471164003E-3</c:v>
                </c:pt>
                <c:pt idx="441">
                  <c:v>5.1364841460288515E-3</c:v>
                </c:pt>
                <c:pt idx="442">
                  <c:v>5.1365181174392732E-3</c:v>
                </c:pt>
                <c:pt idx="443">
                  <c:v>5.1365514727271713E-3</c:v>
                </c:pt>
                <c:pt idx="444">
                  <c:v>5.1365842230657295E-3</c:v>
                </c:pt>
                <c:pt idx="445">
                  <c:v>5.136616379425551E-3</c:v>
                </c:pt>
                <c:pt idx="446">
                  <c:v>5.1366479525783272E-3</c:v>
                </c:pt>
                <c:pt idx="447">
                  <c:v>5.1366789531004453E-3</c:v>
                </c:pt>
                <c:pt idx="448">
                  <c:v>5.1367093913765273E-3</c:v>
                </c:pt>
                <c:pt idx="449">
                  <c:v>5.1367392776029046E-3</c:v>
                </c:pt>
                <c:pt idx="450">
                  <c:v>5.1367686217910326E-3</c:v>
                </c:pt>
                <c:pt idx="451">
                  <c:v>5.1367974337708407E-3</c:v>
                </c:pt>
                <c:pt idx="452">
                  <c:v>5.1368257231940223E-3</c:v>
                </c:pt>
                <c:pt idx="453">
                  <c:v>5.136853499537266E-3</c:v>
                </c:pt>
                <c:pt idx="454">
                  <c:v>5.1368807721054281E-3</c:v>
                </c:pt>
                <c:pt idx="455">
                  <c:v>5.1369075500346442E-3</c:v>
                </c:pt>
                <c:pt idx="456">
                  <c:v>5.1369338422953929E-3</c:v>
                </c:pt>
                <c:pt idx="457">
                  <c:v>5.1369596576954927E-3</c:v>
                </c:pt>
                <c:pt idx="458">
                  <c:v>5.1369850048830559E-3</c:v>
                </c:pt>
                <c:pt idx="459">
                  <c:v>5.1370098923493798E-3</c:v>
                </c:pt>
                <c:pt idx="460">
                  <c:v>5.13703432843179E-3</c:v>
                </c:pt>
                <c:pt idx="461">
                  <c:v>5.1370583213164334E-3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51F-4B0F-84B3-36151DE59160}"/>
            </c:ext>
          </c:extLst>
        </c:ser>
        <c:ser>
          <c:idx val="3"/>
          <c:order val="3"/>
          <c:tx>
            <c:strRef>
              <c:f>'Obousměrná kinetika'!$D$44</c:f>
              <c:strCache>
                <c:ptCount val="1"/>
                <c:pt idx="0">
                  <c:v>I2 /mol m-3</c:v>
                </c:pt>
              </c:strCache>
            </c:strRef>
          </c:tx>
          <c:xVal>
            <c:numRef>
              <c:f>'Obousměrná kinetika'!$A$45:$A$506</c:f>
              <c:numCache>
                <c:formatCode>General</c:formatCode>
                <c:ptCount val="462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</c:numCache>
            </c:numRef>
          </c:xVal>
          <c:yVal>
            <c:numRef>
              <c:f>'Obousměrná kinetika'!$D$45:$D$506</c:f>
              <c:numCache>
                <c:formatCode>General</c:formatCode>
                <c:ptCount val="462"/>
                <c:pt idx="0">
                  <c:v>5.0000000000000001E-3</c:v>
                </c:pt>
                <c:pt idx="1">
                  <c:v>4.96E-3</c:v>
                </c:pt>
                <c:pt idx="2">
                  <c:v>4.9205216E-3</c:v>
                </c:pt>
                <c:pt idx="3">
                  <c:v>4.8815611360160669E-3</c:v>
                </c:pt>
                <c:pt idx="4">
                  <c:v>4.8431148690123594E-3</c:v>
                </c:pt>
                <c:pt idx="5">
                  <c:v>4.8051789886595243E-3</c:v>
                </c:pt>
                <c:pt idx="6">
                  <c:v>4.7677496170334096E-3</c:v>
                </c:pt>
                <c:pt idx="7">
                  <c:v>4.7308228122523634E-3</c:v>
                </c:pt>
                <c:pt idx="8">
                  <c:v>4.6943945720514871E-3</c:v>
                </c:pt>
                <c:pt idx="9">
                  <c:v>4.6584608372924087E-3</c:v>
                </c:pt>
                <c:pt idx="10">
                  <c:v>4.6230174954072709E-3</c:v>
                </c:pt>
                <c:pt idx="11">
                  <c:v>4.5880603837757453E-3</c:v>
                </c:pt>
                <c:pt idx="12">
                  <c:v>4.5535852930340751E-3</c:v>
                </c:pt>
                <c:pt idx="13">
                  <c:v>4.5195879703152277E-3</c:v>
                </c:pt>
                <c:pt idx="14">
                  <c:v>4.4860641224193955E-3</c:v>
                </c:pt>
                <c:pt idx="15">
                  <c:v>4.453009418914208E-3</c:v>
                </c:pt>
                <c:pt idx="16">
                  <c:v>4.4204194951641199E-3</c:v>
                </c:pt>
                <c:pt idx="17">
                  <c:v>4.3882899552885723E-3</c:v>
                </c:pt>
                <c:pt idx="18">
                  <c:v>4.3566163750486213E-3</c:v>
                </c:pt>
                <c:pt idx="19">
                  <c:v>4.325394304661845E-3</c:v>
                </c:pt>
                <c:pt idx="20">
                  <c:v>4.2946192715454237E-3</c:v>
                </c:pt>
                <c:pt idx="21">
                  <c:v>4.2642867829874084E-3</c:v>
                </c:pt>
                <c:pt idx="22">
                  <c:v>4.2343923287462594E-3</c:v>
                </c:pt>
                <c:pt idx="23">
                  <c:v>4.2049313835788409E-3</c:v>
                </c:pt>
                <c:pt idx="24">
                  <c:v>4.1758994096971333E-3</c:v>
                </c:pt>
                <c:pt idx="25">
                  <c:v>4.1472918591540084E-3</c:v>
                </c:pt>
                <c:pt idx="26">
                  <c:v>4.1191041761584708E-3</c:v>
                </c:pt>
                <c:pt idx="27">
                  <c:v>4.0913317993208726E-3</c:v>
                </c:pt>
                <c:pt idx="28">
                  <c:v>4.0639701638286261E-3</c:v>
                </c:pt>
                <c:pt idx="29">
                  <c:v>4.0370147035530572E-3</c:v>
                </c:pt>
                <c:pt idx="30">
                  <c:v>4.0104608530880407E-3</c:v>
                </c:pt>
                <c:pt idx="31">
                  <c:v>3.9843040497211674E-3</c:v>
                </c:pt>
                <c:pt idx="32">
                  <c:v>3.9585397353382049E-3</c:v>
                </c:pt>
                <c:pt idx="33">
                  <c:v>3.9331633582616781E-3</c:v>
                </c:pt>
                <c:pt idx="34">
                  <c:v>3.9081703750244315E-3</c:v>
                </c:pt>
                <c:pt idx="35">
                  <c:v>3.8835562520790883E-3</c:v>
                </c:pt>
                <c:pt idx="36">
                  <c:v>3.8593164674443313E-3</c:v>
                </c:pt>
                <c:pt idx="37">
                  <c:v>3.8354465122889987E-3</c:v>
                </c:pt>
                <c:pt idx="38">
                  <c:v>3.8119418924549816E-3</c:v>
                </c:pt>
                <c:pt idx="39">
                  <c:v>3.7887981299199701E-3</c:v>
                </c:pt>
                <c:pt idx="40">
                  <c:v>3.7660107642010958E-3</c:v>
                </c:pt>
                <c:pt idx="41">
                  <c:v>3.7435753537005492E-3</c:v>
                </c:pt>
                <c:pt idx="42">
                  <c:v>3.7214874769942708E-3</c:v>
                </c:pt>
                <c:pt idx="43">
                  <c:v>3.6997427340648278E-3</c:v>
                </c:pt>
                <c:pt idx="44">
                  <c:v>3.678336747479602E-3</c:v>
                </c:pt>
                <c:pt idx="45">
                  <c:v>3.6572651635154302E-3</c:v>
                </c:pt>
                <c:pt idx="46">
                  <c:v>3.6365236532308384E-3</c:v>
                </c:pt>
                <c:pt idx="47">
                  <c:v>3.6161079134870364E-3</c:v>
                </c:pt>
                <c:pt idx="48">
                  <c:v>3.5960136679188182E-3</c:v>
                </c:pt>
                <c:pt idx="49">
                  <c:v>3.5762366678565444E-3</c:v>
                </c:pt>
                <c:pt idx="50">
                  <c:v>3.5567726932003657E-3</c:v>
                </c:pt>
                <c:pt idx="51">
                  <c:v>3.5376175532478528E-3</c:v>
                </c:pt>
                <c:pt idx="52">
                  <c:v>3.5187670874761998E-3</c:v>
                </c:pt>
                <c:pt idx="53">
                  <c:v>3.5002171662801528E-3</c:v>
                </c:pt>
                <c:pt idx="54">
                  <c:v>3.4819636916668317E-3</c:v>
                </c:pt>
                <c:pt idx="55">
                  <c:v>3.464002597908581E-3</c:v>
                </c:pt>
                <c:pt idx="56">
                  <c:v>3.4463298521550008E-3</c:v>
                </c:pt>
                <c:pt idx="57">
                  <c:v>3.4289414550052904E-3</c:v>
                </c:pt>
                <c:pt idx="58">
                  <c:v>3.4118334410420227E-3</c:v>
                </c:pt>
                <c:pt idx="59">
                  <c:v>3.3950018793274684E-3</c:v>
                </c:pt>
                <c:pt idx="60">
                  <c:v>3.3784428738635737E-3</c:v>
                </c:pt>
                <c:pt idx="61">
                  <c:v>3.3621525640166712E-3</c:v>
                </c:pt>
                <c:pt idx="62">
                  <c:v>3.3461271249080114E-3</c:v>
                </c:pt>
                <c:pt idx="63">
                  <c:v>3.3303627677711721E-3</c:v>
                </c:pt>
                <c:pt idx="64">
                  <c:v>3.3148557402773917E-3</c:v>
                </c:pt>
                <c:pt idx="65">
                  <c:v>3.2996023268298618E-3</c:v>
                </c:pt>
                <c:pt idx="66">
                  <c:v>3.2845988488279959E-3</c:v>
                </c:pt>
                <c:pt idx="67">
                  <c:v>3.269841664902674E-3</c:v>
                </c:pt>
                <c:pt idx="68">
                  <c:v>3.2553271711234458E-3</c:v>
                </c:pt>
                <c:pt idx="69">
                  <c:v>3.2410518011786616E-3</c:v>
                </c:pt>
                <c:pt idx="70">
                  <c:v>3.2270120265294757E-3</c:v>
                </c:pt>
                <c:pt idx="71">
                  <c:v>3.2132043565386635E-3</c:v>
                </c:pt>
                <c:pt idx="72">
                  <c:v>3.1996253385751534E-3</c:v>
                </c:pt>
                <c:pt idx="73">
                  <c:v>3.1862715580951769E-3</c:v>
                </c:pt>
                <c:pt idx="74">
                  <c:v>3.1731396387009139E-3</c:v>
                </c:pt>
                <c:pt idx="75">
                  <c:v>3.1602262421774876E-3</c:v>
                </c:pt>
                <c:pt idx="76">
                  <c:v>3.1475280685091529E-3</c:v>
                </c:pt>
                <c:pt idx="77">
                  <c:v>3.1350418558754953E-3</c:v>
                </c:pt>
                <c:pt idx="78">
                  <c:v>3.1227643806284499E-3</c:v>
                </c:pt>
                <c:pt idx="79">
                  <c:v>3.1106924572509177E-3</c:v>
                </c:pt>
                <c:pt idx="80">
                  <c:v>3.0988229382977444E-3</c:v>
                </c:pt>
                <c:pt idx="81">
                  <c:v>3.0871527143198161E-3</c:v>
                </c:pt>
                <c:pt idx="82">
                  <c:v>3.075678713771993E-3</c:v>
                </c:pt>
                <c:pt idx="83">
                  <c:v>3.0643979029055871E-3</c:v>
                </c:pt>
                <c:pt idx="84">
                  <c:v>3.0533072856460909E-3</c:v>
                </c:pt>
                <c:pt idx="85">
                  <c:v>3.0424039034568102E-3</c:v>
                </c:pt>
                <c:pt idx="86">
                  <c:v>3.0316848351890726E-3</c:v>
                </c:pt>
                <c:pt idx="87">
                  <c:v>3.0211471969196395E-3</c:v>
                </c:pt>
                <c:pt idx="88">
                  <c:v>3.0107881417759433E-3</c:v>
                </c:pt>
                <c:pt idx="89">
                  <c:v>3.0006048597497554E-3</c:v>
                </c:pt>
                <c:pt idx="90">
                  <c:v>2.9905945774998648E-3</c:v>
                </c:pt>
                <c:pt idx="91">
                  <c:v>2.9807545581443397E-3</c:v>
                </c:pt>
                <c:pt idx="92">
                  <c:v>2.9710821010429178E-3</c:v>
                </c:pt>
                <c:pt idx="93">
                  <c:v>2.9615745415700685E-3</c:v>
                </c:pt>
                <c:pt idx="94">
                  <c:v>2.9522292508792325E-3</c:v>
                </c:pt>
                <c:pt idx="95">
                  <c:v>2.9430436356587572E-3</c:v>
                </c:pt>
                <c:pt idx="96">
                  <c:v>2.9340151378799972E-3</c:v>
                </c:pt>
                <c:pt idx="97">
                  <c:v>2.9251412345380665E-3</c:v>
                </c:pt>
                <c:pt idx="98">
                  <c:v>2.9164194373856858E-3</c:v>
                </c:pt>
                <c:pt idx="99">
                  <c:v>2.9078472926605758E-3</c:v>
                </c:pt>
                <c:pt idx="100">
                  <c:v>2.8994223808068158E-3</c:v>
                </c:pt>
                <c:pt idx="101">
                  <c:v>2.8911423161905826E-3</c:v>
                </c:pt>
                <c:pt idx="102">
                  <c:v>2.8830047468106669E-3</c:v>
                </c:pt>
                <c:pt idx="103">
                  <c:v>2.8750073540041543E-3</c:v>
                </c:pt>
                <c:pt idx="104">
                  <c:v>2.8671478521476363E-3</c:v>
                </c:pt>
                <c:pt idx="105">
                  <c:v>2.8594239883543153E-3</c:v>
                </c:pt>
                <c:pt idx="106">
                  <c:v>2.8518335421673421E-3</c:v>
                </c:pt>
                <c:pt idx="107">
                  <c:v>2.8443743252497241E-3</c:v>
                </c:pt>
                <c:pt idx="108">
                  <c:v>2.8370441810711203E-3</c:v>
                </c:pt>
                <c:pt idx="109">
                  <c:v>2.829840984591834E-3</c:v>
                </c:pt>
                <c:pt idx="110">
                  <c:v>2.8227626419442971E-3</c:v>
                </c:pt>
                <c:pt idx="111">
                  <c:v>2.8158070901123347E-3</c:v>
                </c:pt>
                <c:pt idx="112">
                  <c:v>2.8089722966084777E-3</c:v>
                </c:pt>
                <c:pt idx="113">
                  <c:v>2.8022562591495967E-3</c:v>
                </c:pt>
                <c:pt idx="114">
                  <c:v>2.7956570053310988E-3</c:v>
                </c:pt>
                <c:pt idx="115">
                  <c:v>2.7891725922999403E-3</c:v>
                </c:pt>
                <c:pt idx="116">
                  <c:v>2.7828011064266788E-3</c:v>
                </c:pt>
                <c:pt idx="117">
                  <c:v>2.7765406629767946E-3</c:v>
                </c:pt>
                <c:pt idx="118">
                  <c:v>2.770389405781492E-3</c:v>
                </c:pt>
                <c:pt idx="119">
                  <c:v>2.7643455069081839E-3</c:v>
                </c:pt>
                <c:pt idx="120">
                  <c:v>2.7584071663308589E-3</c:v>
                </c:pt>
                <c:pt idx="121">
                  <c:v>2.7525726116005146E-3</c:v>
                </c:pt>
                <c:pt idx="122">
                  <c:v>2.7468400975158356E-3</c:v>
                </c:pt>
                <c:pt idx="123">
                  <c:v>2.7412079057942923E-3</c:v>
                </c:pt>
                <c:pt idx="124">
                  <c:v>2.7356743447438125E-3</c:v>
                </c:pt>
                <c:pt idx="125">
                  <c:v>2.7302377489351942E-3</c:v>
                </c:pt>
                <c:pt idx="126">
                  <c:v>2.7248964788753956E-3</c:v>
                </c:pt>
                <c:pt idx="127">
                  <c:v>2.7196489206818488E-3</c:v>
                </c:pt>
                <c:pt idx="128">
                  <c:v>2.7144934857579323E-3</c:v>
                </c:pt>
                <c:pt idx="129">
                  <c:v>2.7094286104697219E-3</c:v>
                </c:pt>
                <c:pt idx="130">
                  <c:v>2.7044527558241502E-3</c:v>
                </c:pt>
                <c:pt idx="131">
                  <c:v>2.6995644071486796E-3</c:v>
                </c:pt>
                <c:pt idx="132">
                  <c:v>2.6947620737726038E-3</c:v>
                </c:pt>
                <c:pt idx="133">
                  <c:v>2.6900442887100771E-3</c:v>
                </c:pt>
                <c:pt idx="134">
                  <c:v>2.6854096083449666E-3</c:v>
                </c:pt>
                <c:pt idx="135">
                  <c:v>2.6808566121176241E-3</c:v>
                </c:pt>
                <c:pt idx="136">
                  <c:v>2.6763839022136537E-3</c:v>
                </c:pt>
                <c:pt idx="137">
                  <c:v>2.671990103254768E-3</c:v>
                </c:pt>
                <c:pt idx="138">
                  <c:v>2.6676738619917997E-3</c:v>
                </c:pt>
                <c:pt idx="139">
                  <c:v>2.6634338469999426E-3</c:v>
                </c:pt>
                <c:pt idx="140">
                  <c:v>2.6592687483762891E-3</c:v>
                </c:pt>
                <c:pt idx="141">
                  <c:v>2.6551772774397256E-3</c:v>
                </c:pt>
                <c:pt idx="142">
                  <c:v>2.6511581664332442E-3</c:v>
                </c:pt>
                <c:pt idx="143">
                  <c:v>2.6472101682287253E-3</c:v>
                </c:pt>
                <c:pt idx="144">
                  <c:v>2.643332056034238E-3</c:v>
                </c:pt>
                <c:pt idx="145">
                  <c:v>2.6395226231039088E-3</c:v>
                </c:pt>
                <c:pt idx="146">
                  <c:v>2.635780682450396E-3</c:v>
                </c:pt>
                <c:pt idx="147">
                  <c:v>2.6321050665600158E-3</c:v>
                </c:pt>
                <c:pt idx="148">
                  <c:v>2.6284946271105465E-3</c:v>
                </c:pt>
                <c:pt idx="149">
                  <c:v>2.6249482346917528E-3</c:v>
                </c:pt>
                <c:pt idx="150">
                  <c:v>2.6214647785286539E-3</c:v>
                </c:pt>
                <c:pt idx="151">
                  <c:v>2.6180431662075612E-3</c:v>
                </c:pt>
                <c:pt idx="152">
                  <c:v>2.6146823234049132E-3</c:v>
                </c:pt>
                <c:pt idx="153">
                  <c:v>2.6113811936189263E-3</c:v>
                </c:pt>
                <c:pt idx="154">
                  <c:v>2.6081387379040775E-3</c:v>
                </c:pt>
                <c:pt idx="155">
                  <c:v>2.6049539346084398E-3</c:v>
                </c:pt>
                <c:pt idx="156">
                  <c:v>2.6018257791138775E-3</c:v>
                </c:pt>
                <c:pt idx="157">
                  <c:v>2.5987532835791199E-3</c:v>
                </c:pt>
                <c:pt idx="158">
                  <c:v>2.5957354766857135E-3</c:v>
                </c:pt>
                <c:pt idx="159">
                  <c:v>2.5927714033868667E-3</c:v>
                </c:pt>
                <c:pt idx="160">
                  <c:v>2.5898601246591895E-3</c:v>
                </c:pt>
                <c:pt idx="161">
                  <c:v>2.5870007172573276E-3</c:v>
                </c:pt>
                <c:pt idx="162">
                  <c:v>2.5841922734714988E-3</c:v>
                </c:pt>
                <c:pt idx="163">
                  <c:v>2.5814339008879239E-3</c:v>
                </c:pt>
                <c:pt idx="164">
                  <c:v>2.5787247221521555E-3</c:v>
                </c:pt>
                <c:pt idx="165">
                  <c:v>2.5760638747352946E-3</c:v>
                </c:pt>
                <c:pt idx="166">
                  <c:v>2.5734505107030989E-3</c:v>
                </c:pt>
                <c:pt idx="167">
                  <c:v>2.5708837964879654E-3</c:v>
                </c:pt>
                <c:pt idx="168">
                  <c:v>2.5683629126637864E-3</c:v>
                </c:pt>
                <c:pt idx="169">
                  <c:v>2.5658870537236663E-3</c:v>
                </c:pt>
                <c:pt idx="170">
                  <c:v>2.5634554278604884E-3</c:v>
                </c:pt>
                <c:pt idx="171">
                  <c:v>2.5610672567503248E-3</c:v>
                </c:pt>
                <c:pt idx="172">
                  <c:v>2.5587217753386656E-3</c:v>
                </c:pt>
                <c:pt idx="173">
                  <c:v>2.5564182316294686E-3</c:v>
                </c:pt>
                <c:pt idx="174">
                  <c:v>2.5541558864769984E-3</c:v>
                </c:pt>
                <c:pt idx="175">
                  <c:v>2.5519340133804526E-3</c:v>
                </c:pt>
                <c:pt idx="176">
                  <c:v>2.5497518982813502E-3</c:v>
                </c:pt>
                <c:pt idx="177">
                  <c:v>2.5476088393636687E-3</c:v>
                </c:pt>
                <c:pt idx="178">
                  <c:v>2.5455041468567083E-3</c:v>
                </c:pt>
                <c:pt idx="179">
                  <c:v>2.5434371428406685E-3</c:v>
                </c:pt>
                <c:pt idx="180">
                  <c:v>2.5414071610549149E-3</c:v>
                </c:pt>
                <c:pt idx="181">
                  <c:v>2.5394135467089133E-3</c:v>
                </c:pt>
                <c:pt idx="182">
                  <c:v>2.5374556562958168E-3</c:v>
                </c:pt>
                <c:pt idx="183">
                  <c:v>2.535532857408681E-3</c:v>
                </c:pt>
                <c:pt idx="184">
                  <c:v>2.5336445285592804E-3</c:v>
                </c:pt>
                <c:pt idx="185">
                  <c:v>2.5317900589995153E-3</c:v>
                </c:pt>
                <c:pt idx="186">
                  <c:v>2.5299688485453751E-3</c:v>
                </c:pt>
                <c:pt idx="187">
                  <c:v>2.5281803074034413E-3</c:v>
                </c:pt>
                <c:pt idx="188">
                  <c:v>2.5264238559999045E-3</c:v>
                </c:pt>
                <c:pt idx="189">
                  <c:v>2.5246989248120721E-3</c:v>
                </c:pt>
                <c:pt idx="190">
                  <c:v>2.5230049542023418E-3</c:v>
                </c:pt>
                <c:pt idx="191">
                  <c:v>2.5213413942546175E-3</c:v>
                </c:pt>
                <c:pt idx="192">
                  <c:v>2.5197077046131429E-3</c:v>
                </c:pt>
                <c:pt idx="193">
                  <c:v>2.5181033543237277E-3</c:v>
                </c:pt>
                <c:pt idx="194">
                  <c:v>2.5165278216773388E-3</c:v>
                </c:pt>
                <c:pt idx="195">
                  <c:v>2.5149805940560361E-3</c:v>
                </c:pt>
                <c:pt idx="196">
                  <c:v>2.5134611677812258E-3</c:v>
                </c:pt>
                <c:pt idx="197">
                  <c:v>2.5119690479642018E-3</c:v>
                </c:pt>
                <c:pt idx="198">
                  <c:v>2.5105037483589554E-3</c:v>
                </c:pt>
                <c:pt idx="199">
                  <c:v>2.5090647912172238E-3</c:v>
                </c:pt>
                <c:pt idx="200">
                  <c:v>2.5076517071457535E-3</c:v>
                </c:pt>
                <c:pt idx="201">
                  <c:v>2.5062640349657523E-3</c:v>
                </c:pt>
                <c:pt idx="202">
                  <c:v>2.5049013215745031E-3</c:v>
                </c:pt>
                <c:pt idx="203">
                  <c:v>2.5035631218091152E-3</c:v>
                </c:pt>
                <c:pt idx="204">
                  <c:v>2.5022489983123879E-3</c:v>
                </c:pt>
                <c:pt idx="205">
                  <c:v>2.5009585214007582E-3</c:v>
                </c:pt>
                <c:pt idx="206">
                  <c:v>2.499691268934308E-3</c:v>
                </c:pt>
                <c:pt idx="207">
                  <c:v>2.4984468261888054E-3</c:v>
                </c:pt>
                <c:pt idx="208">
                  <c:v>2.4972247857297557E-3</c:v>
                </c:pt>
                <c:pt idx="209">
                  <c:v>2.4960247472884342E-3</c:v>
                </c:pt>
                <c:pt idx="210">
                  <c:v>2.4948463176398764E-3</c:v>
                </c:pt>
                <c:pt idx="211">
                  <c:v>2.4936891104828007E-3</c:v>
                </c:pt>
                <c:pt idx="212">
                  <c:v>2.4925527463214368E-3</c:v>
                </c:pt>
                <c:pt idx="213">
                  <c:v>2.4914368523492386E-3</c:v>
                </c:pt>
                <c:pt idx="214">
                  <c:v>2.4903410623344502E-3</c:v>
                </c:pt>
                <c:pt idx="215">
                  <c:v>2.4892650165075068E-3</c:v>
                </c:pt>
                <c:pt idx="216">
                  <c:v>2.4882083614502421E-3</c:v>
                </c:pt>
                <c:pt idx="217">
                  <c:v>2.4871707499868772E-3</c:v>
                </c:pt>
                <c:pt idx="218">
                  <c:v>2.4861518410767692E-3</c:v>
                </c:pt>
                <c:pt idx="219">
                  <c:v>2.4851512997088928E-3</c:v>
                </c:pt>
                <c:pt idx="220">
                  <c:v>2.4841687967980331E-3</c:v>
                </c:pt>
                <c:pt idx="221">
                  <c:v>2.4832040090826631E-3</c:v>
                </c:pt>
                <c:pt idx="222">
                  <c:v>2.4822566190244861E-3</c:v>
                </c:pt>
                <c:pt idx="223">
                  <c:v>2.4813263147096141E-3</c:v>
                </c:pt>
                <c:pt idx="224">
                  <c:v>2.4804127897513637E-3</c:v>
                </c:pt>
                <c:pt idx="225">
                  <c:v>2.4795157431946446E-3</c:v>
                </c:pt>
                <c:pt idx="226">
                  <c:v>2.4786348794219181E-3</c:v>
                </c:pt>
                <c:pt idx="227">
                  <c:v>2.4777699080607007E-3</c:v>
                </c:pt>
                <c:pt idx="228">
                  <c:v>2.476920543892596E-3</c:v>
                </c:pt>
                <c:pt idx="229">
                  <c:v>2.4760865067638234E-3</c:v>
                </c:pt>
                <c:pt idx="230">
                  <c:v>2.4752675214972336E-3</c:v>
                </c:pt>
                <c:pt idx="231">
                  <c:v>2.4744633178057766E-3</c:v>
                </c:pt>
                <c:pt idx="232">
                  <c:v>2.4736736302074101E-3</c:v>
                </c:pt>
                <c:pt idx="233">
                  <c:v>2.4728981979414231E-3</c:v>
                </c:pt>
                <c:pt idx="234">
                  <c:v>2.472136764886152E-3</c:v>
                </c:pt>
                <c:pt idx="235">
                  <c:v>2.4713890794780722E-3</c:v>
                </c:pt>
                <c:pt idx="236">
                  <c:v>2.4706548946322399E-3</c:v>
                </c:pt>
                <c:pt idx="237">
                  <c:v>2.4699339676640688E-3</c:v>
                </c:pt>
                <c:pt idx="238">
                  <c:v>2.4692260602124159E-3</c:v>
                </c:pt>
                <c:pt idx="239">
                  <c:v>2.4685309381639628E-3</c:v>
                </c:pt>
                <c:pt idx="240">
                  <c:v>2.4678483715788639E-3</c:v>
                </c:pt>
                <c:pt idx="241">
                  <c:v>2.4671781346176543E-3</c:v>
                </c:pt>
                <c:pt idx="242">
                  <c:v>2.4665200054693835E-3</c:v>
                </c:pt>
                <c:pt idx="243">
                  <c:v>2.4658737662809683E-3</c:v>
                </c:pt>
                <c:pt idx="244">
                  <c:v>2.465239203087739E-3</c:v>
                </c:pt>
                <c:pt idx="245">
                  <c:v>2.464616105745162E-3</c:v>
                </c:pt>
                <c:pt idx="246">
                  <c:v>2.4640042678617221E-3</c:v>
                </c:pt>
                <c:pt idx="247">
                  <c:v>2.4634034867329433E-3</c:v>
                </c:pt>
                <c:pt idx="248">
                  <c:v>2.4628135632765334E-3</c:v>
                </c:pt>
                <c:pt idx="249">
                  <c:v>2.4622343019686322E-3</c:v>
                </c:pt>
                <c:pt idx="250">
                  <c:v>2.4616655107811448E-3</c:v>
                </c:pt>
                <c:pt idx="251">
                  <c:v>2.4611070011201479E-3</c:v>
                </c:pt>
                <c:pt idx="252">
                  <c:v>2.4605585877653471E-3</c:v>
                </c:pt>
                <c:pt idx="253">
                  <c:v>2.4600200888105698E-3</c:v>
                </c:pt>
                <c:pt idx="254">
                  <c:v>2.4594913256052783E-3</c:v>
                </c:pt>
                <c:pt idx="255">
                  <c:v>2.4589721226970845E-3</c:v>
                </c:pt>
                <c:pt idx="256">
                  <c:v>2.458462307775253E-3</c:v>
                </c:pt>
                <c:pt idx="257">
                  <c:v>2.4579617116151737E-3</c:v>
                </c:pt>
                <c:pt idx="258">
                  <c:v>2.4574701680237909E-3</c:v>
                </c:pt>
                <c:pt idx="259">
                  <c:v>2.4569875137859707E-3</c:v>
                </c:pt>
                <c:pt idx="260">
                  <c:v>2.4565135886117934E-3</c:v>
                </c:pt>
                <c:pt idx="261">
                  <c:v>2.4560482350847565E-3</c:v>
                </c:pt>
                <c:pt idx="262">
                  <c:v>2.45559129861087E-3</c:v>
                </c:pt>
                <c:pt idx="263">
                  <c:v>2.4551426273686332E-3</c:v>
                </c:pt>
                <c:pt idx="264">
                  <c:v>2.4547020722598773E-3</c:v>
                </c:pt>
                <c:pt idx="265">
                  <c:v>2.4542694868614572E-3</c:v>
                </c:pt>
                <c:pt idx="266">
                  <c:v>2.4538447273777827E-3</c:v>
                </c:pt>
                <c:pt idx="267">
                  <c:v>2.4534276525941734E-3</c:v>
                </c:pt>
                <c:pt idx="268">
                  <c:v>2.4530181238310209E-3</c:v>
                </c:pt>
                <c:pt idx="269">
                  <c:v>2.4526160048987506E-3</c:v>
                </c:pt>
                <c:pt idx="270">
                  <c:v>2.4522211620535651E-3</c:v>
                </c:pt>
                <c:pt idx="271">
                  <c:v>2.4518334639539565E-3</c:v>
                </c:pt>
                <c:pt idx="272">
                  <c:v>2.4514527816179798E-3</c:v>
                </c:pt>
                <c:pt idx="273">
                  <c:v>2.451078988381269E-3</c:v>
                </c:pt>
                <c:pt idx="274">
                  <c:v>2.4507119598557838E-3</c:v>
                </c:pt>
                <c:pt idx="275">
                  <c:v>2.4503515738892811E-3</c:v>
                </c:pt>
                <c:pt idx="276">
                  <c:v>2.4499977105254893E-3</c:v>
                </c:pt>
                <c:pt idx="277">
                  <c:v>2.4496502519649834E-3</c:v>
                </c:pt>
                <c:pt idx="278">
                  <c:v>2.4493090825267409E-3</c:v>
                </c:pt>
                <c:pt idx="279">
                  <c:v>2.4489740886103738E-3</c:v>
                </c:pt>
                <c:pt idx="280">
                  <c:v>2.4486451586590201E-3</c:v>
                </c:pt>
                <c:pt idx="281">
                  <c:v>2.4483221831228868E-3</c:v>
                </c:pt>
                <c:pt idx="282">
                  <c:v>2.448005054423432E-3</c:v>
                </c:pt>
                <c:pt idx="283">
                  <c:v>2.447693666918176E-3</c:v>
                </c:pt>
                <c:pt idx="284">
                  <c:v>2.4473879168661295E-3</c:v>
                </c:pt>
                <c:pt idx="285">
                  <c:v>2.4470877023938312E-3</c:v>
                </c:pt>
                <c:pt idx="286">
                  <c:v>2.4467929234619802E-3</c:v>
                </c:pt>
                <c:pt idx="287">
                  <c:v>2.4465034818326585E-3</c:v>
                </c:pt>
                <c:pt idx="288">
                  <c:v>2.4462192810371266E-3</c:v>
                </c:pt>
                <c:pt idx="289">
                  <c:v>2.4459402263441905E-3</c:v>
                </c:pt>
                <c:pt idx="290">
                  <c:v>2.4456662247291229E-3</c:v>
                </c:pt>
                <c:pt idx="291">
                  <c:v>2.4453971848431336E-3</c:v>
                </c:pt>
                <c:pt idx="292">
                  <c:v>2.4451330169833804E-3</c:v>
                </c:pt>
                <c:pt idx="293">
                  <c:v>2.4448736330635046E-3</c:v>
                </c:pt>
                <c:pt idx="294">
                  <c:v>2.4446189465846934E-3</c:v>
                </c:pt>
                <c:pt idx="295">
                  <c:v>2.4443688726072462E-3</c:v>
                </c:pt>
                <c:pt idx="296">
                  <c:v>2.444123327722651E-3</c:v>
                </c:pt>
                <c:pt idx="297">
                  <c:v>2.443882230026148E-3</c:v>
                </c:pt>
                <c:pt idx="298">
                  <c:v>2.4436454990897842E-3</c:v>
                </c:pt>
                <c:pt idx="299">
                  <c:v>2.443413055935941E-3</c:v>
                </c:pt>
                <c:pt idx="300">
                  <c:v>2.4431848230113324E-3</c:v>
                </c:pt>
                <c:pt idx="301">
                  <c:v>2.4429607241614644E-3</c:v>
                </c:pt>
                <c:pt idx="302">
                  <c:v>2.442740684605546E-3</c:v>
                </c:pt>
                <c:pt idx="303">
                  <c:v>2.4425246309118455E-3</c:v>
                </c:pt>
                <c:pt idx="304">
                  <c:v>2.4423124909734844E-3</c:v>
                </c:pt>
                <c:pt idx="305">
                  <c:v>2.4421041939846591E-3</c:v>
                </c:pt>
                <c:pt idx="306">
                  <c:v>2.4418996704172894E-3</c:v>
                </c:pt>
                <c:pt idx="307">
                  <c:v>2.4416988519980758E-3</c:v>
                </c:pt>
                <c:pt idx="308">
                  <c:v>2.441501671685969E-3</c:v>
                </c:pt>
                <c:pt idx="309">
                  <c:v>2.4413080636500372E-3</c:v>
                </c:pt>
                <c:pt idx="310">
                  <c:v>2.441117963247729E-3</c:v>
                </c:pt>
                <c:pt idx="311">
                  <c:v>2.4409313070035219E-3</c:v>
                </c:pt>
                <c:pt idx="312">
                  <c:v>2.440748032587951E-3</c:v>
                </c:pt>
                <c:pt idx="313">
                  <c:v>2.4405680787970099E-3</c:v>
                </c:pt>
                <c:pt idx="314">
                  <c:v>2.4403913855319216E-3</c:v>
                </c:pt>
                <c:pt idx="315">
                  <c:v>2.440217893779266E-3</c:v>
                </c:pt>
                <c:pt idx="316">
                  <c:v>2.4400475455914634E-3</c:v>
                </c:pt>
                <c:pt idx="317">
                  <c:v>2.4398802840676064E-3</c:v>
                </c:pt>
                <c:pt idx="318">
                  <c:v>2.4397160533346333E-3</c:v>
                </c:pt>
                <c:pt idx="319">
                  <c:v>2.4395547985288351E-3</c:v>
                </c:pt>
                <c:pt idx="320">
                  <c:v>2.4393964657776972E-3</c:v>
                </c:pt>
                <c:pt idx="321">
                  <c:v>2.4392410021820588E-3</c:v>
                </c:pt>
                <c:pt idx="322">
                  <c:v>2.4390883557985975E-3</c:v>
                </c:pt>
                <c:pt idx="323">
                  <c:v>2.4389384756226223E-3</c:v>
                </c:pt>
                <c:pt idx="324">
                  <c:v>2.4387913115711747E-3</c:v>
                </c:pt>
                <c:pt idx="325">
                  <c:v>2.4386468144664327E-3</c:v>
                </c:pt>
                <c:pt idx="326">
                  <c:v>2.4385049360194119E-3</c:v>
                </c:pt>
                <c:pt idx="327">
                  <c:v>2.4383656288139567E-3</c:v>
                </c:pt>
                <c:pt idx="328">
                  <c:v>2.438228846291017E-3</c:v>
                </c:pt>
                <c:pt idx="329">
                  <c:v>2.4380945427332091E-3</c:v>
                </c:pt>
                <c:pt idx="330">
                  <c:v>2.4379626732496506E-3</c:v>
                </c:pt>
                <c:pt idx="331">
                  <c:v>2.4378331937610674E-3</c:v>
                </c:pt>
                <c:pt idx="332">
                  <c:v>2.4377060609851661E-3</c:v>
                </c:pt>
                <c:pt idx="333">
                  <c:v>2.437581232422271E-3</c:v>
                </c:pt>
                <c:pt idx="334">
                  <c:v>2.4374586663412161E-3</c:v>
                </c:pt>
                <c:pt idx="335">
                  <c:v>2.4373383217654904E-3</c:v>
                </c:pt>
                <c:pt idx="336">
                  <c:v>2.4372201584596308E-3</c:v>
                </c:pt>
                <c:pt idx="337">
                  <c:v>2.4371041369158613E-3</c:v>
                </c:pt>
                <c:pt idx="338">
                  <c:v>2.4369902183409686E-3</c:v>
                </c:pt>
                <c:pt idx="339">
                  <c:v>2.4368783646434161E-3</c:v>
                </c:pt>
                <c:pt idx="340">
                  <c:v>2.4367685384206845E-3</c:v>
                </c:pt>
                <c:pt idx="341">
                  <c:v>2.4366607029468455E-3</c:v>
                </c:pt>
                <c:pt idx="342">
                  <c:v>2.4365548221603533E-3</c:v>
                </c:pt>
                <c:pt idx="343">
                  <c:v>2.436450860652058E-3</c:v>
                </c:pt>
                <c:pt idx="344">
                  <c:v>2.436348783653433E-3</c:v>
                </c:pt>
                <c:pt idx="345">
                  <c:v>2.4362485570250136E-3</c:v>
                </c:pt>
                <c:pt idx="346">
                  <c:v>2.4361501472450445E-3</c:v>
                </c:pt>
                <c:pt idx="347">
                  <c:v>2.4360535213983304E-3</c:v>
                </c:pt>
                <c:pt idx="348">
                  <c:v>2.435958647165286E-3</c:v>
                </c:pt>
                <c:pt idx="349">
                  <c:v>2.4358654928111835E-3</c:v>
                </c:pt>
                <c:pt idx="350">
                  <c:v>2.4357740271755946E-3</c:v>
                </c:pt>
                <c:pt idx="351">
                  <c:v>2.4356842196620191E-3</c:v>
                </c:pt>
                <c:pt idx="352">
                  <c:v>2.4355960402277031E-3</c:v>
                </c:pt>
                <c:pt idx="353">
                  <c:v>2.4355094593736387E-3</c:v>
                </c:pt>
                <c:pt idx="354">
                  <c:v>2.4354244481347436E-3</c:v>
                </c:pt>
                <c:pt idx="355">
                  <c:v>2.4353409780702166E-3</c:v>
                </c:pt>
                <c:pt idx="356">
                  <c:v>2.4352590212540701E-3</c:v>
                </c:pt>
                <c:pt idx="357">
                  <c:v>2.4351785502658256E-3</c:v>
                </c:pt>
                <c:pt idx="358">
                  <c:v>2.4350995381813866E-3</c:v>
                </c:pt>
                <c:pt idx="359">
                  <c:v>2.4350219585640661E-3</c:v>
                </c:pt>
                <c:pt idx="360">
                  <c:v>2.434945785455782E-3</c:v>
                </c:pt>
                <c:pt idx="361">
                  <c:v>2.4348709933684079E-3</c:v>
                </c:pt>
                <c:pt idx="362">
                  <c:v>2.4347975572752813E-3</c:v>
                </c:pt>
                <c:pt idx="363">
                  <c:v>2.4347254526028632E-3</c:v>
                </c:pt>
                <c:pt idx="364">
                  <c:v>2.4346546552225499E-3</c:v>
                </c:pt>
                <c:pt idx="365">
                  <c:v>2.4345851414426284E-3</c:v>
                </c:pt>
                <c:pt idx="366">
                  <c:v>2.4345168880003814E-3</c:v>
                </c:pt>
                <c:pt idx="367">
                  <c:v>2.4344498720543315E-3</c:v>
                </c:pt>
                <c:pt idx="368">
                  <c:v>2.434384071176627E-3</c:v>
                </c:pt>
                <c:pt idx="369">
                  <c:v>2.4343194633455632E-3</c:v>
                </c:pt>
                <c:pt idx="370">
                  <c:v>2.4342560269382382E-3</c:v>
                </c:pt>
                <c:pt idx="371">
                  <c:v>2.4341937407233436E-3</c:v>
                </c:pt>
                <c:pt idx="372">
                  <c:v>2.4341325838540834E-3</c:v>
                </c:pt>
                <c:pt idx="373">
                  <c:v>2.4340725358612198E-3</c:v>
                </c:pt>
                <c:pt idx="374">
                  <c:v>2.4340135766462456E-3</c:v>
                </c:pt>
                <c:pt idx="375">
                  <c:v>2.4339556864746803E-3</c:v>
                </c:pt>
                <c:pt idx="376">
                  <c:v>2.4338988459694853E-3</c:v>
                </c:pt>
                <c:pt idx="377">
                  <c:v>2.4338430361045987E-3</c:v>
                </c:pt>
                <c:pt idx="378">
                  <c:v>2.4337882381985877E-3</c:v>
                </c:pt>
                <c:pt idx="379">
                  <c:v>2.4337344339084143E-3</c:v>
                </c:pt>
                <c:pt idx="380">
                  <c:v>2.4336816052233125E-3</c:v>
                </c:pt>
                <c:pt idx="381">
                  <c:v>2.4336297344587786E-3</c:v>
                </c:pt>
                <c:pt idx="382">
                  <c:v>2.4335788042506687E-3</c:v>
                </c:pt>
                <c:pt idx="383">
                  <c:v>2.4335287975494014E-3</c:v>
                </c:pt>
                <c:pt idx="384">
                  <c:v>2.4334796976142672E-3</c:v>
                </c:pt>
                <c:pt idx="385">
                  <c:v>2.4334314880078401E-3</c:v>
                </c:pt>
                <c:pt idx="386">
                  <c:v>2.4333841525904878E-3</c:v>
                </c:pt>
                <c:pt idx="387">
                  <c:v>2.4333376755149849E-3</c:v>
                </c:pt>
                <c:pt idx="388">
                  <c:v>2.433292041221221E-3</c:v>
                </c:pt>
                <c:pt idx="389">
                  <c:v>2.4332472344310036E-3</c:v>
                </c:pt>
                <c:pt idx="390">
                  <c:v>2.4332032401429568E-3</c:v>
                </c:pt>
                <c:pt idx="391">
                  <c:v>2.4331600436275106E-3</c:v>
                </c:pt>
                <c:pt idx="392">
                  <c:v>2.4331176304219831E-3</c:v>
                </c:pt>
                <c:pt idx="393">
                  <c:v>2.4330759863257479E-3</c:v>
                </c:pt>
                <c:pt idx="394">
                  <c:v>2.4330350973954906E-3</c:v>
                </c:pt>
                <c:pt idx="395">
                  <c:v>2.4329949499405524E-3</c:v>
                </c:pt>
                <c:pt idx="396">
                  <c:v>2.4329555305183559E-3</c:v>
                </c:pt>
                <c:pt idx="397">
                  <c:v>2.4329168259299137E-3</c:v>
                </c:pt>
                <c:pt idx="398">
                  <c:v>2.4328788232154184E-3</c:v>
                </c:pt>
                <c:pt idx="399">
                  <c:v>2.4328415096499137E-3</c:v>
                </c:pt>
                <c:pt idx="400">
                  <c:v>2.4328048727390414E-3</c:v>
                </c:pt>
                <c:pt idx="401">
                  <c:v>2.4327689002148663E-3</c:v>
                </c:pt>
                <c:pt idx="402">
                  <c:v>2.4327335800317772E-3</c:v>
                </c:pt>
                <c:pt idx="403">
                  <c:v>2.4326989003624609E-3</c:v>
                </c:pt>
                <c:pt idx="404">
                  <c:v>2.4326648495939492E-3</c:v>
                </c:pt>
                <c:pt idx="405">
                  <c:v>2.4326314163237383E-3</c:v>
                </c:pt>
                <c:pt idx="406">
                  <c:v>2.4325985893559774E-3</c:v>
                </c:pt>
                <c:pt idx="407">
                  <c:v>2.4325663576977266E-3</c:v>
                </c:pt>
                <c:pt idx="408">
                  <c:v>2.4325347105552818E-3</c:v>
                </c:pt>
                <c:pt idx="409">
                  <c:v>2.4325036373305667E-3</c:v>
                </c:pt>
                <c:pt idx="410">
                  <c:v>2.4324731276175902E-3</c:v>
                </c:pt>
                <c:pt idx="411">
                  <c:v>2.4324431711989672E-3</c:v>
                </c:pt>
                <c:pt idx="412">
                  <c:v>2.4324137580425034E-3</c:v>
                </c:pt>
                <c:pt idx="413">
                  <c:v>2.4323848782978404E-3</c:v>
                </c:pt>
                <c:pt idx="414">
                  <c:v>2.4323565222931619E-3</c:v>
                </c:pt>
                <c:pt idx="415">
                  <c:v>2.4323286805319612E-3</c:v>
                </c:pt>
                <c:pt idx="416">
                  <c:v>2.4323013436898643E-3</c:v>
                </c:pt>
                <c:pt idx="417">
                  <c:v>2.4322745026115131E-3</c:v>
                </c:pt>
                <c:pt idx="418">
                  <c:v>2.4322481483075023E-3</c:v>
                </c:pt>
                <c:pt idx="419">
                  <c:v>2.432222271951375E-3</c:v>
                </c:pt>
                <c:pt idx="420">
                  <c:v>2.4321968648766696E-3</c:v>
                </c:pt>
                <c:pt idx="421">
                  <c:v>2.4321719185740223E-3</c:v>
                </c:pt>
                <c:pt idx="422">
                  <c:v>2.4321474246883196E-3</c:v>
                </c:pt>
                <c:pt idx="423">
                  <c:v>2.4321233750159064E-3</c:v>
                </c:pt>
                <c:pt idx="424">
                  <c:v>2.4320997615018395E-3</c:v>
                </c:pt>
                <c:pt idx="425">
                  <c:v>2.4320765762371943E-3</c:v>
                </c:pt>
                <c:pt idx="426">
                  <c:v>2.4320538114564207E-3</c:v>
                </c:pt>
                <c:pt idx="427">
                  <c:v>2.4320314595347426E-3</c:v>
                </c:pt>
                <c:pt idx="428">
                  <c:v>2.4320095129856103E-3</c:v>
                </c:pt>
                <c:pt idx="429">
                  <c:v>2.4319879644581939E-3</c:v>
                </c:pt>
                <c:pt idx="430">
                  <c:v>2.4319668067349248E-3</c:v>
                </c:pt>
                <c:pt idx="431">
                  <c:v>2.431946032729082E-3</c:v>
                </c:pt>
                <c:pt idx="432">
                  <c:v>2.4319256354824199E-3</c:v>
                </c:pt>
                <c:pt idx="433">
                  <c:v>2.4319056081628407E-3</c:v>
                </c:pt>
                <c:pt idx="434">
                  <c:v>2.4318859440621093E-3</c:v>
                </c:pt>
                <c:pt idx="435">
                  <c:v>2.4318666365936077E-3</c:v>
                </c:pt>
                <c:pt idx="436">
                  <c:v>2.431847679290132E-3</c:v>
                </c:pt>
                <c:pt idx="437">
                  <c:v>2.4318290658017277E-3</c:v>
                </c:pt>
                <c:pt idx="438">
                  <c:v>2.4318107898935659E-3</c:v>
                </c:pt>
                <c:pt idx="439">
                  <c:v>2.4317928454438567E-3</c:v>
                </c:pt>
                <c:pt idx="440">
                  <c:v>2.4317752264417999E-3</c:v>
                </c:pt>
                <c:pt idx="441">
                  <c:v>2.4317579269855743E-3</c:v>
                </c:pt>
                <c:pt idx="442">
                  <c:v>2.4317409412803635E-3</c:v>
                </c:pt>
                <c:pt idx="443">
                  <c:v>2.4317242636364145E-3</c:v>
                </c:pt>
                <c:pt idx="444">
                  <c:v>2.4317078884671353E-3</c:v>
                </c:pt>
                <c:pt idx="445">
                  <c:v>2.4316918102872246E-3</c:v>
                </c:pt>
                <c:pt idx="446">
                  <c:v>2.4316760237108365E-3</c:v>
                </c:pt>
                <c:pt idx="447">
                  <c:v>2.4316605234497774E-3</c:v>
                </c:pt>
                <c:pt idx="448">
                  <c:v>2.4316453043117365E-3</c:v>
                </c:pt>
                <c:pt idx="449">
                  <c:v>2.4316303611985478E-3</c:v>
                </c:pt>
                <c:pt idx="450">
                  <c:v>2.4316156891044838E-3</c:v>
                </c:pt>
                <c:pt idx="451">
                  <c:v>2.4316012831145798E-3</c:v>
                </c:pt>
                <c:pt idx="452">
                  <c:v>2.431587138402989E-3</c:v>
                </c:pt>
                <c:pt idx="453">
                  <c:v>2.4315732502313671E-3</c:v>
                </c:pt>
                <c:pt idx="454">
                  <c:v>2.431559613947286E-3</c:v>
                </c:pt>
                <c:pt idx="455">
                  <c:v>2.431546224982678E-3</c:v>
                </c:pt>
                <c:pt idx="456">
                  <c:v>2.4315330788523036E-3</c:v>
                </c:pt>
                <c:pt idx="457">
                  <c:v>2.4315201711522538E-3</c:v>
                </c:pt>
                <c:pt idx="458">
                  <c:v>2.4315074975584721E-3</c:v>
                </c:pt>
                <c:pt idx="459">
                  <c:v>2.4314950538253102E-3</c:v>
                </c:pt>
                <c:pt idx="460">
                  <c:v>2.4314828357841051E-3</c:v>
                </c:pt>
                <c:pt idx="461">
                  <c:v>2.4314708393417834E-3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51F-4B0F-84B3-36151DE59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475584"/>
        <c:axId val="263477120"/>
      </c:scatterChart>
      <c:valAx>
        <c:axId val="263475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263477120"/>
        <c:crosses val="autoZero"/>
        <c:crossBetween val="midCat"/>
      </c:valAx>
      <c:valAx>
        <c:axId val="263477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34755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7592111107325892"/>
          <c:y val="0.37701234063474459"/>
          <c:w val="0.28851913677178809"/>
          <c:h val="0.33255932663589466"/>
        </c:manualLayout>
      </c:layout>
      <c:overlay val="0"/>
    </c:legend>
    <c:plotVisOnly val="1"/>
    <c:dispBlanksAs val="gap"/>
    <c:showDLblsOverMax val="0"/>
  </c:chart>
  <c:spPr>
    <a:solidFill>
      <a:srgbClr val="FFFFFF"/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3C951A-37C3-429B-A8C4-4256A1BB3A2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9194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B221C2-0DF3-42B3-8BFC-14D32E83DF1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5123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BD1716-58BE-401A-B1B5-FD23F45054D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8957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C0801-DBD2-4386-8F52-E79472C5C82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9078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E71BEA-2D90-43C2-AA24-B5C578A1612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8158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804DB5-4319-4549-A0BB-79A13751855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5374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9FC794-85C5-4394-A3EF-3F6ABA5F43C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10017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43E507-8642-4FFD-978C-E9C5D9D4CC8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70591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CC54B-4D56-486D-99EB-E893037FADD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760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34526B-7B9D-456D-BEDC-CEC838681A9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9340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8690A8-8A97-48F5-B2B4-45334D143F6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249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C143AF-C59E-4248-868D-7C72D181AC79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www.google.cz/url?sa=t&amp;rct=j&amp;q=nitrace%20toluenu&amp;source=web&amp;cd=5&amp;ved=0CEoQtwIwBA&amp;url=http%3A%2F%2Fwww.youtube.com%2Fwatch%3Fv%3D-1pXTMvidgo&amp;ei=H69gT6myGI-MswbLjv2xBg&amp;usg=AFQjCNGVAwMxjCN2BdQM7ZBe6yp7oFcqS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764088"/>
          </a:xfrm>
        </p:spPr>
        <p:txBody>
          <a:bodyPr/>
          <a:lstStyle/>
          <a:p>
            <a:r>
              <a:rPr lang="cs-CZ" altLang="cs-CZ" smtClean="0"/>
              <a:t>Stacionární stav </a:t>
            </a:r>
            <a:br>
              <a:rPr lang="cs-CZ" altLang="cs-CZ" smtClean="0"/>
            </a:br>
            <a:r>
              <a:rPr lang="cs-CZ" altLang="cs-CZ" smtClean="0"/>
              <a:t>a </a:t>
            </a:r>
            <a:br>
              <a:rPr lang="cs-CZ" altLang="cs-CZ" smtClean="0"/>
            </a:br>
            <a:r>
              <a:rPr lang="cs-CZ" altLang="cs-CZ" smtClean="0"/>
              <a:t>Řešení reakčních schémat</a:t>
            </a:r>
            <a:br>
              <a:rPr lang="cs-CZ" altLang="cs-CZ" smtClean="0"/>
            </a:br>
            <a:r>
              <a:rPr lang="cs-CZ" altLang="cs-CZ" smtClean="0"/>
              <a:t>(analytické a obecné numerické)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6250"/>
            <a:ext cx="7421563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0713"/>
            <a:ext cx="44291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2060575"/>
            <a:ext cx="823912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39738"/>
            <a:ext cx="34766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324848" y="70406"/>
            <a:ext cx="135165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cs-CZ" sz="1800" dirty="0" smtClean="0"/>
              <a:t>Zopakování: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806700"/>
            <a:ext cx="83248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2060575"/>
            <a:ext cx="66198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0713"/>
            <a:ext cx="44291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39738"/>
            <a:ext cx="34766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4581525"/>
            <a:ext cx="83343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24848" y="70406"/>
            <a:ext cx="135165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cs-CZ" sz="1800" dirty="0" smtClean="0"/>
              <a:t>Zopakování: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Krok určující rychlost</a:t>
            </a:r>
          </a:p>
        </p:txBody>
      </p:sp>
      <p:pic>
        <p:nvPicPr>
          <p:cNvPr id="14339" name="Picture 3" descr="C:\Documents and Settings\Sopoušek\Dokumenty\Obrázky\Kinetika reakcí\krok určující rychlost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6477000" cy="462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87375"/>
          </a:xfrm>
        </p:spPr>
        <p:txBody>
          <a:bodyPr/>
          <a:lstStyle/>
          <a:p>
            <a:r>
              <a:rPr lang="cs-CZ" altLang="cs-CZ" sz="3600" smtClean="0"/>
              <a:t>Kdy lze použít teorii stac. Stavu?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01688"/>
            <a:ext cx="33020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133600"/>
            <a:ext cx="4256087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5589588"/>
            <a:ext cx="83153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779838" y="1165225"/>
            <a:ext cx="936625" cy="4619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dirty="0"/>
              <a:t>Ano</a:t>
            </a:r>
          </a:p>
        </p:txBody>
      </p:sp>
      <p:sp>
        <p:nvSpPr>
          <p:cNvPr id="15367" name="TextovéPole 3"/>
          <p:cNvSpPr txBox="1">
            <a:spLocks noChangeArrowheads="1"/>
          </p:cNvSpPr>
          <p:nvPr/>
        </p:nvSpPr>
        <p:spPr bwMode="auto">
          <a:xfrm>
            <a:off x="5867400" y="1700213"/>
            <a:ext cx="185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/>
          </a:p>
        </p:txBody>
      </p:sp>
      <p:sp>
        <p:nvSpPr>
          <p:cNvPr id="5" name="TextovéPole 4"/>
          <p:cNvSpPr txBox="1"/>
          <p:nvPr/>
        </p:nvSpPr>
        <p:spPr>
          <a:xfrm>
            <a:off x="1116013" y="3170238"/>
            <a:ext cx="542925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dirty="0"/>
              <a:t>Ne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003800" y="4806950"/>
            <a:ext cx="544513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dirty="0"/>
              <a:t>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188913"/>
            <a:ext cx="5678487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2390775" cy="96202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3995738" y="1196975"/>
            <a:ext cx="647700" cy="338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/>
              <a:t>Ano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358063" y="476250"/>
            <a:ext cx="647700" cy="3397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/>
              <a:t>Ano</a:t>
            </a:r>
          </a:p>
        </p:txBody>
      </p:sp>
      <p:sp>
        <p:nvSpPr>
          <p:cNvPr id="16391" name="TextovéPole 6"/>
          <p:cNvSpPr txBox="1">
            <a:spLocks noChangeArrowheads="1"/>
          </p:cNvSpPr>
          <p:nvPr/>
        </p:nvSpPr>
        <p:spPr bwMode="auto">
          <a:xfrm>
            <a:off x="3335338" y="2636838"/>
            <a:ext cx="647700" cy="33813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/>
              <a:t>Snad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5580063" y="1989138"/>
            <a:ext cx="647700" cy="3381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/>
              <a:t>Ne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843213" y="5516563"/>
            <a:ext cx="649287" cy="3397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/>
              <a:t>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609600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Závěr a diskuse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33500"/>
            <a:ext cx="85534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339975" y="4581525"/>
            <a:ext cx="4103688" cy="954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2800" b="1" dirty="0"/>
              <a:t>Numerické simulace jsou vhodnější a jednodušší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Konkurenční reakce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466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3124200" cy="1143000"/>
          </a:xfrm>
        </p:spPr>
        <p:txBody>
          <a:bodyPr/>
          <a:lstStyle/>
          <a:p>
            <a:pPr eaLnBrk="1" hangingPunct="1"/>
            <a:r>
              <a:rPr lang="cs-CZ" altLang="cs-CZ" smtClean="0"/>
              <a:t>Příklady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57513"/>
            <a:ext cx="5343525" cy="132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2133600"/>
            <a:ext cx="206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Nitrace toluenu</a:t>
            </a:r>
          </a:p>
        </p:txBody>
      </p:sp>
      <p:pic>
        <p:nvPicPr>
          <p:cNvPr id="4101" name="Picture 6" descr="C:\Documents and Settings\Sopoušek\Dokumenty\Obrázky\Kinetika reakcí\nitrace toluenu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33400"/>
            <a:ext cx="3806825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5943600" y="3048000"/>
            <a:ext cx="297180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800">
                <a:hlinkClick r:id="rId4"/>
              </a:rPr>
              <a:t>http://www.google.cz/url?sa=t&amp;rct=j&amp;q=nitrace%20toluenu&amp;source=web&amp;cd=5&amp;ved=0CEoQtwIwBA&amp;url=http%3A%2F%2Fwww.youtube.com%2Fwatch%3Fv%3D-1pXTMvidgo&amp;ei=H69gT6myGI-MswbLjv2xBg&amp;usg=AFQjCNGVAwMxjCN2BdQM7ZBe6yp7oFcqSA</a:t>
            </a:r>
            <a:endParaRPr lang="cs-CZ" altLang="cs-CZ" sz="800"/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6248400" y="3886200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Joseph Wilbrand</a:t>
            </a:r>
          </a:p>
        </p:txBody>
      </p:sp>
      <p:pic>
        <p:nvPicPr>
          <p:cNvPr id="4104" name="Picture 9" descr="C:\Documents and Settings\Sopoušek\Dokumenty\Obrázky\Kinetika reakcí\tn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00600"/>
            <a:ext cx="22860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Protisměrné reakce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0213"/>
            <a:ext cx="8686800" cy="12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39552" y="3356992"/>
            <a:ext cx="3137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Example</a:t>
            </a:r>
            <a:r>
              <a:rPr lang="cs-CZ" dirty="0" smtClean="0"/>
              <a:t>:   H</a:t>
            </a:r>
            <a:r>
              <a:rPr lang="cs-CZ" baseline="-25000" dirty="0" smtClean="0"/>
              <a:t>2</a:t>
            </a:r>
            <a:r>
              <a:rPr lang="cs-CZ" dirty="0" smtClean="0"/>
              <a:t>+I</a:t>
            </a:r>
            <a:r>
              <a:rPr lang="cs-CZ" baseline="-25000" dirty="0" smtClean="0"/>
              <a:t>2</a:t>
            </a:r>
            <a:r>
              <a:rPr lang="cs-CZ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⇄2HI</a:t>
            </a:r>
            <a:endParaRPr lang="en-GB" dirty="0"/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566427"/>
              </p:ext>
            </p:extLst>
          </p:nvPr>
        </p:nvGraphicFramePr>
        <p:xfrm>
          <a:off x="3995936" y="3587824"/>
          <a:ext cx="4667271" cy="2865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eaLnBrk="1" hangingPunct="1"/>
            <a:r>
              <a:rPr lang="cs-CZ" altLang="cs-CZ" smtClean="0"/>
              <a:t>Následné reakce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391400" cy="571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715963" y="260350"/>
            <a:ext cx="7772400" cy="442913"/>
          </a:xfrm>
        </p:spPr>
        <p:txBody>
          <a:bodyPr/>
          <a:lstStyle/>
          <a:p>
            <a:r>
              <a:rPr lang="cs-CZ" altLang="cs-CZ" smtClean="0"/>
              <a:t>Stacionární stav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2105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1881188"/>
            <a:ext cx="81819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685800" y="333375"/>
            <a:ext cx="7772400" cy="514350"/>
          </a:xfrm>
        </p:spPr>
        <p:txBody>
          <a:bodyPr/>
          <a:lstStyle/>
          <a:p>
            <a:r>
              <a:rPr lang="cs-CZ" altLang="cs-CZ" smtClean="0"/>
              <a:t>Příklady stacionárních stavů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8258175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://nutriweb.cz/sites/default/files/ener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781550"/>
            <a:ext cx="32035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ovéPole 2"/>
          <p:cNvSpPr txBox="1">
            <a:spLocks noChangeArrowheads="1"/>
          </p:cNvSpPr>
          <p:nvPr/>
        </p:nvSpPr>
        <p:spPr bwMode="auto">
          <a:xfrm>
            <a:off x="539750" y="5602288"/>
            <a:ext cx="4375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Rychlost příjmu = rychlost výdeje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Rozdíl mezi stacionárním a rovnovázným stavem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915400" cy="42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Příklady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33400" y="6019800"/>
            <a:ext cx="4872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http://orion.chemi.muni.cz/e_learning/</a:t>
            </a:r>
          </a:p>
        </p:txBody>
      </p:sp>
      <p:pic>
        <p:nvPicPr>
          <p:cNvPr id="10244" name="Picture 4" descr="C:\Documents and Settings\Sopoušek\Dokumenty\Obrázky\Kinetika reakcí\stacionární stav enzymu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79248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Přímá spojnice se šipkou 2"/>
          <p:cNvCxnSpPr/>
          <p:nvPr/>
        </p:nvCxnSpPr>
        <p:spPr>
          <a:xfrm>
            <a:off x="1979613" y="2349500"/>
            <a:ext cx="216058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2000250" y="1885950"/>
            <a:ext cx="18256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Stacionární stav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89</Words>
  <Application>Microsoft Office PowerPoint</Application>
  <PresentationFormat>Předvádění na obrazovce (4:3)</PresentationFormat>
  <Paragraphs>30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Calibri</vt:lpstr>
      <vt:lpstr>Default Design</vt:lpstr>
      <vt:lpstr>Stacionární stav  a  Řešení reakčních schémat (analytické a obecné numerické)</vt:lpstr>
      <vt:lpstr>Konkurenční reakce</vt:lpstr>
      <vt:lpstr>Příklady</vt:lpstr>
      <vt:lpstr>Protisměrné reakce</vt:lpstr>
      <vt:lpstr>Následné reakce</vt:lpstr>
      <vt:lpstr>Stacionární stav</vt:lpstr>
      <vt:lpstr>Příklady stacionárních stavů</vt:lpstr>
      <vt:lpstr>Rozdíl mezi stacionárním a rovnovázným stavem</vt:lpstr>
      <vt:lpstr>Příklady</vt:lpstr>
      <vt:lpstr>Prezentace aplikace PowerPoint</vt:lpstr>
      <vt:lpstr>Prezentace aplikace PowerPoint</vt:lpstr>
      <vt:lpstr>Prezentace aplikace PowerPoint</vt:lpstr>
      <vt:lpstr>Krok určující rychlost</vt:lpstr>
      <vt:lpstr>Kdy lze použít teorii stac. Stavu?</vt:lpstr>
      <vt:lpstr>Prezentace aplikace PowerPoint</vt:lpstr>
      <vt:lpstr>Závěr a diskuse</vt:lpstr>
    </vt:vector>
  </TitlesOfParts>
  <Company>PřF 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Soustava</dc:title>
  <dc:creator>Sopoušek Jiří</dc:creator>
  <cp:lastModifiedBy>Jiří Sopoušek</cp:lastModifiedBy>
  <cp:revision>118</cp:revision>
  <dcterms:created xsi:type="dcterms:W3CDTF">2012-02-13T14:14:02Z</dcterms:created>
  <dcterms:modified xsi:type="dcterms:W3CDTF">2021-03-29T07:27:23Z</dcterms:modified>
</cp:coreProperties>
</file>