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notesMasterIdLst>
    <p:notesMasterId r:id="rId15"/>
  </p:notesMasterIdLst>
  <p:handoutMasterIdLst>
    <p:handoutMasterId r:id="rId16"/>
  </p:handoutMasterIdLst>
  <p:sldIdLst>
    <p:sldId id="256" r:id="rId2"/>
    <p:sldId id="270" r:id="rId3"/>
    <p:sldId id="276" r:id="rId4"/>
    <p:sldId id="267" r:id="rId5"/>
    <p:sldId id="268" r:id="rId6"/>
    <p:sldId id="271" r:id="rId7"/>
    <p:sldId id="272" r:id="rId8"/>
    <p:sldId id="273" r:id="rId9"/>
    <p:sldId id="274" r:id="rId10"/>
    <p:sldId id="277" r:id="rId11"/>
    <p:sldId id="275" r:id="rId12"/>
    <p:sldId id="269" r:id="rId13"/>
    <p:sldId id="266" r:id="rId14"/>
  </p:sldIdLst>
  <p:sldSz cx="9144000" cy="6858000" type="screen4x3"/>
  <p:notesSz cx="6858000" cy="9144000"/>
  <p:defaultTextStyle>
    <a:defPPr>
      <a:defRPr lang="cs-CZ"/>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0" d="100"/>
          <a:sy n="60" d="100"/>
        </p:scale>
        <p:origin x="480"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16D91944-70FE-9903-4059-056DDF2C915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fontAlgn="auto" hangingPunct="1">
              <a:spcBef>
                <a:spcPts val="0"/>
              </a:spcBef>
              <a:spcAft>
                <a:spcPts val="0"/>
              </a:spcAft>
              <a:defRPr sz="1200">
                <a:latin typeface="+mn-lt"/>
              </a:defRPr>
            </a:lvl1pPr>
          </a:lstStyle>
          <a:p>
            <a:pPr>
              <a:defRPr/>
            </a:pPr>
            <a:endParaRPr lang="cs-CZ" altLang="cs-CZ"/>
          </a:p>
        </p:txBody>
      </p:sp>
      <p:sp>
        <p:nvSpPr>
          <p:cNvPr id="8195" name="Rectangle 3">
            <a:extLst>
              <a:ext uri="{FF2B5EF4-FFF2-40B4-BE49-F238E27FC236}">
                <a16:creationId xmlns:a16="http://schemas.microsoft.com/office/drawing/2014/main" id="{C6A20FD8-46D5-D087-1F1F-4F59681BB9C5}"/>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endParaRPr lang="cs-CZ" altLang="cs-CZ"/>
          </a:p>
        </p:txBody>
      </p:sp>
      <p:sp>
        <p:nvSpPr>
          <p:cNvPr id="8196" name="Rectangle 4">
            <a:extLst>
              <a:ext uri="{FF2B5EF4-FFF2-40B4-BE49-F238E27FC236}">
                <a16:creationId xmlns:a16="http://schemas.microsoft.com/office/drawing/2014/main" id="{DAC5234F-74FA-8108-AD49-6DDDB53D03E2}"/>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fontAlgn="auto" hangingPunct="1">
              <a:spcBef>
                <a:spcPts val="0"/>
              </a:spcBef>
              <a:spcAft>
                <a:spcPts val="0"/>
              </a:spcAft>
              <a:defRPr sz="1200">
                <a:latin typeface="+mn-lt"/>
              </a:defRPr>
            </a:lvl1pPr>
          </a:lstStyle>
          <a:p>
            <a:pPr>
              <a:defRPr/>
            </a:pPr>
            <a:endParaRPr lang="cs-CZ" altLang="cs-CZ"/>
          </a:p>
        </p:txBody>
      </p:sp>
      <p:sp>
        <p:nvSpPr>
          <p:cNvPr id="8197" name="Rectangle 5">
            <a:extLst>
              <a:ext uri="{FF2B5EF4-FFF2-40B4-BE49-F238E27FC236}">
                <a16:creationId xmlns:a16="http://schemas.microsoft.com/office/drawing/2014/main" id="{FD5BE12F-6187-DE06-0687-E9230D451912}"/>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FAE33DA1-D0C5-4373-9F26-2EB982C1385E}" type="slidenum">
              <a:rPr lang="cs-CZ" altLang="cs-CZ"/>
              <a:pPr/>
              <a:t>‹#›</a:t>
            </a:fld>
            <a:endParaRPr lang="cs-CZ" altLang="cs-C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337030BB-7FF6-9F47-F59A-80B221AB6117}"/>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fontAlgn="auto" hangingPunct="1">
              <a:spcBef>
                <a:spcPts val="0"/>
              </a:spcBef>
              <a:spcAft>
                <a:spcPts val="0"/>
              </a:spcAft>
              <a:defRPr sz="1200">
                <a:latin typeface="+mn-lt"/>
              </a:defRPr>
            </a:lvl1pPr>
          </a:lstStyle>
          <a:p>
            <a:pPr>
              <a:defRPr/>
            </a:pPr>
            <a:endParaRPr lang="cs-CZ" altLang="cs-CZ"/>
          </a:p>
        </p:txBody>
      </p:sp>
      <p:sp>
        <p:nvSpPr>
          <p:cNvPr id="4099" name="Rectangle 3">
            <a:extLst>
              <a:ext uri="{FF2B5EF4-FFF2-40B4-BE49-F238E27FC236}">
                <a16:creationId xmlns:a16="http://schemas.microsoft.com/office/drawing/2014/main" id="{0A6FBACC-40D8-26BB-4558-E53139A38CAE}"/>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endParaRPr lang="cs-CZ" altLang="cs-CZ"/>
          </a:p>
        </p:txBody>
      </p:sp>
      <p:sp>
        <p:nvSpPr>
          <p:cNvPr id="2052" name="Rectangle 4">
            <a:extLst>
              <a:ext uri="{FF2B5EF4-FFF2-40B4-BE49-F238E27FC236}">
                <a16:creationId xmlns:a16="http://schemas.microsoft.com/office/drawing/2014/main" id="{38663E5A-9BD3-4236-E21D-02BA57C125B9}"/>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BC34F513-E2EA-0E3F-FEA0-6E7FC0E5D5B9}"/>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noProof="0"/>
              <a:t>Klepnutím lze upravit styly předlohy textu.</a:t>
            </a:r>
          </a:p>
          <a:p>
            <a:pPr lvl="1"/>
            <a:r>
              <a:rPr lang="cs-CZ" altLang="cs-CZ" noProof="0"/>
              <a:t>Druhá úroveň</a:t>
            </a:r>
          </a:p>
          <a:p>
            <a:pPr lvl="2"/>
            <a:r>
              <a:rPr lang="cs-CZ" altLang="cs-CZ" noProof="0"/>
              <a:t>Třetí úroveň</a:t>
            </a:r>
          </a:p>
          <a:p>
            <a:pPr lvl="3"/>
            <a:r>
              <a:rPr lang="cs-CZ" altLang="cs-CZ" noProof="0"/>
              <a:t>Čtvrtá úroveň</a:t>
            </a:r>
          </a:p>
          <a:p>
            <a:pPr lvl="4"/>
            <a:r>
              <a:rPr lang="cs-CZ" altLang="cs-CZ" noProof="0"/>
              <a:t>Pátá úroveň</a:t>
            </a:r>
          </a:p>
        </p:txBody>
      </p:sp>
      <p:sp>
        <p:nvSpPr>
          <p:cNvPr id="4102" name="Rectangle 6">
            <a:extLst>
              <a:ext uri="{FF2B5EF4-FFF2-40B4-BE49-F238E27FC236}">
                <a16:creationId xmlns:a16="http://schemas.microsoft.com/office/drawing/2014/main" id="{486704EB-B65A-58B1-C7AB-A5295CF0B499}"/>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fontAlgn="auto" hangingPunct="1">
              <a:spcBef>
                <a:spcPts val="0"/>
              </a:spcBef>
              <a:spcAft>
                <a:spcPts val="0"/>
              </a:spcAft>
              <a:defRPr sz="1200">
                <a:latin typeface="+mn-lt"/>
              </a:defRPr>
            </a:lvl1pPr>
          </a:lstStyle>
          <a:p>
            <a:pPr>
              <a:defRPr/>
            </a:pPr>
            <a:endParaRPr lang="cs-CZ" altLang="cs-CZ"/>
          </a:p>
        </p:txBody>
      </p:sp>
      <p:sp>
        <p:nvSpPr>
          <p:cNvPr id="4103" name="Rectangle 7">
            <a:extLst>
              <a:ext uri="{FF2B5EF4-FFF2-40B4-BE49-F238E27FC236}">
                <a16:creationId xmlns:a16="http://schemas.microsoft.com/office/drawing/2014/main" id="{BE4361DD-39D4-1B82-8D83-E2965365E37E}"/>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1CBD4794-C29C-4A70-B4FE-FEC2BA793778}" type="slidenum">
              <a:rPr lang="cs-CZ" altLang="cs-CZ"/>
              <a:pPr/>
              <a:t>‹#›</a:t>
            </a:fld>
            <a:endParaRPr lang="cs-CZ" alt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34B00DB4-24F2-C8E5-F2E3-E282A5886CDB}"/>
              </a:ext>
            </a:extLst>
          </p:cNvPr>
          <p:cNvSpPr>
            <a:spLocks noGrp="1" noChangeArrowheads="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2AB402E-2171-45DE-8AB4-735DE359AB54}" type="slidenum">
              <a:rPr lang="cs-CZ" altLang="cs-CZ"/>
              <a:pPr>
                <a:spcBef>
                  <a:spcPct val="0"/>
                </a:spcBef>
              </a:pPr>
              <a:t>1</a:t>
            </a:fld>
            <a:endParaRPr lang="cs-CZ" altLang="cs-CZ"/>
          </a:p>
        </p:txBody>
      </p:sp>
      <p:sp>
        <p:nvSpPr>
          <p:cNvPr id="5123" name="Rectangle 2">
            <a:extLst>
              <a:ext uri="{FF2B5EF4-FFF2-40B4-BE49-F238E27FC236}">
                <a16:creationId xmlns:a16="http://schemas.microsoft.com/office/drawing/2014/main" id="{D6E57D30-106A-AA77-D7E9-B9875CB1AC2B}"/>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7C2900C9-7D0E-B396-B085-CC25826F7690}"/>
              </a:ext>
            </a:extLst>
          </p:cNvPr>
          <p:cNvSpPr>
            <a:spLocks noGrp="1" noChangeArrowheads="1"/>
          </p:cNvSpPr>
          <p:nvPr>
            <p:ph type="body" idx="1"/>
          </p:nvPr>
        </p:nvSpPr>
        <p:spPr>
          <a:noFill/>
        </p:spPr>
        <p:txBody>
          <a:bodyPr/>
          <a:lstStyle/>
          <a:p>
            <a:pPr eaLnBrk="1" hangingPunct="1"/>
            <a:endParaRPr lang="cs-CZ" alt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1122363"/>
            <a:ext cx="6858000" cy="2387600"/>
          </a:xfrm>
        </p:spPr>
        <p:txBody>
          <a:bodyPr anchor="b"/>
          <a:lstStyle>
            <a:lvl1pPr algn="ctr">
              <a:defRPr sz="4500"/>
            </a:lvl1pPr>
          </a:lstStyle>
          <a:p>
            <a:r>
              <a:rPr lang="cs-CZ"/>
              <a:t>Kliknutím lze upravit styl.</a:t>
            </a:r>
          </a:p>
        </p:txBody>
      </p:sp>
      <p:sp>
        <p:nvSpPr>
          <p:cNvPr id="3" name="Podnadpis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2ACCE69E-F796-89BA-13BF-91DEA9286F5F}"/>
              </a:ext>
            </a:extLst>
          </p:cNvPr>
          <p:cNvSpPr>
            <a:spLocks noGrp="1"/>
          </p:cNvSpPr>
          <p:nvPr>
            <p:ph type="dt" sz="half" idx="10"/>
          </p:nvPr>
        </p:nvSpPr>
        <p:spPr/>
        <p:txBody>
          <a:bodyPr/>
          <a:lstStyle>
            <a:lvl1pPr>
              <a:defRPr/>
            </a:lvl1pPr>
          </a:lstStyle>
          <a:p>
            <a:pPr>
              <a:defRPr/>
            </a:pPr>
            <a:endParaRPr lang="cs-CZ" altLang="cs-CZ"/>
          </a:p>
        </p:txBody>
      </p:sp>
      <p:sp>
        <p:nvSpPr>
          <p:cNvPr id="5" name="Zástupný symbol pro zápatí 4">
            <a:extLst>
              <a:ext uri="{FF2B5EF4-FFF2-40B4-BE49-F238E27FC236}">
                <a16:creationId xmlns:a16="http://schemas.microsoft.com/office/drawing/2014/main" id="{0C44F322-E9D2-209F-BDA5-2371F86D9248}"/>
              </a:ext>
            </a:extLst>
          </p:cNvPr>
          <p:cNvSpPr>
            <a:spLocks noGrp="1"/>
          </p:cNvSpPr>
          <p:nvPr>
            <p:ph type="ftr" sz="quarter" idx="11"/>
          </p:nvPr>
        </p:nvSpPr>
        <p:spPr/>
        <p:txBody>
          <a:bodyPr/>
          <a:lstStyle>
            <a:lvl1pPr>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1F098B4D-5160-00FC-11FE-BD1051B95431}"/>
              </a:ext>
            </a:extLst>
          </p:cNvPr>
          <p:cNvSpPr>
            <a:spLocks noGrp="1"/>
          </p:cNvSpPr>
          <p:nvPr>
            <p:ph type="sldNum" sz="quarter" idx="12"/>
          </p:nvPr>
        </p:nvSpPr>
        <p:spPr/>
        <p:txBody>
          <a:bodyPr/>
          <a:lstStyle>
            <a:lvl1pPr>
              <a:defRPr/>
            </a:lvl1pPr>
          </a:lstStyle>
          <a:p>
            <a:fld id="{83FA693E-B4E0-476C-8AE6-BC1D17B5044E}" type="slidenum">
              <a:rPr lang="cs-CZ" altLang="cs-CZ"/>
              <a:pPr/>
              <a:t>‹#›</a:t>
            </a:fld>
            <a:endParaRPr lang="cs-CZ" altLang="cs-CZ"/>
          </a:p>
        </p:txBody>
      </p:sp>
    </p:spTree>
    <p:extLst>
      <p:ext uri="{BB962C8B-B14F-4D97-AF65-F5344CB8AC3E}">
        <p14:creationId xmlns:p14="http://schemas.microsoft.com/office/powerpoint/2010/main" val="1543552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506E4D98-C8CE-4FD2-597E-E7FB8F345553}"/>
              </a:ext>
            </a:extLst>
          </p:cNvPr>
          <p:cNvSpPr>
            <a:spLocks noGrp="1"/>
          </p:cNvSpPr>
          <p:nvPr>
            <p:ph type="dt" sz="half" idx="10"/>
          </p:nvPr>
        </p:nvSpPr>
        <p:spPr/>
        <p:txBody>
          <a:bodyPr/>
          <a:lstStyle>
            <a:lvl1pPr>
              <a:defRPr/>
            </a:lvl1pPr>
          </a:lstStyle>
          <a:p>
            <a:pPr>
              <a:defRPr/>
            </a:pPr>
            <a:endParaRPr lang="cs-CZ" altLang="cs-CZ"/>
          </a:p>
        </p:txBody>
      </p:sp>
      <p:sp>
        <p:nvSpPr>
          <p:cNvPr id="5" name="Zástupný symbol pro zápatí 4">
            <a:extLst>
              <a:ext uri="{FF2B5EF4-FFF2-40B4-BE49-F238E27FC236}">
                <a16:creationId xmlns:a16="http://schemas.microsoft.com/office/drawing/2014/main" id="{0DA5A223-3940-AA1C-1FE2-721209DB5F7E}"/>
              </a:ext>
            </a:extLst>
          </p:cNvPr>
          <p:cNvSpPr>
            <a:spLocks noGrp="1"/>
          </p:cNvSpPr>
          <p:nvPr>
            <p:ph type="ftr" sz="quarter" idx="11"/>
          </p:nvPr>
        </p:nvSpPr>
        <p:spPr/>
        <p:txBody>
          <a:bodyPr/>
          <a:lstStyle>
            <a:lvl1pPr>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4D740159-604A-9E16-3BAD-6B3EB92F48CF}"/>
              </a:ext>
            </a:extLst>
          </p:cNvPr>
          <p:cNvSpPr>
            <a:spLocks noGrp="1"/>
          </p:cNvSpPr>
          <p:nvPr>
            <p:ph type="sldNum" sz="quarter" idx="12"/>
          </p:nvPr>
        </p:nvSpPr>
        <p:spPr/>
        <p:txBody>
          <a:bodyPr/>
          <a:lstStyle>
            <a:lvl1pPr>
              <a:defRPr/>
            </a:lvl1pPr>
          </a:lstStyle>
          <a:p>
            <a:fld id="{125F0F66-3C26-418B-B6A4-982649253B37}" type="slidenum">
              <a:rPr lang="cs-CZ" altLang="cs-CZ"/>
              <a:pPr/>
              <a:t>‹#›</a:t>
            </a:fld>
            <a:endParaRPr lang="cs-CZ" altLang="cs-CZ"/>
          </a:p>
        </p:txBody>
      </p:sp>
    </p:spTree>
    <p:extLst>
      <p:ext uri="{BB962C8B-B14F-4D97-AF65-F5344CB8AC3E}">
        <p14:creationId xmlns:p14="http://schemas.microsoft.com/office/powerpoint/2010/main" val="4072573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5" y="365125"/>
            <a:ext cx="1971675"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628650" y="365125"/>
            <a:ext cx="5800725"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2E0A77DF-6405-C0FE-A310-DD7DBB5D96E5}"/>
              </a:ext>
            </a:extLst>
          </p:cNvPr>
          <p:cNvSpPr>
            <a:spLocks noGrp="1"/>
          </p:cNvSpPr>
          <p:nvPr>
            <p:ph type="dt" sz="half" idx="10"/>
          </p:nvPr>
        </p:nvSpPr>
        <p:spPr/>
        <p:txBody>
          <a:bodyPr/>
          <a:lstStyle>
            <a:lvl1pPr>
              <a:defRPr/>
            </a:lvl1pPr>
          </a:lstStyle>
          <a:p>
            <a:pPr>
              <a:defRPr/>
            </a:pPr>
            <a:endParaRPr lang="cs-CZ" altLang="cs-CZ"/>
          </a:p>
        </p:txBody>
      </p:sp>
      <p:sp>
        <p:nvSpPr>
          <p:cNvPr id="5" name="Zástupný symbol pro zápatí 4">
            <a:extLst>
              <a:ext uri="{FF2B5EF4-FFF2-40B4-BE49-F238E27FC236}">
                <a16:creationId xmlns:a16="http://schemas.microsoft.com/office/drawing/2014/main" id="{69282A00-91C7-34C3-81CC-CB21941480AA}"/>
              </a:ext>
            </a:extLst>
          </p:cNvPr>
          <p:cNvSpPr>
            <a:spLocks noGrp="1"/>
          </p:cNvSpPr>
          <p:nvPr>
            <p:ph type="ftr" sz="quarter" idx="11"/>
          </p:nvPr>
        </p:nvSpPr>
        <p:spPr/>
        <p:txBody>
          <a:bodyPr/>
          <a:lstStyle>
            <a:lvl1pPr>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2316EE26-076B-5B5D-51AD-D4F5FA10F2B5}"/>
              </a:ext>
            </a:extLst>
          </p:cNvPr>
          <p:cNvSpPr>
            <a:spLocks noGrp="1"/>
          </p:cNvSpPr>
          <p:nvPr>
            <p:ph type="sldNum" sz="quarter" idx="12"/>
          </p:nvPr>
        </p:nvSpPr>
        <p:spPr/>
        <p:txBody>
          <a:bodyPr/>
          <a:lstStyle>
            <a:lvl1pPr>
              <a:defRPr/>
            </a:lvl1pPr>
          </a:lstStyle>
          <a:p>
            <a:fld id="{767B2B1C-CE05-42C6-9171-12D14882B0D8}" type="slidenum">
              <a:rPr lang="cs-CZ" altLang="cs-CZ"/>
              <a:pPr/>
              <a:t>‹#›</a:t>
            </a:fld>
            <a:endParaRPr lang="cs-CZ" altLang="cs-CZ"/>
          </a:p>
        </p:txBody>
      </p:sp>
    </p:spTree>
    <p:extLst>
      <p:ext uri="{BB962C8B-B14F-4D97-AF65-F5344CB8AC3E}">
        <p14:creationId xmlns:p14="http://schemas.microsoft.com/office/powerpoint/2010/main" val="3014503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Nadpis, klipart a text">
    <p:spTree>
      <p:nvGrpSpPr>
        <p:cNvPr id="1" name=""/>
        <p:cNvGrpSpPr/>
        <p:nvPr/>
      </p:nvGrpSpPr>
      <p:grpSpPr>
        <a:xfrm>
          <a:off x="0" y="0"/>
          <a:ext cx="0" cy="0"/>
          <a:chOff x="0" y="0"/>
          <a:chExt cx="0" cy="0"/>
        </a:xfrm>
      </p:grpSpPr>
      <p:sp>
        <p:nvSpPr>
          <p:cNvPr id="2" name="Nadpis 1"/>
          <p:cNvSpPr>
            <a:spLocks noGrp="1"/>
          </p:cNvSpPr>
          <p:nvPr>
            <p:ph type="title"/>
          </p:nvPr>
        </p:nvSpPr>
        <p:spPr>
          <a:xfrm>
            <a:off x="685800" y="465138"/>
            <a:ext cx="7772400" cy="1431925"/>
          </a:xfrm>
        </p:spPr>
        <p:txBody>
          <a:bodyPr/>
          <a:lstStyle/>
          <a:p>
            <a:r>
              <a:rPr lang="cs-CZ"/>
              <a:t>Kliknutím lze upravit styl.</a:t>
            </a:r>
          </a:p>
        </p:txBody>
      </p:sp>
      <p:sp>
        <p:nvSpPr>
          <p:cNvPr id="3" name="Zástupný symbol pro klipart 2"/>
          <p:cNvSpPr>
            <a:spLocks noGrp="1"/>
          </p:cNvSpPr>
          <p:nvPr>
            <p:ph type="clipArt" sz="half" idx="1"/>
          </p:nvPr>
        </p:nvSpPr>
        <p:spPr>
          <a:xfrm>
            <a:off x="685800" y="1981200"/>
            <a:ext cx="3810000" cy="4114800"/>
          </a:xfrm>
        </p:spPr>
        <p:txBody>
          <a:bodyPr rtlCol="0">
            <a:normAutofit/>
          </a:bodyPr>
          <a:lstStyle/>
          <a:p>
            <a:pPr lvl="0"/>
            <a:endParaRPr lang="cs-CZ" noProof="0"/>
          </a:p>
        </p:txBody>
      </p:sp>
      <p:sp>
        <p:nvSpPr>
          <p:cNvPr id="4" name="Zástupný symbol pro text 3"/>
          <p:cNvSpPr>
            <a:spLocks noGrp="1"/>
          </p:cNvSpPr>
          <p:nvPr>
            <p:ph type="body" sz="half" idx="2"/>
          </p:nvPr>
        </p:nvSpPr>
        <p:spPr>
          <a:xfrm>
            <a:off x="4648200" y="1981200"/>
            <a:ext cx="3810000" cy="41148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3">
            <a:extLst>
              <a:ext uri="{FF2B5EF4-FFF2-40B4-BE49-F238E27FC236}">
                <a16:creationId xmlns:a16="http://schemas.microsoft.com/office/drawing/2014/main" id="{FE482803-1BB4-4373-DEC0-078071072DE8}"/>
              </a:ext>
            </a:extLst>
          </p:cNvPr>
          <p:cNvSpPr>
            <a:spLocks noGrp="1"/>
          </p:cNvSpPr>
          <p:nvPr>
            <p:ph type="dt" sz="half" idx="10"/>
          </p:nvPr>
        </p:nvSpPr>
        <p:spPr/>
        <p:txBody>
          <a:bodyPr/>
          <a:lstStyle>
            <a:lvl1pPr>
              <a:defRPr/>
            </a:lvl1pPr>
          </a:lstStyle>
          <a:p>
            <a:pPr>
              <a:defRPr/>
            </a:pPr>
            <a:endParaRPr lang="cs-CZ" altLang="cs-CZ"/>
          </a:p>
        </p:txBody>
      </p:sp>
      <p:sp>
        <p:nvSpPr>
          <p:cNvPr id="6" name="Zástupný symbol pro zápatí 4">
            <a:extLst>
              <a:ext uri="{FF2B5EF4-FFF2-40B4-BE49-F238E27FC236}">
                <a16:creationId xmlns:a16="http://schemas.microsoft.com/office/drawing/2014/main" id="{F5D002FB-4B7B-AA0A-A7BB-8EE55FE28B0E}"/>
              </a:ext>
            </a:extLst>
          </p:cNvPr>
          <p:cNvSpPr>
            <a:spLocks noGrp="1"/>
          </p:cNvSpPr>
          <p:nvPr>
            <p:ph type="ftr" sz="quarter" idx="11"/>
          </p:nvPr>
        </p:nvSpPr>
        <p:spPr/>
        <p:txBody>
          <a:bodyPr/>
          <a:lstStyle>
            <a:lvl1pPr>
              <a:defRPr/>
            </a:lvl1pPr>
          </a:lstStyle>
          <a:p>
            <a:pPr>
              <a:defRPr/>
            </a:pPr>
            <a:endParaRPr lang="cs-CZ" altLang="cs-CZ"/>
          </a:p>
        </p:txBody>
      </p:sp>
      <p:sp>
        <p:nvSpPr>
          <p:cNvPr id="7" name="Zástupný symbol pro číslo snímku 5">
            <a:extLst>
              <a:ext uri="{FF2B5EF4-FFF2-40B4-BE49-F238E27FC236}">
                <a16:creationId xmlns:a16="http://schemas.microsoft.com/office/drawing/2014/main" id="{F11B4CB7-0127-954E-981E-EDACF4B46D04}"/>
              </a:ext>
            </a:extLst>
          </p:cNvPr>
          <p:cNvSpPr>
            <a:spLocks noGrp="1"/>
          </p:cNvSpPr>
          <p:nvPr>
            <p:ph type="sldNum" sz="quarter" idx="12"/>
          </p:nvPr>
        </p:nvSpPr>
        <p:spPr/>
        <p:txBody>
          <a:bodyPr/>
          <a:lstStyle>
            <a:lvl1pPr>
              <a:defRPr/>
            </a:lvl1pPr>
          </a:lstStyle>
          <a:p>
            <a:fld id="{D4D789A4-F5B7-46B6-A983-1F08FB80A100}" type="slidenum">
              <a:rPr lang="cs-CZ" altLang="cs-CZ"/>
              <a:pPr/>
              <a:t>‹#›</a:t>
            </a:fld>
            <a:endParaRPr lang="cs-CZ" altLang="cs-CZ"/>
          </a:p>
        </p:txBody>
      </p:sp>
    </p:spTree>
    <p:extLst>
      <p:ext uri="{BB962C8B-B14F-4D97-AF65-F5344CB8AC3E}">
        <p14:creationId xmlns:p14="http://schemas.microsoft.com/office/powerpoint/2010/main" val="482035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11A87937-A63C-5836-FAE2-840FD5D2D900}"/>
              </a:ext>
            </a:extLst>
          </p:cNvPr>
          <p:cNvSpPr>
            <a:spLocks noGrp="1"/>
          </p:cNvSpPr>
          <p:nvPr>
            <p:ph type="dt" sz="half" idx="10"/>
          </p:nvPr>
        </p:nvSpPr>
        <p:spPr/>
        <p:txBody>
          <a:bodyPr/>
          <a:lstStyle>
            <a:lvl1pPr>
              <a:defRPr/>
            </a:lvl1pPr>
          </a:lstStyle>
          <a:p>
            <a:pPr>
              <a:defRPr/>
            </a:pPr>
            <a:endParaRPr lang="cs-CZ" altLang="cs-CZ"/>
          </a:p>
        </p:txBody>
      </p:sp>
      <p:sp>
        <p:nvSpPr>
          <p:cNvPr id="5" name="Zástupný symbol pro zápatí 4">
            <a:extLst>
              <a:ext uri="{FF2B5EF4-FFF2-40B4-BE49-F238E27FC236}">
                <a16:creationId xmlns:a16="http://schemas.microsoft.com/office/drawing/2014/main" id="{79949C35-487D-AD07-87FE-D19256063732}"/>
              </a:ext>
            </a:extLst>
          </p:cNvPr>
          <p:cNvSpPr>
            <a:spLocks noGrp="1"/>
          </p:cNvSpPr>
          <p:nvPr>
            <p:ph type="ftr" sz="quarter" idx="11"/>
          </p:nvPr>
        </p:nvSpPr>
        <p:spPr/>
        <p:txBody>
          <a:bodyPr/>
          <a:lstStyle>
            <a:lvl1pPr>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560B3D1B-57AD-A1C9-18BF-1F2D24F52F7E}"/>
              </a:ext>
            </a:extLst>
          </p:cNvPr>
          <p:cNvSpPr>
            <a:spLocks noGrp="1"/>
          </p:cNvSpPr>
          <p:nvPr>
            <p:ph type="sldNum" sz="quarter" idx="12"/>
          </p:nvPr>
        </p:nvSpPr>
        <p:spPr/>
        <p:txBody>
          <a:bodyPr/>
          <a:lstStyle>
            <a:lvl1pPr>
              <a:defRPr/>
            </a:lvl1pPr>
          </a:lstStyle>
          <a:p>
            <a:fld id="{DDC516FA-98CD-4FC7-98EB-E906721706DF}" type="slidenum">
              <a:rPr lang="cs-CZ" altLang="cs-CZ"/>
              <a:pPr/>
              <a:t>‹#›</a:t>
            </a:fld>
            <a:endParaRPr lang="cs-CZ" altLang="cs-CZ"/>
          </a:p>
        </p:txBody>
      </p:sp>
    </p:spTree>
    <p:extLst>
      <p:ext uri="{BB962C8B-B14F-4D97-AF65-F5344CB8AC3E}">
        <p14:creationId xmlns:p14="http://schemas.microsoft.com/office/powerpoint/2010/main" val="1175364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709739"/>
            <a:ext cx="7886700" cy="2852737"/>
          </a:xfrm>
        </p:spPr>
        <p:txBody>
          <a:bodyPr anchor="b"/>
          <a:lstStyle>
            <a:lvl1pPr>
              <a:defRPr sz="4500"/>
            </a:lvl1pPr>
          </a:lstStyle>
          <a:p>
            <a:r>
              <a:rPr lang="cs-CZ"/>
              <a:t>Kliknutím lze upravit styl.</a:t>
            </a:r>
          </a:p>
        </p:txBody>
      </p:sp>
      <p:sp>
        <p:nvSpPr>
          <p:cNvPr id="3" name="Zástupný symbol pro tex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Upravte styly předlohy textu.</a:t>
            </a:r>
          </a:p>
        </p:txBody>
      </p:sp>
      <p:sp>
        <p:nvSpPr>
          <p:cNvPr id="4" name="Zástupný symbol pro datum 3">
            <a:extLst>
              <a:ext uri="{FF2B5EF4-FFF2-40B4-BE49-F238E27FC236}">
                <a16:creationId xmlns:a16="http://schemas.microsoft.com/office/drawing/2014/main" id="{CB26156F-FA6B-45E7-4217-BC1874137610}"/>
              </a:ext>
            </a:extLst>
          </p:cNvPr>
          <p:cNvSpPr>
            <a:spLocks noGrp="1"/>
          </p:cNvSpPr>
          <p:nvPr>
            <p:ph type="dt" sz="half" idx="10"/>
          </p:nvPr>
        </p:nvSpPr>
        <p:spPr/>
        <p:txBody>
          <a:bodyPr/>
          <a:lstStyle>
            <a:lvl1pPr>
              <a:defRPr/>
            </a:lvl1pPr>
          </a:lstStyle>
          <a:p>
            <a:pPr>
              <a:defRPr/>
            </a:pPr>
            <a:endParaRPr lang="cs-CZ" altLang="cs-CZ"/>
          </a:p>
        </p:txBody>
      </p:sp>
      <p:sp>
        <p:nvSpPr>
          <p:cNvPr id="5" name="Zástupný symbol pro zápatí 4">
            <a:extLst>
              <a:ext uri="{FF2B5EF4-FFF2-40B4-BE49-F238E27FC236}">
                <a16:creationId xmlns:a16="http://schemas.microsoft.com/office/drawing/2014/main" id="{344A052B-5020-83C5-4118-F5C0C376D2FC}"/>
              </a:ext>
            </a:extLst>
          </p:cNvPr>
          <p:cNvSpPr>
            <a:spLocks noGrp="1"/>
          </p:cNvSpPr>
          <p:nvPr>
            <p:ph type="ftr" sz="quarter" idx="11"/>
          </p:nvPr>
        </p:nvSpPr>
        <p:spPr/>
        <p:txBody>
          <a:bodyPr/>
          <a:lstStyle>
            <a:lvl1pPr>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7CF4A5FD-74ED-ECAC-7DF0-C3C989EB36DE}"/>
              </a:ext>
            </a:extLst>
          </p:cNvPr>
          <p:cNvSpPr>
            <a:spLocks noGrp="1"/>
          </p:cNvSpPr>
          <p:nvPr>
            <p:ph type="sldNum" sz="quarter" idx="12"/>
          </p:nvPr>
        </p:nvSpPr>
        <p:spPr/>
        <p:txBody>
          <a:bodyPr/>
          <a:lstStyle>
            <a:lvl1pPr>
              <a:defRPr/>
            </a:lvl1pPr>
          </a:lstStyle>
          <a:p>
            <a:fld id="{4BA7A3F3-8466-4F19-A1C6-A5E2616F07CC}" type="slidenum">
              <a:rPr lang="cs-CZ" altLang="cs-CZ"/>
              <a:pPr/>
              <a:t>‹#›</a:t>
            </a:fld>
            <a:endParaRPr lang="cs-CZ" altLang="cs-CZ"/>
          </a:p>
        </p:txBody>
      </p:sp>
    </p:spTree>
    <p:extLst>
      <p:ext uri="{BB962C8B-B14F-4D97-AF65-F5344CB8AC3E}">
        <p14:creationId xmlns:p14="http://schemas.microsoft.com/office/powerpoint/2010/main" val="1925621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6286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291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3">
            <a:extLst>
              <a:ext uri="{FF2B5EF4-FFF2-40B4-BE49-F238E27FC236}">
                <a16:creationId xmlns:a16="http://schemas.microsoft.com/office/drawing/2014/main" id="{554BD01A-BBF7-E21E-D319-DFF6C9E396BD}"/>
              </a:ext>
            </a:extLst>
          </p:cNvPr>
          <p:cNvSpPr>
            <a:spLocks noGrp="1"/>
          </p:cNvSpPr>
          <p:nvPr>
            <p:ph type="dt" sz="half" idx="10"/>
          </p:nvPr>
        </p:nvSpPr>
        <p:spPr/>
        <p:txBody>
          <a:bodyPr/>
          <a:lstStyle>
            <a:lvl1pPr>
              <a:defRPr/>
            </a:lvl1pPr>
          </a:lstStyle>
          <a:p>
            <a:pPr>
              <a:defRPr/>
            </a:pPr>
            <a:endParaRPr lang="cs-CZ" altLang="cs-CZ"/>
          </a:p>
        </p:txBody>
      </p:sp>
      <p:sp>
        <p:nvSpPr>
          <p:cNvPr id="6" name="Zástupný symbol pro zápatí 4">
            <a:extLst>
              <a:ext uri="{FF2B5EF4-FFF2-40B4-BE49-F238E27FC236}">
                <a16:creationId xmlns:a16="http://schemas.microsoft.com/office/drawing/2014/main" id="{851F43FC-D5D5-0627-F8C3-1738DF5B77BE}"/>
              </a:ext>
            </a:extLst>
          </p:cNvPr>
          <p:cNvSpPr>
            <a:spLocks noGrp="1"/>
          </p:cNvSpPr>
          <p:nvPr>
            <p:ph type="ftr" sz="quarter" idx="11"/>
          </p:nvPr>
        </p:nvSpPr>
        <p:spPr/>
        <p:txBody>
          <a:bodyPr/>
          <a:lstStyle>
            <a:lvl1pPr>
              <a:defRPr/>
            </a:lvl1pPr>
          </a:lstStyle>
          <a:p>
            <a:pPr>
              <a:defRPr/>
            </a:pPr>
            <a:endParaRPr lang="cs-CZ" altLang="cs-CZ"/>
          </a:p>
        </p:txBody>
      </p:sp>
      <p:sp>
        <p:nvSpPr>
          <p:cNvPr id="7" name="Zástupný symbol pro číslo snímku 5">
            <a:extLst>
              <a:ext uri="{FF2B5EF4-FFF2-40B4-BE49-F238E27FC236}">
                <a16:creationId xmlns:a16="http://schemas.microsoft.com/office/drawing/2014/main" id="{8BD904C8-40E8-EBE9-EAE4-A182721C3548}"/>
              </a:ext>
            </a:extLst>
          </p:cNvPr>
          <p:cNvSpPr>
            <a:spLocks noGrp="1"/>
          </p:cNvSpPr>
          <p:nvPr>
            <p:ph type="sldNum" sz="quarter" idx="12"/>
          </p:nvPr>
        </p:nvSpPr>
        <p:spPr/>
        <p:txBody>
          <a:bodyPr/>
          <a:lstStyle>
            <a:lvl1pPr>
              <a:defRPr/>
            </a:lvl1pPr>
          </a:lstStyle>
          <a:p>
            <a:fld id="{8ED524BE-7B12-423B-B705-D5E1203827CD}" type="slidenum">
              <a:rPr lang="cs-CZ" altLang="cs-CZ"/>
              <a:pPr/>
              <a:t>‹#›</a:t>
            </a:fld>
            <a:endParaRPr lang="cs-CZ" altLang="cs-CZ"/>
          </a:p>
        </p:txBody>
      </p:sp>
    </p:spTree>
    <p:extLst>
      <p:ext uri="{BB962C8B-B14F-4D97-AF65-F5344CB8AC3E}">
        <p14:creationId xmlns:p14="http://schemas.microsoft.com/office/powerpoint/2010/main" val="12500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29841" y="365126"/>
            <a:ext cx="7886700" cy="1325563"/>
          </a:xfrm>
        </p:spPr>
        <p:txBody>
          <a:bodyPr/>
          <a:lstStyle/>
          <a:p>
            <a:r>
              <a:rPr lang="cs-CZ"/>
              <a:t>Kliknutím lze upravit styl.</a:t>
            </a:r>
          </a:p>
        </p:txBody>
      </p:sp>
      <p:sp>
        <p:nvSpPr>
          <p:cNvPr id="3" name="Zástupný symbol pro tex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4" name="Zástupný symbol pro obsah 3"/>
          <p:cNvSpPr>
            <a:spLocks noGrp="1"/>
          </p:cNvSpPr>
          <p:nvPr>
            <p:ph sz="half" idx="2"/>
          </p:nvPr>
        </p:nvSpPr>
        <p:spPr>
          <a:xfrm>
            <a:off x="629842" y="2505075"/>
            <a:ext cx="3868340"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6" name="Zástupný symbol pro obsah 5"/>
          <p:cNvSpPr>
            <a:spLocks noGrp="1"/>
          </p:cNvSpPr>
          <p:nvPr>
            <p:ph sz="quarter" idx="4"/>
          </p:nvPr>
        </p:nvSpPr>
        <p:spPr>
          <a:xfrm>
            <a:off x="4629150" y="2505075"/>
            <a:ext cx="3887391"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3">
            <a:extLst>
              <a:ext uri="{FF2B5EF4-FFF2-40B4-BE49-F238E27FC236}">
                <a16:creationId xmlns:a16="http://schemas.microsoft.com/office/drawing/2014/main" id="{156CA7DE-B22D-7C79-4C6A-6CA9C89CCFFB}"/>
              </a:ext>
            </a:extLst>
          </p:cNvPr>
          <p:cNvSpPr>
            <a:spLocks noGrp="1"/>
          </p:cNvSpPr>
          <p:nvPr>
            <p:ph type="dt" sz="half" idx="10"/>
          </p:nvPr>
        </p:nvSpPr>
        <p:spPr/>
        <p:txBody>
          <a:bodyPr/>
          <a:lstStyle>
            <a:lvl1pPr>
              <a:defRPr/>
            </a:lvl1pPr>
          </a:lstStyle>
          <a:p>
            <a:pPr>
              <a:defRPr/>
            </a:pPr>
            <a:endParaRPr lang="cs-CZ" altLang="cs-CZ"/>
          </a:p>
        </p:txBody>
      </p:sp>
      <p:sp>
        <p:nvSpPr>
          <p:cNvPr id="8" name="Zástupný symbol pro zápatí 4">
            <a:extLst>
              <a:ext uri="{FF2B5EF4-FFF2-40B4-BE49-F238E27FC236}">
                <a16:creationId xmlns:a16="http://schemas.microsoft.com/office/drawing/2014/main" id="{ACC24645-9B7E-0EF3-1903-8FC245D72F83}"/>
              </a:ext>
            </a:extLst>
          </p:cNvPr>
          <p:cNvSpPr>
            <a:spLocks noGrp="1"/>
          </p:cNvSpPr>
          <p:nvPr>
            <p:ph type="ftr" sz="quarter" idx="11"/>
          </p:nvPr>
        </p:nvSpPr>
        <p:spPr/>
        <p:txBody>
          <a:bodyPr/>
          <a:lstStyle>
            <a:lvl1pPr>
              <a:defRPr/>
            </a:lvl1pPr>
          </a:lstStyle>
          <a:p>
            <a:pPr>
              <a:defRPr/>
            </a:pPr>
            <a:endParaRPr lang="cs-CZ" altLang="cs-CZ"/>
          </a:p>
        </p:txBody>
      </p:sp>
      <p:sp>
        <p:nvSpPr>
          <p:cNvPr id="9" name="Zástupný symbol pro číslo snímku 5">
            <a:extLst>
              <a:ext uri="{FF2B5EF4-FFF2-40B4-BE49-F238E27FC236}">
                <a16:creationId xmlns:a16="http://schemas.microsoft.com/office/drawing/2014/main" id="{4BEB12DE-BBE3-10E2-63F9-196701BC0FF5}"/>
              </a:ext>
            </a:extLst>
          </p:cNvPr>
          <p:cNvSpPr>
            <a:spLocks noGrp="1"/>
          </p:cNvSpPr>
          <p:nvPr>
            <p:ph type="sldNum" sz="quarter" idx="12"/>
          </p:nvPr>
        </p:nvSpPr>
        <p:spPr/>
        <p:txBody>
          <a:bodyPr/>
          <a:lstStyle>
            <a:lvl1pPr>
              <a:defRPr/>
            </a:lvl1pPr>
          </a:lstStyle>
          <a:p>
            <a:fld id="{1DCC6DEB-17B4-4A0D-A913-51199A5FB6DE}" type="slidenum">
              <a:rPr lang="cs-CZ" altLang="cs-CZ"/>
              <a:pPr/>
              <a:t>‹#›</a:t>
            </a:fld>
            <a:endParaRPr lang="cs-CZ" altLang="cs-CZ"/>
          </a:p>
        </p:txBody>
      </p:sp>
    </p:spTree>
    <p:extLst>
      <p:ext uri="{BB962C8B-B14F-4D97-AF65-F5344CB8AC3E}">
        <p14:creationId xmlns:p14="http://schemas.microsoft.com/office/powerpoint/2010/main" val="3453549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3">
            <a:extLst>
              <a:ext uri="{FF2B5EF4-FFF2-40B4-BE49-F238E27FC236}">
                <a16:creationId xmlns:a16="http://schemas.microsoft.com/office/drawing/2014/main" id="{1F9CE30D-50DE-291B-BF5A-0413FE135A07}"/>
              </a:ext>
            </a:extLst>
          </p:cNvPr>
          <p:cNvSpPr>
            <a:spLocks noGrp="1"/>
          </p:cNvSpPr>
          <p:nvPr>
            <p:ph type="dt" sz="half" idx="10"/>
          </p:nvPr>
        </p:nvSpPr>
        <p:spPr/>
        <p:txBody>
          <a:bodyPr/>
          <a:lstStyle>
            <a:lvl1pPr>
              <a:defRPr/>
            </a:lvl1pPr>
          </a:lstStyle>
          <a:p>
            <a:pPr>
              <a:defRPr/>
            </a:pPr>
            <a:endParaRPr lang="cs-CZ" altLang="cs-CZ"/>
          </a:p>
        </p:txBody>
      </p:sp>
      <p:sp>
        <p:nvSpPr>
          <p:cNvPr id="4" name="Zástupný symbol pro zápatí 4">
            <a:extLst>
              <a:ext uri="{FF2B5EF4-FFF2-40B4-BE49-F238E27FC236}">
                <a16:creationId xmlns:a16="http://schemas.microsoft.com/office/drawing/2014/main" id="{EC1D3296-4D88-A30C-B66C-51B942C92D0D}"/>
              </a:ext>
            </a:extLst>
          </p:cNvPr>
          <p:cNvSpPr>
            <a:spLocks noGrp="1"/>
          </p:cNvSpPr>
          <p:nvPr>
            <p:ph type="ftr" sz="quarter" idx="11"/>
          </p:nvPr>
        </p:nvSpPr>
        <p:spPr/>
        <p:txBody>
          <a:bodyPr/>
          <a:lstStyle>
            <a:lvl1pPr>
              <a:defRPr/>
            </a:lvl1pPr>
          </a:lstStyle>
          <a:p>
            <a:pPr>
              <a:defRPr/>
            </a:pPr>
            <a:endParaRPr lang="cs-CZ" altLang="cs-CZ"/>
          </a:p>
        </p:txBody>
      </p:sp>
      <p:sp>
        <p:nvSpPr>
          <p:cNvPr id="5" name="Zástupný symbol pro číslo snímku 5">
            <a:extLst>
              <a:ext uri="{FF2B5EF4-FFF2-40B4-BE49-F238E27FC236}">
                <a16:creationId xmlns:a16="http://schemas.microsoft.com/office/drawing/2014/main" id="{21273A67-AE51-E2CE-1629-9A56C66A9939}"/>
              </a:ext>
            </a:extLst>
          </p:cNvPr>
          <p:cNvSpPr>
            <a:spLocks noGrp="1"/>
          </p:cNvSpPr>
          <p:nvPr>
            <p:ph type="sldNum" sz="quarter" idx="12"/>
          </p:nvPr>
        </p:nvSpPr>
        <p:spPr/>
        <p:txBody>
          <a:bodyPr/>
          <a:lstStyle>
            <a:lvl1pPr>
              <a:defRPr/>
            </a:lvl1pPr>
          </a:lstStyle>
          <a:p>
            <a:fld id="{A54F47AE-FB39-48CD-8E38-E65552DA712B}" type="slidenum">
              <a:rPr lang="cs-CZ" altLang="cs-CZ"/>
              <a:pPr/>
              <a:t>‹#›</a:t>
            </a:fld>
            <a:endParaRPr lang="cs-CZ" altLang="cs-CZ"/>
          </a:p>
        </p:txBody>
      </p:sp>
    </p:spTree>
    <p:extLst>
      <p:ext uri="{BB962C8B-B14F-4D97-AF65-F5344CB8AC3E}">
        <p14:creationId xmlns:p14="http://schemas.microsoft.com/office/powerpoint/2010/main" val="3982801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3">
            <a:extLst>
              <a:ext uri="{FF2B5EF4-FFF2-40B4-BE49-F238E27FC236}">
                <a16:creationId xmlns:a16="http://schemas.microsoft.com/office/drawing/2014/main" id="{7185E606-F857-8C30-FB75-A7B016D73FF9}"/>
              </a:ext>
            </a:extLst>
          </p:cNvPr>
          <p:cNvSpPr>
            <a:spLocks noGrp="1"/>
          </p:cNvSpPr>
          <p:nvPr>
            <p:ph type="dt" sz="half" idx="10"/>
          </p:nvPr>
        </p:nvSpPr>
        <p:spPr/>
        <p:txBody>
          <a:bodyPr/>
          <a:lstStyle>
            <a:lvl1pPr>
              <a:defRPr/>
            </a:lvl1pPr>
          </a:lstStyle>
          <a:p>
            <a:pPr>
              <a:defRPr/>
            </a:pPr>
            <a:endParaRPr lang="cs-CZ" altLang="cs-CZ"/>
          </a:p>
        </p:txBody>
      </p:sp>
      <p:sp>
        <p:nvSpPr>
          <p:cNvPr id="3" name="Zástupný symbol pro zápatí 4">
            <a:extLst>
              <a:ext uri="{FF2B5EF4-FFF2-40B4-BE49-F238E27FC236}">
                <a16:creationId xmlns:a16="http://schemas.microsoft.com/office/drawing/2014/main" id="{032838AA-E5E7-13C2-0F37-9B27F48AA893}"/>
              </a:ext>
            </a:extLst>
          </p:cNvPr>
          <p:cNvSpPr>
            <a:spLocks noGrp="1"/>
          </p:cNvSpPr>
          <p:nvPr>
            <p:ph type="ftr" sz="quarter" idx="11"/>
          </p:nvPr>
        </p:nvSpPr>
        <p:spPr/>
        <p:txBody>
          <a:bodyPr/>
          <a:lstStyle>
            <a:lvl1pPr>
              <a:defRPr/>
            </a:lvl1pPr>
          </a:lstStyle>
          <a:p>
            <a:pPr>
              <a:defRPr/>
            </a:pPr>
            <a:endParaRPr lang="cs-CZ" altLang="cs-CZ"/>
          </a:p>
        </p:txBody>
      </p:sp>
      <p:sp>
        <p:nvSpPr>
          <p:cNvPr id="4" name="Zástupný symbol pro číslo snímku 5">
            <a:extLst>
              <a:ext uri="{FF2B5EF4-FFF2-40B4-BE49-F238E27FC236}">
                <a16:creationId xmlns:a16="http://schemas.microsoft.com/office/drawing/2014/main" id="{6D78BA2D-D32A-2C7C-0045-11E7DD511555}"/>
              </a:ext>
            </a:extLst>
          </p:cNvPr>
          <p:cNvSpPr>
            <a:spLocks noGrp="1"/>
          </p:cNvSpPr>
          <p:nvPr>
            <p:ph type="sldNum" sz="quarter" idx="12"/>
          </p:nvPr>
        </p:nvSpPr>
        <p:spPr/>
        <p:txBody>
          <a:bodyPr/>
          <a:lstStyle>
            <a:lvl1pPr>
              <a:defRPr/>
            </a:lvl1pPr>
          </a:lstStyle>
          <a:p>
            <a:fld id="{92105FED-E6CC-4347-9767-36BE55F9AF5E}" type="slidenum">
              <a:rPr lang="cs-CZ" altLang="cs-CZ"/>
              <a:pPr/>
              <a:t>‹#›</a:t>
            </a:fld>
            <a:endParaRPr lang="cs-CZ" altLang="cs-CZ"/>
          </a:p>
        </p:txBody>
      </p:sp>
    </p:spTree>
    <p:extLst>
      <p:ext uri="{BB962C8B-B14F-4D97-AF65-F5344CB8AC3E}">
        <p14:creationId xmlns:p14="http://schemas.microsoft.com/office/powerpoint/2010/main" val="2280984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457200"/>
            <a:ext cx="2949178" cy="1600200"/>
          </a:xfrm>
        </p:spPr>
        <p:txBody>
          <a:bodyPr anchor="b"/>
          <a:lstStyle>
            <a:lvl1pPr>
              <a:defRPr sz="2400"/>
            </a:lvl1pPr>
          </a:lstStyle>
          <a:p>
            <a:r>
              <a:rPr lang="cs-CZ"/>
              <a:t>Kliknutím lze upravit styl.</a:t>
            </a:r>
          </a:p>
        </p:txBody>
      </p:sp>
      <p:sp>
        <p:nvSpPr>
          <p:cNvPr id="3" name="Zástupný symbol pro obsah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3">
            <a:extLst>
              <a:ext uri="{FF2B5EF4-FFF2-40B4-BE49-F238E27FC236}">
                <a16:creationId xmlns:a16="http://schemas.microsoft.com/office/drawing/2014/main" id="{655C97FC-0844-50DB-A0C9-88ECE0A618DE}"/>
              </a:ext>
            </a:extLst>
          </p:cNvPr>
          <p:cNvSpPr>
            <a:spLocks noGrp="1"/>
          </p:cNvSpPr>
          <p:nvPr>
            <p:ph type="dt" sz="half" idx="10"/>
          </p:nvPr>
        </p:nvSpPr>
        <p:spPr/>
        <p:txBody>
          <a:bodyPr/>
          <a:lstStyle>
            <a:lvl1pPr>
              <a:defRPr/>
            </a:lvl1pPr>
          </a:lstStyle>
          <a:p>
            <a:pPr>
              <a:defRPr/>
            </a:pPr>
            <a:endParaRPr lang="cs-CZ" altLang="cs-CZ"/>
          </a:p>
        </p:txBody>
      </p:sp>
      <p:sp>
        <p:nvSpPr>
          <p:cNvPr id="6" name="Zástupný symbol pro zápatí 4">
            <a:extLst>
              <a:ext uri="{FF2B5EF4-FFF2-40B4-BE49-F238E27FC236}">
                <a16:creationId xmlns:a16="http://schemas.microsoft.com/office/drawing/2014/main" id="{A65BD642-DC92-50B6-B9D7-856E7D4F6550}"/>
              </a:ext>
            </a:extLst>
          </p:cNvPr>
          <p:cNvSpPr>
            <a:spLocks noGrp="1"/>
          </p:cNvSpPr>
          <p:nvPr>
            <p:ph type="ftr" sz="quarter" idx="11"/>
          </p:nvPr>
        </p:nvSpPr>
        <p:spPr/>
        <p:txBody>
          <a:bodyPr/>
          <a:lstStyle>
            <a:lvl1pPr>
              <a:defRPr/>
            </a:lvl1pPr>
          </a:lstStyle>
          <a:p>
            <a:pPr>
              <a:defRPr/>
            </a:pPr>
            <a:endParaRPr lang="cs-CZ" altLang="cs-CZ"/>
          </a:p>
        </p:txBody>
      </p:sp>
      <p:sp>
        <p:nvSpPr>
          <p:cNvPr id="7" name="Zástupný symbol pro číslo snímku 5">
            <a:extLst>
              <a:ext uri="{FF2B5EF4-FFF2-40B4-BE49-F238E27FC236}">
                <a16:creationId xmlns:a16="http://schemas.microsoft.com/office/drawing/2014/main" id="{1FCCF2A9-6B41-98D9-800E-59D979A8966B}"/>
              </a:ext>
            </a:extLst>
          </p:cNvPr>
          <p:cNvSpPr>
            <a:spLocks noGrp="1"/>
          </p:cNvSpPr>
          <p:nvPr>
            <p:ph type="sldNum" sz="quarter" idx="12"/>
          </p:nvPr>
        </p:nvSpPr>
        <p:spPr/>
        <p:txBody>
          <a:bodyPr/>
          <a:lstStyle>
            <a:lvl1pPr>
              <a:defRPr/>
            </a:lvl1pPr>
          </a:lstStyle>
          <a:p>
            <a:fld id="{E7A28BE6-3363-42F2-95FF-E0841B85834D}" type="slidenum">
              <a:rPr lang="cs-CZ" altLang="cs-CZ"/>
              <a:pPr/>
              <a:t>‹#›</a:t>
            </a:fld>
            <a:endParaRPr lang="cs-CZ" altLang="cs-CZ"/>
          </a:p>
        </p:txBody>
      </p:sp>
    </p:spTree>
    <p:extLst>
      <p:ext uri="{BB962C8B-B14F-4D97-AF65-F5344CB8AC3E}">
        <p14:creationId xmlns:p14="http://schemas.microsoft.com/office/powerpoint/2010/main" val="1938066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457200"/>
            <a:ext cx="2949178" cy="1600200"/>
          </a:xfrm>
        </p:spPr>
        <p:txBody>
          <a:bodyPr anchor="b"/>
          <a:lstStyle>
            <a:lvl1pPr>
              <a:defRPr sz="2400"/>
            </a:lvl1pPr>
          </a:lstStyle>
          <a:p>
            <a:r>
              <a:rPr lang="cs-CZ"/>
              <a:t>Kliknutím lze upravit styl.</a:t>
            </a:r>
          </a:p>
        </p:txBody>
      </p:sp>
      <p:sp>
        <p:nvSpPr>
          <p:cNvPr id="3" name="Zástupný symbol pro obrázek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cs-CZ" noProof="0"/>
          </a:p>
        </p:txBody>
      </p:sp>
      <p:sp>
        <p:nvSpPr>
          <p:cNvPr id="4" name="Zástupný symbol pro tex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3">
            <a:extLst>
              <a:ext uri="{FF2B5EF4-FFF2-40B4-BE49-F238E27FC236}">
                <a16:creationId xmlns:a16="http://schemas.microsoft.com/office/drawing/2014/main" id="{E0043802-6B3E-31E2-E411-0EEE5A09B1C5}"/>
              </a:ext>
            </a:extLst>
          </p:cNvPr>
          <p:cNvSpPr>
            <a:spLocks noGrp="1"/>
          </p:cNvSpPr>
          <p:nvPr>
            <p:ph type="dt" sz="half" idx="10"/>
          </p:nvPr>
        </p:nvSpPr>
        <p:spPr/>
        <p:txBody>
          <a:bodyPr/>
          <a:lstStyle>
            <a:lvl1pPr>
              <a:defRPr/>
            </a:lvl1pPr>
          </a:lstStyle>
          <a:p>
            <a:pPr>
              <a:defRPr/>
            </a:pPr>
            <a:endParaRPr lang="cs-CZ" altLang="cs-CZ"/>
          </a:p>
        </p:txBody>
      </p:sp>
      <p:sp>
        <p:nvSpPr>
          <p:cNvPr id="6" name="Zástupný symbol pro zápatí 4">
            <a:extLst>
              <a:ext uri="{FF2B5EF4-FFF2-40B4-BE49-F238E27FC236}">
                <a16:creationId xmlns:a16="http://schemas.microsoft.com/office/drawing/2014/main" id="{17AB47F5-4B0C-39AB-E7CD-529397B57EB0}"/>
              </a:ext>
            </a:extLst>
          </p:cNvPr>
          <p:cNvSpPr>
            <a:spLocks noGrp="1"/>
          </p:cNvSpPr>
          <p:nvPr>
            <p:ph type="ftr" sz="quarter" idx="11"/>
          </p:nvPr>
        </p:nvSpPr>
        <p:spPr/>
        <p:txBody>
          <a:bodyPr/>
          <a:lstStyle>
            <a:lvl1pPr>
              <a:defRPr/>
            </a:lvl1pPr>
          </a:lstStyle>
          <a:p>
            <a:pPr>
              <a:defRPr/>
            </a:pPr>
            <a:endParaRPr lang="cs-CZ" altLang="cs-CZ"/>
          </a:p>
        </p:txBody>
      </p:sp>
      <p:sp>
        <p:nvSpPr>
          <p:cNvPr id="7" name="Zástupný symbol pro číslo snímku 5">
            <a:extLst>
              <a:ext uri="{FF2B5EF4-FFF2-40B4-BE49-F238E27FC236}">
                <a16:creationId xmlns:a16="http://schemas.microsoft.com/office/drawing/2014/main" id="{819E813B-B338-63F2-23FE-0B45F80C48AE}"/>
              </a:ext>
            </a:extLst>
          </p:cNvPr>
          <p:cNvSpPr>
            <a:spLocks noGrp="1"/>
          </p:cNvSpPr>
          <p:nvPr>
            <p:ph type="sldNum" sz="quarter" idx="12"/>
          </p:nvPr>
        </p:nvSpPr>
        <p:spPr/>
        <p:txBody>
          <a:bodyPr/>
          <a:lstStyle>
            <a:lvl1pPr>
              <a:defRPr/>
            </a:lvl1pPr>
          </a:lstStyle>
          <a:p>
            <a:fld id="{60DB6220-6900-4BB9-9A22-2109CF2CA4B4}" type="slidenum">
              <a:rPr lang="cs-CZ" altLang="cs-CZ"/>
              <a:pPr/>
              <a:t>‹#›</a:t>
            </a:fld>
            <a:endParaRPr lang="cs-CZ" altLang="cs-CZ"/>
          </a:p>
        </p:txBody>
      </p:sp>
    </p:spTree>
    <p:extLst>
      <p:ext uri="{BB962C8B-B14F-4D97-AF65-F5344CB8AC3E}">
        <p14:creationId xmlns:p14="http://schemas.microsoft.com/office/powerpoint/2010/main" val="3508028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Zástupný symbol pro nadpis 1">
            <a:extLst>
              <a:ext uri="{FF2B5EF4-FFF2-40B4-BE49-F238E27FC236}">
                <a16:creationId xmlns:a16="http://schemas.microsoft.com/office/drawing/2014/main" id="{CA5633E7-B9EB-DFBC-544A-AC26207CF8A8}"/>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a:t>Kliknutím lze upravit styl.</a:t>
            </a:r>
          </a:p>
        </p:txBody>
      </p:sp>
      <p:sp>
        <p:nvSpPr>
          <p:cNvPr id="1027" name="Zástupný symbol pro text 2">
            <a:extLst>
              <a:ext uri="{FF2B5EF4-FFF2-40B4-BE49-F238E27FC236}">
                <a16:creationId xmlns:a16="http://schemas.microsoft.com/office/drawing/2014/main" id="{B9A88CC6-19DD-F7E5-4949-2992374BBDB3}"/>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a:t>Upravte styly předlohy textu.</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4" name="Zástupný symbol pro datum 3">
            <a:extLst>
              <a:ext uri="{FF2B5EF4-FFF2-40B4-BE49-F238E27FC236}">
                <a16:creationId xmlns:a16="http://schemas.microsoft.com/office/drawing/2014/main" id="{3C05EDCF-87A0-602B-EE41-6B62FB68EE7A}"/>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sp>
        <p:nvSpPr>
          <p:cNvPr id="5" name="Zástupný symbol pro zápatí 4">
            <a:extLst>
              <a:ext uri="{FF2B5EF4-FFF2-40B4-BE49-F238E27FC236}">
                <a16:creationId xmlns:a16="http://schemas.microsoft.com/office/drawing/2014/main" id="{209161D4-3899-C616-18CC-024B69F08D4F}"/>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cs-CZ" altLang="cs-CZ"/>
          </a:p>
        </p:txBody>
      </p:sp>
      <p:sp>
        <p:nvSpPr>
          <p:cNvPr id="6" name="Zástupný symbol pro číslo snímku 5">
            <a:extLst>
              <a:ext uri="{FF2B5EF4-FFF2-40B4-BE49-F238E27FC236}">
                <a16:creationId xmlns:a16="http://schemas.microsoft.com/office/drawing/2014/main" id="{E50AA40C-8478-C1A0-A24B-8FE1AC9F8613}"/>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98989"/>
                </a:solidFill>
              </a:defRPr>
            </a:lvl1pPr>
          </a:lstStyle>
          <a:p>
            <a:fld id="{1EB348EB-B0F7-466A-8FF1-FF1044C2543E}" type="slidenum">
              <a:rPr lang="cs-CZ" altLang="cs-CZ"/>
              <a:pPr/>
              <a:t>‹#›</a:t>
            </a:fld>
            <a:endParaRPr lang="cs-CZ" altLang="cs-CZ"/>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s://www.enviprofi.cz/33/turbiny-uniqueidmRRWSbk196FNf8-jVUh4ElDzobldhBp5SNVYcnApExsMO6VlftQMFg/" TargetMode="External"/><Relationship Id="rId2" Type="http://schemas.openxmlformats.org/officeDocument/2006/relationships/image" Target="../media/image32.jpeg"/><Relationship Id="rId1" Type="http://schemas.openxmlformats.org/officeDocument/2006/relationships/slideLayout" Target="../slideLayouts/slideLayout6.xml"/><Relationship Id="rId5" Type="http://schemas.openxmlformats.org/officeDocument/2006/relationships/image" Target="../media/image34.jpeg"/><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8.wmf"/><Relationship Id="rId7" Type="http://schemas.openxmlformats.org/officeDocument/2006/relationships/oleObject" Target="../embeddings/oleObject1.bin"/><Relationship Id="rId12" Type="http://schemas.openxmlformats.org/officeDocument/2006/relationships/image" Target="../media/image15.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1.wmf"/><Relationship Id="rId11" Type="http://schemas.openxmlformats.org/officeDocument/2006/relationships/image" Target="../media/image14.png"/><Relationship Id="rId5" Type="http://schemas.openxmlformats.org/officeDocument/2006/relationships/image" Target="../media/image10.png"/><Relationship Id="rId10" Type="http://schemas.openxmlformats.org/officeDocument/2006/relationships/image" Target="../media/image13.wmf"/><Relationship Id="rId4" Type="http://schemas.openxmlformats.org/officeDocument/2006/relationships/image" Target="../media/image9.wmf"/><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image" Target="../media/image17.wmf"/><Relationship Id="rId7" Type="http://schemas.openxmlformats.org/officeDocument/2006/relationships/image" Target="../media/image21.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20.wmf"/><Relationship Id="rId5" Type="http://schemas.openxmlformats.org/officeDocument/2006/relationships/image" Target="../media/image19.wmf"/><Relationship Id="rId10" Type="http://schemas.openxmlformats.org/officeDocument/2006/relationships/image" Target="../media/image16.wmf"/><Relationship Id="rId4" Type="http://schemas.openxmlformats.org/officeDocument/2006/relationships/image" Target="../media/image18.wmf"/><Relationship Id="rId9"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71A37C8-6F48-6FAD-F8CD-799E195EA7DB}"/>
              </a:ext>
            </a:extLst>
          </p:cNvPr>
          <p:cNvSpPr>
            <a:spLocks noGrp="1" noChangeArrowheads="1"/>
          </p:cNvSpPr>
          <p:nvPr>
            <p:ph type="ctrTitle"/>
          </p:nvPr>
        </p:nvSpPr>
        <p:spPr>
          <a:xfrm>
            <a:off x="685800" y="685800"/>
            <a:ext cx="7772400" cy="1143000"/>
          </a:xfrm>
        </p:spPr>
        <p:txBody>
          <a:bodyPr rtlCol="0">
            <a:normAutofit fontScale="90000"/>
          </a:bodyPr>
          <a:lstStyle/>
          <a:p>
            <a:pPr eaLnBrk="1" fontAlgn="auto" hangingPunct="1">
              <a:spcAft>
                <a:spcPts val="0"/>
              </a:spcAft>
              <a:defRPr/>
            </a:pPr>
            <a:r>
              <a:rPr lang="cs-CZ" altLang="cs-CZ" b="1" dirty="0">
                <a:latin typeface="Arial Black" panose="020B0A04020102020204" pitchFamily="34" charset="0"/>
              </a:rPr>
              <a:t>Termodynamika chemických reakcí</a:t>
            </a:r>
          </a:p>
        </p:txBody>
      </p:sp>
      <p:pic>
        <p:nvPicPr>
          <p:cNvPr id="4099" name="Picture 4" descr="C:\Documents and Settings\Sopoušek\Dokumenty\Obrázky\Chemické reakce\reakce barevná.bmp">
            <a:extLst>
              <a:ext uri="{FF2B5EF4-FFF2-40B4-BE49-F238E27FC236}">
                <a16:creationId xmlns:a16="http://schemas.microsoft.com/office/drawing/2014/main" id="{21C9CBC4-66C9-786A-F06E-2C677D50BB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2286000"/>
            <a:ext cx="41148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Obrázek 1">
            <a:extLst>
              <a:ext uri="{FF2B5EF4-FFF2-40B4-BE49-F238E27FC236}">
                <a16:creationId xmlns:a16="http://schemas.microsoft.com/office/drawing/2014/main" id="{C780CA00-7EB3-9B76-B630-462399A2B15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9750" y="2133600"/>
            <a:ext cx="2087563" cy="29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Obrázek 3">
            <a:extLst>
              <a:ext uri="{FF2B5EF4-FFF2-40B4-BE49-F238E27FC236}">
                <a16:creationId xmlns:a16="http://schemas.microsoft.com/office/drawing/2014/main" id="{99EFA725-D29F-C8BE-B30E-FDFF720175E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771775" y="3998913"/>
            <a:ext cx="1584325" cy="207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Obdélník 4">
            <a:extLst>
              <a:ext uri="{FF2B5EF4-FFF2-40B4-BE49-F238E27FC236}">
                <a16:creationId xmlns:a16="http://schemas.microsoft.com/office/drawing/2014/main" id="{3B74AEC1-3E6A-70EC-2C75-258B122CD721}"/>
              </a:ext>
            </a:extLst>
          </p:cNvPr>
          <p:cNvSpPr>
            <a:spLocks noChangeArrowheads="1"/>
          </p:cNvSpPr>
          <p:nvPr/>
        </p:nvSpPr>
        <p:spPr bwMode="auto">
          <a:xfrm>
            <a:off x="249238" y="6335713"/>
            <a:ext cx="22828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s-CZ" altLang="cs-CZ" sz="1000"/>
              <a:t>https://link.springer.com/journal/10975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28650" y="365125"/>
            <a:ext cx="1927126" cy="2415803"/>
          </a:xfrm>
        </p:spPr>
        <p:txBody>
          <a:bodyPr/>
          <a:lstStyle/>
          <a:p>
            <a:r>
              <a:rPr lang="cs-CZ" dirty="0" smtClean="0"/>
              <a:t>Účinnost tepelného stroje</a:t>
            </a:r>
            <a:endParaRPr lang="en-GB" dirty="0"/>
          </a:p>
        </p:txBody>
      </p:sp>
      <p:pic>
        <p:nvPicPr>
          <p:cNvPr id="1026" name="Picture 2" descr="https://image.dashofer.cz/images/erg/140/8.4.2.12/CZ_ERG_008_004_002_012_0008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309" y="2619838"/>
            <a:ext cx="4562690" cy="3243358"/>
          </a:xfrm>
          <a:prstGeom prst="rect">
            <a:avLst/>
          </a:prstGeom>
          <a:noFill/>
          <a:extLst>
            <a:ext uri="{909E8E84-426E-40DD-AFC4-6F175D3DCCD1}">
              <a14:hiddenFill xmlns:a14="http://schemas.microsoft.com/office/drawing/2010/main">
                <a:solidFill>
                  <a:srgbClr val="FFFFFF"/>
                </a:solidFill>
              </a14:hiddenFill>
            </a:ext>
          </a:extLst>
        </p:spPr>
      </p:pic>
      <p:sp>
        <p:nvSpPr>
          <p:cNvPr id="3" name="TextovéPole 2"/>
          <p:cNvSpPr txBox="1"/>
          <p:nvPr/>
        </p:nvSpPr>
        <p:spPr>
          <a:xfrm>
            <a:off x="5724128" y="4149080"/>
            <a:ext cx="3168352" cy="1477328"/>
          </a:xfrm>
          <a:prstGeom prst="rect">
            <a:avLst/>
          </a:prstGeom>
          <a:noFill/>
        </p:spPr>
        <p:txBody>
          <a:bodyPr wrap="square" rtlCol="0">
            <a:spAutoFit/>
          </a:bodyPr>
          <a:lstStyle/>
          <a:p>
            <a:r>
              <a:rPr lang="cs-CZ" b="1" dirty="0"/>
              <a:t>Termodynamická účinnost parních turbín na </a:t>
            </a:r>
            <a:r>
              <a:rPr lang="cs-CZ" b="1" dirty="0" smtClean="0"/>
              <a:t>spojce</a:t>
            </a:r>
          </a:p>
          <a:p>
            <a:r>
              <a:rPr lang="cs-CZ" dirty="0" smtClean="0"/>
              <a:t>1-kondenzační turbíny, 2- </a:t>
            </a:r>
            <a:r>
              <a:rPr lang="cs-CZ" dirty="0" err="1" smtClean="0"/>
              <a:t>protitlaké</a:t>
            </a:r>
            <a:r>
              <a:rPr lang="cs-CZ" dirty="0" smtClean="0"/>
              <a:t> vysokotlaké </a:t>
            </a:r>
            <a:r>
              <a:rPr lang="cs-CZ" dirty="0" err="1" smtClean="0"/>
              <a:t>turvbíny</a:t>
            </a:r>
            <a:endParaRPr lang="cs-CZ" dirty="0" smtClean="0"/>
          </a:p>
          <a:p>
            <a:endParaRPr lang="en-GB" dirty="0"/>
          </a:p>
        </p:txBody>
      </p:sp>
      <p:sp>
        <p:nvSpPr>
          <p:cNvPr id="4" name="Obdélník 3"/>
          <p:cNvSpPr/>
          <p:nvPr/>
        </p:nvSpPr>
        <p:spPr>
          <a:xfrm>
            <a:off x="540060" y="6093296"/>
            <a:ext cx="7920372" cy="523220"/>
          </a:xfrm>
          <a:prstGeom prst="rect">
            <a:avLst/>
          </a:prstGeom>
        </p:spPr>
        <p:txBody>
          <a:bodyPr wrap="square">
            <a:spAutoFit/>
          </a:bodyPr>
          <a:lstStyle/>
          <a:p>
            <a:r>
              <a:rPr lang="cs-CZ" sz="1400" dirty="0">
                <a:hlinkClick r:id="rId3"/>
              </a:rPr>
              <a:t>Turbíny | Rádce pro podnikovou ekologii, odpady, ochranu ovzduší, EMS, nakládání s chemickými látkami a integrovanou prevenci. (enviprofi.cz)</a:t>
            </a:r>
            <a:endParaRPr lang="en-GB" sz="1400" dirty="0"/>
          </a:p>
        </p:txBody>
      </p:sp>
      <p:pic>
        <p:nvPicPr>
          <p:cNvPr id="1034" name="Picture 10" descr="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8583" y="418062"/>
            <a:ext cx="4695825" cy="197167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STUDIE INSTALACE STACIONÁRNÍHO VYSOKOTEPLOTNÍHO PALIVOVÉHO ČLÁNK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441" y="2780928"/>
            <a:ext cx="3216838"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34602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12DF920C-8B73-E7C1-1013-3785599A8FCB}"/>
              </a:ext>
            </a:extLst>
          </p:cNvPr>
          <p:cNvSpPr>
            <a:spLocks noGrp="1" noChangeArrowheads="1"/>
          </p:cNvSpPr>
          <p:nvPr>
            <p:ph type="title"/>
          </p:nvPr>
        </p:nvSpPr>
        <p:spPr>
          <a:xfrm>
            <a:off x="685800" y="635000"/>
            <a:ext cx="7405688" cy="519113"/>
          </a:xfrm>
        </p:spPr>
        <p:txBody>
          <a:bodyPr/>
          <a:lstStyle/>
          <a:p>
            <a:pPr eaLnBrk="1" hangingPunct="1"/>
            <a:r>
              <a:rPr lang="cs-CZ" altLang="cs-CZ" sz="2800">
                <a:latin typeface="Arial Black" panose="020B0A04020102020204" pitchFamily="34" charset="0"/>
              </a:rPr>
              <a:t>Základní</a:t>
            </a:r>
            <a:r>
              <a:rPr lang="cs-CZ" altLang="cs-CZ" sz="2800"/>
              <a:t> </a:t>
            </a:r>
            <a:r>
              <a:rPr lang="cs-CZ" altLang="cs-CZ" sz="2800">
                <a:latin typeface="Arial Black" panose="020B0A04020102020204" pitchFamily="34" charset="0"/>
              </a:rPr>
              <a:t>vztahy</a:t>
            </a:r>
          </a:p>
        </p:txBody>
      </p:sp>
      <p:pic>
        <p:nvPicPr>
          <p:cNvPr id="14339" name="Picture 3">
            <a:extLst>
              <a:ext uri="{FF2B5EF4-FFF2-40B4-BE49-F238E27FC236}">
                <a16:creationId xmlns:a16="http://schemas.microsoft.com/office/drawing/2014/main" id="{1947B022-498E-5ED5-E940-81D1F6E63F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447800"/>
            <a:ext cx="6477000"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a:extLst>
              <a:ext uri="{FF2B5EF4-FFF2-40B4-BE49-F238E27FC236}">
                <a16:creationId xmlns:a16="http://schemas.microsoft.com/office/drawing/2014/main" id="{BA60C36D-E8AE-71C0-EB7E-E1B617725E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895600"/>
            <a:ext cx="4057650" cy="193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a:extLst>
              <a:ext uri="{FF2B5EF4-FFF2-40B4-BE49-F238E27FC236}">
                <a16:creationId xmlns:a16="http://schemas.microsoft.com/office/drawing/2014/main" id="{0794C1C8-B3D8-7510-C2B2-3DC167FA33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5105400"/>
            <a:ext cx="3048000"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2" name="Picture 6">
            <a:extLst>
              <a:ext uri="{FF2B5EF4-FFF2-40B4-BE49-F238E27FC236}">
                <a16:creationId xmlns:a16="http://schemas.microsoft.com/office/drawing/2014/main" id="{4BDDB2B1-67F6-4157-3000-F3085F4CC8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6019800"/>
            <a:ext cx="28956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3" name="Picture 7">
            <a:extLst>
              <a:ext uri="{FF2B5EF4-FFF2-40B4-BE49-F238E27FC236}">
                <a16:creationId xmlns:a16="http://schemas.microsoft.com/office/drawing/2014/main" id="{9164DEC6-748F-6B66-AFB9-AFD550FBCF9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5943600"/>
            <a:ext cx="2286000"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4" name="Text Box 8">
            <a:extLst>
              <a:ext uri="{FF2B5EF4-FFF2-40B4-BE49-F238E27FC236}">
                <a16:creationId xmlns:a16="http://schemas.microsoft.com/office/drawing/2014/main" id="{5BF843FD-1D1E-7790-7B06-39CE690DEF0B}"/>
              </a:ext>
            </a:extLst>
          </p:cNvPr>
          <p:cNvSpPr txBox="1">
            <a:spLocks noChangeArrowheads="1"/>
          </p:cNvSpPr>
          <p:nvPr/>
        </p:nvSpPr>
        <p:spPr bwMode="auto">
          <a:xfrm>
            <a:off x="762000" y="5105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Možný efekt:</a:t>
            </a:r>
          </a:p>
        </p:txBody>
      </p:sp>
      <p:sp>
        <p:nvSpPr>
          <p:cNvPr id="14345" name="Text Box 9">
            <a:extLst>
              <a:ext uri="{FF2B5EF4-FFF2-40B4-BE49-F238E27FC236}">
                <a16:creationId xmlns:a16="http://schemas.microsoft.com/office/drawing/2014/main" id="{E63D04D2-7A06-3A3F-8D38-BCC0C85513E9}"/>
              </a:ext>
            </a:extLst>
          </p:cNvPr>
          <p:cNvSpPr txBox="1">
            <a:spLocks noChangeArrowheads="1"/>
          </p:cNvSpPr>
          <p:nvPr/>
        </p:nvSpPr>
        <p:spPr bwMode="auto">
          <a:xfrm>
            <a:off x="228600" y="6019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V rovnováze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4A7B1811-7236-05EE-F90B-A44C375E9F4A}"/>
              </a:ext>
            </a:extLst>
          </p:cNvPr>
          <p:cNvSpPr>
            <a:spLocks noChangeArrowheads="1"/>
          </p:cNvSpPr>
          <p:nvPr/>
        </p:nvSpPr>
        <p:spPr bwMode="auto">
          <a:xfrm>
            <a:off x="609600" y="2286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0"/>
              </a:spcBef>
              <a:buFontTx/>
              <a:buNone/>
            </a:pPr>
            <a:r>
              <a:rPr lang="cs-CZ" altLang="cs-CZ" sz="3200">
                <a:solidFill>
                  <a:schemeClr val="tx2"/>
                </a:solidFill>
                <a:latin typeface="Arial Black" panose="020B0A04020102020204" pitchFamily="34" charset="0"/>
              </a:rPr>
              <a:t>Rozdělení reakcí (jeden z pohledů)</a:t>
            </a:r>
          </a:p>
        </p:txBody>
      </p:sp>
      <p:pic>
        <p:nvPicPr>
          <p:cNvPr id="15363" name="Picture 3">
            <a:extLst>
              <a:ext uri="{FF2B5EF4-FFF2-40B4-BE49-F238E27FC236}">
                <a16:creationId xmlns:a16="http://schemas.microsoft.com/office/drawing/2014/main" id="{F561D294-DAE0-7F10-8CA0-7310C90E38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81075"/>
            <a:ext cx="8839200" cy="587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4926AB12-D560-80A3-89C0-1C5EACEF4D66}"/>
              </a:ext>
            </a:extLst>
          </p:cNvPr>
          <p:cNvSpPr>
            <a:spLocks noGrp="1" noChangeArrowheads="1"/>
          </p:cNvSpPr>
          <p:nvPr>
            <p:ph type="title"/>
          </p:nvPr>
        </p:nvSpPr>
        <p:spPr>
          <a:xfrm>
            <a:off x="609600" y="228600"/>
            <a:ext cx="7772400" cy="579438"/>
          </a:xfrm>
        </p:spPr>
        <p:txBody>
          <a:bodyPr/>
          <a:lstStyle/>
          <a:p>
            <a:pPr eaLnBrk="1" hangingPunct="1"/>
            <a:r>
              <a:rPr lang="cs-CZ" altLang="cs-CZ" sz="3200">
                <a:latin typeface="Arial Black" panose="020B0A04020102020204" pitchFamily="34" charset="0"/>
              </a:rPr>
              <a:t>Diskuse</a:t>
            </a:r>
          </a:p>
        </p:txBody>
      </p:sp>
      <p:pic>
        <p:nvPicPr>
          <p:cNvPr id="16387" name="Picture 4" descr="C:\Documents and Settings\Sopoušek\Dokumenty\Obrázky\Chemické reakce\reakce ch4+H2o.gif">
            <a:extLst>
              <a:ext uri="{FF2B5EF4-FFF2-40B4-BE49-F238E27FC236}">
                <a16:creationId xmlns:a16="http://schemas.microsoft.com/office/drawing/2014/main" id="{4109FFBD-EE1C-5BEB-E609-687623CA39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66800"/>
            <a:ext cx="51816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5" descr="C:\Documents and Settings\Sopoušek\Dokumenty\Obrázky\Chemické reakce\H2_O2.gif">
            <a:extLst>
              <a:ext uri="{FF2B5EF4-FFF2-40B4-BE49-F238E27FC236}">
                <a16:creationId xmlns:a16="http://schemas.microsoft.com/office/drawing/2014/main" id="{06C6F62B-8B91-FAF1-3C3C-B3AFD75BB8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434340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 Box 6">
            <a:extLst>
              <a:ext uri="{FF2B5EF4-FFF2-40B4-BE49-F238E27FC236}">
                <a16:creationId xmlns:a16="http://schemas.microsoft.com/office/drawing/2014/main" id="{F0905613-FA2A-FCD5-BAA2-100D8F37AB50}"/>
              </a:ext>
            </a:extLst>
          </p:cNvPr>
          <p:cNvSpPr txBox="1">
            <a:spLocks noChangeArrowheads="1"/>
          </p:cNvSpPr>
          <p:nvPr/>
        </p:nvSpPr>
        <p:spPr bwMode="auto">
          <a:xfrm>
            <a:off x="6324600" y="1295400"/>
            <a:ext cx="1905000" cy="193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400">
                <a:latin typeface="Times New Roman" panose="02020603050405020304" pitchFamily="18" charset="0"/>
              </a:rPr>
              <a:t>Odpovídají reakční rovnice skutečnosti? Najdi chybu?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F56403A-8E71-57B2-A2CC-717840C1D2E3}"/>
              </a:ext>
            </a:extLst>
          </p:cNvPr>
          <p:cNvSpPr>
            <a:spLocks noGrp="1" noChangeArrowheads="1"/>
          </p:cNvSpPr>
          <p:nvPr>
            <p:ph type="title"/>
          </p:nvPr>
        </p:nvSpPr>
        <p:spPr>
          <a:xfrm>
            <a:off x="685800" y="503238"/>
            <a:ext cx="7772400" cy="762000"/>
          </a:xfrm>
        </p:spPr>
        <p:txBody>
          <a:bodyPr/>
          <a:lstStyle/>
          <a:p>
            <a:pPr eaLnBrk="1" hangingPunct="1"/>
            <a:r>
              <a:rPr lang="cs-CZ" altLang="cs-CZ" sz="3600" b="1">
                <a:latin typeface="Arial Black" panose="020B0A04020102020204" pitchFamily="34" charset="0"/>
              </a:rPr>
              <a:t>Termodynamické důvody</a:t>
            </a:r>
            <a:r>
              <a:rPr lang="cs-CZ" altLang="cs-CZ" b="1">
                <a:latin typeface="Arial Black" panose="020B0A04020102020204" pitchFamily="34" charset="0"/>
              </a:rPr>
              <a:t> </a:t>
            </a:r>
          </a:p>
        </p:txBody>
      </p:sp>
      <p:sp>
        <p:nvSpPr>
          <p:cNvPr id="6147" name="Rectangle 3">
            <a:extLst>
              <a:ext uri="{FF2B5EF4-FFF2-40B4-BE49-F238E27FC236}">
                <a16:creationId xmlns:a16="http://schemas.microsoft.com/office/drawing/2014/main" id="{E334C660-1145-6530-F045-EB2D985E5F76}"/>
              </a:ext>
            </a:extLst>
          </p:cNvPr>
          <p:cNvSpPr>
            <a:spLocks noGrp="1" noChangeArrowheads="1"/>
          </p:cNvSpPr>
          <p:nvPr>
            <p:ph type="body" sz="half" idx="2"/>
          </p:nvPr>
        </p:nvSpPr>
        <p:spPr>
          <a:xfrm>
            <a:off x="533400" y="1524000"/>
            <a:ext cx="7923213" cy="4114800"/>
          </a:xfrm>
        </p:spPr>
        <p:txBody>
          <a:bodyPr/>
          <a:lstStyle/>
          <a:p>
            <a:pPr eaLnBrk="1" hangingPunct="1"/>
            <a:r>
              <a:rPr lang="cs-CZ" altLang="cs-CZ" sz="2800"/>
              <a:t>Samovolné procesy jsou provázeny růstem entropie (vysvětlení viz lit.: Olmsted)</a:t>
            </a:r>
          </a:p>
          <a:p>
            <a:pPr eaLnBrk="1" hangingPunct="1"/>
            <a:r>
              <a:rPr lang="cs-CZ" altLang="cs-CZ" sz="2800"/>
              <a:t>Entropii čistých látek i sloučenin lze vypočítat z 3.VT </a:t>
            </a:r>
          </a:p>
          <a:p>
            <a:pPr eaLnBrk="1" hangingPunct="1"/>
            <a:r>
              <a:rPr lang="cs-CZ" altLang="cs-CZ" sz="2800"/>
              <a:t>Pro uzavřené soustavy s konst. P a T je kritériem Gibbsova energie </a:t>
            </a:r>
          </a:p>
          <a:p>
            <a:pPr eaLnBrk="1" hangingPunct="1"/>
            <a:r>
              <a:rPr lang="cs-CZ" altLang="cs-CZ" sz="2800"/>
              <a:t>Pro uzavřené soustavy s konst. V a T je kriteriem Helmholzova energie    </a:t>
            </a:r>
          </a:p>
          <a:p>
            <a:pPr eaLnBrk="1" hangingPunct="1"/>
            <a:endParaRPr lang="cs-CZ" altLang="cs-CZ" sz="2800"/>
          </a:p>
        </p:txBody>
      </p:sp>
      <p:pic>
        <p:nvPicPr>
          <p:cNvPr id="6148" name="Picture 4">
            <a:extLst>
              <a:ext uri="{FF2B5EF4-FFF2-40B4-BE49-F238E27FC236}">
                <a16:creationId xmlns:a16="http://schemas.microsoft.com/office/drawing/2014/main" id="{D8BEC51A-70DF-32B4-287D-EB22867910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525" y="3349625"/>
            <a:ext cx="245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9" name="Text Box 5">
            <a:extLst>
              <a:ext uri="{FF2B5EF4-FFF2-40B4-BE49-F238E27FC236}">
                <a16:creationId xmlns:a16="http://schemas.microsoft.com/office/drawing/2014/main" id="{CEEC9A53-5185-246C-E575-740B53B7704E}"/>
              </a:ext>
            </a:extLst>
          </p:cNvPr>
          <p:cNvSpPr txBox="1">
            <a:spLocks noChangeArrowheads="1"/>
          </p:cNvSpPr>
          <p:nvPr/>
        </p:nvSpPr>
        <p:spPr bwMode="auto">
          <a:xfrm>
            <a:off x="5724525" y="4519613"/>
            <a:ext cx="2590800" cy="469900"/>
          </a:xfrm>
          <a:prstGeom prst="rect">
            <a:avLst/>
          </a:prstGeom>
          <a:solidFill>
            <a:schemeClr val="bg1"/>
          </a:solidFill>
          <a:ln w="12700">
            <a:solidFill>
              <a:srgbClr val="000000"/>
            </a:solidFill>
            <a:miter lim="800000"/>
            <a:headEnd type="none" w="sm" len="sm"/>
            <a:tailEnd type="none" w="sm" len="sm"/>
          </a:ln>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solidFill>
                  <a:srgbClr val="FF0000"/>
                </a:solidFill>
                <a:latin typeface="Times New Roman" panose="02020603050405020304" pitchFamily="18" charset="0"/>
                <a:sym typeface="Symbol" panose="05050102010706020507" pitchFamily="18" charset="2"/>
              </a:rPr>
              <a:t>F=U-TS</a:t>
            </a:r>
            <a:endParaRPr lang="cs-CZ" altLang="cs-CZ" sz="2400">
              <a:solidFill>
                <a:srgbClr val="FF0000"/>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Nadpis 1">
            <a:extLst>
              <a:ext uri="{FF2B5EF4-FFF2-40B4-BE49-F238E27FC236}">
                <a16:creationId xmlns:a16="http://schemas.microsoft.com/office/drawing/2014/main" id="{14F9D0E7-9D27-4425-F60E-7DA2CF905A53}"/>
              </a:ext>
            </a:extLst>
          </p:cNvPr>
          <p:cNvSpPr>
            <a:spLocks noGrp="1"/>
          </p:cNvSpPr>
          <p:nvPr>
            <p:ph type="title"/>
          </p:nvPr>
        </p:nvSpPr>
        <p:spPr>
          <a:xfrm>
            <a:off x="715963" y="188913"/>
            <a:ext cx="7772400" cy="769937"/>
          </a:xfrm>
        </p:spPr>
        <p:txBody>
          <a:bodyPr/>
          <a:lstStyle/>
          <a:p>
            <a:pPr eaLnBrk="1" hangingPunct="1"/>
            <a:r>
              <a:rPr lang="cs-CZ" altLang="cs-CZ">
                <a:latin typeface="Arial Black" panose="020B0A04020102020204" pitchFamily="34" charset="0"/>
              </a:rPr>
              <a:t>Kinetika a rovnováha</a:t>
            </a:r>
          </a:p>
        </p:txBody>
      </p:sp>
      <p:sp>
        <p:nvSpPr>
          <p:cNvPr id="7171" name="Zástupný symbol pro klipart 2">
            <a:extLst>
              <a:ext uri="{FF2B5EF4-FFF2-40B4-BE49-F238E27FC236}">
                <a16:creationId xmlns:a16="http://schemas.microsoft.com/office/drawing/2014/main" id="{E3F53257-4537-8C51-7258-178A6FE1DB16}"/>
              </a:ext>
            </a:extLst>
          </p:cNvPr>
          <p:cNvSpPr>
            <a:spLocks noGrp="1" noTextEdit="1"/>
          </p:cNvSpPr>
          <p:nvPr>
            <p:ph type="clipArt" sz="half" idx="1"/>
          </p:nvPr>
        </p:nvSpPr>
        <p:spPr/>
      </p:sp>
      <p:sp>
        <p:nvSpPr>
          <p:cNvPr id="7172" name="Zástupný symbol pro text 3">
            <a:extLst>
              <a:ext uri="{FF2B5EF4-FFF2-40B4-BE49-F238E27FC236}">
                <a16:creationId xmlns:a16="http://schemas.microsoft.com/office/drawing/2014/main" id="{C2D058DC-7BE9-E134-87CC-B7BD49D6918D}"/>
              </a:ext>
            </a:extLst>
          </p:cNvPr>
          <p:cNvSpPr>
            <a:spLocks noGrp="1"/>
          </p:cNvSpPr>
          <p:nvPr>
            <p:ph type="body" sz="half" idx="2"/>
          </p:nvPr>
        </p:nvSpPr>
        <p:spPr>
          <a:xfrm>
            <a:off x="6502400" y="1052513"/>
            <a:ext cx="2462213" cy="5575300"/>
          </a:xfrm>
        </p:spPr>
        <p:txBody>
          <a:bodyPr/>
          <a:lstStyle/>
          <a:p>
            <a:pPr eaLnBrk="1" hangingPunct="1"/>
            <a:r>
              <a:rPr lang="en-US" altLang="cs-CZ"/>
              <a:t> </a:t>
            </a:r>
            <a:r>
              <a:rPr lang="en-US" altLang="cs-CZ" sz="2800"/>
              <a:t>A </a:t>
            </a:r>
            <a:r>
              <a:rPr lang="en-US" altLang="cs-CZ" sz="2000"/>
              <a:t>mixture of NO2 and N2O4 moves toward equilibrium. Colorless N2O4 reacts to form brown NO2. As the reaction proceeds toward equilibrium, the color of the mixture darkens due to the increasing concentration of NO2.</a:t>
            </a:r>
            <a:endParaRPr lang="cs-CZ" altLang="cs-CZ" sz="2000"/>
          </a:p>
        </p:txBody>
      </p:sp>
      <p:pic>
        <p:nvPicPr>
          <p:cNvPr id="7173" name="Picture 2" descr="A three-part diagram is shown. At the top of the diagram, three beakers are shown, and each one contains a sealed tube. The tube in the left beaker is full of a colorless gas which is connected to a zoom-in view of the particles in the tube by a downward-facing arrow. This particle view shows seven particles, each composed of two connected blue spheres. Each blue sphere is connected to two red spheres. The tube in the middle beaker is full of a light brown gas which is connected to a zoom-in view of the particles in the tube by a downward-facing arrow. This particle view shows nine particles, five of which are composed of two connected blue spheres. Each blue sphere is connected to two red spheres. The remaining four are composed of two red spheres connected to a blue sphere. The tube in the right beaker is full of a brown gas which is connected to a zoom-in view of the particles in the tube by a downward-facing arrow. This particle view shows eleven particles, three of which are composed of two connected blue spheres. Each blue sphere is connected to two red spheres. The remaining eight are composed of two red spheres connected to a blue sphere. At the bottom of the image are two graphs. The left graph has a y-axis labeled, “Concentration,” and an x-axis labeled, “Time.” A red line labeled, “N O subscript 2,” begins in the bottom left corner of the graph at a point labeled, “0,” and rises near the highest point on the y-axis before it levels off and becomes horizontal. A blue line labeled, “N subscript 2 O subscript 4,” begins near the highest point on the y-axis and drops below the midpoint of the y-axis before leveling off. The right graph has a y-axis labeled, “Rate,” and an x-axis labeled, “Time.” A red line labeled, “k subscript f, [ N subscript 2 O subscript 4 ],” begins in the bottom left corner of the graph at a point labeled, “0,” and rises near the middle of the y-axis before it levels off and becomes horizontal. A blue line labeled, “k subscript f, [ N O subscript 2 ] superscript 2,” begins near the highest point on the y-axis and drops to the same point on the y-axis as the red line before leveling off. The point where both lines become horizontal is labeled, “Equilibrium achieved.”">
            <a:extLst>
              <a:ext uri="{FF2B5EF4-FFF2-40B4-BE49-F238E27FC236}">
                <a16:creationId xmlns:a16="http://schemas.microsoft.com/office/drawing/2014/main" id="{C51B5A28-7D74-B8B9-17DC-0289FD3B36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700213"/>
            <a:ext cx="6251575"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Obdélník 4">
            <a:extLst>
              <a:ext uri="{FF2B5EF4-FFF2-40B4-BE49-F238E27FC236}">
                <a16:creationId xmlns:a16="http://schemas.microsoft.com/office/drawing/2014/main" id="{D3CC5B8A-D17E-1461-909B-6DBF08CBF235}"/>
              </a:ext>
            </a:extLst>
          </p:cNvPr>
          <p:cNvSpPr>
            <a:spLocks noChangeArrowheads="1"/>
          </p:cNvSpPr>
          <p:nvPr/>
        </p:nvSpPr>
        <p:spPr bwMode="auto">
          <a:xfrm>
            <a:off x="2484438" y="6396038"/>
            <a:ext cx="457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0"/>
              </a:spcBef>
              <a:buFontTx/>
              <a:buNone/>
            </a:pPr>
            <a:r>
              <a:rPr lang="cs-CZ" altLang="cs-CZ" sz="1200">
                <a:latin typeface="Times New Roman" panose="02020603050405020304" pitchFamily="18" charset="0"/>
              </a:rPr>
              <a:t>https://opentextbc.ca/chemistry/chapter/13-1-chemical-equilibria</a:t>
            </a:r>
            <a:r>
              <a:rPr lang="cs-CZ" altLang="cs-CZ" sz="2400">
                <a:latin typeface="Times New Roman" panose="02020603050405020304" pitchFamily="18" charset="0"/>
              </a:rPr>
              <a:t>/</a:t>
            </a:r>
          </a:p>
        </p:txBody>
      </p:sp>
      <p:pic>
        <p:nvPicPr>
          <p:cNvPr id="29700" name="Picture 4" descr="\text{N}_2\text{O}_4(g)\;{\rightleftharpoons}\;2\text{NO}_2(g)">
            <a:extLst>
              <a:ext uri="{FF2B5EF4-FFF2-40B4-BE49-F238E27FC236}">
                <a16:creationId xmlns:a16="http://schemas.microsoft.com/office/drawing/2014/main" id="{D59CD3CD-1561-94A5-8E03-52591883A58B}"/>
              </a:ext>
            </a:extLst>
          </p:cNvPr>
          <p:cNvPicPr>
            <a:picLocks noChangeAspect="1" noChangeArrowheads="1"/>
          </p:cNvPicPr>
          <p:nvPr/>
        </p:nvPicPr>
        <p:blipFill>
          <a:blip r:embed="rId3"/>
          <a:srcRect/>
          <a:stretch>
            <a:fillRect/>
          </a:stretch>
        </p:blipFill>
        <p:spPr bwMode="auto">
          <a:xfrm>
            <a:off x="1127125" y="1123950"/>
            <a:ext cx="3455988" cy="431800"/>
          </a:xfrm>
          <a:prstGeom prst="rect">
            <a:avLst/>
          </a:prstGeom>
          <a:solidFill>
            <a:schemeClr val="bg1">
              <a:lumMod val="20000"/>
              <a:lumOff val="80000"/>
            </a:schemeClr>
          </a:solid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3C6DE1E7-E95C-F724-1365-79A78C98A885}"/>
              </a:ext>
            </a:extLst>
          </p:cNvPr>
          <p:cNvSpPr>
            <a:spLocks noGrp="1" noChangeArrowheads="1"/>
          </p:cNvSpPr>
          <p:nvPr>
            <p:ph type="title"/>
          </p:nvPr>
        </p:nvSpPr>
        <p:spPr>
          <a:xfrm>
            <a:off x="228600" y="92075"/>
            <a:ext cx="6934200" cy="946150"/>
          </a:xfrm>
        </p:spPr>
        <p:txBody>
          <a:bodyPr/>
          <a:lstStyle/>
          <a:p>
            <a:pPr eaLnBrk="1" hangingPunct="1"/>
            <a:r>
              <a:rPr lang="cs-CZ" altLang="cs-CZ" sz="2800">
                <a:latin typeface="Arial Black" panose="020B0A04020102020204" pitchFamily="34" charset="0"/>
              </a:rPr>
              <a:t>Jak se mění Gibbsova energie při chemické reakci?</a:t>
            </a:r>
          </a:p>
        </p:txBody>
      </p:sp>
      <p:sp>
        <p:nvSpPr>
          <p:cNvPr id="8195" name="Rectangle 5">
            <a:extLst>
              <a:ext uri="{FF2B5EF4-FFF2-40B4-BE49-F238E27FC236}">
                <a16:creationId xmlns:a16="http://schemas.microsoft.com/office/drawing/2014/main" id="{46E9A056-8F72-5FFA-3E5C-1B67A27A6230}"/>
              </a:ext>
            </a:extLst>
          </p:cNvPr>
          <p:cNvSpPr>
            <a:spLocks noChangeArrowheads="1"/>
          </p:cNvSpPr>
          <p:nvPr/>
        </p:nvSpPr>
        <p:spPr bwMode="auto">
          <a:xfrm>
            <a:off x="4332288" y="3341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cs-CZ" altLang="cs-CZ" sz="2400">
              <a:latin typeface="Times New Roman" panose="02020603050405020304" pitchFamily="18" charset="0"/>
            </a:endParaRPr>
          </a:p>
        </p:txBody>
      </p:sp>
      <p:sp>
        <p:nvSpPr>
          <p:cNvPr id="8196" name="Text Box 6">
            <a:extLst>
              <a:ext uri="{FF2B5EF4-FFF2-40B4-BE49-F238E27FC236}">
                <a16:creationId xmlns:a16="http://schemas.microsoft.com/office/drawing/2014/main" id="{6E2E1631-FA7D-4E66-87C4-42E6847B2D63}"/>
              </a:ext>
            </a:extLst>
          </p:cNvPr>
          <p:cNvSpPr txBox="1">
            <a:spLocks noChangeArrowheads="1"/>
          </p:cNvSpPr>
          <p:nvPr/>
        </p:nvSpPr>
        <p:spPr bwMode="auto">
          <a:xfrm>
            <a:off x="914400" y="10668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400">
                <a:latin typeface="Times New Roman" panose="02020603050405020304" pitchFamily="18" charset="0"/>
              </a:rPr>
              <a:t>Např:</a:t>
            </a:r>
          </a:p>
        </p:txBody>
      </p:sp>
      <p:pic>
        <p:nvPicPr>
          <p:cNvPr id="8197" name="Picture 7">
            <a:extLst>
              <a:ext uri="{FF2B5EF4-FFF2-40B4-BE49-F238E27FC236}">
                <a16:creationId xmlns:a16="http://schemas.microsoft.com/office/drawing/2014/main" id="{B9A1FB8E-5BA0-225F-DB21-41088D61E4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2971800"/>
            <a:ext cx="2133600" cy="1039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8">
            <a:extLst>
              <a:ext uri="{FF2B5EF4-FFF2-40B4-BE49-F238E27FC236}">
                <a16:creationId xmlns:a16="http://schemas.microsoft.com/office/drawing/2014/main" id="{0B9420EF-FEEA-6E86-CE77-AF6D3EE675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4343400"/>
            <a:ext cx="7791450"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9" name="Picture 9">
            <a:extLst>
              <a:ext uri="{FF2B5EF4-FFF2-40B4-BE49-F238E27FC236}">
                <a16:creationId xmlns:a16="http://schemas.microsoft.com/office/drawing/2014/main" id="{90202A15-703F-7F46-EC8A-EAEA76589A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4953000"/>
            <a:ext cx="2362200"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10">
            <a:extLst>
              <a:ext uri="{FF2B5EF4-FFF2-40B4-BE49-F238E27FC236}">
                <a16:creationId xmlns:a16="http://schemas.microsoft.com/office/drawing/2014/main" id="{6989A7B9-1963-6D68-9D23-5722E3DEE18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096000"/>
            <a:ext cx="1184275" cy="53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1" name="Text Box 11">
            <a:extLst>
              <a:ext uri="{FF2B5EF4-FFF2-40B4-BE49-F238E27FC236}">
                <a16:creationId xmlns:a16="http://schemas.microsoft.com/office/drawing/2014/main" id="{8D68EFC2-09E4-8329-5C55-C5638BFC7E84}"/>
              </a:ext>
            </a:extLst>
          </p:cNvPr>
          <p:cNvSpPr txBox="1">
            <a:spLocks noChangeArrowheads="1"/>
          </p:cNvSpPr>
          <p:nvPr/>
        </p:nvSpPr>
        <p:spPr bwMode="auto">
          <a:xfrm>
            <a:off x="381000" y="6096000"/>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400">
                <a:latin typeface="Times New Roman" panose="02020603050405020304" pitchFamily="18" charset="0"/>
              </a:rPr>
              <a:t>V rovnováze:</a:t>
            </a:r>
          </a:p>
        </p:txBody>
      </p:sp>
      <p:sp>
        <p:nvSpPr>
          <p:cNvPr id="8202" name="Rectangle 13">
            <a:extLst>
              <a:ext uri="{FF2B5EF4-FFF2-40B4-BE49-F238E27FC236}">
                <a16:creationId xmlns:a16="http://schemas.microsoft.com/office/drawing/2014/main" id="{9FEADDB6-068C-F701-FFA3-B8365FB92E71}"/>
              </a:ext>
            </a:extLst>
          </p:cNvPr>
          <p:cNvSpPr>
            <a:spLocks noChangeArrowheads="1"/>
          </p:cNvSpPr>
          <p:nvPr/>
        </p:nvSpPr>
        <p:spPr bwMode="auto">
          <a:xfrm>
            <a:off x="4335463" y="3341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cs-CZ" altLang="cs-CZ" sz="2400">
              <a:latin typeface="Times New Roman" panose="02020603050405020304" pitchFamily="18" charset="0"/>
            </a:endParaRPr>
          </a:p>
        </p:txBody>
      </p:sp>
      <p:graphicFrame>
        <p:nvGraphicFramePr>
          <p:cNvPr id="8203" name="Object 12">
            <a:extLst>
              <a:ext uri="{FF2B5EF4-FFF2-40B4-BE49-F238E27FC236}">
                <a16:creationId xmlns:a16="http://schemas.microsoft.com/office/drawing/2014/main" id="{A1DEF72D-BDE5-ECA5-4F16-8AA91A933F03}"/>
              </a:ext>
            </a:extLst>
          </p:cNvPr>
          <p:cNvGraphicFramePr>
            <a:graphicFrameLocks noChangeAspect="1"/>
          </p:cNvGraphicFramePr>
          <p:nvPr/>
        </p:nvGraphicFramePr>
        <p:xfrm>
          <a:off x="2895600" y="990600"/>
          <a:ext cx="1828800" cy="674688"/>
        </p:xfrm>
        <a:graphic>
          <a:graphicData uri="http://schemas.openxmlformats.org/presentationml/2006/ole">
            <mc:AlternateContent xmlns:mc="http://schemas.openxmlformats.org/markup-compatibility/2006">
              <mc:Choice xmlns:v="urn:schemas-microsoft-com:vml" Requires="v">
                <p:oleObj spid="_x0000_s2051" r:id="rId7" imgW="469696" imgH="177723" progId="Equation.3">
                  <p:embed/>
                </p:oleObj>
              </mc:Choice>
              <mc:Fallback>
                <p:oleObj r:id="rId7" imgW="469696" imgH="177723" progId="Equation.3">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990600"/>
                        <a:ext cx="1828800" cy="674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8204" name="Picture 15">
            <a:extLst>
              <a:ext uri="{FF2B5EF4-FFF2-40B4-BE49-F238E27FC236}">
                <a16:creationId xmlns:a16="http://schemas.microsoft.com/office/drawing/2014/main" id="{8ED54F34-0EBC-FCDA-16FE-4E3D0331260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86400" y="838200"/>
            <a:ext cx="3429000" cy="340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5" name="Text Box 16">
            <a:extLst>
              <a:ext uri="{FF2B5EF4-FFF2-40B4-BE49-F238E27FC236}">
                <a16:creationId xmlns:a16="http://schemas.microsoft.com/office/drawing/2014/main" id="{1A64B1D1-2B45-78C8-5D61-11F55C194C82}"/>
              </a:ext>
            </a:extLst>
          </p:cNvPr>
          <p:cNvSpPr txBox="1">
            <a:spLocks noChangeArrowheads="1"/>
          </p:cNvSpPr>
          <p:nvPr/>
        </p:nvSpPr>
        <p:spPr bwMode="auto">
          <a:xfrm>
            <a:off x="228600" y="1981200"/>
            <a:ext cx="243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400">
                <a:latin typeface="Times New Roman" panose="02020603050405020304" pitchFamily="18" charset="0"/>
                <a:sym typeface="Symbol" panose="05050102010706020507" pitchFamily="18" charset="2"/>
              </a:rPr>
              <a:t>R</a:t>
            </a:r>
            <a:r>
              <a:rPr lang="cs-CZ" altLang="cs-CZ" sz="2400">
                <a:latin typeface="Times New Roman" panose="02020603050405020304" pitchFamily="18" charset="0"/>
              </a:rPr>
              <a:t>ozsah reakce:</a:t>
            </a:r>
          </a:p>
        </p:txBody>
      </p:sp>
      <p:pic>
        <p:nvPicPr>
          <p:cNvPr id="8206" name="Picture 17">
            <a:extLst>
              <a:ext uri="{FF2B5EF4-FFF2-40B4-BE49-F238E27FC236}">
                <a16:creationId xmlns:a16="http://schemas.microsoft.com/office/drawing/2014/main" id="{8BE3A912-75A7-3FDA-C1F5-BCA4C80F7C6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 y="3352800"/>
            <a:ext cx="13716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7" name="Picture 18">
            <a:extLst>
              <a:ext uri="{FF2B5EF4-FFF2-40B4-BE49-F238E27FC236}">
                <a16:creationId xmlns:a16="http://schemas.microsoft.com/office/drawing/2014/main" id="{800D5054-0F45-F24F-0EFD-6B2FA6D8CB1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200" y="2819400"/>
            <a:ext cx="1295400" cy="452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8" name="Text Box 19">
            <a:extLst>
              <a:ext uri="{FF2B5EF4-FFF2-40B4-BE49-F238E27FC236}">
                <a16:creationId xmlns:a16="http://schemas.microsoft.com/office/drawing/2014/main" id="{6C423D5C-736D-193D-C014-283776277894}"/>
              </a:ext>
            </a:extLst>
          </p:cNvPr>
          <p:cNvSpPr txBox="1">
            <a:spLocks noChangeArrowheads="1"/>
          </p:cNvSpPr>
          <p:nvPr/>
        </p:nvSpPr>
        <p:spPr bwMode="auto">
          <a:xfrm>
            <a:off x="4114800" y="5257800"/>
            <a:ext cx="4800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000">
                <a:latin typeface="Times New Roman" panose="02020603050405020304" pitchFamily="18" charset="0"/>
              </a:rPr>
              <a:t>Chemické reakce způsobuje snaha o snížení G soustavy (integr. podmínka), látky reagují tak dlouho až dojde k vyrovnání chemického potenciálu (dif. podm.)</a:t>
            </a:r>
          </a:p>
        </p:txBody>
      </p:sp>
      <p:sp>
        <p:nvSpPr>
          <p:cNvPr id="8209" name="Text Box 20">
            <a:extLst>
              <a:ext uri="{FF2B5EF4-FFF2-40B4-BE49-F238E27FC236}">
                <a16:creationId xmlns:a16="http://schemas.microsoft.com/office/drawing/2014/main" id="{266192ED-31CF-A757-753E-FA844A7C99BA}"/>
              </a:ext>
            </a:extLst>
          </p:cNvPr>
          <p:cNvSpPr txBox="1">
            <a:spLocks noChangeArrowheads="1"/>
          </p:cNvSpPr>
          <p:nvPr/>
        </p:nvSpPr>
        <p:spPr bwMode="auto">
          <a:xfrm>
            <a:off x="3505200" y="1295400"/>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400">
                <a:latin typeface="Times New Roman" panose="02020603050405020304" pitchFamily="18" charset="0"/>
                <a:sym typeface="Symbol" panose="05050102010706020507" pitchFamily="18" charset="2"/>
              </a:rPr>
              <a:t></a:t>
            </a:r>
            <a:endParaRPr lang="cs-CZ" altLang="cs-CZ" sz="2400">
              <a:latin typeface="Times New Roman" panose="02020603050405020304" pitchFamily="18" charset="0"/>
            </a:endParaRPr>
          </a:p>
        </p:txBody>
      </p:sp>
      <p:pic>
        <p:nvPicPr>
          <p:cNvPr id="8210" name="Picture 21">
            <a:extLst>
              <a:ext uri="{FF2B5EF4-FFF2-40B4-BE49-F238E27FC236}">
                <a16:creationId xmlns:a16="http://schemas.microsoft.com/office/drawing/2014/main" id="{20B747A3-D815-EAAA-5253-05C7DA44B02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14600" y="1752600"/>
            <a:ext cx="2590800" cy="99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0D512358-AEEE-24AB-F3DE-4142876475D9}"/>
              </a:ext>
            </a:extLst>
          </p:cNvPr>
          <p:cNvSpPr>
            <a:spLocks noGrp="1" noChangeArrowheads="1"/>
          </p:cNvSpPr>
          <p:nvPr>
            <p:ph type="title"/>
          </p:nvPr>
        </p:nvSpPr>
        <p:spPr>
          <a:xfrm>
            <a:off x="533400" y="304800"/>
            <a:ext cx="7772400" cy="641350"/>
          </a:xfrm>
        </p:spPr>
        <p:txBody>
          <a:bodyPr/>
          <a:lstStyle/>
          <a:p>
            <a:pPr eaLnBrk="1" hangingPunct="1"/>
            <a:r>
              <a:rPr lang="cs-CZ" altLang="cs-CZ" sz="3600">
                <a:latin typeface="Arial Black" panose="020B0A04020102020204" pitchFamily="34" charset="0"/>
              </a:rPr>
              <a:t>Reakční Gibbsova energie</a:t>
            </a:r>
          </a:p>
        </p:txBody>
      </p:sp>
      <p:pic>
        <p:nvPicPr>
          <p:cNvPr id="9219" name="Picture 3">
            <a:extLst>
              <a:ext uri="{FF2B5EF4-FFF2-40B4-BE49-F238E27FC236}">
                <a16:creationId xmlns:a16="http://schemas.microsoft.com/office/drawing/2014/main" id="{E5772FD9-EF6C-98DF-E606-88A9F5A5C3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600200"/>
            <a:ext cx="6324600" cy="89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0" name="Text Box 4">
            <a:extLst>
              <a:ext uri="{FF2B5EF4-FFF2-40B4-BE49-F238E27FC236}">
                <a16:creationId xmlns:a16="http://schemas.microsoft.com/office/drawing/2014/main" id="{F70FCADD-57CC-34EE-3063-8F30BE8C3D1F}"/>
              </a:ext>
            </a:extLst>
          </p:cNvPr>
          <p:cNvSpPr txBox="1">
            <a:spLocks noChangeArrowheads="1"/>
          </p:cNvSpPr>
          <p:nvPr/>
        </p:nvSpPr>
        <p:spPr bwMode="auto">
          <a:xfrm>
            <a:off x="3124200" y="1066800"/>
            <a:ext cx="2300288"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0"/>
              </a:spcBef>
              <a:buFontTx/>
              <a:buNone/>
            </a:pPr>
            <a:r>
              <a:rPr lang="cs-CZ" altLang="cs-CZ" sz="2400">
                <a:latin typeface="Times New Roman" panose="02020603050405020304" pitchFamily="18" charset="0"/>
              </a:rPr>
              <a:t>N</a:t>
            </a:r>
            <a:r>
              <a:rPr lang="cs-CZ" altLang="cs-CZ" sz="2400" baseline="-25000">
                <a:latin typeface="Times New Roman" panose="02020603050405020304" pitchFamily="18" charset="0"/>
              </a:rPr>
              <a:t>2</a:t>
            </a:r>
            <a:r>
              <a:rPr lang="cs-CZ" altLang="cs-CZ" sz="2400">
                <a:latin typeface="Times New Roman" panose="02020603050405020304" pitchFamily="18" charset="0"/>
              </a:rPr>
              <a:t>+3H</a:t>
            </a:r>
            <a:r>
              <a:rPr lang="cs-CZ" altLang="cs-CZ" sz="2400" baseline="-25000">
                <a:latin typeface="Times New Roman" panose="02020603050405020304" pitchFamily="18" charset="0"/>
              </a:rPr>
              <a:t>2</a:t>
            </a:r>
            <a:r>
              <a:rPr lang="cs-CZ" altLang="cs-CZ" sz="2400">
                <a:latin typeface="Times New Roman" panose="02020603050405020304" pitchFamily="18" charset="0"/>
              </a:rPr>
              <a:t> </a:t>
            </a:r>
            <a:r>
              <a:rPr lang="cs-CZ" altLang="cs-CZ" sz="2400">
                <a:latin typeface="Times New Roman" panose="02020603050405020304" pitchFamily="18" charset="0"/>
                <a:sym typeface="Symbol" panose="05050102010706020507" pitchFamily="18" charset="2"/>
              </a:rPr>
              <a:t>2 NH</a:t>
            </a:r>
            <a:r>
              <a:rPr lang="cs-CZ" altLang="cs-CZ" sz="2400" baseline="-25000">
                <a:latin typeface="Times New Roman" panose="02020603050405020304" pitchFamily="18" charset="0"/>
                <a:sym typeface="Symbol" panose="05050102010706020507" pitchFamily="18" charset="2"/>
              </a:rPr>
              <a:t>3</a:t>
            </a:r>
            <a:endParaRPr lang="cs-CZ" altLang="cs-CZ" sz="2400" baseline="-25000">
              <a:latin typeface="Times New Roman" panose="02020603050405020304" pitchFamily="18" charset="0"/>
            </a:endParaRPr>
          </a:p>
        </p:txBody>
      </p:sp>
      <p:pic>
        <p:nvPicPr>
          <p:cNvPr id="9221" name="Picture 5">
            <a:extLst>
              <a:ext uri="{FF2B5EF4-FFF2-40B4-BE49-F238E27FC236}">
                <a16:creationId xmlns:a16="http://schemas.microsoft.com/office/drawing/2014/main" id="{490D77A5-FC7C-EE39-E9A5-A8A5B53ED2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2590800"/>
            <a:ext cx="1371600" cy="690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Text Box 6">
            <a:extLst>
              <a:ext uri="{FF2B5EF4-FFF2-40B4-BE49-F238E27FC236}">
                <a16:creationId xmlns:a16="http://schemas.microsoft.com/office/drawing/2014/main" id="{0FF5C037-9A05-A4FF-86A7-D92B9B0B8499}"/>
              </a:ext>
            </a:extLst>
          </p:cNvPr>
          <p:cNvSpPr txBox="1">
            <a:spLocks noChangeArrowheads="1"/>
          </p:cNvSpPr>
          <p:nvPr/>
        </p:nvSpPr>
        <p:spPr bwMode="auto">
          <a:xfrm>
            <a:off x="0" y="2667000"/>
            <a:ext cx="3505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000">
                <a:latin typeface="Times New Roman" panose="02020603050405020304" pitchFamily="18" charset="0"/>
              </a:rPr>
              <a:t>Obecný matematický zápis:</a:t>
            </a:r>
          </a:p>
        </p:txBody>
      </p:sp>
      <p:pic>
        <p:nvPicPr>
          <p:cNvPr id="9223" name="Picture 7">
            <a:extLst>
              <a:ext uri="{FF2B5EF4-FFF2-40B4-BE49-F238E27FC236}">
                <a16:creationId xmlns:a16="http://schemas.microsoft.com/office/drawing/2014/main" id="{ACC5ADAE-8407-4BCA-1470-4FF4705BC1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3429000"/>
            <a:ext cx="3810000" cy="84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4" name="Picture 9">
            <a:extLst>
              <a:ext uri="{FF2B5EF4-FFF2-40B4-BE49-F238E27FC236}">
                <a16:creationId xmlns:a16="http://schemas.microsoft.com/office/drawing/2014/main" id="{9AA0F74A-5D0F-16B2-47A4-40A23A73F6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3429000"/>
            <a:ext cx="2286000"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5" name="Text Box 10">
            <a:extLst>
              <a:ext uri="{FF2B5EF4-FFF2-40B4-BE49-F238E27FC236}">
                <a16:creationId xmlns:a16="http://schemas.microsoft.com/office/drawing/2014/main" id="{E233AA1E-7BBE-E9E5-B970-5930A7A24E99}"/>
              </a:ext>
            </a:extLst>
          </p:cNvPr>
          <p:cNvSpPr txBox="1">
            <a:spLocks noChangeArrowheads="1"/>
          </p:cNvSpPr>
          <p:nvPr/>
        </p:nvSpPr>
        <p:spPr bwMode="auto">
          <a:xfrm>
            <a:off x="4724400" y="3657600"/>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000">
                <a:latin typeface="Times New Roman" panose="02020603050405020304" pitchFamily="18" charset="0"/>
              </a:rPr>
              <a:t>Nebo-li:</a:t>
            </a:r>
          </a:p>
        </p:txBody>
      </p:sp>
      <p:pic>
        <p:nvPicPr>
          <p:cNvPr id="9226" name="Picture 11">
            <a:extLst>
              <a:ext uri="{FF2B5EF4-FFF2-40B4-BE49-F238E27FC236}">
                <a16:creationId xmlns:a16="http://schemas.microsoft.com/office/drawing/2014/main" id="{9A3CAF70-A8C7-BA0D-6603-831F2DC822E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5013325"/>
            <a:ext cx="2971800" cy="74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7" name="Text Box 12">
            <a:extLst>
              <a:ext uri="{FF2B5EF4-FFF2-40B4-BE49-F238E27FC236}">
                <a16:creationId xmlns:a16="http://schemas.microsoft.com/office/drawing/2014/main" id="{D375B242-4F70-73B0-5E08-7AC1268D56F2}"/>
              </a:ext>
            </a:extLst>
          </p:cNvPr>
          <p:cNvSpPr txBox="1">
            <a:spLocks noChangeArrowheads="1"/>
          </p:cNvSpPr>
          <p:nvPr/>
        </p:nvSpPr>
        <p:spPr bwMode="auto">
          <a:xfrm>
            <a:off x="3886200" y="5105400"/>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000">
                <a:latin typeface="Times New Roman" panose="02020603050405020304" pitchFamily="18" charset="0"/>
              </a:rPr>
              <a:t>kde:</a:t>
            </a:r>
          </a:p>
        </p:txBody>
      </p:sp>
      <p:pic>
        <p:nvPicPr>
          <p:cNvPr id="9228" name="Picture 13">
            <a:extLst>
              <a:ext uri="{FF2B5EF4-FFF2-40B4-BE49-F238E27FC236}">
                <a16:creationId xmlns:a16="http://schemas.microsoft.com/office/drawing/2014/main" id="{F04AD988-16F2-8CA4-D599-39328599D85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00600" y="4953000"/>
            <a:ext cx="91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9" name="Text Box 14">
            <a:extLst>
              <a:ext uri="{FF2B5EF4-FFF2-40B4-BE49-F238E27FC236}">
                <a16:creationId xmlns:a16="http://schemas.microsoft.com/office/drawing/2014/main" id="{CAD0FC97-FD96-F043-847E-4A0B5BB846C2}"/>
              </a:ext>
            </a:extLst>
          </p:cNvPr>
          <p:cNvSpPr txBox="1">
            <a:spLocks noChangeArrowheads="1"/>
          </p:cNvSpPr>
          <p:nvPr/>
        </p:nvSpPr>
        <p:spPr bwMode="auto">
          <a:xfrm>
            <a:off x="6629400" y="5105400"/>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000">
                <a:latin typeface="Times New Roman" panose="02020603050405020304" pitchFamily="18" charset="0"/>
              </a:rPr>
              <a:t>Např:</a:t>
            </a:r>
          </a:p>
        </p:txBody>
      </p:sp>
      <p:sp>
        <p:nvSpPr>
          <p:cNvPr id="9230" name="Rectangle 17">
            <a:extLst>
              <a:ext uri="{FF2B5EF4-FFF2-40B4-BE49-F238E27FC236}">
                <a16:creationId xmlns:a16="http://schemas.microsoft.com/office/drawing/2014/main" id="{7530FA0E-0DA7-C27C-F81C-B8A4808A64ED}"/>
              </a:ext>
            </a:extLst>
          </p:cNvPr>
          <p:cNvSpPr>
            <a:spLocks noChangeArrowheads="1"/>
          </p:cNvSpPr>
          <p:nvPr/>
        </p:nvSpPr>
        <p:spPr bwMode="auto">
          <a:xfrm>
            <a:off x="4125913" y="3200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cs-CZ" altLang="cs-CZ" sz="2400">
              <a:latin typeface="Times New Roman" panose="02020603050405020304" pitchFamily="18" charset="0"/>
            </a:endParaRPr>
          </a:p>
        </p:txBody>
      </p:sp>
      <p:sp>
        <p:nvSpPr>
          <p:cNvPr id="9231" name="Rectangle 19">
            <a:extLst>
              <a:ext uri="{FF2B5EF4-FFF2-40B4-BE49-F238E27FC236}">
                <a16:creationId xmlns:a16="http://schemas.microsoft.com/office/drawing/2014/main" id="{43759822-F058-3817-259A-58095EDF1A96}"/>
              </a:ext>
            </a:extLst>
          </p:cNvPr>
          <p:cNvSpPr>
            <a:spLocks noChangeArrowheads="1"/>
          </p:cNvSpPr>
          <p:nvPr/>
        </p:nvSpPr>
        <p:spPr bwMode="auto">
          <a:xfrm>
            <a:off x="3744913" y="3200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cs-CZ" altLang="cs-CZ" sz="2400">
              <a:latin typeface="Times New Roman" panose="02020603050405020304" pitchFamily="18" charset="0"/>
            </a:endParaRPr>
          </a:p>
        </p:txBody>
      </p:sp>
      <p:graphicFrame>
        <p:nvGraphicFramePr>
          <p:cNvPr id="9232" name="Object 18">
            <a:extLst>
              <a:ext uri="{FF2B5EF4-FFF2-40B4-BE49-F238E27FC236}">
                <a16:creationId xmlns:a16="http://schemas.microsoft.com/office/drawing/2014/main" id="{FA85C0A2-6D61-48AE-2653-2A7271987204}"/>
              </a:ext>
            </a:extLst>
          </p:cNvPr>
          <p:cNvGraphicFramePr>
            <a:graphicFrameLocks noChangeAspect="1"/>
          </p:cNvGraphicFramePr>
          <p:nvPr/>
        </p:nvGraphicFramePr>
        <p:xfrm>
          <a:off x="5943600" y="5562600"/>
          <a:ext cx="2579688" cy="712788"/>
        </p:xfrm>
        <a:graphic>
          <a:graphicData uri="http://schemas.openxmlformats.org/presentationml/2006/ole">
            <mc:AlternateContent xmlns:mc="http://schemas.openxmlformats.org/markup-compatibility/2006">
              <mc:Choice xmlns:v="urn:schemas-microsoft-com:vml" Requires="v">
                <p:oleObj spid="_x0000_s3075" r:id="rId9" imgW="1651000" imgH="457200" progId="Equation.3">
                  <p:embed/>
                </p:oleObj>
              </mc:Choice>
              <mc:Fallback>
                <p:oleObj r:id="rId9" imgW="1651000" imgH="457200" progId="Equation.3">
                  <p:embed/>
                  <p:pic>
                    <p:nvPicPr>
                      <p:cNvPr id="0" name="Object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43600" y="5562600"/>
                        <a:ext cx="2579688" cy="7127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33" name="Text Box 20">
            <a:extLst>
              <a:ext uri="{FF2B5EF4-FFF2-40B4-BE49-F238E27FC236}">
                <a16:creationId xmlns:a16="http://schemas.microsoft.com/office/drawing/2014/main" id="{E7D6549E-1DA2-0A59-E99C-FA76A3B6478A}"/>
              </a:ext>
            </a:extLst>
          </p:cNvPr>
          <p:cNvSpPr txBox="1">
            <a:spLocks noChangeArrowheads="1"/>
          </p:cNvSpPr>
          <p:nvPr/>
        </p:nvSpPr>
        <p:spPr bwMode="auto">
          <a:xfrm>
            <a:off x="533400" y="5943600"/>
            <a:ext cx="5181600" cy="83026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cs-CZ" altLang="cs-CZ" sz="2400">
                <a:latin typeface="Times New Roman" panose="02020603050405020304" pitchFamily="18" charset="0"/>
              </a:rPr>
              <a:t>Reakce běží dokud Q (reakční kvocient) nedosáhne rovnovážné hodnoty (Kr)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42" name="Picture 2">
            <a:extLst>
              <a:ext uri="{FF2B5EF4-FFF2-40B4-BE49-F238E27FC236}">
                <a16:creationId xmlns:a16="http://schemas.microsoft.com/office/drawing/2014/main" id="{2D4DB694-92F9-D42F-A77A-D029A4A474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3860800"/>
            <a:ext cx="8801100" cy="299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3" name="Rectangle 3">
            <a:extLst>
              <a:ext uri="{FF2B5EF4-FFF2-40B4-BE49-F238E27FC236}">
                <a16:creationId xmlns:a16="http://schemas.microsoft.com/office/drawing/2014/main" id="{7193F789-EA68-2703-6ABD-54C76E329911}"/>
              </a:ext>
            </a:extLst>
          </p:cNvPr>
          <p:cNvSpPr>
            <a:spLocks noGrp="1" noChangeArrowheads="1"/>
          </p:cNvSpPr>
          <p:nvPr>
            <p:ph type="title" idx="4294967295"/>
          </p:nvPr>
        </p:nvSpPr>
        <p:spPr>
          <a:xfrm>
            <a:off x="0" y="465138"/>
            <a:ext cx="7772400" cy="1431925"/>
          </a:xfrm>
        </p:spPr>
        <p:txBody>
          <a:bodyPr/>
          <a:lstStyle/>
          <a:p>
            <a:pPr eaLnBrk="1" hangingPunct="1"/>
            <a:r>
              <a:rPr lang="cs-CZ" altLang="cs-CZ">
                <a:latin typeface="Arial Black" panose="020B0A04020102020204" pitchFamily="34" charset="0"/>
              </a:rPr>
              <a:t>Změny termodynamických funkcí a samovolnost</a:t>
            </a:r>
          </a:p>
        </p:txBody>
      </p:sp>
      <p:pic>
        <p:nvPicPr>
          <p:cNvPr id="10244" name="Picture 4">
            <a:extLst>
              <a:ext uri="{FF2B5EF4-FFF2-40B4-BE49-F238E27FC236}">
                <a16:creationId xmlns:a16="http://schemas.microsoft.com/office/drawing/2014/main" id="{BCD255D2-1866-5A82-32B9-56A67BA464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9725" y="2667000"/>
            <a:ext cx="245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5" name="Text Box 5">
            <a:extLst>
              <a:ext uri="{FF2B5EF4-FFF2-40B4-BE49-F238E27FC236}">
                <a16:creationId xmlns:a16="http://schemas.microsoft.com/office/drawing/2014/main" id="{97691E77-C971-0C2C-84C5-EB67961A705C}"/>
              </a:ext>
            </a:extLst>
          </p:cNvPr>
          <p:cNvSpPr txBox="1">
            <a:spLocks noChangeArrowheads="1"/>
          </p:cNvSpPr>
          <p:nvPr/>
        </p:nvSpPr>
        <p:spPr bwMode="auto">
          <a:xfrm>
            <a:off x="304800" y="2424113"/>
            <a:ext cx="6172200"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Nizké teploty: převládá entalpický příspěvek</a:t>
            </a:r>
          </a:p>
          <a:p>
            <a:pPr eaLnBrk="1" hangingPunct="1">
              <a:lnSpc>
                <a:spcPct val="100000"/>
              </a:lnSpc>
              <a:spcBef>
                <a:spcPct val="50000"/>
              </a:spcBef>
              <a:buFontTx/>
              <a:buNone/>
            </a:pPr>
            <a:r>
              <a:rPr lang="cs-CZ" altLang="cs-CZ" sz="2400">
                <a:latin typeface="Times New Roman" panose="02020603050405020304" pitchFamily="18" charset="0"/>
              </a:rPr>
              <a:t>Vysoké teploty: převládá entropický příspěvek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585BE6F-A403-D68F-7747-B95A46A4AADA}"/>
              </a:ext>
            </a:extLst>
          </p:cNvPr>
          <p:cNvSpPr>
            <a:spLocks noGrp="1" noChangeArrowheads="1"/>
          </p:cNvSpPr>
          <p:nvPr>
            <p:ph type="title"/>
          </p:nvPr>
        </p:nvSpPr>
        <p:spPr>
          <a:xfrm>
            <a:off x="531813" y="0"/>
            <a:ext cx="8078787" cy="1143000"/>
          </a:xfrm>
        </p:spPr>
        <p:txBody>
          <a:bodyPr/>
          <a:lstStyle/>
          <a:p>
            <a:pPr eaLnBrk="1" hangingPunct="1"/>
            <a:r>
              <a:rPr lang="cs-CZ" altLang="cs-CZ" b="1"/>
              <a:t>Stabilita sádrovce</a:t>
            </a:r>
          </a:p>
        </p:txBody>
      </p:sp>
      <p:pic>
        <p:nvPicPr>
          <p:cNvPr id="11267" name="Picture 3">
            <a:extLst>
              <a:ext uri="{FF2B5EF4-FFF2-40B4-BE49-F238E27FC236}">
                <a16:creationId xmlns:a16="http://schemas.microsoft.com/office/drawing/2014/main" id="{E3DB2AA9-EAE7-5206-FE92-45EB80FF81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981200"/>
            <a:ext cx="7924800" cy="225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a:extLst>
              <a:ext uri="{FF2B5EF4-FFF2-40B4-BE49-F238E27FC236}">
                <a16:creationId xmlns:a16="http://schemas.microsoft.com/office/drawing/2014/main" id="{0BEF5A86-A4EE-B52B-8BF7-F336D6EF82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724400"/>
            <a:ext cx="79248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a:extLst>
              <a:ext uri="{FF2B5EF4-FFF2-40B4-BE49-F238E27FC236}">
                <a16:creationId xmlns:a16="http://schemas.microsoft.com/office/drawing/2014/main" id="{EA072ABC-744D-1ADC-EC56-BDEDD41546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143000"/>
            <a:ext cx="2895600" cy="61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4435DF85-FE1F-1A61-0FB6-5174A4A6CE0E}"/>
              </a:ext>
            </a:extLst>
          </p:cNvPr>
          <p:cNvSpPr>
            <a:spLocks noGrp="1" noChangeArrowheads="1"/>
          </p:cNvSpPr>
          <p:nvPr>
            <p:ph type="title"/>
          </p:nvPr>
        </p:nvSpPr>
        <p:spPr>
          <a:xfrm>
            <a:off x="685800" y="465138"/>
            <a:ext cx="7259638" cy="763587"/>
          </a:xfrm>
        </p:spPr>
        <p:txBody>
          <a:bodyPr/>
          <a:lstStyle/>
          <a:p>
            <a:pPr eaLnBrk="1" hangingPunct="1"/>
            <a:r>
              <a:rPr lang="cs-CZ" altLang="cs-CZ" sz="2800" b="1"/>
              <a:t>Výpočty reakčních termodynamických funkcí:</a:t>
            </a:r>
          </a:p>
        </p:txBody>
      </p:sp>
      <p:pic>
        <p:nvPicPr>
          <p:cNvPr id="12291" name="Picture 3">
            <a:extLst>
              <a:ext uri="{FF2B5EF4-FFF2-40B4-BE49-F238E27FC236}">
                <a16:creationId xmlns:a16="http://schemas.microsoft.com/office/drawing/2014/main" id="{336DA0A5-A68A-CDAB-46EA-C4B307EA3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1981200"/>
            <a:ext cx="8001000" cy="75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92" name="Text Box 4">
            <a:extLst>
              <a:ext uri="{FF2B5EF4-FFF2-40B4-BE49-F238E27FC236}">
                <a16:creationId xmlns:a16="http://schemas.microsoft.com/office/drawing/2014/main" id="{9AA97A98-94CF-49EB-5547-88D7CA832121}"/>
              </a:ext>
            </a:extLst>
          </p:cNvPr>
          <p:cNvSpPr txBox="1">
            <a:spLocks noChangeArrowheads="1"/>
          </p:cNvSpPr>
          <p:nvPr/>
        </p:nvSpPr>
        <p:spPr bwMode="auto">
          <a:xfrm>
            <a:off x="723900" y="12954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Z tvorných Gibbsových energií reaktantů:</a:t>
            </a:r>
          </a:p>
        </p:txBody>
      </p:sp>
      <p:sp>
        <p:nvSpPr>
          <p:cNvPr id="12293" name="Text Box 5">
            <a:extLst>
              <a:ext uri="{FF2B5EF4-FFF2-40B4-BE49-F238E27FC236}">
                <a16:creationId xmlns:a16="http://schemas.microsoft.com/office/drawing/2014/main" id="{F4AEF5E3-0DB3-E2DF-A4F1-16FC14196261}"/>
              </a:ext>
            </a:extLst>
          </p:cNvPr>
          <p:cNvSpPr txBox="1">
            <a:spLocks noChangeArrowheads="1"/>
          </p:cNvSpPr>
          <p:nvPr/>
        </p:nvSpPr>
        <p:spPr bwMode="auto">
          <a:xfrm>
            <a:off x="304800" y="2971800"/>
            <a:ext cx="3124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Analogicky pro entalpii a entropii: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E325551-4835-8D01-49A6-3B153EC7A4C1}"/>
              </a:ext>
            </a:extLst>
          </p:cNvPr>
          <p:cNvSpPr>
            <a:spLocks noGrp="1" noChangeArrowheads="1"/>
          </p:cNvSpPr>
          <p:nvPr>
            <p:ph type="title" idx="4294967295"/>
          </p:nvPr>
        </p:nvSpPr>
        <p:spPr>
          <a:xfrm>
            <a:off x="609600" y="304800"/>
            <a:ext cx="7011988" cy="533400"/>
          </a:xfrm>
        </p:spPr>
        <p:txBody>
          <a:bodyPr rtlCol="0">
            <a:normAutofit fontScale="90000"/>
          </a:bodyPr>
          <a:lstStyle/>
          <a:p>
            <a:pPr eaLnBrk="1" fontAlgn="auto" hangingPunct="1">
              <a:spcAft>
                <a:spcPts val="0"/>
              </a:spcAft>
              <a:defRPr/>
            </a:pPr>
            <a:r>
              <a:rPr lang="cs-CZ" altLang="cs-CZ" b="1" dirty="0">
                <a:latin typeface="Arial Black" panose="020B0A04020102020204" pitchFamily="34" charset="0"/>
              </a:rPr>
              <a:t>Efektivita buňky</a:t>
            </a:r>
          </a:p>
        </p:txBody>
      </p:sp>
      <p:pic>
        <p:nvPicPr>
          <p:cNvPr id="13315" name="Picture 3">
            <a:extLst>
              <a:ext uri="{FF2B5EF4-FFF2-40B4-BE49-F238E27FC236}">
                <a16:creationId xmlns:a16="http://schemas.microsoft.com/office/drawing/2014/main" id="{4B5B32DA-CE76-21C4-D296-785BBBD18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125" y="2362200"/>
            <a:ext cx="7650163"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6" name="Text Box 4">
            <a:extLst>
              <a:ext uri="{FF2B5EF4-FFF2-40B4-BE49-F238E27FC236}">
                <a16:creationId xmlns:a16="http://schemas.microsoft.com/office/drawing/2014/main" id="{F2E55964-85AD-4182-FC53-999C754378CD}"/>
              </a:ext>
            </a:extLst>
          </p:cNvPr>
          <p:cNvSpPr txBox="1">
            <a:spLocks noChangeArrowheads="1"/>
          </p:cNvSpPr>
          <p:nvPr/>
        </p:nvSpPr>
        <p:spPr bwMode="auto">
          <a:xfrm>
            <a:off x="304800" y="1981200"/>
            <a:ext cx="3657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(2) Prostá oxidace glukózy:</a:t>
            </a:r>
          </a:p>
        </p:txBody>
      </p:sp>
      <p:sp>
        <p:nvSpPr>
          <p:cNvPr id="13317" name="Text Box 5">
            <a:extLst>
              <a:ext uri="{FF2B5EF4-FFF2-40B4-BE49-F238E27FC236}">
                <a16:creationId xmlns:a16="http://schemas.microsoft.com/office/drawing/2014/main" id="{766A802B-C2C3-C596-4D5C-AED1808103E5}"/>
              </a:ext>
            </a:extLst>
          </p:cNvPr>
          <p:cNvSpPr txBox="1">
            <a:spLocks noChangeArrowheads="1"/>
          </p:cNvSpPr>
          <p:nvPr/>
        </p:nvSpPr>
        <p:spPr bwMode="auto">
          <a:xfrm>
            <a:off x="304800" y="914400"/>
            <a:ext cx="3657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(1) Celková reakce v buňce:</a:t>
            </a:r>
          </a:p>
        </p:txBody>
      </p:sp>
      <p:pic>
        <p:nvPicPr>
          <p:cNvPr id="13318" name="Picture 6">
            <a:extLst>
              <a:ext uri="{FF2B5EF4-FFF2-40B4-BE49-F238E27FC236}">
                <a16:creationId xmlns:a16="http://schemas.microsoft.com/office/drawing/2014/main" id="{CBDD4C9F-2CC1-E0E3-2BD6-47EAF9841E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 y="1371600"/>
            <a:ext cx="8305800" cy="67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9" name="Text Box 7">
            <a:extLst>
              <a:ext uri="{FF2B5EF4-FFF2-40B4-BE49-F238E27FC236}">
                <a16:creationId xmlns:a16="http://schemas.microsoft.com/office/drawing/2014/main" id="{F06B3546-D8BF-802F-C4A4-372AC9F89D26}"/>
              </a:ext>
            </a:extLst>
          </p:cNvPr>
          <p:cNvSpPr txBox="1">
            <a:spLocks noChangeArrowheads="1"/>
          </p:cNvSpPr>
          <p:nvPr/>
        </p:nvSpPr>
        <p:spPr bwMode="auto">
          <a:xfrm>
            <a:off x="304800" y="2971800"/>
            <a:ext cx="480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(3) Přeměna 36 ADP na 36 ATP:</a:t>
            </a:r>
          </a:p>
        </p:txBody>
      </p:sp>
      <p:pic>
        <p:nvPicPr>
          <p:cNvPr id="13320" name="Picture 8">
            <a:extLst>
              <a:ext uri="{FF2B5EF4-FFF2-40B4-BE49-F238E27FC236}">
                <a16:creationId xmlns:a16="http://schemas.microsoft.com/office/drawing/2014/main" id="{0FF7A2D4-2E87-60F5-0427-D1B1BB4D62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 y="3429000"/>
            <a:ext cx="8153400"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1" name="Picture 9">
            <a:extLst>
              <a:ext uri="{FF2B5EF4-FFF2-40B4-BE49-F238E27FC236}">
                <a16:creationId xmlns:a16="http://schemas.microsoft.com/office/drawing/2014/main" id="{D9737A1B-8EA5-F0A7-E230-6D77141C53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4572000"/>
            <a:ext cx="43434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22" name="Text Box 10">
            <a:extLst>
              <a:ext uri="{FF2B5EF4-FFF2-40B4-BE49-F238E27FC236}">
                <a16:creationId xmlns:a16="http://schemas.microsoft.com/office/drawing/2014/main" id="{BF9DE523-9577-88F8-DD1E-278B470C7CD2}"/>
              </a:ext>
            </a:extLst>
          </p:cNvPr>
          <p:cNvSpPr txBox="1">
            <a:spLocks noChangeArrowheads="1"/>
          </p:cNvSpPr>
          <p:nvPr/>
        </p:nvSpPr>
        <p:spPr bwMode="auto">
          <a:xfrm>
            <a:off x="990600" y="4114800"/>
            <a:ext cx="640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Celkový efekt kombinace reakcí v buňce (2) a (3):</a:t>
            </a:r>
          </a:p>
        </p:txBody>
      </p:sp>
      <p:sp>
        <p:nvSpPr>
          <p:cNvPr id="13323" name="Text Box 11">
            <a:extLst>
              <a:ext uri="{FF2B5EF4-FFF2-40B4-BE49-F238E27FC236}">
                <a16:creationId xmlns:a16="http://schemas.microsoft.com/office/drawing/2014/main" id="{17FB6761-300B-154A-84FB-CCD4C05CEC62}"/>
              </a:ext>
            </a:extLst>
          </p:cNvPr>
          <p:cNvSpPr txBox="1">
            <a:spLocks noChangeArrowheads="1"/>
          </p:cNvSpPr>
          <p:nvPr/>
        </p:nvSpPr>
        <p:spPr bwMode="auto">
          <a:xfrm>
            <a:off x="609600" y="5257800"/>
            <a:ext cx="7924800"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lnSpc>
                <a:spcPct val="100000"/>
              </a:lnSpc>
              <a:spcBef>
                <a:spcPct val="50000"/>
              </a:spcBef>
              <a:buFontTx/>
              <a:buNone/>
            </a:pPr>
            <a:r>
              <a:rPr lang="cs-CZ" altLang="cs-CZ" sz="2400">
                <a:latin typeface="Times New Roman" panose="02020603050405020304" pitchFamily="18" charset="0"/>
              </a:rPr>
              <a:t>Výsledek: ačkoliv 1100kJ je uloženo do ATP , zbytek (tj. 1770kJ) se nevyužije a přemění se v tepelný pohyb.</a:t>
            </a:r>
          </a:p>
          <a:p>
            <a:pPr eaLnBrk="1" hangingPunct="1">
              <a:lnSpc>
                <a:spcPct val="100000"/>
              </a:lnSpc>
              <a:spcBef>
                <a:spcPct val="50000"/>
              </a:spcBef>
              <a:buFontTx/>
              <a:buNone/>
            </a:pPr>
            <a:r>
              <a:rPr lang="cs-CZ" altLang="cs-CZ" sz="2400">
                <a:latin typeface="Times New Roman" panose="02020603050405020304" pitchFamily="18" charset="0"/>
              </a:rPr>
              <a:t>Tj. účinnost buňky je 38%.</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589</TotalTime>
  <Words>360</Words>
  <Application>Microsoft Office PowerPoint</Application>
  <PresentationFormat>Předvádění na obrazovce (4:3)</PresentationFormat>
  <Paragraphs>49</Paragraphs>
  <Slides>13</Slides>
  <Notes>1</Notes>
  <HiddenSlides>0</HiddenSlides>
  <MMClips>0</MMClips>
  <ScaleCrop>false</ScaleCrop>
  <HeadingPairs>
    <vt:vector size="8" baseType="variant">
      <vt:variant>
        <vt:lpstr>Použitá písma</vt:lpstr>
      </vt:variant>
      <vt:variant>
        <vt:i4>6</vt:i4>
      </vt:variant>
      <vt:variant>
        <vt:lpstr>Motiv</vt:lpstr>
      </vt:variant>
      <vt:variant>
        <vt:i4>1</vt:i4>
      </vt:variant>
      <vt:variant>
        <vt:lpstr>Vložené servery OLE</vt:lpstr>
      </vt:variant>
      <vt:variant>
        <vt:i4>1</vt:i4>
      </vt:variant>
      <vt:variant>
        <vt:lpstr>Nadpisy snímků</vt:lpstr>
      </vt:variant>
      <vt:variant>
        <vt:i4>13</vt:i4>
      </vt:variant>
    </vt:vector>
  </HeadingPairs>
  <TitlesOfParts>
    <vt:vector size="21" baseType="lpstr">
      <vt:lpstr>Arial</vt:lpstr>
      <vt:lpstr>Arial Black</vt:lpstr>
      <vt:lpstr>Calibri</vt:lpstr>
      <vt:lpstr>Calibri Light</vt:lpstr>
      <vt:lpstr>Symbol</vt:lpstr>
      <vt:lpstr>Times New Roman</vt:lpstr>
      <vt:lpstr>Motiv Office</vt:lpstr>
      <vt:lpstr>Equation.3</vt:lpstr>
      <vt:lpstr>Termodynamika chemických reakcí</vt:lpstr>
      <vt:lpstr>Termodynamické důvody </vt:lpstr>
      <vt:lpstr>Kinetika a rovnováha</vt:lpstr>
      <vt:lpstr>Jak se mění Gibbsova energie při chemické reakci?</vt:lpstr>
      <vt:lpstr>Reakční Gibbsova energie</vt:lpstr>
      <vt:lpstr>Změny termodynamických funkcí a samovolnost</vt:lpstr>
      <vt:lpstr>Stabilita sádrovce</vt:lpstr>
      <vt:lpstr>Výpočty reakčních termodynamických funkcí:</vt:lpstr>
      <vt:lpstr>Efektivita buňky</vt:lpstr>
      <vt:lpstr>Účinnost tepelného stroje</vt:lpstr>
      <vt:lpstr>Základní vztahy</vt:lpstr>
      <vt:lpstr>Prezentace aplikace PowerPoint</vt:lpstr>
      <vt:lpstr>Diskuse</vt:lpstr>
    </vt:vector>
  </TitlesOfParts>
  <Company>PřF MU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C6730 Fázové rovnováhy</dc:title>
  <dc:creator>Sopoušek Jiří</dc:creator>
  <cp:lastModifiedBy>Jiří Sopoušek</cp:lastModifiedBy>
  <cp:revision>63</cp:revision>
  <dcterms:created xsi:type="dcterms:W3CDTF">2008-09-19T09:04:38Z</dcterms:created>
  <dcterms:modified xsi:type="dcterms:W3CDTF">2023-02-14T12:08:30Z</dcterms:modified>
</cp:coreProperties>
</file>