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18"/>
  </p:notesMasterIdLst>
  <p:handoutMasterIdLst>
    <p:handoutMasterId r:id="rId19"/>
  </p:handoutMasterIdLst>
  <p:sldIdLst>
    <p:sldId id="256" r:id="rId2"/>
    <p:sldId id="268" r:id="rId3"/>
    <p:sldId id="297" r:id="rId4"/>
    <p:sldId id="298" r:id="rId5"/>
    <p:sldId id="299" r:id="rId6"/>
    <p:sldId id="305" r:id="rId7"/>
    <p:sldId id="300" r:id="rId8"/>
    <p:sldId id="301" r:id="rId9"/>
    <p:sldId id="302" r:id="rId10"/>
    <p:sldId id="303" r:id="rId11"/>
    <p:sldId id="304" r:id="rId12"/>
    <p:sldId id="309" r:id="rId13"/>
    <p:sldId id="308" r:id="rId14"/>
    <p:sldId id="306" r:id="rId15"/>
    <p:sldId id="307" r:id="rId16"/>
    <p:sldId id="296" r:id="rId17"/>
  </p:sldIdLst>
  <p:sldSz cx="9144000" cy="6858000" type="screen4x3"/>
  <p:notesSz cx="6858000" cy="9144000"/>
  <p:defaultTextStyle>
    <a:defPPr>
      <a:defRPr lang="cs-CZ"/>
    </a:defPPr>
    <a:lvl1pPr algn="ctr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2400" b="1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6pPr>
    <a:lvl7pPr marL="2743200" algn="l" defTabSz="914400" rtl="0" eaLnBrk="1" latinLnBrk="0" hangingPunct="1">
      <a:defRPr sz="2400" b="1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7pPr>
    <a:lvl8pPr marL="3200400" algn="l" defTabSz="914400" rtl="0" eaLnBrk="1" latinLnBrk="0" hangingPunct="1">
      <a:defRPr sz="2400" b="1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8pPr>
    <a:lvl9pPr marL="3657600" algn="l" defTabSz="914400" rtl="0" eaLnBrk="1" latinLnBrk="0" hangingPunct="1">
      <a:defRPr sz="2400" b="1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2787"/>
    <p:restoredTop sz="87857" autoAdjust="0"/>
  </p:normalViewPr>
  <p:slideViewPr>
    <p:cSldViewPr>
      <p:cViewPr varScale="1">
        <p:scale>
          <a:sx n="74" d="100"/>
          <a:sy n="74" d="100"/>
        </p:scale>
        <p:origin x="581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 b="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 b="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819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/>
            </a:lvl1pPr>
          </a:lstStyle>
          <a:p>
            <a:fld id="{72EEE4C5-7FA6-4A5F-947D-05B9A48BEEE0}" type="slidenum">
              <a:rPr lang="cs-CZ" altLang="cs-CZ"/>
              <a:pPr/>
              <a:t>‹#›</a:t>
            </a:fld>
            <a:endParaRPr lang="cs-CZ" alt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 b="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9460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noProof="0" smtClean="0"/>
              <a:t>Klepnutím lze upravit styly předlohy textu.</a:t>
            </a:r>
          </a:p>
          <a:p>
            <a:pPr lvl="1"/>
            <a:r>
              <a:rPr lang="cs-CZ" noProof="0" smtClean="0"/>
              <a:t>Druhá úroveň</a:t>
            </a:r>
          </a:p>
          <a:p>
            <a:pPr lvl="2"/>
            <a:r>
              <a:rPr lang="cs-CZ" noProof="0" smtClean="0"/>
              <a:t>Třetí úroveň</a:t>
            </a:r>
          </a:p>
          <a:p>
            <a:pPr lvl="3"/>
            <a:r>
              <a:rPr lang="cs-CZ" noProof="0" smtClean="0"/>
              <a:t>Čtvrtá úroveň</a:t>
            </a:r>
          </a:p>
          <a:p>
            <a:pPr lvl="4"/>
            <a:r>
              <a:rPr lang="cs-CZ" noProof="0" smtClean="0"/>
              <a:t>Pátá úroveň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 b="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/>
            </a:lvl1pPr>
          </a:lstStyle>
          <a:p>
            <a:fld id="{BFDBC5DC-95E9-4305-9C5C-9B58DF8808DC}" type="slidenum">
              <a:rPr lang="cs-CZ" altLang="cs-CZ"/>
              <a:pPr/>
              <a:t>‹#›</a:t>
            </a:fld>
            <a:endParaRPr lang="cs-CZ" alt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algn="l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l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l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l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l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602CA65E-7103-40BF-B37E-46FF477C884C}" type="slidenum">
              <a:rPr lang="cs-CZ" altLang="cs-CZ"/>
              <a:pPr algn="r" eaLnBrk="1" hangingPunct="1">
                <a:spcBef>
                  <a:spcPct val="0"/>
                </a:spcBef>
              </a:pPr>
              <a:t>1</a:t>
            </a:fld>
            <a:endParaRPr lang="cs-CZ" altLang="cs-CZ"/>
          </a:p>
        </p:txBody>
      </p:sp>
      <p:sp>
        <p:nvSpPr>
          <p:cNvPr id="20483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cs-CZ" altLang="cs-CZ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026"/>
          <p:cNvGrpSpPr>
            <a:grpSpLocks/>
          </p:cNvGrpSpPr>
          <p:nvPr/>
        </p:nvGrpSpPr>
        <p:grpSpPr bwMode="auto">
          <a:xfrm>
            <a:off x="0" y="-14288"/>
            <a:ext cx="9155113" cy="6884988"/>
            <a:chOff x="0" y="-9"/>
            <a:chExt cx="5767" cy="4337"/>
          </a:xfrm>
        </p:grpSpPr>
        <p:sp>
          <p:nvSpPr>
            <p:cNvPr id="5" name="Freeform 1027"/>
            <p:cNvSpPr>
              <a:spLocks/>
            </p:cNvSpPr>
            <p:nvPr/>
          </p:nvSpPr>
          <p:spPr bwMode="hidden">
            <a:xfrm>
              <a:off x="1632" y="-5"/>
              <a:ext cx="1737" cy="4333"/>
            </a:xfrm>
            <a:custGeom>
              <a:avLst/>
              <a:gdLst>
                <a:gd name="T0" fmla="*/ 494 w 1737"/>
                <a:gd name="T1" fmla="*/ 4361 h 4320"/>
                <a:gd name="T2" fmla="*/ 1737 w 1737"/>
                <a:gd name="T3" fmla="*/ 4372 h 4320"/>
                <a:gd name="T4" fmla="*/ 524 w 1737"/>
                <a:gd name="T5" fmla="*/ 0 h 4320"/>
                <a:gd name="T6" fmla="*/ 0 w 1737"/>
                <a:gd name="T7" fmla="*/ 7 h 4320"/>
                <a:gd name="T8" fmla="*/ 494 w 1737"/>
                <a:gd name="T9" fmla="*/ 4361 h 432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737" h="4320">
                  <a:moveTo>
                    <a:pt x="494" y="4309"/>
                  </a:moveTo>
                  <a:lnTo>
                    <a:pt x="1737" y="4320"/>
                  </a:lnTo>
                  <a:lnTo>
                    <a:pt x="524" y="0"/>
                  </a:lnTo>
                  <a:lnTo>
                    <a:pt x="0" y="7"/>
                  </a:lnTo>
                  <a:lnTo>
                    <a:pt x="494" y="4309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6" name="Freeform 1028"/>
            <p:cNvSpPr>
              <a:spLocks/>
            </p:cNvSpPr>
            <p:nvPr/>
          </p:nvSpPr>
          <p:spPr bwMode="hidden">
            <a:xfrm>
              <a:off x="0" y="-7"/>
              <a:ext cx="1737" cy="4329"/>
            </a:xfrm>
            <a:custGeom>
              <a:avLst/>
              <a:gdLst>
                <a:gd name="T0" fmla="*/ 494 w 1737"/>
                <a:gd name="T1" fmla="*/ 4345 h 4320"/>
                <a:gd name="T2" fmla="*/ 1737 w 1737"/>
                <a:gd name="T3" fmla="*/ 4356 h 4320"/>
                <a:gd name="T4" fmla="*/ 524 w 1737"/>
                <a:gd name="T5" fmla="*/ 0 h 4320"/>
                <a:gd name="T6" fmla="*/ 0 w 1737"/>
                <a:gd name="T7" fmla="*/ 7 h 4320"/>
                <a:gd name="T8" fmla="*/ 494 w 1737"/>
                <a:gd name="T9" fmla="*/ 4345 h 432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737" h="4320">
                  <a:moveTo>
                    <a:pt x="494" y="4309"/>
                  </a:moveTo>
                  <a:lnTo>
                    <a:pt x="1737" y="4320"/>
                  </a:lnTo>
                  <a:lnTo>
                    <a:pt x="524" y="0"/>
                  </a:lnTo>
                  <a:lnTo>
                    <a:pt x="0" y="7"/>
                  </a:lnTo>
                  <a:lnTo>
                    <a:pt x="494" y="4309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7" name="Freeform 1029"/>
            <p:cNvSpPr>
              <a:spLocks/>
            </p:cNvSpPr>
            <p:nvPr/>
          </p:nvSpPr>
          <p:spPr bwMode="hidden">
            <a:xfrm>
              <a:off x="3744" y="-4"/>
              <a:ext cx="1739" cy="4330"/>
            </a:xfrm>
            <a:custGeom>
              <a:avLst/>
              <a:gdLst>
                <a:gd name="T0" fmla="*/ 494 w 1739"/>
                <a:gd name="T1" fmla="*/ 4066 h 4420"/>
                <a:gd name="T2" fmla="*/ 1739 w 1739"/>
                <a:gd name="T3" fmla="*/ 4071 h 4420"/>
                <a:gd name="T4" fmla="*/ 524 w 1739"/>
                <a:gd name="T5" fmla="*/ 0 h 4420"/>
                <a:gd name="T6" fmla="*/ 0 w 1739"/>
                <a:gd name="T7" fmla="*/ 7 h 4420"/>
                <a:gd name="T8" fmla="*/ 494 w 1739"/>
                <a:gd name="T9" fmla="*/ 4066 h 442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739" h="4420">
                  <a:moveTo>
                    <a:pt x="494" y="4415"/>
                  </a:moveTo>
                  <a:lnTo>
                    <a:pt x="1739" y="4420"/>
                  </a:lnTo>
                  <a:lnTo>
                    <a:pt x="524" y="0"/>
                  </a:lnTo>
                  <a:lnTo>
                    <a:pt x="0" y="7"/>
                  </a:lnTo>
                  <a:lnTo>
                    <a:pt x="494" y="4415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8" name="Freeform 1030"/>
            <p:cNvSpPr>
              <a:spLocks/>
            </p:cNvSpPr>
            <p:nvPr/>
          </p:nvSpPr>
          <p:spPr bwMode="hidden">
            <a:xfrm>
              <a:off x="1920" y="-9"/>
              <a:ext cx="2080" cy="4324"/>
            </a:xfrm>
            <a:custGeom>
              <a:avLst/>
              <a:gdLst>
                <a:gd name="T0" fmla="*/ 0 w 2080"/>
                <a:gd name="T1" fmla="*/ 7 h 4338"/>
                <a:gd name="T2" fmla="*/ 1870 w 2080"/>
                <a:gd name="T3" fmla="*/ 4282 h 4338"/>
                <a:gd name="T4" fmla="*/ 2080 w 2080"/>
                <a:gd name="T5" fmla="*/ 4282 h 4338"/>
                <a:gd name="T6" fmla="*/ 1033 w 2080"/>
                <a:gd name="T7" fmla="*/ 0 h 4338"/>
                <a:gd name="T8" fmla="*/ 0 w 2080"/>
                <a:gd name="T9" fmla="*/ 7 h 433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080" h="4338">
                  <a:moveTo>
                    <a:pt x="0" y="7"/>
                  </a:moveTo>
                  <a:lnTo>
                    <a:pt x="1870" y="4338"/>
                  </a:lnTo>
                  <a:lnTo>
                    <a:pt x="2080" y="4338"/>
                  </a:lnTo>
                  <a:lnTo>
                    <a:pt x="1033" y="0"/>
                  </a:lnTo>
                  <a:lnTo>
                    <a:pt x="0" y="7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9" name="Freeform 1031"/>
            <p:cNvSpPr>
              <a:spLocks/>
            </p:cNvSpPr>
            <p:nvPr/>
          </p:nvSpPr>
          <p:spPr bwMode="hidden">
            <a:xfrm>
              <a:off x="117" y="97"/>
              <a:ext cx="3504" cy="1536"/>
            </a:xfrm>
            <a:custGeom>
              <a:avLst/>
              <a:gdLst>
                <a:gd name="T0" fmla="*/ 0 w 4763"/>
                <a:gd name="T1" fmla="*/ 1778 h 1845"/>
                <a:gd name="T2" fmla="*/ 4742 w 4763"/>
                <a:gd name="T3" fmla="*/ 0 h 1845"/>
                <a:gd name="T4" fmla="*/ 4763 w 4763"/>
                <a:gd name="T5" fmla="*/ 42 h 1845"/>
                <a:gd name="T6" fmla="*/ 20 w 4763"/>
                <a:gd name="T7" fmla="*/ 1845 h 1845"/>
                <a:gd name="T8" fmla="*/ 0 w 4763"/>
                <a:gd name="T9" fmla="*/ 1778 h 18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cs-CZ"/>
            </a:p>
          </p:txBody>
        </p:sp>
        <p:sp>
          <p:nvSpPr>
            <p:cNvPr id="10" name="Freeform 1032"/>
            <p:cNvSpPr>
              <a:spLocks/>
            </p:cNvSpPr>
            <p:nvPr/>
          </p:nvSpPr>
          <p:spPr bwMode="hidden">
            <a:xfrm rot="2702961" flipH="1">
              <a:off x="810" y="766"/>
              <a:ext cx="2544" cy="1008"/>
            </a:xfrm>
            <a:custGeom>
              <a:avLst/>
              <a:gdLst>
                <a:gd name="T0" fmla="*/ 0 w 4763"/>
                <a:gd name="T1" fmla="*/ 1778 h 1845"/>
                <a:gd name="T2" fmla="*/ 4742 w 4763"/>
                <a:gd name="T3" fmla="*/ 0 h 1845"/>
                <a:gd name="T4" fmla="*/ 4763 w 4763"/>
                <a:gd name="T5" fmla="*/ 42 h 1845"/>
                <a:gd name="T6" fmla="*/ 20 w 4763"/>
                <a:gd name="T7" fmla="*/ 1845 h 1845"/>
                <a:gd name="T8" fmla="*/ 0 w 4763"/>
                <a:gd name="T9" fmla="*/ 1778 h 18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cs-CZ"/>
            </a:p>
          </p:txBody>
        </p:sp>
        <p:sp>
          <p:nvSpPr>
            <p:cNvPr id="11" name="Freeform 1033"/>
            <p:cNvSpPr>
              <a:spLocks/>
            </p:cNvSpPr>
            <p:nvPr/>
          </p:nvSpPr>
          <p:spPr bwMode="hidden">
            <a:xfrm>
              <a:off x="83" y="49"/>
              <a:ext cx="3504" cy="1536"/>
            </a:xfrm>
            <a:custGeom>
              <a:avLst/>
              <a:gdLst>
                <a:gd name="T0" fmla="*/ 0 w 4763"/>
                <a:gd name="T1" fmla="*/ 1778 h 1845"/>
                <a:gd name="T2" fmla="*/ 4742 w 4763"/>
                <a:gd name="T3" fmla="*/ 0 h 1845"/>
                <a:gd name="T4" fmla="*/ 4763 w 4763"/>
                <a:gd name="T5" fmla="*/ 42 h 1845"/>
                <a:gd name="T6" fmla="*/ 20 w 4763"/>
                <a:gd name="T7" fmla="*/ 1845 h 1845"/>
                <a:gd name="T8" fmla="*/ 0 w 4763"/>
                <a:gd name="T9" fmla="*/ 1778 h 18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cs-CZ"/>
            </a:p>
          </p:txBody>
        </p:sp>
        <p:sp>
          <p:nvSpPr>
            <p:cNvPr id="12" name="Freeform 1034"/>
            <p:cNvSpPr>
              <a:spLocks/>
            </p:cNvSpPr>
            <p:nvPr/>
          </p:nvSpPr>
          <p:spPr bwMode="hidden">
            <a:xfrm rot="-2895842">
              <a:off x="-984" y="1041"/>
              <a:ext cx="3504" cy="1536"/>
            </a:xfrm>
            <a:custGeom>
              <a:avLst/>
              <a:gdLst>
                <a:gd name="T0" fmla="*/ 0 w 4763"/>
                <a:gd name="T1" fmla="*/ 1778 h 1845"/>
                <a:gd name="T2" fmla="*/ 4742 w 4763"/>
                <a:gd name="T3" fmla="*/ 0 h 1845"/>
                <a:gd name="T4" fmla="*/ 4763 w 4763"/>
                <a:gd name="T5" fmla="*/ 42 h 1845"/>
                <a:gd name="T6" fmla="*/ 20 w 4763"/>
                <a:gd name="T7" fmla="*/ 1845 h 1845"/>
                <a:gd name="T8" fmla="*/ 0 w 4763"/>
                <a:gd name="T9" fmla="*/ 1778 h 18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cs-CZ"/>
            </a:p>
          </p:txBody>
        </p:sp>
        <p:sp>
          <p:nvSpPr>
            <p:cNvPr id="13" name="Freeform 1035"/>
            <p:cNvSpPr>
              <a:spLocks/>
            </p:cNvSpPr>
            <p:nvPr/>
          </p:nvSpPr>
          <p:spPr bwMode="hidden">
            <a:xfrm rot="-2305141">
              <a:off x="1331" y="913"/>
              <a:ext cx="3594" cy="1735"/>
            </a:xfrm>
            <a:custGeom>
              <a:avLst/>
              <a:gdLst>
                <a:gd name="T0" fmla="*/ 0 w 4763"/>
                <a:gd name="T1" fmla="*/ 1778 h 1845"/>
                <a:gd name="T2" fmla="*/ 4742 w 4763"/>
                <a:gd name="T3" fmla="*/ 0 h 1845"/>
                <a:gd name="T4" fmla="*/ 4763 w 4763"/>
                <a:gd name="T5" fmla="*/ 42 h 1845"/>
                <a:gd name="T6" fmla="*/ 20 w 4763"/>
                <a:gd name="T7" fmla="*/ 1845 h 1845"/>
                <a:gd name="T8" fmla="*/ 0 w 4763"/>
                <a:gd name="T9" fmla="*/ 1778 h 18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cs-CZ"/>
            </a:p>
          </p:txBody>
        </p:sp>
        <p:sp>
          <p:nvSpPr>
            <p:cNvPr id="14" name="Freeform 1036"/>
            <p:cNvSpPr>
              <a:spLocks/>
            </p:cNvSpPr>
            <p:nvPr/>
          </p:nvSpPr>
          <p:spPr bwMode="hidden">
            <a:xfrm rot="2084418" flipH="1">
              <a:off x="1859" y="865"/>
              <a:ext cx="3504" cy="1536"/>
            </a:xfrm>
            <a:custGeom>
              <a:avLst/>
              <a:gdLst>
                <a:gd name="T0" fmla="*/ 0 w 4763"/>
                <a:gd name="T1" fmla="*/ 1778 h 1845"/>
                <a:gd name="T2" fmla="*/ 4742 w 4763"/>
                <a:gd name="T3" fmla="*/ 0 h 1845"/>
                <a:gd name="T4" fmla="*/ 4763 w 4763"/>
                <a:gd name="T5" fmla="*/ 42 h 1845"/>
                <a:gd name="T6" fmla="*/ 20 w 4763"/>
                <a:gd name="T7" fmla="*/ 1845 h 1845"/>
                <a:gd name="T8" fmla="*/ 0 w 4763"/>
                <a:gd name="T9" fmla="*/ 1778 h 18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cs-CZ"/>
            </a:p>
          </p:txBody>
        </p:sp>
        <p:sp>
          <p:nvSpPr>
            <p:cNvPr id="15" name="Freeform 1037"/>
            <p:cNvSpPr>
              <a:spLocks/>
            </p:cNvSpPr>
            <p:nvPr/>
          </p:nvSpPr>
          <p:spPr bwMode="hidden">
            <a:xfrm>
              <a:off x="4250" y="-7"/>
              <a:ext cx="1089" cy="2285"/>
            </a:xfrm>
            <a:custGeom>
              <a:avLst/>
              <a:gdLst>
                <a:gd name="T0" fmla="*/ 0 w 1089"/>
                <a:gd name="T1" fmla="*/ 2265 h 2285"/>
                <a:gd name="T2" fmla="*/ 1030 w 1089"/>
                <a:gd name="T3" fmla="*/ 0 h 2285"/>
                <a:gd name="T4" fmla="*/ 1089 w 1089"/>
                <a:gd name="T5" fmla="*/ 0 h 2285"/>
                <a:gd name="T6" fmla="*/ 37 w 1089"/>
                <a:gd name="T7" fmla="*/ 2285 h 2285"/>
                <a:gd name="T8" fmla="*/ 0 w 1089"/>
                <a:gd name="T9" fmla="*/ 2265 h 2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89" h="2285">
                  <a:moveTo>
                    <a:pt x="0" y="2265"/>
                  </a:moveTo>
                  <a:cubicBezTo>
                    <a:pt x="438" y="996"/>
                    <a:pt x="865" y="377"/>
                    <a:pt x="1030" y="0"/>
                  </a:cubicBezTo>
                  <a:cubicBezTo>
                    <a:pt x="1030" y="0"/>
                    <a:pt x="1059" y="0"/>
                    <a:pt x="1089" y="0"/>
                  </a:cubicBezTo>
                  <a:cubicBezTo>
                    <a:pt x="565" y="834"/>
                    <a:pt x="181" y="1853"/>
                    <a:pt x="37" y="2285"/>
                  </a:cubicBezTo>
                  <a:cubicBezTo>
                    <a:pt x="37" y="2285"/>
                    <a:pt x="0" y="2265"/>
                    <a:pt x="0" y="2265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cs-CZ"/>
            </a:p>
          </p:txBody>
        </p:sp>
        <p:sp>
          <p:nvSpPr>
            <p:cNvPr id="16" name="Rectangle 1038"/>
            <p:cNvSpPr>
              <a:spLocks noChangeArrowheads="1"/>
            </p:cNvSpPr>
            <p:nvPr/>
          </p:nvSpPr>
          <p:spPr bwMode="invGray">
            <a:xfrm>
              <a:off x="0" y="2441"/>
              <a:ext cx="5760" cy="432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2400" b="1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 b="1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 b="1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 b="1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 b="1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>
                <a:defRPr/>
              </a:pPr>
              <a:endParaRPr lang="cs-CZ" altLang="cs-CZ" smtClean="0"/>
            </a:p>
          </p:txBody>
        </p:sp>
        <p:sp>
          <p:nvSpPr>
            <p:cNvPr id="17" name="Freeform 1039"/>
            <p:cNvSpPr>
              <a:spLocks/>
            </p:cNvSpPr>
            <p:nvPr/>
          </p:nvSpPr>
          <p:spPr bwMode="invGray">
            <a:xfrm>
              <a:off x="1632" y="2487"/>
              <a:ext cx="1737" cy="382"/>
            </a:xfrm>
            <a:custGeom>
              <a:avLst/>
              <a:gdLst>
                <a:gd name="T0" fmla="*/ 494 w 1737"/>
                <a:gd name="T1" fmla="*/ 0 h 4320"/>
                <a:gd name="T2" fmla="*/ 1737 w 1737"/>
                <a:gd name="T3" fmla="*/ 0 h 4320"/>
                <a:gd name="T4" fmla="*/ 524 w 1737"/>
                <a:gd name="T5" fmla="*/ 0 h 4320"/>
                <a:gd name="T6" fmla="*/ 0 w 1737"/>
                <a:gd name="T7" fmla="*/ 0 h 4320"/>
                <a:gd name="T8" fmla="*/ 494 w 1737"/>
                <a:gd name="T9" fmla="*/ 0 h 432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737" h="4320">
                  <a:moveTo>
                    <a:pt x="494" y="4309"/>
                  </a:moveTo>
                  <a:lnTo>
                    <a:pt x="1737" y="4320"/>
                  </a:lnTo>
                  <a:lnTo>
                    <a:pt x="524" y="0"/>
                  </a:lnTo>
                  <a:lnTo>
                    <a:pt x="0" y="7"/>
                  </a:lnTo>
                  <a:lnTo>
                    <a:pt x="494" y="4309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8" name="Freeform 1040"/>
            <p:cNvSpPr>
              <a:spLocks/>
            </p:cNvSpPr>
            <p:nvPr/>
          </p:nvSpPr>
          <p:spPr bwMode="invGray">
            <a:xfrm>
              <a:off x="0" y="2487"/>
              <a:ext cx="1737" cy="381"/>
            </a:xfrm>
            <a:custGeom>
              <a:avLst/>
              <a:gdLst>
                <a:gd name="T0" fmla="*/ 494 w 1737"/>
                <a:gd name="T1" fmla="*/ 0 h 4320"/>
                <a:gd name="T2" fmla="*/ 1737 w 1737"/>
                <a:gd name="T3" fmla="*/ 0 h 4320"/>
                <a:gd name="T4" fmla="*/ 524 w 1737"/>
                <a:gd name="T5" fmla="*/ 0 h 4320"/>
                <a:gd name="T6" fmla="*/ 0 w 1737"/>
                <a:gd name="T7" fmla="*/ 0 h 4320"/>
                <a:gd name="T8" fmla="*/ 494 w 1737"/>
                <a:gd name="T9" fmla="*/ 0 h 432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737" h="4320">
                  <a:moveTo>
                    <a:pt x="494" y="4309"/>
                  </a:moveTo>
                  <a:lnTo>
                    <a:pt x="1737" y="4320"/>
                  </a:lnTo>
                  <a:lnTo>
                    <a:pt x="524" y="0"/>
                  </a:lnTo>
                  <a:lnTo>
                    <a:pt x="0" y="7"/>
                  </a:lnTo>
                  <a:lnTo>
                    <a:pt x="494" y="4309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9" name="Freeform 1041"/>
            <p:cNvSpPr>
              <a:spLocks/>
            </p:cNvSpPr>
            <p:nvPr/>
          </p:nvSpPr>
          <p:spPr bwMode="invGray">
            <a:xfrm>
              <a:off x="3744" y="2487"/>
              <a:ext cx="1739" cy="382"/>
            </a:xfrm>
            <a:custGeom>
              <a:avLst/>
              <a:gdLst>
                <a:gd name="T0" fmla="*/ 494 w 1739"/>
                <a:gd name="T1" fmla="*/ 0 h 4420"/>
                <a:gd name="T2" fmla="*/ 1739 w 1739"/>
                <a:gd name="T3" fmla="*/ 0 h 4420"/>
                <a:gd name="T4" fmla="*/ 524 w 1739"/>
                <a:gd name="T5" fmla="*/ 0 h 4420"/>
                <a:gd name="T6" fmla="*/ 0 w 1739"/>
                <a:gd name="T7" fmla="*/ 0 h 4420"/>
                <a:gd name="T8" fmla="*/ 494 w 1739"/>
                <a:gd name="T9" fmla="*/ 0 h 442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739" h="4420">
                  <a:moveTo>
                    <a:pt x="494" y="4415"/>
                  </a:moveTo>
                  <a:lnTo>
                    <a:pt x="1739" y="4420"/>
                  </a:lnTo>
                  <a:lnTo>
                    <a:pt x="524" y="0"/>
                  </a:lnTo>
                  <a:lnTo>
                    <a:pt x="0" y="7"/>
                  </a:lnTo>
                  <a:lnTo>
                    <a:pt x="494" y="4415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0" name="Freeform 1042"/>
            <p:cNvSpPr>
              <a:spLocks/>
            </p:cNvSpPr>
            <p:nvPr/>
          </p:nvSpPr>
          <p:spPr bwMode="invGray">
            <a:xfrm>
              <a:off x="1920" y="2487"/>
              <a:ext cx="2080" cy="381"/>
            </a:xfrm>
            <a:custGeom>
              <a:avLst/>
              <a:gdLst>
                <a:gd name="T0" fmla="*/ 0 w 2080"/>
                <a:gd name="T1" fmla="*/ 0 h 4338"/>
                <a:gd name="T2" fmla="*/ 1870 w 2080"/>
                <a:gd name="T3" fmla="*/ 0 h 4338"/>
                <a:gd name="T4" fmla="*/ 2080 w 2080"/>
                <a:gd name="T5" fmla="*/ 0 h 4338"/>
                <a:gd name="T6" fmla="*/ 1033 w 2080"/>
                <a:gd name="T7" fmla="*/ 0 h 4338"/>
                <a:gd name="T8" fmla="*/ 0 w 2080"/>
                <a:gd name="T9" fmla="*/ 0 h 433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080" h="4338">
                  <a:moveTo>
                    <a:pt x="0" y="7"/>
                  </a:moveTo>
                  <a:lnTo>
                    <a:pt x="1870" y="4338"/>
                  </a:lnTo>
                  <a:lnTo>
                    <a:pt x="2080" y="4338"/>
                  </a:lnTo>
                  <a:lnTo>
                    <a:pt x="1033" y="0"/>
                  </a:lnTo>
                  <a:lnTo>
                    <a:pt x="0" y="7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1" name="Rectangle 1043"/>
            <p:cNvSpPr>
              <a:spLocks noChangeArrowheads="1"/>
            </p:cNvSpPr>
            <p:nvPr/>
          </p:nvSpPr>
          <p:spPr bwMode="invGray">
            <a:xfrm>
              <a:off x="7" y="2456"/>
              <a:ext cx="5760" cy="432"/>
            </a:xfrm>
            <a:prstGeom prst="rect">
              <a:avLst/>
            </a:prstGeom>
            <a:solidFill>
              <a:schemeClr val="bg2">
                <a:alpha val="50195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2400" b="1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 b="1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 b="1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 b="1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 b="1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>
                <a:defRPr/>
              </a:pPr>
              <a:endParaRPr lang="cs-CZ" altLang="cs-CZ" smtClean="0"/>
            </a:p>
          </p:txBody>
        </p:sp>
        <p:sp>
          <p:nvSpPr>
            <p:cNvPr id="22" name="Freeform 1044"/>
            <p:cNvSpPr>
              <a:spLocks/>
            </p:cNvSpPr>
            <p:nvPr/>
          </p:nvSpPr>
          <p:spPr bwMode="invGray">
            <a:xfrm>
              <a:off x="2583" y="2449"/>
              <a:ext cx="1036" cy="420"/>
            </a:xfrm>
            <a:custGeom>
              <a:avLst/>
              <a:gdLst>
                <a:gd name="T0" fmla="*/ 1027 w 1036"/>
                <a:gd name="T1" fmla="*/ 0 h 420"/>
                <a:gd name="T2" fmla="*/ 0 w 1036"/>
                <a:gd name="T3" fmla="*/ 417 h 420"/>
                <a:gd name="T4" fmla="*/ 24 w 1036"/>
                <a:gd name="T5" fmla="*/ 420 h 420"/>
                <a:gd name="T6" fmla="*/ 1036 w 1036"/>
                <a:gd name="T7" fmla="*/ 16 h 420"/>
                <a:gd name="T8" fmla="*/ 1027 w 1036"/>
                <a:gd name="T9" fmla="*/ 0 h 4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36" h="420">
                  <a:moveTo>
                    <a:pt x="1027" y="0"/>
                  </a:moveTo>
                  <a:cubicBezTo>
                    <a:pt x="508" y="159"/>
                    <a:pt x="167" y="347"/>
                    <a:pt x="0" y="417"/>
                  </a:cubicBezTo>
                  <a:cubicBezTo>
                    <a:pt x="0" y="417"/>
                    <a:pt x="12" y="418"/>
                    <a:pt x="24" y="420"/>
                  </a:cubicBezTo>
                  <a:cubicBezTo>
                    <a:pt x="237" y="321"/>
                    <a:pt x="708" y="105"/>
                    <a:pt x="1036" y="16"/>
                  </a:cubicBezTo>
                  <a:cubicBezTo>
                    <a:pt x="1036" y="16"/>
                    <a:pt x="1027" y="0"/>
                    <a:pt x="1027" y="0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cs-CZ"/>
            </a:p>
          </p:txBody>
        </p:sp>
        <p:sp>
          <p:nvSpPr>
            <p:cNvPr id="23" name="Freeform 1045"/>
            <p:cNvSpPr>
              <a:spLocks/>
            </p:cNvSpPr>
            <p:nvPr/>
          </p:nvSpPr>
          <p:spPr bwMode="invGray">
            <a:xfrm rot="18897039" flipH="1">
              <a:off x="1486" y="2417"/>
              <a:ext cx="1060" cy="480"/>
            </a:xfrm>
            <a:custGeom>
              <a:avLst/>
              <a:gdLst>
                <a:gd name="T0" fmla="*/ 0 w 4763"/>
                <a:gd name="T1" fmla="*/ 1778 h 1845"/>
                <a:gd name="T2" fmla="*/ 4742 w 4763"/>
                <a:gd name="T3" fmla="*/ 0 h 1845"/>
                <a:gd name="T4" fmla="*/ 4763 w 4763"/>
                <a:gd name="T5" fmla="*/ 42 h 1845"/>
                <a:gd name="T6" fmla="*/ 20 w 4763"/>
                <a:gd name="T7" fmla="*/ 1845 h 1845"/>
                <a:gd name="T8" fmla="*/ 0 w 4763"/>
                <a:gd name="T9" fmla="*/ 1778 h 18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cs-CZ"/>
            </a:p>
          </p:txBody>
        </p:sp>
        <p:sp>
          <p:nvSpPr>
            <p:cNvPr id="24" name="Freeform 1046"/>
            <p:cNvSpPr>
              <a:spLocks/>
            </p:cNvSpPr>
            <p:nvPr/>
          </p:nvSpPr>
          <p:spPr bwMode="invGray">
            <a:xfrm rot="18897039" flipH="1">
              <a:off x="766" y="2417"/>
              <a:ext cx="1060" cy="480"/>
            </a:xfrm>
            <a:custGeom>
              <a:avLst/>
              <a:gdLst>
                <a:gd name="T0" fmla="*/ 0 w 4763"/>
                <a:gd name="T1" fmla="*/ 1778 h 1845"/>
                <a:gd name="T2" fmla="*/ 4742 w 4763"/>
                <a:gd name="T3" fmla="*/ 0 h 1845"/>
                <a:gd name="T4" fmla="*/ 4763 w 4763"/>
                <a:gd name="T5" fmla="*/ 42 h 1845"/>
                <a:gd name="T6" fmla="*/ 20 w 4763"/>
                <a:gd name="T7" fmla="*/ 1845 h 1845"/>
                <a:gd name="T8" fmla="*/ 0 w 4763"/>
                <a:gd name="T9" fmla="*/ 1778 h 18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cs-CZ"/>
            </a:p>
          </p:txBody>
        </p:sp>
        <p:sp>
          <p:nvSpPr>
            <p:cNvPr id="25" name="Freeform 1047"/>
            <p:cNvSpPr>
              <a:spLocks/>
            </p:cNvSpPr>
            <p:nvPr/>
          </p:nvSpPr>
          <p:spPr bwMode="invGray">
            <a:xfrm rot="18897039" flipH="1">
              <a:off x="31" y="2385"/>
              <a:ext cx="1034" cy="487"/>
            </a:xfrm>
            <a:custGeom>
              <a:avLst/>
              <a:gdLst>
                <a:gd name="T0" fmla="*/ 0 w 4763"/>
                <a:gd name="T1" fmla="*/ 1778 h 1845"/>
                <a:gd name="T2" fmla="*/ 4742 w 4763"/>
                <a:gd name="T3" fmla="*/ 0 h 1845"/>
                <a:gd name="T4" fmla="*/ 4763 w 4763"/>
                <a:gd name="T5" fmla="*/ 42 h 1845"/>
                <a:gd name="T6" fmla="*/ 20 w 4763"/>
                <a:gd name="T7" fmla="*/ 1845 h 1845"/>
                <a:gd name="T8" fmla="*/ 0 w 4763"/>
                <a:gd name="T9" fmla="*/ 1778 h 18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cs-CZ"/>
            </a:p>
          </p:txBody>
        </p:sp>
        <p:sp>
          <p:nvSpPr>
            <p:cNvPr id="26" name="Freeform 1048"/>
            <p:cNvSpPr>
              <a:spLocks/>
            </p:cNvSpPr>
            <p:nvPr/>
          </p:nvSpPr>
          <p:spPr bwMode="invGray">
            <a:xfrm flipH="1" flipV="1">
              <a:off x="576" y="2441"/>
              <a:ext cx="3552" cy="432"/>
            </a:xfrm>
            <a:custGeom>
              <a:avLst/>
              <a:gdLst>
                <a:gd name="T0" fmla="*/ 0 w 4763"/>
                <a:gd name="T1" fmla="*/ 1778 h 1845"/>
                <a:gd name="T2" fmla="*/ 4742 w 4763"/>
                <a:gd name="T3" fmla="*/ 0 h 1845"/>
                <a:gd name="T4" fmla="*/ 4763 w 4763"/>
                <a:gd name="T5" fmla="*/ 42 h 1845"/>
                <a:gd name="T6" fmla="*/ 20 w 4763"/>
                <a:gd name="T7" fmla="*/ 1845 h 1845"/>
                <a:gd name="T8" fmla="*/ 0 w 4763"/>
                <a:gd name="T9" fmla="*/ 1778 h 18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cs-CZ"/>
            </a:p>
          </p:txBody>
        </p:sp>
        <p:sp>
          <p:nvSpPr>
            <p:cNvPr id="27" name="Freeform 1049"/>
            <p:cNvSpPr>
              <a:spLocks/>
            </p:cNvSpPr>
            <p:nvPr/>
          </p:nvSpPr>
          <p:spPr bwMode="invGray">
            <a:xfrm flipH="1" flipV="1">
              <a:off x="240" y="2441"/>
              <a:ext cx="1536" cy="432"/>
            </a:xfrm>
            <a:custGeom>
              <a:avLst/>
              <a:gdLst>
                <a:gd name="T0" fmla="*/ 0 w 4763"/>
                <a:gd name="T1" fmla="*/ 1778 h 1845"/>
                <a:gd name="T2" fmla="*/ 4742 w 4763"/>
                <a:gd name="T3" fmla="*/ 0 h 1845"/>
                <a:gd name="T4" fmla="*/ 4763 w 4763"/>
                <a:gd name="T5" fmla="*/ 42 h 1845"/>
                <a:gd name="T6" fmla="*/ 20 w 4763"/>
                <a:gd name="T7" fmla="*/ 1845 h 1845"/>
                <a:gd name="T8" fmla="*/ 0 w 4763"/>
                <a:gd name="T9" fmla="*/ 1778 h 18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cs-CZ"/>
            </a:p>
          </p:txBody>
        </p:sp>
        <p:sp>
          <p:nvSpPr>
            <p:cNvPr id="28" name="Freeform 1050"/>
            <p:cNvSpPr>
              <a:spLocks/>
            </p:cNvSpPr>
            <p:nvPr/>
          </p:nvSpPr>
          <p:spPr bwMode="invGray">
            <a:xfrm flipH="1" flipV="1">
              <a:off x="3036" y="2489"/>
              <a:ext cx="1332" cy="383"/>
            </a:xfrm>
            <a:custGeom>
              <a:avLst/>
              <a:gdLst>
                <a:gd name="T0" fmla="*/ 0 w 4763"/>
                <a:gd name="T1" fmla="*/ 1778 h 1845"/>
                <a:gd name="T2" fmla="*/ 4742 w 4763"/>
                <a:gd name="T3" fmla="*/ 0 h 1845"/>
                <a:gd name="T4" fmla="*/ 4763 w 4763"/>
                <a:gd name="T5" fmla="*/ 42 h 1845"/>
                <a:gd name="T6" fmla="*/ 20 w 4763"/>
                <a:gd name="T7" fmla="*/ 1845 h 1845"/>
                <a:gd name="T8" fmla="*/ 0 w 4763"/>
                <a:gd name="T9" fmla="*/ 1778 h 18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cs-CZ"/>
            </a:p>
          </p:txBody>
        </p:sp>
        <p:sp>
          <p:nvSpPr>
            <p:cNvPr id="29" name="Freeform 1051"/>
            <p:cNvSpPr>
              <a:spLocks/>
            </p:cNvSpPr>
            <p:nvPr/>
          </p:nvSpPr>
          <p:spPr bwMode="invGray">
            <a:xfrm flipH="1" flipV="1">
              <a:off x="3984" y="2441"/>
              <a:ext cx="1536" cy="432"/>
            </a:xfrm>
            <a:custGeom>
              <a:avLst/>
              <a:gdLst>
                <a:gd name="T0" fmla="*/ 0 w 4763"/>
                <a:gd name="T1" fmla="*/ 1778 h 1845"/>
                <a:gd name="T2" fmla="*/ 4742 w 4763"/>
                <a:gd name="T3" fmla="*/ 0 h 1845"/>
                <a:gd name="T4" fmla="*/ 4763 w 4763"/>
                <a:gd name="T5" fmla="*/ 42 h 1845"/>
                <a:gd name="T6" fmla="*/ 20 w 4763"/>
                <a:gd name="T7" fmla="*/ 1845 h 1845"/>
                <a:gd name="T8" fmla="*/ 0 w 4763"/>
                <a:gd name="T9" fmla="*/ 1778 h 18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cs-CZ"/>
            </a:p>
          </p:txBody>
        </p:sp>
        <p:sp>
          <p:nvSpPr>
            <p:cNvPr id="30" name="Freeform 1052"/>
            <p:cNvSpPr>
              <a:spLocks/>
            </p:cNvSpPr>
            <p:nvPr/>
          </p:nvSpPr>
          <p:spPr bwMode="invGray">
            <a:xfrm flipH="1" flipV="1">
              <a:off x="3456" y="2441"/>
              <a:ext cx="2304" cy="432"/>
            </a:xfrm>
            <a:custGeom>
              <a:avLst/>
              <a:gdLst>
                <a:gd name="T0" fmla="*/ 0 w 4763"/>
                <a:gd name="T1" fmla="*/ 1778 h 1845"/>
                <a:gd name="T2" fmla="*/ 4742 w 4763"/>
                <a:gd name="T3" fmla="*/ 0 h 1845"/>
                <a:gd name="T4" fmla="*/ 4763 w 4763"/>
                <a:gd name="T5" fmla="*/ 42 h 1845"/>
                <a:gd name="T6" fmla="*/ 20 w 4763"/>
                <a:gd name="T7" fmla="*/ 1845 h 1845"/>
                <a:gd name="T8" fmla="*/ 0 w 4763"/>
                <a:gd name="T9" fmla="*/ 1778 h 18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cs-CZ"/>
            </a:p>
          </p:txBody>
        </p:sp>
        <p:sp>
          <p:nvSpPr>
            <p:cNvPr id="31" name="Rectangle 1053"/>
            <p:cNvSpPr>
              <a:spLocks noChangeArrowheads="1"/>
            </p:cNvSpPr>
            <p:nvPr/>
          </p:nvSpPr>
          <p:spPr bwMode="invGray">
            <a:xfrm>
              <a:off x="0" y="2462"/>
              <a:ext cx="5760" cy="14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accent1"/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cs-CZ"/>
            </a:p>
          </p:txBody>
        </p:sp>
        <p:sp>
          <p:nvSpPr>
            <p:cNvPr id="32" name="Rectangle 1054"/>
            <p:cNvSpPr>
              <a:spLocks noChangeArrowheads="1"/>
            </p:cNvSpPr>
            <p:nvPr/>
          </p:nvSpPr>
          <p:spPr bwMode="hidden">
            <a:xfrm>
              <a:off x="0" y="2880"/>
              <a:ext cx="5760" cy="576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2400" b="1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 b="1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 b="1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 b="1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 b="1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>
                <a:defRPr/>
              </a:pPr>
              <a:endParaRPr lang="cs-CZ" altLang="cs-CZ" smtClean="0"/>
            </a:p>
          </p:txBody>
        </p:sp>
        <p:sp>
          <p:nvSpPr>
            <p:cNvPr id="33" name="Rectangle 1055"/>
            <p:cNvSpPr>
              <a:spLocks noChangeArrowheads="1"/>
            </p:cNvSpPr>
            <p:nvPr/>
          </p:nvSpPr>
          <p:spPr bwMode="hidden">
            <a:xfrm>
              <a:off x="0" y="3408"/>
              <a:ext cx="5760" cy="91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2400" b="1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 b="1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 b="1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 b="1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 b="1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>
                <a:defRPr/>
              </a:pPr>
              <a:endParaRPr lang="cs-CZ" altLang="cs-CZ" smtClean="0"/>
            </a:p>
          </p:txBody>
        </p:sp>
        <p:pic>
          <p:nvPicPr>
            <p:cNvPr id="34" name="Picture 1056" descr="D:\FRONTPAGE THEMES\BLITZ\BTZBUL1A.GIF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86" y="1650"/>
              <a:ext cx="204" cy="2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3345" name="Rectangle 1057"/>
          <p:cNvSpPr>
            <a:spLocks noGrp="1" noChangeArrowheads="1"/>
          </p:cNvSpPr>
          <p:nvPr>
            <p:ph type="ctrTitle"/>
          </p:nvPr>
        </p:nvSpPr>
        <p:spPr>
          <a:xfrm>
            <a:off x="1676400" y="1905000"/>
            <a:ext cx="7239000" cy="1905000"/>
          </a:xfrm>
        </p:spPr>
        <p:txBody>
          <a:bodyPr/>
          <a:lstStyle>
            <a:lvl1pPr algn="l">
              <a:defRPr/>
            </a:lvl1pPr>
          </a:lstStyle>
          <a:p>
            <a:pPr lvl="0"/>
            <a:r>
              <a:rPr lang="cs-CZ" noProof="0" smtClean="0"/>
              <a:t>Klepnutím lze upravit styl předlohy nadpisů.</a:t>
            </a:r>
          </a:p>
        </p:txBody>
      </p:sp>
      <p:sp>
        <p:nvSpPr>
          <p:cNvPr id="13346" name="Rectangle 1058"/>
          <p:cNvSpPr>
            <a:spLocks noGrp="1" noChangeArrowheads="1"/>
          </p:cNvSpPr>
          <p:nvPr>
            <p:ph type="subTitle" idx="1"/>
          </p:nvPr>
        </p:nvSpPr>
        <p:spPr>
          <a:xfrm>
            <a:off x="1676400" y="4572000"/>
            <a:ext cx="6400800" cy="1679575"/>
          </a:xfrm>
        </p:spPr>
        <p:txBody>
          <a:bodyPr anchor="ctr"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cs-CZ" noProof="0" smtClean="0"/>
              <a:t>Klepnutím lze upravit styl předlohy podnadpisů.</a:t>
            </a:r>
          </a:p>
        </p:txBody>
      </p:sp>
      <p:sp>
        <p:nvSpPr>
          <p:cNvPr id="35" name="Rectangle 1059"/>
          <p:cNvSpPr>
            <a:spLocks noGrp="1" noChangeArrowheads="1"/>
          </p:cNvSpPr>
          <p:nvPr>
            <p:ph type="dt" sz="half" idx="10"/>
          </p:nvPr>
        </p:nvSpPr>
        <p:spPr>
          <a:xfrm>
            <a:off x="6858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6" name="Rectangle 1060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3246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7" name="Rectangle 1061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0EACFC8F-8FA9-4FBA-A30C-962BFDCE82A1}" type="slidenum">
              <a:rPr lang="cs-CZ" altLang="cs-CZ"/>
              <a:pPr/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11140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3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3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3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9B41C82-9C57-4802-AC6D-3871CF69E0AC}" type="slidenum">
              <a:rPr lang="cs-CZ" altLang="cs-CZ"/>
              <a:pPr/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17379173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515100" y="465138"/>
            <a:ext cx="1943100" cy="5630862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685800" y="465138"/>
            <a:ext cx="5676900" cy="5630862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3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3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3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88849C8-929C-40D2-B8AB-A589FEB1FEB8}" type="slidenum">
              <a:rPr lang="cs-CZ" altLang="cs-CZ"/>
              <a:pPr/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4284260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3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3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3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349C448-FDB6-4B06-8951-908730AF9F5A}" type="slidenum">
              <a:rPr lang="cs-CZ" altLang="cs-CZ"/>
              <a:pPr/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23737073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Rectangle 3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3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3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60944CB-1E83-452B-BFDA-91BD195B2C83}" type="slidenum">
              <a:rPr lang="cs-CZ" altLang="cs-CZ"/>
              <a:pPr/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34531717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Rectangle 3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3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3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04860EA-F378-425C-A26B-9824DCAD5CDD}" type="slidenum">
              <a:rPr lang="cs-CZ" altLang="cs-CZ"/>
              <a:pPr/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29164415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Rectangle 3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8" name="Rectangle 3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9" name="Rectangle 3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2887084-5AF4-41FA-A134-F8E4D7E43C25}" type="slidenum">
              <a:rPr lang="cs-CZ" altLang="cs-CZ"/>
              <a:pPr/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27654389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Rectangle 3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" name="Rectangle 3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3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04D2D67-7701-4CBA-9598-1422016A374A}" type="slidenum">
              <a:rPr lang="cs-CZ" altLang="cs-CZ"/>
              <a:pPr/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13996148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" name="Rectangle 3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" name="Rectangle 3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EC75FE8-E25C-41B5-82BC-784CE926D1BB}" type="slidenum">
              <a:rPr lang="cs-CZ" altLang="cs-CZ"/>
              <a:pPr/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28673618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Rectangle 3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3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3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B1056A4-514A-44C7-A819-C1DE34BA6C7B}" type="slidenum">
              <a:rPr lang="cs-CZ" altLang="cs-CZ"/>
              <a:pPr/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25591095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cs-CZ" noProof="0" smtClean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Rectangle 3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3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3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4214D05-6831-429D-A2EC-8C2C0B7E81A7}" type="slidenum">
              <a:rPr lang="cs-CZ" altLang="cs-CZ"/>
              <a:pPr/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32878053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0"/>
            <a:ext cx="9144000" cy="7405688"/>
            <a:chOff x="0" y="-9"/>
            <a:chExt cx="5760" cy="4665"/>
          </a:xfrm>
        </p:grpSpPr>
        <p:sp>
          <p:nvSpPr>
            <p:cNvPr id="1032" name="Freeform 3"/>
            <p:cNvSpPr>
              <a:spLocks/>
            </p:cNvSpPr>
            <p:nvPr/>
          </p:nvSpPr>
          <p:spPr bwMode="hidden">
            <a:xfrm>
              <a:off x="1632" y="-5"/>
              <a:ext cx="1737" cy="4333"/>
            </a:xfrm>
            <a:custGeom>
              <a:avLst/>
              <a:gdLst>
                <a:gd name="T0" fmla="*/ 494 w 1737"/>
                <a:gd name="T1" fmla="*/ 4361 h 4320"/>
                <a:gd name="T2" fmla="*/ 1737 w 1737"/>
                <a:gd name="T3" fmla="*/ 4372 h 4320"/>
                <a:gd name="T4" fmla="*/ 524 w 1737"/>
                <a:gd name="T5" fmla="*/ 0 h 4320"/>
                <a:gd name="T6" fmla="*/ 0 w 1737"/>
                <a:gd name="T7" fmla="*/ 7 h 4320"/>
                <a:gd name="T8" fmla="*/ 494 w 1737"/>
                <a:gd name="T9" fmla="*/ 4361 h 432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737" h="4320">
                  <a:moveTo>
                    <a:pt x="494" y="4309"/>
                  </a:moveTo>
                  <a:lnTo>
                    <a:pt x="1737" y="4320"/>
                  </a:lnTo>
                  <a:lnTo>
                    <a:pt x="524" y="0"/>
                  </a:lnTo>
                  <a:lnTo>
                    <a:pt x="0" y="7"/>
                  </a:lnTo>
                  <a:lnTo>
                    <a:pt x="494" y="4309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033" name="Freeform 4"/>
            <p:cNvSpPr>
              <a:spLocks/>
            </p:cNvSpPr>
            <p:nvPr/>
          </p:nvSpPr>
          <p:spPr bwMode="hidden">
            <a:xfrm>
              <a:off x="0" y="-7"/>
              <a:ext cx="1737" cy="4329"/>
            </a:xfrm>
            <a:custGeom>
              <a:avLst/>
              <a:gdLst>
                <a:gd name="T0" fmla="*/ 494 w 1737"/>
                <a:gd name="T1" fmla="*/ 4345 h 4320"/>
                <a:gd name="T2" fmla="*/ 1737 w 1737"/>
                <a:gd name="T3" fmla="*/ 4356 h 4320"/>
                <a:gd name="T4" fmla="*/ 524 w 1737"/>
                <a:gd name="T5" fmla="*/ 0 h 4320"/>
                <a:gd name="T6" fmla="*/ 0 w 1737"/>
                <a:gd name="T7" fmla="*/ 7 h 4320"/>
                <a:gd name="T8" fmla="*/ 494 w 1737"/>
                <a:gd name="T9" fmla="*/ 4345 h 432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737" h="4320">
                  <a:moveTo>
                    <a:pt x="494" y="4309"/>
                  </a:moveTo>
                  <a:lnTo>
                    <a:pt x="1737" y="4320"/>
                  </a:lnTo>
                  <a:lnTo>
                    <a:pt x="524" y="0"/>
                  </a:lnTo>
                  <a:lnTo>
                    <a:pt x="0" y="7"/>
                  </a:lnTo>
                  <a:lnTo>
                    <a:pt x="494" y="4309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034" name="Freeform 5"/>
            <p:cNvSpPr>
              <a:spLocks/>
            </p:cNvSpPr>
            <p:nvPr/>
          </p:nvSpPr>
          <p:spPr bwMode="hidden">
            <a:xfrm>
              <a:off x="3744" y="-4"/>
              <a:ext cx="1739" cy="4330"/>
            </a:xfrm>
            <a:custGeom>
              <a:avLst/>
              <a:gdLst>
                <a:gd name="T0" fmla="*/ 494 w 1739"/>
                <a:gd name="T1" fmla="*/ 4066 h 4420"/>
                <a:gd name="T2" fmla="*/ 1739 w 1739"/>
                <a:gd name="T3" fmla="*/ 4071 h 4420"/>
                <a:gd name="T4" fmla="*/ 524 w 1739"/>
                <a:gd name="T5" fmla="*/ 0 h 4420"/>
                <a:gd name="T6" fmla="*/ 0 w 1739"/>
                <a:gd name="T7" fmla="*/ 7 h 4420"/>
                <a:gd name="T8" fmla="*/ 494 w 1739"/>
                <a:gd name="T9" fmla="*/ 4066 h 442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739" h="4420">
                  <a:moveTo>
                    <a:pt x="494" y="4415"/>
                  </a:moveTo>
                  <a:lnTo>
                    <a:pt x="1739" y="4420"/>
                  </a:lnTo>
                  <a:lnTo>
                    <a:pt x="524" y="0"/>
                  </a:lnTo>
                  <a:lnTo>
                    <a:pt x="0" y="7"/>
                  </a:lnTo>
                  <a:lnTo>
                    <a:pt x="494" y="4415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035" name="Freeform 6"/>
            <p:cNvSpPr>
              <a:spLocks/>
            </p:cNvSpPr>
            <p:nvPr/>
          </p:nvSpPr>
          <p:spPr bwMode="hidden">
            <a:xfrm>
              <a:off x="1920" y="-9"/>
              <a:ext cx="2080" cy="4324"/>
            </a:xfrm>
            <a:custGeom>
              <a:avLst/>
              <a:gdLst>
                <a:gd name="T0" fmla="*/ 0 w 2080"/>
                <a:gd name="T1" fmla="*/ 7 h 4338"/>
                <a:gd name="T2" fmla="*/ 1870 w 2080"/>
                <a:gd name="T3" fmla="*/ 4282 h 4338"/>
                <a:gd name="T4" fmla="*/ 2080 w 2080"/>
                <a:gd name="T5" fmla="*/ 4282 h 4338"/>
                <a:gd name="T6" fmla="*/ 1033 w 2080"/>
                <a:gd name="T7" fmla="*/ 0 h 4338"/>
                <a:gd name="T8" fmla="*/ 0 w 2080"/>
                <a:gd name="T9" fmla="*/ 7 h 433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080" h="4338">
                  <a:moveTo>
                    <a:pt x="0" y="7"/>
                  </a:moveTo>
                  <a:lnTo>
                    <a:pt x="1870" y="4338"/>
                  </a:lnTo>
                  <a:lnTo>
                    <a:pt x="2080" y="4338"/>
                  </a:lnTo>
                  <a:lnTo>
                    <a:pt x="1033" y="0"/>
                  </a:lnTo>
                  <a:lnTo>
                    <a:pt x="0" y="7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2295" name="Freeform 7"/>
            <p:cNvSpPr>
              <a:spLocks/>
            </p:cNvSpPr>
            <p:nvPr/>
          </p:nvSpPr>
          <p:spPr bwMode="hidden">
            <a:xfrm>
              <a:off x="117" y="97"/>
              <a:ext cx="3504" cy="1536"/>
            </a:xfrm>
            <a:custGeom>
              <a:avLst/>
              <a:gdLst>
                <a:gd name="T0" fmla="*/ 0 w 4763"/>
                <a:gd name="T1" fmla="*/ 1778 h 1845"/>
                <a:gd name="T2" fmla="*/ 4742 w 4763"/>
                <a:gd name="T3" fmla="*/ 0 h 1845"/>
                <a:gd name="T4" fmla="*/ 4763 w 4763"/>
                <a:gd name="T5" fmla="*/ 42 h 1845"/>
                <a:gd name="T6" fmla="*/ 20 w 4763"/>
                <a:gd name="T7" fmla="*/ 1845 h 1845"/>
                <a:gd name="T8" fmla="*/ 0 w 4763"/>
                <a:gd name="T9" fmla="*/ 1778 h 18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cs-CZ"/>
            </a:p>
          </p:txBody>
        </p:sp>
        <p:sp>
          <p:nvSpPr>
            <p:cNvPr id="12296" name="Freeform 8"/>
            <p:cNvSpPr>
              <a:spLocks/>
            </p:cNvSpPr>
            <p:nvPr/>
          </p:nvSpPr>
          <p:spPr bwMode="hidden">
            <a:xfrm rot="2702961" flipH="1">
              <a:off x="810" y="766"/>
              <a:ext cx="2544" cy="1008"/>
            </a:xfrm>
            <a:custGeom>
              <a:avLst/>
              <a:gdLst>
                <a:gd name="T0" fmla="*/ 0 w 4763"/>
                <a:gd name="T1" fmla="*/ 1778 h 1845"/>
                <a:gd name="T2" fmla="*/ 4742 w 4763"/>
                <a:gd name="T3" fmla="*/ 0 h 1845"/>
                <a:gd name="T4" fmla="*/ 4763 w 4763"/>
                <a:gd name="T5" fmla="*/ 42 h 1845"/>
                <a:gd name="T6" fmla="*/ 20 w 4763"/>
                <a:gd name="T7" fmla="*/ 1845 h 1845"/>
                <a:gd name="T8" fmla="*/ 0 w 4763"/>
                <a:gd name="T9" fmla="*/ 1778 h 18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cs-CZ"/>
            </a:p>
          </p:txBody>
        </p:sp>
        <p:sp>
          <p:nvSpPr>
            <p:cNvPr id="12297" name="Freeform 9"/>
            <p:cNvSpPr>
              <a:spLocks/>
            </p:cNvSpPr>
            <p:nvPr/>
          </p:nvSpPr>
          <p:spPr bwMode="hidden">
            <a:xfrm>
              <a:off x="83" y="49"/>
              <a:ext cx="3504" cy="1536"/>
            </a:xfrm>
            <a:custGeom>
              <a:avLst/>
              <a:gdLst>
                <a:gd name="T0" fmla="*/ 0 w 4763"/>
                <a:gd name="T1" fmla="*/ 1778 h 1845"/>
                <a:gd name="T2" fmla="*/ 4742 w 4763"/>
                <a:gd name="T3" fmla="*/ 0 h 1845"/>
                <a:gd name="T4" fmla="*/ 4763 w 4763"/>
                <a:gd name="T5" fmla="*/ 42 h 1845"/>
                <a:gd name="T6" fmla="*/ 20 w 4763"/>
                <a:gd name="T7" fmla="*/ 1845 h 1845"/>
                <a:gd name="T8" fmla="*/ 0 w 4763"/>
                <a:gd name="T9" fmla="*/ 1778 h 18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cs-CZ"/>
            </a:p>
          </p:txBody>
        </p:sp>
        <p:sp>
          <p:nvSpPr>
            <p:cNvPr id="12298" name="Freeform 10"/>
            <p:cNvSpPr>
              <a:spLocks/>
            </p:cNvSpPr>
            <p:nvPr userDrawn="1"/>
          </p:nvSpPr>
          <p:spPr bwMode="hidden">
            <a:xfrm rot="-2895842">
              <a:off x="-984" y="1041"/>
              <a:ext cx="3504" cy="1536"/>
            </a:xfrm>
            <a:custGeom>
              <a:avLst/>
              <a:gdLst>
                <a:gd name="T0" fmla="*/ 0 w 4763"/>
                <a:gd name="T1" fmla="*/ 1778 h 1845"/>
                <a:gd name="T2" fmla="*/ 4742 w 4763"/>
                <a:gd name="T3" fmla="*/ 0 h 1845"/>
                <a:gd name="T4" fmla="*/ 4763 w 4763"/>
                <a:gd name="T5" fmla="*/ 42 h 1845"/>
                <a:gd name="T6" fmla="*/ 20 w 4763"/>
                <a:gd name="T7" fmla="*/ 1845 h 1845"/>
                <a:gd name="T8" fmla="*/ 0 w 4763"/>
                <a:gd name="T9" fmla="*/ 1778 h 18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cs-CZ"/>
            </a:p>
          </p:txBody>
        </p:sp>
        <p:sp>
          <p:nvSpPr>
            <p:cNvPr id="12299" name="Freeform 11"/>
            <p:cNvSpPr>
              <a:spLocks/>
            </p:cNvSpPr>
            <p:nvPr/>
          </p:nvSpPr>
          <p:spPr bwMode="hidden">
            <a:xfrm rot="-2305141">
              <a:off x="1331" y="913"/>
              <a:ext cx="3594" cy="1735"/>
            </a:xfrm>
            <a:custGeom>
              <a:avLst/>
              <a:gdLst>
                <a:gd name="T0" fmla="*/ 0 w 4763"/>
                <a:gd name="T1" fmla="*/ 1778 h 1845"/>
                <a:gd name="T2" fmla="*/ 4742 w 4763"/>
                <a:gd name="T3" fmla="*/ 0 h 1845"/>
                <a:gd name="T4" fmla="*/ 4763 w 4763"/>
                <a:gd name="T5" fmla="*/ 42 h 1845"/>
                <a:gd name="T6" fmla="*/ 20 w 4763"/>
                <a:gd name="T7" fmla="*/ 1845 h 1845"/>
                <a:gd name="T8" fmla="*/ 0 w 4763"/>
                <a:gd name="T9" fmla="*/ 1778 h 18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cs-CZ"/>
            </a:p>
          </p:txBody>
        </p:sp>
        <p:sp>
          <p:nvSpPr>
            <p:cNvPr id="12300" name="Freeform 12"/>
            <p:cNvSpPr>
              <a:spLocks/>
            </p:cNvSpPr>
            <p:nvPr/>
          </p:nvSpPr>
          <p:spPr bwMode="hidden">
            <a:xfrm rot="2084418" flipH="1">
              <a:off x="1859" y="865"/>
              <a:ext cx="3504" cy="1536"/>
            </a:xfrm>
            <a:custGeom>
              <a:avLst/>
              <a:gdLst>
                <a:gd name="T0" fmla="*/ 0 w 4763"/>
                <a:gd name="T1" fmla="*/ 1778 h 1845"/>
                <a:gd name="T2" fmla="*/ 4742 w 4763"/>
                <a:gd name="T3" fmla="*/ 0 h 1845"/>
                <a:gd name="T4" fmla="*/ 4763 w 4763"/>
                <a:gd name="T5" fmla="*/ 42 h 1845"/>
                <a:gd name="T6" fmla="*/ 20 w 4763"/>
                <a:gd name="T7" fmla="*/ 1845 h 1845"/>
                <a:gd name="T8" fmla="*/ 0 w 4763"/>
                <a:gd name="T9" fmla="*/ 1778 h 18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cs-CZ"/>
            </a:p>
          </p:txBody>
        </p:sp>
        <p:sp>
          <p:nvSpPr>
            <p:cNvPr id="12301" name="Freeform 13"/>
            <p:cNvSpPr>
              <a:spLocks/>
            </p:cNvSpPr>
            <p:nvPr/>
          </p:nvSpPr>
          <p:spPr bwMode="hidden">
            <a:xfrm>
              <a:off x="4250" y="-7"/>
              <a:ext cx="1089" cy="2285"/>
            </a:xfrm>
            <a:custGeom>
              <a:avLst/>
              <a:gdLst>
                <a:gd name="T0" fmla="*/ 0 w 1089"/>
                <a:gd name="T1" fmla="*/ 2265 h 2285"/>
                <a:gd name="T2" fmla="*/ 1030 w 1089"/>
                <a:gd name="T3" fmla="*/ 0 h 2285"/>
                <a:gd name="T4" fmla="*/ 1089 w 1089"/>
                <a:gd name="T5" fmla="*/ 0 h 2285"/>
                <a:gd name="T6" fmla="*/ 37 w 1089"/>
                <a:gd name="T7" fmla="*/ 2285 h 2285"/>
                <a:gd name="T8" fmla="*/ 0 w 1089"/>
                <a:gd name="T9" fmla="*/ 2265 h 2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89" h="2285">
                  <a:moveTo>
                    <a:pt x="0" y="2265"/>
                  </a:moveTo>
                  <a:cubicBezTo>
                    <a:pt x="438" y="996"/>
                    <a:pt x="865" y="377"/>
                    <a:pt x="1030" y="0"/>
                  </a:cubicBezTo>
                  <a:cubicBezTo>
                    <a:pt x="1030" y="0"/>
                    <a:pt x="1059" y="0"/>
                    <a:pt x="1089" y="0"/>
                  </a:cubicBezTo>
                  <a:cubicBezTo>
                    <a:pt x="565" y="834"/>
                    <a:pt x="181" y="1853"/>
                    <a:pt x="37" y="2285"/>
                  </a:cubicBezTo>
                  <a:cubicBezTo>
                    <a:pt x="37" y="2285"/>
                    <a:pt x="0" y="2265"/>
                    <a:pt x="0" y="2265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cs-CZ"/>
            </a:p>
          </p:txBody>
        </p:sp>
        <p:sp>
          <p:nvSpPr>
            <p:cNvPr id="1043" name="Rectangle 14"/>
            <p:cNvSpPr>
              <a:spLocks noChangeArrowheads="1"/>
            </p:cNvSpPr>
            <p:nvPr/>
          </p:nvSpPr>
          <p:spPr bwMode="hidden">
            <a:xfrm>
              <a:off x="0" y="3910"/>
              <a:ext cx="5760" cy="432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2400" b="1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 b="1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 b="1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 b="1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 b="1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>
                <a:defRPr/>
              </a:pPr>
              <a:endParaRPr lang="cs-CZ" altLang="cs-CZ" smtClean="0"/>
            </a:p>
          </p:txBody>
        </p:sp>
        <p:sp>
          <p:nvSpPr>
            <p:cNvPr id="1044" name="Freeform 15"/>
            <p:cNvSpPr>
              <a:spLocks/>
            </p:cNvSpPr>
            <p:nvPr/>
          </p:nvSpPr>
          <p:spPr bwMode="hidden">
            <a:xfrm>
              <a:off x="1632" y="3956"/>
              <a:ext cx="1737" cy="382"/>
            </a:xfrm>
            <a:custGeom>
              <a:avLst/>
              <a:gdLst>
                <a:gd name="T0" fmla="*/ 494 w 1737"/>
                <a:gd name="T1" fmla="*/ 0 h 4320"/>
                <a:gd name="T2" fmla="*/ 1737 w 1737"/>
                <a:gd name="T3" fmla="*/ 0 h 4320"/>
                <a:gd name="T4" fmla="*/ 524 w 1737"/>
                <a:gd name="T5" fmla="*/ 0 h 4320"/>
                <a:gd name="T6" fmla="*/ 0 w 1737"/>
                <a:gd name="T7" fmla="*/ 0 h 4320"/>
                <a:gd name="T8" fmla="*/ 494 w 1737"/>
                <a:gd name="T9" fmla="*/ 0 h 432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737" h="4320">
                  <a:moveTo>
                    <a:pt x="494" y="4309"/>
                  </a:moveTo>
                  <a:lnTo>
                    <a:pt x="1737" y="4320"/>
                  </a:lnTo>
                  <a:lnTo>
                    <a:pt x="524" y="0"/>
                  </a:lnTo>
                  <a:lnTo>
                    <a:pt x="0" y="7"/>
                  </a:lnTo>
                  <a:lnTo>
                    <a:pt x="494" y="4309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045" name="Freeform 16"/>
            <p:cNvSpPr>
              <a:spLocks/>
            </p:cNvSpPr>
            <p:nvPr/>
          </p:nvSpPr>
          <p:spPr bwMode="hidden">
            <a:xfrm>
              <a:off x="0" y="3956"/>
              <a:ext cx="1737" cy="381"/>
            </a:xfrm>
            <a:custGeom>
              <a:avLst/>
              <a:gdLst>
                <a:gd name="T0" fmla="*/ 494 w 1737"/>
                <a:gd name="T1" fmla="*/ 0 h 4320"/>
                <a:gd name="T2" fmla="*/ 1737 w 1737"/>
                <a:gd name="T3" fmla="*/ 0 h 4320"/>
                <a:gd name="T4" fmla="*/ 524 w 1737"/>
                <a:gd name="T5" fmla="*/ 0 h 4320"/>
                <a:gd name="T6" fmla="*/ 0 w 1737"/>
                <a:gd name="T7" fmla="*/ 0 h 4320"/>
                <a:gd name="T8" fmla="*/ 494 w 1737"/>
                <a:gd name="T9" fmla="*/ 0 h 432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737" h="4320">
                  <a:moveTo>
                    <a:pt x="494" y="4309"/>
                  </a:moveTo>
                  <a:lnTo>
                    <a:pt x="1737" y="4320"/>
                  </a:lnTo>
                  <a:lnTo>
                    <a:pt x="524" y="0"/>
                  </a:lnTo>
                  <a:lnTo>
                    <a:pt x="0" y="7"/>
                  </a:lnTo>
                  <a:lnTo>
                    <a:pt x="494" y="4309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046" name="Freeform 17"/>
            <p:cNvSpPr>
              <a:spLocks/>
            </p:cNvSpPr>
            <p:nvPr/>
          </p:nvSpPr>
          <p:spPr bwMode="hidden">
            <a:xfrm>
              <a:off x="3744" y="3956"/>
              <a:ext cx="1739" cy="382"/>
            </a:xfrm>
            <a:custGeom>
              <a:avLst/>
              <a:gdLst>
                <a:gd name="T0" fmla="*/ 494 w 1739"/>
                <a:gd name="T1" fmla="*/ 0 h 4420"/>
                <a:gd name="T2" fmla="*/ 1739 w 1739"/>
                <a:gd name="T3" fmla="*/ 0 h 4420"/>
                <a:gd name="T4" fmla="*/ 524 w 1739"/>
                <a:gd name="T5" fmla="*/ 0 h 4420"/>
                <a:gd name="T6" fmla="*/ 0 w 1739"/>
                <a:gd name="T7" fmla="*/ 0 h 4420"/>
                <a:gd name="T8" fmla="*/ 494 w 1739"/>
                <a:gd name="T9" fmla="*/ 0 h 442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739" h="4420">
                  <a:moveTo>
                    <a:pt x="494" y="4415"/>
                  </a:moveTo>
                  <a:lnTo>
                    <a:pt x="1739" y="4420"/>
                  </a:lnTo>
                  <a:lnTo>
                    <a:pt x="524" y="0"/>
                  </a:lnTo>
                  <a:lnTo>
                    <a:pt x="0" y="7"/>
                  </a:lnTo>
                  <a:lnTo>
                    <a:pt x="494" y="4415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047" name="Freeform 18"/>
            <p:cNvSpPr>
              <a:spLocks/>
            </p:cNvSpPr>
            <p:nvPr/>
          </p:nvSpPr>
          <p:spPr bwMode="hidden">
            <a:xfrm>
              <a:off x="1920" y="3956"/>
              <a:ext cx="2080" cy="381"/>
            </a:xfrm>
            <a:custGeom>
              <a:avLst/>
              <a:gdLst>
                <a:gd name="T0" fmla="*/ 0 w 2080"/>
                <a:gd name="T1" fmla="*/ 0 h 4338"/>
                <a:gd name="T2" fmla="*/ 1870 w 2080"/>
                <a:gd name="T3" fmla="*/ 0 h 4338"/>
                <a:gd name="T4" fmla="*/ 2080 w 2080"/>
                <a:gd name="T5" fmla="*/ 0 h 4338"/>
                <a:gd name="T6" fmla="*/ 1033 w 2080"/>
                <a:gd name="T7" fmla="*/ 0 h 4338"/>
                <a:gd name="T8" fmla="*/ 0 w 2080"/>
                <a:gd name="T9" fmla="*/ 0 h 433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080" h="4338">
                  <a:moveTo>
                    <a:pt x="0" y="7"/>
                  </a:moveTo>
                  <a:lnTo>
                    <a:pt x="1870" y="4338"/>
                  </a:lnTo>
                  <a:lnTo>
                    <a:pt x="2080" y="4338"/>
                  </a:lnTo>
                  <a:lnTo>
                    <a:pt x="1033" y="0"/>
                  </a:lnTo>
                  <a:lnTo>
                    <a:pt x="0" y="7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048" name="Rectangle 19"/>
            <p:cNvSpPr>
              <a:spLocks noChangeArrowheads="1"/>
            </p:cNvSpPr>
            <p:nvPr/>
          </p:nvSpPr>
          <p:spPr bwMode="hidden">
            <a:xfrm>
              <a:off x="0" y="3905"/>
              <a:ext cx="5760" cy="432"/>
            </a:xfrm>
            <a:prstGeom prst="rect">
              <a:avLst/>
            </a:prstGeom>
            <a:solidFill>
              <a:schemeClr val="bg2">
                <a:alpha val="50195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2400" b="1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 b="1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 b="1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 b="1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 b="1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>
                <a:defRPr/>
              </a:pPr>
              <a:endParaRPr lang="cs-CZ" altLang="cs-CZ" smtClean="0"/>
            </a:p>
          </p:txBody>
        </p:sp>
        <p:sp>
          <p:nvSpPr>
            <p:cNvPr id="12308" name="Freeform 20"/>
            <p:cNvSpPr>
              <a:spLocks/>
            </p:cNvSpPr>
            <p:nvPr/>
          </p:nvSpPr>
          <p:spPr bwMode="hidden">
            <a:xfrm>
              <a:off x="2583" y="3918"/>
              <a:ext cx="1036" cy="420"/>
            </a:xfrm>
            <a:custGeom>
              <a:avLst/>
              <a:gdLst>
                <a:gd name="T0" fmla="*/ 1027 w 1036"/>
                <a:gd name="T1" fmla="*/ 0 h 420"/>
                <a:gd name="T2" fmla="*/ 0 w 1036"/>
                <a:gd name="T3" fmla="*/ 417 h 420"/>
                <a:gd name="T4" fmla="*/ 24 w 1036"/>
                <a:gd name="T5" fmla="*/ 420 h 420"/>
                <a:gd name="T6" fmla="*/ 1036 w 1036"/>
                <a:gd name="T7" fmla="*/ 16 h 420"/>
                <a:gd name="T8" fmla="*/ 1027 w 1036"/>
                <a:gd name="T9" fmla="*/ 0 h 4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36" h="420">
                  <a:moveTo>
                    <a:pt x="1027" y="0"/>
                  </a:moveTo>
                  <a:cubicBezTo>
                    <a:pt x="508" y="159"/>
                    <a:pt x="167" y="347"/>
                    <a:pt x="0" y="417"/>
                  </a:cubicBezTo>
                  <a:cubicBezTo>
                    <a:pt x="0" y="417"/>
                    <a:pt x="12" y="418"/>
                    <a:pt x="24" y="420"/>
                  </a:cubicBezTo>
                  <a:cubicBezTo>
                    <a:pt x="237" y="321"/>
                    <a:pt x="708" y="105"/>
                    <a:pt x="1036" y="16"/>
                  </a:cubicBezTo>
                  <a:cubicBezTo>
                    <a:pt x="1036" y="16"/>
                    <a:pt x="1027" y="0"/>
                    <a:pt x="1027" y="0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cs-CZ"/>
            </a:p>
          </p:txBody>
        </p:sp>
        <p:sp>
          <p:nvSpPr>
            <p:cNvPr id="12309" name="Freeform 21"/>
            <p:cNvSpPr>
              <a:spLocks/>
            </p:cNvSpPr>
            <p:nvPr/>
          </p:nvSpPr>
          <p:spPr bwMode="hidden">
            <a:xfrm rot="18897039" flipH="1">
              <a:off x="1486" y="3886"/>
              <a:ext cx="1060" cy="480"/>
            </a:xfrm>
            <a:custGeom>
              <a:avLst/>
              <a:gdLst>
                <a:gd name="T0" fmla="*/ 0 w 4763"/>
                <a:gd name="T1" fmla="*/ 1778 h 1845"/>
                <a:gd name="T2" fmla="*/ 4742 w 4763"/>
                <a:gd name="T3" fmla="*/ 0 h 1845"/>
                <a:gd name="T4" fmla="*/ 4763 w 4763"/>
                <a:gd name="T5" fmla="*/ 42 h 1845"/>
                <a:gd name="T6" fmla="*/ 20 w 4763"/>
                <a:gd name="T7" fmla="*/ 1845 h 1845"/>
                <a:gd name="T8" fmla="*/ 0 w 4763"/>
                <a:gd name="T9" fmla="*/ 1778 h 18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cs-CZ"/>
            </a:p>
          </p:txBody>
        </p:sp>
        <p:sp>
          <p:nvSpPr>
            <p:cNvPr id="12310" name="Freeform 22"/>
            <p:cNvSpPr>
              <a:spLocks/>
            </p:cNvSpPr>
            <p:nvPr/>
          </p:nvSpPr>
          <p:spPr bwMode="hidden">
            <a:xfrm rot="18897039" flipH="1">
              <a:off x="766" y="3886"/>
              <a:ext cx="1060" cy="480"/>
            </a:xfrm>
            <a:custGeom>
              <a:avLst/>
              <a:gdLst>
                <a:gd name="T0" fmla="*/ 0 w 4763"/>
                <a:gd name="T1" fmla="*/ 1778 h 1845"/>
                <a:gd name="T2" fmla="*/ 4742 w 4763"/>
                <a:gd name="T3" fmla="*/ 0 h 1845"/>
                <a:gd name="T4" fmla="*/ 4763 w 4763"/>
                <a:gd name="T5" fmla="*/ 42 h 1845"/>
                <a:gd name="T6" fmla="*/ 20 w 4763"/>
                <a:gd name="T7" fmla="*/ 1845 h 1845"/>
                <a:gd name="T8" fmla="*/ 0 w 4763"/>
                <a:gd name="T9" fmla="*/ 1778 h 18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cs-CZ"/>
            </a:p>
          </p:txBody>
        </p:sp>
        <p:sp>
          <p:nvSpPr>
            <p:cNvPr id="12311" name="Freeform 23"/>
            <p:cNvSpPr>
              <a:spLocks/>
            </p:cNvSpPr>
            <p:nvPr/>
          </p:nvSpPr>
          <p:spPr bwMode="hidden">
            <a:xfrm rot="18897039" flipH="1">
              <a:off x="31" y="3854"/>
              <a:ext cx="1034" cy="487"/>
            </a:xfrm>
            <a:custGeom>
              <a:avLst/>
              <a:gdLst>
                <a:gd name="T0" fmla="*/ 0 w 4763"/>
                <a:gd name="T1" fmla="*/ 1778 h 1845"/>
                <a:gd name="T2" fmla="*/ 4742 w 4763"/>
                <a:gd name="T3" fmla="*/ 0 h 1845"/>
                <a:gd name="T4" fmla="*/ 4763 w 4763"/>
                <a:gd name="T5" fmla="*/ 42 h 1845"/>
                <a:gd name="T6" fmla="*/ 20 w 4763"/>
                <a:gd name="T7" fmla="*/ 1845 h 1845"/>
                <a:gd name="T8" fmla="*/ 0 w 4763"/>
                <a:gd name="T9" fmla="*/ 1778 h 18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cs-CZ"/>
            </a:p>
          </p:txBody>
        </p:sp>
        <p:sp>
          <p:nvSpPr>
            <p:cNvPr id="12312" name="Freeform 24"/>
            <p:cNvSpPr>
              <a:spLocks/>
            </p:cNvSpPr>
            <p:nvPr/>
          </p:nvSpPr>
          <p:spPr bwMode="hidden">
            <a:xfrm flipH="1" flipV="1">
              <a:off x="576" y="3910"/>
              <a:ext cx="3552" cy="432"/>
            </a:xfrm>
            <a:custGeom>
              <a:avLst/>
              <a:gdLst>
                <a:gd name="T0" fmla="*/ 0 w 4763"/>
                <a:gd name="T1" fmla="*/ 1778 h 1845"/>
                <a:gd name="T2" fmla="*/ 4742 w 4763"/>
                <a:gd name="T3" fmla="*/ 0 h 1845"/>
                <a:gd name="T4" fmla="*/ 4763 w 4763"/>
                <a:gd name="T5" fmla="*/ 42 h 1845"/>
                <a:gd name="T6" fmla="*/ 20 w 4763"/>
                <a:gd name="T7" fmla="*/ 1845 h 1845"/>
                <a:gd name="T8" fmla="*/ 0 w 4763"/>
                <a:gd name="T9" fmla="*/ 1778 h 18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cs-CZ"/>
            </a:p>
          </p:txBody>
        </p:sp>
        <p:sp>
          <p:nvSpPr>
            <p:cNvPr id="12313" name="Freeform 25"/>
            <p:cNvSpPr>
              <a:spLocks/>
            </p:cNvSpPr>
            <p:nvPr/>
          </p:nvSpPr>
          <p:spPr bwMode="hidden">
            <a:xfrm flipH="1" flipV="1">
              <a:off x="240" y="3910"/>
              <a:ext cx="1536" cy="432"/>
            </a:xfrm>
            <a:custGeom>
              <a:avLst/>
              <a:gdLst>
                <a:gd name="T0" fmla="*/ 0 w 4763"/>
                <a:gd name="T1" fmla="*/ 1778 h 1845"/>
                <a:gd name="T2" fmla="*/ 4742 w 4763"/>
                <a:gd name="T3" fmla="*/ 0 h 1845"/>
                <a:gd name="T4" fmla="*/ 4763 w 4763"/>
                <a:gd name="T5" fmla="*/ 42 h 1845"/>
                <a:gd name="T6" fmla="*/ 20 w 4763"/>
                <a:gd name="T7" fmla="*/ 1845 h 1845"/>
                <a:gd name="T8" fmla="*/ 0 w 4763"/>
                <a:gd name="T9" fmla="*/ 1778 h 18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cs-CZ"/>
            </a:p>
          </p:txBody>
        </p:sp>
        <p:sp>
          <p:nvSpPr>
            <p:cNvPr id="12314" name="Freeform 26"/>
            <p:cNvSpPr>
              <a:spLocks/>
            </p:cNvSpPr>
            <p:nvPr/>
          </p:nvSpPr>
          <p:spPr bwMode="hidden">
            <a:xfrm flipH="1" flipV="1">
              <a:off x="3036" y="3958"/>
              <a:ext cx="1332" cy="383"/>
            </a:xfrm>
            <a:custGeom>
              <a:avLst/>
              <a:gdLst>
                <a:gd name="T0" fmla="*/ 0 w 4763"/>
                <a:gd name="T1" fmla="*/ 1778 h 1845"/>
                <a:gd name="T2" fmla="*/ 4742 w 4763"/>
                <a:gd name="T3" fmla="*/ 0 h 1845"/>
                <a:gd name="T4" fmla="*/ 4763 w 4763"/>
                <a:gd name="T5" fmla="*/ 42 h 1845"/>
                <a:gd name="T6" fmla="*/ 20 w 4763"/>
                <a:gd name="T7" fmla="*/ 1845 h 1845"/>
                <a:gd name="T8" fmla="*/ 0 w 4763"/>
                <a:gd name="T9" fmla="*/ 1778 h 18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cs-CZ"/>
            </a:p>
          </p:txBody>
        </p:sp>
        <p:sp>
          <p:nvSpPr>
            <p:cNvPr id="12315" name="Freeform 27"/>
            <p:cNvSpPr>
              <a:spLocks/>
            </p:cNvSpPr>
            <p:nvPr/>
          </p:nvSpPr>
          <p:spPr bwMode="hidden">
            <a:xfrm flipH="1" flipV="1">
              <a:off x="3984" y="3910"/>
              <a:ext cx="1536" cy="432"/>
            </a:xfrm>
            <a:custGeom>
              <a:avLst/>
              <a:gdLst>
                <a:gd name="T0" fmla="*/ 0 w 4763"/>
                <a:gd name="T1" fmla="*/ 1778 h 1845"/>
                <a:gd name="T2" fmla="*/ 4742 w 4763"/>
                <a:gd name="T3" fmla="*/ 0 h 1845"/>
                <a:gd name="T4" fmla="*/ 4763 w 4763"/>
                <a:gd name="T5" fmla="*/ 42 h 1845"/>
                <a:gd name="T6" fmla="*/ 20 w 4763"/>
                <a:gd name="T7" fmla="*/ 1845 h 1845"/>
                <a:gd name="T8" fmla="*/ 0 w 4763"/>
                <a:gd name="T9" fmla="*/ 1778 h 18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cs-CZ"/>
            </a:p>
          </p:txBody>
        </p:sp>
        <p:sp>
          <p:nvSpPr>
            <p:cNvPr id="12316" name="Freeform 28"/>
            <p:cNvSpPr>
              <a:spLocks/>
            </p:cNvSpPr>
            <p:nvPr/>
          </p:nvSpPr>
          <p:spPr bwMode="hidden">
            <a:xfrm flipH="1" flipV="1">
              <a:off x="3456" y="3910"/>
              <a:ext cx="2304" cy="432"/>
            </a:xfrm>
            <a:custGeom>
              <a:avLst/>
              <a:gdLst>
                <a:gd name="T0" fmla="*/ 0 w 4763"/>
                <a:gd name="T1" fmla="*/ 1778 h 1845"/>
                <a:gd name="T2" fmla="*/ 4742 w 4763"/>
                <a:gd name="T3" fmla="*/ 0 h 1845"/>
                <a:gd name="T4" fmla="*/ 4763 w 4763"/>
                <a:gd name="T5" fmla="*/ 42 h 1845"/>
                <a:gd name="T6" fmla="*/ 20 w 4763"/>
                <a:gd name="T7" fmla="*/ 1845 h 1845"/>
                <a:gd name="T8" fmla="*/ 0 w 4763"/>
                <a:gd name="T9" fmla="*/ 1778 h 18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cs-CZ"/>
            </a:p>
          </p:txBody>
        </p:sp>
        <p:sp>
          <p:nvSpPr>
            <p:cNvPr id="12317" name="Rectangle 29"/>
            <p:cNvSpPr>
              <a:spLocks noChangeArrowheads="1"/>
            </p:cNvSpPr>
            <p:nvPr/>
          </p:nvSpPr>
          <p:spPr bwMode="hidden">
            <a:xfrm>
              <a:off x="0" y="3931"/>
              <a:ext cx="5760" cy="14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accent1"/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cs-CZ"/>
            </a:p>
          </p:txBody>
        </p:sp>
      </p:grpSp>
      <p:sp>
        <p:nvSpPr>
          <p:cNvPr id="1027" name="Rectangle 30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465138"/>
            <a:ext cx="7772400" cy="1431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cs-CZ" altLang="cs-CZ" smtClean="0"/>
              <a:t>Klepnutím lze upravit styl předlohy nadpisů.</a:t>
            </a:r>
          </a:p>
        </p:txBody>
      </p:sp>
      <p:sp>
        <p:nvSpPr>
          <p:cNvPr id="1028" name="Rectangle 31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altLang="cs-CZ" smtClean="0"/>
              <a:t>Klepnutím lze upravit styly předlohy textu.</a:t>
            </a:r>
          </a:p>
          <a:p>
            <a:pPr lvl="1"/>
            <a:r>
              <a:rPr lang="cs-CZ" altLang="cs-CZ" smtClean="0"/>
              <a:t>Druhá úroveň</a:t>
            </a:r>
          </a:p>
          <a:p>
            <a:pPr lvl="2"/>
            <a:r>
              <a:rPr lang="cs-CZ" altLang="cs-CZ" smtClean="0"/>
              <a:t>Třetí úroveň</a:t>
            </a:r>
          </a:p>
          <a:p>
            <a:pPr lvl="3"/>
            <a:r>
              <a:rPr lang="cs-CZ" altLang="cs-CZ" smtClean="0"/>
              <a:t>Čtvrtá úroveň</a:t>
            </a:r>
          </a:p>
          <a:p>
            <a:pPr lvl="4"/>
            <a:r>
              <a:rPr lang="cs-CZ" altLang="cs-CZ" smtClean="0"/>
              <a:t>Pátá úroveň</a:t>
            </a:r>
          </a:p>
        </p:txBody>
      </p:sp>
      <p:sp>
        <p:nvSpPr>
          <p:cNvPr id="12320" name="Rectangle 3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12788" y="6313488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400" b="0">
                <a:latin typeface="+mn-lt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2321" name="Rectangle 3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51188" y="6313488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 b="0">
                <a:latin typeface="+mn-lt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2322" name="Rectangle 3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80188" y="6313488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 b="0">
                <a:latin typeface="Arial" panose="020B0604020202020204" pitchFamily="34" charset="0"/>
              </a:defRPr>
            </a:lvl1pPr>
          </a:lstStyle>
          <a:p>
            <a:fld id="{CBB3DF03-65FE-4EA3-8CB6-F57750052DEA}" type="slidenum">
              <a:rPr lang="cs-CZ" altLang="cs-CZ"/>
              <a:pPr/>
              <a:t>‹#›</a:t>
            </a:fld>
            <a:endParaRPr lang="cs-CZ" alt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SzPct val="85000"/>
        <a:buBlip>
          <a:blip r:embed="rId13"/>
        </a:buBlip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anose="05000000000000000000" pitchFamily="2" charset="2"/>
        <a:buChar char="l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anose="05000000000000000000" pitchFamily="2" charset="2"/>
        <a:buChar char="l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" panose="05000000000000000000" pitchFamily="2" charset="2"/>
        <a:buChar char="l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anose="05000000000000000000" pitchFamily="2" charset="2"/>
        <a:buChar char="l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oogle.cz/url?sa=i&amp;rct=j&amp;q=&amp;esrc=s&amp;source=images&amp;cd=&amp;cad=rja&amp;uact=8&amp;ved=0ahUKEwi82tXErPbTAhWCWRQKHddHDZYQjRwIBw&amp;url=https%3A%2F%2Fopentextbc.ca%2Fchemistry%2Fchapter%2F12-7-catalysis%2F&amp;psig=AFQjCNEipT1HvC1bRdRCQmdOmRSAktULbA&amp;ust=1495090560025044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wmf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wmf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wmf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wmf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wmf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0.wm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4.wmf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6C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304800"/>
            <a:ext cx="7772400" cy="2286000"/>
          </a:xfrm>
        </p:spPr>
        <p:txBody>
          <a:bodyPr/>
          <a:lstStyle/>
          <a:p>
            <a:pPr eaLnBrk="1" hangingPunct="1"/>
            <a:r>
              <a:rPr lang="cs-CZ" altLang="cs-CZ" smtClean="0"/>
              <a:t>Heterogenní katalýza </a:t>
            </a:r>
            <a:br>
              <a:rPr lang="cs-CZ" altLang="cs-CZ" smtClean="0"/>
            </a:br>
            <a:r>
              <a:rPr lang="cs-CZ" altLang="cs-CZ" smtClean="0"/>
              <a:t>- rychlostní rovnice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143000" y="1600200"/>
            <a:ext cx="6400800" cy="2514600"/>
          </a:xfrm>
        </p:spPr>
        <p:txBody>
          <a:bodyPr/>
          <a:lstStyle/>
          <a:p>
            <a:pPr eaLnBrk="1" hangingPunct="1"/>
            <a:endParaRPr lang="cs-CZ" altLang="cs-CZ" smtClean="0"/>
          </a:p>
          <a:p>
            <a:pPr eaLnBrk="1" hangingPunct="1"/>
            <a:endParaRPr lang="cs-CZ" altLang="cs-CZ" sz="2400" smtClean="0"/>
          </a:p>
        </p:txBody>
      </p:sp>
      <p:pic>
        <p:nvPicPr>
          <p:cNvPr id="3076" name="Picture 8" descr="Výsledek obrázku pro catalyse reaction heterogeneous order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" y="2565400"/>
            <a:ext cx="7886700" cy="3240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7" name="Obdélník 1"/>
          <p:cNvSpPr>
            <a:spLocks noChangeArrowheads="1"/>
          </p:cNvSpPr>
          <p:nvPr/>
        </p:nvSpPr>
        <p:spPr bwMode="auto">
          <a:xfrm>
            <a:off x="539750" y="6027738"/>
            <a:ext cx="457200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cs-CZ" altLang="cs-CZ" sz="1200"/>
              <a:t>https://opentextbc.ca/chemistry/chapter/12-7-catalysis</a:t>
            </a:r>
            <a:r>
              <a:rPr lang="cs-CZ" altLang="cs-CZ"/>
              <a:t>/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cs-CZ" altLang="cs-CZ" smtClean="0"/>
          </a:p>
        </p:txBody>
      </p:sp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143000"/>
            <a:ext cx="8686800" cy="5295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cs-CZ" altLang="cs-CZ" smtClean="0"/>
          </a:p>
        </p:txBody>
      </p:sp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9225" y="1050925"/>
            <a:ext cx="9024938" cy="53038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3316" name="Přímá spojnice 2"/>
          <p:cNvCxnSpPr>
            <a:cxnSpLocks noChangeShapeType="1"/>
          </p:cNvCxnSpPr>
          <p:nvPr/>
        </p:nvCxnSpPr>
        <p:spPr bwMode="auto">
          <a:xfrm>
            <a:off x="755650" y="2349500"/>
            <a:ext cx="4248150" cy="71438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3317" name="Přímá spojnice 4"/>
          <p:cNvCxnSpPr>
            <a:cxnSpLocks noChangeShapeType="1"/>
          </p:cNvCxnSpPr>
          <p:nvPr/>
        </p:nvCxnSpPr>
        <p:spPr bwMode="auto">
          <a:xfrm>
            <a:off x="755650" y="4221163"/>
            <a:ext cx="3529013" cy="0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3318" name="Přímá spojnice 6"/>
          <p:cNvCxnSpPr>
            <a:cxnSpLocks noChangeShapeType="1"/>
          </p:cNvCxnSpPr>
          <p:nvPr/>
        </p:nvCxnSpPr>
        <p:spPr bwMode="auto">
          <a:xfrm>
            <a:off x="755650" y="5661025"/>
            <a:ext cx="3671888" cy="0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8763" y="241300"/>
            <a:ext cx="8624887" cy="6375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ovéPole 1"/>
          <p:cNvSpPr txBox="1"/>
          <p:nvPr/>
        </p:nvSpPr>
        <p:spPr>
          <a:xfrm>
            <a:off x="1258888" y="333375"/>
            <a:ext cx="2305050" cy="460375"/>
          </a:xfrm>
          <a:prstGeom prst="rect">
            <a:avLst/>
          </a:prstGeom>
          <a:solidFill>
            <a:schemeClr val="tx1">
              <a:lumMod val="40000"/>
              <a:lumOff val="60000"/>
            </a:schemeClr>
          </a:solidFill>
        </p:spPr>
        <p:txBody>
          <a:bodyPr>
            <a:spAutoFit/>
          </a:bodyPr>
          <a:lstStyle/>
          <a:p>
            <a:pPr>
              <a:defRPr/>
            </a:pPr>
            <a:r>
              <a:rPr lang="cs-CZ" dirty="0">
                <a:solidFill>
                  <a:schemeClr val="bg2">
                    <a:lumMod val="20000"/>
                    <a:lumOff val="80000"/>
                  </a:schemeClr>
                </a:solidFill>
              </a:rPr>
              <a:t>Příspěvek</a:t>
            </a:r>
          </a:p>
        </p:txBody>
      </p:sp>
      <p:sp>
        <p:nvSpPr>
          <p:cNvPr id="6" name="TextovéPole 5"/>
          <p:cNvSpPr txBox="1"/>
          <p:nvPr/>
        </p:nvSpPr>
        <p:spPr>
          <a:xfrm>
            <a:off x="2051050" y="793750"/>
            <a:ext cx="5689600" cy="461963"/>
          </a:xfrm>
          <a:prstGeom prst="rect">
            <a:avLst/>
          </a:prstGeom>
          <a:solidFill>
            <a:schemeClr val="tx1">
              <a:lumMod val="40000"/>
              <a:lumOff val="60000"/>
            </a:schemeClr>
          </a:solidFill>
        </p:spPr>
        <p:txBody>
          <a:bodyPr>
            <a:spAutoFit/>
          </a:bodyPr>
          <a:lstStyle/>
          <a:p>
            <a:pPr>
              <a:defRPr/>
            </a:pPr>
            <a:r>
              <a:rPr lang="cs-CZ" dirty="0">
                <a:solidFill>
                  <a:schemeClr val="bg2">
                    <a:lumMod val="20000"/>
                    <a:lumOff val="80000"/>
                  </a:schemeClr>
                </a:solidFill>
              </a:rPr>
              <a:t>k teorii katalýzy na površích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775" y="169863"/>
            <a:ext cx="8934450" cy="651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304800"/>
            <a:ext cx="8382000" cy="5992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5" y="92075"/>
            <a:ext cx="8832850" cy="6673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800100"/>
            <a:ext cx="7772400" cy="762000"/>
          </a:xfrm>
        </p:spPr>
        <p:txBody>
          <a:bodyPr/>
          <a:lstStyle/>
          <a:p>
            <a:pPr eaLnBrk="1" hangingPunct="1"/>
            <a:r>
              <a:rPr lang="cs-CZ" altLang="cs-CZ" smtClean="0"/>
              <a:t>Diskuse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1026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1066800"/>
          </a:xfrm>
        </p:spPr>
        <p:txBody>
          <a:bodyPr/>
          <a:lstStyle/>
          <a:p>
            <a:pPr eaLnBrk="1" hangingPunct="1"/>
            <a:r>
              <a:rPr lang="cs-CZ" altLang="cs-CZ" sz="3200" smtClean="0"/>
              <a:t>Vyjádření rychlosti heterogenní katalýzy</a:t>
            </a:r>
          </a:p>
        </p:txBody>
      </p:sp>
      <p:pic>
        <p:nvPicPr>
          <p:cNvPr id="4099" name="Picture 103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295400"/>
            <a:ext cx="8686800" cy="312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100" name="TextovéPole 1"/>
          <p:cNvSpPr txBox="1">
            <a:spLocks noChangeArrowheads="1"/>
          </p:cNvSpPr>
          <p:nvPr/>
        </p:nvSpPr>
        <p:spPr bwMode="auto">
          <a:xfrm>
            <a:off x="1547813" y="5357813"/>
            <a:ext cx="578802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SzPct val="85000"/>
              <a:buBlip>
                <a:blip r:embed="rId3"/>
              </a:buBlip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lr>
                <a:schemeClr val="hlink"/>
              </a:buClr>
              <a:buSzPct val="65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SzTx/>
              <a:buFontTx/>
              <a:buNone/>
            </a:pPr>
            <a:r>
              <a:rPr lang="cs-CZ" altLang="cs-CZ" sz="2400">
                <a:latin typeface="Times New Roman" panose="02020603050405020304" pitchFamily="18" charset="0"/>
              </a:rPr>
              <a:t>Porovnéj s rychlostní rovnicí např 1. řádu!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304800"/>
            <a:ext cx="8458200" cy="579438"/>
          </a:xfrm>
        </p:spPr>
        <p:txBody>
          <a:bodyPr/>
          <a:lstStyle/>
          <a:p>
            <a:pPr eaLnBrk="1" hangingPunct="1"/>
            <a:r>
              <a:rPr lang="cs-CZ" altLang="cs-CZ" sz="3200" smtClean="0"/>
              <a:t>Monomolekulární povrchové reakce</a:t>
            </a: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990600"/>
            <a:ext cx="8458200" cy="405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124" name="TextovéPole 1"/>
          <p:cNvSpPr txBox="1">
            <a:spLocks noChangeArrowheads="1"/>
          </p:cNvSpPr>
          <p:nvPr/>
        </p:nvSpPr>
        <p:spPr bwMode="auto">
          <a:xfrm>
            <a:off x="3995738" y="4149725"/>
            <a:ext cx="3671887" cy="708025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cs-CZ" altLang="cs-CZ" sz="2000"/>
              <a:t>Rychlostní rovince heterogenní katalytické reakce 1.řádu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cs-CZ" altLang="cs-CZ" smtClean="0"/>
          </a:p>
        </p:txBody>
      </p:sp>
      <p:pic>
        <p:nvPicPr>
          <p:cNvPr id="6147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533400"/>
            <a:ext cx="8312150" cy="1258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8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905000"/>
            <a:ext cx="8686800" cy="2998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cs-CZ" altLang="cs-CZ" smtClean="0"/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838200"/>
            <a:ext cx="8305800" cy="1330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2286000"/>
            <a:ext cx="8356600" cy="4319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8400" y="0"/>
            <a:ext cx="3265488" cy="779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7174" name="Přímá spojnice 2"/>
          <p:cNvCxnSpPr>
            <a:cxnSpLocks noChangeShapeType="1"/>
          </p:cNvCxnSpPr>
          <p:nvPr/>
        </p:nvCxnSpPr>
        <p:spPr bwMode="auto">
          <a:xfrm>
            <a:off x="6948488" y="1916113"/>
            <a:ext cx="1368425" cy="0"/>
          </a:xfrm>
          <a:prstGeom prst="line">
            <a:avLst/>
          </a:prstGeom>
          <a:noFill/>
          <a:ln w="28575" algn="ctr">
            <a:solidFill>
              <a:srgbClr val="C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7175" name="Přímá spojnice 5"/>
          <p:cNvCxnSpPr>
            <a:cxnSpLocks noChangeShapeType="1"/>
          </p:cNvCxnSpPr>
          <p:nvPr/>
        </p:nvCxnSpPr>
        <p:spPr bwMode="auto">
          <a:xfrm>
            <a:off x="611188" y="2060575"/>
            <a:ext cx="3097212" cy="0"/>
          </a:xfrm>
          <a:prstGeom prst="line">
            <a:avLst/>
          </a:prstGeom>
          <a:noFill/>
          <a:ln w="28575" algn="ctr">
            <a:solidFill>
              <a:srgbClr val="C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7176" name="Přímá spojnice 10"/>
          <p:cNvCxnSpPr>
            <a:cxnSpLocks noChangeShapeType="1"/>
          </p:cNvCxnSpPr>
          <p:nvPr/>
        </p:nvCxnSpPr>
        <p:spPr bwMode="auto">
          <a:xfrm>
            <a:off x="763588" y="3644900"/>
            <a:ext cx="5537200" cy="0"/>
          </a:xfrm>
          <a:prstGeom prst="line">
            <a:avLst/>
          </a:prstGeom>
          <a:noFill/>
          <a:ln w="28575" algn="ctr">
            <a:solidFill>
              <a:srgbClr val="C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7177" name="TextovéPole 7"/>
          <p:cNvSpPr txBox="1">
            <a:spLocks noChangeArrowheads="1"/>
          </p:cNvSpPr>
          <p:nvPr/>
        </p:nvSpPr>
        <p:spPr bwMode="auto">
          <a:xfrm>
            <a:off x="4572000" y="3797300"/>
            <a:ext cx="1449388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cs-CZ" altLang="cs-CZ" sz="2000"/>
              <a:t>Viz enzymy</a:t>
            </a:r>
          </a:p>
        </p:txBody>
      </p:sp>
      <p:cxnSp>
        <p:nvCxnSpPr>
          <p:cNvPr id="7178" name="Přímá spojnice 13"/>
          <p:cNvCxnSpPr>
            <a:cxnSpLocks noChangeShapeType="1"/>
          </p:cNvCxnSpPr>
          <p:nvPr/>
        </p:nvCxnSpPr>
        <p:spPr bwMode="auto">
          <a:xfrm>
            <a:off x="2522538" y="5805488"/>
            <a:ext cx="3097212" cy="0"/>
          </a:xfrm>
          <a:prstGeom prst="line">
            <a:avLst/>
          </a:prstGeom>
          <a:noFill/>
          <a:ln w="28575" algn="ctr">
            <a:solidFill>
              <a:srgbClr val="C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457200"/>
            <a:ext cx="8610600" cy="6237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195" name="Rectangle 3"/>
          <p:cNvSpPr>
            <a:spLocks noGrp="1" noChangeArrowheads="1"/>
          </p:cNvSpPr>
          <p:nvPr>
            <p:ph type="title" idx="4294967295"/>
          </p:nvPr>
        </p:nvSpPr>
        <p:spPr>
          <a:xfrm>
            <a:off x="723900" y="60325"/>
            <a:ext cx="7772400" cy="396875"/>
          </a:xfrm>
          <a:solidFill>
            <a:srgbClr val="FFFF00"/>
          </a:solidFill>
        </p:spPr>
        <p:txBody>
          <a:bodyPr/>
          <a:lstStyle/>
          <a:p>
            <a:pPr eaLnBrk="1" hangingPunct="1"/>
            <a:r>
              <a:rPr lang="cs-CZ" altLang="cs-CZ" sz="2000" smtClean="0"/>
              <a:t>Bimolekularní reakce (úvodní příklad)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228600"/>
            <a:ext cx="7772400" cy="519113"/>
          </a:xfrm>
        </p:spPr>
        <p:txBody>
          <a:bodyPr/>
          <a:lstStyle/>
          <a:p>
            <a:pPr eaLnBrk="1" hangingPunct="1"/>
            <a:r>
              <a:rPr lang="cs-CZ" altLang="cs-CZ" sz="2800" smtClean="0"/>
              <a:t>Bimolekulární povrchové reakce</a:t>
            </a:r>
          </a:p>
        </p:txBody>
      </p:sp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776288"/>
            <a:ext cx="7696200" cy="6081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9220" name="Přímá spojnice 3"/>
          <p:cNvCxnSpPr>
            <a:cxnSpLocks noChangeShapeType="1"/>
          </p:cNvCxnSpPr>
          <p:nvPr/>
        </p:nvCxnSpPr>
        <p:spPr bwMode="auto">
          <a:xfrm>
            <a:off x="2682875" y="1268413"/>
            <a:ext cx="3097213" cy="0"/>
          </a:xfrm>
          <a:prstGeom prst="line">
            <a:avLst/>
          </a:prstGeom>
          <a:noFill/>
          <a:ln w="28575" algn="ctr">
            <a:solidFill>
              <a:srgbClr val="C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9221" name="Přímá spojnice 4"/>
          <p:cNvCxnSpPr>
            <a:cxnSpLocks noChangeShapeType="1"/>
          </p:cNvCxnSpPr>
          <p:nvPr/>
        </p:nvCxnSpPr>
        <p:spPr bwMode="auto">
          <a:xfrm>
            <a:off x="2411413" y="1484313"/>
            <a:ext cx="3097212" cy="0"/>
          </a:xfrm>
          <a:prstGeom prst="line">
            <a:avLst/>
          </a:prstGeom>
          <a:noFill/>
          <a:ln w="28575" algn="ctr">
            <a:solidFill>
              <a:srgbClr val="C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cs-CZ" altLang="cs-CZ" smtClean="0"/>
          </a:p>
        </p:txBody>
      </p:sp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304800"/>
            <a:ext cx="7848600" cy="6364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0244" name="Přímá spojnice 2"/>
          <p:cNvCxnSpPr>
            <a:cxnSpLocks noChangeShapeType="1"/>
          </p:cNvCxnSpPr>
          <p:nvPr/>
        </p:nvCxnSpPr>
        <p:spPr bwMode="auto">
          <a:xfrm>
            <a:off x="611188" y="4365625"/>
            <a:ext cx="3960812" cy="71438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0245" name="Přímá spojnice 4"/>
          <p:cNvCxnSpPr>
            <a:cxnSpLocks noChangeShapeType="1"/>
          </p:cNvCxnSpPr>
          <p:nvPr/>
        </p:nvCxnSpPr>
        <p:spPr bwMode="auto">
          <a:xfrm>
            <a:off x="755650" y="2781300"/>
            <a:ext cx="6192838" cy="0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0246" name="Přímá spojnice 6"/>
          <p:cNvCxnSpPr>
            <a:cxnSpLocks noChangeShapeType="1"/>
          </p:cNvCxnSpPr>
          <p:nvPr/>
        </p:nvCxnSpPr>
        <p:spPr bwMode="auto">
          <a:xfrm>
            <a:off x="395288" y="6669088"/>
            <a:ext cx="4608512" cy="0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cs-CZ" altLang="cs-CZ" smtClean="0"/>
          </a:p>
        </p:txBody>
      </p:sp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457200"/>
            <a:ext cx="8686800" cy="53736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268" name="Obdélník 1"/>
          <p:cNvSpPr>
            <a:spLocks noChangeArrowheads="1"/>
          </p:cNvSpPr>
          <p:nvPr/>
        </p:nvSpPr>
        <p:spPr bwMode="auto">
          <a:xfrm>
            <a:off x="395288" y="1557338"/>
            <a:ext cx="8353425" cy="863600"/>
          </a:xfrm>
          <a:prstGeom prst="rect">
            <a:avLst/>
          </a:prstGeom>
          <a:noFill/>
          <a:ln w="9525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SzPct val="85000"/>
              <a:buBlip>
                <a:blip r:embed="rId3"/>
              </a:buBlip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lr>
                <a:schemeClr val="hlink"/>
              </a:buClr>
              <a:buSzPct val="65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SzTx/>
              <a:buFontTx/>
              <a:buNone/>
            </a:pPr>
            <a:endParaRPr lang="cs-CZ" altLang="cs-CZ" sz="240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řetížená síť">
  <a:themeElements>
    <a:clrScheme name="Přetížená síť 2">
      <a:dk1>
        <a:srgbClr val="000066"/>
      </a:dk1>
      <a:lt1>
        <a:srgbClr val="9CC2E8"/>
      </a:lt1>
      <a:dk2>
        <a:srgbClr val="4D4D4D"/>
      </a:dk2>
      <a:lt2>
        <a:srgbClr val="7DAFE1"/>
      </a:lt2>
      <a:accent1>
        <a:srgbClr val="26D2E4"/>
      </a:accent1>
      <a:accent2>
        <a:srgbClr val="D0E2F4"/>
      </a:accent2>
      <a:accent3>
        <a:srgbClr val="CBDDF2"/>
      </a:accent3>
      <a:accent4>
        <a:srgbClr val="000056"/>
      </a:accent4>
      <a:accent5>
        <a:srgbClr val="ACE5EF"/>
      </a:accent5>
      <a:accent6>
        <a:srgbClr val="BCCDDD"/>
      </a:accent6>
      <a:hlink>
        <a:srgbClr val="003366"/>
      </a:hlink>
      <a:folHlink>
        <a:srgbClr val="666699"/>
      </a:folHlink>
    </a:clrScheme>
    <a:fontScheme name="Přetížená síť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cs-CZ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cs-CZ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Přetížená síť 1">
        <a:dk1>
          <a:srgbClr val="000044"/>
        </a:dk1>
        <a:lt1>
          <a:srgbClr val="FFFFFF"/>
        </a:lt1>
        <a:dk2>
          <a:srgbClr val="000066"/>
        </a:dk2>
        <a:lt2>
          <a:srgbClr val="FFCC00"/>
        </a:lt2>
        <a:accent1>
          <a:srgbClr val="9CE157"/>
        </a:accent1>
        <a:accent2>
          <a:srgbClr val="2663A0"/>
        </a:accent2>
        <a:accent3>
          <a:srgbClr val="AAAAB8"/>
        </a:accent3>
        <a:accent4>
          <a:srgbClr val="DADADA"/>
        </a:accent4>
        <a:accent5>
          <a:srgbClr val="CBEEB4"/>
        </a:accent5>
        <a:accent6>
          <a:srgbClr val="215991"/>
        </a:accent6>
        <a:hlink>
          <a:srgbClr val="F98D43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řetížená síť 2">
        <a:dk1>
          <a:srgbClr val="000066"/>
        </a:dk1>
        <a:lt1>
          <a:srgbClr val="9CC2E8"/>
        </a:lt1>
        <a:dk2>
          <a:srgbClr val="4D4D4D"/>
        </a:dk2>
        <a:lt2>
          <a:srgbClr val="7DAFE1"/>
        </a:lt2>
        <a:accent1>
          <a:srgbClr val="26D2E4"/>
        </a:accent1>
        <a:accent2>
          <a:srgbClr val="D0E2F4"/>
        </a:accent2>
        <a:accent3>
          <a:srgbClr val="CBDDF2"/>
        </a:accent3>
        <a:accent4>
          <a:srgbClr val="000056"/>
        </a:accent4>
        <a:accent5>
          <a:srgbClr val="ACE5EF"/>
        </a:accent5>
        <a:accent6>
          <a:srgbClr val="BCCDDD"/>
        </a:accent6>
        <a:hlink>
          <a:srgbClr val="003366"/>
        </a:hlink>
        <a:folHlink>
          <a:srgbClr val="66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řetížená síť 3">
        <a:dk1>
          <a:srgbClr val="000000"/>
        </a:dk1>
        <a:lt1>
          <a:srgbClr val="EAEAEA"/>
        </a:lt1>
        <a:dk2>
          <a:srgbClr val="333333"/>
        </a:dk2>
        <a:lt2>
          <a:srgbClr val="DDDDDD"/>
        </a:lt2>
        <a:accent1>
          <a:srgbClr val="C0C0C0"/>
        </a:accent1>
        <a:accent2>
          <a:srgbClr val="FFFFFF"/>
        </a:accent2>
        <a:accent3>
          <a:srgbClr val="F3F3F3"/>
        </a:accent3>
        <a:accent4>
          <a:srgbClr val="000000"/>
        </a:accent4>
        <a:accent5>
          <a:srgbClr val="DCDCDC"/>
        </a:accent5>
        <a:accent6>
          <a:srgbClr val="E7E7E7"/>
        </a:accent6>
        <a:hlink>
          <a:srgbClr val="5F5F5F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řetížená síť 4">
        <a:dk1>
          <a:srgbClr val="002E2D"/>
        </a:dk1>
        <a:lt1>
          <a:srgbClr val="FFFFFF"/>
        </a:lt1>
        <a:dk2>
          <a:srgbClr val="005250"/>
        </a:dk2>
        <a:lt2>
          <a:srgbClr val="FFCC00"/>
        </a:lt2>
        <a:accent1>
          <a:srgbClr val="9CE157"/>
        </a:accent1>
        <a:accent2>
          <a:srgbClr val="00817E"/>
        </a:accent2>
        <a:accent3>
          <a:srgbClr val="AAB3B3"/>
        </a:accent3>
        <a:accent4>
          <a:srgbClr val="DADADA"/>
        </a:accent4>
        <a:accent5>
          <a:srgbClr val="CBEEB4"/>
        </a:accent5>
        <a:accent6>
          <a:srgbClr val="007472"/>
        </a:accent6>
        <a:hlink>
          <a:srgbClr val="FFFF99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řetížená síť 5">
        <a:dk1>
          <a:srgbClr val="291A4C"/>
        </a:dk1>
        <a:lt1>
          <a:srgbClr val="FFFFFF"/>
        </a:lt1>
        <a:dk2>
          <a:srgbClr val="3B256B"/>
        </a:dk2>
        <a:lt2>
          <a:srgbClr val="FFCC00"/>
        </a:lt2>
        <a:accent1>
          <a:srgbClr val="6EBFCA"/>
        </a:accent1>
        <a:accent2>
          <a:srgbClr val="56369C"/>
        </a:accent2>
        <a:accent3>
          <a:srgbClr val="AFACBA"/>
        </a:accent3>
        <a:accent4>
          <a:srgbClr val="DADADA"/>
        </a:accent4>
        <a:accent5>
          <a:srgbClr val="BADCE1"/>
        </a:accent5>
        <a:accent6>
          <a:srgbClr val="4D308D"/>
        </a:accent6>
        <a:hlink>
          <a:srgbClr val="CCCCFF"/>
        </a:hlink>
        <a:folHlink>
          <a:srgbClr val="6666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řetížená síť 6">
        <a:dk1>
          <a:srgbClr val="511D30"/>
        </a:dk1>
        <a:lt1>
          <a:srgbClr val="FFFFFF"/>
        </a:lt1>
        <a:dk2>
          <a:srgbClr val="6D2740"/>
        </a:dk2>
        <a:lt2>
          <a:srgbClr val="FDD409"/>
        </a:lt2>
        <a:accent1>
          <a:srgbClr val="FDB83B"/>
        </a:accent1>
        <a:accent2>
          <a:srgbClr val="9D395D"/>
        </a:accent2>
        <a:accent3>
          <a:srgbClr val="BAACAF"/>
        </a:accent3>
        <a:accent4>
          <a:srgbClr val="DADADA"/>
        </a:accent4>
        <a:accent5>
          <a:srgbClr val="FED8AF"/>
        </a:accent5>
        <a:accent6>
          <a:srgbClr val="8E3353"/>
        </a:accent6>
        <a:hlink>
          <a:srgbClr val="FF99CC"/>
        </a:hlink>
        <a:folHlink>
          <a:srgbClr val="D60093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iv systému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ystému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 Designs\Přetížená síť.pot</Template>
  <TotalTime>1356</TotalTime>
  <Words>51</Words>
  <Application>Microsoft Office PowerPoint</Application>
  <PresentationFormat>Předvádění na obrazovce (4:3)</PresentationFormat>
  <Paragraphs>13</Paragraphs>
  <Slides>16</Slides>
  <Notes>1</Notes>
  <HiddenSlides>0</HiddenSlides>
  <MMClips>0</MMClips>
  <ScaleCrop>false</ScaleCrop>
  <HeadingPairs>
    <vt:vector size="6" baseType="variant">
      <vt:variant>
        <vt:lpstr>Použitá písma</vt:lpstr>
      </vt:variant>
      <vt:variant>
        <vt:i4>4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16</vt:i4>
      </vt:variant>
    </vt:vector>
  </HeadingPairs>
  <TitlesOfParts>
    <vt:vector size="21" baseType="lpstr">
      <vt:lpstr>Times New Roman</vt:lpstr>
      <vt:lpstr>Arial</vt:lpstr>
      <vt:lpstr>Arial Black</vt:lpstr>
      <vt:lpstr>Wingdings</vt:lpstr>
      <vt:lpstr>Přetížená síť</vt:lpstr>
      <vt:lpstr>Heterogenní katalýza  - rychlostní rovnice</vt:lpstr>
      <vt:lpstr>Vyjádření rychlosti heterogenní katalýzy</vt:lpstr>
      <vt:lpstr>Monomolekulární povrchové reakce</vt:lpstr>
      <vt:lpstr>Prezentace aplikace PowerPoint</vt:lpstr>
      <vt:lpstr>Prezentace aplikace PowerPoint</vt:lpstr>
      <vt:lpstr>Bimolekularní reakce (úvodní příklad) </vt:lpstr>
      <vt:lpstr>Bimolekulární povrchové reakce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Diskuse</vt:lpstr>
    </vt:vector>
  </TitlesOfParts>
  <Company>PřF MU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C6730 Fázové rovnováhy</dc:title>
  <dc:creator>Sopoušek Jiří</dc:creator>
  <cp:lastModifiedBy>Jiří Sopoušek</cp:lastModifiedBy>
  <cp:revision>145</cp:revision>
  <dcterms:created xsi:type="dcterms:W3CDTF">2008-09-19T09:04:38Z</dcterms:created>
  <dcterms:modified xsi:type="dcterms:W3CDTF">2021-05-17T08:00:09Z</dcterms:modified>
</cp:coreProperties>
</file>