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61" r:id="rId4"/>
    <p:sldId id="262" r:id="rId5"/>
    <p:sldId id="264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83" r:id="rId14"/>
    <p:sldId id="289" r:id="rId15"/>
    <p:sldId id="291" r:id="rId16"/>
    <p:sldId id="292" r:id="rId17"/>
    <p:sldId id="276" r:id="rId18"/>
    <p:sldId id="281" r:id="rId19"/>
    <p:sldId id="271" r:id="rId20"/>
    <p:sldId id="272" r:id="rId21"/>
    <p:sldId id="273" r:id="rId22"/>
    <p:sldId id="277" r:id="rId23"/>
    <p:sldId id="275" r:id="rId24"/>
    <p:sldId id="274" r:id="rId25"/>
    <p:sldId id="290" r:id="rId26"/>
    <p:sldId id="287" r:id="rId27"/>
    <p:sldId id="28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63CC1-7AE8-4E0B-AA7F-8BE5CC83D812}" v="28" dt="2023-05-18T17:21:44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spíšilová" userId="ef44361e9047dbc4" providerId="LiveId" clId="{38230C8A-C792-4CA2-857C-4A1E9105EAAE}"/>
    <pc:docChg chg="custSel addSld modSld">
      <pc:chgData name="Eva Pospíšilová" userId="ef44361e9047dbc4" providerId="LiveId" clId="{38230C8A-C792-4CA2-857C-4A1E9105EAAE}" dt="2022-04-05T21:18:27" v="115" actId="20577"/>
      <pc:docMkLst>
        <pc:docMk/>
      </pc:docMkLst>
      <pc:sldChg chg="modSp mod modTransition">
        <pc:chgData name="Eva Pospíšilová" userId="ef44361e9047dbc4" providerId="LiveId" clId="{38230C8A-C792-4CA2-857C-4A1E9105EAAE}" dt="2022-04-04T19:45:49.238" v="5"/>
        <pc:sldMkLst>
          <pc:docMk/>
          <pc:sldMk cId="3478844467" sldId="256"/>
        </pc:sldMkLst>
        <pc:spChg chg="mod">
          <ac:chgData name="Eva Pospíšilová" userId="ef44361e9047dbc4" providerId="LiveId" clId="{38230C8A-C792-4CA2-857C-4A1E9105EAAE}" dt="2022-04-04T19:35:52.369" v="3" actId="20577"/>
          <ac:spMkLst>
            <pc:docMk/>
            <pc:sldMk cId="3478844467" sldId="256"/>
            <ac:spMk id="4" creationId="{00000000-0000-0000-0000-000000000000}"/>
          </ac:spMkLst>
        </pc:sp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505226647" sldId="257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505226647" sldId="257"/>
            <ac:picMk id="6" creationId="{0A44F16E-BBE9-4CAC-A594-5F2C172DDEEF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3744221308" sldId="259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3744221308" sldId="259"/>
            <ac:picMk id="7" creationId="{78BAAC7E-172C-46A6-AA28-2B7F87B7673D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428164006" sldId="261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428164006" sldId="261"/>
            <ac:picMk id="5" creationId="{33B51783-A75A-4B4A-B4EB-255991A45993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327604221" sldId="262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327604221" sldId="262"/>
            <ac:picMk id="12" creationId="{A9C02D04-A3AB-4A66-9434-39989114F029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803643587" sldId="264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803643587" sldId="264"/>
            <ac:picMk id="5" creationId="{4601D521-F11A-47FA-BB93-D01A1FF38458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418990294" sldId="265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418990294" sldId="265"/>
            <ac:picMk id="7" creationId="{A1925BFD-9CE3-4B9A-8E1C-9511F144FE98}"/>
          </ac:picMkLst>
        </pc:picChg>
      </pc:sldChg>
      <pc:sldChg chg="delSp modSp mod modTransition modAnim">
        <pc:chgData name="Eva Pospíšilová" userId="ef44361e9047dbc4" providerId="LiveId" clId="{38230C8A-C792-4CA2-857C-4A1E9105EAAE}" dt="2022-04-04T20:02:11.783" v="6" actId="20577"/>
        <pc:sldMkLst>
          <pc:docMk/>
          <pc:sldMk cId="1157696300" sldId="266"/>
        </pc:sldMkLst>
        <pc:spChg chg="mod">
          <ac:chgData name="Eva Pospíšilová" userId="ef44361e9047dbc4" providerId="LiveId" clId="{38230C8A-C792-4CA2-857C-4A1E9105EAAE}" dt="2022-04-04T20:02:11.783" v="6" actId="20577"/>
          <ac:spMkLst>
            <pc:docMk/>
            <pc:sldMk cId="1157696300" sldId="266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157696300" sldId="266"/>
            <ac:picMk id="9" creationId="{6932DBE0-E3B7-4775-93E5-F7B0F7272067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849489609" sldId="267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849489609" sldId="267"/>
            <ac:picMk id="6" creationId="{D9FDF7E2-2CF6-4CBF-AF8A-BCC4B1872B68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989522011" sldId="268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989522011" sldId="268"/>
            <ac:picMk id="11" creationId="{08163124-E9D6-4734-974E-F52D0116350D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4111814000" sldId="269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4111814000" sldId="269"/>
            <ac:picMk id="10" creationId="{0BD879A7-C417-4285-A1D8-DB52CAE4DB33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943467625" sldId="270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943467625" sldId="270"/>
            <ac:picMk id="14" creationId="{554D0AAE-A3A0-4D1A-8AA1-8B13EC5890EC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615902685" sldId="271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615902685" sldId="271"/>
            <ac:picMk id="7" creationId="{711BE8B8-8891-46F0-945A-58DF2F1AEF06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465515883" sldId="272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465515883" sldId="272"/>
            <ac:picMk id="7" creationId="{49835F93-3F2B-478D-B99C-387D5F14D7B7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107555328" sldId="273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07555328" sldId="273"/>
            <ac:picMk id="8" creationId="{AA7E7AAD-1496-406F-9AA3-6E1DC695E66E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527162559" sldId="274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527162559" sldId="274"/>
            <ac:picMk id="7" creationId="{3B711003-6D94-462E-8854-676D3AB2303C}"/>
          </ac:picMkLst>
        </pc:picChg>
      </pc:sldChg>
      <pc:sldChg chg="delSp modSp mod modTransition modAnim">
        <pc:chgData name="Eva Pospíšilová" userId="ef44361e9047dbc4" providerId="LiveId" clId="{38230C8A-C792-4CA2-857C-4A1E9105EAAE}" dt="2022-04-04T20:50:47.413" v="63" actId="20577"/>
        <pc:sldMkLst>
          <pc:docMk/>
          <pc:sldMk cId="1360851636" sldId="275"/>
        </pc:sldMkLst>
        <pc:spChg chg="mod">
          <ac:chgData name="Eva Pospíšilová" userId="ef44361e9047dbc4" providerId="LiveId" clId="{38230C8A-C792-4CA2-857C-4A1E9105EAAE}" dt="2022-04-04T20:50:47.413" v="63" actId="20577"/>
          <ac:spMkLst>
            <pc:docMk/>
            <pc:sldMk cId="1360851636" sldId="275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360851636" sldId="275"/>
            <ac:picMk id="9" creationId="{D7DAA007-F87F-4900-9BB7-26D784908B7F}"/>
          </ac:picMkLst>
        </pc:picChg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2632328974" sldId="276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2632328974" sldId="276"/>
            <ac:picMk id="7" creationId="{F4F91F5B-36BA-45B8-A0BF-6181AD2EFA81}"/>
          </ac:picMkLst>
        </pc:picChg>
      </pc:sldChg>
      <pc:sldChg chg="modTransition">
        <pc:chgData name="Eva Pospíšilová" userId="ef44361e9047dbc4" providerId="LiveId" clId="{38230C8A-C792-4CA2-857C-4A1E9105EAAE}" dt="2022-04-04T19:45:49.238" v="5"/>
        <pc:sldMkLst>
          <pc:docMk/>
          <pc:sldMk cId="2305161782" sldId="277"/>
        </pc:sldMkLst>
      </pc:sldChg>
      <pc:sldChg chg="delSp modTransition modAnim">
        <pc:chgData name="Eva Pospíšilová" userId="ef44361e9047dbc4" providerId="LiveId" clId="{38230C8A-C792-4CA2-857C-4A1E9105EAAE}" dt="2022-04-04T19:45:49.238" v="5"/>
        <pc:sldMkLst>
          <pc:docMk/>
          <pc:sldMk cId="3000548593" sldId="281"/>
        </pc:sldMkLst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3000548593" sldId="281"/>
            <ac:picMk id="5" creationId="{D807B0DA-4573-43CE-AFD6-BB5C43D9879F}"/>
          </ac:picMkLst>
        </pc:picChg>
      </pc:sldChg>
      <pc:sldChg chg="delSp modSp mod modTransition modAnim">
        <pc:chgData name="Eva Pospíšilová" userId="ef44361e9047dbc4" providerId="LiveId" clId="{38230C8A-C792-4CA2-857C-4A1E9105EAAE}" dt="2022-04-04T20:07:28.957" v="11" actId="27636"/>
        <pc:sldMkLst>
          <pc:docMk/>
          <pc:sldMk cId="139842184" sldId="283"/>
        </pc:sldMkLst>
        <pc:spChg chg="mod">
          <ac:chgData name="Eva Pospíšilová" userId="ef44361e9047dbc4" providerId="LiveId" clId="{38230C8A-C792-4CA2-857C-4A1E9105EAAE}" dt="2022-04-04T20:07:28.957" v="11" actId="27636"/>
          <ac:spMkLst>
            <pc:docMk/>
            <pc:sldMk cId="139842184" sldId="283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20:07:16.964" v="9" actId="478"/>
          <ac:picMkLst>
            <pc:docMk/>
            <pc:sldMk cId="139842184" sldId="283"/>
            <ac:picMk id="6" creationId="{00000000-0000-0000-0000-000000000000}"/>
          </ac:picMkLst>
        </pc:picChg>
        <pc:picChg chg="del">
          <ac:chgData name="Eva Pospíšilová" userId="ef44361e9047dbc4" providerId="LiveId" clId="{38230C8A-C792-4CA2-857C-4A1E9105EAAE}" dt="2022-04-04T20:07:16.964" v="9" actId="478"/>
          <ac:picMkLst>
            <pc:docMk/>
            <pc:sldMk cId="139842184" sldId="283"/>
            <ac:picMk id="7" creationId="{00000000-0000-0000-0000-000000000000}"/>
          </ac:picMkLst>
        </pc:pic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39842184" sldId="283"/>
            <ac:picMk id="9" creationId="{251DD5E4-127F-417A-AECB-83767AE82C09}"/>
          </ac:picMkLst>
        </pc:picChg>
      </pc:sldChg>
      <pc:sldChg chg="modTransition">
        <pc:chgData name="Eva Pospíšilová" userId="ef44361e9047dbc4" providerId="LiveId" clId="{38230C8A-C792-4CA2-857C-4A1E9105EAAE}" dt="2022-04-04T19:45:49.238" v="5"/>
        <pc:sldMkLst>
          <pc:docMk/>
          <pc:sldMk cId="1648676340" sldId="286"/>
        </pc:sldMkLst>
      </pc:sldChg>
      <pc:sldChg chg="modTransition">
        <pc:chgData name="Eva Pospíšilová" userId="ef44361e9047dbc4" providerId="LiveId" clId="{38230C8A-C792-4CA2-857C-4A1E9105EAAE}" dt="2022-04-04T19:45:49.238" v="5"/>
        <pc:sldMkLst>
          <pc:docMk/>
          <pc:sldMk cId="2067595047" sldId="287"/>
        </pc:sldMkLst>
      </pc:sldChg>
      <pc:sldChg chg="modSp mod modTransition">
        <pc:chgData name="Eva Pospíšilová" userId="ef44361e9047dbc4" providerId="LiveId" clId="{38230C8A-C792-4CA2-857C-4A1E9105EAAE}" dt="2022-04-05T21:18:27" v="115" actId="20577"/>
        <pc:sldMkLst>
          <pc:docMk/>
          <pc:sldMk cId="3217354224" sldId="288"/>
        </pc:sldMkLst>
        <pc:spChg chg="mod">
          <ac:chgData name="Eva Pospíšilová" userId="ef44361e9047dbc4" providerId="LiveId" clId="{38230C8A-C792-4CA2-857C-4A1E9105EAAE}" dt="2022-04-05T21:18:27" v="115" actId="20577"/>
          <ac:spMkLst>
            <pc:docMk/>
            <pc:sldMk cId="3217354224" sldId="288"/>
            <ac:spMk id="3" creationId="{00000000-0000-0000-0000-000000000000}"/>
          </ac:spMkLst>
        </pc:spChg>
      </pc:sldChg>
      <pc:sldChg chg="addSp delSp modSp mod modTransition modAnim">
        <pc:chgData name="Eva Pospíšilová" userId="ef44361e9047dbc4" providerId="LiveId" clId="{38230C8A-C792-4CA2-857C-4A1E9105EAAE}" dt="2022-04-04T20:51:37.836" v="76" actId="20577"/>
        <pc:sldMkLst>
          <pc:docMk/>
          <pc:sldMk cId="1249167977" sldId="289"/>
        </pc:sldMkLst>
        <pc:spChg chg="mod">
          <ac:chgData name="Eva Pospíšilová" userId="ef44361e9047dbc4" providerId="LiveId" clId="{38230C8A-C792-4CA2-857C-4A1E9105EAAE}" dt="2022-04-04T20:51:37.836" v="76" actId="20577"/>
          <ac:spMkLst>
            <pc:docMk/>
            <pc:sldMk cId="1249167977" sldId="289"/>
            <ac:spMk id="3" creationId="{00000000-0000-0000-0000-000000000000}"/>
          </ac:spMkLst>
        </pc:spChg>
        <pc:picChg chg="del">
          <ac:chgData name="Eva Pospíšilová" userId="ef44361e9047dbc4" providerId="LiveId" clId="{38230C8A-C792-4CA2-857C-4A1E9105EAAE}" dt="2022-04-04T19:45:45.084" v="4"/>
          <ac:picMkLst>
            <pc:docMk/>
            <pc:sldMk cId="1249167977" sldId="289"/>
            <ac:picMk id="5" creationId="{E0AE4AC9-A018-4882-9F0A-B71C09888D97}"/>
          </ac:picMkLst>
        </pc:picChg>
        <pc:picChg chg="add mod">
          <ac:chgData name="Eva Pospíšilová" userId="ef44361e9047dbc4" providerId="LiveId" clId="{38230C8A-C792-4CA2-857C-4A1E9105EAAE}" dt="2022-04-04T20:29:49.495" v="36" actId="1076"/>
          <ac:picMkLst>
            <pc:docMk/>
            <pc:sldMk cId="1249167977" sldId="289"/>
            <ac:picMk id="1026" creationId="{13D4A7AC-7B02-40FB-A2F6-34014A9EFA15}"/>
          </ac:picMkLst>
        </pc:picChg>
        <pc:picChg chg="add mod">
          <ac:chgData name="Eva Pospíšilová" userId="ef44361e9047dbc4" providerId="LiveId" clId="{38230C8A-C792-4CA2-857C-4A1E9105EAAE}" dt="2022-04-04T20:30:24.820" v="41" actId="1076"/>
          <ac:picMkLst>
            <pc:docMk/>
            <pc:sldMk cId="1249167977" sldId="289"/>
            <ac:picMk id="1028" creationId="{0E1B9143-354A-4637-B5D5-D354B17078A6}"/>
          </ac:picMkLst>
        </pc:picChg>
        <pc:picChg chg="add mod">
          <ac:chgData name="Eva Pospíšilová" userId="ef44361e9047dbc4" providerId="LiveId" clId="{38230C8A-C792-4CA2-857C-4A1E9105EAAE}" dt="2022-04-04T20:30:20.622" v="40" actId="732"/>
          <ac:picMkLst>
            <pc:docMk/>
            <pc:sldMk cId="1249167977" sldId="289"/>
            <ac:picMk id="1030" creationId="{A095DF0E-70AF-42C0-B87D-AD7270F554B0}"/>
          </ac:picMkLst>
        </pc:picChg>
      </pc:sldChg>
      <pc:sldChg chg="modSp mod modTransition">
        <pc:chgData name="Eva Pospíšilová" userId="ef44361e9047dbc4" providerId="LiveId" clId="{38230C8A-C792-4CA2-857C-4A1E9105EAAE}" dt="2022-04-04T20:53:33.333" v="113" actId="20577"/>
        <pc:sldMkLst>
          <pc:docMk/>
          <pc:sldMk cId="1400394654" sldId="290"/>
        </pc:sldMkLst>
        <pc:spChg chg="mod">
          <ac:chgData name="Eva Pospíšilová" userId="ef44361e9047dbc4" providerId="LiveId" clId="{38230C8A-C792-4CA2-857C-4A1E9105EAAE}" dt="2022-04-04T20:53:33.333" v="113" actId="20577"/>
          <ac:spMkLst>
            <pc:docMk/>
            <pc:sldMk cId="1400394654" sldId="290"/>
            <ac:spMk id="3" creationId="{00000000-0000-0000-0000-000000000000}"/>
          </ac:spMkLst>
        </pc:spChg>
      </pc:sldChg>
      <pc:sldChg chg="addSp modSp add mod">
        <pc:chgData name="Eva Pospíšilová" userId="ef44361e9047dbc4" providerId="LiveId" clId="{38230C8A-C792-4CA2-857C-4A1E9105EAAE}" dt="2022-04-04T20:51:48.042" v="97" actId="20577"/>
        <pc:sldMkLst>
          <pc:docMk/>
          <pc:sldMk cId="1837745754" sldId="291"/>
        </pc:sldMkLst>
        <pc:spChg chg="mod">
          <ac:chgData name="Eva Pospíšilová" userId="ef44361e9047dbc4" providerId="LiveId" clId="{38230C8A-C792-4CA2-857C-4A1E9105EAAE}" dt="2022-04-04T20:41:22.754" v="48" actId="1076"/>
          <ac:spMkLst>
            <pc:docMk/>
            <pc:sldMk cId="1837745754" sldId="291"/>
            <ac:spMk id="2" creationId="{00000000-0000-0000-0000-000000000000}"/>
          </ac:spMkLst>
        </pc:spChg>
        <pc:spChg chg="mod">
          <ac:chgData name="Eva Pospíšilová" userId="ef44361e9047dbc4" providerId="LiveId" clId="{38230C8A-C792-4CA2-857C-4A1E9105EAAE}" dt="2022-04-04T20:51:48.042" v="97" actId="20577"/>
          <ac:spMkLst>
            <pc:docMk/>
            <pc:sldMk cId="1837745754" sldId="291"/>
            <ac:spMk id="3" creationId="{00000000-0000-0000-0000-000000000000}"/>
          </ac:spMkLst>
        </pc:spChg>
        <pc:picChg chg="add mod">
          <ac:chgData name="Eva Pospíšilová" userId="ef44361e9047dbc4" providerId="LiveId" clId="{38230C8A-C792-4CA2-857C-4A1E9105EAAE}" dt="2022-04-04T20:41:41.324" v="56" actId="1036"/>
          <ac:picMkLst>
            <pc:docMk/>
            <pc:sldMk cId="1837745754" sldId="291"/>
            <ac:picMk id="2050" creationId="{9C84ACC1-D672-4B3A-9ED8-5C3B49438411}"/>
          </ac:picMkLst>
        </pc:picChg>
      </pc:sldChg>
      <pc:sldChg chg="addSp modSp add mod">
        <pc:chgData name="Eva Pospíšilová" userId="ef44361e9047dbc4" providerId="LiveId" clId="{38230C8A-C792-4CA2-857C-4A1E9105EAAE}" dt="2022-04-04T20:52:20.926" v="112" actId="1076"/>
        <pc:sldMkLst>
          <pc:docMk/>
          <pc:sldMk cId="2021968661" sldId="292"/>
        </pc:sldMkLst>
        <pc:spChg chg="mod">
          <ac:chgData name="Eva Pospíšilová" userId="ef44361e9047dbc4" providerId="LiveId" clId="{38230C8A-C792-4CA2-857C-4A1E9105EAAE}" dt="2022-04-04T20:52:12.101" v="110" actId="14100"/>
          <ac:spMkLst>
            <pc:docMk/>
            <pc:sldMk cId="2021968661" sldId="292"/>
            <ac:spMk id="3" creationId="{00000000-0000-0000-0000-000000000000}"/>
          </ac:spMkLst>
        </pc:spChg>
        <pc:picChg chg="add mod">
          <ac:chgData name="Eva Pospíšilová" userId="ef44361e9047dbc4" providerId="LiveId" clId="{38230C8A-C792-4CA2-857C-4A1E9105EAAE}" dt="2022-04-04T20:47:42.227" v="60" actId="1076"/>
          <ac:picMkLst>
            <pc:docMk/>
            <pc:sldMk cId="2021968661" sldId="292"/>
            <ac:picMk id="3074" creationId="{0AE961B2-657C-462D-A17B-34D6AC0F0E24}"/>
          </ac:picMkLst>
        </pc:picChg>
        <pc:picChg chg="add mod">
          <ac:chgData name="Eva Pospíšilová" userId="ef44361e9047dbc4" providerId="LiveId" clId="{38230C8A-C792-4CA2-857C-4A1E9105EAAE}" dt="2022-04-04T20:52:20.926" v="112" actId="1076"/>
          <ac:picMkLst>
            <pc:docMk/>
            <pc:sldMk cId="2021968661" sldId="292"/>
            <ac:picMk id="3076" creationId="{89695D3A-8BA9-443D-AEEC-36FF58A507D1}"/>
          </ac:picMkLst>
        </pc:picChg>
      </pc:sldChg>
    </pc:docChg>
  </pc:docChgLst>
  <pc:docChgLst>
    <pc:chgData name="Eva Pospíšilová" userId="ef44361e9047dbc4" providerId="LiveId" clId="{59C63CC1-7AE8-4E0B-AA7F-8BE5CC83D812}"/>
    <pc:docChg chg="custSel delSld modSld">
      <pc:chgData name="Eva Pospíšilová" userId="ef44361e9047dbc4" providerId="LiveId" clId="{59C63CC1-7AE8-4E0B-AA7F-8BE5CC83D812}" dt="2023-05-18T17:58:38.876" v="335" actId="2696"/>
      <pc:docMkLst>
        <pc:docMk/>
      </pc:docMkLst>
      <pc:sldChg chg="modSp mod">
        <pc:chgData name="Eva Pospíšilová" userId="ef44361e9047dbc4" providerId="LiveId" clId="{59C63CC1-7AE8-4E0B-AA7F-8BE5CC83D812}" dt="2023-05-18T16:00:40.830" v="2" actId="20577"/>
        <pc:sldMkLst>
          <pc:docMk/>
          <pc:sldMk cId="3478844467" sldId="256"/>
        </pc:sldMkLst>
        <pc:spChg chg="mod">
          <ac:chgData name="Eva Pospíšilová" userId="ef44361e9047dbc4" providerId="LiveId" clId="{59C63CC1-7AE8-4E0B-AA7F-8BE5CC83D812}" dt="2023-05-18T16:00:40.830" v="2" actId="20577"/>
          <ac:spMkLst>
            <pc:docMk/>
            <pc:sldMk cId="3478844467" sldId="256"/>
            <ac:spMk id="4" creationId="{00000000-0000-0000-0000-000000000000}"/>
          </ac:spMkLst>
        </pc:spChg>
      </pc:sldChg>
      <pc:sldChg chg="modSp mod">
        <pc:chgData name="Eva Pospíšilová" userId="ef44361e9047dbc4" providerId="LiveId" clId="{59C63CC1-7AE8-4E0B-AA7F-8BE5CC83D812}" dt="2023-05-18T16:02:15.173" v="50" actId="20577"/>
        <pc:sldMkLst>
          <pc:docMk/>
          <pc:sldMk cId="1327604221" sldId="262"/>
        </pc:sldMkLst>
        <pc:spChg chg="mod">
          <ac:chgData name="Eva Pospíšilová" userId="ef44361e9047dbc4" providerId="LiveId" clId="{59C63CC1-7AE8-4E0B-AA7F-8BE5CC83D812}" dt="2023-05-18T16:02:15.173" v="50" actId="20577"/>
          <ac:spMkLst>
            <pc:docMk/>
            <pc:sldMk cId="1327604221" sldId="262"/>
            <ac:spMk id="3" creationId="{00000000-0000-0000-0000-000000000000}"/>
          </ac:spMkLst>
        </pc:spChg>
      </pc:sldChg>
      <pc:sldChg chg="del">
        <pc:chgData name="Eva Pospíšilová" userId="ef44361e9047dbc4" providerId="LiveId" clId="{59C63CC1-7AE8-4E0B-AA7F-8BE5CC83D812}" dt="2023-05-18T17:58:38.876" v="335" actId="2696"/>
        <pc:sldMkLst>
          <pc:docMk/>
          <pc:sldMk cId="1648676340" sldId="286"/>
        </pc:sldMkLst>
      </pc:sldChg>
      <pc:sldChg chg="addSp delSp modSp mod">
        <pc:chgData name="Eva Pospíšilová" userId="ef44361e9047dbc4" providerId="LiveId" clId="{59C63CC1-7AE8-4E0B-AA7F-8BE5CC83D812}" dt="2023-05-18T17:23:07.377" v="334" actId="20577"/>
        <pc:sldMkLst>
          <pc:docMk/>
          <pc:sldMk cId="1249167977" sldId="289"/>
        </pc:sldMkLst>
        <pc:spChg chg="add mod">
          <ac:chgData name="Eva Pospíšilová" userId="ef44361e9047dbc4" providerId="LiveId" clId="{59C63CC1-7AE8-4E0B-AA7F-8BE5CC83D812}" dt="2023-05-18T17:23:07.377" v="334" actId="20577"/>
          <ac:spMkLst>
            <pc:docMk/>
            <pc:sldMk cId="1249167977" sldId="289"/>
            <ac:spMk id="7" creationId="{549E9D6C-F465-8EAF-52BB-644320C1EF5D}"/>
          </ac:spMkLst>
        </pc:spChg>
        <pc:spChg chg="add mod">
          <ac:chgData name="Eva Pospíšilová" userId="ef44361e9047dbc4" providerId="LiveId" clId="{59C63CC1-7AE8-4E0B-AA7F-8BE5CC83D812}" dt="2023-05-18T17:22:44.630" v="332" actId="20577"/>
          <ac:spMkLst>
            <pc:docMk/>
            <pc:sldMk cId="1249167977" sldId="289"/>
            <ac:spMk id="8" creationId="{5CA66588-993F-4355-F34D-92A200028900}"/>
          </ac:spMkLst>
        </pc:spChg>
        <pc:picChg chg="add del mod">
          <ac:chgData name="Eva Pospíšilová" userId="ef44361e9047dbc4" providerId="LiveId" clId="{59C63CC1-7AE8-4E0B-AA7F-8BE5CC83D812}" dt="2023-05-18T17:16:15.579" v="64" actId="478"/>
          <ac:picMkLst>
            <pc:docMk/>
            <pc:sldMk cId="1249167977" sldId="289"/>
            <ac:picMk id="5" creationId="{8FF534D6-8122-5CB4-F762-7928AD6EAFF1}"/>
          </ac:picMkLst>
        </pc:picChg>
        <pc:picChg chg="add mod">
          <ac:chgData name="Eva Pospíšilová" userId="ef44361e9047dbc4" providerId="LiveId" clId="{59C63CC1-7AE8-4E0B-AA7F-8BE5CC83D812}" dt="2023-05-18T17:17:06.655" v="81" actId="1076"/>
          <ac:picMkLst>
            <pc:docMk/>
            <pc:sldMk cId="1249167977" sldId="289"/>
            <ac:picMk id="6" creationId="{CB2C014E-4FF6-399A-AE0A-6C854E0DD641}"/>
          </ac:picMkLst>
        </pc:picChg>
        <pc:picChg chg="mod">
          <ac:chgData name="Eva Pospíšilová" userId="ef44361e9047dbc4" providerId="LiveId" clId="{59C63CC1-7AE8-4E0B-AA7F-8BE5CC83D812}" dt="2023-05-18T17:17:06.655" v="81" actId="1076"/>
          <ac:picMkLst>
            <pc:docMk/>
            <pc:sldMk cId="1249167977" sldId="289"/>
            <ac:picMk id="1026" creationId="{13D4A7AC-7B02-40FB-A2F6-34014A9EFA15}"/>
          </ac:picMkLst>
        </pc:picChg>
        <pc:picChg chg="add del mod">
          <ac:chgData name="Eva Pospíšilová" userId="ef44361e9047dbc4" providerId="LiveId" clId="{59C63CC1-7AE8-4E0B-AA7F-8BE5CC83D812}" dt="2023-05-18T17:16:08.668" v="61" actId="478"/>
          <ac:picMkLst>
            <pc:docMk/>
            <pc:sldMk cId="1249167977" sldId="289"/>
            <ac:picMk id="1028" creationId="{0E1B9143-354A-4637-B5D5-D354B17078A6}"/>
          </ac:picMkLst>
        </pc:picChg>
        <pc:picChg chg="mod">
          <ac:chgData name="Eva Pospíšilová" userId="ef44361e9047dbc4" providerId="LiveId" clId="{59C63CC1-7AE8-4E0B-AA7F-8BE5CC83D812}" dt="2023-05-18T17:17:17.515" v="83" actId="1076"/>
          <ac:picMkLst>
            <pc:docMk/>
            <pc:sldMk cId="1249167977" sldId="289"/>
            <ac:picMk id="1030" creationId="{A095DF0E-70AF-42C0-B87D-AD7270F554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DAD7-A851-4730-9085-F76F45AAEE9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09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18.05.2023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18.05.2023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18.05.2023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18.05.2023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18.05.2023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18.05.2023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18.05.2023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18.05.2023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veda/2445481-naprosta-nahoda-geologove-u-brna-nasli-ulomky-keramicke-venuse" TargetMode="External"/><Relationship Id="rId2" Type="http://schemas.openxmlformats.org/officeDocument/2006/relationships/hyperlink" Target="http://www.vscht.cz/met/stranky/vyuka/predmety/koroze_materialu_pro_restauratory/kadm/pdf/2_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tsy.net/article/artsy-editorial-centuries-old-japanese-tradition-mending-broken-ceramics-gold/" TargetMode="External"/><Relationship Id="rId4" Type="http://schemas.openxmlformats.org/officeDocument/2006/relationships/hyperlink" Target="https://en.wikipedia.org/wiki/Kintsugi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incugi" TargetMode="External"/><Relationship Id="rId3" Type="http://schemas.openxmlformats.org/officeDocument/2006/relationships/hyperlink" Target="http://www.ceskatelevize.cz/ct24/veda/2445481-naprosta-nahoda-geologove-u-brna-nasli-ulomky-keramicke-venuse" TargetMode="External"/><Relationship Id="rId7" Type="http://schemas.openxmlformats.org/officeDocument/2006/relationships/hyperlink" Target="https://adoc.tips/queue/restaurovani-archeologicke-keramiky-a-porcelanu-v-souladu-s-.html" TargetMode="External"/><Relationship Id="rId2" Type="http://schemas.openxmlformats.org/officeDocument/2006/relationships/hyperlink" Target="https://www.novinky.cz/cestovani/276483-pavlov-novomlynska-nadrz-a-lovci-mamutu-ve-vestonici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eralogie.sci.muni.cz/kap_4_3_optika/epidot.htm" TargetMode="External"/><Relationship Id="rId5" Type="http://schemas.openxmlformats.org/officeDocument/2006/relationships/hyperlink" Target="https://www.ceskestavby.cz/clanky/jak-posuzovat-stav-starsiho-domu-24306.html" TargetMode="External"/><Relationship Id="rId4" Type="http://schemas.openxmlformats.org/officeDocument/2006/relationships/hyperlink" Target="https://www.ceskestavby.cz/clanky/jak-vycistit-porcelan-keramiku-2012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 dirty="0"/>
              <a:t>Keramika </a:t>
            </a:r>
            <a:br>
              <a:rPr lang="cs-CZ" sz="7200" dirty="0"/>
            </a:br>
            <a:r>
              <a:rPr lang="cs-CZ" sz="7200" dirty="0"/>
              <a:t>a její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89574" y="6604084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en-US" sz="1050" dirty="0">
                <a:solidFill>
                  <a:srgbClr val="283658"/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242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působením vysoké RV na předmět dochází k transportu rozpustných solí materiálem, následná rekrystalizace způsobuje zvýšení tlaku na strukturu</a:t>
            </a:r>
          </a:p>
          <a:p>
            <a:pPr marL="800100" lvl="1" indent="-342900"/>
            <a:r>
              <a:rPr lang="cs-CZ" sz="1800" dirty="0"/>
              <a:t>vlivem nízké RV dochází k tvorbě solných výkvětů na povrchu keramických předmětů</a:t>
            </a:r>
          </a:p>
          <a:p>
            <a:pPr marL="1485900" lvl="2" indent="-342900"/>
            <a:r>
              <a:rPr lang="cs-CZ" sz="1600" dirty="0"/>
              <a:t>bílé výkvěty – způsobeny přítomností síranů, některé z nichž obsahují krystalickou vodu a mohou tak měnit objem a způsobovat tlak</a:t>
            </a:r>
          </a:p>
          <a:p>
            <a:pPr marL="1485900" lvl="2" indent="-342900"/>
            <a:r>
              <a:rPr lang="cs-CZ" sz="1600" dirty="0"/>
              <a:t>barevné výkvěty – soli obsahují barevné příměsi (např. Fe)</a:t>
            </a:r>
          </a:p>
          <a:p>
            <a:pPr marL="1485900" lvl="2" indent="-342900"/>
            <a:r>
              <a:rPr lang="cs-CZ" sz="1600" dirty="0"/>
              <a:t>vápenný nálet – způsoben přítomností uhličitanu vápenatého</a:t>
            </a:r>
          </a:p>
          <a:p>
            <a:pPr marL="1485900" lvl="2" indent="-342900"/>
            <a:r>
              <a:rPr lang="cs-CZ" sz="1600" dirty="0"/>
              <a:t>vápenný závoj – vznik karbonatací vyplaveného vápenného hydrátu vzdušným oxidem uhličitým</a:t>
            </a:r>
          </a:p>
          <a:p>
            <a:pPr marL="1485900" lvl="2" indent="-342900"/>
            <a:endParaRPr lang="cs-CZ" sz="1600" dirty="0"/>
          </a:p>
          <a:p>
            <a:pPr marL="1485900" lvl="2" indent="-342900"/>
            <a:endParaRPr lang="cs-CZ" sz="1600" dirty="0"/>
          </a:p>
          <a:p>
            <a:pPr lvl="2" indent="0">
              <a:buNone/>
            </a:pPr>
            <a:endParaRPr lang="cs-CZ" sz="1600" dirty="0"/>
          </a:p>
          <a:p>
            <a:pPr lvl="2" indent="0">
              <a:buNone/>
            </a:pPr>
            <a:endParaRPr lang="cs-CZ" sz="1600" dirty="0"/>
          </a:p>
          <a:p>
            <a:pPr lvl="2" indent="0">
              <a:buNone/>
            </a:pPr>
            <a:r>
              <a:rPr lang="cs-CZ" sz="1600" dirty="0"/>
              <a:t>                                              [3]                                                [4]</a:t>
            </a:r>
          </a:p>
          <a:p>
            <a:r>
              <a:rPr lang="cs-CZ" sz="1800" b="0" cap="small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92965"/>
            <a:ext cx="2700000" cy="18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9"/>
          <a:stretch/>
        </p:blipFill>
        <p:spPr>
          <a:xfrm>
            <a:off x="1760312" y="4892964"/>
            <a:ext cx="2564948" cy="1800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bezprašné prostředí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prostředí bez rizik mechanického poškození z důvodu křehkosti keramiky – v depozitáři i při vystavování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stabilní klimatické podmínky bez výkyvů t a RV</a:t>
            </a:r>
          </a:p>
          <a:p>
            <a:pPr marL="800100" lvl="1" indent="-342900"/>
            <a:r>
              <a:rPr lang="cs-CZ" sz="1800"/>
              <a:t>relativní vlhkost 45 – 65% </a:t>
            </a:r>
          </a:p>
          <a:p>
            <a:pPr marL="800100" lvl="1" indent="-342900"/>
            <a:r>
              <a:rPr lang="cs-CZ" sz="1800"/>
              <a:t>t</a:t>
            </a:r>
            <a:r>
              <a:rPr lang="cs-CZ" sz="1800" b="0"/>
              <a:t>eplota 15 – 20 °C</a:t>
            </a:r>
          </a:p>
          <a:p>
            <a:pPr marL="800100" lvl="1" indent="-342900"/>
            <a:r>
              <a:rPr lang="cs-CZ" sz="1800"/>
              <a:t>celková roční expozice 100 000 lx/h/rok</a:t>
            </a:r>
          </a:p>
          <a:p>
            <a:pPr marL="800100" lvl="1" indent="-342900"/>
            <a:r>
              <a:rPr lang="cs-CZ" sz="1800"/>
              <a:t>intenzita osvětlení max. 50 lx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analýza materiálu – slinutost, barva střepu/glazury, zjištění chemického složení, stanovení teploty výpalu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sestavení střepů na sucho, odhad tvaru, není-li patrný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stanovení pravděpodobného způsobu výroby (litím, točením)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datace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zjištění charakteru poškození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pic>
        <p:nvPicPr>
          <p:cNvPr id="4" name="Obrázek 3" descr="miska stredodunajska2.jpg"/>
          <p:cNvPicPr/>
          <p:nvPr/>
        </p:nvPicPr>
        <p:blipFill>
          <a:blip r:embed="rId2" cstate="print"/>
          <a:srcRect t="3484" b="9418"/>
          <a:stretch>
            <a:fillRect/>
          </a:stretch>
        </p:blipFill>
        <p:spPr>
          <a:xfrm>
            <a:off x="3995936" y="4819780"/>
            <a:ext cx="3794760" cy="157988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8136904" cy="531786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mikropetrografická analýza – studium mikrostruktury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polarizační mikroskop</a:t>
            </a:r>
          </a:p>
          <a:p>
            <a:pPr marL="800100" lvl="1" indent="-342900"/>
            <a:r>
              <a:rPr lang="cs-CZ" sz="1800" dirty="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 dirty="0"/>
              <a:t>p</a:t>
            </a:r>
            <a:r>
              <a:rPr lang="cs-CZ" sz="1800" b="0" dirty="0"/>
              <a:t>ři zkřížených nikolech (polarizátor i analyzátor) - </a:t>
            </a:r>
            <a:r>
              <a:rPr lang="cs-CZ" sz="1800" dirty="0"/>
              <a:t>polarizátor propouští světlo polarizované v rovině předozadní a analyzátor propouští světlo kmitající v rovině pravolevé, umožňuje rozlišit izotropní a neizotropní látky, studium výše dvojlomu nebo zhášení minerálů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další analytické metody                                                                     </a:t>
            </a:r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8064896" cy="531786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  <a:r>
              <a:rPr lang="en-US" sz="1800" b="0" cap="small" dirty="0"/>
              <a:t> </a:t>
            </a:r>
            <a:r>
              <a:rPr lang="cs-CZ" sz="1800" b="0" cap="small" dirty="0"/>
              <a:t>– příklady použití analytických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R</a:t>
            </a:r>
            <a:r>
              <a:rPr lang="cs-CZ" sz="1800" b="0" dirty="0"/>
              <a:t>entgenov</a:t>
            </a:r>
            <a:r>
              <a:rPr lang="en-US" sz="1800" b="0" dirty="0"/>
              <a:t>á</a:t>
            </a:r>
            <a:r>
              <a:rPr lang="cs-CZ" sz="1800" b="0" dirty="0"/>
              <a:t> počítačov</a:t>
            </a:r>
            <a:r>
              <a:rPr lang="en-US" sz="1800" b="0" dirty="0"/>
              <a:t>á</a:t>
            </a:r>
            <a:r>
              <a:rPr lang="cs-CZ" sz="1800" b="0" dirty="0"/>
              <a:t> tomografie</a:t>
            </a:r>
            <a:r>
              <a:rPr lang="en-US" sz="1800" b="0" dirty="0"/>
              <a:t> (CT)</a:t>
            </a:r>
            <a:r>
              <a:rPr lang="cs-CZ" sz="1800" b="0" dirty="0"/>
              <a:t> v neinvazivním studiu výrobní techniky keramických nádob – modelové nádoby byly vyrobeny pomocí různých historických postupů a pomocí CT byla zkoumána vnitřní struktura závisející na typu výrobní techniky; na základě porovnání s reálnými vzorky </a:t>
            </a:r>
            <a:r>
              <a:rPr lang="en-US" sz="1800" b="0" dirty="0"/>
              <a:t>je </a:t>
            </a:r>
            <a:r>
              <a:rPr lang="cs-CZ" sz="1800" b="0" dirty="0"/>
              <a:t>možná identifikace výrobní techniky (</a:t>
            </a:r>
            <a:r>
              <a:rPr lang="cs-CZ" sz="1800" b="0" i="1" dirty="0"/>
              <a:t>Sanger, 2016</a:t>
            </a:r>
            <a:r>
              <a:rPr lang="en-US" sz="1800" b="0" i="1" dirty="0"/>
              <a:t>; </a:t>
            </a:r>
            <a:r>
              <a:rPr lang="en-US" sz="1800" b="0" i="1" dirty="0" err="1"/>
              <a:t>vč</a:t>
            </a:r>
            <a:r>
              <a:rPr lang="en-US" sz="1800" b="0" i="1" dirty="0"/>
              <a:t>. </a:t>
            </a:r>
            <a:r>
              <a:rPr lang="en-US" sz="1800" b="0" i="1" dirty="0" err="1"/>
              <a:t>obrázků</a:t>
            </a:r>
            <a:r>
              <a:rPr lang="cs-CZ" sz="1800" b="0" dirty="0"/>
              <a:t>)</a:t>
            </a:r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D4A7AC-7B02-40FB-A2F6-34014A9EF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3"/>
          <a:stretch/>
        </p:blipFill>
        <p:spPr bwMode="auto">
          <a:xfrm>
            <a:off x="496018" y="3297007"/>
            <a:ext cx="3746051" cy="13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95DF0E-70AF-42C0-B87D-AD7270F55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4"/>
          <a:stretch/>
        </p:blipFill>
        <p:spPr bwMode="auto">
          <a:xfrm>
            <a:off x="4201846" y="3187198"/>
            <a:ext cx="4551457" cy="31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B2C014E-4FF6-399A-AE0A-6C854E0DD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2"/>
          <a:stretch/>
        </p:blipFill>
        <p:spPr bwMode="auto">
          <a:xfrm>
            <a:off x="411887" y="4869160"/>
            <a:ext cx="3522596" cy="13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E9D6C-F465-8EAF-52BB-644320C1EF5D}"/>
              </a:ext>
            </a:extLst>
          </p:cNvPr>
          <p:cNvSpPr txBox="1"/>
          <p:nvPr/>
        </p:nvSpPr>
        <p:spPr>
          <a:xfrm>
            <a:off x="251520" y="6306471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(a) </a:t>
            </a:r>
            <a:r>
              <a:rPr lang="en-US" sz="1400" dirty="0" err="1">
                <a:solidFill>
                  <a:schemeClr val="tx2"/>
                </a:solidFill>
              </a:rPr>
              <a:t>Postup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výroby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keramické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nádoby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stáčením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válečku</a:t>
            </a:r>
            <a:r>
              <a:rPr lang="en-US" sz="1400" dirty="0">
                <a:solidFill>
                  <a:schemeClr val="tx2"/>
                </a:solidFill>
              </a:rPr>
              <a:t>; (b) </a:t>
            </a:r>
            <a:r>
              <a:rPr lang="en-US" sz="1400" dirty="0" err="1">
                <a:solidFill>
                  <a:schemeClr val="tx2"/>
                </a:solidFill>
              </a:rPr>
              <a:t>spoje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válečků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tvaru</a:t>
            </a:r>
            <a:r>
              <a:rPr lang="en-US" sz="1400" dirty="0">
                <a:solidFill>
                  <a:schemeClr val="tx2"/>
                </a:solidFill>
              </a:rPr>
              <a:t> U (</a:t>
            </a:r>
            <a:r>
              <a:rPr lang="en-US" sz="1400" dirty="0" err="1">
                <a:solidFill>
                  <a:schemeClr val="tx2"/>
                </a:solidFill>
              </a:rPr>
              <a:t>vlevo</a:t>
            </a:r>
            <a:r>
              <a:rPr lang="en-US" sz="1400" dirty="0">
                <a:solidFill>
                  <a:schemeClr val="tx2"/>
                </a:solidFill>
              </a:rPr>
              <a:t>) a N (</a:t>
            </a:r>
            <a:r>
              <a:rPr lang="en-US" sz="1400" dirty="0" err="1">
                <a:solidFill>
                  <a:schemeClr val="tx2"/>
                </a:solidFill>
              </a:rPr>
              <a:t>vpravo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66588-993F-4355-F34D-92A200028900}"/>
              </a:ext>
            </a:extLst>
          </p:cNvPr>
          <p:cNvSpPr txBox="1"/>
          <p:nvPr/>
        </p:nvSpPr>
        <p:spPr>
          <a:xfrm>
            <a:off x="3854312" y="5923937"/>
            <a:ext cx="506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                                                                   (b)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16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4955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8064896" cy="531786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  <a:r>
              <a:rPr lang="en-US" sz="1800" b="0" cap="small" dirty="0"/>
              <a:t> </a:t>
            </a:r>
            <a:r>
              <a:rPr lang="cs-CZ" sz="1800" b="0" cap="small" dirty="0"/>
              <a:t>– příklady použití analytických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Ramanova spektrometrie v neinvazivní materiálové analýze glazury keramického fragmentu (vč. kaliv či barviv) – byla identifikována tradiční olovnatá glazura, zajímavostí však byla přítomnost mikročásteček drceného recyklovaného skla, které se při výrobě glazury přidávalo (jiné složení, jiné vlastnosti) (</a:t>
            </a:r>
            <a:r>
              <a:rPr lang="cs-CZ" sz="1800" b="0" i="1" dirty="0"/>
              <a:t>Caggiani, 2020</a:t>
            </a:r>
            <a:r>
              <a:rPr lang="en-US" sz="1800" b="0" i="1" dirty="0"/>
              <a:t>; </a:t>
            </a:r>
            <a:r>
              <a:rPr lang="en-US" sz="1800" b="0" i="1" dirty="0" err="1"/>
              <a:t>vč</a:t>
            </a:r>
            <a:r>
              <a:rPr lang="en-US" sz="1800" b="0" i="1" dirty="0"/>
              <a:t>. </a:t>
            </a:r>
            <a:r>
              <a:rPr lang="en-US" sz="1800" b="0" i="1" dirty="0" err="1"/>
              <a:t>obrázků</a:t>
            </a:r>
            <a:r>
              <a:rPr lang="cs-CZ" sz="1800" b="0" dirty="0"/>
              <a:t>)</a:t>
            </a:r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  <p:pic>
        <p:nvPicPr>
          <p:cNvPr id="2050" name="Picture 2" descr="Details are in the caption following the image">
            <a:extLst>
              <a:ext uri="{FF2B5EF4-FFF2-40B4-BE49-F238E27FC236}">
                <a16:creationId xmlns:a16="http://schemas.microsoft.com/office/drawing/2014/main" id="{9C84ACC1-D672-4B3A-9ED8-5C3B4943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4907"/>
            <a:ext cx="3584674" cy="39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4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63464"/>
            <a:ext cx="4483189" cy="5105400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průzkum</a:t>
            </a:r>
            <a:r>
              <a:rPr lang="en-US" sz="1800" b="0" cap="small" dirty="0"/>
              <a:t> </a:t>
            </a:r>
            <a:r>
              <a:rPr lang="cs-CZ" sz="1800" b="0" cap="small" dirty="0"/>
              <a:t>– příklady použití analytických 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Mikroinvazivní materiálový průzkum hloubkového profil</a:t>
            </a:r>
            <a:r>
              <a:rPr lang="en-US" sz="1800" b="0" dirty="0"/>
              <a:t>u</a:t>
            </a:r>
            <a:r>
              <a:rPr lang="cs-CZ" sz="1800" b="0" dirty="0"/>
              <a:t> keramiky metodou LIBS (spektroskopie laserem buzeného plazmatu) – st</a:t>
            </a:r>
            <a:r>
              <a:rPr lang="en-US" sz="1800" b="0" dirty="0"/>
              <a:t>u</a:t>
            </a:r>
            <a:r>
              <a:rPr lang="cs-CZ" sz="1800" b="0" dirty="0"/>
              <a:t>dium prvkového složení zacílením většího množství laserových pulzů (zde 100) do jednoho místa (čím více pulzů, tím větší hloubka kráteru), nejprve získaný signál odpovídá glazuře, poté keramickému střepu (</a:t>
            </a:r>
            <a:r>
              <a:rPr lang="cs-CZ" sz="1800" b="0" i="1" dirty="0"/>
              <a:t>López, 2005</a:t>
            </a:r>
            <a:r>
              <a:rPr lang="en-US" sz="1800" b="0" i="1" dirty="0"/>
              <a:t>; </a:t>
            </a:r>
            <a:r>
              <a:rPr lang="en-US" sz="1800" b="0" i="1" dirty="0" err="1"/>
              <a:t>vč.obrázků</a:t>
            </a:r>
            <a:r>
              <a:rPr lang="cs-CZ" sz="1800" b="0" dirty="0"/>
              <a:t>)</a:t>
            </a:r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E961B2-657C-462D-A17B-34D6AC0F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04" y="1063464"/>
            <a:ext cx="3429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695D3A-8BA9-443D-AEEC-36FF58A5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25106"/>
            <a:ext cx="3168948" cy="2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6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nejčastější původci znečištění: hlína, solné výkvěty, zbytky potravin a produkty jejich rozkladu, barvy, předchozí konzervátorské zásahy, atp.</a:t>
            </a:r>
          </a:p>
          <a:p>
            <a:pPr marL="800100" lvl="1" indent="-342900">
              <a:lnSpc>
                <a:spcPct val="124000"/>
              </a:lnSpc>
            </a:pPr>
            <a:r>
              <a:rPr lang="cs-CZ" sz="1800"/>
              <a:t>v případě obalení předmětu hlínou je nutno očištěnou hlínu uchovat a prozkoumat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mechanické čištění – suché, mokré (destilovanou vodou)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 čištění s použitím chemických látek je dobré přistupovat na základě zkušební aplikace (ideálně na skrytém místě) a vždy od méně agresivních prostředků, např. ethanol, aceton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 některých typů znečištění, např. krust, se k čištění dokonce nepřistupuje, mohlo by dojít k poškození původního materiálu; tento typ znečištění je také někdy zachováván ve smyslu vývoje předmětu v čase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zejména u neglazované archeologické keramiky je důležitá šetrná manipulace, aby nedocházelo procesem čištění k poškození střepu, obzvláště u keramiky s nízkou teplotou výpalu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odstranění starých doplňků a jiných zásahů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54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pomocí destilované/deionizované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některé soli (např. sírany) mají ve vodě nízkou rozpustnost, lze je ale odstranit vyluhováním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luhování ponorem, zábaly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kontrola průběhu desalinace - stanovení přítomnosti solí ve výluhu, např. titračně nebo pomocí iontově selektivní elektrody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do destilované vody pro desalinaci lze přidat antimikrobiální přípravky (např. thymol)</a:t>
            </a:r>
          </a:p>
          <a:p>
            <a:endParaRPr lang="cs-CZ" sz="1800" b="0"/>
          </a:p>
          <a:p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 lnSpcReduction="10000"/>
          </a:bodyPr>
          <a:lstStyle/>
          <a:p>
            <a:r>
              <a:rPr lang="cs-CZ" b="0" cap="small" dirty="0"/>
              <a:t>keramická hlína</a:t>
            </a:r>
            <a:r>
              <a:rPr lang="cs-CZ" b="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jemnozrnný materiál pro výrobu keramiky, který po smísení s vodou získává plasticitu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 tvořena především hlinitokřemičitany, jako doprovodné prvky se často vyskytují např. železo, alkalické kovy nebo kovy alkalických zemin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hlavní složkou jsou minerály ze skupiny fylosilikátů (vrstevnatých silikátů), především </a:t>
            </a:r>
            <a:r>
              <a:rPr lang="cs-CZ" sz="1800" dirty="0">
                <a:sym typeface="Wingdings" pitchFamily="2" charset="2"/>
              </a:rPr>
              <a:t>kaolinit</a:t>
            </a:r>
            <a:r>
              <a:rPr lang="cs-CZ" sz="1800" b="0" dirty="0">
                <a:sym typeface="Wingdings" pitchFamily="2" charset="2"/>
              </a:rPr>
              <a:t> </a:t>
            </a:r>
            <a:r>
              <a:rPr lang="cs-CZ" sz="1800" b="0" dirty="0"/>
              <a:t>Al</a:t>
            </a:r>
            <a:r>
              <a:rPr lang="cs-CZ" sz="1800" b="0" baseline="-25000" dirty="0"/>
              <a:t>2</a:t>
            </a:r>
            <a:r>
              <a:rPr lang="cs-CZ" sz="1800" b="0" dirty="0"/>
              <a:t>Si</a:t>
            </a:r>
            <a:r>
              <a:rPr lang="cs-CZ" sz="1800" b="0" baseline="-25000" dirty="0"/>
              <a:t>2</a:t>
            </a:r>
            <a:r>
              <a:rPr lang="cs-CZ" sz="1800" b="0" dirty="0"/>
              <a:t>O</a:t>
            </a:r>
            <a:r>
              <a:rPr lang="cs-CZ" sz="1800" b="0" baseline="-25000" dirty="0"/>
              <a:t>5</a:t>
            </a:r>
            <a:r>
              <a:rPr lang="cs-CZ" sz="1800" b="0" dirty="0"/>
              <a:t>(OH)</a:t>
            </a:r>
            <a:r>
              <a:rPr lang="cs-CZ" sz="1800" b="0" baseline="-25000" dirty="0"/>
              <a:t>4</a:t>
            </a:r>
            <a:r>
              <a:rPr lang="cs-CZ" sz="1800" b="0" dirty="0"/>
              <a:t>, dále také </a:t>
            </a:r>
            <a:r>
              <a:rPr lang="cs-CZ" sz="1800" dirty="0"/>
              <a:t>montmorillonit</a:t>
            </a:r>
            <a:r>
              <a:rPr lang="cs-CZ" sz="1800" b="0" dirty="0"/>
              <a:t> (Ca,Na)MgAl</a:t>
            </a:r>
            <a:r>
              <a:rPr lang="cs-CZ" sz="1800" b="0" baseline="-25000" dirty="0"/>
              <a:t>2</a:t>
            </a:r>
            <a:r>
              <a:rPr lang="cs-CZ" sz="1800" b="0" dirty="0"/>
              <a:t>(Si</a:t>
            </a:r>
            <a:r>
              <a:rPr lang="cs-CZ" sz="1800" b="0" baseline="-25000" dirty="0"/>
              <a:t>4</a:t>
            </a:r>
            <a:r>
              <a:rPr lang="cs-CZ" sz="1800" b="0" dirty="0"/>
              <a:t>O</a:t>
            </a:r>
            <a:r>
              <a:rPr lang="cs-CZ" sz="1800" b="0" baseline="-25000" dirty="0"/>
              <a:t>10</a:t>
            </a:r>
            <a:r>
              <a:rPr lang="cs-CZ" sz="1800" b="0" dirty="0"/>
              <a:t>)(OH)</a:t>
            </a:r>
            <a:r>
              <a:rPr lang="cs-CZ" sz="1800" b="0" baseline="-25000" dirty="0"/>
              <a:t>2</a:t>
            </a:r>
            <a:r>
              <a:rPr lang="cs-CZ" sz="1800" b="0" dirty="0"/>
              <a:t> ± nH</a:t>
            </a:r>
            <a:r>
              <a:rPr lang="cs-CZ" sz="1800" b="0" baseline="-25000" dirty="0"/>
              <a:t>2</a:t>
            </a:r>
            <a:r>
              <a:rPr lang="cs-CZ" sz="1800" b="0" dirty="0"/>
              <a:t>O a </a:t>
            </a:r>
            <a:r>
              <a:rPr lang="cs-CZ" sz="1800" dirty="0"/>
              <a:t>illit 	</a:t>
            </a:r>
            <a:r>
              <a:rPr lang="cs-CZ" sz="1800" b="0" dirty="0"/>
              <a:t>(K,H</a:t>
            </a:r>
            <a:r>
              <a:rPr lang="cs-CZ" sz="1800" b="0" baseline="-25000" dirty="0"/>
              <a:t>3</a:t>
            </a:r>
            <a:r>
              <a:rPr lang="cs-CZ" sz="1800" b="0" dirty="0"/>
              <a:t>O)Al</a:t>
            </a:r>
            <a:r>
              <a:rPr lang="cs-CZ" sz="1800" b="0" baseline="-25000" dirty="0"/>
              <a:t>2</a:t>
            </a:r>
            <a:r>
              <a:rPr lang="cs-CZ" sz="1800" b="0" dirty="0"/>
              <a:t>(AlSi</a:t>
            </a:r>
            <a:r>
              <a:rPr lang="cs-CZ" sz="1800" b="0" baseline="-25000" dirty="0"/>
              <a:t>3</a:t>
            </a:r>
            <a:r>
              <a:rPr lang="cs-CZ" sz="1800" b="0" dirty="0"/>
              <a:t>O</a:t>
            </a:r>
            <a:r>
              <a:rPr lang="cs-CZ" sz="1800" b="0" baseline="-25000" dirty="0"/>
              <a:t>10</a:t>
            </a:r>
            <a:r>
              <a:rPr lang="cs-CZ" sz="1800" b="0" dirty="0"/>
              <a:t>)(OH)</a:t>
            </a:r>
            <a:r>
              <a:rPr lang="cs-CZ" sz="1800" b="0" baseline="-25000" dirty="0"/>
              <a:t>2</a:t>
            </a:r>
            <a:r>
              <a:rPr lang="cs-CZ" sz="1800" b="0" dirty="0"/>
              <a:t>; často vznikají zvětráváním živců</a:t>
            </a: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dalšími složkami jsou např. křemen, kalcit, sloučeniny železa nebo organické sloučeniny vzniklé degradací organických materiálů (neplastické materiály), které se do hlíny také cíleně přidávaly jako</a:t>
            </a:r>
            <a:r>
              <a:rPr lang="cs-CZ" sz="1800" b="0" dirty="0"/>
              <a:t> tzv. ostřiva, která ovlivňují vlastnosti keramiky během jejího zpracování, sušení i výpalu.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ponořením do roztoku nebo opakovaným nanášením konsolidačního přípravku na povrch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může být vakuová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cílem je dosáhnout co největší penetrace prostředku do nitra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především organokřemičitany, dále např. roztok polyvinylbutyralu v ethanolu nebo roztok polybutylmethakrylátu v acetonu nebo toluenu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31637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přechází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velká škála používaných lepidel, např:</a:t>
            </a:r>
          </a:p>
          <a:p>
            <a:pPr marL="800100" lvl="1" indent="-342900"/>
            <a:r>
              <a:rPr lang="cs-CZ" sz="1800" dirty="0"/>
              <a:t>kyanoakrylátová – vysoce reaktivní jednosložková lepidla, rychle vytvrzují vzdušnou vlhkostí, tvoří tenký spoj</a:t>
            </a:r>
          </a:p>
          <a:p>
            <a:pPr marL="800100" lvl="1" indent="-342900"/>
            <a:r>
              <a:rPr lang="cs-CZ" sz="1800" dirty="0"/>
              <a:t>epoxidová – vícesložková polymerní lepidla, vytvrzují polykondenzací, lepený spoj vytvrzuje až hodiny, po delší časový interval nemá požadovanou pevnost</a:t>
            </a:r>
          </a:p>
          <a:p>
            <a:pPr marL="800100" lvl="1" indent="-342900"/>
            <a:r>
              <a:rPr lang="cs-CZ" sz="1800" dirty="0"/>
              <a:t>disperzní – tuhnou vlivem vytěkání rozpouštědla, spoj se vytvrzuje poměrně rychle, jsou rozpustná ve vodě, tvoří tenký spoj, např. polyvinylacetátová</a:t>
            </a:r>
          </a:p>
          <a:p>
            <a:pPr marL="800100" lvl="1" indent="-342900"/>
            <a:r>
              <a:rPr lang="cs-CZ" sz="1800" dirty="0"/>
              <a:t>tavná – lepidlo je před nanesením nejprve nutné roztavit, například pomocí tavné pistole, tvoří silnější spoj, lze použít i jako tmel</a:t>
            </a:r>
          </a:p>
          <a:p>
            <a:pPr marL="800100" lvl="1" indent="-342900"/>
            <a:r>
              <a:rPr lang="cs-CZ" sz="1800" dirty="0"/>
              <a:t>š</a:t>
            </a:r>
            <a:r>
              <a:rPr lang="cs-CZ" sz="1800" b="0" dirty="0"/>
              <a:t>elaková – přírodní živice z výměšků červce lakového, obvykle ve formě ethanolového roztoku, tuhnou vlivem vytěkání rozpouštědla, tvoří tenký spoj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 dirty="0"/>
              <a:t>lepení</a:t>
            </a:r>
            <a:endParaRPr lang="cs-CZ" sz="1800" b="0" dirty="0"/>
          </a:p>
          <a:p>
            <a:endParaRPr lang="cs-CZ" sz="1800" b="0" dirty="0"/>
          </a:p>
          <a:p>
            <a:endParaRPr lang="cs-CZ" sz="1800" b="0" dirty="0"/>
          </a:p>
          <a:p>
            <a:endParaRPr lang="cs-CZ" sz="1800" b="0" dirty="0"/>
          </a:p>
          <a:p>
            <a:endParaRPr lang="cs-CZ" sz="1800" b="0" dirty="0"/>
          </a:p>
          <a:p>
            <a:r>
              <a:rPr lang="cs-CZ" sz="1800" b="0" dirty="0"/>
              <a:t>                                          (I)                            (II)                             (III)</a:t>
            </a:r>
          </a:p>
          <a:p>
            <a:endParaRPr lang="cs-CZ" sz="1800" b="0" dirty="0"/>
          </a:p>
          <a:p>
            <a:endParaRPr lang="cs-CZ" sz="1800" b="0" dirty="0"/>
          </a:p>
          <a:p>
            <a:endParaRPr lang="cs-CZ" sz="1800" b="0" dirty="0"/>
          </a:p>
          <a:p>
            <a:endParaRPr lang="cs-CZ" sz="1800" b="0" dirty="0"/>
          </a:p>
          <a:p>
            <a:r>
              <a:rPr lang="cs-CZ" sz="1800" b="0" dirty="0"/>
              <a:t>                                                         (IV)                          (V)</a:t>
            </a:r>
          </a:p>
          <a:p>
            <a:r>
              <a:rPr lang="cs-CZ" sz="1800" b="0" dirty="0"/>
              <a:t>Ukázka použitých lepidel po aplikaci: disperzní (I), kyanoakrylátové (II), tavné (III), epoxidové (IV), šelakové (V)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dirty="0"/>
          </a:p>
          <a:p>
            <a:pPr marL="800100" lvl="1" indent="-342900"/>
            <a:endParaRPr lang="cs-CZ" sz="1600" dirty="0"/>
          </a:p>
        </p:txBody>
      </p:sp>
      <p:pic>
        <p:nvPicPr>
          <p:cNvPr id="4" name="Obrázek 3" descr="P3260222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888259"/>
            <a:ext cx="1564640" cy="1847850"/>
          </a:xfrm>
          <a:prstGeom prst="rect">
            <a:avLst/>
          </a:prstGeom>
        </p:spPr>
      </p:pic>
      <p:pic>
        <p:nvPicPr>
          <p:cNvPr id="5" name="Obrázek 4" descr="P3260234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07568" y="1874980"/>
            <a:ext cx="1543050" cy="1847850"/>
          </a:xfrm>
          <a:prstGeom prst="rect">
            <a:avLst/>
          </a:prstGeom>
        </p:spPr>
      </p:pic>
      <p:pic>
        <p:nvPicPr>
          <p:cNvPr id="6" name="Obrázek 5" descr="P3260245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13881" y="1874980"/>
            <a:ext cx="1673860" cy="1845310"/>
          </a:xfrm>
          <a:prstGeom prst="rect">
            <a:avLst/>
          </a:prstGeom>
        </p:spPr>
      </p:pic>
      <p:pic>
        <p:nvPicPr>
          <p:cNvPr id="7" name="Obrázek 6" descr="P3260264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55776" y="3789040"/>
            <a:ext cx="1572260" cy="1790700"/>
          </a:xfrm>
          <a:prstGeom prst="rect">
            <a:avLst/>
          </a:prstGeom>
        </p:spPr>
      </p:pic>
      <p:pic>
        <p:nvPicPr>
          <p:cNvPr id="8" name="Obrázek 7" descr="P3260284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3764682"/>
            <a:ext cx="1544320" cy="178117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6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požadované vlastnosti lepeného spoje</a:t>
            </a:r>
          </a:p>
          <a:p>
            <a:pPr marL="800100" lvl="1" indent="-342900"/>
            <a:r>
              <a:rPr lang="cs-CZ" sz="1800" dirty="0"/>
              <a:t>pevnost spoje</a:t>
            </a:r>
          </a:p>
          <a:p>
            <a:pPr marL="800100" lvl="1" indent="-342900"/>
            <a:r>
              <a:rPr lang="cs-CZ" sz="1800" dirty="0"/>
              <a:t>reverzibilita</a:t>
            </a:r>
          </a:p>
          <a:p>
            <a:pPr marL="800100" lvl="1" indent="-342900"/>
            <a:r>
              <a:rPr lang="cs-CZ" sz="1800" dirty="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 dirty="0"/>
              <a:t>odolnost v nepříznivých klimatických podmínkách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nejčastěji sádrou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zvýšení pevnosti doplňku lze přidat např. přídavek kyselin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doplňovaná část se z jedné strany podloží (např. keramickou hlínou) a otvor se vylije sádrou, po jejím vytvrzení se obě strany zbrousí jemným smirkovým papírem do roviny s původním materiálem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doplňky je možno retušovat, např. anorg. pigmenty v ethanolu či šelaku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/>
          </a:p>
          <a:p>
            <a:pPr algn="r"/>
            <a:r>
              <a:rPr lang="en-US" sz="1800" b="0" dirty="0"/>
              <a:t>[6]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  <p:pic>
        <p:nvPicPr>
          <p:cNvPr id="1026" name="Picture 2" descr="Restaurování archeologické keramiky a porcelánu v souladu s ...">
            <a:extLst>
              <a:ext uri="{FF2B5EF4-FFF2-40B4-BE49-F238E27FC236}">
                <a16:creationId xmlns:a16="http://schemas.microsoft.com/office/drawing/2014/main" id="{30C2F7F1-65A7-4A49-8A21-2C507042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37" y="2924944"/>
            <a:ext cx="3410595" cy="33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5"/>
            <a:ext cx="7920880" cy="5673185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Estetické hledisko lepení a doplňování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současným trendem v konzervátorsko-restaurátorské praxi jsou zásahy co nejméně patrné, nicméně dobře rozlišitelné od původního materiálu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opačný přístup využívá například japonská technika kintsugi (“zlaté stehy”) známá cca od 16. století, která vyzdvihuje a dokonce zvýrazňuje poškození předmětu jako součást jeho historie</a:t>
            </a:r>
          </a:p>
          <a:p>
            <a:pPr marL="742950" lvl="1" indent="-285750"/>
            <a:r>
              <a:rPr lang="cs-CZ" sz="1800" dirty="0"/>
              <a:t>k lepení se používá přírodní lak z mízy škumpy lakodárné, který se po vytvrdnutí maluje ušlechtilými kovy, nejčastěji zlatem </a:t>
            </a:r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b="0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r>
              <a:rPr lang="cs-CZ" sz="1400" b="0" dirty="0">
                <a:solidFill>
                  <a:srgbClr val="C00000"/>
                </a:solidFill>
              </a:rPr>
              <a:t>Miska (16. stol.) a džbánek (17. stol</a:t>
            </a:r>
            <a:r>
              <a:rPr lang="cs-CZ" sz="1400" dirty="0">
                <a:solidFill>
                  <a:srgbClr val="C00000"/>
                </a:solidFill>
              </a:rPr>
              <a:t>.</a:t>
            </a:r>
            <a:r>
              <a:rPr lang="cs-CZ" sz="1400" b="0" dirty="0">
                <a:solidFill>
                  <a:srgbClr val="C00000"/>
                </a:solidFill>
              </a:rPr>
              <a:t>), včetně </a:t>
            </a:r>
            <a:r>
              <a:rPr lang="cs-CZ" sz="1400" dirty="0">
                <a:solidFill>
                  <a:srgbClr val="C00000"/>
                </a:solidFill>
              </a:rPr>
              <a:t>de</a:t>
            </a:r>
            <a:r>
              <a:rPr lang="cs-CZ" sz="1400" b="0" dirty="0">
                <a:solidFill>
                  <a:srgbClr val="C00000"/>
                </a:solidFill>
              </a:rPr>
              <a:t>tail</a:t>
            </a:r>
            <a:r>
              <a:rPr lang="en-US" sz="1400" b="0" dirty="0">
                <a:solidFill>
                  <a:srgbClr val="C00000"/>
                </a:solidFill>
              </a:rPr>
              <a:t>u</a:t>
            </a:r>
            <a:r>
              <a:rPr lang="cs-CZ" sz="1400" b="0" dirty="0">
                <a:solidFill>
                  <a:srgbClr val="C00000"/>
                </a:solidFill>
              </a:rPr>
              <a:t>, opravené technikou kintsugi [7]</a:t>
            </a:r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  <p:pic>
        <p:nvPicPr>
          <p:cNvPr id="6" name="Picture 5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BF06E71B-D241-4888-A2EF-01C000555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5393" r="7995"/>
          <a:stretch/>
        </p:blipFill>
        <p:spPr>
          <a:xfrm>
            <a:off x="-17259" y="3762840"/>
            <a:ext cx="3312368" cy="2526674"/>
          </a:xfrm>
          <a:prstGeom prst="rect">
            <a:avLst/>
          </a:prstGeom>
        </p:spPr>
      </p:pic>
      <p:pic>
        <p:nvPicPr>
          <p:cNvPr id="8" name="Picture 7" descr="A picture containing cup, coffee, table, drink&#10;&#10;Description automatically generated">
            <a:extLst>
              <a:ext uri="{FF2B5EF4-FFF2-40B4-BE49-F238E27FC236}">
                <a16:creationId xmlns:a16="http://schemas.microsoft.com/office/drawing/2014/main" id="{3BA9A04D-28A3-4487-A915-49B1F4CF04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6824" r="3254"/>
          <a:stretch/>
        </p:blipFill>
        <p:spPr>
          <a:xfrm>
            <a:off x="3416230" y="3762840"/>
            <a:ext cx="2196244" cy="2531116"/>
          </a:xfrm>
          <a:prstGeom prst="rect">
            <a:avLst/>
          </a:prstGeom>
        </p:spPr>
      </p:pic>
      <p:pic>
        <p:nvPicPr>
          <p:cNvPr id="10" name="Picture 9" descr="A picture containing cup, coffee, table, drink&#10;&#10;Description automatically generated">
            <a:extLst>
              <a:ext uri="{FF2B5EF4-FFF2-40B4-BE49-F238E27FC236}">
                <a16:creationId xmlns:a16="http://schemas.microsoft.com/office/drawing/2014/main" id="{F2B1E889-6E86-43A9-8B9C-685544EA7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0" t="58223" r="23192" b="17137"/>
          <a:stretch/>
        </p:blipFill>
        <p:spPr>
          <a:xfrm>
            <a:off x="5716780" y="3762840"/>
            <a:ext cx="3429544" cy="25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9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70318"/>
            <a:ext cx="7848872" cy="575560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cs-CZ" sz="1400" b="0" i="1" dirty="0"/>
              <a:t>Boublík V.</a:t>
            </a:r>
            <a:r>
              <a:rPr lang="cs-CZ" sz="1400" b="0" dirty="0"/>
              <a:t>: Lepidla a jejich příprava. Praha, 1966.</a:t>
            </a:r>
            <a:endParaRPr lang="en-US" sz="1400" b="0" dirty="0"/>
          </a:p>
          <a:p>
            <a:pPr>
              <a:spcAft>
                <a:spcPts val="300"/>
              </a:spcAft>
            </a:pPr>
            <a:r>
              <a:rPr lang="en-US" sz="1400" b="0" i="1" dirty="0" err="1"/>
              <a:t>Caggiani</a:t>
            </a:r>
            <a:r>
              <a:rPr lang="en-US" sz="1400" b="0" i="1" dirty="0"/>
              <a:t>, M.C. a </a:t>
            </a:r>
            <a:r>
              <a:rPr lang="en-US" sz="1400" b="0" i="1" dirty="0" err="1"/>
              <a:t>kol</a:t>
            </a:r>
            <a:r>
              <a:rPr lang="en-US" sz="1400" b="0" dirty="0"/>
              <a:t>.: Raman and SEM‐EDS insights into technological aspects of Medieval and Renaissance ceramics from Southern Italy, Journal of Raman Spectroscopy, 2020</a:t>
            </a:r>
            <a:endParaRPr lang="cs-CZ" sz="1400" b="0" dirty="0"/>
          </a:p>
          <a:p>
            <a:pPr>
              <a:spcAft>
                <a:spcPts val="300"/>
              </a:spcAft>
            </a:pPr>
            <a:r>
              <a:rPr lang="cs-CZ" sz="1400" b="0" i="1" dirty="0"/>
              <a:t>Cronyn J.M.</a:t>
            </a:r>
            <a:r>
              <a:rPr lang="cs-CZ" sz="1400" b="0" dirty="0"/>
              <a:t>: The Elements of Archaeological Conservation. 1990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Gibson A.M., Woods A.</a:t>
            </a:r>
            <a:r>
              <a:rPr lang="cs-CZ" sz="1400" b="0" dirty="0"/>
              <a:t>: Prehistoric Pottery for the Archaeologist. Leicester, 1997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Gregerová M. a kol.</a:t>
            </a:r>
            <a:r>
              <a:rPr lang="cs-CZ" sz="1400" b="0" dirty="0"/>
              <a:t>: Petroarcheologie keramiky v historické minulosti Moravy a Slezska. Brno, 2010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Hložek M.</a:t>
            </a:r>
            <a:r>
              <a:rPr lang="cs-CZ" sz="1400" b="0" dirty="0"/>
              <a:t>: Multidisciplinární technologická analýza neolitické keramiky, Brno, 2012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Kopecká I. a kol.</a:t>
            </a:r>
            <a:r>
              <a:rPr lang="cs-CZ" sz="1400" b="0" dirty="0"/>
              <a:t>: Preventivní péče o historické objekty a sbírky v nich uložené, Praha, 2002</a:t>
            </a:r>
            <a:endParaRPr lang="en-US" sz="1400" b="0" dirty="0"/>
          </a:p>
          <a:p>
            <a:pPr>
              <a:spcAft>
                <a:spcPts val="300"/>
              </a:spcAft>
            </a:pPr>
            <a:r>
              <a:rPr lang="en-US" sz="1400" b="0" i="1" dirty="0"/>
              <a:t>López A.K. a </a:t>
            </a:r>
            <a:r>
              <a:rPr lang="en-US" sz="1400" b="0" i="1" dirty="0" err="1"/>
              <a:t>kol</a:t>
            </a:r>
            <a:r>
              <a:rPr lang="en-US" sz="1400" b="0" dirty="0"/>
              <a:t>.: Compositional analysis of Hispanic Terra Sigillata by laser-induced breakdown spectroscopy, </a:t>
            </a:r>
            <a:r>
              <a:rPr lang="en-US" sz="1400" b="0" dirty="0" err="1"/>
              <a:t>Spectrochimica</a:t>
            </a:r>
            <a:r>
              <a:rPr lang="en-US" sz="1400" b="0" dirty="0"/>
              <a:t> Acta B, 60 (2005), 1149-1154</a:t>
            </a:r>
            <a:endParaRPr lang="cs-CZ" sz="1400" b="0" dirty="0"/>
          </a:p>
          <a:p>
            <a:pPr>
              <a:spcAft>
                <a:spcPts val="300"/>
              </a:spcAft>
            </a:pPr>
            <a:r>
              <a:rPr lang="cs-CZ" sz="1400" b="0" i="1" dirty="0"/>
              <a:t>Nikitin M.K., Meľnikova J.P.</a:t>
            </a:r>
            <a:r>
              <a:rPr lang="cs-CZ" sz="1400" b="0" dirty="0"/>
              <a:t>: Materiály pro konzervaci a restaurování, Brno, 2003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Osten M.</a:t>
            </a:r>
            <a:r>
              <a:rPr lang="cs-CZ" sz="1400" b="0" dirty="0"/>
              <a:t>: Práce s lepidly a tmely, Praha, 1975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Podborský V.</a:t>
            </a:r>
            <a:r>
              <a:rPr lang="cs-CZ" sz="1400" b="0" dirty="0"/>
              <a:t>: Pravěké dějiny Moravy, Brno, 1993</a:t>
            </a:r>
            <a:endParaRPr lang="en-US" sz="1400" b="0" dirty="0"/>
          </a:p>
          <a:p>
            <a:pPr>
              <a:spcAft>
                <a:spcPts val="300"/>
              </a:spcAft>
            </a:pPr>
            <a:r>
              <a:rPr lang="en-US" sz="1400" b="0" i="1" dirty="0"/>
              <a:t>Sanger M.C.</a:t>
            </a:r>
            <a:r>
              <a:rPr lang="en-US" sz="1400" b="0" dirty="0"/>
              <a:t>: Investigating pottery vessel manufacturing techniques using radiographic imaging and computed tomography: Studies from the Late Archaic American Southeast, Journal of Archaeological Science: Reports, 9 (2016), 586-598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Sejkora J., Kouřimský J.</a:t>
            </a:r>
            <a:r>
              <a:rPr lang="cs-CZ" sz="1400" b="0" dirty="0"/>
              <a:t>: Atlas minerálů České a Slovenské republiky, Praha, 2005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Shepard A. O.</a:t>
            </a:r>
            <a:r>
              <a:rPr lang="cs-CZ" sz="1400" b="0" dirty="0"/>
              <a:t>: Ceramics for the Archaeologist, Washington DC, 1966</a:t>
            </a:r>
          </a:p>
          <a:p>
            <a:pPr>
              <a:spcAft>
                <a:spcPts val="300"/>
              </a:spcAft>
            </a:pPr>
            <a:r>
              <a:rPr lang="cs-CZ" sz="1400" b="0" i="1" dirty="0"/>
              <a:t>Vitešníková A.</a:t>
            </a:r>
            <a:r>
              <a:rPr lang="cs-CZ" sz="1400" b="0" dirty="0"/>
              <a:t>: Vlastnosti lepidel používaných v muzejní praxi, Brno, 2007</a:t>
            </a:r>
          </a:p>
          <a:p>
            <a:pPr>
              <a:spcAft>
                <a:spcPts val="300"/>
              </a:spcAft>
            </a:pPr>
            <a:r>
              <a:rPr lang="cs-CZ" sz="1400" u="sng" cap="small" dirty="0">
                <a:hlinkClick r:id="rId2"/>
              </a:rPr>
              <a:t>http://www.vscht.cz/met/stranky/vyuka/predmety/koroze_materialu_pro_restauratory/kadm/pdf/2_3.pdf</a:t>
            </a:r>
            <a:r>
              <a:rPr lang="cs-CZ" sz="1400" cap="small" dirty="0"/>
              <a:t> </a:t>
            </a:r>
          </a:p>
          <a:p>
            <a:pPr>
              <a:spcAft>
                <a:spcPts val="300"/>
              </a:spcAft>
            </a:pPr>
            <a:r>
              <a:rPr lang="cs-CZ" sz="1400" cap="small" dirty="0">
                <a:hlinkClick r:id="rId3"/>
              </a:rPr>
              <a:t>http://www.ceskatelevize.cz/ct24/veda/2445481-naprosta-nahoda-geologove-u-brna-nasli-ulomky-keramicke-venuse</a:t>
            </a:r>
            <a:endParaRPr lang="en-US" sz="1400" cap="small" dirty="0"/>
          </a:p>
          <a:p>
            <a:pPr>
              <a:spcAft>
                <a:spcPts val="300"/>
              </a:spcAft>
            </a:pPr>
            <a:r>
              <a:rPr lang="cs-CZ" sz="1400" cap="small" dirty="0">
                <a:hlinkClick r:id="rId4"/>
              </a:rPr>
              <a:t>https://en.wikipedia.org/wiki/Kintsugi</a:t>
            </a:r>
            <a:endParaRPr lang="en-US" sz="1400" cap="small" dirty="0"/>
          </a:p>
          <a:p>
            <a:pPr>
              <a:spcAft>
                <a:spcPts val="300"/>
              </a:spcAft>
            </a:pPr>
            <a:r>
              <a:rPr lang="cs-CZ" sz="1400" cap="small" dirty="0">
                <a:hlinkClick r:id="rId5"/>
              </a:rPr>
              <a:t>https://www.artsy.net/article/artsy-editorial-centuries-old-japanese-tradition-mending-broken-ceramics-gold/</a:t>
            </a:r>
            <a:endParaRPr lang="cs-CZ" sz="1400" cap="small" dirty="0"/>
          </a:p>
          <a:p>
            <a:endParaRPr lang="cs-CZ" sz="140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6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9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84576"/>
          </a:xfrm>
        </p:spPr>
        <p:txBody>
          <a:bodyPr>
            <a:normAutofit/>
          </a:bodyPr>
          <a:lstStyle/>
          <a:p>
            <a:r>
              <a:rPr lang="cs-CZ" sz="1400" b="0" dirty="0"/>
              <a:t>[1] </a:t>
            </a:r>
            <a:r>
              <a:rPr lang="cs-CZ" sz="1400" b="0" cap="small" dirty="0">
                <a:hlinkClick r:id="rId2"/>
              </a:rPr>
              <a:t>https://www.novinky.cz/cestovani/276483-pavlov-novomlynska-nadrz-a-lovci-mamutu-ve-vestonicich.html</a:t>
            </a:r>
            <a:endParaRPr lang="cs-CZ" sz="1400" b="0" cap="small" dirty="0"/>
          </a:p>
          <a:p>
            <a:r>
              <a:rPr lang="cs-CZ" sz="1400" b="0" cap="small" dirty="0"/>
              <a:t>[2] </a:t>
            </a:r>
            <a:r>
              <a:rPr lang="cs-CZ" sz="1400" b="0" cap="small" dirty="0">
                <a:hlinkClick r:id="rId3"/>
              </a:rPr>
              <a:t>http://www.ceskatelevize.cz/ct24/veda/2445481-naprosta-nahoda-geologove-u-brna-nasli-ulomky-keramicke-venuse</a:t>
            </a:r>
            <a:endParaRPr lang="cs-CZ" sz="1400" b="0" cap="small" dirty="0"/>
          </a:p>
          <a:p>
            <a:r>
              <a:rPr lang="cs-CZ" sz="1400" b="0" cap="small" dirty="0"/>
              <a:t>[3] </a:t>
            </a:r>
            <a:r>
              <a:rPr lang="cs-CZ" sz="1400" b="0" cap="small" dirty="0">
                <a:hlinkClick r:id="rId4"/>
              </a:rPr>
              <a:t>https://www.ceskestavby.cz/clanky/jak-vycistit-porcelan-keramiku-20123.html</a:t>
            </a:r>
            <a:endParaRPr lang="cs-CZ" sz="1400" b="0" cap="small" dirty="0"/>
          </a:p>
          <a:p>
            <a:r>
              <a:rPr lang="cs-CZ" sz="1400" b="0" cap="small" dirty="0"/>
              <a:t>[4] </a:t>
            </a:r>
            <a:r>
              <a:rPr lang="cs-CZ" sz="1400" b="0" cap="small" dirty="0">
                <a:hlinkClick r:id="rId5"/>
              </a:rPr>
              <a:t>https://www.ceskestavby.cz/clanky/jak-posuzovat-stav-starsiho-domu-24306.html</a:t>
            </a:r>
            <a:endParaRPr lang="cs-CZ" sz="1400" b="0" cap="small" dirty="0"/>
          </a:p>
          <a:p>
            <a:r>
              <a:rPr lang="cs-CZ" sz="1400" b="0" cap="small" dirty="0"/>
              <a:t>[5] </a:t>
            </a:r>
            <a:r>
              <a:rPr lang="cs-CZ" sz="1400" b="0" cap="small" dirty="0">
                <a:hlinkClick r:id="rId6"/>
              </a:rPr>
              <a:t>http://mineralogie.sci.muni.cz/kap_4_3_optika/epidot.htm</a:t>
            </a:r>
            <a:endParaRPr lang="cs-CZ" sz="1400" b="0" cap="small" dirty="0"/>
          </a:p>
          <a:p>
            <a:r>
              <a:rPr lang="en-US" sz="1400" b="0" cap="small" dirty="0"/>
              <a:t>[6] </a:t>
            </a:r>
            <a:r>
              <a:rPr lang="en-US" sz="1400" b="0" cap="small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https://adoc.tips/queue/restaurovani-archeologicke-keramiky-a-porcelanu-v-souladu-s-.html</a:t>
            </a:r>
            <a:endParaRPr lang="en-US" sz="1400" b="0" cap="small" dirty="0"/>
          </a:p>
          <a:p>
            <a:r>
              <a:rPr lang="en-US" sz="1400" b="0" cap="small" dirty="0"/>
              <a:t>[7] </a:t>
            </a:r>
            <a:r>
              <a:rPr lang="en-US" sz="1400" b="0" cap="small" dirty="0">
                <a:hlinkClick r:id="rId8"/>
              </a:rPr>
              <a:t>https://cs.wikipedia.org/wiki/Kincugi</a:t>
            </a:r>
            <a:endParaRPr lang="en-US" sz="1400" b="0" cap="small" dirty="0"/>
          </a:p>
          <a:p>
            <a:r>
              <a:rPr lang="cs-CZ" sz="1400" b="0" cap="small" dirty="0"/>
              <a:t>Autor nečíslovaných obrázků: Eva </a:t>
            </a:r>
            <a:r>
              <a:rPr lang="en-US" sz="1400" b="0" cap="small" dirty="0" err="1"/>
              <a:t>Zikmundová</a:t>
            </a:r>
            <a:endParaRPr lang="cs-CZ" sz="1400" b="0" dirty="0"/>
          </a:p>
          <a:p>
            <a:endParaRPr lang="cs-CZ" sz="16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b="0" cap="small"/>
              <a:t>vlastnosti hlíny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plasticita - vlastnost směsi hlíny s vodou, která umožňuje její tváření do podoby, v níž zůstane i po uvolnění působícího tlaku, částice hlíny snadno adsorbují vlhkost, voda funguje jako zvlhčovadlo a malé destičkové částice po sobě mohou snadno klouzat, ale odtrhnout je od sebe je poměrně náročné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nasákavost – souvisí se schopností hlíny dostat se do plastického stavu, je to rychlost, s jakou dojde k rozpadu hlíny při ponoření do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barva – závisí především na nečistotách, např. Fe barví hlínu do žluta až červena, barva surové a vypálené hlíny se liší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smrštění při výpalu – způsobeno ztrátou vody, je tím větší, čím jemnější a plastičtější je hlína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 lnSpcReduction="10000"/>
          </a:bodyPr>
          <a:lstStyle/>
          <a:p>
            <a:r>
              <a:rPr lang="cs-CZ" b="0" cap="small" dirty="0"/>
              <a:t>příprava hlíny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zbavení nečistot a hrubších částeček</a:t>
            </a:r>
            <a:endParaRPr lang="cs-CZ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důkladné provlhčení – mokrá hlína se nechávala zrát i po několik měsíců, aby došlo k provlhčení i nejjemnějších částeček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smísení plastické hlíny s ostřivem</a:t>
            </a:r>
            <a:r>
              <a:rPr lang="en-US" sz="1800" b="0" dirty="0"/>
              <a:t> (</a:t>
            </a:r>
            <a:r>
              <a:rPr lang="en-US" sz="1800" b="0" dirty="0" err="1"/>
              <a:t>vyšší</a:t>
            </a:r>
            <a:r>
              <a:rPr lang="en-US" sz="1800" b="0" dirty="0"/>
              <a:t> </a:t>
            </a:r>
            <a:r>
              <a:rPr lang="en-US" sz="1800" b="0" dirty="0" err="1"/>
              <a:t>obsah</a:t>
            </a:r>
            <a:r>
              <a:rPr lang="en-US" sz="1800" b="0" dirty="0"/>
              <a:t> </a:t>
            </a:r>
            <a:r>
              <a:rPr lang="en-US" sz="1800" b="0" dirty="0" err="1"/>
              <a:t>ostřiva</a:t>
            </a:r>
            <a:r>
              <a:rPr lang="en-US" sz="1800" b="0" dirty="0"/>
              <a:t> -&gt; </a:t>
            </a:r>
            <a:r>
              <a:rPr lang="en-US" sz="1800" b="0" dirty="0" err="1"/>
              <a:t>hína</a:t>
            </a:r>
            <a:r>
              <a:rPr lang="en-US" sz="1800" b="0" dirty="0"/>
              <a:t> pro </a:t>
            </a:r>
            <a:r>
              <a:rPr lang="en-US" sz="1800" b="0" dirty="0" err="1"/>
              <a:t>modelování</a:t>
            </a:r>
            <a:r>
              <a:rPr lang="en-US" sz="1800" b="0" dirty="0"/>
              <a:t>)</a:t>
            </a:r>
            <a:endParaRPr lang="cs-CZ" sz="1800" b="0" dirty="0"/>
          </a:p>
          <a:p>
            <a:r>
              <a:rPr lang="cs-CZ" sz="1800" b="0" cap="small" dirty="0"/>
              <a:t>plastifikace sprašové hlíny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není-li hlína při vytěžení plastická, je nutné ji nechat odležet přes jednu zimu, kdy vlivem přemrznutí a chemických reakcí jílových minerálů s vodou a s organickými látkami dochází k výrazné změně vlastností původní spraše a</a:t>
            </a:r>
            <a:r>
              <a:rPr lang="en-US" sz="1800" b="0" dirty="0"/>
              <a:t> </a:t>
            </a:r>
            <a:r>
              <a:rPr lang="cs-CZ" sz="1800" b="0" dirty="0"/>
              <a:t>k přeměně na kvalitní tvářecí hmotu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slouží například k tvorbě replik archeologické keramiky nebo k ověření lokálního původu keramické hlíny</a:t>
            </a:r>
            <a:r>
              <a:rPr lang="en-US" sz="1800" b="0" dirty="0"/>
              <a:t> </a:t>
            </a:r>
            <a:endParaRPr lang="cs-CZ" sz="1800" b="0" dirty="0"/>
          </a:p>
          <a:p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6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373563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keramického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tváření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sušení – dochází ke smršťování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výpal</a:t>
            </a:r>
          </a:p>
          <a:p>
            <a:pPr marL="742950" lvl="1" indent="-285750"/>
            <a:r>
              <a:rPr lang="cs-CZ" sz="1800"/>
              <a:t>dehydratační fáze – z výrobku se při nízké teplotě odpařuje voda tak, aby nedošlo k náhlému uvolnění páry a poškození výrobku</a:t>
            </a:r>
          </a:p>
          <a:p>
            <a:pPr marL="742950" lvl="1" indent="-285750"/>
            <a:r>
              <a:rPr lang="cs-CZ" sz="1800"/>
              <a:t>oxidační fáze – z hlíny je vypalována uhlíkatá složka a všechny ostatní obsažené sloučeniny jsou plně oxidovány</a:t>
            </a:r>
          </a:p>
          <a:p>
            <a:pPr marL="742950" lvl="1" indent="-285750"/>
            <a:r>
              <a:rPr lang="cs-CZ" sz="1800"/>
              <a:t>s</a:t>
            </a:r>
            <a:r>
              <a:rPr lang="cs-CZ" sz="1800" b="0"/>
              <a:t>linutí – složky hlíny se vzájemně stmelují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Keramika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soudržná, ve vodě nerozpustná, polykrystalická látka z anorganických nekovových surovin získaná slinováním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slinování</a:t>
            </a:r>
            <a:r>
              <a:rPr lang="cs-CZ" sz="1800" b="0" dirty="0"/>
              <a:t> = proces, při kterém dochází ke zpevňování disperzních systémů za vysoké teploty a získání požadovaných fyzikálních a mechanických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tvorba krystalických fází s určitým podílem skelné fáze a s větším či menším množstvím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první uměle vyrobený a zároveň jeden z nejdéle používaných materiálů v historii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zásadní význam ve stavebnictví, uplatnění ve výrobě </a:t>
            </a:r>
            <a:r>
              <a:rPr lang="cs-CZ" sz="1800" dirty="0">
                <a:sym typeface="Wingdings" pitchFamily="2" charset="2"/>
              </a:rPr>
              <a:t>užitkových</a:t>
            </a:r>
            <a:r>
              <a:rPr lang="cs-CZ" sz="1800" b="0" dirty="0">
                <a:sym typeface="Wingdings" pitchFamily="2" charset="2"/>
              </a:rPr>
              <a:t> (nádobí, žáruvzdorné hmoty, elektrotechnika) a </a:t>
            </a:r>
            <a:r>
              <a:rPr lang="cs-CZ" sz="1800" dirty="0">
                <a:sym typeface="Wingdings" pitchFamily="2" charset="2"/>
              </a:rPr>
              <a:t>dekorativních</a:t>
            </a:r>
            <a:r>
              <a:rPr lang="cs-CZ" sz="1800" b="0" dirty="0">
                <a:sym typeface="Wingdings" pitchFamily="2" charset="2"/>
              </a:rPr>
              <a:t> předmětů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2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keramiky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velmi odolný materiál </a:t>
            </a:r>
            <a:r>
              <a:rPr lang="cs-CZ" sz="1800" b="0">
                <a:sym typeface="Wingdings" pitchFamily="2" charset="2"/>
              </a:rPr>
              <a:t> v některých obdobích tvoří často jediný doklad o lidské činnosti a existenci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degradace je závislá jak na vlastnostech materiálu výrobku, tak na okolních podmínkách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keramické předměty jsou po výpalu tvořeny materiálem, který se tolik neliší od jeho formy nacházející se v přírodě, nejsou tedy příliš náchylné k chemické degradaci a jejich poškození je převážně způsobeno mechanickými vlivy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glazura – funguje jako ochranná vrstva, nicméně je sama náchylná k degradaci (oděr, usazování nečistot s prasklinách)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prostředí uložení předmětu </a:t>
            </a:r>
            <a:r>
              <a:rPr lang="cs-CZ" sz="1800" b="0" dirty="0"/>
              <a:t>– archeologická keramika je často po velmi dlouhou dobu uložena v neměnném prostředí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vlhkost </a:t>
            </a:r>
            <a:r>
              <a:rPr lang="cs-CZ" sz="1800" b="0" dirty="0"/>
              <a:t>- pro novější keramiku, obzvláště glazovanou, není zásadně problematická, u archeologické keramiky, která se vyznačuje vysokou pórovitostí a malým obsahem skelné fáze, je třeba uvažovat působení vlhkosti, především jejích výkyvů</a:t>
            </a:r>
          </a:p>
          <a:p>
            <a:pPr marL="800100" lvl="1" indent="-342900"/>
            <a:r>
              <a:rPr lang="cs-CZ" sz="1800" dirty="0"/>
              <a:t>vlhkostní roztažnost – vázání difundované nebo kondenzované vody v pórech způsob</a:t>
            </a:r>
            <a:r>
              <a:rPr lang="en-US" sz="1800" dirty="0"/>
              <a:t>u</a:t>
            </a:r>
            <a:r>
              <a:rPr lang="cs-CZ" sz="1800" dirty="0"/>
              <a:t>jící nevratné zvětšování objemu střepu, závisí na obsahu jílových složek a na teplotě výpalu</a:t>
            </a:r>
          </a:p>
          <a:p>
            <a:pPr marL="800100" lvl="1" indent="-342900"/>
            <a:r>
              <a:rPr lang="cs-CZ" sz="1800" dirty="0"/>
              <a:t>u glazované keramiky problém různé roztažnosti glazury a střepu</a:t>
            </a:r>
          </a:p>
          <a:p>
            <a:pPr marL="800100" lvl="1" indent="-342900"/>
            <a:r>
              <a:rPr lang="cs-CZ" sz="1800" dirty="0"/>
              <a:t>voda – mechanický i chemický faktor, pomáhá urychlovat další degradační procesy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teplota </a:t>
            </a:r>
            <a:r>
              <a:rPr lang="cs-CZ" sz="1800" b="0"/>
              <a:t>– pro pórovitou keramiku je rizikový především mráz, kdy dochází ke zvětšení objemu vody v pórech až o 9 %obj., vznik tlaku, který způsobuje porušení struktury, oprýskání materiálu nebo jeho úplnému prasknutí 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alkalických roztoků a kyselin</a:t>
            </a:r>
            <a:r>
              <a:rPr lang="cs-CZ" sz="1800" b="0"/>
              <a:t> – např. kyselina fluorovodíková způsobuje rozpouštění skelné fáze</a:t>
            </a:r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13813</TotalTime>
  <Words>2434</Words>
  <Application>Microsoft Office PowerPoint</Application>
  <PresentationFormat>On-screen Show (4:3)</PresentationFormat>
  <Paragraphs>252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Základní</vt:lpstr>
      <vt:lpstr>Keramika  a její konzervace</vt:lpstr>
      <vt:lpstr>Keramika</vt:lpstr>
      <vt:lpstr>Keramika</vt:lpstr>
      <vt:lpstr>Keramika</vt:lpstr>
      <vt:lpstr>Keramika</vt:lpstr>
      <vt:lpstr>Keramika</vt:lpstr>
      <vt:lpstr>Degradace keramiky</vt:lpstr>
      <vt:lpstr>Degradační faktory</vt:lpstr>
      <vt:lpstr>Degradační faktory</vt:lpstr>
      <vt:lpstr>Degradační faktory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Eva Pospíšilová</cp:lastModifiedBy>
  <cp:revision>75</cp:revision>
  <dcterms:created xsi:type="dcterms:W3CDTF">2018-02-05T10:09:01Z</dcterms:created>
  <dcterms:modified xsi:type="dcterms:W3CDTF">2023-05-18T17:58:40Z</dcterms:modified>
</cp:coreProperties>
</file>