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1" r:id="rId3"/>
    <p:sldId id="274" r:id="rId4"/>
    <p:sldId id="277" r:id="rId5"/>
    <p:sldId id="275" r:id="rId6"/>
    <p:sldId id="276" r:id="rId7"/>
    <p:sldId id="296" r:id="rId8"/>
    <p:sldId id="298" r:id="rId9"/>
    <p:sldId id="299" r:id="rId10"/>
    <p:sldId id="300" r:id="rId11"/>
    <p:sldId id="301" r:id="rId12"/>
    <p:sldId id="302" r:id="rId13"/>
    <p:sldId id="303" r:id="rId14"/>
    <p:sldId id="283" r:id="rId15"/>
    <p:sldId id="285" r:id="rId16"/>
    <p:sldId id="295" r:id="rId17"/>
    <p:sldId id="294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AF3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3E9B63-EDCB-4BD3-852E-982A0F2B8E9B}" v="17" dt="2023-04-20T05:53:06.0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5768" autoAdjust="0"/>
  </p:normalViewPr>
  <p:slideViewPr>
    <p:cSldViewPr snapToGrid="0">
      <p:cViewPr varScale="1">
        <p:scale>
          <a:sx n="162" d="100"/>
          <a:sy n="162" d="100"/>
        </p:scale>
        <p:origin x="100" y="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Baluchová" userId="6ce74e9d-b8dd-42a4-a688-ae216b9b49c8" providerId="ADAL" clId="{7D255E93-6BDE-456E-B203-67E38DF14C0D}"/>
    <pc:docChg chg="undo redo custSel addSld delSld modSld sldOrd">
      <pc:chgData name="Jana Baluchová" userId="6ce74e9d-b8dd-42a4-a688-ae216b9b49c8" providerId="ADAL" clId="{7D255E93-6BDE-456E-B203-67E38DF14C0D}" dt="2021-10-19T07:14:54.899" v="5167" actId="20577"/>
      <pc:docMkLst>
        <pc:docMk/>
      </pc:docMkLst>
      <pc:sldChg chg="addSp delSp modSp mod">
        <pc:chgData name="Jana Baluchová" userId="6ce74e9d-b8dd-42a4-a688-ae216b9b49c8" providerId="ADAL" clId="{7D255E93-6BDE-456E-B203-67E38DF14C0D}" dt="2021-10-18T14:56:17.105" v="4992" actId="1076"/>
        <pc:sldMkLst>
          <pc:docMk/>
          <pc:sldMk cId="3263342447" sldId="256"/>
        </pc:sldMkLst>
        <pc:spChg chg="add del mod">
          <ac:chgData name="Jana Baluchová" userId="6ce74e9d-b8dd-42a4-a688-ae216b9b49c8" providerId="ADAL" clId="{7D255E93-6BDE-456E-B203-67E38DF14C0D}" dt="2021-10-18T14:55:51.218" v="4987"/>
          <ac:spMkLst>
            <pc:docMk/>
            <pc:sldMk cId="3263342447" sldId="256"/>
            <ac:spMk id="3" creationId="{9DAF3088-3E4D-9845-B71B-E817345CD820}"/>
          </ac:spMkLst>
        </pc:spChg>
        <pc:spChg chg="mod">
          <ac:chgData name="Jana Baluchová" userId="6ce74e9d-b8dd-42a4-a688-ae216b9b49c8" providerId="ADAL" clId="{7D255E93-6BDE-456E-B203-67E38DF14C0D}" dt="2021-10-13T15:32:47.785" v="14" actId="120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Jana Baluchová" userId="6ce74e9d-b8dd-42a4-a688-ae216b9b49c8" providerId="ADAL" clId="{7D255E93-6BDE-456E-B203-67E38DF14C0D}" dt="2021-10-13T15:35:34.538" v="64" actId="113"/>
          <ac:spMkLst>
            <pc:docMk/>
            <pc:sldMk cId="3263342447" sldId="256"/>
            <ac:spMk id="5" creationId="{BDA74EBB-06F9-2F42-BBA7-49358111EC86}"/>
          </ac:spMkLst>
        </pc:spChg>
        <pc:spChg chg="add del">
          <ac:chgData name="Jana Baluchová" userId="6ce74e9d-b8dd-42a4-a688-ae216b9b49c8" providerId="ADAL" clId="{7D255E93-6BDE-456E-B203-67E38DF14C0D}" dt="2021-10-18T14:55:55.677" v="4988" actId="478"/>
          <ac:spMkLst>
            <pc:docMk/>
            <pc:sldMk cId="3263342447" sldId="256"/>
            <ac:spMk id="6" creationId="{D6AC50F1-04DF-4A62-91CD-79EAE686ABC2}"/>
          </ac:spMkLst>
        </pc:spChg>
        <pc:spChg chg="add del mod">
          <ac:chgData name="Jana Baluchová" userId="6ce74e9d-b8dd-42a4-a688-ae216b9b49c8" providerId="ADAL" clId="{7D255E93-6BDE-456E-B203-67E38DF14C0D}" dt="2021-10-18T14:55:45.011" v="4985"/>
          <ac:spMkLst>
            <pc:docMk/>
            <pc:sldMk cId="3263342447" sldId="256"/>
            <ac:spMk id="7" creationId="{C40E4870-C139-4C1C-B3B7-824AB230AFAC}"/>
          </ac:spMkLst>
        </pc:spChg>
        <pc:picChg chg="add mod">
          <ac:chgData name="Jana Baluchová" userId="6ce74e9d-b8dd-42a4-a688-ae216b9b49c8" providerId="ADAL" clId="{7D255E93-6BDE-456E-B203-67E38DF14C0D}" dt="2021-10-18T14:56:17.105" v="4992" actId="1076"/>
          <ac:picMkLst>
            <pc:docMk/>
            <pc:sldMk cId="3263342447" sldId="256"/>
            <ac:picMk id="9" creationId="{6F1D03B0-7CE5-4147-9A50-4F48C0922306}"/>
          </ac:picMkLst>
        </pc:picChg>
      </pc:sldChg>
      <pc:sldChg chg="del">
        <pc:chgData name="Jana Baluchová" userId="6ce74e9d-b8dd-42a4-a688-ae216b9b49c8" providerId="ADAL" clId="{7D255E93-6BDE-456E-B203-67E38DF14C0D}" dt="2021-10-14T08:13:40.864" v="1077" actId="47"/>
        <pc:sldMkLst>
          <pc:docMk/>
          <pc:sldMk cId="3717952686" sldId="257"/>
        </pc:sldMkLst>
      </pc:sldChg>
      <pc:sldChg chg="del">
        <pc:chgData name="Jana Baluchová" userId="6ce74e9d-b8dd-42a4-a688-ae216b9b49c8" providerId="ADAL" clId="{7D255E93-6BDE-456E-B203-67E38DF14C0D}" dt="2021-10-14T08:13:43.609" v="1078" actId="47"/>
        <pc:sldMkLst>
          <pc:docMk/>
          <pc:sldMk cId="3674379802" sldId="258"/>
        </pc:sldMkLst>
      </pc:sldChg>
      <pc:sldChg chg="del">
        <pc:chgData name="Jana Baluchová" userId="6ce74e9d-b8dd-42a4-a688-ae216b9b49c8" providerId="ADAL" clId="{7D255E93-6BDE-456E-B203-67E38DF14C0D}" dt="2021-10-14T08:13:45.946" v="1079" actId="47"/>
        <pc:sldMkLst>
          <pc:docMk/>
          <pc:sldMk cId="3581133150" sldId="259"/>
        </pc:sldMkLst>
      </pc:sldChg>
      <pc:sldChg chg="addSp modSp del mod modClrScheme chgLayout">
        <pc:chgData name="Jana Baluchová" userId="6ce74e9d-b8dd-42a4-a688-ae216b9b49c8" providerId="ADAL" clId="{7D255E93-6BDE-456E-B203-67E38DF14C0D}" dt="2021-10-18T14:30:51.720" v="4980" actId="47"/>
        <pc:sldMkLst>
          <pc:docMk/>
          <pc:sldMk cId="2394107756" sldId="260"/>
        </pc:sldMkLst>
        <pc:spChg chg="mod ord">
          <ac:chgData name="Jana Baluchová" userId="6ce74e9d-b8dd-42a4-a688-ae216b9b49c8" providerId="ADAL" clId="{7D255E93-6BDE-456E-B203-67E38DF14C0D}" dt="2021-10-13T15:36:28.194" v="65" actId="700"/>
          <ac:spMkLst>
            <pc:docMk/>
            <pc:sldMk cId="2394107756" sldId="260"/>
            <ac:spMk id="2" creationId="{B2A749F5-C141-4B14-8C9E-FA06625556BE}"/>
          </ac:spMkLst>
        </pc:spChg>
        <pc:spChg chg="mod ord">
          <ac:chgData name="Jana Baluchová" userId="6ce74e9d-b8dd-42a4-a688-ae216b9b49c8" providerId="ADAL" clId="{7D255E93-6BDE-456E-B203-67E38DF14C0D}" dt="2021-10-13T15:36:28.194" v="65" actId="700"/>
          <ac:spMkLst>
            <pc:docMk/>
            <pc:sldMk cId="2394107756" sldId="260"/>
            <ac:spMk id="3" creationId="{D9C537E9-25DD-49D4-92F0-CD02EFFE983B}"/>
          </ac:spMkLst>
        </pc:spChg>
        <pc:spChg chg="add mod ord">
          <ac:chgData name="Jana Baluchová" userId="6ce74e9d-b8dd-42a4-a688-ae216b9b49c8" providerId="ADAL" clId="{7D255E93-6BDE-456E-B203-67E38DF14C0D}" dt="2021-10-13T15:36:43.071" v="78" actId="20577"/>
          <ac:spMkLst>
            <pc:docMk/>
            <pc:sldMk cId="2394107756" sldId="260"/>
            <ac:spMk id="4" creationId="{8E4536BD-C34E-42CB-8E54-4152D9A0163C}"/>
          </ac:spMkLst>
        </pc:spChg>
        <pc:spChg chg="mod ord">
          <ac:chgData name="Jana Baluchová" userId="6ce74e9d-b8dd-42a4-a688-ae216b9b49c8" providerId="ADAL" clId="{7D255E93-6BDE-456E-B203-67E38DF14C0D}" dt="2021-10-14T06:41:48.560" v="203" actId="20577"/>
          <ac:spMkLst>
            <pc:docMk/>
            <pc:sldMk cId="2394107756" sldId="260"/>
            <ac:spMk id="10" creationId="{E6A608F2-D9EB-4ACA-847A-3302871F3AEA}"/>
          </ac:spMkLst>
        </pc:spChg>
      </pc:sldChg>
      <pc:sldChg chg="addSp modSp mod">
        <pc:chgData name="Jana Baluchová" userId="6ce74e9d-b8dd-42a4-a688-ae216b9b49c8" providerId="ADAL" clId="{7D255E93-6BDE-456E-B203-67E38DF14C0D}" dt="2021-10-14T08:14:17.518" v="1091" actId="20577"/>
        <pc:sldMkLst>
          <pc:docMk/>
          <pc:sldMk cId="2546690834" sldId="261"/>
        </pc:sldMkLst>
        <pc:spChg chg="mod">
          <ac:chgData name="Jana Baluchová" userId="6ce74e9d-b8dd-42a4-a688-ae216b9b49c8" providerId="ADAL" clId="{7D255E93-6BDE-456E-B203-67E38DF14C0D}" dt="2021-10-14T08:14:17.518" v="1091" actId="20577"/>
          <ac:spMkLst>
            <pc:docMk/>
            <pc:sldMk cId="2546690834" sldId="261"/>
            <ac:spMk id="2" creationId="{B2A749F5-C141-4B14-8C9E-FA06625556BE}"/>
          </ac:spMkLst>
        </pc:spChg>
        <pc:spChg chg="mod">
          <ac:chgData name="Jana Baluchová" userId="6ce74e9d-b8dd-42a4-a688-ae216b9b49c8" providerId="ADAL" clId="{7D255E93-6BDE-456E-B203-67E38DF14C0D}" dt="2021-10-14T07:02:26.763" v="233" actId="120"/>
          <ac:spMkLst>
            <pc:docMk/>
            <pc:sldMk cId="2546690834" sldId="261"/>
            <ac:spMk id="10" creationId="{E6A608F2-D9EB-4ACA-847A-3302871F3AEA}"/>
          </ac:spMkLst>
        </pc:spChg>
        <pc:picChg chg="add mod">
          <ac:chgData name="Jana Baluchová" userId="6ce74e9d-b8dd-42a4-a688-ae216b9b49c8" providerId="ADAL" clId="{7D255E93-6BDE-456E-B203-67E38DF14C0D}" dt="2021-10-14T07:03:04.579" v="238" actId="1076"/>
          <ac:picMkLst>
            <pc:docMk/>
            <pc:sldMk cId="2546690834" sldId="261"/>
            <ac:picMk id="5" creationId="{C9653CC1-0BD3-4E67-884A-9EA2560A6F75}"/>
          </ac:picMkLst>
        </pc:picChg>
      </pc:sldChg>
      <pc:sldChg chg="modSp new mod">
        <pc:chgData name="Jana Baluchová" userId="6ce74e9d-b8dd-42a4-a688-ae216b9b49c8" providerId="ADAL" clId="{7D255E93-6BDE-456E-B203-67E38DF14C0D}" dt="2021-10-14T10:57:34.974" v="1657" actId="20577"/>
        <pc:sldMkLst>
          <pc:docMk/>
          <pc:sldMk cId="913170803" sldId="262"/>
        </pc:sldMkLst>
        <pc:spChg chg="mod">
          <ac:chgData name="Jana Baluchová" userId="6ce74e9d-b8dd-42a4-a688-ae216b9b49c8" providerId="ADAL" clId="{7D255E93-6BDE-456E-B203-67E38DF14C0D}" dt="2021-10-14T10:57:34.974" v="1657" actId="20577"/>
          <ac:spMkLst>
            <pc:docMk/>
            <pc:sldMk cId="913170803" sldId="262"/>
            <ac:spMk id="2" creationId="{748F887B-76AA-4600-9792-D775E2232FB6}"/>
          </ac:spMkLst>
        </pc:spChg>
        <pc:spChg chg="mod">
          <ac:chgData name="Jana Baluchová" userId="6ce74e9d-b8dd-42a4-a688-ae216b9b49c8" providerId="ADAL" clId="{7D255E93-6BDE-456E-B203-67E38DF14C0D}" dt="2021-10-14T07:04:18.400" v="260" actId="20577"/>
          <ac:spMkLst>
            <pc:docMk/>
            <pc:sldMk cId="913170803" sldId="262"/>
            <ac:spMk id="4" creationId="{4D358112-A7EC-4F4D-A378-862028746A31}"/>
          </ac:spMkLst>
        </pc:spChg>
        <pc:spChg chg="mod">
          <ac:chgData name="Jana Baluchová" userId="6ce74e9d-b8dd-42a4-a688-ae216b9b49c8" providerId="ADAL" clId="{7D255E93-6BDE-456E-B203-67E38DF14C0D}" dt="2021-10-14T10:57:17.109" v="1630" actId="5793"/>
          <ac:spMkLst>
            <pc:docMk/>
            <pc:sldMk cId="913170803" sldId="262"/>
            <ac:spMk id="5" creationId="{ADC8A444-A0C5-43E3-8812-1AE64F3E2286}"/>
          </ac:spMkLst>
        </pc:spChg>
      </pc:sldChg>
      <pc:sldChg chg="addSp modSp new mod">
        <pc:chgData name="Jana Baluchová" userId="6ce74e9d-b8dd-42a4-a688-ae216b9b49c8" providerId="ADAL" clId="{7D255E93-6BDE-456E-B203-67E38DF14C0D}" dt="2021-10-14T10:57:42.867" v="1658"/>
        <pc:sldMkLst>
          <pc:docMk/>
          <pc:sldMk cId="1946714825" sldId="263"/>
        </pc:sldMkLst>
        <pc:spChg chg="mod">
          <ac:chgData name="Jana Baluchová" userId="6ce74e9d-b8dd-42a4-a688-ae216b9b49c8" providerId="ADAL" clId="{7D255E93-6BDE-456E-B203-67E38DF14C0D}" dt="2021-10-14T10:57:42.867" v="1658"/>
          <ac:spMkLst>
            <pc:docMk/>
            <pc:sldMk cId="1946714825" sldId="263"/>
            <ac:spMk id="2" creationId="{B26F8412-0EA8-4E06-81EA-D2A8F58023C6}"/>
          </ac:spMkLst>
        </pc:spChg>
        <pc:picChg chg="add mod">
          <ac:chgData name="Jana Baluchová" userId="6ce74e9d-b8dd-42a4-a688-ae216b9b49c8" providerId="ADAL" clId="{7D255E93-6BDE-456E-B203-67E38DF14C0D}" dt="2021-10-14T07:24:18.943" v="429" actId="1076"/>
          <ac:picMkLst>
            <pc:docMk/>
            <pc:sldMk cId="1946714825" sldId="263"/>
            <ac:picMk id="5" creationId="{D504A953-7FA5-4BB0-965D-33762B0160E1}"/>
          </ac:picMkLst>
        </pc:picChg>
        <pc:picChg chg="add mod">
          <ac:chgData name="Jana Baluchová" userId="6ce74e9d-b8dd-42a4-a688-ae216b9b49c8" providerId="ADAL" clId="{7D255E93-6BDE-456E-B203-67E38DF14C0D}" dt="2021-10-14T07:24:13.186" v="428" actId="1076"/>
          <ac:picMkLst>
            <pc:docMk/>
            <pc:sldMk cId="1946714825" sldId="263"/>
            <ac:picMk id="7" creationId="{FA6DB911-2E82-440E-BDF6-831D567236FD}"/>
          </ac:picMkLst>
        </pc:picChg>
      </pc:sldChg>
      <pc:sldChg chg="addSp modSp new mod modClrScheme chgLayout">
        <pc:chgData name="Jana Baluchová" userId="6ce74e9d-b8dd-42a4-a688-ae216b9b49c8" providerId="ADAL" clId="{7D255E93-6BDE-456E-B203-67E38DF14C0D}" dt="2021-10-14T10:57:46.677" v="1659"/>
        <pc:sldMkLst>
          <pc:docMk/>
          <pc:sldMk cId="4185408559" sldId="264"/>
        </pc:sldMkLst>
        <pc:spChg chg="mod ord">
          <ac:chgData name="Jana Baluchová" userId="6ce74e9d-b8dd-42a4-a688-ae216b9b49c8" providerId="ADAL" clId="{7D255E93-6BDE-456E-B203-67E38DF14C0D}" dt="2021-10-14T10:57:46.677" v="1659"/>
          <ac:spMkLst>
            <pc:docMk/>
            <pc:sldMk cId="4185408559" sldId="264"/>
            <ac:spMk id="2" creationId="{9E0A8992-293C-45C8-97D0-BC330F34EACF}"/>
          </ac:spMkLst>
        </pc:spChg>
        <pc:spChg chg="mod ord">
          <ac:chgData name="Jana Baluchová" userId="6ce74e9d-b8dd-42a4-a688-ae216b9b49c8" providerId="ADAL" clId="{7D255E93-6BDE-456E-B203-67E38DF14C0D}" dt="2021-10-14T07:53:11.684" v="837" actId="700"/>
          <ac:spMkLst>
            <pc:docMk/>
            <pc:sldMk cId="4185408559" sldId="264"/>
            <ac:spMk id="3" creationId="{DFF6D58A-8481-4623-AC91-D60E8DF85B46}"/>
          </ac:spMkLst>
        </pc:spChg>
        <pc:spChg chg="mod ord">
          <ac:chgData name="Jana Baluchová" userId="6ce74e9d-b8dd-42a4-a688-ae216b9b49c8" providerId="ADAL" clId="{7D255E93-6BDE-456E-B203-67E38DF14C0D}" dt="2021-10-14T07:53:11.684" v="837" actId="700"/>
          <ac:spMkLst>
            <pc:docMk/>
            <pc:sldMk cId="4185408559" sldId="264"/>
            <ac:spMk id="4" creationId="{FF204C28-BAC5-4B53-A73F-828B4DCF695E}"/>
          </ac:spMkLst>
        </pc:spChg>
        <pc:spChg chg="mod ord">
          <ac:chgData name="Jana Baluchová" userId="6ce74e9d-b8dd-42a4-a688-ae216b9b49c8" providerId="ADAL" clId="{7D255E93-6BDE-456E-B203-67E38DF14C0D}" dt="2021-10-14T07:53:17.695" v="838" actId="21"/>
          <ac:spMkLst>
            <pc:docMk/>
            <pc:sldMk cId="4185408559" sldId="264"/>
            <ac:spMk id="5" creationId="{200BDD7F-0C50-4DA6-9319-492AB9862A6C}"/>
          </ac:spMkLst>
        </pc:spChg>
        <pc:spChg chg="add mod ord">
          <ac:chgData name="Jana Baluchová" userId="6ce74e9d-b8dd-42a4-a688-ae216b9b49c8" providerId="ADAL" clId="{7D255E93-6BDE-456E-B203-67E38DF14C0D}" dt="2021-10-14T07:53:25.698" v="840" actId="242"/>
          <ac:spMkLst>
            <pc:docMk/>
            <pc:sldMk cId="4185408559" sldId="264"/>
            <ac:spMk id="6" creationId="{ACE0F3A2-EB08-41AD-B4AD-0DF97CF1B84A}"/>
          </ac:spMkLst>
        </pc:spChg>
      </pc:sldChg>
      <pc:sldChg chg="modSp add mod ord">
        <pc:chgData name="Jana Baluchová" userId="6ce74e9d-b8dd-42a4-a688-ae216b9b49c8" providerId="ADAL" clId="{7D255E93-6BDE-456E-B203-67E38DF14C0D}" dt="2021-10-14T08:14:11.170" v="1085" actId="20577"/>
        <pc:sldMkLst>
          <pc:docMk/>
          <pc:sldMk cId="1600319639" sldId="265"/>
        </pc:sldMkLst>
        <pc:spChg chg="mod">
          <ac:chgData name="Jana Baluchová" userId="6ce74e9d-b8dd-42a4-a688-ae216b9b49c8" providerId="ADAL" clId="{7D255E93-6BDE-456E-B203-67E38DF14C0D}" dt="2021-10-14T08:14:11.170" v="1085" actId="20577"/>
          <ac:spMkLst>
            <pc:docMk/>
            <pc:sldMk cId="1600319639" sldId="265"/>
            <ac:spMk id="2" creationId="{B2A749F5-C141-4B14-8C9E-FA06625556BE}"/>
          </ac:spMkLst>
        </pc:spChg>
        <pc:spChg chg="mod">
          <ac:chgData name="Jana Baluchová" userId="6ce74e9d-b8dd-42a4-a688-ae216b9b49c8" providerId="ADAL" clId="{7D255E93-6BDE-456E-B203-67E38DF14C0D}" dt="2021-10-14T07:58:40.697" v="938" actId="20577"/>
          <ac:spMkLst>
            <pc:docMk/>
            <pc:sldMk cId="1600319639" sldId="265"/>
            <ac:spMk id="10" creationId="{E6A608F2-D9EB-4ACA-847A-3302871F3AEA}"/>
          </ac:spMkLst>
        </pc:spChg>
      </pc:sldChg>
      <pc:sldChg chg="modSp add mod ord">
        <pc:chgData name="Jana Baluchová" userId="6ce74e9d-b8dd-42a4-a688-ae216b9b49c8" providerId="ADAL" clId="{7D255E93-6BDE-456E-B203-67E38DF14C0D}" dt="2021-10-14T10:57:54.814" v="1660"/>
        <pc:sldMkLst>
          <pc:docMk/>
          <pc:sldMk cId="4050944489" sldId="266"/>
        </pc:sldMkLst>
        <pc:spChg chg="mod">
          <ac:chgData name="Jana Baluchová" userId="6ce74e9d-b8dd-42a4-a688-ae216b9b49c8" providerId="ADAL" clId="{7D255E93-6BDE-456E-B203-67E38DF14C0D}" dt="2021-10-14T10:57:54.814" v="1660"/>
          <ac:spMkLst>
            <pc:docMk/>
            <pc:sldMk cId="4050944489" sldId="266"/>
            <ac:spMk id="2" creationId="{9E0A8992-293C-45C8-97D0-BC330F34EACF}"/>
          </ac:spMkLst>
        </pc:spChg>
        <pc:spChg chg="mod">
          <ac:chgData name="Jana Baluchová" userId="6ce74e9d-b8dd-42a4-a688-ae216b9b49c8" providerId="ADAL" clId="{7D255E93-6BDE-456E-B203-67E38DF14C0D}" dt="2021-10-14T08:03:41.024" v="1038" actId="20577"/>
          <ac:spMkLst>
            <pc:docMk/>
            <pc:sldMk cId="4050944489" sldId="266"/>
            <ac:spMk id="5" creationId="{200BDD7F-0C50-4DA6-9319-492AB9862A6C}"/>
          </ac:spMkLst>
        </pc:spChg>
        <pc:spChg chg="mod">
          <ac:chgData name="Jana Baluchová" userId="6ce74e9d-b8dd-42a4-a688-ae216b9b49c8" providerId="ADAL" clId="{7D255E93-6BDE-456E-B203-67E38DF14C0D}" dt="2021-10-14T08:04:54.723" v="1076" actId="20577"/>
          <ac:spMkLst>
            <pc:docMk/>
            <pc:sldMk cId="4050944489" sldId="266"/>
            <ac:spMk id="6" creationId="{ACE0F3A2-EB08-41AD-B4AD-0DF97CF1B84A}"/>
          </ac:spMkLst>
        </pc:spChg>
      </pc:sldChg>
      <pc:sldChg chg="modSp new mod">
        <pc:chgData name="Jana Baluchová" userId="6ce74e9d-b8dd-42a4-a688-ae216b9b49c8" providerId="ADAL" clId="{7D255E93-6BDE-456E-B203-67E38DF14C0D}" dt="2021-10-14T10:58:01.877" v="1664" actId="20577"/>
        <pc:sldMkLst>
          <pc:docMk/>
          <pc:sldMk cId="3383447759" sldId="267"/>
        </pc:sldMkLst>
        <pc:spChg chg="mod">
          <ac:chgData name="Jana Baluchová" userId="6ce74e9d-b8dd-42a4-a688-ae216b9b49c8" providerId="ADAL" clId="{7D255E93-6BDE-456E-B203-67E38DF14C0D}" dt="2021-10-14T10:58:01.877" v="1664" actId="20577"/>
          <ac:spMkLst>
            <pc:docMk/>
            <pc:sldMk cId="3383447759" sldId="267"/>
            <ac:spMk id="2" creationId="{A6F4852B-A3DC-4E4E-8A78-1D9F47C529D1}"/>
          </ac:spMkLst>
        </pc:spChg>
        <pc:spChg chg="mod">
          <ac:chgData name="Jana Baluchová" userId="6ce74e9d-b8dd-42a4-a688-ae216b9b49c8" providerId="ADAL" clId="{7D255E93-6BDE-456E-B203-67E38DF14C0D}" dt="2021-10-14T08:23:09.331" v="1157" actId="20577"/>
          <ac:spMkLst>
            <pc:docMk/>
            <pc:sldMk cId="3383447759" sldId="267"/>
            <ac:spMk id="4" creationId="{E56AED1B-7BDE-4311-A571-604DCF0FDE5D}"/>
          </ac:spMkLst>
        </pc:spChg>
        <pc:spChg chg="mod">
          <ac:chgData name="Jana Baluchová" userId="6ce74e9d-b8dd-42a4-a688-ae216b9b49c8" providerId="ADAL" clId="{7D255E93-6BDE-456E-B203-67E38DF14C0D}" dt="2021-10-14T10:54:28.676" v="1620" actId="20577"/>
          <ac:spMkLst>
            <pc:docMk/>
            <pc:sldMk cId="3383447759" sldId="267"/>
            <ac:spMk id="5" creationId="{570E1855-E4D3-4F2F-B6D5-1A6AA4080327}"/>
          </ac:spMkLst>
        </pc:spChg>
      </pc:sldChg>
      <pc:sldChg chg="modSp add mod ord">
        <pc:chgData name="Jana Baluchová" userId="6ce74e9d-b8dd-42a4-a688-ae216b9b49c8" providerId="ADAL" clId="{7D255E93-6BDE-456E-B203-67E38DF14C0D}" dt="2021-10-14T09:56:06.738" v="1351" actId="20577"/>
        <pc:sldMkLst>
          <pc:docMk/>
          <pc:sldMk cId="3643077676" sldId="268"/>
        </pc:sldMkLst>
        <pc:spChg chg="mod">
          <ac:chgData name="Jana Baluchová" userId="6ce74e9d-b8dd-42a4-a688-ae216b9b49c8" providerId="ADAL" clId="{7D255E93-6BDE-456E-B203-67E38DF14C0D}" dt="2021-10-14T09:56:06.738" v="1351" actId="20577"/>
          <ac:spMkLst>
            <pc:docMk/>
            <pc:sldMk cId="3643077676" sldId="268"/>
            <ac:spMk id="10" creationId="{E6A608F2-D9EB-4ACA-847A-3302871F3AEA}"/>
          </ac:spMkLst>
        </pc:spChg>
      </pc:sldChg>
      <pc:sldChg chg="addSp modSp new mod modClrScheme chgLayout">
        <pc:chgData name="Jana Baluchová" userId="6ce74e9d-b8dd-42a4-a688-ae216b9b49c8" providerId="ADAL" clId="{7D255E93-6BDE-456E-B203-67E38DF14C0D}" dt="2021-10-14T10:58:08.576" v="1665"/>
        <pc:sldMkLst>
          <pc:docMk/>
          <pc:sldMk cId="3924864128" sldId="269"/>
        </pc:sldMkLst>
        <pc:spChg chg="mod ord">
          <ac:chgData name="Jana Baluchová" userId="6ce74e9d-b8dd-42a4-a688-ae216b9b49c8" providerId="ADAL" clId="{7D255E93-6BDE-456E-B203-67E38DF14C0D}" dt="2021-10-14T10:58:08.576" v="1665"/>
          <ac:spMkLst>
            <pc:docMk/>
            <pc:sldMk cId="3924864128" sldId="269"/>
            <ac:spMk id="2" creationId="{C5937D6A-DCF9-43D2-A766-90BFC2D3C95D}"/>
          </ac:spMkLst>
        </pc:spChg>
        <pc:spChg chg="mod ord">
          <ac:chgData name="Jana Baluchová" userId="6ce74e9d-b8dd-42a4-a688-ae216b9b49c8" providerId="ADAL" clId="{7D255E93-6BDE-456E-B203-67E38DF14C0D}" dt="2021-10-14T10:36:20.270" v="1547" actId="700"/>
          <ac:spMkLst>
            <pc:docMk/>
            <pc:sldMk cId="3924864128" sldId="269"/>
            <ac:spMk id="3" creationId="{86533515-3EFF-47E9-A387-EED974BC664A}"/>
          </ac:spMkLst>
        </pc:spChg>
        <pc:spChg chg="mod ord">
          <ac:chgData name="Jana Baluchová" userId="6ce74e9d-b8dd-42a4-a688-ae216b9b49c8" providerId="ADAL" clId="{7D255E93-6BDE-456E-B203-67E38DF14C0D}" dt="2021-10-14T10:36:20.270" v="1547" actId="700"/>
          <ac:spMkLst>
            <pc:docMk/>
            <pc:sldMk cId="3924864128" sldId="269"/>
            <ac:spMk id="4" creationId="{8830BA49-E912-4E33-93C5-E20D985F4764}"/>
          </ac:spMkLst>
        </pc:spChg>
        <pc:spChg chg="mod ord">
          <ac:chgData name="Jana Baluchová" userId="6ce74e9d-b8dd-42a4-a688-ae216b9b49c8" providerId="ADAL" clId="{7D255E93-6BDE-456E-B203-67E38DF14C0D}" dt="2021-10-14T10:36:20.270" v="1547" actId="700"/>
          <ac:spMkLst>
            <pc:docMk/>
            <pc:sldMk cId="3924864128" sldId="269"/>
            <ac:spMk id="5" creationId="{3993935D-903C-4719-9D91-943995127F00}"/>
          </ac:spMkLst>
        </pc:spChg>
        <pc:spChg chg="add mod ord">
          <ac:chgData name="Jana Baluchová" userId="6ce74e9d-b8dd-42a4-a688-ae216b9b49c8" providerId="ADAL" clId="{7D255E93-6BDE-456E-B203-67E38DF14C0D}" dt="2021-10-14T10:50:14.098" v="1613" actId="20577"/>
          <ac:spMkLst>
            <pc:docMk/>
            <pc:sldMk cId="3924864128" sldId="269"/>
            <ac:spMk id="6" creationId="{BDA8A37C-4BCF-4190-AACE-AB3F813C16CC}"/>
          </ac:spMkLst>
        </pc:spChg>
      </pc:sldChg>
      <pc:sldChg chg="modSp new mod ord">
        <pc:chgData name="Jana Baluchová" userId="6ce74e9d-b8dd-42a4-a688-ae216b9b49c8" providerId="ADAL" clId="{7D255E93-6BDE-456E-B203-67E38DF14C0D}" dt="2021-10-14T11:47:54.546" v="2661"/>
        <pc:sldMkLst>
          <pc:docMk/>
          <pc:sldMk cId="3981752086" sldId="270"/>
        </pc:sldMkLst>
        <pc:spChg chg="mod">
          <ac:chgData name="Jana Baluchová" userId="6ce74e9d-b8dd-42a4-a688-ae216b9b49c8" providerId="ADAL" clId="{7D255E93-6BDE-456E-B203-67E38DF14C0D}" dt="2021-10-14T11:24:11.510" v="2250" actId="20577"/>
          <ac:spMkLst>
            <pc:docMk/>
            <pc:sldMk cId="3981752086" sldId="270"/>
            <ac:spMk id="2" creationId="{D6771E65-F58C-434A-B734-A8F04177B9A7}"/>
          </ac:spMkLst>
        </pc:spChg>
        <pc:spChg chg="mod">
          <ac:chgData name="Jana Baluchová" userId="6ce74e9d-b8dd-42a4-a688-ae216b9b49c8" providerId="ADAL" clId="{7D255E93-6BDE-456E-B203-67E38DF14C0D}" dt="2021-10-14T11:13:12.570" v="1724" actId="20577"/>
          <ac:spMkLst>
            <pc:docMk/>
            <pc:sldMk cId="3981752086" sldId="270"/>
            <ac:spMk id="4" creationId="{295F7841-F584-4B17-8427-384F66791ABE}"/>
          </ac:spMkLst>
        </pc:spChg>
        <pc:spChg chg="mod">
          <ac:chgData name="Jana Baluchová" userId="6ce74e9d-b8dd-42a4-a688-ae216b9b49c8" providerId="ADAL" clId="{7D255E93-6BDE-456E-B203-67E38DF14C0D}" dt="2021-10-14T11:24:30.265" v="2254" actId="207"/>
          <ac:spMkLst>
            <pc:docMk/>
            <pc:sldMk cId="3981752086" sldId="270"/>
            <ac:spMk id="5" creationId="{42C9DABB-2394-458F-8623-E6946415C1F9}"/>
          </ac:spMkLst>
        </pc:spChg>
      </pc:sldChg>
      <pc:sldChg chg="modSp new mod">
        <pc:chgData name="Jana Baluchová" userId="6ce74e9d-b8dd-42a4-a688-ae216b9b49c8" providerId="ADAL" clId="{7D255E93-6BDE-456E-B203-67E38DF14C0D}" dt="2021-10-15T13:22:20.279" v="3423" actId="242"/>
        <pc:sldMkLst>
          <pc:docMk/>
          <pc:sldMk cId="1699966650" sldId="271"/>
        </pc:sldMkLst>
        <pc:spChg chg="mod">
          <ac:chgData name="Jana Baluchová" userId="6ce74e9d-b8dd-42a4-a688-ae216b9b49c8" providerId="ADAL" clId="{7D255E93-6BDE-456E-B203-67E38DF14C0D}" dt="2021-10-14T11:27:32.449" v="2256"/>
          <ac:spMkLst>
            <pc:docMk/>
            <pc:sldMk cId="1699966650" sldId="271"/>
            <ac:spMk id="2" creationId="{342B61AB-45A7-46A7-8F3B-825050039ACA}"/>
          </ac:spMkLst>
        </pc:spChg>
        <pc:spChg chg="mod">
          <ac:chgData name="Jana Baluchová" userId="6ce74e9d-b8dd-42a4-a688-ae216b9b49c8" providerId="ADAL" clId="{7D255E93-6BDE-456E-B203-67E38DF14C0D}" dt="2021-10-14T11:32:09.268" v="2288" actId="20577"/>
          <ac:spMkLst>
            <pc:docMk/>
            <pc:sldMk cId="1699966650" sldId="271"/>
            <ac:spMk id="4" creationId="{89D0A61A-B52C-4716-812C-54B362A5BF5A}"/>
          </ac:spMkLst>
        </pc:spChg>
        <pc:spChg chg="mod">
          <ac:chgData name="Jana Baluchová" userId="6ce74e9d-b8dd-42a4-a688-ae216b9b49c8" providerId="ADAL" clId="{7D255E93-6BDE-456E-B203-67E38DF14C0D}" dt="2021-10-15T13:22:20.279" v="3423" actId="242"/>
          <ac:spMkLst>
            <pc:docMk/>
            <pc:sldMk cId="1699966650" sldId="271"/>
            <ac:spMk id="5" creationId="{25B1F1AA-1FB7-4A63-B52F-FC47175D0608}"/>
          </ac:spMkLst>
        </pc:spChg>
      </pc:sldChg>
      <pc:sldChg chg="delSp modSp add mod ord">
        <pc:chgData name="Jana Baluchová" userId="6ce74e9d-b8dd-42a4-a688-ae216b9b49c8" providerId="ADAL" clId="{7D255E93-6BDE-456E-B203-67E38DF14C0D}" dt="2021-10-14T11:45:50.437" v="2613" actId="20577"/>
        <pc:sldMkLst>
          <pc:docMk/>
          <pc:sldMk cId="3345132294" sldId="272"/>
        </pc:sldMkLst>
        <pc:spChg chg="mod">
          <ac:chgData name="Jana Baluchová" userId="6ce74e9d-b8dd-42a4-a688-ae216b9b49c8" providerId="ADAL" clId="{7D255E93-6BDE-456E-B203-67E38DF14C0D}" dt="2021-10-14T11:43:51.938" v="2419" actId="20577"/>
          <ac:spMkLst>
            <pc:docMk/>
            <pc:sldMk cId="3345132294" sldId="272"/>
            <ac:spMk id="2" creationId="{B2A749F5-C141-4B14-8C9E-FA06625556BE}"/>
          </ac:spMkLst>
        </pc:spChg>
        <pc:spChg chg="mod">
          <ac:chgData name="Jana Baluchová" userId="6ce74e9d-b8dd-42a4-a688-ae216b9b49c8" providerId="ADAL" clId="{7D255E93-6BDE-456E-B203-67E38DF14C0D}" dt="2021-10-14T11:45:50.437" v="2613" actId="20577"/>
          <ac:spMkLst>
            <pc:docMk/>
            <pc:sldMk cId="3345132294" sldId="272"/>
            <ac:spMk id="10" creationId="{E6A608F2-D9EB-4ACA-847A-3302871F3AEA}"/>
          </ac:spMkLst>
        </pc:spChg>
        <pc:picChg chg="del">
          <ac:chgData name="Jana Baluchová" userId="6ce74e9d-b8dd-42a4-a688-ae216b9b49c8" providerId="ADAL" clId="{7D255E93-6BDE-456E-B203-67E38DF14C0D}" dt="2021-10-14T11:43:45.216" v="2414" actId="478"/>
          <ac:picMkLst>
            <pc:docMk/>
            <pc:sldMk cId="3345132294" sldId="272"/>
            <ac:picMk id="5" creationId="{C9653CC1-0BD3-4E67-884A-9EA2560A6F75}"/>
          </ac:picMkLst>
        </pc:picChg>
      </pc:sldChg>
      <pc:sldChg chg="modSp new mod">
        <pc:chgData name="Jana Baluchová" userId="6ce74e9d-b8dd-42a4-a688-ae216b9b49c8" providerId="ADAL" clId="{7D255E93-6BDE-456E-B203-67E38DF14C0D}" dt="2021-10-19T06:25:45.474" v="5009" actId="20577"/>
        <pc:sldMkLst>
          <pc:docMk/>
          <pc:sldMk cId="3023437380" sldId="273"/>
        </pc:sldMkLst>
        <pc:spChg chg="mod">
          <ac:chgData name="Jana Baluchová" userId="6ce74e9d-b8dd-42a4-a688-ae216b9b49c8" providerId="ADAL" clId="{7D255E93-6BDE-456E-B203-67E38DF14C0D}" dt="2021-10-18T13:51:38.560" v="4421" actId="20577"/>
          <ac:spMkLst>
            <pc:docMk/>
            <pc:sldMk cId="3023437380" sldId="273"/>
            <ac:spMk id="2" creationId="{DEC422B0-529D-4B2B-BFBB-6E9E675DE4C8}"/>
          </ac:spMkLst>
        </pc:spChg>
        <pc:spChg chg="mod">
          <ac:chgData name="Jana Baluchová" userId="6ce74e9d-b8dd-42a4-a688-ae216b9b49c8" providerId="ADAL" clId="{7D255E93-6BDE-456E-B203-67E38DF14C0D}" dt="2021-10-19T06:25:45.474" v="5009" actId="20577"/>
          <ac:spMkLst>
            <pc:docMk/>
            <pc:sldMk cId="3023437380" sldId="273"/>
            <ac:spMk id="4" creationId="{0FE0F975-9ED6-4008-BA6F-4CC29E18C7D6}"/>
          </ac:spMkLst>
        </pc:spChg>
        <pc:spChg chg="mod">
          <ac:chgData name="Jana Baluchová" userId="6ce74e9d-b8dd-42a4-a688-ae216b9b49c8" providerId="ADAL" clId="{7D255E93-6BDE-456E-B203-67E38DF14C0D}" dt="2021-10-18T13:59:58.484" v="4625" actId="20577"/>
          <ac:spMkLst>
            <pc:docMk/>
            <pc:sldMk cId="3023437380" sldId="273"/>
            <ac:spMk id="5" creationId="{B12D27C0-273C-492E-A749-CE2715710249}"/>
          </ac:spMkLst>
        </pc:spChg>
      </pc:sldChg>
      <pc:sldChg chg="addSp delSp modSp new mod">
        <pc:chgData name="Jana Baluchová" userId="6ce74e9d-b8dd-42a4-a688-ae216b9b49c8" providerId="ADAL" clId="{7D255E93-6BDE-456E-B203-67E38DF14C0D}" dt="2021-10-18T14:34:10.430" v="4981" actId="313"/>
        <pc:sldMkLst>
          <pc:docMk/>
          <pc:sldMk cId="1012645805" sldId="274"/>
        </pc:sldMkLst>
        <pc:spChg chg="mod">
          <ac:chgData name="Jana Baluchová" userId="6ce74e9d-b8dd-42a4-a688-ae216b9b49c8" providerId="ADAL" clId="{7D255E93-6BDE-456E-B203-67E38DF14C0D}" dt="2021-10-15T07:04:57.577" v="2873"/>
          <ac:spMkLst>
            <pc:docMk/>
            <pc:sldMk cId="1012645805" sldId="274"/>
            <ac:spMk id="2" creationId="{23482968-D2BF-4910-8BEF-6EDE97FB3CD0}"/>
          </ac:spMkLst>
        </pc:spChg>
        <pc:spChg chg="mod">
          <ac:chgData name="Jana Baluchová" userId="6ce74e9d-b8dd-42a4-a688-ae216b9b49c8" providerId="ADAL" clId="{7D255E93-6BDE-456E-B203-67E38DF14C0D}" dt="2021-10-15T06:31:37.961" v="2770" actId="20577"/>
          <ac:spMkLst>
            <pc:docMk/>
            <pc:sldMk cId="1012645805" sldId="274"/>
            <ac:spMk id="4" creationId="{999D9D7A-387D-4864-86D0-C24196FC3D71}"/>
          </ac:spMkLst>
        </pc:spChg>
        <pc:spChg chg="mod">
          <ac:chgData name="Jana Baluchová" userId="6ce74e9d-b8dd-42a4-a688-ae216b9b49c8" providerId="ADAL" clId="{7D255E93-6BDE-456E-B203-67E38DF14C0D}" dt="2021-10-18T14:34:10.430" v="4981" actId="313"/>
          <ac:spMkLst>
            <pc:docMk/>
            <pc:sldMk cId="1012645805" sldId="274"/>
            <ac:spMk id="5" creationId="{3DEF213A-09C1-4691-B62F-BB067B0B349A}"/>
          </ac:spMkLst>
        </pc:spChg>
        <pc:picChg chg="add del mod">
          <ac:chgData name="Jana Baluchová" userId="6ce74e9d-b8dd-42a4-a688-ae216b9b49c8" providerId="ADAL" clId="{7D255E93-6BDE-456E-B203-67E38DF14C0D}" dt="2021-10-15T06:46:45.677" v="2864" actId="478"/>
          <ac:picMkLst>
            <pc:docMk/>
            <pc:sldMk cId="1012645805" sldId="274"/>
            <ac:picMk id="7" creationId="{46B0ACEC-819C-4DCE-B6A4-9E3159305E70}"/>
          </ac:picMkLst>
        </pc:picChg>
        <pc:picChg chg="add del mod">
          <ac:chgData name="Jana Baluchová" userId="6ce74e9d-b8dd-42a4-a688-ae216b9b49c8" providerId="ADAL" clId="{7D255E93-6BDE-456E-B203-67E38DF14C0D}" dt="2021-10-15T07:06:39.268" v="2924" actId="478"/>
          <ac:picMkLst>
            <pc:docMk/>
            <pc:sldMk cId="1012645805" sldId="274"/>
            <ac:picMk id="9" creationId="{19B531FE-B048-413A-AA23-2DA592B0151A}"/>
          </ac:picMkLst>
        </pc:picChg>
      </pc:sldChg>
      <pc:sldChg chg="addSp delSp modSp new mod delAnim modAnim">
        <pc:chgData name="Jana Baluchová" userId="6ce74e9d-b8dd-42a4-a688-ae216b9b49c8" providerId="ADAL" clId="{7D255E93-6BDE-456E-B203-67E38DF14C0D}" dt="2021-10-19T07:07:43.914" v="5153" actId="1076"/>
        <pc:sldMkLst>
          <pc:docMk/>
          <pc:sldMk cId="2058101850" sldId="275"/>
        </pc:sldMkLst>
        <pc:spChg chg="mod">
          <ac:chgData name="Jana Baluchová" userId="6ce74e9d-b8dd-42a4-a688-ae216b9b49c8" providerId="ADAL" clId="{7D255E93-6BDE-456E-B203-67E38DF14C0D}" dt="2021-10-15T07:05:03.124" v="2874"/>
          <ac:spMkLst>
            <pc:docMk/>
            <pc:sldMk cId="2058101850" sldId="275"/>
            <ac:spMk id="2" creationId="{CFFC58C6-2831-49A0-8A49-CDF4C74CCF3F}"/>
          </ac:spMkLst>
        </pc:spChg>
        <pc:spChg chg="mod">
          <ac:chgData name="Jana Baluchová" userId="6ce74e9d-b8dd-42a4-a688-ae216b9b49c8" providerId="ADAL" clId="{7D255E93-6BDE-456E-B203-67E38DF14C0D}" dt="2021-10-15T06:32:02.743" v="2792" actId="20577"/>
          <ac:spMkLst>
            <pc:docMk/>
            <pc:sldMk cId="2058101850" sldId="275"/>
            <ac:spMk id="4" creationId="{48E820DD-3D43-4D76-B992-2629BA9F843C}"/>
          </ac:spMkLst>
        </pc:spChg>
        <pc:spChg chg="del mod">
          <ac:chgData name="Jana Baluchová" userId="6ce74e9d-b8dd-42a4-a688-ae216b9b49c8" providerId="ADAL" clId="{7D255E93-6BDE-456E-B203-67E38DF14C0D}" dt="2021-10-19T07:07:32.259" v="5150"/>
          <ac:spMkLst>
            <pc:docMk/>
            <pc:sldMk cId="2058101850" sldId="275"/>
            <ac:spMk id="5" creationId="{27AB8F4C-48F5-4A28-BACB-A717F0241D11}"/>
          </ac:spMkLst>
        </pc:spChg>
        <pc:picChg chg="add del mod">
          <ac:chgData name="Jana Baluchová" userId="6ce74e9d-b8dd-42a4-a688-ae216b9b49c8" providerId="ADAL" clId="{7D255E93-6BDE-456E-B203-67E38DF14C0D}" dt="2021-10-19T07:07:07.764" v="5149" actId="478"/>
          <ac:picMkLst>
            <pc:docMk/>
            <pc:sldMk cId="2058101850" sldId="275"/>
            <ac:picMk id="6" creationId="{31156E81-0F9B-43BF-BDBF-10FC027DF336}"/>
          </ac:picMkLst>
        </pc:picChg>
        <pc:picChg chg="add mod">
          <ac:chgData name="Jana Baluchová" userId="6ce74e9d-b8dd-42a4-a688-ae216b9b49c8" providerId="ADAL" clId="{7D255E93-6BDE-456E-B203-67E38DF14C0D}" dt="2021-10-19T07:07:43.914" v="5153" actId="1076"/>
          <ac:picMkLst>
            <pc:docMk/>
            <pc:sldMk cId="2058101850" sldId="275"/>
            <ac:picMk id="7" creationId="{6A23E49D-823F-4630-8367-2816B140E237}"/>
          </ac:picMkLst>
        </pc:picChg>
      </pc:sldChg>
      <pc:sldChg chg="modSp new mod">
        <pc:chgData name="Jana Baluchová" userId="6ce74e9d-b8dd-42a4-a688-ae216b9b49c8" providerId="ADAL" clId="{7D255E93-6BDE-456E-B203-67E38DF14C0D}" dt="2021-10-19T07:14:54.899" v="5167" actId="20577"/>
        <pc:sldMkLst>
          <pc:docMk/>
          <pc:sldMk cId="1645105480" sldId="276"/>
        </pc:sldMkLst>
        <pc:spChg chg="mod">
          <ac:chgData name="Jana Baluchová" userId="6ce74e9d-b8dd-42a4-a688-ae216b9b49c8" providerId="ADAL" clId="{7D255E93-6BDE-456E-B203-67E38DF14C0D}" dt="2021-10-15T07:05:09.204" v="2875"/>
          <ac:spMkLst>
            <pc:docMk/>
            <pc:sldMk cId="1645105480" sldId="276"/>
            <ac:spMk id="2" creationId="{34F92AD1-13F2-44DF-8E73-2EB788E1B649}"/>
          </ac:spMkLst>
        </pc:spChg>
        <pc:spChg chg="mod">
          <ac:chgData name="Jana Baluchová" userId="6ce74e9d-b8dd-42a4-a688-ae216b9b49c8" providerId="ADAL" clId="{7D255E93-6BDE-456E-B203-67E38DF14C0D}" dt="2021-10-15T07:13:00.177" v="3050" actId="20577"/>
          <ac:spMkLst>
            <pc:docMk/>
            <pc:sldMk cId="1645105480" sldId="276"/>
            <ac:spMk id="4" creationId="{028DE0C9-6975-41D5-8E7E-29236AF1E1AA}"/>
          </ac:spMkLst>
        </pc:spChg>
        <pc:spChg chg="mod">
          <ac:chgData name="Jana Baluchová" userId="6ce74e9d-b8dd-42a4-a688-ae216b9b49c8" providerId="ADAL" clId="{7D255E93-6BDE-456E-B203-67E38DF14C0D}" dt="2021-10-19T07:14:54.899" v="5167" actId="20577"/>
          <ac:spMkLst>
            <pc:docMk/>
            <pc:sldMk cId="1645105480" sldId="276"/>
            <ac:spMk id="5" creationId="{66624510-4606-49B0-84C0-BFD4A56F36DE}"/>
          </ac:spMkLst>
        </pc:spChg>
      </pc:sldChg>
      <pc:sldChg chg="addSp modSp new mod">
        <pc:chgData name="Jana Baluchová" userId="6ce74e9d-b8dd-42a4-a688-ae216b9b49c8" providerId="ADAL" clId="{7D255E93-6BDE-456E-B203-67E38DF14C0D}" dt="2021-10-15T07:06:52.053" v="2928" actId="962"/>
        <pc:sldMkLst>
          <pc:docMk/>
          <pc:sldMk cId="3224451237" sldId="277"/>
        </pc:sldMkLst>
        <pc:picChg chg="add mod">
          <ac:chgData name="Jana Baluchová" userId="6ce74e9d-b8dd-42a4-a688-ae216b9b49c8" providerId="ADAL" clId="{7D255E93-6BDE-456E-B203-67E38DF14C0D}" dt="2021-10-15T07:06:52.053" v="2928" actId="962"/>
          <ac:picMkLst>
            <pc:docMk/>
            <pc:sldMk cId="3224451237" sldId="277"/>
            <ac:picMk id="5" creationId="{843C7F85-4C6F-4DE0-BEDF-01E9337167B8}"/>
          </ac:picMkLst>
        </pc:picChg>
      </pc:sldChg>
      <pc:sldChg chg="addSp delSp modSp new mod modClrScheme chgLayout">
        <pc:chgData name="Jana Baluchová" userId="6ce74e9d-b8dd-42a4-a688-ae216b9b49c8" providerId="ADAL" clId="{7D255E93-6BDE-456E-B203-67E38DF14C0D}" dt="2021-10-18T15:00:18.593" v="4998" actId="20577"/>
        <pc:sldMkLst>
          <pc:docMk/>
          <pc:sldMk cId="61487745" sldId="278"/>
        </pc:sldMkLst>
        <pc:spChg chg="mod">
          <ac:chgData name="Jana Baluchová" userId="6ce74e9d-b8dd-42a4-a688-ae216b9b49c8" providerId="ADAL" clId="{7D255E93-6BDE-456E-B203-67E38DF14C0D}" dt="2021-10-15T07:57:42.458" v="3375"/>
          <ac:spMkLst>
            <pc:docMk/>
            <pc:sldMk cId="61487745" sldId="278"/>
            <ac:spMk id="2" creationId="{9DAE4E12-339B-4254-9677-5E4BC54D9BD6}"/>
          </ac:spMkLst>
        </pc:spChg>
        <pc:spChg chg="mod">
          <ac:chgData name="Jana Baluchová" userId="6ce74e9d-b8dd-42a4-a688-ae216b9b49c8" providerId="ADAL" clId="{7D255E93-6BDE-456E-B203-67E38DF14C0D}" dt="2021-10-15T07:39:46.228" v="3231" actId="26606"/>
          <ac:spMkLst>
            <pc:docMk/>
            <pc:sldMk cId="61487745" sldId="278"/>
            <ac:spMk id="3" creationId="{A3D4F035-3F7C-47C7-80A9-EFB88CBE025D}"/>
          </ac:spMkLst>
        </pc:spChg>
        <pc:spChg chg="mod">
          <ac:chgData name="Jana Baluchová" userId="6ce74e9d-b8dd-42a4-a688-ae216b9b49c8" providerId="ADAL" clId="{7D255E93-6BDE-456E-B203-67E38DF14C0D}" dt="2021-10-18T15:00:18.593" v="4998" actId="20577"/>
          <ac:spMkLst>
            <pc:docMk/>
            <pc:sldMk cId="61487745" sldId="278"/>
            <ac:spMk id="4" creationId="{510E377A-0F6D-4C04-B709-97C29AC6990A}"/>
          </ac:spMkLst>
        </pc:spChg>
        <pc:spChg chg="del">
          <ac:chgData name="Jana Baluchová" userId="6ce74e9d-b8dd-42a4-a688-ae216b9b49c8" providerId="ADAL" clId="{7D255E93-6BDE-456E-B203-67E38DF14C0D}" dt="2021-10-15T07:24:00.396" v="3219" actId="931"/>
          <ac:spMkLst>
            <pc:docMk/>
            <pc:sldMk cId="61487745" sldId="278"/>
            <ac:spMk id="5" creationId="{0C7558C2-9F7A-4630-8A23-DCA29F6F9A00}"/>
          </ac:spMkLst>
        </pc:spChg>
        <pc:spChg chg="add del mod">
          <ac:chgData name="Jana Baluchová" userId="6ce74e9d-b8dd-42a4-a688-ae216b9b49c8" providerId="ADAL" clId="{7D255E93-6BDE-456E-B203-67E38DF14C0D}" dt="2021-10-15T07:35:45.012" v="3227" actId="931"/>
          <ac:spMkLst>
            <pc:docMk/>
            <pc:sldMk cId="61487745" sldId="278"/>
            <ac:spMk id="9" creationId="{6F5DE437-3260-4FEF-B6A5-5D771BAD8467}"/>
          </ac:spMkLst>
        </pc:spChg>
        <pc:spChg chg="add del mod">
          <ac:chgData name="Jana Baluchová" userId="6ce74e9d-b8dd-42a4-a688-ae216b9b49c8" providerId="ADAL" clId="{7D255E93-6BDE-456E-B203-67E38DF14C0D}" dt="2021-10-15T07:24:07.563" v="3224" actId="26606"/>
          <ac:spMkLst>
            <pc:docMk/>
            <pc:sldMk cId="61487745" sldId="278"/>
            <ac:spMk id="12" creationId="{7F44650A-E767-49A9-8633-D405CCDF9198}"/>
          </ac:spMkLst>
        </pc:spChg>
        <pc:spChg chg="add mod">
          <ac:chgData name="Jana Baluchová" userId="6ce74e9d-b8dd-42a4-a688-ae216b9b49c8" providerId="ADAL" clId="{7D255E93-6BDE-456E-B203-67E38DF14C0D}" dt="2021-10-15T07:57:58.380" v="3382" actId="5793"/>
          <ac:spMkLst>
            <pc:docMk/>
            <pc:sldMk cId="61487745" sldId="278"/>
            <ac:spMk id="16" creationId="{5F17CD0E-03F4-42DF-9386-8EDC86B570E2}"/>
          </ac:spMkLst>
        </pc:spChg>
        <pc:picChg chg="add del mod">
          <ac:chgData name="Jana Baluchová" userId="6ce74e9d-b8dd-42a4-a688-ae216b9b49c8" providerId="ADAL" clId="{7D255E93-6BDE-456E-B203-67E38DF14C0D}" dt="2021-10-15T07:24:21.279" v="3226" actId="478"/>
          <ac:picMkLst>
            <pc:docMk/>
            <pc:sldMk cId="61487745" sldId="278"/>
            <ac:picMk id="7" creationId="{EB5E4AD5-4667-4314-97BE-24B226FCBFC8}"/>
          </ac:picMkLst>
        </pc:picChg>
        <pc:picChg chg="add mod">
          <ac:chgData name="Jana Baluchová" userId="6ce74e9d-b8dd-42a4-a688-ae216b9b49c8" providerId="ADAL" clId="{7D255E93-6BDE-456E-B203-67E38DF14C0D}" dt="2021-10-15T07:58:12.637" v="3384" actId="1076"/>
          <ac:picMkLst>
            <pc:docMk/>
            <pc:sldMk cId="61487745" sldId="278"/>
            <ac:picMk id="11" creationId="{E9CF45F5-E697-4E2D-B002-1D2CC3A0B190}"/>
          </ac:picMkLst>
        </pc:picChg>
      </pc:sldChg>
      <pc:sldChg chg="modSp mod">
        <pc:chgData name="Jana Baluchová" userId="6ce74e9d-b8dd-42a4-a688-ae216b9b49c8" providerId="ADAL" clId="{7D255E93-6BDE-456E-B203-67E38DF14C0D}" dt="2021-10-15T13:21:45.602" v="3422" actId="20577"/>
        <pc:sldMkLst>
          <pc:docMk/>
          <pc:sldMk cId="1835506234" sldId="279"/>
        </pc:sldMkLst>
        <pc:spChg chg="mod">
          <ac:chgData name="Jana Baluchová" userId="6ce74e9d-b8dd-42a4-a688-ae216b9b49c8" providerId="ADAL" clId="{7D255E93-6BDE-456E-B203-67E38DF14C0D}" dt="2021-10-15T13:20:56.599" v="3415"/>
          <ac:spMkLst>
            <pc:docMk/>
            <pc:sldMk cId="1835506234" sldId="279"/>
            <ac:spMk id="2" creationId="{C7CEB1DC-D489-4A1E-8EA4-581C1E0CED99}"/>
          </ac:spMkLst>
        </pc:spChg>
        <pc:spChg chg="mod">
          <ac:chgData name="Jana Baluchová" userId="6ce74e9d-b8dd-42a4-a688-ae216b9b49c8" providerId="ADAL" clId="{7D255E93-6BDE-456E-B203-67E38DF14C0D}" dt="2021-10-15T13:21:45.602" v="3422" actId="20577"/>
          <ac:spMkLst>
            <pc:docMk/>
            <pc:sldMk cId="1835506234" sldId="279"/>
            <ac:spMk id="5" creationId="{FCEF3885-FF20-42FA-85C9-05ABBF6C7804}"/>
          </ac:spMkLst>
        </pc:spChg>
      </pc:sldChg>
      <pc:sldChg chg="modSp mod">
        <pc:chgData name="Jana Baluchová" userId="6ce74e9d-b8dd-42a4-a688-ae216b9b49c8" providerId="ADAL" clId="{7D255E93-6BDE-456E-B203-67E38DF14C0D}" dt="2021-10-18T08:09:26.941" v="4180" actId="20577"/>
        <pc:sldMkLst>
          <pc:docMk/>
          <pc:sldMk cId="3184511096" sldId="280"/>
        </pc:sldMkLst>
        <pc:spChg chg="mod">
          <ac:chgData name="Jana Baluchová" userId="6ce74e9d-b8dd-42a4-a688-ae216b9b49c8" providerId="ADAL" clId="{7D255E93-6BDE-456E-B203-67E38DF14C0D}" dt="2021-10-15T14:11:14.395" v="4160" actId="20577"/>
          <ac:spMkLst>
            <pc:docMk/>
            <pc:sldMk cId="3184511096" sldId="280"/>
            <ac:spMk id="2" creationId="{22A95873-9C7C-44AA-91B1-C4CDCD820D29}"/>
          </ac:spMkLst>
        </pc:spChg>
        <pc:spChg chg="mod">
          <ac:chgData name="Jana Baluchová" userId="6ce74e9d-b8dd-42a4-a688-ae216b9b49c8" providerId="ADAL" clId="{7D255E93-6BDE-456E-B203-67E38DF14C0D}" dt="2021-10-18T08:09:26.941" v="4180" actId="20577"/>
          <ac:spMkLst>
            <pc:docMk/>
            <pc:sldMk cId="3184511096" sldId="280"/>
            <ac:spMk id="5" creationId="{E53303D7-05B7-4F5D-8DDD-ACEF1FFDD80A}"/>
          </ac:spMkLst>
        </pc:spChg>
      </pc:sldChg>
      <pc:sldChg chg="addSp modSp new mod modClrScheme chgLayout">
        <pc:chgData name="Jana Baluchová" userId="6ce74e9d-b8dd-42a4-a688-ae216b9b49c8" providerId="ADAL" clId="{7D255E93-6BDE-456E-B203-67E38DF14C0D}" dt="2021-10-15T14:11:27.725" v="4161"/>
        <pc:sldMkLst>
          <pc:docMk/>
          <pc:sldMk cId="2041805950" sldId="281"/>
        </pc:sldMkLst>
        <pc:spChg chg="mod">
          <ac:chgData name="Jana Baluchová" userId="6ce74e9d-b8dd-42a4-a688-ae216b9b49c8" providerId="ADAL" clId="{7D255E93-6BDE-456E-B203-67E38DF14C0D}" dt="2021-10-15T14:11:27.725" v="4161"/>
          <ac:spMkLst>
            <pc:docMk/>
            <pc:sldMk cId="2041805950" sldId="281"/>
            <ac:spMk id="2" creationId="{E91E560A-32E7-407F-87DB-48323755FEEF}"/>
          </ac:spMkLst>
        </pc:spChg>
        <pc:spChg chg="mod">
          <ac:chgData name="Jana Baluchová" userId="6ce74e9d-b8dd-42a4-a688-ae216b9b49c8" providerId="ADAL" clId="{7D255E93-6BDE-456E-B203-67E38DF14C0D}" dt="2021-10-15T13:32:34.097" v="3427" actId="26606"/>
          <ac:spMkLst>
            <pc:docMk/>
            <pc:sldMk cId="2041805950" sldId="281"/>
            <ac:spMk id="3" creationId="{FC59DEB5-2BE1-4F59-9E0B-B56CE3C8A1EA}"/>
          </ac:spMkLst>
        </pc:spChg>
        <pc:graphicFrameChg chg="add mod">
          <ac:chgData name="Jana Baluchová" userId="6ce74e9d-b8dd-42a4-a688-ae216b9b49c8" providerId="ADAL" clId="{7D255E93-6BDE-456E-B203-67E38DF14C0D}" dt="2021-10-15T13:32:34.097" v="3427" actId="26606"/>
          <ac:graphicFrameMkLst>
            <pc:docMk/>
            <pc:sldMk cId="2041805950" sldId="281"/>
            <ac:graphicFrameMk id="4" creationId="{EE979D6B-A1CB-4988-9B85-38351F96B8DD}"/>
          </ac:graphicFrameMkLst>
        </pc:graphicFrameChg>
      </pc:sldChg>
      <pc:sldChg chg="addSp modSp new mod modClrScheme chgLayout">
        <pc:chgData name="Jana Baluchová" userId="6ce74e9d-b8dd-42a4-a688-ae216b9b49c8" providerId="ADAL" clId="{7D255E93-6BDE-456E-B203-67E38DF14C0D}" dt="2021-10-15T14:11:31.233" v="4162"/>
        <pc:sldMkLst>
          <pc:docMk/>
          <pc:sldMk cId="1357229931" sldId="282"/>
        </pc:sldMkLst>
        <pc:spChg chg="mod">
          <ac:chgData name="Jana Baluchová" userId="6ce74e9d-b8dd-42a4-a688-ae216b9b49c8" providerId="ADAL" clId="{7D255E93-6BDE-456E-B203-67E38DF14C0D}" dt="2021-10-15T14:11:31.233" v="4162"/>
          <ac:spMkLst>
            <pc:docMk/>
            <pc:sldMk cId="1357229931" sldId="282"/>
            <ac:spMk id="2" creationId="{EFE76FC0-7FB7-410A-B270-7DD0234FF810}"/>
          </ac:spMkLst>
        </pc:spChg>
        <pc:spChg chg="mod">
          <ac:chgData name="Jana Baluchová" userId="6ce74e9d-b8dd-42a4-a688-ae216b9b49c8" providerId="ADAL" clId="{7D255E93-6BDE-456E-B203-67E38DF14C0D}" dt="2021-10-15T13:32:50.519" v="3432" actId="26606"/>
          <ac:spMkLst>
            <pc:docMk/>
            <pc:sldMk cId="1357229931" sldId="282"/>
            <ac:spMk id="3" creationId="{1B3F2557-5E6B-4DD9-83D3-ED2B9C1E029C}"/>
          </ac:spMkLst>
        </pc:spChg>
        <pc:graphicFrameChg chg="add mod">
          <ac:chgData name="Jana Baluchová" userId="6ce74e9d-b8dd-42a4-a688-ae216b9b49c8" providerId="ADAL" clId="{7D255E93-6BDE-456E-B203-67E38DF14C0D}" dt="2021-10-15T13:32:50.519" v="3432" actId="26606"/>
          <ac:graphicFrameMkLst>
            <pc:docMk/>
            <pc:sldMk cId="1357229931" sldId="282"/>
            <ac:graphicFrameMk id="4" creationId="{CEA8555D-6998-4948-B957-DDB149DD06F7}"/>
          </ac:graphicFrameMkLst>
        </pc:graphicFrameChg>
      </pc:sldChg>
      <pc:sldChg chg="modSp new mod">
        <pc:chgData name="Jana Baluchová" userId="6ce74e9d-b8dd-42a4-a688-ae216b9b49c8" providerId="ADAL" clId="{7D255E93-6BDE-456E-B203-67E38DF14C0D}" dt="2021-10-15T14:11:43.341" v="4163"/>
        <pc:sldMkLst>
          <pc:docMk/>
          <pc:sldMk cId="2776861172" sldId="283"/>
        </pc:sldMkLst>
        <pc:spChg chg="mod">
          <ac:chgData name="Jana Baluchová" userId="6ce74e9d-b8dd-42a4-a688-ae216b9b49c8" providerId="ADAL" clId="{7D255E93-6BDE-456E-B203-67E38DF14C0D}" dt="2021-10-15T14:11:43.341" v="4163"/>
          <ac:spMkLst>
            <pc:docMk/>
            <pc:sldMk cId="2776861172" sldId="283"/>
            <ac:spMk id="2" creationId="{F9E4EC31-4E64-4166-B89C-F29612A2C015}"/>
          </ac:spMkLst>
        </pc:spChg>
        <pc:spChg chg="mod">
          <ac:chgData name="Jana Baluchová" userId="6ce74e9d-b8dd-42a4-a688-ae216b9b49c8" providerId="ADAL" clId="{7D255E93-6BDE-456E-B203-67E38DF14C0D}" dt="2021-10-15T13:39:18.385" v="3554" actId="20577"/>
          <ac:spMkLst>
            <pc:docMk/>
            <pc:sldMk cId="2776861172" sldId="283"/>
            <ac:spMk id="4" creationId="{4184CF04-0B7C-459A-9186-D4ED4F9ACD3E}"/>
          </ac:spMkLst>
        </pc:spChg>
        <pc:spChg chg="mod">
          <ac:chgData name="Jana Baluchová" userId="6ce74e9d-b8dd-42a4-a688-ae216b9b49c8" providerId="ADAL" clId="{7D255E93-6BDE-456E-B203-67E38DF14C0D}" dt="2021-10-15T14:01:48.735" v="4013" actId="20577"/>
          <ac:spMkLst>
            <pc:docMk/>
            <pc:sldMk cId="2776861172" sldId="283"/>
            <ac:spMk id="5" creationId="{42F2E527-027B-466C-9147-E3A124757F4A}"/>
          </ac:spMkLst>
        </pc:spChg>
      </pc:sldChg>
      <pc:sldChg chg="modSp add mod ord">
        <pc:chgData name="Jana Baluchová" userId="6ce74e9d-b8dd-42a4-a688-ae216b9b49c8" providerId="ADAL" clId="{7D255E93-6BDE-456E-B203-67E38DF14C0D}" dt="2021-10-15T13:38:57.974" v="3539" actId="20577"/>
        <pc:sldMkLst>
          <pc:docMk/>
          <pc:sldMk cId="2441271057" sldId="284"/>
        </pc:sldMkLst>
        <pc:spChg chg="mod">
          <ac:chgData name="Jana Baluchová" userId="6ce74e9d-b8dd-42a4-a688-ae216b9b49c8" providerId="ADAL" clId="{7D255E93-6BDE-456E-B203-67E38DF14C0D}" dt="2021-10-15T13:38:57.974" v="3539" actId="20577"/>
          <ac:spMkLst>
            <pc:docMk/>
            <pc:sldMk cId="2441271057" sldId="284"/>
            <ac:spMk id="10" creationId="{E6A608F2-D9EB-4ACA-847A-3302871F3AEA}"/>
          </ac:spMkLst>
        </pc:spChg>
      </pc:sldChg>
      <pc:sldChg chg="modSp add mod ord">
        <pc:chgData name="Jana Baluchová" userId="6ce74e9d-b8dd-42a4-a688-ae216b9b49c8" providerId="ADAL" clId="{7D255E93-6BDE-456E-B203-67E38DF14C0D}" dt="2021-10-15T14:00:58.491" v="4011" actId="20577"/>
        <pc:sldMkLst>
          <pc:docMk/>
          <pc:sldMk cId="4021380074" sldId="285"/>
        </pc:sldMkLst>
        <pc:spChg chg="mod">
          <ac:chgData name="Jana Baluchová" userId="6ce74e9d-b8dd-42a4-a688-ae216b9b49c8" providerId="ADAL" clId="{7D255E93-6BDE-456E-B203-67E38DF14C0D}" dt="2021-10-15T14:00:58.491" v="4011" actId="20577"/>
          <ac:spMkLst>
            <pc:docMk/>
            <pc:sldMk cId="4021380074" sldId="285"/>
            <ac:spMk id="10" creationId="{E6A608F2-D9EB-4ACA-847A-3302871F3AEA}"/>
          </ac:spMkLst>
        </pc:spChg>
      </pc:sldChg>
      <pc:sldChg chg="modSp add mod ord">
        <pc:chgData name="Jana Baluchová" userId="6ce74e9d-b8dd-42a4-a688-ae216b9b49c8" providerId="ADAL" clId="{7D255E93-6BDE-456E-B203-67E38DF14C0D}" dt="2021-10-15T14:09:05.460" v="4139" actId="20577"/>
        <pc:sldMkLst>
          <pc:docMk/>
          <pc:sldMk cId="916756985" sldId="286"/>
        </pc:sldMkLst>
        <pc:spChg chg="mod">
          <ac:chgData name="Jana Baluchová" userId="6ce74e9d-b8dd-42a4-a688-ae216b9b49c8" providerId="ADAL" clId="{7D255E93-6BDE-456E-B203-67E38DF14C0D}" dt="2021-10-15T14:09:05.460" v="4139" actId="20577"/>
          <ac:spMkLst>
            <pc:docMk/>
            <pc:sldMk cId="916756985" sldId="286"/>
            <ac:spMk id="10" creationId="{E6A608F2-D9EB-4ACA-847A-3302871F3AEA}"/>
          </ac:spMkLst>
        </pc:spChg>
      </pc:sldChg>
      <pc:sldChg chg="addSp delSp modSp new mod modClrScheme chgLayout">
        <pc:chgData name="Jana Baluchová" userId="6ce74e9d-b8dd-42a4-a688-ae216b9b49c8" providerId="ADAL" clId="{7D255E93-6BDE-456E-B203-67E38DF14C0D}" dt="2021-10-18T08:27:25.793" v="4208" actId="255"/>
        <pc:sldMkLst>
          <pc:docMk/>
          <pc:sldMk cId="1326783434" sldId="287"/>
        </pc:sldMkLst>
        <pc:spChg chg="mod ord">
          <ac:chgData name="Jana Baluchová" userId="6ce74e9d-b8dd-42a4-a688-ae216b9b49c8" providerId="ADAL" clId="{7D255E93-6BDE-456E-B203-67E38DF14C0D}" dt="2021-10-18T08:27:10.608" v="4207" actId="26606"/>
          <ac:spMkLst>
            <pc:docMk/>
            <pc:sldMk cId="1326783434" sldId="287"/>
            <ac:spMk id="2" creationId="{753B836D-8718-49DE-BAF0-EEBCEDB1C22F}"/>
          </ac:spMkLst>
        </pc:spChg>
        <pc:spChg chg="mod ord">
          <ac:chgData name="Jana Baluchová" userId="6ce74e9d-b8dd-42a4-a688-ae216b9b49c8" providerId="ADAL" clId="{7D255E93-6BDE-456E-B203-67E38DF14C0D}" dt="2021-10-18T08:27:10.608" v="4207" actId="26606"/>
          <ac:spMkLst>
            <pc:docMk/>
            <pc:sldMk cId="1326783434" sldId="287"/>
            <ac:spMk id="3" creationId="{0A1B8091-A9AB-4B1E-B081-330505C0809F}"/>
          </ac:spMkLst>
        </pc:spChg>
        <pc:spChg chg="del mod ord">
          <ac:chgData name="Jana Baluchová" userId="6ce74e9d-b8dd-42a4-a688-ae216b9b49c8" providerId="ADAL" clId="{7D255E93-6BDE-456E-B203-67E38DF14C0D}" dt="2021-10-18T08:26:02.717" v="4182" actId="700"/>
          <ac:spMkLst>
            <pc:docMk/>
            <pc:sldMk cId="1326783434" sldId="287"/>
            <ac:spMk id="4" creationId="{D226A301-7914-4E59-B992-FC0CD6CD1667}"/>
          </ac:spMkLst>
        </pc:spChg>
        <pc:spChg chg="del">
          <ac:chgData name="Jana Baluchová" userId="6ce74e9d-b8dd-42a4-a688-ae216b9b49c8" providerId="ADAL" clId="{7D255E93-6BDE-456E-B203-67E38DF14C0D}" dt="2021-10-18T08:26:02.717" v="4182" actId="700"/>
          <ac:spMkLst>
            <pc:docMk/>
            <pc:sldMk cId="1326783434" sldId="287"/>
            <ac:spMk id="5" creationId="{314D951E-BE42-48F3-859E-9DF4236BBB54}"/>
          </ac:spMkLst>
        </pc:spChg>
        <pc:spChg chg="add mod ord">
          <ac:chgData name="Jana Baluchová" userId="6ce74e9d-b8dd-42a4-a688-ae216b9b49c8" providerId="ADAL" clId="{7D255E93-6BDE-456E-B203-67E38DF14C0D}" dt="2021-10-18T08:27:25.793" v="4208" actId="255"/>
          <ac:spMkLst>
            <pc:docMk/>
            <pc:sldMk cId="1326783434" sldId="287"/>
            <ac:spMk id="6" creationId="{65159891-144D-44F9-B265-D61DC53328FB}"/>
          </ac:spMkLst>
        </pc:spChg>
        <pc:spChg chg="add del mod">
          <ac:chgData name="Jana Baluchová" userId="6ce74e9d-b8dd-42a4-a688-ae216b9b49c8" providerId="ADAL" clId="{7D255E93-6BDE-456E-B203-67E38DF14C0D}" dt="2021-10-18T08:27:09.289" v="4206" actId="26606"/>
          <ac:spMkLst>
            <pc:docMk/>
            <pc:sldMk cId="1326783434" sldId="287"/>
            <ac:spMk id="15" creationId="{96244545-EA82-4754-A821-F21B5AD0E7F2}"/>
          </ac:spMkLst>
        </pc:spChg>
        <pc:spChg chg="add del mod">
          <ac:chgData name="Jana Baluchová" userId="6ce74e9d-b8dd-42a4-a688-ae216b9b49c8" providerId="ADAL" clId="{7D255E93-6BDE-456E-B203-67E38DF14C0D}" dt="2021-10-18T08:27:09.289" v="4206" actId="26606"/>
          <ac:spMkLst>
            <pc:docMk/>
            <pc:sldMk cId="1326783434" sldId="287"/>
            <ac:spMk id="17" creationId="{78E9FF88-EF62-4AB5-8FBE-231AAD45F586}"/>
          </ac:spMkLst>
        </pc:spChg>
        <pc:picChg chg="add mod">
          <ac:chgData name="Jana Baluchová" userId="6ce74e9d-b8dd-42a4-a688-ae216b9b49c8" providerId="ADAL" clId="{7D255E93-6BDE-456E-B203-67E38DF14C0D}" dt="2021-10-18T08:27:10.608" v="4207" actId="26606"/>
          <ac:picMkLst>
            <pc:docMk/>
            <pc:sldMk cId="1326783434" sldId="287"/>
            <ac:picMk id="8" creationId="{B113547D-6460-4C59-A334-137C7A359738}"/>
          </ac:picMkLst>
        </pc:picChg>
        <pc:picChg chg="add mod">
          <ac:chgData name="Jana Baluchová" userId="6ce74e9d-b8dd-42a4-a688-ae216b9b49c8" providerId="ADAL" clId="{7D255E93-6BDE-456E-B203-67E38DF14C0D}" dt="2021-10-18T08:27:10.608" v="4207" actId="26606"/>
          <ac:picMkLst>
            <pc:docMk/>
            <pc:sldMk cId="1326783434" sldId="287"/>
            <ac:picMk id="10" creationId="{C972737A-8038-44B0-965F-3ADBCB26AF25}"/>
          </ac:picMkLst>
        </pc:picChg>
      </pc:sldChg>
      <pc:sldChg chg="addSp modSp new mod">
        <pc:chgData name="Jana Baluchová" userId="6ce74e9d-b8dd-42a4-a688-ae216b9b49c8" providerId="ADAL" clId="{7D255E93-6BDE-456E-B203-67E38DF14C0D}" dt="2021-10-18T13:52:28.481" v="4426" actId="1076"/>
        <pc:sldMkLst>
          <pc:docMk/>
          <pc:sldMk cId="3125162837" sldId="288"/>
        </pc:sldMkLst>
        <pc:spChg chg="mod">
          <ac:chgData name="Jana Baluchová" userId="6ce74e9d-b8dd-42a4-a688-ae216b9b49c8" providerId="ADAL" clId="{7D255E93-6BDE-456E-B203-67E38DF14C0D}" dt="2021-10-18T08:54:28.091" v="4294"/>
          <ac:spMkLst>
            <pc:docMk/>
            <pc:sldMk cId="3125162837" sldId="288"/>
            <ac:spMk id="2" creationId="{C582F9D0-49F4-4811-A0F1-F303FC6EB3B5}"/>
          </ac:spMkLst>
        </pc:spChg>
        <pc:spChg chg="mod">
          <ac:chgData name="Jana Baluchová" userId="6ce74e9d-b8dd-42a4-a688-ae216b9b49c8" providerId="ADAL" clId="{7D255E93-6BDE-456E-B203-67E38DF14C0D}" dt="2021-10-18T08:37:44.014" v="4258" actId="20577"/>
          <ac:spMkLst>
            <pc:docMk/>
            <pc:sldMk cId="3125162837" sldId="288"/>
            <ac:spMk id="4" creationId="{87A6AB49-3029-44C7-983A-CF6E226F646E}"/>
          </ac:spMkLst>
        </pc:spChg>
        <pc:picChg chg="add mod">
          <ac:chgData name="Jana Baluchová" userId="6ce74e9d-b8dd-42a4-a688-ae216b9b49c8" providerId="ADAL" clId="{7D255E93-6BDE-456E-B203-67E38DF14C0D}" dt="2021-10-18T13:52:28.481" v="4426" actId="1076"/>
          <ac:picMkLst>
            <pc:docMk/>
            <pc:sldMk cId="3125162837" sldId="288"/>
            <ac:picMk id="6" creationId="{1BE52A17-B7BF-4667-A1AA-790B3B3C2778}"/>
          </ac:picMkLst>
        </pc:picChg>
        <pc:picChg chg="add mod">
          <ac:chgData name="Jana Baluchová" userId="6ce74e9d-b8dd-42a4-a688-ae216b9b49c8" providerId="ADAL" clId="{7D255E93-6BDE-456E-B203-67E38DF14C0D}" dt="2021-10-18T08:39:03.166" v="4272" actId="1076"/>
          <ac:picMkLst>
            <pc:docMk/>
            <pc:sldMk cId="3125162837" sldId="288"/>
            <ac:picMk id="8" creationId="{36BC9A3A-2B0A-4F9A-A8A3-1E0C7080C009}"/>
          </ac:picMkLst>
        </pc:picChg>
      </pc:sldChg>
      <pc:sldChg chg="addSp delSp modSp new mod modClrScheme chgLayout">
        <pc:chgData name="Jana Baluchová" userId="6ce74e9d-b8dd-42a4-a688-ae216b9b49c8" providerId="ADAL" clId="{7D255E93-6BDE-456E-B203-67E38DF14C0D}" dt="2021-10-18T13:20:30.307" v="4394" actId="1076"/>
        <pc:sldMkLst>
          <pc:docMk/>
          <pc:sldMk cId="68655404" sldId="289"/>
        </pc:sldMkLst>
        <pc:spChg chg="mod ord">
          <ac:chgData name="Jana Baluchová" userId="6ce74e9d-b8dd-42a4-a688-ae216b9b49c8" providerId="ADAL" clId="{7D255E93-6BDE-456E-B203-67E38DF14C0D}" dt="2021-10-18T13:17:25.589" v="4302" actId="700"/>
          <ac:spMkLst>
            <pc:docMk/>
            <pc:sldMk cId="68655404" sldId="289"/>
            <ac:spMk id="2" creationId="{E5FF9C01-4A55-4025-941C-38B5D479935D}"/>
          </ac:spMkLst>
        </pc:spChg>
        <pc:spChg chg="mod ord">
          <ac:chgData name="Jana Baluchová" userId="6ce74e9d-b8dd-42a4-a688-ae216b9b49c8" providerId="ADAL" clId="{7D255E93-6BDE-456E-B203-67E38DF14C0D}" dt="2021-10-18T13:17:25.589" v="4302" actId="700"/>
          <ac:spMkLst>
            <pc:docMk/>
            <pc:sldMk cId="68655404" sldId="289"/>
            <ac:spMk id="3" creationId="{99AC5928-49D9-43A3-937B-7216C3D4A0D3}"/>
          </ac:spMkLst>
        </pc:spChg>
        <pc:spChg chg="mod ord">
          <ac:chgData name="Jana Baluchová" userId="6ce74e9d-b8dd-42a4-a688-ae216b9b49c8" providerId="ADAL" clId="{7D255E93-6BDE-456E-B203-67E38DF14C0D}" dt="2021-10-18T13:17:25.589" v="4302" actId="700"/>
          <ac:spMkLst>
            <pc:docMk/>
            <pc:sldMk cId="68655404" sldId="289"/>
            <ac:spMk id="4" creationId="{CC8C1D46-5785-417F-9C0E-A9BA225DD848}"/>
          </ac:spMkLst>
        </pc:spChg>
        <pc:spChg chg="add del mod ord">
          <ac:chgData name="Jana Baluchová" userId="6ce74e9d-b8dd-42a4-a688-ae216b9b49c8" providerId="ADAL" clId="{7D255E93-6BDE-456E-B203-67E38DF14C0D}" dt="2021-10-18T13:17:19.728" v="4301" actId="700"/>
          <ac:spMkLst>
            <pc:docMk/>
            <pc:sldMk cId="68655404" sldId="289"/>
            <ac:spMk id="7" creationId="{F71F8BA0-45B3-43BF-AF92-A87123799FC6}"/>
          </ac:spMkLst>
        </pc:spChg>
        <pc:spChg chg="add del mod ord">
          <ac:chgData name="Jana Baluchová" userId="6ce74e9d-b8dd-42a4-a688-ae216b9b49c8" providerId="ADAL" clId="{7D255E93-6BDE-456E-B203-67E38DF14C0D}" dt="2021-10-18T13:17:19.728" v="4301" actId="700"/>
          <ac:spMkLst>
            <pc:docMk/>
            <pc:sldMk cId="68655404" sldId="289"/>
            <ac:spMk id="8" creationId="{E78D1B22-B466-44FC-8E3A-F5106B18F02B}"/>
          </ac:spMkLst>
        </pc:spChg>
        <pc:spChg chg="add del mod ord">
          <ac:chgData name="Jana Baluchová" userId="6ce74e9d-b8dd-42a4-a688-ae216b9b49c8" providerId="ADAL" clId="{7D255E93-6BDE-456E-B203-67E38DF14C0D}" dt="2021-10-18T13:17:19.728" v="4301" actId="700"/>
          <ac:spMkLst>
            <pc:docMk/>
            <pc:sldMk cId="68655404" sldId="289"/>
            <ac:spMk id="9" creationId="{502E6ECD-24DC-4718-8A09-0BB49284FDEB}"/>
          </ac:spMkLst>
        </pc:spChg>
        <pc:spChg chg="add del mod ord">
          <ac:chgData name="Jana Baluchová" userId="6ce74e9d-b8dd-42a4-a688-ae216b9b49c8" providerId="ADAL" clId="{7D255E93-6BDE-456E-B203-67E38DF14C0D}" dt="2021-10-18T13:17:19.728" v="4301" actId="700"/>
          <ac:spMkLst>
            <pc:docMk/>
            <pc:sldMk cId="68655404" sldId="289"/>
            <ac:spMk id="10" creationId="{C803463E-4B8D-4AB9-BA58-5391CF016939}"/>
          </ac:spMkLst>
        </pc:spChg>
        <pc:spChg chg="add mod ord">
          <ac:chgData name="Jana Baluchová" userId="6ce74e9d-b8dd-42a4-a688-ae216b9b49c8" providerId="ADAL" clId="{7D255E93-6BDE-456E-B203-67E38DF14C0D}" dt="2021-10-18T13:20:25.768" v="4393" actId="242"/>
          <ac:spMkLst>
            <pc:docMk/>
            <pc:sldMk cId="68655404" sldId="289"/>
            <ac:spMk id="11" creationId="{BC58459D-6A71-4EBA-BA63-F35F6CD7E1C2}"/>
          </ac:spMkLst>
        </pc:spChg>
        <pc:spChg chg="add mod ord">
          <ac:chgData name="Jana Baluchová" userId="6ce74e9d-b8dd-42a4-a688-ae216b9b49c8" providerId="ADAL" clId="{7D255E93-6BDE-456E-B203-67E38DF14C0D}" dt="2021-10-18T13:17:25.589" v="4302" actId="700"/>
          <ac:spMkLst>
            <pc:docMk/>
            <pc:sldMk cId="68655404" sldId="289"/>
            <ac:spMk id="12" creationId="{6AB6703F-EBFD-4B62-B48A-F74281A8B19D}"/>
          </ac:spMkLst>
        </pc:spChg>
        <pc:picChg chg="add mod">
          <ac:chgData name="Jana Baluchová" userId="6ce74e9d-b8dd-42a4-a688-ae216b9b49c8" providerId="ADAL" clId="{7D255E93-6BDE-456E-B203-67E38DF14C0D}" dt="2021-10-18T13:20:30.307" v="4394" actId="1076"/>
          <ac:picMkLst>
            <pc:docMk/>
            <pc:sldMk cId="68655404" sldId="289"/>
            <ac:picMk id="6" creationId="{89918A1E-4F3C-4D00-9D42-B1EE80EAAE92}"/>
          </ac:picMkLst>
        </pc:picChg>
      </pc:sldChg>
      <pc:sldChg chg="addSp modSp new mod">
        <pc:chgData name="Jana Baluchová" userId="6ce74e9d-b8dd-42a4-a688-ae216b9b49c8" providerId="ADAL" clId="{7D255E93-6BDE-456E-B203-67E38DF14C0D}" dt="2021-10-18T13:50:15.781" v="4407" actId="1076"/>
        <pc:sldMkLst>
          <pc:docMk/>
          <pc:sldMk cId="2398160533" sldId="290"/>
        </pc:sldMkLst>
        <pc:spChg chg="mod">
          <ac:chgData name="Jana Baluchová" userId="6ce74e9d-b8dd-42a4-a688-ae216b9b49c8" providerId="ADAL" clId="{7D255E93-6BDE-456E-B203-67E38DF14C0D}" dt="2021-10-18T08:54:33.256" v="4295"/>
          <ac:spMkLst>
            <pc:docMk/>
            <pc:sldMk cId="2398160533" sldId="290"/>
            <ac:spMk id="2" creationId="{CF6951FE-08C1-4F10-817C-B402E6F7D0D2}"/>
          </ac:spMkLst>
        </pc:spChg>
        <pc:spChg chg="mod">
          <ac:chgData name="Jana Baluchová" userId="6ce74e9d-b8dd-42a4-a688-ae216b9b49c8" providerId="ADAL" clId="{7D255E93-6BDE-456E-B203-67E38DF14C0D}" dt="2021-10-18T08:54:17.135" v="4293" actId="20577"/>
          <ac:spMkLst>
            <pc:docMk/>
            <pc:sldMk cId="2398160533" sldId="290"/>
            <ac:spMk id="4" creationId="{2F9F7E61-A775-4FA2-94F6-8C0B27C4C650}"/>
          </ac:spMkLst>
        </pc:spChg>
        <pc:graphicFrameChg chg="add mod">
          <ac:chgData name="Jana Baluchová" userId="6ce74e9d-b8dd-42a4-a688-ae216b9b49c8" providerId="ADAL" clId="{7D255E93-6BDE-456E-B203-67E38DF14C0D}" dt="2021-10-18T13:50:15.781" v="4407" actId="1076"/>
          <ac:graphicFrameMkLst>
            <pc:docMk/>
            <pc:sldMk cId="2398160533" sldId="290"/>
            <ac:graphicFrameMk id="5" creationId="{A15CBBEE-208C-405E-BDF6-66BDB294CBB1}"/>
          </ac:graphicFrameMkLst>
        </pc:graphicFrameChg>
        <pc:picChg chg="add mod">
          <ac:chgData name="Jana Baluchová" userId="6ce74e9d-b8dd-42a4-a688-ae216b9b49c8" providerId="ADAL" clId="{7D255E93-6BDE-456E-B203-67E38DF14C0D}" dt="2021-10-18T13:50:07.546" v="4405" actId="1076"/>
          <ac:picMkLst>
            <pc:docMk/>
            <pc:sldMk cId="2398160533" sldId="290"/>
            <ac:picMk id="7" creationId="{14482142-5236-4780-BA67-42F949982DDA}"/>
          </ac:picMkLst>
        </pc:picChg>
      </pc:sldChg>
      <pc:sldChg chg="modSp new mod">
        <pc:chgData name="Jana Baluchová" userId="6ce74e9d-b8dd-42a4-a688-ae216b9b49c8" providerId="ADAL" clId="{7D255E93-6BDE-456E-B203-67E38DF14C0D}" dt="2021-10-19T06:26:04.561" v="5050" actId="20577"/>
        <pc:sldMkLst>
          <pc:docMk/>
          <pc:sldMk cId="855342013" sldId="292"/>
        </pc:sldMkLst>
        <pc:spChg chg="mod">
          <ac:chgData name="Jana Baluchová" userId="6ce74e9d-b8dd-42a4-a688-ae216b9b49c8" providerId="ADAL" clId="{7D255E93-6BDE-456E-B203-67E38DF14C0D}" dt="2021-10-18T13:53:53.101" v="4442"/>
          <ac:spMkLst>
            <pc:docMk/>
            <pc:sldMk cId="855342013" sldId="292"/>
            <ac:spMk id="2" creationId="{478C3B98-3546-4988-9F11-A5B206F3FCF3}"/>
          </ac:spMkLst>
        </pc:spChg>
        <pc:spChg chg="mod">
          <ac:chgData name="Jana Baluchová" userId="6ce74e9d-b8dd-42a4-a688-ae216b9b49c8" providerId="ADAL" clId="{7D255E93-6BDE-456E-B203-67E38DF14C0D}" dt="2021-10-18T13:54:07.087" v="4454" actId="20577"/>
          <ac:spMkLst>
            <pc:docMk/>
            <pc:sldMk cId="855342013" sldId="292"/>
            <ac:spMk id="4" creationId="{D8774A27-54E8-4F55-A6DB-8398320917BB}"/>
          </ac:spMkLst>
        </pc:spChg>
        <pc:spChg chg="mod">
          <ac:chgData name="Jana Baluchová" userId="6ce74e9d-b8dd-42a4-a688-ae216b9b49c8" providerId="ADAL" clId="{7D255E93-6BDE-456E-B203-67E38DF14C0D}" dt="2021-10-19T06:26:04.561" v="5050" actId="20577"/>
          <ac:spMkLst>
            <pc:docMk/>
            <pc:sldMk cId="855342013" sldId="292"/>
            <ac:spMk id="5" creationId="{025F3C69-2266-4A6C-97CE-3644D9AFCACA}"/>
          </ac:spMkLst>
        </pc:spChg>
      </pc:sldChg>
      <pc:sldChg chg="modSp add mod ord">
        <pc:chgData name="Jana Baluchová" userId="6ce74e9d-b8dd-42a4-a688-ae216b9b49c8" providerId="ADAL" clId="{7D255E93-6BDE-456E-B203-67E38DF14C0D}" dt="2021-10-18T14:14:20.717" v="4970" actId="20577"/>
        <pc:sldMkLst>
          <pc:docMk/>
          <pc:sldMk cId="431877208" sldId="293"/>
        </pc:sldMkLst>
        <pc:spChg chg="mod">
          <ac:chgData name="Jana Baluchová" userId="6ce74e9d-b8dd-42a4-a688-ae216b9b49c8" providerId="ADAL" clId="{7D255E93-6BDE-456E-B203-67E38DF14C0D}" dt="2021-10-18T14:14:20.717" v="4970" actId="20577"/>
          <ac:spMkLst>
            <pc:docMk/>
            <pc:sldMk cId="431877208" sldId="293"/>
            <ac:spMk id="10" creationId="{E6A608F2-D9EB-4ACA-847A-3302871F3AEA}"/>
          </ac:spMkLst>
        </pc:spChg>
      </pc:sldChg>
      <pc:sldChg chg="delSp modSp new mod">
        <pc:chgData name="Jana Baluchová" userId="6ce74e9d-b8dd-42a4-a688-ae216b9b49c8" providerId="ADAL" clId="{7D255E93-6BDE-456E-B203-67E38DF14C0D}" dt="2021-10-18T14:59:13.159" v="4996" actId="20577"/>
        <pc:sldMkLst>
          <pc:docMk/>
          <pc:sldMk cId="2210726128" sldId="294"/>
        </pc:sldMkLst>
        <pc:spChg chg="del">
          <ac:chgData name="Jana Baluchová" userId="6ce74e9d-b8dd-42a4-a688-ae216b9b49c8" providerId="ADAL" clId="{7D255E93-6BDE-456E-B203-67E38DF14C0D}" dt="2021-10-18T14:59:10.269" v="4995" actId="478"/>
          <ac:spMkLst>
            <pc:docMk/>
            <pc:sldMk cId="2210726128" sldId="294"/>
            <ac:spMk id="2" creationId="{4F8DC41A-D870-4AAC-B7CA-FF4EC79FC686}"/>
          </ac:spMkLst>
        </pc:spChg>
        <pc:spChg chg="mod">
          <ac:chgData name="Jana Baluchová" userId="6ce74e9d-b8dd-42a4-a688-ae216b9b49c8" providerId="ADAL" clId="{7D255E93-6BDE-456E-B203-67E38DF14C0D}" dt="2021-10-18T14:59:13.159" v="4996" actId="20577"/>
          <ac:spMkLst>
            <pc:docMk/>
            <pc:sldMk cId="2210726128" sldId="294"/>
            <ac:spMk id="3" creationId="{037CD9A7-2857-44BA-BEE5-A561CED10F36}"/>
          </ac:spMkLst>
        </pc:spChg>
        <pc:spChg chg="mod">
          <ac:chgData name="Jana Baluchová" userId="6ce74e9d-b8dd-42a4-a688-ae216b9b49c8" providerId="ADAL" clId="{7D255E93-6BDE-456E-B203-67E38DF14C0D}" dt="2021-10-18T14:59:02.050" v="4994"/>
          <ac:spMkLst>
            <pc:docMk/>
            <pc:sldMk cId="2210726128" sldId="294"/>
            <ac:spMk id="4" creationId="{14CB8AC8-88E4-4312-B6B5-7C8E74D8C7E2}"/>
          </ac:spMkLst>
        </pc:spChg>
      </pc:sldChg>
      <pc:sldChg chg="modSp new del mod">
        <pc:chgData name="Jana Baluchová" userId="6ce74e9d-b8dd-42a4-a688-ae216b9b49c8" providerId="ADAL" clId="{7D255E93-6BDE-456E-B203-67E38DF14C0D}" dt="2021-10-18T14:30:27.519" v="4979" actId="47"/>
        <pc:sldMkLst>
          <pc:docMk/>
          <pc:sldMk cId="3746895776" sldId="294"/>
        </pc:sldMkLst>
        <pc:spChg chg="mod">
          <ac:chgData name="Jana Baluchová" userId="6ce74e9d-b8dd-42a4-a688-ae216b9b49c8" providerId="ADAL" clId="{7D255E93-6BDE-456E-B203-67E38DF14C0D}" dt="2021-10-18T14:30:17.394" v="4978" actId="5793"/>
          <ac:spMkLst>
            <pc:docMk/>
            <pc:sldMk cId="3746895776" sldId="294"/>
            <ac:spMk id="4" creationId="{01196213-DB35-4E6F-931A-1306F7EE1044}"/>
          </ac:spMkLst>
        </pc:spChg>
      </pc:sldChg>
      <pc:sldChg chg="addSp modSp new mod">
        <pc:chgData name="Jana Baluchová" userId="6ce74e9d-b8dd-42a4-a688-ae216b9b49c8" providerId="ADAL" clId="{7D255E93-6BDE-456E-B203-67E38DF14C0D}" dt="2021-10-19T07:06:52.189" v="5148" actId="20577"/>
        <pc:sldMkLst>
          <pc:docMk/>
          <pc:sldMk cId="863048670" sldId="295"/>
        </pc:sldMkLst>
        <pc:spChg chg="mod">
          <ac:chgData name="Jana Baluchová" userId="6ce74e9d-b8dd-42a4-a688-ae216b9b49c8" providerId="ADAL" clId="{7D255E93-6BDE-456E-B203-67E38DF14C0D}" dt="2021-10-19T06:59:31.097" v="5066" actId="20577"/>
          <ac:spMkLst>
            <pc:docMk/>
            <pc:sldMk cId="863048670" sldId="295"/>
            <ac:spMk id="4" creationId="{BAB1556D-7FA3-4137-A5C3-A9C383C00B01}"/>
          </ac:spMkLst>
        </pc:spChg>
        <pc:spChg chg="mod">
          <ac:chgData name="Jana Baluchová" userId="6ce74e9d-b8dd-42a4-a688-ae216b9b49c8" providerId="ADAL" clId="{7D255E93-6BDE-456E-B203-67E38DF14C0D}" dt="2021-10-19T07:06:52.189" v="5148" actId="20577"/>
          <ac:spMkLst>
            <pc:docMk/>
            <pc:sldMk cId="863048670" sldId="295"/>
            <ac:spMk id="5" creationId="{C12BA170-32EA-48B1-B2F3-C7879AB74A53}"/>
          </ac:spMkLst>
        </pc:spChg>
        <pc:spChg chg="add mod">
          <ac:chgData name="Jana Baluchová" userId="6ce74e9d-b8dd-42a4-a688-ae216b9b49c8" providerId="ADAL" clId="{7D255E93-6BDE-456E-B203-67E38DF14C0D}" dt="2021-10-19T07:02:24.313" v="5087" actId="1076"/>
          <ac:spMkLst>
            <pc:docMk/>
            <pc:sldMk cId="863048670" sldId="295"/>
            <ac:spMk id="6" creationId="{C5BABDCD-AAA7-4BBF-9D4C-16F449FB39C7}"/>
          </ac:spMkLst>
        </pc:spChg>
      </pc:sldChg>
    </pc:docChg>
  </pc:docChgLst>
  <pc:docChgLst>
    <pc:chgData name="Jana Baluchová" userId="S::462826@muni.cz::6ce74e9d-b8dd-42a4-a688-ae216b9b49c8" providerId="AD" clId="Web-{82CA091D-1936-33B4-A0FC-5C9E35D94741}"/>
    <pc:docChg chg="addSld modSld">
      <pc:chgData name="Jana Baluchová" userId="S::462826@muni.cz::6ce74e9d-b8dd-42a4-a688-ae216b9b49c8" providerId="AD" clId="Web-{82CA091D-1936-33B4-A0FC-5C9E35D94741}" dt="2021-10-18T10:46:14.773" v="167" actId="20577"/>
      <pc:docMkLst>
        <pc:docMk/>
      </pc:docMkLst>
      <pc:sldChg chg="modSp">
        <pc:chgData name="Jana Baluchová" userId="S::462826@muni.cz::6ce74e9d-b8dd-42a4-a688-ae216b9b49c8" providerId="AD" clId="Web-{82CA091D-1936-33B4-A0FC-5C9E35D94741}" dt="2021-10-18T09:44:20.542" v="1" actId="20577"/>
        <pc:sldMkLst>
          <pc:docMk/>
          <pc:sldMk cId="3263342447" sldId="256"/>
        </pc:sldMkLst>
        <pc:spChg chg="mod">
          <ac:chgData name="Jana Baluchová" userId="S::462826@muni.cz::6ce74e9d-b8dd-42a4-a688-ae216b9b49c8" providerId="AD" clId="Web-{82CA091D-1936-33B4-A0FC-5C9E35D94741}" dt="2021-10-18T09:44:20.542" v="1" actId="20577"/>
          <ac:spMkLst>
            <pc:docMk/>
            <pc:sldMk cId="3263342447" sldId="256"/>
            <ac:spMk id="4" creationId="{2491EF5B-3067-7546-837B-2D005F3ED499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44:42.808" v="3" actId="20577"/>
        <pc:sldMkLst>
          <pc:docMk/>
          <pc:sldMk cId="2546690834" sldId="261"/>
        </pc:sldMkLst>
        <pc:spChg chg="mod">
          <ac:chgData name="Jana Baluchová" userId="S::462826@muni.cz::6ce74e9d-b8dd-42a4-a688-ae216b9b49c8" providerId="AD" clId="Web-{82CA091D-1936-33B4-A0FC-5C9E35D94741}" dt="2021-10-18T09:44:42.808" v="3" actId="20577"/>
          <ac:spMkLst>
            <pc:docMk/>
            <pc:sldMk cId="2546690834" sldId="261"/>
            <ac:spMk id="10" creationId="{E6A608F2-D9EB-4ACA-847A-3302871F3AE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45:34.574" v="11" actId="20577"/>
        <pc:sldMkLst>
          <pc:docMk/>
          <pc:sldMk cId="913170803" sldId="262"/>
        </pc:sldMkLst>
        <pc:spChg chg="mod">
          <ac:chgData name="Jana Baluchová" userId="S::462826@muni.cz::6ce74e9d-b8dd-42a4-a688-ae216b9b49c8" providerId="AD" clId="Web-{82CA091D-1936-33B4-A0FC-5C9E35D94741}" dt="2021-10-18T09:45:00.074" v="5" actId="20577"/>
          <ac:spMkLst>
            <pc:docMk/>
            <pc:sldMk cId="913170803" sldId="262"/>
            <ac:spMk id="4" creationId="{4D358112-A7EC-4F4D-A378-862028746A31}"/>
          </ac:spMkLst>
        </pc:spChg>
        <pc:spChg chg="mod">
          <ac:chgData name="Jana Baluchová" userId="S::462826@muni.cz::6ce74e9d-b8dd-42a4-a688-ae216b9b49c8" providerId="AD" clId="Web-{82CA091D-1936-33B4-A0FC-5C9E35D94741}" dt="2021-10-18T09:45:34.574" v="11" actId="20577"/>
          <ac:spMkLst>
            <pc:docMk/>
            <pc:sldMk cId="913170803" sldId="262"/>
            <ac:spMk id="5" creationId="{ADC8A444-A0C5-43E3-8812-1AE64F3E2286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46:21.543" v="17" actId="20577"/>
        <pc:sldMkLst>
          <pc:docMk/>
          <pc:sldMk cId="4185408559" sldId="264"/>
        </pc:sldMkLst>
        <pc:spChg chg="mod">
          <ac:chgData name="Jana Baluchová" userId="S::462826@muni.cz::6ce74e9d-b8dd-42a4-a688-ae216b9b49c8" providerId="AD" clId="Web-{82CA091D-1936-33B4-A0FC-5C9E35D94741}" dt="2021-10-18T09:45:53.355" v="13" actId="20577"/>
          <ac:spMkLst>
            <pc:docMk/>
            <pc:sldMk cId="4185408559" sldId="264"/>
            <ac:spMk id="4" creationId="{FF204C28-BAC5-4B53-A73F-828B4DCF695E}"/>
          </ac:spMkLst>
        </pc:spChg>
        <pc:spChg chg="mod">
          <ac:chgData name="Jana Baluchová" userId="S::462826@muni.cz::6ce74e9d-b8dd-42a4-a688-ae216b9b49c8" providerId="AD" clId="Web-{82CA091D-1936-33B4-A0FC-5C9E35D94741}" dt="2021-10-18T09:46:08.028" v="15" actId="20577"/>
          <ac:spMkLst>
            <pc:docMk/>
            <pc:sldMk cId="4185408559" sldId="264"/>
            <ac:spMk id="5" creationId="{200BDD7F-0C50-4DA6-9319-492AB9862A6C}"/>
          </ac:spMkLst>
        </pc:spChg>
        <pc:spChg chg="mod">
          <ac:chgData name="Jana Baluchová" userId="S::462826@muni.cz::6ce74e9d-b8dd-42a4-a688-ae216b9b49c8" providerId="AD" clId="Web-{82CA091D-1936-33B4-A0FC-5C9E35D94741}" dt="2021-10-18T09:46:21.543" v="17" actId="20577"/>
          <ac:spMkLst>
            <pc:docMk/>
            <pc:sldMk cId="4185408559" sldId="264"/>
            <ac:spMk id="6" creationId="{ACE0F3A2-EB08-41AD-B4AD-0DF97CF1B84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46:42.919" v="19" actId="20577"/>
        <pc:sldMkLst>
          <pc:docMk/>
          <pc:sldMk cId="1600319639" sldId="265"/>
        </pc:sldMkLst>
        <pc:spChg chg="mod">
          <ac:chgData name="Jana Baluchová" userId="S::462826@muni.cz::6ce74e9d-b8dd-42a4-a688-ae216b9b49c8" providerId="AD" clId="Web-{82CA091D-1936-33B4-A0FC-5C9E35D94741}" dt="2021-10-18T09:46:42.919" v="19" actId="20577"/>
          <ac:spMkLst>
            <pc:docMk/>
            <pc:sldMk cId="1600319639" sldId="265"/>
            <ac:spMk id="10" creationId="{E6A608F2-D9EB-4ACA-847A-3302871F3AE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47:28.622" v="25" actId="20577"/>
        <pc:sldMkLst>
          <pc:docMk/>
          <pc:sldMk cId="4050944489" sldId="266"/>
        </pc:sldMkLst>
        <pc:spChg chg="mod">
          <ac:chgData name="Jana Baluchová" userId="S::462826@muni.cz::6ce74e9d-b8dd-42a4-a688-ae216b9b49c8" providerId="AD" clId="Web-{82CA091D-1936-33B4-A0FC-5C9E35D94741}" dt="2021-10-18T09:47:00.200" v="21" actId="20577"/>
          <ac:spMkLst>
            <pc:docMk/>
            <pc:sldMk cId="4050944489" sldId="266"/>
            <ac:spMk id="4" creationId="{FF204C28-BAC5-4B53-A73F-828B4DCF695E}"/>
          </ac:spMkLst>
        </pc:spChg>
        <pc:spChg chg="mod">
          <ac:chgData name="Jana Baluchová" userId="S::462826@muni.cz::6ce74e9d-b8dd-42a4-a688-ae216b9b49c8" providerId="AD" clId="Web-{82CA091D-1936-33B4-A0FC-5C9E35D94741}" dt="2021-10-18T09:47:14.497" v="23" actId="20577"/>
          <ac:spMkLst>
            <pc:docMk/>
            <pc:sldMk cId="4050944489" sldId="266"/>
            <ac:spMk id="5" creationId="{200BDD7F-0C50-4DA6-9319-492AB9862A6C}"/>
          </ac:spMkLst>
        </pc:spChg>
        <pc:spChg chg="mod">
          <ac:chgData name="Jana Baluchová" userId="S::462826@muni.cz::6ce74e9d-b8dd-42a4-a688-ae216b9b49c8" providerId="AD" clId="Web-{82CA091D-1936-33B4-A0FC-5C9E35D94741}" dt="2021-10-18T09:47:28.622" v="25" actId="20577"/>
          <ac:spMkLst>
            <pc:docMk/>
            <pc:sldMk cId="4050944489" sldId="266"/>
            <ac:spMk id="6" creationId="{ACE0F3A2-EB08-41AD-B4AD-0DF97CF1B84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48:06.467" v="29" actId="20577"/>
        <pc:sldMkLst>
          <pc:docMk/>
          <pc:sldMk cId="3383447759" sldId="267"/>
        </pc:sldMkLst>
        <pc:spChg chg="mod">
          <ac:chgData name="Jana Baluchová" userId="S::462826@muni.cz::6ce74e9d-b8dd-42a4-a688-ae216b9b49c8" providerId="AD" clId="Web-{82CA091D-1936-33B4-A0FC-5C9E35D94741}" dt="2021-10-18T09:47:50.638" v="27" actId="20577"/>
          <ac:spMkLst>
            <pc:docMk/>
            <pc:sldMk cId="3383447759" sldId="267"/>
            <ac:spMk id="4" creationId="{E56AED1B-7BDE-4311-A571-604DCF0FDE5D}"/>
          </ac:spMkLst>
        </pc:spChg>
        <pc:spChg chg="mod">
          <ac:chgData name="Jana Baluchová" userId="S::462826@muni.cz::6ce74e9d-b8dd-42a4-a688-ae216b9b49c8" providerId="AD" clId="Web-{82CA091D-1936-33B4-A0FC-5C9E35D94741}" dt="2021-10-18T09:48:06.467" v="29" actId="20577"/>
          <ac:spMkLst>
            <pc:docMk/>
            <pc:sldMk cId="3383447759" sldId="267"/>
            <ac:spMk id="5" creationId="{570E1855-E4D3-4F2F-B6D5-1A6AA4080327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48:26.123" v="31" actId="20577"/>
        <pc:sldMkLst>
          <pc:docMk/>
          <pc:sldMk cId="3643077676" sldId="268"/>
        </pc:sldMkLst>
        <pc:spChg chg="mod">
          <ac:chgData name="Jana Baluchová" userId="S::462826@muni.cz::6ce74e9d-b8dd-42a4-a688-ae216b9b49c8" providerId="AD" clId="Web-{82CA091D-1936-33B4-A0FC-5C9E35D94741}" dt="2021-10-18T09:48:26.123" v="31" actId="20577"/>
          <ac:spMkLst>
            <pc:docMk/>
            <pc:sldMk cId="3643077676" sldId="268"/>
            <ac:spMk id="10" creationId="{E6A608F2-D9EB-4ACA-847A-3302871F3AE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48:48.201" v="33" actId="20577"/>
        <pc:sldMkLst>
          <pc:docMk/>
          <pc:sldMk cId="3924864128" sldId="269"/>
        </pc:sldMkLst>
        <pc:spChg chg="mod">
          <ac:chgData name="Jana Baluchová" userId="S::462826@muni.cz::6ce74e9d-b8dd-42a4-a688-ae216b9b49c8" providerId="AD" clId="Web-{82CA091D-1936-33B4-A0FC-5C9E35D94741}" dt="2021-10-18T09:48:48.201" v="33" actId="20577"/>
          <ac:spMkLst>
            <pc:docMk/>
            <pc:sldMk cId="3924864128" sldId="269"/>
            <ac:spMk id="4" creationId="{8830BA49-E912-4E33-93C5-E20D985F4764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10:00:58.289" v="117" actId="20577"/>
        <pc:sldMkLst>
          <pc:docMk/>
          <pc:sldMk cId="3981752086" sldId="270"/>
        </pc:sldMkLst>
        <pc:spChg chg="mod">
          <ac:chgData name="Jana Baluchová" userId="S::462826@muni.cz::6ce74e9d-b8dd-42a4-a688-ae216b9b49c8" providerId="AD" clId="Web-{82CA091D-1936-33B4-A0FC-5C9E35D94741}" dt="2021-10-18T10:00:24.023" v="109" actId="20577"/>
          <ac:spMkLst>
            <pc:docMk/>
            <pc:sldMk cId="3981752086" sldId="270"/>
            <ac:spMk id="4" creationId="{295F7841-F584-4B17-8427-384F66791ABE}"/>
          </ac:spMkLst>
        </pc:spChg>
        <pc:spChg chg="mod">
          <ac:chgData name="Jana Baluchová" userId="S::462826@muni.cz::6ce74e9d-b8dd-42a4-a688-ae216b9b49c8" providerId="AD" clId="Web-{82CA091D-1936-33B4-A0FC-5C9E35D94741}" dt="2021-10-18T10:00:58.289" v="117" actId="20577"/>
          <ac:spMkLst>
            <pc:docMk/>
            <pc:sldMk cId="3981752086" sldId="270"/>
            <ac:spMk id="5" creationId="{42C9DABB-2394-458F-8623-E6946415C1F9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50:02.952" v="45" actId="20577"/>
        <pc:sldMkLst>
          <pc:docMk/>
          <pc:sldMk cId="1699966650" sldId="271"/>
        </pc:sldMkLst>
        <pc:spChg chg="mod">
          <ac:chgData name="Jana Baluchová" userId="S::462826@muni.cz::6ce74e9d-b8dd-42a4-a688-ae216b9b49c8" providerId="AD" clId="Web-{82CA091D-1936-33B4-A0FC-5C9E35D94741}" dt="2021-10-18T09:49:38.311" v="41" actId="20577"/>
          <ac:spMkLst>
            <pc:docMk/>
            <pc:sldMk cId="1699966650" sldId="271"/>
            <ac:spMk id="4" creationId="{89D0A61A-B52C-4716-812C-54B362A5BF5A}"/>
          </ac:spMkLst>
        </pc:spChg>
        <pc:spChg chg="mod">
          <ac:chgData name="Jana Baluchová" userId="S::462826@muni.cz::6ce74e9d-b8dd-42a4-a688-ae216b9b49c8" providerId="AD" clId="Web-{82CA091D-1936-33B4-A0FC-5C9E35D94741}" dt="2021-10-18T09:50:02.952" v="45" actId="20577"/>
          <ac:spMkLst>
            <pc:docMk/>
            <pc:sldMk cId="1699966650" sldId="271"/>
            <ac:spMk id="5" creationId="{25B1F1AA-1FB7-4A63-B52F-FC47175D0608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49:13.733" v="38" actId="20577"/>
        <pc:sldMkLst>
          <pc:docMk/>
          <pc:sldMk cId="3345132294" sldId="272"/>
        </pc:sldMkLst>
        <pc:spChg chg="mod">
          <ac:chgData name="Jana Baluchová" userId="S::462826@muni.cz::6ce74e9d-b8dd-42a4-a688-ae216b9b49c8" providerId="AD" clId="Web-{82CA091D-1936-33B4-A0FC-5C9E35D94741}" dt="2021-10-18T09:49:13.733" v="38" actId="20577"/>
          <ac:spMkLst>
            <pc:docMk/>
            <pc:sldMk cId="3345132294" sldId="272"/>
            <ac:spMk id="10" creationId="{E6A608F2-D9EB-4ACA-847A-3302871F3AE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50:58.797" v="51" actId="20577"/>
        <pc:sldMkLst>
          <pc:docMk/>
          <pc:sldMk cId="1012645805" sldId="274"/>
        </pc:sldMkLst>
        <pc:spChg chg="mod">
          <ac:chgData name="Jana Baluchová" userId="S::462826@muni.cz::6ce74e9d-b8dd-42a4-a688-ae216b9b49c8" providerId="AD" clId="Web-{82CA091D-1936-33B4-A0FC-5C9E35D94741}" dt="2021-10-18T09:50:20.328" v="47" actId="20577"/>
          <ac:spMkLst>
            <pc:docMk/>
            <pc:sldMk cId="1012645805" sldId="274"/>
            <ac:spMk id="4" creationId="{999D9D7A-387D-4864-86D0-C24196FC3D71}"/>
          </ac:spMkLst>
        </pc:spChg>
        <pc:spChg chg="mod">
          <ac:chgData name="Jana Baluchová" userId="S::462826@muni.cz::6ce74e9d-b8dd-42a4-a688-ae216b9b49c8" providerId="AD" clId="Web-{82CA091D-1936-33B4-A0FC-5C9E35D94741}" dt="2021-10-18T09:50:58.797" v="51" actId="20577"/>
          <ac:spMkLst>
            <pc:docMk/>
            <pc:sldMk cId="1012645805" sldId="274"/>
            <ac:spMk id="5" creationId="{3DEF213A-09C1-4691-B62F-BB067B0B349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51:45.876" v="61" actId="20577"/>
        <pc:sldMkLst>
          <pc:docMk/>
          <pc:sldMk cId="1645105480" sldId="276"/>
        </pc:sldMkLst>
        <pc:spChg chg="mod">
          <ac:chgData name="Jana Baluchová" userId="S::462826@muni.cz::6ce74e9d-b8dd-42a4-a688-ae216b9b49c8" providerId="AD" clId="Web-{82CA091D-1936-33B4-A0FC-5C9E35D94741}" dt="2021-10-18T09:51:45.876" v="61" actId="20577"/>
          <ac:spMkLst>
            <pc:docMk/>
            <pc:sldMk cId="1645105480" sldId="276"/>
            <ac:spMk id="5" creationId="{66624510-4606-49B0-84C0-BFD4A56F36DE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09:59:20.975" v="104" actId="1076"/>
        <pc:sldMkLst>
          <pc:docMk/>
          <pc:sldMk cId="61487745" sldId="278"/>
        </pc:sldMkLst>
        <pc:spChg chg="mod">
          <ac:chgData name="Jana Baluchová" userId="S::462826@muni.cz::6ce74e9d-b8dd-42a4-a688-ae216b9b49c8" providerId="AD" clId="Web-{82CA091D-1936-33B4-A0FC-5C9E35D94741}" dt="2021-10-18T09:52:26.407" v="63" actId="20577"/>
          <ac:spMkLst>
            <pc:docMk/>
            <pc:sldMk cId="61487745" sldId="278"/>
            <ac:spMk id="4" creationId="{510E377A-0F6D-4C04-B709-97C29AC6990A}"/>
          </ac:spMkLst>
        </pc:spChg>
        <pc:spChg chg="mod">
          <ac:chgData name="Jana Baluchová" userId="S::462826@muni.cz::6ce74e9d-b8dd-42a4-a688-ae216b9b49c8" providerId="AD" clId="Web-{82CA091D-1936-33B4-A0FC-5C9E35D94741}" dt="2021-10-18T09:59:07.725" v="101" actId="20577"/>
          <ac:spMkLst>
            <pc:docMk/>
            <pc:sldMk cId="61487745" sldId="278"/>
            <ac:spMk id="16" creationId="{5F17CD0E-03F4-42DF-9386-8EDC86B570E2}"/>
          </ac:spMkLst>
        </pc:spChg>
        <pc:picChg chg="mod">
          <ac:chgData name="Jana Baluchová" userId="S::462826@muni.cz::6ce74e9d-b8dd-42a4-a688-ae216b9b49c8" providerId="AD" clId="Web-{82CA091D-1936-33B4-A0FC-5C9E35D94741}" dt="2021-10-18T09:59:20.975" v="104" actId="1076"/>
          <ac:picMkLst>
            <pc:docMk/>
            <pc:sldMk cId="61487745" sldId="278"/>
            <ac:picMk id="11" creationId="{E9CF45F5-E697-4E2D-B002-1D2CC3A0B190}"/>
          </ac:picMkLst>
        </pc:picChg>
      </pc:sldChg>
      <pc:sldChg chg="modSp">
        <pc:chgData name="Jana Baluchová" userId="S::462826@muni.cz::6ce74e9d-b8dd-42a4-a688-ae216b9b49c8" providerId="AD" clId="Web-{82CA091D-1936-33B4-A0FC-5C9E35D94741}" dt="2021-10-18T10:01:47.524" v="123" actId="20577"/>
        <pc:sldMkLst>
          <pc:docMk/>
          <pc:sldMk cId="1835506234" sldId="279"/>
        </pc:sldMkLst>
        <pc:spChg chg="mod">
          <ac:chgData name="Jana Baluchová" userId="S::462826@muni.cz::6ce74e9d-b8dd-42a4-a688-ae216b9b49c8" providerId="AD" clId="Web-{82CA091D-1936-33B4-A0FC-5C9E35D94741}" dt="2021-10-18T10:01:13.336" v="119" actId="20577"/>
          <ac:spMkLst>
            <pc:docMk/>
            <pc:sldMk cId="1835506234" sldId="279"/>
            <ac:spMk id="4" creationId="{755D6E8F-6EAC-4DE7-A286-A5D476DAE4FF}"/>
          </ac:spMkLst>
        </pc:spChg>
        <pc:spChg chg="mod">
          <ac:chgData name="Jana Baluchová" userId="S::462826@muni.cz::6ce74e9d-b8dd-42a4-a688-ae216b9b49c8" providerId="AD" clId="Web-{82CA091D-1936-33B4-A0FC-5C9E35D94741}" dt="2021-10-18T10:01:47.524" v="123" actId="20577"/>
          <ac:spMkLst>
            <pc:docMk/>
            <pc:sldMk cId="1835506234" sldId="279"/>
            <ac:spMk id="5" creationId="{FCEF3885-FF20-42FA-85C9-05ABBF6C7804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10:10:27.436" v="139" actId="20577"/>
        <pc:sldMkLst>
          <pc:docMk/>
          <pc:sldMk cId="3184511096" sldId="280"/>
        </pc:sldMkLst>
        <pc:spChg chg="mod">
          <ac:chgData name="Jana Baluchová" userId="S::462826@muni.cz::6ce74e9d-b8dd-42a4-a688-ae216b9b49c8" providerId="AD" clId="Web-{82CA091D-1936-33B4-A0FC-5C9E35D94741}" dt="2021-10-18T10:10:05.421" v="137" actId="20577"/>
          <ac:spMkLst>
            <pc:docMk/>
            <pc:sldMk cId="3184511096" sldId="280"/>
            <ac:spMk id="4" creationId="{80B9D89A-019F-4566-B220-C72DC11AAEC2}"/>
          </ac:spMkLst>
        </pc:spChg>
        <pc:spChg chg="mod">
          <ac:chgData name="Jana Baluchová" userId="S::462826@muni.cz::6ce74e9d-b8dd-42a4-a688-ae216b9b49c8" providerId="AD" clId="Web-{82CA091D-1936-33B4-A0FC-5C9E35D94741}" dt="2021-10-18T10:10:27.436" v="139" actId="20577"/>
          <ac:spMkLst>
            <pc:docMk/>
            <pc:sldMk cId="3184511096" sldId="280"/>
            <ac:spMk id="5" creationId="{E53303D7-05B7-4F5D-8DDD-ACEF1FFDD80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10:09:07.123" v="131" actId="20577"/>
        <pc:sldMkLst>
          <pc:docMk/>
          <pc:sldMk cId="2776861172" sldId="283"/>
        </pc:sldMkLst>
        <pc:spChg chg="mod">
          <ac:chgData name="Jana Baluchová" userId="S::462826@muni.cz::6ce74e9d-b8dd-42a4-a688-ae216b9b49c8" providerId="AD" clId="Web-{82CA091D-1936-33B4-A0FC-5C9E35D94741}" dt="2021-10-18T10:08:44.170" v="127" actId="20577"/>
          <ac:spMkLst>
            <pc:docMk/>
            <pc:sldMk cId="2776861172" sldId="283"/>
            <ac:spMk id="4" creationId="{4184CF04-0B7C-459A-9186-D4ED4F9ACD3E}"/>
          </ac:spMkLst>
        </pc:spChg>
        <pc:spChg chg="mod">
          <ac:chgData name="Jana Baluchová" userId="S::462826@muni.cz::6ce74e9d-b8dd-42a4-a688-ae216b9b49c8" providerId="AD" clId="Web-{82CA091D-1936-33B4-A0FC-5C9E35D94741}" dt="2021-10-18T10:09:07.123" v="131" actId="20577"/>
          <ac:spMkLst>
            <pc:docMk/>
            <pc:sldMk cId="2776861172" sldId="283"/>
            <ac:spMk id="5" creationId="{42F2E527-027B-466C-9147-E3A124757F4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10:02:22.321" v="125" actId="20577"/>
        <pc:sldMkLst>
          <pc:docMk/>
          <pc:sldMk cId="2441271057" sldId="284"/>
        </pc:sldMkLst>
        <pc:spChg chg="mod">
          <ac:chgData name="Jana Baluchová" userId="S::462826@muni.cz::6ce74e9d-b8dd-42a4-a688-ae216b9b49c8" providerId="AD" clId="Web-{82CA091D-1936-33B4-A0FC-5C9E35D94741}" dt="2021-10-18T10:02:22.321" v="125" actId="20577"/>
          <ac:spMkLst>
            <pc:docMk/>
            <pc:sldMk cId="2441271057" sldId="284"/>
            <ac:spMk id="10" creationId="{E6A608F2-D9EB-4ACA-847A-3302871F3AE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10:09:38.014" v="135" actId="20577"/>
        <pc:sldMkLst>
          <pc:docMk/>
          <pc:sldMk cId="4021380074" sldId="285"/>
        </pc:sldMkLst>
        <pc:spChg chg="mod">
          <ac:chgData name="Jana Baluchová" userId="S::462826@muni.cz::6ce74e9d-b8dd-42a4-a688-ae216b9b49c8" providerId="AD" clId="Web-{82CA091D-1936-33B4-A0FC-5C9E35D94741}" dt="2021-10-18T10:09:38.014" v="135" actId="20577"/>
          <ac:spMkLst>
            <pc:docMk/>
            <pc:sldMk cId="4021380074" sldId="285"/>
            <ac:spMk id="10" creationId="{E6A608F2-D9EB-4ACA-847A-3302871F3AE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10:00:02.679" v="107" actId="20577"/>
        <pc:sldMkLst>
          <pc:docMk/>
          <pc:sldMk cId="916756985" sldId="286"/>
        </pc:sldMkLst>
        <pc:spChg chg="mod">
          <ac:chgData name="Jana Baluchová" userId="S::462826@muni.cz::6ce74e9d-b8dd-42a4-a688-ae216b9b49c8" providerId="AD" clId="Web-{82CA091D-1936-33B4-A0FC-5C9E35D94741}" dt="2021-10-18T10:00:02.679" v="107" actId="20577"/>
          <ac:spMkLst>
            <pc:docMk/>
            <pc:sldMk cId="916756985" sldId="286"/>
            <ac:spMk id="10" creationId="{E6A608F2-D9EB-4ACA-847A-3302871F3AEA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10:10:46.124" v="141" actId="20577"/>
        <pc:sldMkLst>
          <pc:docMk/>
          <pc:sldMk cId="1326783434" sldId="287"/>
        </pc:sldMkLst>
        <pc:spChg chg="mod">
          <ac:chgData name="Jana Baluchová" userId="S::462826@muni.cz::6ce74e9d-b8dd-42a4-a688-ae216b9b49c8" providerId="AD" clId="Web-{82CA091D-1936-33B4-A0FC-5C9E35D94741}" dt="2021-10-18T10:10:46.124" v="141" actId="20577"/>
          <ac:spMkLst>
            <pc:docMk/>
            <pc:sldMk cId="1326783434" sldId="287"/>
            <ac:spMk id="6" creationId="{65159891-144D-44F9-B265-D61DC53328FB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10:11:02.437" v="143" actId="20577"/>
        <pc:sldMkLst>
          <pc:docMk/>
          <pc:sldMk cId="3125162837" sldId="288"/>
        </pc:sldMkLst>
        <pc:spChg chg="mod">
          <ac:chgData name="Jana Baluchová" userId="S::462826@muni.cz::6ce74e9d-b8dd-42a4-a688-ae216b9b49c8" providerId="AD" clId="Web-{82CA091D-1936-33B4-A0FC-5C9E35D94741}" dt="2021-10-18T10:11:02.437" v="143" actId="20577"/>
          <ac:spMkLst>
            <pc:docMk/>
            <pc:sldMk cId="3125162837" sldId="288"/>
            <ac:spMk id="4" creationId="{87A6AB49-3029-44C7-983A-CF6E226F646E}"/>
          </ac:spMkLst>
        </pc:spChg>
      </pc:sldChg>
      <pc:sldChg chg="modSp">
        <pc:chgData name="Jana Baluchová" userId="S::462826@muni.cz::6ce74e9d-b8dd-42a4-a688-ae216b9b49c8" providerId="AD" clId="Web-{82CA091D-1936-33B4-A0FC-5C9E35D94741}" dt="2021-10-18T10:11:24.828" v="145" actId="20577"/>
        <pc:sldMkLst>
          <pc:docMk/>
          <pc:sldMk cId="2398160533" sldId="290"/>
        </pc:sldMkLst>
        <pc:spChg chg="mod">
          <ac:chgData name="Jana Baluchová" userId="S::462826@muni.cz::6ce74e9d-b8dd-42a4-a688-ae216b9b49c8" providerId="AD" clId="Web-{82CA091D-1936-33B4-A0FC-5C9E35D94741}" dt="2021-10-18T10:11:24.828" v="145" actId="20577"/>
          <ac:spMkLst>
            <pc:docMk/>
            <pc:sldMk cId="2398160533" sldId="290"/>
            <ac:spMk id="4" creationId="{2F9F7E61-A775-4FA2-94F6-8C0B27C4C650}"/>
          </ac:spMkLst>
        </pc:spChg>
      </pc:sldChg>
      <pc:sldChg chg="modSp new">
        <pc:chgData name="Jana Baluchová" userId="S::462826@muni.cz::6ce74e9d-b8dd-42a4-a688-ae216b9b49c8" providerId="AD" clId="Web-{82CA091D-1936-33B4-A0FC-5C9E35D94741}" dt="2021-10-18T10:46:14.773" v="167" actId="20577"/>
        <pc:sldMkLst>
          <pc:docMk/>
          <pc:sldMk cId="335713637" sldId="291"/>
        </pc:sldMkLst>
        <pc:spChg chg="mod">
          <ac:chgData name="Jana Baluchová" userId="S::462826@muni.cz::6ce74e9d-b8dd-42a4-a688-ae216b9b49c8" providerId="AD" clId="Web-{82CA091D-1936-33B4-A0FC-5C9E35D94741}" dt="2021-10-18T10:46:14.773" v="167" actId="20577"/>
          <ac:spMkLst>
            <pc:docMk/>
            <pc:sldMk cId="335713637" sldId="291"/>
            <ac:spMk id="2" creationId="{0636356C-37D9-4960-87E0-E83749D42793}"/>
          </ac:spMkLst>
        </pc:spChg>
        <pc:spChg chg="mod">
          <ac:chgData name="Jana Baluchová" userId="S::462826@muni.cz::6ce74e9d-b8dd-42a4-a688-ae216b9b49c8" providerId="AD" clId="Web-{82CA091D-1936-33B4-A0FC-5C9E35D94741}" dt="2021-10-18T10:42:22.861" v="157" actId="1076"/>
          <ac:spMkLst>
            <pc:docMk/>
            <pc:sldMk cId="335713637" sldId="291"/>
            <ac:spMk id="4" creationId="{716F4383-D574-4E04-8400-82D4F64B74FF}"/>
          </ac:spMkLst>
        </pc:spChg>
      </pc:sldChg>
    </pc:docChg>
  </pc:docChgLst>
  <pc:docChgLst>
    <pc:chgData name="Jana Baluchová" userId="6ce74e9d-b8dd-42a4-a688-ae216b9b49c8" providerId="ADAL" clId="{123E9B63-EDCB-4BD3-852E-982A0F2B8E9B}"/>
    <pc:docChg chg="undo custSel addSld delSld modSld sldOrd">
      <pc:chgData name="Jana Baluchová" userId="6ce74e9d-b8dd-42a4-a688-ae216b9b49c8" providerId="ADAL" clId="{123E9B63-EDCB-4BD3-852E-982A0F2B8E9B}" dt="2023-04-20T06:03:18.462" v="326" actId="20577"/>
      <pc:docMkLst>
        <pc:docMk/>
      </pc:docMkLst>
      <pc:sldChg chg="modSp mod">
        <pc:chgData name="Jana Baluchová" userId="6ce74e9d-b8dd-42a4-a688-ae216b9b49c8" providerId="ADAL" clId="{123E9B63-EDCB-4BD3-852E-982A0F2B8E9B}" dt="2023-04-19T11:52:23.657" v="40" actId="20577"/>
        <pc:sldMkLst>
          <pc:docMk/>
          <pc:sldMk cId="3263342447" sldId="256"/>
        </pc:sldMkLst>
        <pc:spChg chg="mod">
          <ac:chgData name="Jana Baluchová" userId="6ce74e9d-b8dd-42a4-a688-ae216b9b49c8" providerId="ADAL" clId="{123E9B63-EDCB-4BD3-852E-982A0F2B8E9B}" dt="2023-04-19T11:52:23.657" v="40" actId="20577"/>
          <ac:spMkLst>
            <pc:docMk/>
            <pc:sldMk cId="3263342447" sldId="256"/>
            <ac:spMk id="4" creationId="{2491EF5B-3067-7546-837B-2D005F3ED499}"/>
          </ac:spMkLst>
        </pc:spChg>
      </pc:sldChg>
      <pc:sldChg chg="del">
        <pc:chgData name="Jana Baluchová" userId="6ce74e9d-b8dd-42a4-a688-ae216b9b49c8" providerId="ADAL" clId="{123E9B63-EDCB-4BD3-852E-982A0F2B8E9B}" dt="2023-04-19T11:51:30.496" v="0" actId="47"/>
        <pc:sldMkLst>
          <pc:docMk/>
          <pc:sldMk cId="2546690834" sldId="261"/>
        </pc:sldMkLst>
      </pc:sldChg>
      <pc:sldChg chg="del">
        <pc:chgData name="Jana Baluchová" userId="6ce74e9d-b8dd-42a4-a688-ae216b9b49c8" providerId="ADAL" clId="{123E9B63-EDCB-4BD3-852E-982A0F2B8E9B}" dt="2023-04-19T11:51:32.272" v="1" actId="47"/>
        <pc:sldMkLst>
          <pc:docMk/>
          <pc:sldMk cId="913170803" sldId="262"/>
        </pc:sldMkLst>
      </pc:sldChg>
      <pc:sldChg chg="del">
        <pc:chgData name="Jana Baluchová" userId="6ce74e9d-b8dd-42a4-a688-ae216b9b49c8" providerId="ADAL" clId="{123E9B63-EDCB-4BD3-852E-982A0F2B8E9B}" dt="2023-04-19T11:51:33.508" v="2" actId="47"/>
        <pc:sldMkLst>
          <pc:docMk/>
          <pc:sldMk cId="1946714825" sldId="263"/>
        </pc:sldMkLst>
      </pc:sldChg>
      <pc:sldChg chg="del">
        <pc:chgData name="Jana Baluchová" userId="6ce74e9d-b8dd-42a4-a688-ae216b9b49c8" providerId="ADAL" clId="{123E9B63-EDCB-4BD3-852E-982A0F2B8E9B}" dt="2023-04-19T11:51:35.201" v="3" actId="47"/>
        <pc:sldMkLst>
          <pc:docMk/>
          <pc:sldMk cId="4185408559" sldId="264"/>
        </pc:sldMkLst>
      </pc:sldChg>
      <pc:sldChg chg="del">
        <pc:chgData name="Jana Baluchová" userId="6ce74e9d-b8dd-42a4-a688-ae216b9b49c8" providerId="ADAL" clId="{123E9B63-EDCB-4BD3-852E-982A0F2B8E9B}" dt="2023-04-19T11:51:36.731" v="4" actId="47"/>
        <pc:sldMkLst>
          <pc:docMk/>
          <pc:sldMk cId="1600319639" sldId="265"/>
        </pc:sldMkLst>
      </pc:sldChg>
      <pc:sldChg chg="del">
        <pc:chgData name="Jana Baluchová" userId="6ce74e9d-b8dd-42a4-a688-ae216b9b49c8" providerId="ADAL" clId="{123E9B63-EDCB-4BD3-852E-982A0F2B8E9B}" dt="2023-04-19T11:51:38.808" v="5" actId="47"/>
        <pc:sldMkLst>
          <pc:docMk/>
          <pc:sldMk cId="4050944489" sldId="266"/>
        </pc:sldMkLst>
      </pc:sldChg>
      <pc:sldChg chg="del">
        <pc:chgData name="Jana Baluchová" userId="6ce74e9d-b8dd-42a4-a688-ae216b9b49c8" providerId="ADAL" clId="{123E9B63-EDCB-4BD3-852E-982A0F2B8E9B}" dt="2023-04-19T11:51:40.093" v="6" actId="47"/>
        <pc:sldMkLst>
          <pc:docMk/>
          <pc:sldMk cId="3383447759" sldId="267"/>
        </pc:sldMkLst>
      </pc:sldChg>
      <pc:sldChg chg="del">
        <pc:chgData name="Jana Baluchová" userId="6ce74e9d-b8dd-42a4-a688-ae216b9b49c8" providerId="ADAL" clId="{123E9B63-EDCB-4BD3-852E-982A0F2B8E9B}" dt="2023-04-19T11:51:41.096" v="7" actId="47"/>
        <pc:sldMkLst>
          <pc:docMk/>
          <pc:sldMk cId="3643077676" sldId="268"/>
        </pc:sldMkLst>
      </pc:sldChg>
      <pc:sldChg chg="del">
        <pc:chgData name="Jana Baluchová" userId="6ce74e9d-b8dd-42a4-a688-ae216b9b49c8" providerId="ADAL" clId="{123E9B63-EDCB-4BD3-852E-982A0F2B8E9B}" dt="2023-04-19T11:51:42.175" v="8" actId="47"/>
        <pc:sldMkLst>
          <pc:docMk/>
          <pc:sldMk cId="3924864128" sldId="269"/>
        </pc:sldMkLst>
      </pc:sldChg>
      <pc:sldChg chg="del">
        <pc:chgData name="Jana Baluchová" userId="6ce74e9d-b8dd-42a4-a688-ae216b9b49c8" providerId="ADAL" clId="{123E9B63-EDCB-4BD3-852E-982A0F2B8E9B}" dt="2023-04-19T11:55:58.780" v="42" actId="47"/>
        <pc:sldMkLst>
          <pc:docMk/>
          <pc:sldMk cId="3981752086" sldId="270"/>
        </pc:sldMkLst>
      </pc:sldChg>
      <pc:sldChg chg="modSp mod">
        <pc:chgData name="Jana Baluchová" userId="6ce74e9d-b8dd-42a4-a688-ae216b9b49c8" providerId="ADAL" clId="{123E9B63-EDCB-4BD3-852E-982A0F2B8E9B}" dt="2023-04-20T05:31:03.147" v="134" actId="2710"/>
        <pc:sldMkLst>
          <pc:docMk/>
          <pc:sldMk cId="1699966650" sldId="271"/>
        </pc:sldMkLst>
        <pc:spChg chg="mod">
          <ac:chgData name="Jana Baluchová" userId="6ce74e9d-b8dd-42a4-a688-ae216b9b49c8" providerId="ADAL" clId="{123E9B63-EDCB-4BD3-852E-982A0F2B8E9B}" dt="2023-04-19T11:51:53.802" v="13" actId="20577"/>
          <ac:spMkLst>
            <pc:docMk/>
            <pc:sldMk cId="1699966650" sldId="271"/>
            <ac:spMk id="4" creationId="{89D0A61A-B52C-4716-812C-54B362A5BF5A}"/>
          </ac:spMkLst>
        </pc:spChg>
        <pc:spChg chg="mod">
          <ac:chgData name="Jana Baluchová" userId="6ce74e9d-b8dd-42a4-a688-ae216b9b49c8" providerId="ADAL" clId="{123E9B63-EDCB-4BD3-852E-982A0F2B8E9B}" dt="2023-04-20T05:31:03.147" v="134" actId="2710"/>
          <ac:spMkLst>
            <pc:docMk/>
            <pc:sldMk cId="1699966650" sldId="271"/>
            <ac:spMk id="5" creationId="{25B1F1AA-1FB7-4A63-B52F-FC47175D0608}"/>
          </ac:spMkLst>
        </pc:spChg>
      </pc:sldChg>
      <pc:sldChg chg="del">
        <pc:chgData name="Jana Baluchová" userId="6ce74e9d-b8dd-42a4-a688-ae216b9b49c8" providerId="ADAL" clId="{123E9B63-EDCB-4BD3-852E-982A0F2B8E9B}" dt="2023-04-19T11:51:45.202" v="9" actId="47"/>
        <pc:sldMkLst>
          <pc:docMk/>
          <pc:sldMk cId="3345132294" sldId="272"/>
        </pc:sldMkLst>
      </pc:sldChg>
      <pc:sldChg chg="del">
        <pc:chgData name="Jana Baluchová" userId="6ce74e9d-b8dd-42a4-a688-ae216b9b49c8" providerId="ADAL" clId="{123E9B63-EDCB-4BD3-852E-982A0F2B8E9B}" dt="2023-04-19T11:56:43.762" v="54" actId="47"/>
        <pc:sldMkLst>
          <pc:docMk/>
          <pc:sldMk cId="3023437380" sldId="273"/>
        </pc:sldMkLst>
      </pc:sldChg>
      <pc:sldChg chg="modSp mod">
        <pc:chgData name="Jana Baluchová" userId="6ce74e9d-b8dd-42a4-a688-ae216b9b49c8" providerId="ADAL" clId="{123E9B63-EDCB-4BD3-852E-982A0F2B8E9B}" dt="2023-04-20T06:02:59.899" v="319" actId="2710"/>
        <pc:sldMkLst>
          <pc:docMk/>
          <pc:sldMk cId="1012645805" sldId="274"/>
        </pc:sldMkLst>
        <pc:spChg chg="mod">
          <ac:chgData name="Jana Baluchová" userId="6ce74e9d-b8dd-42a4-a688-ae216b9b49c8" providerId="ADAL" clId="{123E9B63-EDCB-4BD3-852E-982A0F2B8E9B}" dt="2023-04-20T06:02:59.899" v="319" actId="2710"/>
          <ac:spMkLst>
            <pc:docMk/>
            <pc:sldMk cId="1012645805" sldId="274"/>
            <ac:spMk id="5" creationId="{3DEF213A-09C1-4691-B62F-BB067B0B349A}"/>
          </ac:spMkLst>
        </pc:spChg>
      </pc:sldChg>
      <pc:sldChg chg="addSp delSp modSp mod">
        <pc:chgData name="Jana Baluchová" userId="6ce74e9d-b8dd-42a4-a688-ae216b9b49c8" providerId="ADAL" clId="{123E9B63-EDCB-4BD3-852E-982A0F2B8E9B}" dt="2023-04-19T13:21:27.329" v="131" actId="1076"/>
        <pc:sldMkLst>
          <pc:docMk/>
          <pc:sldMk cId="3224451237" sldId="277"/>
        </pc:sldMkLst>
        <pc:spChg chg="mod">
          <ac:chgData name="Jana Baluchová" userId="6ce74e9d-b8dd-42a4-a688-ae216b9b49c8" providerId="ADAL" clId="{123E9B63-EDCB-4BD3-852E-982A0F2B8E9B}" dt="2023-04-19T13:20:45.079" v="128" actId="1076"/>
          <ac:spMkLst>
            <pc:docMk/>
            <pc:sldMk cId="3224451237" sldId="277"/>
            <ac:spMk id="2" creationId="{967070E7-CAA5-4811-B1E2-D85DF64D7F93}"/>
          </ac:spMkLst>
        </pc:spChg>
        <pc:picChg chg="del">
          <ac:chgData name="Jana Baluchová" userId="6ce74e9d-b8dd-42a4-a688-ae216b9b49c8" providerId="ADAL" clId="{123E9B63-EDCB-4BD3-852E-982A0F2B8E9B}" dt="2023-04-19T13:03:29.983" v="97" actId="478"/>
          <ac:picMkLst>
            <pc:docMk/>
            <pc:sldMk cId="3224451237" sldId="277"/>
            <ac:picMk id="5" creationId="{843C7F85-4C6F-4DE0-BEDF-01E9337167B8}"/>
          </ac:picMkLst>
        </pc:picChg>
        <pc:picChg chg="add mod">
          <ac:chgData name="Jana Baluchová" userId="6ce74e9d-b8dd-42a4-a688-ae216b9b49c8" providerId="ADAL" clId="{123E9B63-EDCB-4BD3-852E-982A0F2B8E9B}" dt="2023-04-19T13:21:27.329" v="131" actId="1076"/>
          <ac:picMkLst>
            <pc:docMk/>
            <pc:sldMk cId="3224451237" sldId="277"/>
            <ac:picMk id="6" creationId="{28139939-9589-A5F3-6CD1-95A7B0261E87}"/>
          </ac:picMkLst>
        </pc:picChg>
        <pc:picChg chg="add mod">
          <ac:chgData name="Jana Baluchová" userId="6ce74e9d-b8dd-42a4-a688-ae216b9b49c8" providerId="ADAL" clId="{123E9B63-EDCB-4BD3-852E-982A0F2B8E9B}" dt="2023-04-19T13:21:14.169" v="130" actId="1076"/>
          <ac:picMkLst>
            <pc:docMk/>
            <pc:sldMk cId="3224451237" sldId="277"/>
            <ac:picMk id="8" creationId="{7977E835-2181-49CD-95CB-EDF2AB889477}"/>
          </ac:picMkLst>
        </pc:picChg>
        <pc:picChg chg="add mod">
          <ac:chgData name="Jana Baluchová" userId="6ce74e9d-b8dd-42a4-a688-ae216b9b49c8" providerId="ADAL" clId="{123E9B63-EDCB-4BD3-852E-982A0F2B8E9B}" dt="2023-04-19T13:21:04.705" v="129" actId="1076"/>
          <ac:picMkLst>
            <pc:docMk/>
            <pc:sldMk cId="3224451237" sldId="277"/>
            <ac:picMk id="10" creationId="{5A03EDF3-BC22-47A4-8C31-8D2D7AB6ACDC}"/>
          </ac:picMkLst>
        </pc:picChg>
      </pc:sldChg>
      <pc:sldChg chg="del">
        <pc:chgData name="Jana Baluchová" userId="6ce74e9d-b8dd-42a4-a688-ae216b9b49c8" providerId="ADAL" clId="{123E9B63-EDCB-4BD3-852E-982A0F2B8E9B}" dt="2023-04-19T11:56:10.103" v="44" actId="47"/>
        <pc:sldMkLst>
          <pc:docMk/>
          <pc:sldMk cId="61487745" sldId="278"/>
        </pc:sldMkLst>
      </pc:sldChg>
      <pc:sldChg chg="del">
        <pc:chgData name="Jana Baluchová" userId="6ce74e9d-b8dd-42a4-a688-ae216b9b49c8" providerId="ADAL" clId="{123E9B63-EDCB-4BD3-852E-982A0F2B8E9B}" dt="2023-04-19T11:56:04.460" v="43" actId="47"/>
        <pc:sldMkLst>
          <pc:docMk/>
          <pc:sldMk cId="1835506234" sldId="279"/>
        </pc:sldMkLst>
      </pc:sldChg>
      <pc:sldChg chg="del">
        <pc:chgData name="Jana Baluchová" userId="6ce74e9d-b8dd-42a4-a688-ae216b9b49c8" providerId="ADAL" clId="{123E9B63-EDCB-4BD3-852E-982A0F2B8E9B}" dt="2023-04-19T11:56:32.843" v="48" actId="47"/>
        <pc:sldMkLst>
          <pc:docMk/>
          <pc:sldMk cId="3184511096" sldId="280"/>
        </pc:sldMkLst>
      </pc:sldChg>
      <pc:sldChg chg="del">
        <pc:chgData name="Jana Baluchová" userId="6ce74e9d-b8dd-42a4-a688-ae216b9b49c8" providerId="ADAL" clId="{123E9B63-EDCB-4BD3-852E-982A0F2B8E9B}" dt="2023-04-19T11:56:16.994" v="46" actId="47"/>
        <pc:sldMkLst>
          <pc:docMk/>
          <pc:sldMk cId="2041805950" sldId="281"/>
        </pc:sldMkLst>
      </pc:sldChg>
      <pc:sldChg chg="del">
        <pc:chgData name="Jana Baluchová" userId="6ce74e9d-b8dd-42a4-a688-ae216b9b49c8" providerId="ADAL" clId="{123E9B63-EDCB-4BD3-852E-982A0F2B8E9B}" dt="2023-04-19T11:56:18.514" v="47" actId="47"/>
        <pc:sldMkLst>
          <pc:docMk/>
          <pc:sldMk cId="1357229931" sldId="282"/>
        </pc:sldMkLst>
      </pc:sldChg>
      <pc:sldChg chg="addSp delSp modSp mod">
        <pc:chgData name="Jana Baluchová" userId="6ce74e9d-b8dd-42a4-a688-ae216b9b49c8" providerId="ADAL" clId="{123E9B63-EDCB-4BD3-852E-982A0F2B8E9B}" dt="2023-04-20T06:03:18.462" v="326" actId="20577"/>
        <pc:sldMkLst>
          <pc:docMk/>
          <pc:sldMk cId="2776861172" sldId="283"/>
        </pc:sldMkLst>
        <pc:spChg chg="mod">
          <ac:chgData name="Jana Baluchová" userId="6ce74e9d-b8dd-42a4-a688-ae216b9b49c8" providerId="ADAL" clId="{123E9B63-EDCB-4BD3-852E-982A0F2B8E9B}" dt="2023-04-20T05:54:50.362" v="317" actId="26606"/>
          <ac:spMkLst>
            <pc:docMk/>
            <pc:sldMk cId="2776861172" sldId="283"/>
            <ac:spMk id="2" creationId="{F9E4EC31-4E64-4166-B89C-F29612A2C015}"/>
          </ac:spMkLst>
        </pc:spChg>
        <pc:spChg chg="mod">
          <ac:chgData name="Jana Baluchová" userId="6ce74e9d-b8dd-42a4-a688-ae216b9b49c8" providerId="ADAL" clId="{123E9B63-EDCB-4BD3-852E-982A0F2B8E9B}" dt="2023-04-20T05:54:50.362" v="317" actId="26606"/>
          <ac:spMkLst>
            <pc:docMk/>
            <pc:sldMk cId="2776861172" sldId="283"/>
            <ac:spMk id="3" creationId="{4DE85F8E-3E10-4C88-AE73-1D83C83799CF}"/>
          </ac:spMkLst>
        </pc:spChg>
        <pc:spChg chg="mod">
          <ac:chgData name="Jana Baluchová" userId="6ce74e9d-b8dd-42a4-a688-ae216b9b49c8" providerId="ADAL" clId="{123E9B63-EDCB-4BD3-852E-982A0F2B8E9B}" dt="2023-04-20T05:54:50.362" v="317" actId="26606"/>
          <ac:spMkLst>
            <pc:docMk/>
            <pc:sldMk cId="2776861172" sldId="283"/>
            <ac:spMk id="4" creationId="{4184CF04-0B7C-459A-9186-D4ED4F9ACD3E}"/>
          </ac:spMkLst>
        </pc:spChg>
        <pc:spChg chg="add del mod">
          <ac:chgData name="Jana Baluchová" userId="6ce74e9d-b8dd-42a4-a688-ae216b9b49c8" providerId="ADAL" clId="{123E9B63-EDCB-4BD3-852E-982A0F2B8E9B}" dt="2023-04-20T06:03:18.462" v="326" actId="20577"/>
          <ac:spMkLst>
            <pc:docMk/>
            <pc:sldMk cId="2776861172" sldId="283"/>
            <ac:spMk id="5" creationId="{42F2E527-027B-466C-9147-E3A124757F4A}"/>
          </ac:spMkLst>
        </pc:spChg>
        <pc:graphicFrameChg chg="add del">
          <ac:chgData name="Jana Baluchová" userId="6ce74e9d-b8dd-42a4-a688-ae216b9b49c8" providerId="ADAL" clId="{123E9B63-EDCB-4BD3-852E-982A0F2B8E9B}" dt="2023-04-20T05:54:34.276" v="315" actId="26606"/>
          <ac:graphicFrameMkLst>
            <pc:docMk/>
            <pc:sldMk cId="2776861172" sldId="283"/>
            <ac:graphicFrameMk id="7" creationId="{B72979CF-0293-9FA9-53E8-8135EA77F90E}"/>
          </ac:graphicFrameMkLst>
        </pc:graphicFrameChg>
        <pc:graphicFrameChg chg="add del">
          <ac:chgData name="Jana Baluchová" userId="6ce74e9d-b8dd-42a4-a688-ae216b9b49c8" providerId="ADAL" clId="{123E9B63-EDCB-4BD3-852E-982A0F2B8E9B}" dt="2023-04-20T05:54:50.362" v="317" actId="26606"/>
          <ac:graphicFrameMkLst>
            <pc:docMk/>
            <pc:sldMk cId="2776861172" sldId="283"/>
            <ac:graphicFrameMk id="9" creationId="{4F4B5206-906E-428D-1ED8-DF52C9A64554}"/>
          </ac:graphicFrameMkLst>
        </pc:graphicFrameChg>
      </pc:sldChg>
      <pc:sldChg chg="del">
        <pc:chgData name="Jana Baluchová" userId="6ce74e9d-b8dd-42a4-a688-ae216b9b49c8" providerId="ADAL" clId="{123E9B63-EDCB-4BD3-852E-982A0F2B8E9B}" dt="2023-04-19T11:56:15.010" v="45" actId="47"/>
        <pc:sldMkLst>
          <pc:docMk/>
          <pc:sldMk cId="2441271057" sldId="284"/>
        </pc:sldMkLst>
      </pc:sldChg>
      <pc:sldChg chg="modSp mod">
        <pc:chgData name="Jana Baluchová" userId="6ce74e9d-b8dd-42a4-a688-ae216b9b49c8" providerId="ADAL" clId="{123E9B63-EDCB-4BD3-852E-982A0F2B8E9B}" dt="2023-04-19T11:59:36.655" v="96" actId="20577"/>
        <pc:sldMkLst>
          <pc:docMk/>
          <pc:sldMk cId="4021380074" sldId="285"/>
        </pc:sldMkLst>
        <pc:spChg chg="mod">
          <ac:chgData name="Jana Baluchová" userId="6ce74e9d-b8dd-42a4-a688-ae216b9b49c8" providerId="ADAL" clId="{123E9B63-EDCB-4BD3-852E-982A0F2B8E9B}" dt="2023-04-19T11:59:36.655" v="96" actId="20577"/>
          <ac:spMkLst>
            <pc:docMk/>
            <pc:sldMk cId="4021380074" sldId="285"/>
            <ac:spMk id="10" creationId="{E6A608F2-D9EB-4ACA-847A-3302871F3AEA}"/>
          </ac:spMkLst>
        </pc:spChg>
      </pc:sldChg>
      <pc:sldChg chg="del">
        <pc:chgData name="Jana Baluchová" userId="6ce74e9d-b8dd-42a4-a688-ae216b9b49c8" providerId="ADAL" clId="{123E9B63-EDCB-4BD3-852E-982A0F2B8E9B}" dt="2023-04-19T11:55:54.199" v="41" actId="47"/>
        <pc:sldMkLst>
          <pc:docMk/>
          <pc:sldMk cId="916756985" sldId="286"/>
        </pc:sldMkLst>
      </pc:sldChg>
      <pc:sldChg chg="del">
        <pc:chgData name="Jana Baluchová" userId="6ce74e9d-b8dd-42a4-a688-ae216b9b49c8" providerId="ADAL" clId="{123E9B63-EDCB-4BD3-852E-982A0F2B8E9B}" dt="2023-04-19T11:56:33.471" v="49" actId="47"/>
        <pc:sldMkLst>
          <pc:docMk/>
          <pc:sldMk cId="1326783434" sldId="287"/>
        </pc:sldMkLst>
      </pc:sldChg>
      <pc:sldChg chg="del">
        <pc:chgData name="Jana Baluchová" userId="6ce74e9d-b8dd-42a4-a688-ae216b9b49c8" providerId="ADAL" clId="{123E9B63-EDCB-4BD3-852E-982A0F2B8E9B}" dt="2023-04-19T11:56:34.642" v="50" actId="47"/>
        <pc:sldMkLst>
          <pc:docMk/>
          <pc:sldMk cId="3125162837" sldId="288"/>
        </pc:sldMkLst>
      </pc:sldChg>
      <pc:sldChg chg="del">
        <pc:chgData name="Jana Baluchová" userId="6ce74e9d-b8dd-42a4-a688-ae216b9b49c8" providerId="ADAL" clId="{123E9B63-EDCB-4BD3-852E-982A0F2B8E9B}" dt="2023-04-19T11:56:38.941" v="51" actId="47"/>
        <pc:sldMkLst>
          <pc:docMk/>
          <pc:sldMk cId="68655404" sldId="289"/>
        </pc:sldMkLst>
      </pc:sldChg>
      <pc:sldChg chg="del">
        <pc:chgData name="Jana Baluchová" userId="6ce74e9d-b8dd-42a4-a688-ae216b9b49c8" providerId="ADAL" clId="{123E9B63-EDCB-4BD3-852E-982A0F2B8E9B}" dt="2023-04-19T11:56:40.207" v="52" actId="47"/>
        <pc:sldMkLst>
          <pc:docMk/>
          <pc:sldMk cId="2398160533" sldId="290"/>
        </pc:sldMkLst>
      </pc:sldChg>
      <pc:sldChg chg="del">
        <pc:chgData name="Jana Baluchová" userId="6ce74e9d-b8dd-42a4-a688-ae216b9b49c8" providerId="ADAL" clId="{123E9B63-EDCB-4BD3-852E-982A0F2B8E9B}" dt="2023-04-19T11:56:42.956" v="53" actId="47"/>
        <pc:sldMkLst>
          <pc:docMk/>
          <pc:sldMk cId="335713637" sldId="291"/>
        </pc:sldMkLst>
      </pc:sldChg>
      <pc:sldChg chg="del">
        <pc:chgData name="Jana Baluchová" userId="6ce74e9d-b8dd-42a4-a688-ae216b9b49c8" providerId="ADAL" clId="{123E9B63-EDCB-4BD3-852E-982A0F2B8E9B}" dt="2023-04-19T11:56:45.480" v="55" actId="47"/>
        <pc:sldMkLst>
          <pc:docMk/>
          <pc:sldMk cId="855342013" sldId="292"/>
        </pc:sldMkLst>
      </pc:sldChg>
      <pc:sldChg chg="del">
        <pc:chgData name="Jana Baluchová" userId="6ce74e9d-b8dd-42a4-a688-ae216b9b49c8" providerId="ADAL" clId="{123E9B63-EDCB-4BD3-852E-982A0F2B8E9B}" dt="2023-04-19T11:56:47.253" v="56" actId="47"/>
        <pc:sldMkLst>
          <pc:docMk/>
          <pc:sldMk cId="431877208" sldId="293"/>
        </pc:sldMkLst>
      </pc:sldChg>
      <pc:sldChg chg="delSp modSp add del mod">
        <pc:chgData name="Jana Baluchová" userId="6ce74e9d-b8dd-42a4-a688-ae216b9b49c8" providerId="ADAL" clId="{123E9B63-EDCB-4BD3-852E-982A0F2B8E9B}" dt="2023-04-19T11:57:56.577" v="73" actId="5793"/>
        <pc:sldMkLst>
          <pc:docMk/>
          <pc:sldMk cId="863048670" sldId="295"/>
        </pc:sldMkLst>
        <pc:spChg chg="mod">
          <ac:chgData name="Jana Baluchová" userId="6ce74e9d-b8dd-42a4-a688-ae216b9b49c8" providerId="ADAL" clId="{123E9B63-EDCB-4BD3-852E-982A0F2B8E9B}" dt="2023-04-19T11:57:30.598" v="61"/>
          <ac:spMkLst>
            <pc:docMk/>
            <pc:sldMk cId="863048670" sldId="295"/>
            <ac:spMk id="4" creationId="{BAB1556D-7FA3-4137-A5C3-A9C383C00B01}"/>
          </ac:spMkLst>
        </pc:spChg>
        <pc:spChg chg="mod">
          <ac:chgData name="Jana Baluchová" userId="6ce74e9d-b8dd-42a4-a688-ae216b9b49c8" providerId="ADAL" clId="{123E9B63-EDCB-4BD3-852E-982A0F2B8E9B}" dt="2023-04-19T11:57:56.577" v="73" actId="5793"/>
          <ac:spMkLst>
            <pc:docMk/>
            <pc:sldMk cId="863048670" sldId="295"/>
            <ac:spMk id="5" creationId="{C12BA170-32EA-48B1-B2F3-C7879AB74A53}"/>
          </ac:spMkLst>
        </pc:spChg>
        <pc:spChg chg="del mod">
          <ac:chgData name="Jana Baluchová" userId="6ce74e9d-b8dd-42a4-a688-ae216b9b49c8" providerId="ADAL" clId="{123E9B63-EDCB-4BD3-852E-982A0F2B8E9B}" dt="2023-04-19T11:57:50.374" v="64" actId="478"/>
          <ac:spMkLst>
            <pc:docMk/>
            <pc:sldMk cId="863048670" sldId="295"/>
            <ac:spMk id="6" creationId="{C5BABDCD-AAA7-4BBF-9D4C-16F449FB39C7}"/>
          </ac:spMkLst>
        </pc:spChg>
      </pc:sldChg>
      <pc:sldChg chg="addSp delSp modSp new mod">
        <pc:chgData name="Jana Baluchová" userId="6ce74e9d-b8dd-42a4-a688-ae216b9b49c8" providerId="ADAL" clId="{123E9B63-EDCB-4BD3-852E-982A0F2B8E9B}" dt="2023-04-20T05:38:10.998" v="188" actId="1076"/>
        <pc:sldMkLst>
          <pc:docMk/>
          <pc:sldMk cId="3872732352" sldId="296"/>
        </pc:sldMkLst>
        <pc:spChg chg="mod">
          <ac:chgData name="Jana Baluchová" userId="6ce74e9d-b8dd-42a4-a688-ae216b9b49c8" providerId="ADAL" clId="{123E9B63-EDCB-4BD3-852E-982A0F2B8E9B}" dt="2023-04-20T05:38:10.998" v="188" actId="1076"/>
          <ac:spMkLst>
            <pc:docMk/>
            <pc:sldMk cId="3872732352" sldId="296"/>
            <ac:spMk id="4" creationId="{5512C976-F442-AF8B-7919-07745F2AFE08}"/>
          </ac:spMkLst>
        </pc:spChg>
        <pc:spChg chg="del">
          <ac:chgData name="Jana Baluchová" userId="6ce74e9d-b8dd-42a4-a688-ae216b9b49c8" providerId="ADAL" clId="{123E9B63-EDCB-4BD3-852E-982A0F2B8E9B}" dt="2023-04-20T05:35:51.371" v="154" actId="931"/>
          <ac:spMkLst>
            <pc:docMk/>
            <pc:sldMk cId="3872732352" sldId="296"/>
            <ac:spMk id="5" creationId="{DC4252C9-0FF8-4DC4-004B-F85E113E9C8F}"/>
          </ac:spMkLst>
        </pc:spChg>
        <pc:picChg chg="add mod">
          <ac:chgData name="Jana Baluchová" userId="6ce74e9d-b8dd-42a4-a688-ae216b9b49c8" providerId="ADAL" clId="{123E9B63-EDCB-4BD3-852E-982A0F2B8E9B}" dt="2023-04-20T05:37:01.199" v="165" actId="1076"/>
          <ac:picMkLst>
            <pc:docMk/>
            <pc:sldMk cId="3872732352" sldId="296"/>
            <ac:picMk id="7" creationId="{51EC1984-FBEA-6A2F-AF92-358A18DCA34F}"/>
          </ac:picMkLst>
        </pc:picChg>
      </pc:sldChg>
      <pc:sldChg chg="new del">
        <pc:chgData name="Jana Baluchová" userId="6ce74e9d-b8dd-42a4-a688-ae216b9b49c8" providerId="ADAL" clId="{123E9B63-EDCB-4BD3-852E-982A0F2B8E9B}" dt="2023-04-20T05:35:28.018" v="153" actId="47"/>
        <pc:sldMkLst>
          <pc:docMk/>
          <pc:sldMk cId="225426803" sldId="297"/>
        </pc:sldMkLst>
      </pc:sldChg>
      <pc:sldChg chg="addSp delSp modSp new del mod">
        <pc:chgData name="Jana Baluchová" userId="6ce74e9d-b8dd-42a4-a688-ae216b9b49c8" providerId="ADAL" clId="{123E9B63-EDCB-4BD3-852E-982A0F2B8E9B}" dt="2023-04-20T05:38:50.879" v="195" actId="2696"/>
        <pc:sldMkLst>
          <pc:docMk/>
          <pc:sldMk cId="2424955209" sldId="297"/>
        </pc:sldMkLst>
        <pc:spChg chg="mod">
          <ac:chgData name="Jana Baluchová" userId="6ce74e9d-b8dd-42a4-a688-ae216b9b49c8" providerId="ADAL" clId="{123E9B63-EDCB-4BD3-852E-982A0F2B8E9B}" dt="2023-04-20T05:38:25.071" v="190" actId="1076"/>
          <ac:spMkLst>
            <pc:docMk/>
            <pc:sldMk cId="2424955209" sldId="297"/>
            <ac:spMk id="4" creationId="{57B5D08F-C2FB-607A-BB45-5DBA46144BE9}"/>
          </ac:spMkLst>
        </pc:spChg>
        <pc:spChg chg="del">
          <ac:chgData name="Jana Baluchová" userId="6ce74e9d-b8dd-42a4-a688-ae216b9b49c8" providerId="ADAL" clId="{123E9B63-EDCB-4BD3-852E-982A0F2B8E9B}" dt="2023-04-20T05:37:17.317" v="167" actId="931"/>
          <ac:spMkLst>
            <pc:docMk/>
            <pc:sldMk cId="2424955209" sldId="297"/>
            <ac:spMk id="5" creationId="{52D82A16-77A0-E563-BACA-213FADC625A6}"/>
          </ac:spMkLst>
        </pc:spChg>
        <pc:picChg chg="add mod">
          <ac:chgData name="Jana Baluchová" userId="6ce74e9d-b8dd-42a4-a688-ae216b9b49c8" providerId="ADAL" clId="{123E9B63-EDCB-4BD3-852E-982A0F2B8E9B}" dt="2023-04-20T05:38:32.495" v="193" actId="1076"/>
          <ac:picMkLst>
            <pc:docMk/>
            <pc:sldMk cId="2424955209" sldId="297"/>
            <ac:picMk id="7" creationId="{D51B0BA9-1FC6-4B4C-DB93-501599507DA0}"/>
          </ac:picMkLst>
        </pc:picChg>
      </pc:sldChg>
      <pc:sldChg chg="modSp add mod">
        <pc:chgData name="Jana Baluchová" userId="6ce74e9d-b8dd-42a4-a688-ae216b9b49c8" providerId="ADAL" clId="{123E9B63-EDCB-4BD3-852E-982A0F2B8E9B}" dt="2023-04-20T05:40:13.901" v="219" actId="14826"/>
        <pc:sldMkLst>
          <pc:docMk/>
          <pc:sldMk cId="2794546201" sldId="298"/>
        </pc:sldMkLst>
        <pc:spChg chg="mod">
          <ac:chgData name="Jana Baluchová" userId="6ce74e9d-b8dd-42a4-a688-ae216b9b49c8" providerId="ADAL" clId="{123E9B63-EDCB-4BD3-852E-982A0F2B8E9B}" dt="2023-04-20T05:39:00.607" v="216" actId="20577"/>
          <ac:spMkLst>
            <pc:docMk/>
            <pc:sldMk cId="2794546201" sldId="298"/>
            <ac:spMk id="4" creationId="{5512C976-F442-AF8B-7919-07745F2AFE08}"/>
          </ac:spMkLst>
        </pc:spChg>
        <pc:picChg chg="mod">
          <ac:chgData name="Jana Baluchová" userId="6ce74e9d-b8dd-42a4-a688-ae216b9b49c8" providerId="ADAL" clId="{123E9B63-EDCB-4BD3-852E-982A0F2B8E9B}" dt="2023-04-20T05:40:13.901" v="219" actId="14826"/>
          <ac:picMkLst>
            <pc:docMk/>
            <pc:sldMk cId="2794546201" sldId="298"/>
            <ac:picMk id="7" creationId="{51EC1984-FBEA-6A2F-AF92-358A18DCA34F}"/>
          </ac:picMkLst>
        </pc:picChg>
      </pc:sldChg>
      <pc:sldChg chg="modSp add mod">
        <pc:chgData name="Jana Baluchová" userId="6ce74e9d-b8dd-42a4-a688-ae216b9b49c8" providerId="ADAL" clId="{123E9B63-EDCB-4BD3-852E-982A0F2B8E9B}" dt="2023-04-20T05:41:30.282" v="252" actId="14826"/>
        <pc:sldMkLst>
          <pc:docMk/>
          <pc:sldMk cId="2060972823" sldId="299"/>
        </pc:sldMkLst>
        <pc:spChg chg="mod">
          <ac:chgData name="Jana Baluchová" userId="6ce74e9d-b8dd-42a4-a688-ae216b9b49c8" providerId="ADAL" clId="{123E9B63-EDCB-4BD3-852E-982A0F2B8E9B}" dt="2023-04-20T05:41:20.247" v="251" actId="14100"/>
          <ac:spMkLst>
            <pc:docMk/>
            <pc:sldMk cId="2060972823" sldId="299"/>
            <ac:spMk id="4" creationId="{5512C976-F442-AF8B-7919-07745F2AFE08}"/>
          </ac:spMkLst>
        </pc:spChg>
        <pc:picChg chg="mod">
          <ac:chgData name="Jana Baluchová" userId="6ce74e9d-b8dd-42a4-a688-ae216b9b49c8" providerId="ADAL" clId="{123E9B63-EDCB-4BD3-852E-982A0F2B8E9B}" dt="2023-04-20T05:41:30.282" v="252" actId="14826"/>
          <ac:picMkLst>
            <pc:docMk/>
            <pc:sldMk cId="2060972823" sldId="299"/>
            <ac:picMk id="7" creationId="{51EC1984-FBEA-6A2F-AF92-358A18DCA34F}"/>
          </ac:picMkLst>
        </pc:picChg>
      </pc:sldChg>
      <pc:sldChg chg="modSp add mod ord">
        <pc:chgData name="Jana Baluchová" userId="6ce74e9d-b8dd-42a4-a688-ae216b9b49c8" providerId="ADAL" clId="{123E9B63-EDCB-4BD3-852E-982A0F2B8E9B}" dt="2023-04-20T05:50:34.377" v="274" actId="14826"/>
        <pc:sldMkLst>
          <pc:docMk/>
          <pc:sldMk cId="2987555757" sldId="300"/>
        </pc:sldMkLst>
        <pc:spChg chg="mod">
          <ac:chgData name="Jana Baluchová" userId="6ce74e9d-b8dd-42a4-a688-ae216b9b49c8" providerId="ADAL" clId="{123E9B63-EDCB-4BD3-852E-982A0F2B8E9B}" dt="2023-04-20T05:42:37.079" v="272" actId="14100"/>
          <ac:spMkLst>
            <pc:docMk/>
            <pc:sldMk cId="2987555757" sldId="300"/>
            <ac:spMk id="4" creationId="{5512C976-F442-AF8B-7919-07745F2AFE08}"/>
          </ac:spMkLst>
        </pc:spChg>
        <pc:picChg chg="mod">
          <ac:chgData name="Jana Baluchová" userId="6ce74e9d-b8dd-42a4-a688-ae216b9b49c8" providerId="ADAL" clId="{123E9B63-EDCB-4BD3-852E-982A0F2B8E9B}" dt="2023-04-20T05:50:34.377" v="274" actId="14826"/>
          <ac:picMkLst>
            <pc:docMk/>
            <pc:sldMk cId="2987555757" sldId="300"/>
            <ac:picMk id="7" creationId="{51EC1984-FBEA-6A2F-AF92-358A18DCA34F}"/>
          </ac:picMkLst>
        </pc:picChg>
      </pc:sldChg>
      <pc:sldChg chg="modSp add mod">
        <pc:chgData name="Jana Baluchová" userId="6ce74e9d-b8dd-42a4-a688-ae216b9b49c8" providerId="ADAL" clId="{123E9B63-EDCB-4BD3-852E-982A0F2B8E9B}" dt="2023-04-20T05:52:00.672" v="294" actId="1076"/>
        <pc:sldMkLst>
          <pc:docMk/>
          <pc:sldMk cId="3162104371" sldId="301"/>
        </pc:sldMkLst>
        <pc:spChg chg="mod">
          <ac:chgData name="Jana Baluchová" userId="6ce74e9d-b8dd-42a4-a688-ae216b9b49c8" providerId="ADAL" clId="{123E9B63-EDCB-4BD3-852E-982A0F2B8E9B}" dt="2023-04-20T05:51:24.458" v="288" actId="14100"/>
          <ac:spMkLst>
            <pc:docMk/>
            <pc:sldMk cId="3162104371" sldId="301"/>
            <ac:spMk id="4" creationId="{5512C976-F442-AF8B-7919-07745F2AFE08}"/>
          </ac:spMkLst>
        </pc:spChg>
        <pc:picChg chg="mod">
          <ac:chgData name="Jana Baluchová" userId="6ce74e9d-b8dd-42a4-a688-ae216b9b49c8" providerId="ADAL" clId="{123E9B63-EDCB-4BD3-852E-982A0F2B8E9B}" dt="2023-04-20T05:52:00.672" v="294" actId="1076"/>
          <ac:picMkLst>
            <pc:docMk/>
            <pc:sldMk cId="3162104371" sldId="301"/>
            <ac:picMk id="7" creationId="{51EC1984-FBEA-6A2F-AF92-358A18DCA34F}"/>
          </ac:picMkLst>
        </pc:picChg>
      </pc:sldChg>
      <pc:sldChg chg="modSp add">
        <pc:chgData name="Jana Baluchová" userId="6ce74e9d-b8dd-42a4-a688-ae216b9b49c8" providerId="ADAL" clId="{123E9B63-EDCB-4BD3-852E-982A0F2B8E9B}" dt="2023-04-20T05:52:21.845" v="296" actId="14826"/>
        <pc:sldMkLst>
          <pc:docMk/>
          <pc:sldMk cId="4275332170" sldId="302"/>
        </pc:sldMkLst>
        <pc:picChg chg="mod">
          <ac:chgData name="Jana Baluchová" userId="6ce74e9d-b8dd-42a4-a688-ae216b9b49c8" providerId="ADAL" clId="{123E9B63-EDCB-4BD3-852E-982A0F2B8E9B}" dt="2023-04-20T05:52:21.845" v="296" actId="14826"/>
          <ac:picMkLst>
            <pc:docMk/>
            <pc:sldMk cId="4275332170" sldId="302"/>
            <ac:picMk id="7" creationId="{51EC1984-FBEA-6A2F-AF92-358A18DCA34F}"/>
          </ac:picMkLst>
        </pc:picChg>
      </pc:sldChg>
      <pc:sldChg chg="modSp add mod ord">
        <pc:chgData name="Jana Baluchová" userId="6ce74e9d-b8dd-42a4-a688-ae216b9b49c8" providerId="ADAL" clId="{123E9B63-EDCB-4BD3-852E-982A0F2B8E9B}" dt="2023-04-20T05:53:06.081" v="311" actId="14826"/>
        <pc:sldMkLst>
          <pc:docMk/>
          <pc:sldMk cId="713375451" sldId="303"/>
        </pc:sldMkLst>
        <pc:spChg chg="mod">
          <ac:chgData name="Jana Baluchová" userId="6ce74e9d-b8dd-42a4-a688-ae216b9b49c8" providerId="ADAL" clId="{123E9B63-EDCB-4BD3-852E-982A0F2B8E9B}" dt="2023-04-20T05:52:54.084" v="310" actId="20577"/>
          <ac:spMkLst>
            <pc:docMk/>
            <pc:sldMk cId="713375451" sldId="303"/>
            <ac:spMk id="4" creationId="{5512C976-F442-AF8B-7919-07745F2AFE08}"/>
          </ac:spMkLst>
        </pc:spChg>
        <pc:picChg chg="mod">
          <ac:chgData name="Jana Baluchová" userId="6ce74e9d-b8dd-42a4-a688-ae216b9b49c8" providerId="ADAL" clId="{123E9B63-EDCB-4BD3-852E-982A0F2B8E9B}" dt="2023-04-20T05:53:06.081" v="311" actId="14826"/>
          <ac:picMkLst>
            <pc:docMk/>
            <pc:sldMk cId="713375451" sldId="303"/>
            <ac:picMk id="7" creationId="{51EC1984-FBEA-6A2F-AF92-358A18DCA34F}"/>
          </ac:picMkLst>
        </pc:picChg>
      </pc:sldChg>
    </pc:docChg>
  </pc:docChgLst>
  <pc:docChgLst>
    <pc:chgData name="Jana Baluchová" userId="S::462826@muni.cz::6ce74e9d-b8dd-42a4-a688-ae216b9b49c8" providerId="AD" clId="Web-{308436AE-CBBB-340B-F117-6D84F65B3707}"/>
    <pc:docChg chg="addSld modSld">
      <pc:chgData name="Jana Baluchová" userId="S::462826@muni.cz::6ce74e9d-b8dd-42a4-a688-ae216b9b49c8" providerId="AD" clId="Web-{308436AE-CBBB-340B-F117-6D84F65B3707}" dt="2021-10-15T10:00:54.882" v="168" actId="20577"/>
      <pc:docMkLst>
        <pc:docMk/>
      </pc:docMkLst>
      <pc:sldChg chg="modSp">
        <pc:chgData name="Jana Baluchová" userId="S::462826@muni.cz::6ce74e9d-b8dd-42a4-a688-ae216b9b49c8" providerId="AD" clId="Web-{308436AE-CBBB-340B-F117-6D84F65B3707}" dt="2021-10-15T09:32:40.154" v="22" actId="20577"/>
        <pc:sldMkLst>
          <pc:docMk/>
          <pc:sldMk cId="1699966650" sldId="271"/>
        </pc:sldMkLst>
        <pc:spChg chg="mod">
          <ac:chgData name="Jana Baluchová" userId="S::462826@muni.cz::6ce74e9d-b8dd-42a4-a688-ae216b9b49c8" providerId="AD" clId="Web-{308436AE-CBBB-340B-F117-6D84F65B3707}" dt="2021-10-15T09:32:40.154" v="22" actId="20577"/>
          <ac:spMkLst>
            <pc:docMk/>
            <pc:sldMk cId="1699966650" sldId="271"/>
            <ac:spMk id="5" creationId="{25B1F1AA-1FB7-4A63-B52F-FC47175D0608}"/>
          </ac:spMkLst>
        </pc:spChg>
      </pc:sldChg>
      <pc:sldChg chg="modSp">
        <pc:chgData name="Jana Baluchová" userId="S::462826@muni.cz::6ce74e9d-b8dd-42a4-a688-ae216b9b49c8" providerId="AD" clId="Web-{308436AE-CBBB-340B-F117-6D84F65B3707}" dt="2021-10-15T09:29:39.507" v="4" actId="1076"/>
        <pc:sldMkLst>
          <pc:docMk/>
          <pc:sldMk cId="3224451237" sldId="277"/>
        </pc:sldMkLst>
        <pc:spChg chg="mod">
          <ac:chgData name="Jana Baluchová" userId="S::462826@muni.cz::6ce74e9d-b8dd-42a4-a688-ae216b9b49c8" providerId="AD" clId="Web-{308436AE-CBBB-340B-F117-6D84F65B3707}" dt="2021-10-15T09:29:28.882" v="2" actId="20577"/>
          <ac:spMkLst>
            <pc:docMk/>
            <pc:sldMk cId="3224451237" sldId="277"/>
            <ac:spMk id="2" creationId="{967070E7-CAA5-4811-B1E2-D85DF64D7F93}"/>
          </ac:spMkLst>
        </pc:spChg>
        <pc:picChg chg="mod">
          <ac:chgData name="Jana Baluchová" userId="S::462826@muni.cz::6ce74e9d-b8dd-42a4-a688-ae216b9b49c8" providerId="AD" clId="Web-{308436AE-CBBB-340B-F117-6D84F65B3707}" dt="2021-10-15T09:29:39.507" v="4" actId="1076"/>
          <ac:picMkLst>
            <pc:docMk/>
            <pc:sldMk cId="3224451237" sldId="277"/>
            <ac:picMk id="5" creationId="{843C7F85-4C6F-4DE0-BEDF-01E9337167B8}"/>
          </ac:picMkLst>
        </pc:picChg>
      </pc:sldChg>
      <pc:sldChg chg="modSp new">
        <pc:chgData name="Jana Baluchová" userId="S::462826@muni.cz::6ce74e9d-b8dd-42a4-a688-ae216b9b49c8" providerId="AD" clId="Web-{308436AE-CBBB-340B-F117-6D84F65B3707}" dt="2021-10-15T09:56:24.482" v="117" actId="20577"/>
        <pc:sldMkLst>
          <pc:docMk/>
          <pc:sldMk cId="1835506234" sldId="279"/>
        </pc:sldMkLst>
        <pc:spChg chg="mod">
          <ac:chgData name="Jana Baluchová" userId="S::462826@muni.cz::6ce74e9d-b8dd-42a4-a688-ae216b9b49c8" providerId="AD" clId="Web-{308436AE-CBBB-340B-F117-6D84F65B3707}" dt="2021-10-15T09:33:07.420" v="35" actId="20577"/>
          <ac:spMkLst>
            <pc:docMk/>
            <pc:sldMk cId="1835506234" sldId="279"/>
            <ac:spMk id="4" creationId="{755D6E8F-6EAC-4DE7-A286-A5D476DAE4FF}"/>
          </ac:spMkLst>
        </pc:spChg>
        <pc:spChg chg="mod">
          <ac:chgData name="Jana Baluchová" userId="S::462826@muni.cz::6ce74e9d-b8dd-42a4-a688-ae216b9b49c8" providerId="AD" clId="Web-{308436AE-CBBB-340B-F117-6D84F65B3707}" dt="2021-10-15T09:56:24.482" v="117" actId="20577"/>
          <ac:spMkLst>
            <pc:docMk/>
            <pc:sldMk cId="1835506234" sldId="279"/>
            <ac:spMk id="5" creationId="{FCEF3885-FF20-42FA-85C9-05ABBF6C7804}"/>
          </ac:spMkLst>
        </pc:spChg>
      </pc:sldChg>
      <pc:sldChg chg="modSp new">
        <pc:chgData name="Jana Baluchová" userId="S::462826@muni.cz::6ce74e9d-b8dd-42a4-a688-ae216b9b49c8" providerId="AD" clId="Web-{308436AE-CBBB-340B-F117-6D84F65B3707}" dt="2021-10-15T10:00:54.882" v="168" actId="20577"/>
        <pc:sldMkLst>
          <pc:docMk/>
          <pc:sldMk cId="3184511096" sldId="280"/>
        </pc:sldMkLst>
        <pc:spChg chg="mod">
          <ac:chgData name="Jana Baluchová" userId="S::462826@muni.cz::6ce74e9d-b8dd-42a4-a688-ae216b9b49c8" providerId="AD" clId="Web-{308436AE-CBBB-340B-F117-6D84F65B3707}" dt="2021-10-15T09:59:17.050" v="129" actId="20577"/>
          <ac:spMkLst>
            <pc:docMk/>
            <pc:sldMk cId="3184511096" sldId="280"/>
            <ac:spMk id="4" creationId="{80B9D89A-019F-4566-B220-C72DC11AAEC2}"/>
          </ac:spMkLst>
        </pc:spChg>
        <pc:spChg chg="mod">
          <ac:chgData name="Jana Baluchová" userId="S::462826@muni.cz::6ce74e9d-b8dd-42a4-a688-ae216b9b49c8" providerId="AD" clId="Web-{308436AE-CBBB-340B-F117-6D84F65B3707}" dt="2021-10-15T10:00:54.882" v="168" actId="20577"/>
          <ac:spMkLst>
            <pc:docMk/>
            <pc:sldMk cId="3184511096" sldId="280"/>
            <ac:spMk id="5" creationId="{E53303D7-05B7-4F5D-8DDD-ACEF1FFDD8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rmationisbeautiful.net/visualizations/colours-in-cultur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or-blindness.com/coblis-color-blindness-simulator/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GQmdoK_Zf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GQmdoK_ZfY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l-PL" altLang="cs-CZ" noProof="0" dirty="0"/>
              <a:t>Prezentace je vytvořena v rámci projektu ZIP, reg. č. CZ.02.3.68/0.0/0.0/19_068/0016170</a:t>
            </a:r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Grafika a ľudské vnímanie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Jana Baluchová</a:t>
            </a:r>
          </a:p>
          <a:p>
            <a:r>
              <a:rPr lang="cs-CZ" dirty="0">
                <a:solidFill>
                  <a:srgbClr val="0000DC"/>
                </a:solidFill>
              </a:rPr>
              <a:t>Email: baluchova@sci.muni.cz</a:t>
            </a:r>
          </a:p>
        </p:txBody>
      </p:sp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6F1D03B0-7CE5-4147-9A50-4F48C0922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646" y="190357"/>
            <a:ext cx="64770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B60F09-DD08-BE71-6F42-18DF45F95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2C5DB-66AD-CD13-AF12-393EDA817F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2C976-F442-AF8B-7919-07745F2A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43961"/>
            <a:ext cx="2847337" cy="1445181"/>
          </a:xfrm>
        </p:spPr>
        <p:txBody>
          <a:bodyPr/>
          <a:lstStyle/>
          <a:p>
            <a:r>
              <a:rPr lang="cs-CZ" dirty="0"/>
              <a:t>Zákon společného osudu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1EC1984-FBEA-6A2F-AF92-358A18DCA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3823" y="185430"/>
            <a:ext cx="6565628" cy="6565628"/>
          </a:xfrm>
        </p:spPr>
      </p:pic>
    </p:spTree>
    <p:extLst>
      <p:ext uri="{BB962C8B-B14F-4D97-AF65-F5344CB8AC3E}">
        <p14:creationId xmlns:p14="http://schemas.microsoft.com/office/powerpoint/2010/main" val="2987555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B60F09-DD08-BE71-6F42-18DF45F95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2C5DB-66AD-CD13-AF12-393EDA817F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2C976-F442-AF8B-7919-07745F2A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43961"/>
            <a:ext cx="3337895" cy="1445181"/>
          </a:xfrm>
        </p:spPr>
        <p:txBody>
          <a:bodyPr/>
          <a:lstStyle/>
          <a:p>
            <a:r>
              <a:rPr lang="cs-CZ" dirty="0"/>
              <a:t>Zákon </a:t>
            </a:r>
            <a:r>
              <a:rPr lang="cs-CZ" dirty="0" err="1"/>
              <a:t>pokračovania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1EC1984-FBEA-6A2F-AF92-358A18DCA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04228" y="213392"/>
            <a:ext cx="6431215" cy="6431215"/>
          </a:xfrm>
        </p:spPr>
      </p:pic>
    </p:spTree>
    <p:extLst>
      <p:ext uri="{BB962C8B-B14F-4D97-AF65-F5344CB8AC3E}">
        <p14:creationId xmlns:p14="http://schemas.microsoft.com/office/powerpoint/2010/main" val="3162104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B60F09-DD08-BE71-6F42-18DF45F95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2C5DB-66AD-CD13-AF12-393EDA817F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2C976-F442-AF8B-7919-07745F2A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43961"/>
            <a:ext cx="3337895" cy="1445181"/>
          </a:xfrm>
        </p:spPr>
        <p:txBody>
          <a:bodyPr/>
          <a:lstStyle/>
          <a:p>
            <a:r>
              <a:rPr lang="cs-CZ" dirty="0"/>
              <a:t>Zákon </a:t>
            </a:r>
            <a:r>
              <a:rPr lang="cs-CZ" dirty="0" err="1"/>
              <a:t>pokračovania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1EC1984-FBEA-6A2F-AF92-358A18DCA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04228" y="213392"/>
            <a:ext cx="6431215" cy="6431215"/>
          </a:xfrm>
        </p:spPr>
      </p:pic>
    </p:spTree>
    <p:extLst>
      <p:ext uri="{BB962C8B-B14F-4D97-AF65-F5344CB8AC3E}">
        <p14:creationId xmlns:p14="http://schemas.microsoft.com/office/powerpoint/2010/main" val="4275332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B60F09-DD08-BE71-6F42-18DF45F95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2C5DB-66AD-CD13-AF12-393EDA817F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2C976-F442-AF8B-7919-07745F2A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43962"/>
            <a:ext cx="2847337" cy="1024282"/>
          </a:xfrm>
        </p:spPr>
        <p:txBody>
          <a:bodyPr/>
          <a:lstStyle/>
          <a:p>
            <a:r>
              <a:rPr lang="cs-CZ" dirty="0"/>
              <a:t>Zákon </a:t>
            </a:r>
            <a:r>
              <a:rPr lang="cs-CZ" dirty="0" err="1"/>
              <a:t>uzavretia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1EC1984-FBEA-6A2F-AF92-358A18DCA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3823" y="185430"/>
            <a:ext cx="6565628" cy="6565628"/>
          </a:xfrm>
        </p:spPr>
      </p:pic>
    </p:spTree>
    <p:extLst>
      <p:ext uri="{BB962C8B-B14F-4D97-AF65-F5344CB8AC3E}">
        <p14:creationId xmlns:p14="http://schemas.microsoft.com/office/powerpoint/2010/main" val="71337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E4EC31-4E64-4166-B89C-F29612A2C0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Zásady tvorby grafu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E85F8E-3E10-4C88-AE73-1D83C83799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84CF04-0B7C-459A-9186-D4ED4F9AC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Vnímanie farieb</a:t>
            </a:r>
            <a:endParaRPr lang="sk-SK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F2E527-027B-466C-9147-E3A124757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51460" indent="-179705"/>
            <a:r>
              <a:rPr lang="sk-SK" dirty="0"/>
              <a:t>Farbu je pri tvorbe grafiky možné využiť na:</a:t>
            </a:r>
            <a:endParaRPr lang="sk-SK" dirty="0">
              <a:cs typeface="Arial"/>
            </a:endParaRPr>
          </a:p>
          <a:p>
            <a:pPr marL="503555" lvl="1" indent="-179705"/>
            <a:r>
              <a:rPr lang="sk-SK" dirty="0"/>
              <a:t>Nesenie významu (napr. banány žltou farbou)</a:t>
            </a:r>
            <a:endParaRPr lang="sk-SK" dirty="0">
              <a:cs typeface="Arial"/>
            </a:endParaRPr>
          </a:p>
          <a:p>
            <a:pPr marL="503555" lvl="1" indent="-179705"/>
            <a:r>
              <a:rPr lang="sk-SK" dirty="0"/>
              <a:t>Prepájanie s identitou značky (farby školy)</a:t>
            </a:r>
            <a:endParaRPr lang="sk-SK" dirty="0">
              <a:cs typeface="Arial"/>
            </a:endParaRPr>
          </a:p>
          <a:p>
            <a:pPr marL="503555" lvl="1" indent="-179705">
              <a:lnSpc>
                <a:spcPct val="200000"/>
              </a:lnSpc>
            </a:pPr>
            <a:endParaRPr lang="sk-SK" dirty="0">
              <a:cs typeface="Arial"/>
            </a:endParaRPr>
          </a:p>
          <a:p>
            <a:pPr marL="251460" indent="-179705"/>
            <a:r>
              <a:rPr lang="sk-SK" dirty="0"/>
              <a:t>Pozor na: </a:t>
            </a:r>
            <a:endParaRPr lang="sk-SK" dirty="0">
              <a:cs typeface="Arial"/>
            </a:endParaRPr>
          </a:p>
          <a:p>
            <a:pPr marL="503555" lvl="1" indent="-179705"/>
            <a:r>
              <a:rPr lang="sk-SK" dirty="0">
                <a:hlinkClick r:id="rId2"/>
              </a:rPr>
              <a:t>kultúrne asociácie</a:t>
            </a:r>
            <a:r>
              <a:rPr lang="sk-SK" dirty="0"/>
              <a:t> farieb</a:t>
            </a:r>
            <a:endParaRPr lang="sk-SK" dirty="0">
              <a:cs typeface="Arial"/>
            </a:endParaRPr>
          </a:p>
          <a:p>
            <a:pPr marL="503555" lvl="1" indent="-179705"/>
            <a:r>
              <a:rPr lang="sk-SK" dirty="0"/>
              <a:t>Anomálie farebného videnia</a:t>
            </a:r>
            <a:endParaRPr lang="sk-SK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686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A749F5-C141-4B14-8C9E-FA06625556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Úloha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C537E9-25DD-49D4-92F0-CD02EFFE9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15</a:t>
            </a:fld>
            <a:endParaRPr lang="cs-CZ" altLang="cs-CZ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E6A608F2-D9EB-4ACA-847A-3302871F3A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12217"/>
            <a:ext cx="10472570" cy="5286252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sk-SK" sz="3200" i="1" dirty="0"/>
              <a:t>Vyberte si ľubovoľný obrázok, nahrajte ho do aplikácie </a:t>
            </a:r>
            <a:r>
              <a:rPr lang="cs-CZ" sz="2800" dirty="0" err="1">
                <a:hlinkClick r:id="rId2"/>
              </a:rPr>
              <a:t>Color</a:t>
            </a:r>
            <a:r>
              <a:rPr lang="cs-CZ" sz="2800" dirty="0">
                <a:hlinkClick r:id="rId2"/>
              </a:rPr>
              <a:t> </a:t>
            </a:r>
            <a:r>
              <a:rPr lang="cs-CZ" sz="2800" dirty="0" err="1">
                <a:hlinkClick r:id="rId2"/>
              </a:rPr>
              <a:t>Blindness</a:t>
            </a:r>
            <a:r>
              <a:rPr lang="cs-CZ" sz="2800" dirty="0">
                <a:hlinkClick r:id="rId2"/>
              </a:rPr>
              <a:t> Simulator</a:t>
            </a:r>
            <a:r>
              <a:rPr lang="cs-CZ" sz="2800" dirty="0"/>
              <a:t> </a:t>
            </a:r>
            <a:r>
              <a:rPr lang="sk-SK" sz="3200" i="1" dirty="0"/>
              <a:t>a prezrite si, ako ho vidia ľudia s rôznymi formami poruchy </a:t>
            </a:r>
            <a:r>
              <a:rPr lang="sk-SK" sz="3200" i="1" dirty="0" err="1"/>
              <a:t>farbocitu</a:t>
            </a:r>
            <a:r>
              <a:rPr lang="sk-SK" sz="3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1380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30F5FCF-A192-4250-A0A3-326520E940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2B5D73-EE82-4523-8628-842C4FE725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1556D-7FA3-4137-A5C3-A9C383C0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kern="0" dirty="0"/>
              <a:t>Použité video</a:t>
            </a:r>
            <a:br>
              <a:rPr lang="cs-CZ" kern="0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2BA170-32EA-48B1-B2F3-C7879AB7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Monkey</a:t>
            </a:r>
            <a:r>
              <a:rPr lang="cs-CZ" dirty="0"/>
              <a:t> Business </a:t>
            </a:r>
            <a:r>
              <a:rPr lang="cs-CZ" dirty="0" err="1"/>
              <a:t>Illusion</a:t>
            </a:r>
            <a:r>
              <a:rPr lang="cs-CZ" dirty="0"/>
              <a:t>. In: </a:t>
            </a:r>
            <a:r>
              <a:rPr lang="cs-CZ" i="1" dirty="0" err="1"/>
              <a:t>Youtube</a:t>
            </a:r>
            <a:r>
              <a:rPr lang="cs-CZ" dirty="0"/>
              <a:t> [online]. 28.04.2010 [cit. 2021-10-19]. Dostupné z: </a:t>
            </a:r>
            <a:r>
              <a:rPr lang="cs-CZ" dirty="0">
                <a:hlinkClick r:id="rId2"/>
              </a:rPr>
              <a:t>https://www.youtube.com/</a:t>
            </a:r>
            <a:r>
              <a:rPr lang="cs-CZ" dirty="0" err="1">
                <a:hlinkClick r:id="rId2"/>
              </a:rPr>
              <a:t>watch?v</a:t>
            </a:r>
            <a:r>
              <a:rPr lang="cs-CZ" dirty="0">
                <a:hlinkClick r:id="rId2"/>
              </a:rPr>
              <a:t>=</a:t>
            </a:r>
            <a:r>
              <a:rPr lang="cs-CZ" dirty="0" err="1">
                <a:hlinkClick r:id="rId2"/>
              </a:rPr>
              <a:t>IGQmdoK_ZfY</a:t>
            </a:r>
            <a:r>
              <a:rPr lang="cs-CZ" dirty="0"/>
              <a:t>. Kanál uživatele Daniel </a:t>
            </a:r>
            <a:r>
              <a:rPr lang="cs-CZ" dirty="0" err="1"/>
              <a:t>Simons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3048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7CD9A7-2857-44BA-BEE5-A561CED10F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CB8AC8-88E4-4312-B6B5-7C8E74D8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Otázky, námety, pripomienky?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F8B5B2E-F6D7-4BDA-B483-B9AB12CC5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72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2B61AB-45A7-46A7-8F3B-825050039A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Zásady tvorby grafu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417CAC-3228-43E1-897C-2E895D3E83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D0A61A-B52C-4716-812C-54B362A5B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 čo myslieť pri tvorbe grafiky?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5B1F1AA-1FB7-4A63-B52F-FC47175D0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ctr">
            <a:noAutofit/>
          </a:bodyPr>
          <a:lstStyle/>
          <a:p>
            <a:pPr marL="251460" indent="-179705">
              <a:lnSpc>
                <a:spcPct val="200000"/>
              </a:lnSpc>
            </a:pPr>
            <a:r>
              <a:rPr lang="sk-SK" dirty="0" err="1"/>
              <a:t>Predpozornostné</a:t>
            </a:r>
            <a:r>
              <a:rPr lang="sk-SK" dirty="0"/>
              <a:t> atribúty</a:t>
            </a:r>
            <a:endParaRPr lang="sk-SK" dirty="0">
              <a:cs typeface="Arial"/>
            </a:endParaRPr>
          </a:p>
          <a:p>
            <a:pPr marL="251460" indent="-179705">
              <a:lnSpc>
                <a:spcPct val="200000"/>
              </a:lnSpc>
            </a:pPr>
            <a:r>
              <a:rPr lang="sk-SK" dirty="0"/>
              <a:t>Selektívna pozornosť</a:t>
            </a:r>
            <a:endParaRPr lang="sk-SK" dirty="0">
              <a:cs typeface="Arial"/>
            </a:endParaRPr>
          </a:p>
          <a:p>
            <a:pPr marL="251460" indent="-179705">
              <a:lnSpc>
                <a:spcPct val="200000"/>
              </a:lnSpc>
            </a:pPr>
            <a:r>
              <a:rPr lang="sk-SK" dirty="0" err="1"/>
              <a:t>Gestalt</a:t>
            </a:r>
            <a:r>
              <a:rPr lang="sk-SK" dirty="0"/>
              <a:t> zákony</a:t>
            </a:r>
            <a:endParaRPr lang="sk-SK" dirty="0">
              <a:cs typeface="Arial"/>
            </a:endParaRPr>
          </a:p>
          <a:p>
            <a:pPr marL="251460" indent="-179705">
              <a:lnSpc>
                <a:spcPct val="200000"/>
              </a:lnSpc>
            </a:pPr>
            <a:r>
              <a:rPr lang="sk-SK" dirty="0">
                <a:cs typeface="Arial"/>
              </a:rPr>
              <a:t>Vnímanie farieb</a:t>
            </a: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996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482968-D2BF-4910-8BEF-6EDE97FB3C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Zásady tvorby grafu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EA0697-6D35-461B-A396-47815B532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9D9D7A-387D-4864-86D0-C24196FC3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Predpozornostné</a:t>
            </a:r>
            <a:r>
              <a:rPr lang="sk-SK" dirty="0"/>
              <a:t> atribúty</a:t>
            </a:r>
            <a:endParaRPr lang="cs-CZ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EF213A-09C1-4691-B62F-BB067B0B3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51460" indent="-179705"/>
            <a:r>
              <a:rPr lang="sk-SK" dirty="0"/>
              <a:t>Neuróny na sietnici a vo vizuálnom kontexte hľadajú </a:t>
            </a:r>
            <a:r>
              <a:rPr lang="sk-SK" dirty="0" err="1"/>
              <a:t>najzákladnejšie</a:t>
            </a:r>
            <a:r>
              <a:rPr lang="sk-SK" dirty="0"/>
              <a:t> objekty vo vizuálnom poli </a:t>
            </a:r>
            <a:endParaRPr lang="sk-SK" dirty="0">
              <a:cs typeface="Arial"/>
            </a:endParaRPr>
          </a:p>
          <a:p>
            <a:pPr marL="251460" indent="-179705"/>
            <a:r>
              <a:rPr lang="sk-SK" dirty="0"/>
              <a:t>Vizuálne spracovanie na najnižšej úrovni</a:t>
            </a:r>
            <a:endParaRPr lang="sk-SK" dirty="0">
              <a:cs typeface="Arial"/>
            </a:endParaRPr>
          </a:p>
          <a:p>
            <a:pPr marL="251460" indent="-179705"/>
            <a:r>
              <a:rPr lang="sk-SK" dirty="0"/>
              <a:t>Pozornosť upúta objekt s odlišným tvarom (pozícia, veľkosť, …), farbou alebo objekty v pohybe</a:t>
            </a:r>
            <a:endParaRPr lang="sk-SK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264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7070E7-CAA5-4811-B1E2-D85DF64D7F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Zásady tvorby grafu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40C63B-300D-41CF-A114-A8B7D2CD9F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8139939-9589-A5F3-6CD1-95A7B0261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280" y="1290978"/>
            <a:ext cx="4276035" cy="427603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977E835-2181-49CD-95CB-EDF2AB8894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87" y="1290979"/>
            <a:ext cx="4276035" cy="427603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A03EDF3-BC22-47A4-8C31-8D2D7AB6AC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982" y="1290980"/>
            <a:ext cx="4276035" cy="427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451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FC58C6-2831-49A0-8A49-CDF4C74CCF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Zásady tvorby grafu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8B31DE-E097-474F-84B7-A044979450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E820DD-3D43-4D76-B992-2629BA9F8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Selektívna</a:t>
            </a:r>
            <a:r>
              <a:rPr lang="cs-CZ" dirty="0"/>
              <a:t> </a:t>
            </a:r>
            <a:r>
              <a:rPr lang="cs-CZ" dirty="0" err="1"/>
              <a:t>pozornosť</a:t>
            </a:r>
            <a:endParaRPr lang="cs-CZ" dirty="0"/>
          </a:p>
        </p:txBody>
      </p:sp>
      <p:pic>
        <p:nvPicPr>
          <p:cNvPr id="7" name="Online médium 6" title="The Monkey Business Illusion">
            <a:hlinkClick r:id="" action="ppaction://media"/>
            <a:extLst>
              <a:ext uri="{FF2B5EF4-FFF2-40B4-BE49-F238E27FC236}">
                <a16:creationId xmlns:a16="http://schemas.microsoft.com/office/drawing/2014/main" id="{6A23E49D-823F-4630-8367-2816B140E23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32050" y="1498553"/>
            <a:ext cx="732790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0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F92AD1-13F2-44DF-8E73-2EB788E1B6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Zásady tvorby grafu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AE59C0-0011-450D-8655-30DDB824D4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8DE0C9-6975-41D5-8E7E-29236AF1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Gestalt</a:t>
            </a:r>
            <a:r>
              <a:rPr lang="cs-CZ" dirty="0"/>
              <a:t> zákony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624510-4606-49B0-84C0-BFD4A56F3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sk-SK" dirty="0"/>
              <a:t>Mozog rozdelí vizuálne pole na regióny a snaží sa detegovať vzory</a:t>
            </a:r>
            <a:endParaRPr lang="sk-SK" dirty="0">
              <a:cs typeface="Arial"/>
            </a:endParaRPr>
          </a:p>
          <a:p>
            <a:pPr marL="251460" indent="-179705"/>
            <a:r>
              <a:rPr lang="sk-SK" dirty="0"/>
              <a:t>Zákon podobnosti</a:t>
            </a:r>
            <a:endParaRPr lang="sk-SK" dirty="0">
              <a:cs typeface="Arial"/>
            </a:endParaRPr>
          </a:p>
          <a:p>
            <a:pPr marL="251460" indent="-179705"/>
            <a:r>
              <a:rPr lang="sk-SK" dirty="0"/>
              <a:t>Zákon blízkosti</a:t>
            </a:r>
            <a:endParaRPr lang="sk-SK" dirty="0">
              <a:cs typeface="Arial"/>
            </a:endParaRPr>
          </a:p>
          <a:p>
            <a:pPr marL="251460" indent="-179705"/>
            <a:r>
              <a:rPr lang="sk-SK" dirty="0"/>
              <a:t>Zákon prepojenosti </a:t>
            </a:r>
            <a:r>
              <a:rPr lang="sk-SK"/>
              <a:t>a uzavretosti</a:t>
            </a:r>
            <a:endParaRPr lang="sk-SK" dirty="0">
              <a:cs typeface="Arial"/>
            </a:endParaRPr>
          </a:p>
          <a:p>
            <a:pPr marL="251460" indent="-179705"/>
            <a:r>
              <a:rPr lang="sk-SK" dirty="0"/>
              <a:t>Zákon spoločného osudu</a:t>
            </a:r>
            <a:endParaRPr lang="sk-SK" dirty="0" err="1">
              <a:cs typeface="Arial"/>
            </a:endParaRPr>
          </a:p>
          <a:p>
            <a:pPr marL="251460" indent="-179705"/>
            <a:r>
              <a:rPr lang="sk-SK" dirty="0"/>
              <a:t>Zákon pokračovania</a:t>
            </a:r>
            <a:endParaRPr lang="sk-SK" dirty="0">
              <a:cs typeface="Arial"/>
            </a:endParaRPr>
          </a:p>
          <a:p>
            <a:pPr marL="251460" indent="-179705"/>
            <a:r>
              <a:rPr lang="sk-SK" dirty="0"/>
              <a:t>Zákon uzavretia</a:t>
            </a:r>
            <a:endParaRPr lang="sk-SK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5105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B60F09-DD08-BE71-6F42-18DF45F95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2C5DB-66AD-CD13-AF12-393EDA817F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2C976-F442-AF8B-7919-07745F2A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43962"/>
            <a:ext cx="2847337" cy="1024282"/>
          </a:xfrm>
        </p:spPr>
        <p:txBody>
          <a:bodyPr/>
          <a:lstStyle/>
          <a:p>
            <a:r>
              <a:rPr lang="cs-CZ" dirty="0"/>
              <a:t>Zákon podobnosti</a:t>
            </a:r>
          </a:p>
        </p:txBody>
      </p:sp>
      <p:pic>
        <p:nvPicPr>
          <p:cNvPr id="7" name="Zástupný obsah 6" descr="Obsah obrázku kruh&#10;&#10;Popis byl vytvořen automaticky">
            <a:extLst>
              <a:ext uri="{FF2B5EF4-FFF2-40B4-BE49-F238E27FC236}">
                <a16:creationId xmlns:a16="http://schemas.microsoft.com/office/drawing/2014/main" id="{51EC1984-FBEA-6A2F-AF92-358A18DCA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823" y="185430"/>
            <a:ext cx="6565628" cy="6565628"/>
          </a:xfrm>
        </p:spPr>
      </p:pic>
    </p:spTree>
    <p:extLst>
      <p:ext uri="{BB962C8B-B14F-4D97-AF65-F5344CB8AC3E}">
        <p14:creationId xmlns:p14="http://schemas.microsoft.com/office/powerpoint/2010/main" val="387273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B60F09-DD08-BE71-6F42-18DF45F95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2C5DB-66AD-CD13-AF12-393EDA817F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2C976-F442-AF8B-7919-07745F2A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43962"/>
            <a:ext cx="2847337" cy="1024282"/>
          </a:xfrm>
        </p:spPr>
        <p:txBody>
          <a:bodyPr/>
          <a:lstStyle/>
          <a:p>
            <a:r>
              <a:rPr lang="cs-CZ" dirty="0"/>
              <a:t>Zákon blízkosti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1EC1984-FBEA-6A2F-AF92-358A18DCA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3823" y="185430"/>
            <a:ext cx="6565628" cy="6565628"/>
          </a:xfrm>
        </p:spPr>
      </p:pic>
    </p:spTree>
    <p:extLst>
      <p:ext uri="{BB962C8B-B14F-4D97-AF65-F5344CB8AC3E}">
        <p14:creationId xmlns:p14="http://schemas.microsoft.com/office/powerpoint/2010/main" val="2794546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B60F09-DD08-BE71-6F42-18DF45F95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E2C5DB-66AD-CD13-AF12-393EDA817F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2C976-F442-AF8B-7919-07745F2A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43962"/>
            <a:ext cx="3231935" cy="1515822"/>
          </a:xfrm>
        </p:spPr>
        <p:txBody>
          <a:bodyPr/>
          <a:lstStyle/>
          <a:p>
            <a:r>
              <a:rPr lang="cs-CZ" dirty="0"/>
              <a:t>Zákon </a:t>
            </a:r>
            <a:r>
              <a:rPr lang="cs-CZ" dirty="0" err="1"/>
              <a:t>prepojenosti</a:t>
            </a:r>
            <a:r>
              <a:rPr lang="cs-CZ" dirty="0"/>
              <a:t> a </a:t>
            </a:r>
            <a:r>
              <a:rPr lang="cs-CZ" dirty="0" err="1"/>
              <a:t>uzavretosti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1EC1984-FBEA-6A2F-AF92-358A18DCA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3823" y="185430"/>
            <a:ext cx="6565628" cy="6565628"/>
          </a:xfrm>
        </p:spPr>
      </p:pic>
    </p:spTree>
    <p:extLst>
      <p:ext uri="{BB962C8B-B14F-4D97-AF65-F5344CB8AC3E}">
        <p14:creationId xmlns:p14="http://schemas.microsoft.com/office/powerpoint/2010/main" val="206097282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" id="{9E60E8EB-D09C-4BAB-9230-7800129DB4E1}" vid="{49BA55E7-2C29-4263-A6A3-3122B01AD30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1803</TotalTime>
  <Words>293</Words>
  <Application>Microsoft Office PowerPoint</Application>
  <PresentationFormat>Širokoúhlá obrazovka</PresentationFormat>
  <Paragraphs>73</Paragraphs>
  <Slides>17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Grafika a ľudské vnímanie</vt:lpstr>
      <vt:lpstr>Na čo myslieť pri tvorbe grafiky?</vt:lpstr>
      <vt:lpstr>Predpozornostné atribúty</vt:lpstr>
      <vt:lpstr>Prezentace aplikace PowerPoint</vt:lpstr>
      <vt:lpstr>Selektívna pozornosť</vt:lpstr>
      <vt:lpstr>Gestalt zákony</vt:lpstr>
      <vt:lpstr>Zákon podobnosti</vt:lpstr>
      <vt:lpstr>Zákon blízkosti</vt:lpstr>
      <vt:lpstr>Zákon prepojenosti a uzavretosti</vt:lpstr>
      <vt:lpstr>Zákon společného osudu</vt:lpstr>
      <vt:lpstr>Zákon pokračovania</vt:lpstr>
      <vt:lpstr>Zákon pokračovania</vt:lpstr>
      <vt:lpstr>Zákon uzavretia</vt:lpstr>
      <vt:lpstr>Vnímanie farieb</vt:lpstr>
      <vt:lpstr>Prezentace aplikace PowerPoint</vt:lpstr>
      <vt:lpstr>Použité video </vt:lpstr>
      <vt:lpstr>Otázky, námety, pripomienky?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Právne aspekty</dc:title>
  <dc:creator>Jana Baluchová</dc:creator>
  <cp:lastModifiedBy>Jana Baluchová</cp:lastModifiedBy>
  <cp:revision>137</cp:revision>
  <cp:lastPrinted>1601-01-01T00:00:00Z</cp:lastPrinted>
  <dcterms:created xsi:type="dcterms:W3CDTF">2021-10-13T15:32:00Z</dcterms:created>
  <dcterms:modified xsi:type="dcterms:W3CDTF">2023-04-20T06:03:26Z</dcterms:modified>
</cp:coreProperties>
</file>