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F9D57-78F5-4ADB-C534-A54CCAC37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A0000E-09C6-ABDE-5B26-0B13A4BC4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1742AB-2C6B-E992-AF4C-1BE734F7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6112F6-EB68-9A69-AA40-1F323C4AF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4957F7-B05C-497E-62E5-4562DCF6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9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C51A1-FB51-547D-150E-C3AD5912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4B987A0-F605-F133-E87E-7EDEB4305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E241E6-C1D7-854D-8EB2-0E4EB8FA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101A71-5916-D431-4F66-60111171E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E85DD5-9EB4-F04D-341F-176CCE23B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7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29442DB-9C1B-1036-937E-C78E8809A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A582FFC-3117-1463-0527-2EC020EA7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F4F776-08C5-1986-FDB1-4C432F57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595696-EFD9-0D69-27CD-313CDCFF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1F8498-2D51-FCB6-CBDA-76AEDC09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3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A7703D-C1B5-BDD3-3816-B12280F9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F8EE31-7A44-4610-A6F6-953EEC23B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C6BCF6-473E-7213-40C2-71FAB7EE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ACAC16-12AC-67F5-3ACE-F1797FBD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0D687B-55BC-A39C-D848-2141E8621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7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47608-6FC2-D779-94DD-D920A3076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74C106-4F48-C7B4-7C49-D7B1C2E09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849706-5B1A-9F50-9312-FF043989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F9A21E-2107-F952-5BEA-1B2405AA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7ACC8F-AB08-C2B7-A4A2-A0EF3082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7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6D5F76-B170-D197-4677-C91C2641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5F498D-A867-BF16-519C-523184555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D10933-E71D-84FD-5B59-2A22A3B95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F61B90-CE90-507B-1EC8-66D9A29FF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981188-2D13-D77D-55BF-3C1ACB7C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146D46-54AB-8D6D-44DB-FE81469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2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E691E-E119-8C12-12F9-6C46B633F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964E65-1F61-F7CB-7247-A4C2221F4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6A1E6B-0144-F0FB-FF46-78581E961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E8D6FE-1383-9626-4917-D05F81511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A808B73-AD2A-EA7D-E6DC-E7A4F386A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068D153-E1EF-3D72-2E07-B9841999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7F3328B-16EE-21CA-2DC9-6CDAE8B0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25ACC3F-0792-6BEE-A0AF-6668578B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9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D5C29-962E-5C11-E6BF-86113CAA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3E9136F-B019-C97E-4ACB-07151CCD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C5DD5D-98C7-22E4-FF91-E85FAEBA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F97401-0B5E-023C-9CFE-C678F163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9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A7563AE-5A84-8C76-44DC-DFA7C31BF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AAB6D50-529B-3D6A-C8DE-67FCBDF27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08A86E8-5B3E-D855-6EE6-67EC45D6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1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E69AC-88FF-AFB6-92C0-36A9E6D7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17F4CF-FFD3-C8D2-0774-2EDBD2E25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8D395E-A0DA-744C-8068-7F0EC5C7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C4D371-9E04-EE96-C655-0F63A520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E6A053-7990-FE7E-95AF-80EC6FBA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6E40C39-BE3D-272E-A7B5-86143957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0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51570-306A-6C2C-43F8-00006289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D010A1D-F7DF-5019-8021-0FA572A4E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879946D-B337-FA3C-82B0-055E990EE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5DFB60-F247-56C9-E8BE-4E387D18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993ED4-B5CF-8040-A213-07C8EBA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4DC722-C4A1-06CA-A850-A6E6BDEBC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8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B3C3B4D-40C7-16D1-D06A-633AEB92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FAF802-2E90-C464-1CA4-49DEA53BB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9FF054-902E-E78E-F4E2-CAAD7735E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DE40E-00EB-44B7-AC1B-359589657A8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CD8318-8D01-7F10-372F-AAC94231D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05B3D1-EE17-9EDD-B96A-E91BD9208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E6AD2-B9B3-4E8B-AF5E-7E186990B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8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7B8274B-C37D-CBB7-8425-FC9472E1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2" y="1630276"/>
            <a:ext cx="5656729" cy="310824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DE4A3B-1F15-4953-92D9-758A1627B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951" y="1630277"/>
            <a:ext cx="5895824" cy="31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20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Širokoúhlá obrazovka</PresentationFormat>
  <Paragraphs>0</Paragraphs>
  <Slides>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Motiv Office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Lochman</dc:creator>
  <cp:lastModifiedBy>Jan Lochman</cp:lastModifiedBy>
  <cp:revision>1</cp:revision>
  <dcterms:created xsi:type="dcterms:W3CDTF">2023-03-28T15:03:33Z</dcterms:created>
  <dcterms:modified xsi:type="dcterms:W3CDTF">2023-03-28T15:05:02Z</dcterms:modified>
</cp:coreProperties>
</file>