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94" d="100"/>
          <a:sy n="94" d="100"/>
        </p:scale>
        <p:origin x="181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48ACA-7E31-4C43-9785-CC9FDD9113DF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F5246-7356-F543-A108-0CEF9A552D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41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F5246-7356-F543-A108-0CEF9A552D3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80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CC689-7B21-B37E-5B80-3953D3E03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296ABE-C2ED-CB08-85A7-30B6A2A0D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32C2D5-569A-4847-ED13-B24B23B2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3BB8-3A22-4645-B4D4-7D4C39C6AA6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F48083-A1CF-535E-25C0-3B01DFE4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9E91ED-B389-5D11-2F3F-FB3D0564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62AB-7CEC-C74C-A0CC-2C8E7A38B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40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3CCD8-4E60-D11C-F4AA-66A6568A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1AF210-1797-DBCD-787A-02D47635D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C73868-ABF2-9AF7-FE6E-E3C40037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3BB8-3A22-4645-B4D4-7D4C39C6AA6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E0D7DD-239C-92B9-E9BF-45D6E4F0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4BA6F7-2408-4AEA-20E8-6814EE31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62AB-7CEC-C74C-A0CC-2C8E7A38B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11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E1A728-33D7-135C-C28A-DF6524763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623C40-CC76-3281-74B4-8C44B31A4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64D4E2-E266-D0FA-C3C3-2733C023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3BB8-3A22-4645-B4D4-7D4C39C6AA6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7F57C0-8FAB-3536-7DAF-666DB820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6A0848-8239-8BBB-8F50-FE12FE24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62AB-7CEC-C74C-A0CC-2C8E7A38B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01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28286-47DC-7819-29B6-8D52B1EC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0D9476-7440-5C0A-8A79-474E3C89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A73F0F-CBAA-18D5-0F15-73295D7E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3BB8-3A22-4645-B4D4-7D4C39C6AA6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E449B-ADD0-3CB2-C2E3-15A7EDD5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F6D9CE-8AD3-9520-5BB5-BB04E10A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62AB-7CEC-C74C-A0CC-2C8E7A38B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DA567-D505-0D37-63E7-D9FBF6B4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A71AC8-B151-E316-C98E-D58051F31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B1A16C-BFE6-9A05-A323-B166838A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3BB8-3A22-4645-B4D4-7D4C39C6AA6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E28273-A09D-B9EC-0D0C-9DF1000F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560154-EA5C-7FCF-6C9D-93E8B58D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62AB-7CEC-C74C-A0CC-2C8E7A38B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51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594C4-550C-7EC4-81DD-6BF2BD86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4678F2-1C7F-05C8-F3CF-54F0DF228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215785-5B2A-C5AF-18E0-DE73911A0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AAE25F-5973-5C17-AB5D-A7D6F64B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3BB8-3A22-4645-B4D4-7D4C39C6AA6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9DDF35-853D-6AC0-6605-B14CA743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F22D45-79DF-96A9-19BA-E8A0EF9B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62AB-7CEC-C74C-A0CC-2C8E7A38B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17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6BE51-0CCB-8865-747A-3FD64128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D5DD39-6739-A3BF-3DBE-34C6A1C97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6BD847-E824-9AA1-B1D3-5D21DB65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C359E8-FA61-B692-4B93-EC4657481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156108-7180-4A84-11C7-A000B4F3C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1AC1E69-EF5F-ACAF-3534-BE34463F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3BB8-3A22-4645-B4D4-7D4C39C6AA6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CD70BA-7C5D-3A9B-38CF-9E76E5C2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BF985A-54E6-FBCA-5A91-11ED065D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62AB-7CEC-C74C-A0CC-2C8E7A38B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63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9599E-0487-C899-2CEF-810CA010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990377-6224-23C9-3EFA-937B4241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3BB8-3A22-4645-B4D4-7D4C39C6AA6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42E1E3-E21D-0B4E-F891-177660A6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653FB9-47F0-17FD-79AE-1A9AC1C6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62AB-7CEC-C74C-A0CC-2C8E7A38B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49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3861EC-5AAA-CA75-DB18-731248E1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3BB8-3A22-4645-B4D4-7D4C39C6AA6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9861805-E366-E648-3ECA-6E51503C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92266D-0B3C-41A6-7417-E7072165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62AB-7CEC-C74C-A0CC-2C8E7A38B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6FEF3-0A4A-5657-2D6D-EEAC8CD5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B3DC23-1443-07DD-F3E8-B012196B1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63E6C3-7325-F56D-B303-450A32247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C5D5F2-3907-8105-056F-AA31E1E8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3BB8-3A22-4645-B4D4-7D4C39C6AA6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21845B-6F8D-676C-5252-25BF30C9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91A501-E9BF-13CA-ACB7-B9C5FB28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62AB-7CEC-C74C-A0CC-2C8E7A38B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37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62897-66D5-8569-F6F6-34954373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E5FE13-C054-6A20-4541-B30CD9F6A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49E3C8-ED87-2BC7-19DE-48B707180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F9C451-423C-B3F5-8040-4E243E63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3BB8-3A22-4645-B4D4-7D4C39C6AA6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F6D56B-22CF-6C50-9D36-60552E92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296556-5685-4280-9864-AB1174C1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62AB-7CEC-C74C-A0CC-2C8E7A38B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56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DDD7A70-8C5B-BDBB-8896-E4A24DEE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31C6BF-A46F-BCC5-174D-FBF2A5546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605A4F-5DD6-1F5F-DA84-6494E8DBF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3BB8-3A22-4645-B4D4-7D4C39C6AA68}" type="datetimeFigureOut">
              <a:rPr lang="cs-CZ" smtClean="0"/>
              <a:t>05.05.2023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2BD8A7-0B45-ED8F-3DEB-2E8AC35F4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184F16-EA85-6A3A-B9C3-8B116C7AB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262AB-7CEC-C74C-A0CC-2C8E7A38B8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9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CA3B585-949B-8763-28E4-5702387EEB9F}"/>
              </a:ext>
            </a:extLst>
          </p:cNvPr>
          <p:cNvSpPr txBox="1"/>
          <p:nvPr/>
        </p:nvSpPr>
        <p:spPr>
          <a:xfrm>
            <a:off x="4982042" y="909795"/>
            <a:ext cx="248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/>
              <a:t>Kryptogein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A3860A-3EF0-FEF9-E665-7737CB5B6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162" y="1716367"/>
            <a:ext cx="4294296" cy="28520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D716DBA-924A-A297-D00E-C016D9051FE2}"/>
              </a:ext>
            </a:extLst>
          </p:cNvPr>
          <p:cNvSpPr txBox="1"/>
          <p:nvPr/>
        </p:nvSpPr>
        <p:spPr>
          <a:xfrm>
            <a:off x="3762162" y="4851779"/>
            <a:ext cx="55138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4–20% Mini-PROTEAN® TGX 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Stain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-Free™ (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BioRad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fontAlgn="base"/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Precision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 Plus Protein™ 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Dual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Color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Standards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BioRad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fontAlgn="base"/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cs-CZ" sz="1600" dirty="0">
                <a:solidFill>
                  <a:srgbClr val="090909"/>
                </a:solidFill>
                <a:latin typeface="Arial" panose="020B0604020202020204" pitchFamily="34" charset="0"/>
              </a:rPr>
              <a:t>arvení stříbrem</a:t>
            </a:r>
            <a:endParaRPr lang="cs-CZ" sz="1600" i="0" u="none" strike="noStrike" dirty="0">
              <a:solidFill>
                <a:srgbClr val="09090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8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75F3D12-4989-5FAB-6B42-301A5DC82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73" y="2026557"/>
            <a:ext cx="4107155" cy="28048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FD4981E-034D-3F49-D837-3DA1101EE6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65" b="14903"/>
          <a:stretch/>
        </p:blipFill>
        <p:spPr>
          <a:xfrm>
            <a:off x="6616802" y="2026557"/>
            <a:ext cx="4160522" cy="280488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2E8F07F-8FB3-7ADE-00B2-6DDBAAE8C19F}"/>
              </a:ext>
            </a:extLst>
          </p:cNvPr>
          <p:cNvSpPr txBox="1"/>
          <p:nvPr/>
        </p:nvSpPr>
        <p:spPr>
          <a:xfrm>
            <a:off x="711333" y="5098690"/>
            <a:ext cx="55138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4–20% Mini-PROTEAN® TGX 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Stain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-Free™ (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BioRad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fontAlgn="base"/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Precision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 Plus Protein™ 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Dual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Color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Standards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BioRad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fontAlgn="base"/>
            <a:r>
              <a:rPr lang="cs-CZ" sz="1600" dirty="0">
                <a:solidFill>
                  <a:srgbClr val="090909"/>
                </a:solidFill>
                <a:latin typeface="Arial" panose="020B0604020202020204" pitchFamily="34" charset="0"/>
              </a:rPr>
              <a:t>UV detekce</a:t>
            </a:r>
            <a:endParaRPr lang="cs-CZ" sz="1600" i="0" u="none" strike="noStrike" dirty="0">
              <a:solidFill>
                <a:srgbClr val="09090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5C364C4-510B-7E9F-059F-89EDCC82986E}"/>
              </a:ext>
            </a:extLst>
          </p:cNvPr>
          <p:cNvSpPr txBox="1"/>
          <p:nvPr/>
        </p:nvSpPr>
        <p:spPr>
          <a:xfrm>
            <a:off x="6507565" y="5153155"/>
            <a:ext cx="55138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4–20% Mini-PROTEAN® TGX 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Stain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-Free™ (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BioRad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fontAlgn="base"/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Precision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 Plus Protein™ 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WesternC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™ 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Standards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cs-CZ" sz="1600" i="0" u="none" strike="noStrike" dirty="0" err="1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BioRad</a:t>
            </a:r>
            <a:r>
              <a:rPr lang="cs-CZ" sz="1600" i="0" u="none" strike="noStrike" dirty="0">
                <a:solidFill>
                  <a:srgbClr val="090909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fontAlgn="base"/>
            <a:r>
              <a:rPr lang="cs-CZ" sz="1600" dirty="0">
                <a:solidFill>
                  <a:srgbClr val="090909"/>
                </a:solidFill>
                <a:latin typeface="Arial" panose="020B0604020202020204" pitchFamily="34" charset="0"/>
              </a:rPr>
              <a:t>ECL detekce</a:t>
            </a:r>
            <a:endParaRPr lang="cs-CZ" sz="1600" i="0" u="none" strike="noStrike" dirty="0">
              <a:solidFill>
                <a:srgbClr val="09090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07496CD-5BAD-DEE3-9044-212C9972A85E}"/>
              </a:ext>
            </a:extLst>
          </p:cNvPr>
          <p:cNvSpPr txBox="1"/>
          <p:nvPr/>
        </p:nvSpPr>
        <p:spPr>
          <a:xfrm>
            <a:off x="4982042" y="909795"/>
            <a:ext cx="248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Glukosaoxidasa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947520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69</Words>
  <Application>Microsoft Macintosh PowerPoint</Application>
  <PresentationFormat>Širokoúhlá obrazovka</PresentationFormat>
  <Paragraphs>12</Paragraphs>
  <Slides>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Kučera</dc:creator>
  <cp:lastModifiedBy>Jiří Kučera</cp:lastModifiedBy>
  <cp:revision>6</cp:revision>
  <dcterms:created xsi:type="dcterms:W3CDTF">2023-05-05T12:33:36Z</dcterms:created>
  <dcterms:modified xsi:type="dcterms:W3CDTF">2023-05-05T13:07:55Z</dcterms:modified>
</cp:coreProperties>
</file>