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258" r:id="rId4"/>
    <p:sldId id="286" r:id="rId5"/>
    <p:sldId id="287" r:id="rId6"/>
    <p:sldId id="260" r:id="rId7"/>
    <p:sldId id="261" r:id="rId8"/>
    <p:sldId id="296" r:id="rId9"/>
    <p:sldId id="297" r:id="rId10"/>
    <p:sldId id="263" r:id="rId11"/>
    <p:sldId id="298" r:id="rId12"/>
    <p:sldId id="278" r:id="rId13"/>
    <p:sldId id="279" r:id="rId14"/>
    <p:sldId id="280" r:id="rId15"/>
    <p:sldId id="270" r:id="rId16"/>
    <p:sldId id="271" r:id="rId17"/>
    <p:sldId id="272" r:id="rId18"/>
    <p:sldId id="295" r:id="rId19"/>
    <p:sldId id="299" r:id="rId20"/>
    <p:sldId id="300" r:id="rId21"/>
    <p:sldId id="266" r:id="rId22"/>
    <p:sldId id="268" r:id="rId23"/>
    <p:sldId id="282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DBF1C-303C-4104-A144-A4C56B453C8A}" v="18" dt="2023-05-11T21:51:07.003"/>
    <p1510:client id="{3D09A3E4-C174-4F12-9578-CF900D3A657A}" v="16" dt="2023-05-11T13:56:13.3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24" autoAdjust="0"/>
  </p:normalViewPr>
  <p:slideViewPr>
    <p:cSldViewPr snapToGrid="0">
      <p:cViewPr varScale="1">
        <p:scale>
          <a:sx n="80" d="100"/>
          <a:sy n="80" d="100"/>
        </p:scale>
        <p:origin x="58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 Kšiňan" userId="d010fccd-7d02-475f-9f14-2192af778b2b" providerId="ADAL" clId="{3D09A3E4-C174-4F12-9578-CF900D3A657A}"/>
    <pc:docChg chg="undo custSel addSld delSld modSld sldOrd">
      <pc:chgData name="Albert Kšiňan" userId="d010fccd-7d02-475f-9f14-2192af778b2b" providerId="ADAL" clId="{3D09A3E4-C174-4F12-9578-CF900D3A657A}" dt="2023-05-12T08:48:59.902" v="1167" actId="26606"/>
      <pc:docMkLst>
        <pc:docMk/>
      </pc:docMkLst>
      <pc:sldChg chg="addSp delSp modSp mod setBg">
        <pc:chgData name="Albert Kšiňan" userId="d010fccd-7d02-475f-9f14-2192af778b2b" providerId="ADAL" clId="{3D09A3E4-C174-4F12-9578-CF900D3A657A}" dt="2023-05-12T08:48:59.902" v="1167" actId="26606"/>
        <pc:sldMkLst>
          <pc:docMk/>
          <pc:sldMk cId="4145176082" sldId="256"/>
        </pc:sldMkLst>
        <pc:spChg chg="mod">
          <ac:chgData name="Albert Kšiňan" userId="d010fccd-7d02-475f-9f14-2192af778b2b" providerId="ADAL" clId="{3D09A3E4-C174-4F12-9578-CF900D3A657A}" dt="2023-05-12T08:48:59.902" v="1167" actId="26606"/>
          <ac:spMkLst>
            <pc:docMk/>
            <pc:sldMk cId="4145176082" sldId="256"/>
            <ac:spMk id="2" creationId="{7E1493FA-0E43-E2E0-54FB-D36ABD76B814}"/>
          </ac:spMkLst>
        </pc:spChg>
        <pc:spChg chg="mod">
          <ac:chgData name="Albert Kšiňan" userId="d010fccd-7d02-475f-9f14-2192af778b2b" providerId="ADAL" clId="{3D09A3E4-C174-4F12-9578-CF900D3A657A}" dt="2023-05-12T08:48:59.902" v="1167" actId="26606"/>
          <ac:spMkLst>
            <pc:docMk/>
            <pc:sldMk cId="4145176082" sldId="256"/>
            <ac:spMk id="3" creationId="{772FCCC8-734B-84C4-67F9-891B3CAEBB6D}"/>
          </ac:spMkLst>
        </pc:spChg>
        <pc:spChg chg="add del">
          <ac:chgData name="Albert Kšiňan" userId="d010fccd-7d02-475f-9f14-2192af778b2b" providerId="ADAL" clId="{3D09A3E4-C174-4F12-9578-CF900D3A657A}" dt="2023-05-12T08:48:59.889" v="1166" actId="26606"/>
          <ac:spMkLst>
            <pc:docMk/>
            <pc:sldMk cId="4145176082" sldId="256"/>
            <ac:spMk id="8" creationId="{FFD48BC7-DC40-47DE-87EE-9F4B6ECB9ABB}"/>
          </ac:spMkLst>
        </pc:spChg>
        <pc:spChg chg="add del">
          <ac:chgData name="Albert Kšiňan" userId="d010fccd-7d02-475f-9f14-2192af778b2b" providerId="ADAL" clId="{3D09A3E4-C174-4F12-9578-CF900D3A657A}" dt="2023-05-12T08:48:59.889" v="1166" actId="26606"/>
          <ac:spMkLst>
            <pc:docMk/>
            <pc:sldMk cId="4145176082" sldId="256"/>
            <ac:spMk id="10" creationId="{E502BBC7-2C76-46F3-BC24-5985BC13DB88}"/>
          </ac:spMkLst>
        </pc:spChg>
        <pc:spChg chg="add del">
          <ac:chgData name="Albert Kšiňan" userId="d010fccd-7d02-475f-9f14-2192af778b2b" providerId="ADAL" clId="{3D09A3E4-C174-4F12-9578-CF900D3A657A}" dt="2023-05-12T08:48:59.889" v="1166" actId="26606"/>
          <ac:spMkLst>
            <pc:docMk/>
            <pc:sldMk cId="4145176082" sldId="256"/>
            <ac:spMk id="12" creationId="{C7F28D52-2A5F-4D23-81AE-7CB8B591C7AF}"/>
          </ac:spMkLst>
        </pc:spChg>
        <pc:spChg chg="add del">
          <ac:chgData name="Albert Kšiňan" userId="d010fccd-7d02-475f-9f14-2192af778b2b" providerId="ADAL" clId="{3D09A3E4-C174-4F12-9578-CF900D3A657A}" dt="2023-05-12T08:48:59.889" v="1166" actId="26606"/>
          <ac:spMkLst>
            <pc:docMk/>
            <pc:sldMk cId="4145176082" sldId="256"/>
            <ac:spMk id="14" creationId="{3629484E-3792-4B3D-89AD-7C8A1ED0E0D4}"/>
          </ac:spMkLst>
        </pc:spChg>
        <pc:spChg chg="add">
          <ac:chgData name="Albert Kšiňan" userId="d010fccd-7d02-475f-9f14-2192af778b2b" providerId="ADAL" clId="{3D09A3E4-C174-4F12-9578-CF900D3A657A}" dt="2023-05-12T08:48:59.902" v="1167" actId="26606"/>
          <ac:spMkLst>
            <pc:docMk/>
            <pc:sldMk cId="4145176082" sldId="256"/>
            <ac:spMk id="17" creationId="{54A6836E-C603-43CB-9DA7-89D8E3FA3838}"/>
          </ac:spMkLst>
        </pc:spChg>
        <pc:spChg chg="add">
          <ac:chgData name="Albert Kšiňan" userId="d010fccd-7d02-475f-9f14-2192af778b2b" providerId="ADAL" clId="{3D09A3E4-C174-4F12-9578-CF900D3A657A}" dt="2023-05-12T08:48:59.902" v="1167" actId="26606"/>
          <ac:spMkLst>
            <pc:docMk/>
            <pc:sldMk cId="4145176082" sldId="256"/>
            <ac:spMk id="23" creationId="{296007DD-F9BF-4F0F-B8C6-C514B2841971}"/>
          </ac:spMkLst>
        </pc:spChg>
        <pc:grpChg chg="add">
          <ac:chgData name="Albert Kšiňan" userId="d010fccd-7d02-475f-9f14-2192af778b2b" providerId="ADAL" clId="{3D09A3E4-C174-4F12-9578-CF900D3A657A}" dt="2023-05-12T08:48:59.902" v="1167" actId="26606"/>
          <ac:grpSpMkLst>
            <pc:docMk/>
            <pc:sldMk cId="4145176082" sldId="256"/>
            <ac:grpSpMk id="18" creationId="{CD0398DD-AD75-4E2B-A3C6-35073082A8B4}"/>
          </ac:grpSpMkLst>
        </pc:grpChg>
        <pc:grpChg chg="add">
          <ac:chgData name="Albert Kšiňan" userId="d010fccd-7d02-475f-9f14-2192af778b2b" providerId="ADAL" clId="{3D09A3E4-C174-4F12-9578-CF900D3A657A}" dt="2023-05-12T08:48:59.902" v="1167" actId="26606"/>
          <ac:grpSpMkLst>
            <pc:docMk/>
            <pc:sldMk cId="4145176082" sldId="256"/>
            <ac:grpSpMk id="24" creationId="{8A0FAFCA-5C96-453B-83B7-A9AEF7F18960}"/>
          </ac:grpSpMkLst>
        </pc:grpChg>
      </pc:sldChg>
      <pc:sldChg chg="modSp mod">
        <pc:chgData name="Albert Kšiňan" userId="d010fccd-7d02-475f-9f14-2192af778b2b" providerId="ADAL" clId="{3D09A3E4-C174-4F12-9578-CF900D3A657A}" dt="2023-05-11T13:44:26.461" v="639" actId="20577"/>
        <pc:sldMkLst>
          <pc:docMk/>
          <pc:sldMk cId="3672829693" sldId="258"/>
        </pc:sldMkLst>
        <pc:spChg chg="mod">
          <ac:chgData name="Albert Kšiňan" userId="d010fccd-7d02-475f-9f14-2192af778b2b" providerId="ADAL" clId="{3D09A3E4-C174-4F12-9578-CF900D3A657A}" dt="2023-05-11T13:44:26.461" v="639" actId="20577"/>
          <ac:spMkLst>
            <pc:docMk/>
            <pc:sldMk cId="3672829693" sldId="258"/>
            <ac:spMk id="3" creationId="{1D96D2C3-8420-5270-53EF-96D10504FC19}"/>
          </ac:spMkLst>
        </pc:spChg>
      </pc:sldChg>
      <pc:sldChg chg="modSp add mod">
        <pc:chgData name="Albert Kšiňan" userId="d010fccd-7d02-475f-9f14-2192af778b2b" providerId="ADAL" clId="{3D09A3E4-C174-4F12-9578-CF900D3A657A}" dt="2023-05-11T13:56:13.313" v="1054" actId="1076"/>
        <pc:sldMkLst>
          <pc:docMk/>
          <pc:sldMk cId="1945946421" sldId="263"/>
        </pc:sldMkLst>
        <pc:spChg chg="mod">
          <ac:chgData name="Albert Kšiňan" userId="d010fccd-7d02-475f-9f14-2192af778b2b" providerId="ADAL" clId="{3D09A3E4-C174-4F12-9578-CF900D3A657A}" dt="2023-05-11T13:55:22.107" v="1044" actId="14100"/>
          <ac:spMkLst>
            <pc:docMk/>
            <pc:sldMk cId="1945946421" sldId="263"/>
            <ac:spMk id="6148" creationId="{00000000-0000-0000-0000-000000000000}"/>
          </ac:spMkLst>
        </pc:spChg>
        <pc:spChg chg="mod">
          <ac:chgData name="Albert Kšiňan" userId="d010fccd-7d02-475f-9f14-2192af778b2b" providerId="ADAL" clId="{3D09A3E4-C174-4F12-9578-CF900D3A657A}" dt="2023-05-11T13:55:06.209" v="1039" actId="1076"/>
          <ac:spMkLst>
            <pc:docMk/>
            <pc:sldMk cId="1945946421" sldId="263"/>
            <ac:spMk id="6166" creationId="{00000000-0000-0000-0000-000000000000}"/>
          </ac:spMkLst>
        </pc:spChg>
        <pc:spChg chg="mod">
          <ac:chgData name="Albert Kšiňan" userId="d010fccd-7d02-475f-9f14-2192af778b2b" providerId="ADAL" clId="{3D09A3E4-C174-4F12-9578-CF900D3A657A}" dt="2023-05-11T13:55:57.570" v="1051" actId="14100"/>
          <ac:spMkLst>
            <pc:docMk/>
            <pc:sldMk cId="1945946421" sldId="263"/>
            <ac:spMk id="6167" creationId="{00000000-0000-0000-0000-000000000000}"/>
          </ac:spMkLst>
        </pc:spChg>
        <pc:spChg chg="mod">
          <ac:chgData name="Albert Kšiňan" userId="d010fccd-7d02-475f-9f14-2192af778b2b" providerId="ADAL" clId="{3D09A3E4-C174-4F12-9578-CF900D3A657A}" dt="2023-05-11T13:56:09.369" v="1053" actId="14100"/>
          <ac:spMkLst>
            <pc:docMk/>
            <pc:sldMk cId="1945946421" sldId="263"/>
            <ac:spMk id="6171" creationId="{00000000-0000-0000-0000-000000000000}"/>
          </ac:spMkLst>
        </pc:spChg>
        <pc:spChg chg="mod">
          <ac:chgData name="Albert Kšiňan" userId="d010fccd-7d02-475f-9f14-2192af778b2b" providerId="ADAL" clId="{3D09A3E4-C174-4F12-9578-CF900D3A657A}" dt="2023-05-11T13:54:57.561" v="1036" actId="14100"/>
          <ac:spMkLst>
            <pc:docMk/>
            <pc:sldMk cId="1945946421" sldId="263"/>
            <ac:spMk id="6178" creationId="{00000000-0000-0000-0000-000000000000}"/>
          </ac:spMkLst>
        </pc:spChg>
        <pc:spChg chg="mod">
          <ac:chgData name="Albert Kšiňan" userId="d010fccd-7d02-475f-9f14-2192af778b2b" providerId="ADAL" clId="{3D09A3E4-C174-4F12-9578-CF900D3A657A}" dt="2023-05-11T13:55:16.860" v="1043" actId="14100"/>
          <ac:spMkLst>
            <pc:docMk/>
            <pc:sldMk cId="1945946421" sldId="263"/>
            <ac:spMk id="6180" creationId="{00000000-0000-0000-0000-000000000000}"/>
          </ac:spMkLst>
        </pc:spChg>
        <pc:spChg chg="mod">
          <ac:chgData name="Albert Kšiňan" userId="d010fccd-7d02-475f-9f14-2192af778b2b" providerId="ADAL" clId="{3D09A3E4-C174-4F12-9578-CF900D3A657A}" dt="2023-05-11T13:56:06.321" v="1052" actId="14100"/>
          <ac:spMkLst>
            <pc:docMk/>
            <pc:sldMk cId="1945946421" sldId="263"/>
            <ac:spMk id="6182" creationId="{00000000-0000-0000-0000-000000000000}"/>
          </ac:spMkLst>
        </pc:spChg>
        <pc:spChg chg="mod">
          <ac:chgData name="Albert Kšiňan" userId="d010fccd-7d02-475f-9f14-2192af778b2b" providerId="ADAL" clId="{3D09A3E4-C174-4F12-9578-CF900D3A657A}" dt="2023-05-11T13:55:24.483" v="1045" actId="14100"/>
          <ac:spMkLst>
            <pc:docMk/>
            <pc:sldMk cId="1945946421" sldId="263"/>
            <ac:spMk id="6185" creationId="{00000000-0000-0000-0000-000000000000}"/>
          </ac:spMkLst>
        </pc:spChg>
        <pc:spChg chg="mod">
          <ac:chgData name="Albert Kšiňan" userId="d010fccd-7d02-475f-9f14-2192af778b2b" providerId="ADAL" clId="{3D09A3E4-C174-4F12-9578-CF900D3A657A}" dt="2023-05-11T13:56:13.313" v="1054" actId="1076"/>
          <ac:spMkLst>
            <pc:docMk/>
            <pc:sldMk cId="1945946421" sldId="263"/>
            <ac:spMk id="6192" creationId="{00000000-0000-0000-0000-000000000000}"/>
          </ac:spMkLst>
        </pc:spChg>
        <pc:spChg chg="mod">
          <ac:chgData name="Albert Kšiňan" userId="d010fccd-7d02-475f-9f14-2192af778b2b" providerId="ADAL" clId="{3D09A3E4-C174-4F12-9578-CF900D3A657A}" dt="2023-05-11T13:55:45.642" v="1049" actId="1076"/>
          <ac:spMkLst>
            <pc:docMk/>
            <pc:sldMk cId="1945946421" sldId="263"/>
            <ac:spMk id="6194" creationId="{00000000-0000-0000-0000-000000000000}"/>
          </ac:spMkLst>
        </pc:spChg>
      </pc:sldChg>
      <pc:sldChg chg="del">
        <pc:chgData name="Albert Kšiňan" userId="d010fccd-7d02-475f-9f14-2192af778b2b" providerId="ADAL" clId="{3D09A3E4-C174-4F12-9578-CF900D3A657A}" dt="2023-05-11T14:30:21.787" v="1154" actId="47"/>
        <pc:sldMkLst>
          <pc:docMk/>
          <pc:sldMk cId="280976946" sldId="284"/>
        </pc:sldMkLst>
      </pc:sldChg>
      <pc:sldChg chg="modSp new mod modNotesTx">
        <pc:chgData name="Albert Kšiňan" userId="d010fccd-7d02-475f-9f14-2192af778b2b" providerId="ADAL" clId="{3D09A3E4-C174-4F12-9578-CF900D3A657A}" dt="2023-05-11T13:44:01.054" v="628" actId="20577"/>
        <pc:sldMkLst>
          <pc:docMk/>
          <pc:sldMk cId="807928217" sldId="285"/>
        </pc:sldMkLst>
        <pc:spChg chg="mod">
          <ac:chgData name="Albert Kšiňan" userId="d010fccd-7d02-475f-9f14-2192af778b2b" providerId="ADAL" clId="{3D09A3E4-C174-4F12-9578-CF900D3A657A}" dt="2023-05-11T13:20:57.464" v="267" actId="20577"/>
          <ac:spMkLst>
            <pc:docMk/>
            <pc:sldMk cId="807928217" sldId="285"/>
            <ac:spMk id="3" creationId="{744A716B-212B-B106-7628-BAD1FF89EFDF}"/>
          </ac:spMkLst>
        </pc:spChg>
      </pc:sldChg>
      <pc:sldChg chg="modSp new mod">
        <pc:chgData name="Albert Kšiňan" userId="d010fccd-7d02-475f-9f14-2192af778b2b" providerId="ADAL" clId="{3D09A3E4-C174-4F12-9578-CF900D3A657A}" dt="2023-05-11T13:54:12.431" v="1033" actId="20577"/>
        <pc:sldMkLst>
          <pc:docMk/>
          <pc:sldMk cId="1594540195" sldId="286"/>
        </pc:sldMkLst>
        <pc:spChg chg="mod">
          <ac:chgData name="Albert Kšiňan" userId="d010fccd-7d02-475f-9f14-2192af778b2b" providerId="ADAL" clId="{3D09A3E4-C174-4F12-9578-CF900D3A657A}" dt="2023-05-11T13:44:34.421" v="664" actId="20577"/>
          <ac:spMkLst>
            <pc:docMk/>
            <pc:sldMk cId="1594540195" sldId="286"/>
            <ac:spMk id="2" creationId="{B3A86DD4-E40B-68D8-F6BB-1F589FDE6809}"/>
          </ac:spMkLst>
        </pc:spChg>
        <pc:spChg chg="mod">
          <ac:chgData name="Albert Kšiňan" userId="d010fccd-7d02-475f-9f14-2192af778b2b" providerId="ADAL" clId="{3D09A3E4-C174-4F12-9578-CF900D3A657A}" dt="2023-05-11T13:54:12.431" v="1033" actId="20577"/>
          <ac:spMkLst>
            <pc:docMk/>
            <pc:sldMk cId="1594540195" sldId="286"/>
            <ac:spMk id="3" creationId="{1B6ACCDF-40DD-89A7-B88F-20A42A99921F}"/>
          </ac:spMkLst>
        </pc:spChg>
      </pc:sldChg>
      <pc:sldChg chg="new">
        <pc:chgData name="Albert Kšiňan" userId="d010fccd-7d02-475f-9f14-2192af778b2b" providerId="ADAL" clId="{3D09A3E4-C174-4F12-9578-CF900D3A657A}" dt="2023-05-11T13:54:25.574" v="1034" actId="680"/>
        <pc:sldMkLst>
          <pc:docMk/>
          <pc:sldMk cId="92843055" sldId="287"/>
        </pc:sldMkLst>
      </pc:sldChg>
      <pc:sldChg chg="modSp new mod">
        <pc:chgData name="Albert Kšiňan" userId="d010fccd-7d02-475f-9f14-2192af778b2b" providerId="ADAL" clId="{3D09A3E4-C174-4F12-9578-CF900D3A657A}" dt="2023-05-11T14:11:33.744" v="1153" actId="20577"/>
        <pc:sldMkLst>
          <pc:docMk/>
          <pc:sldMk cId="3081134481" sldId="288"/>
        </pc:sldMkLst>
        <pc:spChg chg="mod">
          <ac:chgData name="Albert Kšiňan" userId="d010fccd-7d02-475f-9f14-2192af778b2b" providerId="ADAL" clId="{3D09A3E4-C174-4F12-9578-CF900D3A657A}" dt="2023-05-11T14:00:46.266" v="1109" actId="20577"/>
          <ac:spMkLst>
            <pc:docMk/>
            <pc:sldMk cId="3081134481" sldId="288"/>
            <ac:spMk id="2" creationId="{A80EA9BE-FAF9-2398-FFDD-A623809E232B}"/>
          </ac:spMkLst>
        </pc:spChg>
        <pc:spChg chg="mod">
          <ac:chgData name="Albert Kšiňan" userId="d010fccd-7d02-475f-9f14-2192af778b2b" providerId="ADAL" clId="{3D09A3E4-C174-4F12-9578-CF900D3A657A}" dt="2023-05-11T14:11:33.744" v="1153" actId="20577"/>
          <ac:spMkLst>
            <pc:docMk/>
            <pc:sldMk cId="3081134481" sldId="288"/>
            <ac:spMk id="3" creationId="{C9E24521-A513-3995-959A-84E9BE806604}"/>
          </ac:spMkLst>
        </pc:spChg>
      </pc:sldChg>
      <pc:sldChg chg="new ord">
        <pc:chgData name="Albert Kšiňan" userId="d010fccd-7d02-475f-9f14-2192af778b2b" providerId="ADAL" clId="{3D09A3E4-C174-4F12-9578-CF900D3A657A}" dt="2023-05-11T14:30:27.061" v="1157"/>
        <pc:sldMkLst>
          <pc:docMk/>
          <pc:sldMk cId="3450554122" sldId="289"/>
        </pc:sldMkLst>
      </pc:sldChg>
      <pc:sldChg chg="modSp new mod">
        <pc:chgData name="Albert Kšiňan" userId="d010fccd-7d02-475f-9f14-2192af778b2b" providerId="ADAL" clId="{3D09A3E4-C174-4F12-9578-CF900D3A657A}" dt="2023-05-11T14:30:33.339" v="1164" actId="20577"/>
        <pc:sldMkLst>
          <pc:docMk/>
          <pc:sldMk cId="1881651857" sldId="290"/>
        </pc:sldMkLst>
        <pc:spChg chg="mod">
          <ac:chgData name="Albert Kšiňan" userId="d010fccd-7d02-475f-9f14-2192af778b2b" providerId="ADAL" clId="{3D09A3E4-C174-4F12-9578-CF900D3A657A}" dt="2023-05-11T14:30:33.339" v="1164" actId="20577"/>
          <ac:spMkLst>
            <pc:docMk/>
            <pc:sldMk cId="1881651857" sldId="290"/>
            <ac:spMk id="2" creationId="{4DADDFBC-CC4B-EE12-6916-5F94A02C79B1}"/>
          </ac:spMkLst>
        </pc:spChg>
      </pc:sldChg>
    </pc:docChg>
  </pc:docChgLst>
  <pc:docChgLst>
    <pc:chgData name="Albert Kšiňan" userId="d010fccd-7d02-475f-9f14-2192af778b2b" providerId="ADAL" clId="{3ADDBF1C-303C-4104-A144-A4C56B453C8A}"/>
    <pc:docChg chg="undo redo custSel addSld delSld modSld sldOrd">
      <pc:chgData name="Albert Kšiňan" userId="d010fccd-7d02-475f-9f14-2192af778b2b" providerId="ADAL" clId="{3ADDBF1C-303C-4104-A144-A4C56B453C8A}" dt="2023-05-11T21:51:07.003" v="1538"/>
      <pc:docMkLst>
        <pc:docMk/>
      </pc:docMkLst>
      <pc:sldChg chg="modSp mod modTransition">
        <pc:chgData name="Albert Kšiňan" userId="d010fccd-7d02-475f-9f14-2192af778b2b" providerId="ADAL" clId="{3ADDBF1C-303C-4104-A144-A4C56B453C8A}" dt="2023-05-11T21:50:39.657" v="1537" actId="20577"/>
        <pc:sldMkLst>
          <pc:docMk/>
          <pc:sldMk cId="4145176082" sldId="256"/>
        </pc:sldMkLst>
        <pc:spChg chg="mod">
          <ac:chgData name="Albert Kšiňan" userId="d010fccd-7d02-475f-9f14-2192af778b2b" providerId="ADAL" clId="{3ADDBF1C-303C-4104-A144-A4C56B453C8A}" dt="2023-05-11T21:50:39.657" v="1537" actId="20577"/>
          <ac:spMkLst>
            <pc:docMk/>
            <pc:sldMk cId="4145176082" sldId="256"/>
            <ac:spMk id="3" creationId="{772FCCC8-734B-84C4-67F9-891B3CAEBB6D}"/>
          </ac:spMkLst>
        </pc:spChg>
      </pc:sldChg>
      <pc:sldChg chg="del">
        <pc:chgData name="Albert Kšiňan" userId="d010fccd-7d02-475f-9f14-2192af778b2b" providerId="ADAL" clId="{3ADDBF1C-303C-4104-A144-A4C56B453C8A}" dt="2023-05-11T18:57:23.994" v="11" actId="47"/>
        <pc:sldMkLst>
          <pc:docMk/>
          <pc:sldMk cId="3339691085" sldId="257"/>
        </pc:sldMkLst>
      </pc:sldChg>
      <pc:sldChg chg="addSp delSp modSp mod ord modTransition setBg">
        <pc:chgData name="Albert Kšiňan" userId="d010fccd-7d02-475f-9f14-2192af778b2b" providerId="ADAL" clId="{3ADDBF1C-303C-4104-A144-A4C56B453C8A}" dt="2023-05-11T20:53:25.800" v="1118"/>
        <pc:sldMkLst>
          <pc:docMk/>
          <pc:sldMk cId="3672829693" sldId="258"/>
        </pc:sldMkLst>
        <pc:spChg chg="mod">
          <ac:chgData name="Albert Kšiňan" userId="d010fccd-7d02-475f-9f14-2192af778b2b" providerId="ADAL" clId="{3ADDBF1C-303C-4104-A144-A4C56B453C8A}" dt="2023-05-11T20:49:54.691" v="1066" actId="26606"/>
          <ac:spMkLst>
            <pc:docMk/>
            <pc:sldMk cId="3672829693" sldId="258"/>
            <ac:spMk id="2" creationId="{432FE682-428E-1BA0-96CA-ECDDDA1A189A}"/>
          </ac:spMkLst>
        </pc:spChg>
        <pc:spChg chg="del mod">
          <ac:chgData name="Albert Kšiňan" userId="d010fccd-7d02-475f-9f14-2192af778b2b" providerId="ADAL" clId="{3ADDBF1C-303C-4104-A144-A4C56B453C8A}" dt="2023-05-11T20:49:54.691" v="1066" actId="26606"/>
          <ac:spMkLst>
            <pc:docMk/>
            <pc:sldMk cId="3672829693" sldId="258"/>
            <ac:spMk id="3" creationId="{1D96D2C3-8420-5270-53EF-96D10504FC19}"/>
          </ac:spMkLst>
        </pc:spChg>
        <pc:spChg chg="add">
          <ac:chgData name="Albert Kšiňan" userId="d010fccd-7d02-475f-9f14-2192af778b2b" providerId="ADAL" clId="{3ADDBF1C-303C-4104-A144-A4C56B453C8A}" dt="2023-05-11T20:49:54.691" v="1066" actId="26606"/>
          <ac:spMkLst>
            <pc:docMk/>
            <pc:sldMk cId="3672829693" sldId="258"/>
            <ac:spMk id="9" creationId="{2659FDB4-FCBE-4A89-B46D-43D4FA54464D}"/>
          </ac:spMkLst>
        </pc:spChg>
        <pc:graphicFrameChg chg="add">
          <ac:chgData name="Albert Kšiňan" userId="d010fccd-7d02-475f-9f14-2192af778b2b" providerId="ADAL" clId="{3ADDBF1C-303C-4104-A144-A4C56B453C8A}" dt="2023-05-11T20:49:54.691" v="1066" actId="26606"/>
          <ac:graphicFrameMkLst>
            <pc:docMk/>
            <pc:sldMk cId="3672829693" sldId="258"/>
            <ac:graphicFrameMk id="5" creationId="{52BE8686-408F-2241-02ED-382EDB75BFD8}"/>
          </ac:graphicFrameMkLst>
        </pc:graphicFrameChg>
        <pc:cxnChg chg="add">
          <ac:chgData name="Albert Kšiňan" userId="d010fccd-7d02-475f-9f14-2192af778b2b" providerId="ADAL" clId="{3ADDBF1C-303C-4104-A144-A4C56B453C8A}" dt="2023-05-11T20:49:54.691" v="1066" actId="26606"/>
          <ac:cxnSpMkLst>
            <pc:docMk/>
            <pc:sldMk cId="3672829693" sldId="258"/>
            <ac:cxnSpMk id="11" creationId="{C8F51B3F-8331-4E4A-AE96-D47B1006EEAD}"/>
          </ac:cxnSpMkLst>
        </pc:cxnChg>
      </pc:sldChg>
      <pc:sldChg chg="ord modTransition">
        <pc:chgData name="Albert Kšiňan" userId="d010fccd-7d02-475f-9f14-2192af778b2b" providerId="ADAL" clId="{3ADDBF1C-303C-4104-A144-A4C56B453C8A}" dt="2023-05-11T20:53:25.800" v="1118"/>
        <pc:sldMkLst>
          <pc:docMk/>
          <pc:sldMk cId="2867523170" sldId="260"/>
        </pc:sldMkLst>
      </pc:sldChg>
      <pc:sldChg chg="ord modTransition">
        <pc:chgData name="Albert Kšiňan" userId="d010fccd-7d02-475f-9f14-2192af778b2b" providerId="ADAL" clId="{3ADDBF1C-303C-4104-A144-A4C56B453C8A}" dt="2023-05-11T20:53:25.800" v="1118"/>
        <pc:sldMkLst>
          <pc:docMk/>
          <pc:sldMk cId="2540722590" sldId="261"/>
        </pc:sldMkLst>
      </pc:sldChg>
      <pc:sldChg chg="ord modTransition">
        <pc:chgData name="Albert Kšiňan" userId="d010fccd-7d02-475f-9f14-2192af778b2b" providerId="ADAL" clId="{3ADDBF1C-303C-4104-A144-A4C56B453C8A}" dt="2023-05-11T20:53:25.800" v="1118"/>
        <pc:sldMkLst>
          <pc:docMk/>
          <pc:sldMk cId="1945946421" sldId="263"/>
        </pc:sldMkLst>
      </pc:sldChg>
      <pc:sldChg chg="modSp add del mod">
        <pc:chgData name="Albert Kšiňan" userId="d010fccd-7d02-475f-9f14-2192af778b2b" providerId="ADAL" clId="{3ADDBF1C-303C-4104-A144-A4C56B453C8A}" dt="2023-05-11T20:50:56.091" v="1086" actId="47"/>
        <pc:sldMkLst>
          <pc:docMk/>
          <pc:sldMk cId="4272233828" sldId="264"/>
        </pc:sldMkLst>
        <pc:spChg chg="mod">
          <ac:chgData name="Albert Kšiňan" userId="d010fccd-7d02-475f-9f14-2192af778b2b" providerId="ADAL" clId="{3ADDBF1C-303C-4104-A144-A4C56B453C8A}" dt="2023-05-11T19:57:03.709" v="53" actId="27636"/>
          <ac:spMkLst>
            <pc:docMk/>
            <pc:sldMk cId="4272233828" sldId="264"/>
            <ac:spMk id="4" creationId="{00000000-0000-0000-0000-000000000000}"/>
          </ac:spMkLst>
        </pc:spChg>
      </pc:sldChg>
      <pc:sldChg chg="add modTransition">
        <pc:chgData name="Albert Kšiňan" userId="d010fccd-7d02-475f-9f14-2192af778b2b" providerId="ADAL" clId="{3ADDBF1C-303C-4104-A144-A4C56B453C8A}" dt="2023-05-11T20:53:25.800" v="1118"/>
        <pc:sldMkLst>
          <pc:docMk/>
          <pc:sldMk cId="869397036" sldId="266"/>
        </pc:sldMkLst>
      </pc:sldChg>
      <pc:sldChg chg="addSp delSp modSp mod modTransition setBg modNotesTx">
        <pc:chgData name="Albert Kšiňan" userId="d010fccd-7d02-475f-9f14-2192af778b2b" providerId="ADAL" clId="{3ADDBF1C-303C-4104-A144-A4C56B453C8A}" dt="2023-05-11T20:53:25.800" v="1118"/>
        <pc:sldMkLst>
          <pc:docMk/>
          <pc:sldMk cId="1271532676" sldId="268"/>
        </pc:sldMkLst>
        <pc:spChg chg="mod">
          <ac:chgData name="Albert Kšiňan" userId="d010fccd-7d02-475f-9f14-2192af778b2b" providerId="ADAL" clId="{3ADDBF1C-303C-4104-A144-A4C56B453C8A}" dt="2023-05-11T20:53:19.411" v="1117" actId="26606"/>
          <ac:spMkLst>
            <pc:docMk/>
            <pc:sldMk cId="1271532676" sldId="268"/>
            <ac:spMk id="33794" creationId="{00000000-0000-0000-0000-000000000000}"/>
          </ac:spMkLst>
        </pc:spChg>
        <pc:spChg chg="mod">
          <ac:chgData name="Albert Kšiňan" userId="d010fccd-7d02-475f-9f14-2192af778b2b" providerId="ADAL" clId="{3ADDBF1C-303C-4104-A144-A4C56B453C8A}" dt="2023-05-11T20:53:19.411" v="1117" actId="26606"/>
          <ac:spMkLst>
            <pc:docMk/>
            <pc:sldMk cId="1271532676" sldId="268"/>
            <ac:spMk id="33840" creationId="{00000000-0000-0000-0000-000000000000}"/>
          </ac:spMkLst>
        </pc:spChg>
        <pc:spChg chg="add del">
          <ac:chgData name="Albert Kšiňan" userId="d010fccd-7d02-475f-9f14-2192af778b2b" providerId="ADAL" clId="{3ADDBF1C-303C-4104-A144-A4C56B453C8A}" dt="2023-05-11T20:53:19.411" v="1117" actId="26606"/>
          <ac:spMkLst>
            <pc:docMk/>
            <pc:sldMk cId="1271532676" sldId="268"/>
            <ac:spMk id="122935" creationId="{53B021B3-DE93-4AB7-8A18-CF5F1CED88B8}"/>
          </ac:spMkLst>
        </pc:spChg>
        <pc:spChg chg="add del">
          <ac:chgData name="Albert Kšiňan" userId="d010fccd-7d02-475f-9f14-2192af778b2b" providerId="ADAL" clId="{3ADDBF1C-303C-4104-A144-A4C56B453C8A}" dt="2023-05-11T20:53:19.411" v="1117" actId="26606"/>
          <ac:spMkLst>
            <pc:docMk/>
            <pc:sldMk cId="1271532676" sldId="268"/>
            <ac:spMk id="122937" creationId="{52D502E5-F6B4-4D58-B4AE-FC466FF15EE8}"/>
          </ac:spMkLst>
        </pc:spChg>
        <pc:spChg chg="add del">
          <ac:chgData name="Albert Kšiňan" userId="d010fccd-7d02-475f-9f14-2192af778b2b" providerId="ADAL" clId="{3ADDBF1C-303C-4104-A144-A4C56B453C8A}" dt="2023-05-11T20:53:19.411" v="1117" actId="26606"/>
          <ac:spMkLst>
            <pc:docMk/>
            <pc:sldMk cId="1271532676" sldId="268"/>
            <ac:spMk id="122939" creationId="{9DECDBF4-02B6-4BB4-B65B-B8107AD6A9E8}"/>
          </ac:spMkLst>
        </pc:spChg>
        <pc:graphicFrameChg chg="add mod ord">
          <ac:chgData name="Albert Kšiňan" userId="d010fccd-7d02-475f-9f14-2192af778b2b" providerId="ADAL" clId="{3ADDBF1C-303C-4104-A144-A4C56B453C8A}" dt="2023-05-11T20:53:19.411" v="1117" actId="26606"/>
          <ac:graphicFrameMkLst>
            <pc:docMk/>
            <pc:sldMk cId="1271532676" sldId="268"/>
            <ac:graphicFrameMk id="122930" creationId="{00000000-0000-0000-0000-000000000000}"/>
          </ac:graphicFrameMkLst>
        </pc:graphicFrameChg>
      </pc:sldChg>
      <pc:sldChg chg="addSp delSp modSp add mod modTransition setBg">
        <pc:chgData name="Albert Kšiňan" userId="d010fccd-7d02-475f-9f14-2192af778b2b" providerId="ADAL" clId="{3ADDBF1C-303C-4104-A144-A4C56B453C8A}" dt="2023-05-11T20:53:25.800" v="1118"/>
        <pc:sldMkLst>
          <pc:docMk/>
          <pc:sldMk cId="3658911874" sldId="270"/>
        </pc:sldMkLst>
        <pc:spChg chg="mod">
          <ac:chgData name="Albert Kšiňan" userId="d010fccd-7d02-475f-9f14-2192af778b2b" providerId="ADAL" clId="{3ADDBF1C-303C-4104-A144-A4C56B453C8A}" dt="2023-05-11T20:52:41.576" v="1112" actId="26606"/>
          <ac:spMkLst>
            <pc:docMk/>
            <pc:sldMk cId="3658911874" sldId="270"/>
            <ac:spMk id="2" creationId="{00000000-0000-0000-0000-000000000000}"/>
          </ac:spMkLst>
        </pc:spChg>
        <pc:spChg chg="mod">
          <ac:chgData name="Albert Kšiňan" userId="d010fccd-7d02-475f-9f14-2192af778b2b" providerId="ADAL" clId="{3ADDBF1C-303C-4104-A144-A4C56B453C8A}" dt="2023-05-11T20:52:41.576" v="1112" actId="26606"/>
          <ac:spMkLst>
            <pc:docMk/>
            <pc:sldMk cId="3658911874" sldId="270"/>
            <ac:spMk id="3" creationId="{00000000-0000-0000-0000-000000000000}"/>
          </ac:spMkLst>
        </pc:spChg>
        <pc:spChg chg="add del">
          <ac:chgData name="Albert Kšiňan" userId="d010fccd-7d02-475f-9f14-2192af778b2b" providerId="ADAL" clId="{3ADDBF1C-303C-4104-A144-A4C56B453C8A}" dt="2023-05-11T20:52:41.576" v="1112" actId="26606"/>
          <ac:spMkLst>
            <pc:docMk/>
            <pc:sldMk cId="3658911874" sldId="270"/>
            <ac:spMk id="8" creationId="{17718681-A12E-49D6-9925-DD7C68176D61}"/>
          </ac:spMkLst>
        </pc:spChg>
        <pc:spChg chg="add del">
          <ac:chgData name="Albert Kšiňan" userId="d010fccd-7d02-475f-9f14-2192af778b2b" providerId="ADAL" clId="{3ADDBF1C-303C-4104-A144-A4C56B453C8A}" dt="2023-05-11T20:51:22.087" v="1095" actId="26606"/>
          <ac:spMkLst>
            <pc:docMk/>
            <pc:sldMk cId="3658911874" sldId="270"/>
            <ac:spMk id="9" creationId="{D009D6D5-DAC2-4A8B-A17A-E206B9012D09}"/>
          </ac:spMkLst>
        </pc:spChg>
        <pc:spChg chg="add del">
          <ac:chgData name="Albert Kšiňan" userId="d010fccd-7d02-475f-9f14-2192af778b2b" providerId="ADAL" clId="{3ADDBF1C-303C-4104-A144-A4C56B453C8A}" dt="2023-05-11T20:52:41.576" v="1112" actId="26606"/>
          <ac:spMkLst>
            <pc:docMk/>
            <pc:sldMk cId="3658911874" sldId="270"/>
            <ac:spMk id="10" creationId="{FBD77573-9EF2-4C35-8285-A1CF6FBB0EA5}"/>
          </ac:spMkLst>
        </pc:spChg>
        <pc:picChg chg="add del">
          <ac:chgData name="Albert Kšiňan" userId="d010fccd-7d02-475f-9f14-2192af778b2b" providerId="ADAL" clId="{3ADDBF1C-303C-4104-A144-A4C56B453C8A}" dt="2023-05-11T20:51:22.087" v="1095" actId="26606"/>
          <ac:picMkLst>
            <pc:docMk/>
            <pc:sldMk cId="3658911874" sldId="270"/>
            <ac:picMk id="5" creationId="{C948AD6D-BE5E-C9F0-F271-15DA018D52C0}"/>
          </ac:picMkLst>
        </pc:picChg>
      </pc:sldChg>
      <pc:sldChg chg="addSp delSp modSp add mod modTransition setBg">
        <pc:chgData name="Albert Kšiňan" userId="d010fccd-7d02-475f-9f14-2192af778b2b" providerId="ADAL" clId="{3ADDBF1C-303C-4104-A144-A4C56B453C8A}" dt="2023-05-11T20:53:25.800" v="1118"/>
        <pc:sldMkLst>
          <pc:docMk/>
          <pc:sldMk cId="424434889" sldId="271"/>
        </pc:sldMkLst>
        <pc:spChg chg="mod">
          <ac:chgData name="Albert Kšiňan" userId="d010fccd-7d02-475f-9f14-2192af778b2b" providerId="ADAL" clId="{3ADDBF1C-303C-4104-A144-A4C56B453C8A}" dt="2023-05-11T20:52:38.875" v="1110" actId="26606"/>
          <ac:spMkLst>
            <pc:docMk/>
            <pc:sldMk cId="424434889" sldId="271"/>
            <ac:spMk id="2" creationId="{00000000-0000-0000-0000-000000000000}"/>
          </ac:spMkLst>
        </pc:spChg>
        <pc:spChg chg="add del">
          <ac:chgData name="Albert Kšiňan" userId="d010fccd-7d02-475f-9f14-2192af778b2b" providerId="ADAL" clId="{3ADDBF1C-303C-4104-A144-A4C56B453C8A}" dt="2023-05-11T20:52:38.875" v="1110" actId="26606"/>
          <ac:spMkLst>
            <pc:docMk/>
            <pc:sldMk cId="424434889" sldId="271"/>
            <ac:spMk id="9" creationId="{8D1AA55E-40D5-461B-A5A8-4AE8AAB71B08}"/>
          </ac:spMkLst>
        </pc:spChg>
        <pc:spChg chg="add del">
          <ac:chgData name="Albert Kšiňan" userId="d010fccd-7d02-475f-9f14-2192af778b2b" providerId="ADAL" clId="{3ADDBF1C-303C-4104-A144-A4C56B453C8A}" dt="2023-05-11T20:52:16.683" v="1100" actId="26606"/>
          <ac:spMkLst>
            <pc:docMk/>
            <pc:sldMk cId="424434889" sldId="271"/>
            <ac:spMk id="16" creationId="{08953E74-D241-4DDF-8508-F0365EA13A92}"/>
          </ac:spMkLst>
        </pc:spChg>
        <pc:spChg chg="add del">
          <ac:chgData name="Albert Kšiňan" userId="d010fccd-7d02-475f-9f14-2192af778b2b" providerId="ADAL" clId="{3ADDBF1C-303C-4104-A144-A4C56B453C8A}" dt="2023-05-11T20:52:16.683" v="1100" actId="26606"/>
          <ac:spMkLst>
            <pc:docMk/>
            <pc:sldMk cId="424434889" sldId="271"/>
            <ac:spMk id="18" creationId="{5C3C901A-B2F4-4A3C-BCDD-7C8D587ECA2E}"/>
          </ac:spMkLst>
        </pc:spChg>
        <pc:spChg chg="add del">
          <ac:chgData name="Albert Kšiňan" userId="d010fccd-7d02-475f-9f14-2192af778b2b" providerId="ADAL" clId="{3ADDBF1C-303C-4104-A144-A4C56B453C8A}" dt="2023-05-11T20:52:37.424" v="1108" actId="26606"/>
          <ac:spMkLst>
            <pc:docMk/>
            <pc:sldMk cId="424434889" sldId="271"/>
            <ac:spMk id="20" creationId="{9DECDBF4-02B6-4BB4-B65B-B8107AD6A9E8}"/>
          </ac:spMkLst>
        </pc:spChg>
        <pc:spChg chg="add del">
          <ac:chgData name="Albert Kšiňan" userId="d010fccd-7d02-475f-9f14-2192af778b2b" providerId="ADAL" clId="{3ADDBF1C-303C-4104-A144-A4C56B453C8A}" dt="2023-05-11T20:52:37.424" v="1108" actId="26606"/>
          <ac:spMkLst>
            <pc:docMk/>
            <pc:sldMk cId="424434889" sldId="271"/>
            <ac:spMk id="21" creationId="{53B021B3-DE93-4AB7-8A18-CF5F1CED88B8}"/>
          </ac:spMkLst>
        </pc:spChg>
        <pc:spChg chg="add del">
          <ac:chgData name="Albert Kšiňan" userId="d010fccd-7d02-475f-9f14-2192af778b2b" providerId="ADAL" clId="{3ADDBF1C-303C-4104-A144-A4C56B453C8A}" dt="2023-05-11T20:52:37.424" v="1108" actId="26606"/>
          <ac:spMkLst>
            <pc:docMk/>
            <pc:sldMk cId="424434889" sldId="271"/>
            <ac:spMk id="22" creationId="{52D502E5-F6B4-4D58-B4AE-FC466FF15EE8}"/>
          </ac:spMkLst>
        </pc:spChg>
        <pc:graphicFrameChg chg="add mod modGraphic">
          <ac:chgData name="Albert Kšiňan" userId="d010fccd-7d02-475f-9f14-2192af778b2b" providerId="ADAL" clId="{3ADDBF1C-303C-4104-A144-A4C56B453C8A}" dt="2023-05-11T20:52:38.875" v="1110" actId="26606"/>
          <ac:graphicFrameMkLst>
            <pc:docMk/>
            <pc:sldMk cId="424434889" sldId="271"/>
            <ac:graphicFrameMk id="4" creationId="{00000000-0000-0000-0000-000000000000}"/>
          </ac:graphicFrameMkLst>
        </pc:graphicFrameChg>
        <pc:cxnChg chg="add del">
          <ac:chgData name="Albert Kšiňan" userId="d010fccd-7d02-475f-9f14-2192af778b2b" providerId="ADAL" clId="{3ADDBF1C-303C-4104-A144-A4C56B453C8A}" dt="2023-05-11T20:52:38.875" v="1110" actId="26606"/>
          <ac:cxnSpMkLst>
            <pc:docMk/>
            <pc:sldMk cId="424434889" sldId="271"/>
            <ac:cxnSpMk id="11" creationId="{7EB498BD-8089-4626-91EA-4978EBEF535E}"/>
          </ac:cxnSpMkLst>
        </pc:cxnChg>
      </pc:sldChg>
      <pc:sldChg chg="addSp delSp modSp add mod modTransition setBg">
        <pc:chgData name="Albert Kšiňan" userId="d010fccd-7d02-475f-9f14-2192af778b2b" providerId="ADAL" clId="{3ADDBF1C-303C-4104-A144-A4C56B453C8A}" dt="2023-05-11T20:53:25.800" v="1118"/>
        <pc:sldMkLst>
          <pc:docMk/>
          <pc:sldMk cId="4046248064" sldId="272"/>
        </pc:sldMkLst>
        <pc:spChg chg="mod">
          <ac:chgData name="Albert Kšiňan" userId="d010fccd-7d02-475f-9f14-2192af778b2b" providerId="ADAL" clId="{3ADDBF1C-303C-4104-A144-A4C56B453C8A}" dt="2023-05-11T20:52:36.605" v="1107" actId="26606"/>
          <ac:spMkLst>
            <pc:docMk/>
            <pc:sldMk cId="4046248064" sldId="272"/>
            <ac:spMk id="2" creationId="{00000000-0000-0000-0000-000000000000}"/>
          </ac:spMkLst>
        </pc:spChg>
        <pc:spChg chg="add del">
          <ac:chgData name="Albert Kšiňan" userId="d010fccd-7d02-475f-9f14-2192af778b2b" providerId="ADAL" clId="{3ADDBF1C-303C-4104-A144-A4C56B453C8A}" dt="2023-05-11T20:52:36.605" v="1107" actId="26606"/>
          <ac:spMkLst>
            <pc:docMk/>
            <pc:sldMk cId="4046248064" sldId="272"/>
            <ac:spMk id="9" creationId="{53B021B3-DE93-4AB7-8A18-CF5F1CED88B8}"/>
          </ac:spMkLst>
        </pc:spChg>
        <pc:spChg chg="add del">
          <ac:chgData name="Albert Kšiňan" userId="d010fccd-7d02-475f-9f14-2192af778b2b" providerId="ADAL" clId="{3ADDBF1C-303C-4104-A144-A4C56B453C8A}" dt="2023-05-11T20:52:36.605" v="1107" actId="26606"/>
          <ac:spMkLst>
            <pc:docMk/>
            <pc:sldMk cId="4046248064" sldId="272"/>
            <ac:spMk id="11" creationId="{52D502E5-F6B4-4D58-B4AE-FC466FF15EE8}"/>
          </ac:spMkLst>
        </pc:spChg>
        <pc:spChg chg="add del">
          <ac:chgData name="Albert Kšiňan" userId="d010fccd-7d02-475f-9f14-2192af778b2b" providerId="ADAL" clId="{3ADDBF1C-303C-4104-A144-A4C56B453C8A}" dt="2023-05-11T20:52:36.605" v="1107" actId="26606"/>
          <ac:spMkLst>
            <pc:docMk/>
            <pc:sldMk cId="4046248064" sldId="272"/>
            <ac:spMk id="13" creationId="{9DECDBF4-02B6-4BB4-B65B-B8107AD6A9E8}"/>
          </ac:spMkLst>
        </pc:spChg>
        <pc:spChg chg="add del">
          <ac:chgData name="Albert Kšiňan" userId="d010fccd-7d02-475f-9f14-2192af778b2b" providerId="ADAL" clId="{3ADDBF1C-303C-4104-A144-A4C56B453C8A}" dt="2023-05-11T20:52:27.412" v="1104" actId="26606"/>
          <ac:spMkLst>
            <pc:docMk/>
            <pc:sldMk cId="4046248064" sldId="272"/>
            <ac:spMk id="18" creationId="{2308485C-0BA9-1FB5-8B87-8536A9365904}"/>
          </ac:spMkLst>
        </pc:spChg>
        <pc:spChg chg="add del">
          <ac:chgData name="Albert Kšiňan" userId="d010fccd-7d02-475f-9f14-2192af778b2b" providerId="ADAL" clId="{3ADDBF1C-303C-4104-A144-A4C56B453C8A}" dt="2023-05-11T20:52:27.412" v="1104" actId="26606"/>
          <ac:spMkLst>
            <pc:docMk/>
            <pc:sldMk cId="4046248064" sldId="272"/>
            <ac:spMk id="21" creationId="{AA474011-A49D-4C7A-BF41-0ACD0A2693B3}"/>
          </ac:spMkLst>
        </pc:spChg>
        <pc:spChg chg="add del">
          <ac:chgData name="Albert Kšiňan" userId="d010fccd-7d02-475f-9f14-2192af778b2b" providerId="ADAL" clId="{3ADDBF1C-303C-4104-A144-A4C56B453C8A}" dt="2023-05-11T20:52:27.412" v="1104" actId="26606"/>
          <ac:spMkLst>
            <pc:docMk/>
            <pc:sldMk cId="4046248064" sldId="272"/>
            <ac:spMk id="23" creationId="{6D72081E-AD41-4FBB-B02B-698A68DBCA5E}"/>
          </ac:spMkLst>
        </pc:spChg>
        <pc:spChg chg="add del">
          <ac:chgData name="Albert Kšiňan" userId="d010fccd-7d02-475f-9f14-2192af778b2b" providerId="ADAL" clId="{3ADDBF1C-303C-4104-A144-A4C56B453C8A}" dt="2023-05-11T20:52:27.412" v="1104" actId="26606"/>
          <ac:spMkLst>
            <pc:docMk/>
            <pc:sldMk cId="4046248064" sldId="272"/>
            <ac:spMk id="25" creationId="{716248AD-805F-41BF-9B57-FC53E5B32F98}"/>
          </ac:spMkLst>
        </pc:spChg>
        <pc:spChg chg="add del">
          <ac:chgData name="Albert Kšiňan" userId="d010fccd-7d02-475f-9f14-2192af778b2b" providerId="ADAL" clId="{3ADDBF1C-303C-4104-A144-A4C56B453C8A}" dt="2023-05-11T20:52:27.412" v="1104" actId="26606"/>
          <ac:spMkLst>
            <pc:docMk/>
            <pc:sldMk cId="4046248064" sldId="272"/>
            <ac:spMk id="27" creationId="{1F82758F-B2B3-4F0A-BB90-4BFFEDD166D6}"/>
          </ac:spMkLst>
        </pc:spChg>
        <pc:spChg chg="add del">
          <ac:chgData name="Albert Kšiňan" userId="d010fccd-7d02-475f-9f14-2192af778b2b" providerId="ADAL" clId="{3ADDBF1C-303C-4104-A144-A4C56B453C8A}" dt="2023-05-11T20:52:36.269" v="1106" actId="26606"/>
          <ac:spMkLst>
            <pc:docMk/>
            <pc:sldMk cId="4046248064" sldId="272"/>
            <ac:spMk id="29" creationId="{D9A7F3BF-8763-4074-AD77-92790AF314D1}"/>
          </ac:spMkLst>
        </pc:spChg>
        <pc:grpChg chg="add del">
          <ac:chgData name="Albert Kšiňan" userId="d010fccd-7d02-475f-9f14-2192af778b2b" providerId="ADAL" clId="{3ADDBF1C-303C-4104-A144-A4C56B453C8A}" dt="2023-05-11T20:52:36.269" v="1106" actId="26606"/>
          <ac:grpSpMkLst>
            <pc:docMk/>
            <pc:sldMk cId="4046248064" sldId="272"/>
            <ac:grpSpMk id="20" creationId="{7A9648D6-B41B-42D0-A817-AE2607B0B5B8}"/>
          </ac:grpSpMkLst>
        </pc:grpChg>
        <pc:graphicFrameChg chg="add del mod modGraphic">
          <ac:chgData name="Albert Kšiňan" userId="d010fccd-7d02-475f-9f14-2192af778b2b" providerId="ADAL" clId="{3ADDBF1C-303C-4104-A144-A4C56B453C8A}" dt="2023-05-11T20:52:36.605" v="1107" actId="26606"/>
          <ac:graphicFrameMkLst>
            <pc:docMk/>
            <pc:sldMk cId="4046248064" sldId="272"/>
            <ac:graphicFrameMk id="4" creationId="{00000000-0000-0000-0000-000000000000}"/>
          </ac:graphicFrameMkLst>
        </pc:graphicFrameChg>
        <pc:graphicFrameChg chg="add del">
          <ac:chgData name="Albert Kšiňan" userId="d010fccd-7d02-475f-9f14-2192af778b2b" providerId="ADAL" clId="{3ADDBF1C-303C-4104-A144-A4C56B453C8A}" dt="2023-05-11T20:52:27.412" v="1104" actId="26606"/>
          <ac:graphicFrameMkLst>
            <pc:docMk/>
            <pc:sldMk cId="4046248064" sldId="272"/>
            <ac:graphicFrameMk id="16" creationId="{00000000-0000-0000-0000-000000000000}"/>
          </ac:graphicFrameMkLst>
        </pc:graphicFrameChg>
        <pc:graphicFrameChg chg="add del">
          <ac:chgData name="Albert Kšiňan" userId="d010fccd-7d02-475f-9f14-2192af778b2b" providerId="ADAL" clId="{3ADDBF1C-303C-4104-A144-A4C56B453C8A}" dt="2023-05-11T20:52:36.269" v="1106" actId="26606"/>
          <ac:graphicFrameMkLst>
            <pc:docMk/>
            <pc:sldMk cId="4046248064" sldId="272"/>
            <ac:graphicFrameMk id="33" creationId="{00000000-0000-0000-0000-000000000000}"/>
          </ac:graphicFrameMkLst>
        </pc:graphicFrameChg>
        <pc:cxnChg chg="add del">
          <ac:chgData name="Albert Kšiňan" userId="d010fccd-7d02-475f-9f14-2192af778b2b" providerId="ADAL" clId="{3ADDBF1C-303C-4104-A144-A4C56B453C8A}" dt="2023-05-11T20:52:36.269" v="1106" actId="26606"/>
          <ac:cxnSpMkLst>
            <pc:docMk/>
            <pc:sldMk cId="4046248064" sldId="272"/>
            <ac:cxnSpMk id="32" creationId="{C49DA8F6-BCC1-4447-B54C-57856834B94B}"/>
          </ac:cxnSpMkLst>
        </pc:cxnChg>
      </pc:sldChg>
      <pc:sldChg chg="addSp delSp modSp add mod modTransition">
        <pc:chgData name="Albert Kšiňan" userId="d010fccd-7d02-475f-9f14-2192af778b2b" providerId="ADAL" clId="{3ADDBF1C-303C-4104-A144-A4C56B453C8A}" dt="2023-05-11T20:53:25.800" v="1118"/>
        <pc:sldMkLst>
          <pc:docMk/>
          <pc:sldMk cId="3390407459" sldId="278"/>
        </pc:sldMkLst>
        <pc:spChg chg="add mod">
          <ac:chgData name="Albert Kšiňan" userId="d010fccd-7d02-475f-9f14-2192af778b2b" providerId="ADAL" clId="{3ADDBF1C-303C-4104-A144-A4C56B453C8A}" dt="2023-05-11T20:21:35.384" v="525" actId="1076"/>
          <ac:spMkLst>
            <pc:docMk/>
            <pc:sldMk cId="3390407459" sldId="278"/>
            <ac:spMk id="3" creationId="{A5F08B3B-3DE8-8833-2578-3F5E599F5A02}"/>
          </ac:spMkLst>
        </pc:spChg>
        <pc:spChg chg="mod">
          <ac:chgData name="Albert Kšiňan" userId="d010fccd-7d02-475f-9f14-2192af778b2b" providerId="ADAL" clId="{3ADDBF1C-303C-4104-A144-A4C56B453C8A}" dt="2023-05-11T20:22:41.540" v="546" actId="20577"/>
          <ac:spMkLst>
            <pc:docMk/>
            <pc:sldMk cId="3390407459" sldId="278"/>
            <ac:spMk id="17411" creationId="{00000000-0000-0000-0000-000000000000}"/>
          </ac:spMkLst>
        </pc:spChg>
        <pc:spChg chg="mod">
          <ac:chgData name="Albert Kšiňan" userId="d010fccd-7d02-475f-9f14-2192af778b2b" providerId="ADAL" clId="{3ADDBF1C-303C-4104-A144-A4C56B453C8A}" dt="2023-05-11T20:21:46.014" v="545" actId="20577"/>
          <ac:spMkLst>
            <pc:docMk/>
            <pc:sldMk cId="3390407459" sldId="278"/>
            <ac:spMk id="17412" creationId="{00000000-0000-0000-0000-000000000000}"/>
          </ac:spMkLst>
        </pc:spChg>
        <pc:spChg chg="del mod">
          <ac:chgData name="Albert Kšiňan" userId="d010fccd-7d02-475f-9f14-2192af778b2b" providerId="ADAL" clId="{3ADDBF1C-303C-4104-A144-A4C56B453C8A}" dt="2023-05-11T20:21:18.620" v="521" actId="478"/>
          <ac:spMkLst>
            <pc:docMk/>
            <pc:sldMk cId="3390407459" sldId="278"/>
            <ac:spMk id="17414" creationId="{00000000-0000-0000-0000-000000000000}"/>
          </ac:spMkLst>
        </pc:spChg>
        <pc:picChg chg="add del mod">
          <ac:chgData name="Albert Kšiňan" userId="d010fccd-7d02-475f-9f14-2192af778b2b" providerId="ADAL" clId="{3ADDBF1C-303C-4104-A144-A4C56B453C8A}" dt="2023-05-11T20:21:24.862" v="523" actId="478"/>
          <ac:picMkLst>
            <pc:docMk/>
            <pc:sldMk cId="3390407459" sldId="278"/>
            <ac:picMk id="2" creationId="{E59E7C84-9B38-E950-EDD9-5443EBA4EB4F}"/>
          </ac:picMkLst>
        </pc:picChg>
      </pc:sldChg>
      <pc:sldChg chg="modSp add mod modTransition">
        <pc:chgData name="Albert Kšiňan" userId="d010fccd-7d02-475f-9f14-2192af778b2b" providerId="ADAL" clId="{3ADDBF1C-303C-4104-A144-A4C56B453C8A}" dt="2023-05-11T20:53:25.800" v="1118"/>
        <pc:sldMkLst>
          <pc:docMk/>
          <pc:sldMk cId="2606935218" sldId="279"/>
        </pc:sldMkLst>
        <pc:spChg chg="mod">
          <ac:chgData name="Albert Kšiňan" userId="d010fccd-7d02-475f-9f14-2192af778b2b" providerId="ADAL" clId="{3ADDBF1C-303C-4104-A144-A4C56B453C8A}" dt="2023-05-11T20:22:43.884" v="548" actId="20577"/>
          <ac:spMkLst>
            <pc:docMk/>
            <pc:sldMk cId="2606935218" sldId="279"/>
            <ac:spMk id="63491" creationId="{00000000-0000-0000-0000-000000000000}"/>
          </ac:spMkLst>
        </pc:spChg>
        <pc:spChg chg="mod">
          <ac:chgData name="Albert Kšiňan" userId="d010fccd-7d02-475f-9f14-2192af778b2b" providerId="ADAL" clId="{3ADDBF1C-303C-4104-A144-A4C56B453C8A}" dt="2023-05-11T20:22:53.780" v="583" actId="20577"/>
          <ac:spMkLst>
            <pc:docMk/>
            <pc:sldMk cId="2606935218" sldId="279"/>
            <ac:spMk id="63492" creationId="{00000000-0000-0000-0000-000000000000}"/>
          </ac:spMkLst>
        </pc:spChg>
        <pc:spChg chg="mod">
          <ac:chgData name="Albert Kšiňan" userId="d010fccd-7d02-475f-9f14-2192af778b2b" providerId="ADAL" clId="{3ADDBF1C-303C-4104-A144-A4C56B453C8A}" dt="2023-05-11T20:22:46.620" v="555" actId="20577"/>
          <ac:spMkLst>
            <pc:docMk/>
            <pc:sldMk cId="2606935218" sldId="279"/>
            <ac:spMk id="63493" creationId="{00000000-0000-0000-0000-000000000000}"/>
          </ac:spMkLst>
        </pc:spChg>
      </pc:sldChg>
      <pc:sldChg chg="modSp add mod modTransition">
        <pc:chgData name="Albert Kšiňan" userId="d010fccd-7d02-475f-9f14-2192af778b2b" providerId="ADAL" clId="{3ADDBF1C-303C-4104-A144-A4C56B453C8A}" dt="2023-05-11T21:22:04.317" v="1465" actId="20577"/>
        <pc:sldMkLst>
          <pc:docMk/>
          <pc:sldMk cId="3868878230" sldId="280"/>
        </pc:sldMkLst>
        <pc:spChg chg="mod">
          <ac:chgData name="Albert Kšiňan" userId="d010fccd-7d02-475f-9f14-2192af778b2b" providerId="ADAL" clId="{3ADDBF1C-303C-4104-A144-A4C56B453C8A}" dt="2023-05-11T21:22:04.317" v="1465" actId="20577"/>
          <ac:spMkLst>
            <pc:docMk/>
            <pc:sldMk cId="3868878230" sldId="280"/>
            <ac:spMk id="63490" creationId="{00000000-0000-0000-0000-000000000000}"/>
          </ac:spMkLst>
        </pc:spChg>
        <pc:spChg chg="mod">
          <ac:chgData name="Albert Kšiňan" userId="d010fccd-7d02-475f-9f14-2192af778b2b" providerId="ADAL" clId="{3ADDBF1C-303C-4104-A144-A4C56B453C8A}" dt="2023-05-11T20:23:12.622" v="636" actId="20577"/>
          <ac:spMkLst>
            <pc:docMk/>
            <pc:sldMk cId="3868878230" sldId="280"/>
            <ac:spMk id="63492" creationId="{00000000-0000-0000-0000-000000000000}"/>
          </ac:spMkLst>
        </pc:spChg>
        <pc:spChg chg="mod">
          <ac:chgData name="Albert Kšiňan" userId="d010fccd-7d02-475f-9f14-2192af778b2b" providerId="ADAL" clId="{3ADDBF1C-303C-4104-A144-A4C56B453C8A}" dt="2023-05-11T20:23:05.100" v="612" actId="20577"/>
          <ac:spMkLst>
            <pc:docMk/>
            <pc:sldMk cId="3868878230" sldId="280"/>
            <ac:spMk id="63493" creationId="{00000000-0000-0000-0000-000000000000}"/>
          </ac:spMkLst>
        </pc:spChg>
      </pc:sldChg>
      <pc:sldChg chg="modTransition">
        <pc:chgData name="Albert Kšiňan" userId="d010fccd-7d02-475f-9f14-2192af778b2b" providerId="ADAL" clId="{3ADDBF1C-303C-4104-A144-A4C56B453C8A}" dt="2023-05-11T20:53:25.800" v="1118"/>
        <pc:sldMkLst>
          <pc:docMk/>
          <pc:sldMk cId="192583457" sldId="282"/>
        </pc:sldMkLst>
      </pc:sldChg>
      <pc:sldChg chg="del">
        <pc:chgData name="Albert Kšiňan" userId="d010fccd-7d02-475f-9f14-2192af778b2b" providerId="ADAL" clId="{3ADDBF1C-303C-4104-A144-A4C56B453C8A}" dt="2023-05-11T18:57:07.807" v="8" actId="47"/>
        <pc:sldMkLst>
          <pc:docMk/>
          <pc:sldMk cId="1327402277" sldId="283"/>
        </pc:sldMkLst>
      </pc:sldChg>
      <pc:sldChg chg="addSp delSp modSp mod modTransition setBg">
        <pc:chgData name="Albert Kšiňan" userId="d010fccd-7d02-475f-9f14-2192af778b2b" providerId="ADAL" clId="{3ADDBF1C-303C-4104-A144-A4C56B453C8A}" dt="2023-05-11T20:53:25.800" v="1118"/>
        <pc:sldMkLst>
          <pc:docMk/>
          <pc:sldMk cId="807928217" sldId="285"/>
        </pc:sldMkLst>
        <pc:spChg chg="mod">
          <ac:chgData name="Albert Kšiňan" userId="d010fccd-7d02-475f-9f14-2192af778b2b" providerId="ADAL" clId="{3ADDBF1C-303C-4104-A144-A4C56B453C8A}" dt="2023-05-11T20:49:42.004" v="1065" actId="26606"/>
          <ac:spMkLst>
            <pc:docMk/>
            <pc:sldMk cId="807928217" sldId="285"/>
            <ac:spMk id="2" creationId="{247B56A2-3AFD-28A0-C522-49864D165E5B}"/>
          </ac:spMkLst>
        </pc:spChg>
        <pc:spChg chg="del">
          <ac:chgData name="Albert Kšiňan" userId="d010fccd-7d02-475f-9f14-2192af778b2b" providerId="ADAL" clId="{3ADDBF1C-303C-4104-A144-A4C56B453C8A}" dt="2023-05-11T20:49:42.004" v="1065" actId="26606"/>
          <ac:spMkLst>
            <pc:docMk/>
            <pc:sldMk cId="807928217" sldId="285"/>
            <ac:spMk id="3" creationId="{744A716B-212B-B106-7628-BAD1FF89EFDF}"/>
          </ac:spMkLst>
        </pc:spChg>
        <pc:spChg chg="add">
          <ac:chgData name="Albert Kšiňan" userId="d010fccd-7d02-475f-9f14-2192af778b2b" providerId="ADAL" clId="{3ADDBF1C-303C-4104-A144-A4C56B453C8A}" dt="2023-05-11T20:49:42.004" v="1065" actId="26606"/>
          <ac:spMkLst>
            <pc:docMk/>
            <pc:sldMk cId="807928217" sldId="285"/>
            <ac:spMk id="9" creationId="{2659FDB4-FCBE-4A89-B46D-43D4FA54464D}"/>
          </ac:spMkLst>
        </pc:spChg>
        <pc:graphicFrameChg chg="add">
          <ac:chgData name="Albert Kšiňan" userId="d010fccd-7d02-475f-9f14-2192af778b2b" providerId="ADAL" clId="{3ADDBF1C-303C-4104-A144-A4C56B453C8A}" dt="2023-05-11T20:49:42.004" v="1065" actId="26606"/>
          <ac:graphicFrameMkLst>
            <pc:docMk/>
            <pc:sldMk cId="807928217" sldId="285"/>
            <ac:graphicFrameMk id="5" creationId="{D18B7655-9ED7-28CA-CA54-107FCA6D5B10}"/>
          </ac:graphicFrameMkLst>
        </pc:graphicFrameChg>
        <pc:cxnChg chg="add">
          <ac:chgData name="Albert Kšiňan" userId="d010fccd-7d02-475f-9f14-2192af778b2b" providerId="ADAL" clId="{3ADDBF1C-303C-4104-A144-A4C56B453C8A}" dt="2023-05-11T20:49:42.004" v="1065" actId="26606"/>
          <ac:cxnSpMkLst>
            <pc:docMk/>
            <pc:sldMk cId="807928217" sldId="285"/>
            <ac:cxnSpMk id="11" creationId="{C8F51B3F-8331-4E4A-AE96-D47B1006EEAD}"/>
          </ac:cxnSpMkLst>
        </pc:cxnChg>
      </pc:sldChg>
      <pc:sldChg chg="addSp delSp modSp mod modTransition setBg">
        <pc:chgData name="Albert Kšiňan" userId="d010fccd-7d02-475f-9f14-2192af778b2b" providerId="ADAL" clId="{3ADDBF1C-303C-4104-A144-A4C56B453C8A}" dt="2023-05-11T21:51:07.003" v="1538"/>
        <pc:sldMkLst>
          <pc:docMk/>
          <pc:sldMk cId="1594540195" sldId="286"/>
        </pc:sldMkLst>
        <pc:spChg chg="mod">
          <ac:chgData name="Albert Kšiňan" userId="d010fccd-7d02-475f-9f14-2192af778b2b" providerId="ADAL" clId="{3ADDBF1C-303C-4104-A144-A4C56B453C8A}" dt="2023-05-11T21:51:07.003" v="1538"/>
          <ac:spMkLst>
            <pc:docMk/>
            <pc:sldMk cId="1594540195" sldId="286"/>
            <ac:spMk id="2" creationId="{B3A86DD4-E40B-68D8-F6BB-1F589FDE6809}"/>
          </ac:spMkLst>
        </pc:spChg>
        <pc:spChg chg="add del mod">
          <ac:chgData name="Albert Kšiňan" userId="d010fccd-7d02-475f-9f14-2192af778b2b" providerId="ADAL" clId="{3ADDBF1C-303C-4104-A144-A4C56B453C8A}" dt="2023-05-11T20:50:19.064" v="1079" actId="26606"/>
          <ac:spMkLst>
            <pc:docMk/>
            <pc:sldMk cId="1594540195" sldId="286"/>
            <ac:spMk id="3" creationId="{1B6ACCDF-40DD-89A7-B88F-20A42A99921F}"/>
          </ac:spMkLst>
        </pc:spChg>
        <pc:spChg chg="add del mod">
          <ac:chgData name="Albert Kšiňan" userId="d010fccd-7d02-475f-9f14-2192af778b2b" providerId="ADAL" clId="{3ADDBF1C-303C-4104-A144-A4C56B453C8A}" dt="2023-05-11T21:51:07.003" v="1538"/>
          <ac:spMkLst>
            <pc:docMk/>
            <pc:sldMk cId="1594540195" sldId="286"/>
            <ac:spMk id="4" creationId="{916033B2-69F0-6963-1EB2-3458B71DA7FE}"/>
          </ac:spMkLst>
        </pc:spChg>
        <pc:spChg chg="add del mod">
          <ac:chgData name="Albert Kšiňan" userId="d010fccd-7d02-475f-9f14-2192af778b2b" providerId="ADAL" clId="{3ADDBF1C-303C-4104-A144-A4C56B453C8A}" dt="2023-05-11T21:51:07.003" v="1538"/>
          <ac:spMkLst>
            <pc:docMk/>
            <pc:sldMk cId="1594540195" sldId="286"/>
            <ac:spMk id="6" creationId="{AB5AFB90-83E9-F639-8084-D58ACC3B63C4}"/>
          </ac:spMkLst>
        </pc:spChg>
        <pc:spChg chg="add del">
          <ac:chgData name="Albert Kšiňan" userId="d010fccd-7d02-475f-9f14-2192af778b2b" providerId="ADAL" clId="{3ADDBF1C-303C-4104-A144-A4C56B453C8A}" dt="2023-05-11T20:50:05.398" v="1068" actId="26606"/>
          <ac:spMkLst>
            <pc:docMk/>
            <pc:sldMk cId="1594540195" sldId="286"/>
            <ac:spMk id="8" creationId="{A2679492-7988-4050-9056-542444452411}"/>
          </ac:spMkLst>
        </pc:spChg>
        <pc:spChg chg="add del">
          <ac:chgData name="Albert Kšiňan" userId="d010fccd-7d02-475f-9f14-2192af778b2b" providerId="ADAL" clId="{3ADDBF1C-303C-4104-A144-A4C56B453C8A}" dt="2023-05-11T20:50:06.634" v="1070" actId="26606"/>
          <ac:spMkLst>
            <pc:docMk/>
            <pc:sldMk cId="1594540195" sldId="286"/>
            <ac:spMk id="9" creationId="{2659FDB4-FCBE-4A89-B46D-43D4FA54464D}"/>
          </ac:spMkLst>
        </pc:spChg>
        <pc:spChg chg="add del">
          <ac:chgData name="Albert Kšiňan" userId="d010fccd-7d02-475f-9f14-2192af778b2b" providerId="ADAL" clId="{3ADDBF1C-303C-4104-A144-A4C56B453C8A}" dt="2023-05-11T20:50:05.398" v="1068" actId="26606"/>
          <ac:spMkLst>
            <pc:docMk/>
            <pc:sldMk cId="1594540195" sldId="286"/>
            <ac:spMk id="10" creationId="{B091B163-7D61-4891-ABCF-5C13D9C418D0}"/>
          </ac:spMkLst>
        </pc:spChg>
        <pc:spChg chg="add del">
          <ac:chgData name="Albert Kšiňan" userId="d010fccd-7d02-475f-9f14-2192af778b2b" providerId="ADAL" clId="{3ADDBF1C-303C-4104-A144-A4C56B453C8A}" dt="2023-05-11T20:50:13.058" v="1072" actId="26606"/>
          <ac:spMkLst>
            <pc:docMk/>
            <pc:sldMk cId="1594540195" sldId="286"/>
            <ac:spMk id="13" creationId="{2659FDB4-FCBE-4A89-B46D-43D4FA54464D}"/>
          </ac:spMkLst>
        </pc:spChg>
        <pc:spChg chg="add del">
          <ac:chgData name="Albert Kšiňan" userId="d010fccd-7d02-475f-9f14-2192af778b2b" providerId="ADAL" clId="{3ADDBF1C-303C-4104-A144-A4C56B453C8A}" dt="2023-05-11T20:50:19.048" v="1078" actId="26606"/>
          <ac:spMkLst>
            <pc:docMk/>
            <pc:sldMk cId="1594540195" sldId="286"/>
            <ac:spMk id="16" creationId="{1453BF6C-B012-48B7-B4E8-6D7AC7C27D02}"/>
          </ac:spMkLst>
        </pc:spChg>
        <pc:spChg chg="add del">
          <ac:chgData name="Albert Kšiňan" userId="d010fccd-7d02-475f-9f14-2192af778b2b" providerId="ADAL" clId="{3ADDBF1C-303C-4104-A144-A4C56B453C8A}" dt="2023-05-11T20:50:13.821" v="1074" actId="26606"/>
          <ac:spMkLst>
            <pc:docMk/>
            <pc:sldMk cId="1594540195" sldId="286"/>
            <ac:spMk id="18" creationId="{C2B4C0C7-2745-46BE-B15F-E50582545365}"/>
          </ac:spMkLst>
        </pc:spChg>
        <pc:spChg chg="add del">
          <ac:chgData name="Albert Kšiňan" userId="d010fccd-7d02-475f-9f14-2192af778b2b" providerId="ADAL" clId="{3ADDBF1C-303C-4104-A144-A4C56B453C8A}" dt="2023-05-11T20:50:13.821" v="1074" actId="26606"/>
          <ac:spMkLst>
            <pc:docMk/>
            <pc:sldMk cId="1594540195" sldId="286"/>
            <ac:spMk id="25" creationId="{1B6ACCDF-40DD-89A7-B88F-20A42A99921F}"/>
          </ac:spMkLst>
        </pc:spChg>
        <pc:spChg chg="add del">
          <ac:chgData name="Albert Kšiňan" userId="d010fccd-7d02-475f-9f14-2192af778b2b" providerId="ADAL" clId="{3ADDBF1C-303C-4104-A144-A4C56B453C8A}" dt="2023-05-11T20:50:17.084" v="1076" actId="26606"/>
          <ac:spMkLst>
            <pc:docMk/>
            <pc:sldMk cId="1594540195" sldId="286"/>
            <ac:spMk id="27" creationId="{D009D6D5-DAC2-4A8B-A17A-E206B9012D09}"/>
          </ac:spMkLst>
        </pc:spChg>
        <pc:spChg chg="add del">
          <ac:chgData name="Albert Kšiňan" userId="d010fccd-7d02-475f-9f14-2192af778b2b" providerId="ADAL" clId="{3ADDBF1C-303C-4104-A144-A4C56B453C8A}" dt="2023-05-11T20:50:17.084" v="1076" actId="26606"/>
          <ac:spMkLst>
            <pc:docMk/>
            <pc:sldMk cId="1594540195" sldId="286"/>
            <ac:spMk id="28" creationId="{1B6ACCDF-40DD-89A7-B88F-20A42A99921F}"/>
          </ac:spMkLst>
        </pc:spChg>
        <pc:spChg chg="add del">
          <ac:chgData name="Albert Kšiňan" userId="d010fccd-7d02-475f-9f14-2192af778b2b" providerId="ADAL" clId="{3ADDBF1C-303C-4104-A144-A4C56B453C8A}" dt="2023-05-11T20:50:19.048" v="1078" actId="26606"/>
          <ac:spMkLst>
            <pc:docMk/>
            <pc:sldMk cId="1594540195" sldId="286"/>
            <ac:spMk id="31" creationId="{BB7169B8-2507-43F4-A148-FA791CD9C678}"/>
          </ac:spMkLst>
        </pc:spChg>
        <pc:spChg chg="add del">
          <ac:chgData name="Albert Kšiňan" userId="d010fccd-7d02-475f-9f14-2192af778b2b" providerId="ADAL" clId="{3ADDBF1C-303C-4104-A144-A4C56B453C8A}" dt="2023-05-11T20:50:19.048" v="1078" actId="26606"/>
          <ac:spMkLst>
            <pc:docMk/>
            <pc:sldMk cId="1594540195" sldId="286"/>
            <ac:spMk id="33" creationId="{6CB927A4-E432-4310-9CD5-E89FF5063179}"/>
          </ac:spMkLst>
        </pc:spChg>
        <pc:spChg chg="add del">
          <ac:chgData name="Albert Kšiňan" userId="d010fccd-7d02-475f-9f14-2192af778b2b" providerId="ADAL" clId="{3ADDBF1C-303C-4104-A144-A4C56B453C8A}" dt="2023-05-11T20:50:19.048" v="1078" actId="26606"/>
          <ac:spMkLst>
            <pc:docMk/>
            <pc:sldMk cId="1594540195" sldId="286"/>
            <ac:spMk id="34" creationId="{E3020543-B24B-4EC4-8FFC-8DD88EEA91A8}"/>
          </ac:spMkLst>
        </pc:spChg>
        <pc:spChg chg="add del">
          <ac:chgData name="Albert Kšiňan" userId="d010fccd-7d02-475f-9f14-2192af778b2b" providerId="ADAL" clId="{3ADDBF1C-303C-4104-A144-A4C56B453C8A}" dt="2023-05-11T20:50:19.048" v="1078" actId="26606"/>
          <ac:spMkLst>
            <pc:docMk/>
            <pc:sldMk cId="1594540195" sldId="286"/>
            <ac:spMk id="35" creationId="{1B6ACCDF-40DD-89A7-B88F-20A42A99921F}"/>
          </ac:spMkLst>
        </pc:spChg>
        <pc:grpChg chg="add del">
          <ac:chgData name="Albert Kšiňan" userId="d010fccd-7d02-475f-9f14-2192af778b2b" providerId="ADAL" clId="{3ADDBF1C-303C-4104-A144-A4C56B453C8A}" dt="2023-05-11T20:50:05.398" v="1068" actId="26606"/>
          <ac:grpSpMkLst>
            <pc:docMk/>
            <pc:sldMk cId="1594540195" sldId="286"/>
            <ac:grpSpMk id="12" creationId="{0474DF76-993E-44DE-AFB0-C416182ACECF}"/>
          </ac:grpSpMkLst>
        </pc:grpChg>
        <pc:grpChg chg="add del">
          <ac:chgData name="Albert Kšiňan" userId="d010fccd-7d02-475f-9f14-2192af778b2b" providerId="ADAL" clId="{3ADDBF1C-303C-4104-A144-A4C56B453C8A}" dt="2023-05-11T20:50:13.821" v="1074" actId="26606"/>
          <ac:grpSpMkLst>
            <pc:docMk/>
            <pc:sldMk cId="1594540195" sldId="286"/>
            <ac:grpSpMk id="20" creationId="{89D8939B-D984-4564-B942-51C44F623C98}"/>
          </ac:grpSpMkLst>
        </pc:grpChg>
        <pc:graphicFrameChg chg="add del">
          <ac:chgData name="Albert Kšiňan" userId="d010fccd-7d02-475f-9f14-2192af778b2b" providerId="ADAL" clId="{3ADDBF1C-303C-4104-A144-A4C56B453C8A}" dt="2023-05-11T20:50:06.634" v="1070" actId="26606"/>
          <ac:graphicFrameMkLst>
            <pc:docMk/>
            <pc:sldMk cId="1594540195" sldId="286"/>
            <ac:graphicFrameMk id="5" creationId="{2D7CDE4C-E551-3E30-DD6B-A1A2AACFBE8F}"/>
          </ac:graphicFrameMkLst>
        </pc:graphicFrameChg>
        <pc:graphicFrameChg chg="add del">
          <ac:chgData name="Albert Kšiňan" userId="d010fccd-7d02-475f-9f14-2192af778b2b" providerId="ADAL" clId="{3ADDBF1C-303C-4104-A144-A4C56B453C8A}" dt="2023-05-11T20:50:13.058" v="1072" actId="26606"/>
          <ac:graphicFrameMkLst>
            <pc:docMk/>
            <pc:sldMk cId="1594540195" sldId="286"/>
            <ac:graphicFrameMk id="15" creationId="{BFD107C1-CBD7-DCF1-B6A6-384F3BDE130C}"/>
          </ac:graphicFrameMkLst>
        </pc:graphicFrameChg>
        <pc:graphicFrameChg chg="add">
          <ac:chgData name="Albert Kšiňan" userId="d010fccd-7d02-475f-9f14-2192af778b2b" providerId="ADAL" clId="{3ADDBF1C-303C-4104-A144-A4C56B453C8A}" dt="2023-05-11T20:50:19.064" v="1079" actId="26606"/>
          <ac:graphicFrameMkLst>
            <pc:docMk/>
            <pc:sldMk cId="1594540195" sldId="286"/>
            <ac:graphicFrameMk id="37" creationId="{77C262F6-238D-CB27-E4B7-527766F2549E}"/>
          </ac:graphicFrameMkLst>
        </pc:graphicFrameChg>
        <pc:picChg chg="add del">
          <ac:chgData name="Albert Kšiňan" userId="d010fccd-7d02-475f-9f14-2192af778b2b" providerId="ADAL" clId="{3ADDBF1C-303C-4104-A144-A4C56B453C8A}" dt="2023-05-11T20:50:13.821" v="1074" actId="26606"/>
          <ac:picMkLst>
            <pc:docMk/>
            <pc:sldMk cId="1594540195" sldId="286"/>
            <ac:picMk id="19" creationId="{A8F7E2A9-56BC-24B9-BB38-F430D8BCA1C7}"/>
          </ac:picMkLst>
        </pc:picChg>
        <pc:picChg chg="add del">
          <ac:chgData name="Albert Kšiňan" userId="d010fccd-7d02-475f-9f14-2192af778b2b" providerId="ADAL" clId="{3ADDBF1C-303C-4104-A144-A4C56B453C8A}" dt="2023-05-11T20:50:17.084" v="1076" actId="26606"/>
          <ac:picMkLst>
            <pc:docMk/>
            <pc:sldMk cId="1594540195" sldId="286"/>
            <ac:picMk id="29" creationId="{E6716ADB-C1C3-AC88-1785-547EF9BF0287}"/>
          </ac:picMkLst>
        </pc:picChg>
        <pc:cxnChg chg="add del">
          <ac:chgData name="Albert Kšiňan" userId="d010fccd-7d02-475f-9f14-2192af778b2b" providerId="ADAL" clId="{3ADDBF1C-303C-4104-A144-A4C56B453C8A}" dt="2023-05-11T20:50:06.634" v="1070" actId="26606"/>
          <ac:cxnSpMkLst>
            <pc:docMk/>
            <pc:sldMk cId="1594540195" sldId="286"/>
            <ac:cxnSpMk id="11" creationId="{C8F51B3F-8331-4E4A-AE96-D47B1006EEAD}"/>
          </ac:cxnSpMkLst>
        </pc:cxnChg>
        <pc:cxnChg chg="add del">
          <ac:chgData name="Albert Kšiňan" userId="d010fccd-7d02-475f-9f14-2192af778b2b" providerId="ADAL" clId="{3ADDBF1C-303C-4104-A144-A4C56B453C8A}" dt="2023-05-11T20:50:13.058" v="1072" actId="26606"/>
          <ac:cxnSpMkLst>
            <pc:docMk/>
            <pc:sldMk cId="1594540195" sldId="286"/>
            <ac:cxnSpMk id="14" creationId="{C8F51B3F-8331-4E4A-AE96-D47B1006EEAD}"/>
          </ac:cxnSpMkLst>
        </pc:cxnChg>
        <pc:cxnChg chg="add del">
          <ac:chgData name="Albert Kšiňan" userId="d010fccd-7d02-475f-9f14-2192af778b2b" providerId="ADAL" clId="{3ADDBF1C-303C-4104-A144-A4C56B453C8A}" dt="2023-05-11T20:50:05.398" v="1068" actId="26606"/>
          <ac:cxnSpMkLst>
            <pc:docMk/>
            <pc:sldMk cId="1594540195" sldId="286"/>
            <ac:cxnSpMk id="17" creationId="{C49DA8F6-BCC1-4447-B54C-57856834B94B}"/>
          </ac:cxnSpMkLst>
        </pc:cxnChg>
        <pc:cxnChg chg="add del">
          <ac:chgData name="Albert Kšiňan" userId="d010fccd-7d02-475f-9f14-2192af778b2b" providerId="ADAL" clId="{3ADDBF1C-303C-4104-A144-A4C56B453C8A}" dt="2023-05-11T20:50:19.048" v="1078" actId="26606"/>
          <ac:cxnSpMkLst>
            <pc:docMk/>
            <pc:sldMk cId="1594540195" sldId="286"/>
            <ac:cxnSpMk id="32" creationId="{C49DA8F6-BCC1-4447-B54C-57856834B94B}"/>
          </ac:cxnSpMkLst>
        </pc:cxnChg>
      </pc:sldChg>
      <pc:sldChg chg="del">
        <pc:chgData name="Albert Kšiňan" userId="d010fccd-7d02-475f-9f14-2192af778b2b" providerId="ADAL" clId="{3ADDBF1C-303C-4104-A144-A4C56B453C8A}" dt="2023-05-11T18:57:09.370" v="10" actId="47"/>
        <pc:sldMkLst>
          <pc:docMk/>
          <pc:sldMk cId="92843055" sldId="287"/>
        </pc:sldMkLst>
      </pc:sldChg>
      <pc:sldChg chg="addSp delSp modSp new mod modTransition modNotesTx">
        <pc:chgData name="Albert Kšiňan" userId="d010fccd-7d02-475f-9f14-2192af778b2b" providerId="ADAL" clId="{3ADDBF1C-303C-4104-A144-A4C56B453C8A}" dt="2023-05-11T20:53:25.800" v="1118"/>
        <pc:sldMkLst>
          <pc:docMk/>
          <pc:sldMk cId="2518860933" sldId="287"/>
        </pc:sldMkLst>
        <pc:spChg chg="del">
          <ac:chgData name="Albert Kšiňan" userId="d010fccd-7d02-475f-9f14-2192af778b2b" providerId="ADAL" clId="{3ADDBF1C-303C-4104-A144-A4C56B453C8A}" dt="2023-05-11T19:05:54.433" v="39" actId="478"/>
          <ac:spMkLst>
            <pc:docMk/>
            <pc:sldMk cId="2518860933" sldId="287"/>
            <ac:spMk id="2" creationId="{E055C530-7802-46FD-7EDE-1995FA4548D0}"/>
          </ac:spMkLst>
        </pc:spChg>
        <pc:spChg chg="del mod">
          <ac:chgData name="Albert Kšiňan" userId="d010fccd-7d02-475f-9f14-2192af778b2b" providerId="ADAL" clId="{3ADDBF1C-303C-4104-A144-A4C56B453C8A}" dt="2023-05-11T19:05:53.873" v="38" actId="478"/>
          <ac:spMkLst>
            <pc:docMk/>
            <pc:sldMk cId="2518860933" sldId="287"/>
            <ac:spMk id="3" creationId="{1D40D94A-55A6-55F2-EF33-5AD38EB0A875}"/>
          </ac:spMkLst>
        </pc:spChg>
        <pc:picChg chg="add mod">
          <ac:chgData name="Albert Kšiňan" userId="d010fccd-7d02-475f-9f14-2192af778b2b" providerId="ADAL" clId="{3ADDBF1C-303C-4104-A144-A4C56B453C8A}" dt="2023-05-11T19:05:59.159" v="40"/>
          <ac:picMkLst>
            <pc:docMk/>
            <pc:sldMk cId="2518860933" sldId="287"/>
            <ac:picMk id="1026" creationId="{C7D8CCF9-EA62-AF7D-4526-D503144203C2}"/>
          </ac:picMkLst>
        </pc:picChg>
      </pc:sldChg>
      <pc:sldChg chg="del">
        <pc:chgData name="Albert Kšiňan" userId="d010fccd-7d02-475f-9f14-2192af778b2b" providerId="ADAL" clId="{3ADDBF1C-303C-4104-A144-A4C56B453C8A}" dt="2023-05-11T18:57:46.601" v="35" actId="47"/>
        <pc:sldMkLst>
          <pc:docMk/>
          <pc:sldMk cId="3081134481" sldId="288"/>
        </pc:sldMkLst>
      </pc:sldChg>
      <pc:sldChg chg="add del ord">
        <pc:chgData name="Albert Kšiňan" userId="d010fccd-7d02-475f-9f14-2192af778b2b" providerId="ADAL" clId="{3ADDBF1C-303C-4104-A144-A4C56B453C8A}" dt="2023-05-11T20:19:01.052" v="218" actId="47"/>
        <pc:sldMkLst>
          <pc:docMk/>
          <pc:sldMk cId="4002118322" sldId="288"/>
        </pc:sldMkLst>
      </pc:sldChg>
      <pc:sldChg chg="del">
        <pc:chgData name="Albert Kšiňan" userId="d010fccd-7d02-475f-9f14-2192af778b2b" providerId="ADAL" clId="{3ADDBF1C-303C-4104-A144-A4C56B453C8A}" dt="2023-05-11T18:57:07.807" v="8" actId="47"/>
        <pc:sldMkLst>
          <pc:docMk/>
          <pc:sldMk cId="3450554122" sldId="289"/>
        </pc:sldMkLst>
      </pc:sldChg>
      <pc:sldChg chg="del">
        <pc:chgData name="Albert Kšiňan" userId="d010fccd-7d02-475f-9f14-2192af778b2b" providerId="ADAL" clId="{3ADDBF1C-303C-4104-A144-A4C56B453C8A}" dt="2023-05-11T18:57:08.730" v="9" actId="47"/>
        <pc:sldMkLst>
          <pc:docMk/>
          <pc:sldMk cId="1881651857" sldId="290"/>
        </pc:sldMkLst>
      </pc:sldChg>
      <pc:sldChg chg="addSp modSp add mod ord modTransition setBg">
        <pc:chgData name="Albert Kšiňan" userId="d010fccd-7d02-475f-9f14-2192af778b2b" providerId="ADAL" clId="{3ADDBF1C-303C-4104-A144-A4C56B453C8A}" dt="2023-05-11T20:53:25.800" v="1118"/>
        <pc:sldMkLst>
          <pc:docMk/>
          <pc:sldMk cId="2111737935" sldId="295"/>
        </pc:sldMkLst>
        <pc:spChg chg="mod">
          <ac:chgData name="Albert Kšiňan" userId="d010fccd-7d02-475f-9f14-2192af778b2b" providerId="ADAL" clId="{3ADDBF1C-303C-4104-A144-A4C56B453C8A}" dt="2023-05-11T20:52:49.139" v="1113" actId="26606"/>
          <ac:spMkLst>
            <pc:docMk/>
            <pc:sldMk cId="2111737935" sldId="295"/>
            <ac:spMk id="3" creationId="{00000000-0000-0000-0000-000000000000}"/>
          </ac:spMkLst>
        </pc:spChg>
        <pc:spChg chg="mod">
          <ac:chgData name="Albert Kšiňan" userId="d010fccd-7d02-475f-9f14-2192af778b2b" providerId="ADAL" clId="{3ADDBF1C-303C-4104-A144-A4C56B453C8A}" dt="2023-05-11T20:52:49.139" v="1113" actId="26606"/>
          <ac:spMkLst>
            <pc:docMk/>
            <pc:sldMk cId="2111737935" sldId="295"/>
            <ac:spMk id="6" creationId="{00000000-0000-0000-0000-000000000000}"/>
          </ac:spMkLst>
        </pc:spChg>
        <pc:spChg chg="add">
          <ac:chgData name="Albert Kšiňan" userId="d010fccd-7d02-475f-9f14-2192af778b2b" providerId="ADAL" clId="{3ADDBF1C-303C-4104-A144-A4C56B453C8A}" dt="2023-05-11T20:52:49.139" v="1113" actId="26606"/>
          <ac:spMkLst>
            <pc:docMk/>
            <pc:sldMk cId="2111737935" sldId="295"/>
            <ac:spMk id="11" creationId="{0B9EE3F3-89B7-43C3-8651-C4C96830993D}"/>
          </ac:spMkLst>
        </pc:spChg>
        <pc:spChg chg="add">
          <ac:chgData name="Albert Kšiňan" userId="d010fccd-7d02-475f-9f14-2192af778b2b" providerId="ADAL" clId="{3ADDBF1C-303C-4104-A144-A4C56B453C8A}" dt="2023-05-11T20:52:49.139" v="1113" actId="26606"/>
          <ac:spMkLst>
            <pc:docMk/>
            <pc:sldMk cId="2111737935" sldId="295"/>
            <ac:spMk id="13" creationId="{33AE4636-AEEC-45D6-84D4-7AC2DA48ECF8}"/>
          </ac:spMkLst>
        </pc:spChg>
        <pc:spChg chg="add">
          <ac:chgData name="Albert Kšiňan" userId="d010fccd-7d02-475f-9f14-2192af778b2b" providerId="ADAL" clId="{3ADDBF1C-303C-4104-A144-A4C56B453C8A}" dt="2023-05-11T20:52:49.139" v="1113" actId="26606"/>
          <ac:spMkLst>
            <pc:docMk/>
            <pc:sldMk cId="2111737935" sldId="295"/>
            <ac:spMk id="15" creationId="{8D9CE0F4-2EB2-4F1F-8AAC-DB3571D9FE10}"/>
          </ac:spMkLst>
        </pc:spChg>
        <pc:graphicFrameChg chg="add mod ord">
          <ac:chgData name="Albert Kšiňan" userId="d010fccd-7d02-475f-9f14-2192af778b2b" providerId="ADAL" clId="{3ADDBF1C-303C-4104-A144-A4C56B453C8A}" dt="2023-05-11T20:52:49.139" v="1113" actId="26606"/>
          <ac:graphicFrameMkLst>
            <pc:docMk/>
            <pc:sldMk cId="2111737935" sldId="295"/>
            <ac:graphicFrameMk id="5" creationId="{00000000-0000-0000-0000-000000000000}"/>
          </ac:graphicFrameMkLst>
        </pc:graphicFrameChg>
      </pc:sldChg>
      <pc:sldChg chg="new del">
        <pc:chgData name="Albert Kšiňan" userId="d010fccd-7d02-475f-9f14-2192af778b2b" providerId="ADAL" clId="{3ADDBF1C-303C-4104-A144-A4C56B453C8A}" dt="2023-05-11T20:10:57.227" v="64" actId="47"/>
        <pc:sldMkLst>
          <pc:docMk/>
          <pc:sldMk cId="351710498" sldId="296"/>
        </pc:sldMkLst>
      </pc:sldChg>
      <pc:sldChg chg="addSp delSp modSp new mod modTransition setBg">
        <pc:chgData name="Albert Kšiňan" userId="d010fccd-7d02-475f-9f14-2192af778b2b" providerId="ADAL" clId="{3ADDBF1C-303C-4104-A144-A4C56B453C8A}" dt="2023-05-11T21:21:15.708" v="1462" actId="26606"/>
        <pc:sldMkLst>
          <pc:docMk/>
          <pc:sldMk cId="1217727569" sldId="296"/>
        </pc:sldMkLst>
        <pc:spChg chg="mod">
          <ac:chgData name="Albert Kšiňan" userId="d010fccd-7d02-475f-9f14-2192af778b2b" providerId="ADAL" clId="{3ADDBF1C-303C-4104-A144-A4C56B453C8A}" dt="2023-05-11T21:21:15.708" v="1462" actId="26606"/>
          <ac:spMkLst>
            <pc:docMk/>
            <pc:sldMk cId="1217727569" sldId="296"/>
            <ac:spMk id="2" creationId="{1144777B-EF3B-F9C1-3C4D-7E034535B418}"/>
          </ac:spMkLst>
        </pc:spChg>
        <pc:spChg chg="mod">
          <ac:chgData name="Albert Kšiňan" userId="d010fccd-7d02-475f-9f14-2192af778b2b" providerId="ADAL" clId="{3ADDBF1C-303C-4104-A144-A4C56B453C8A}" dt="2023-05-11T21:21:15.708" v="1462" actId="26606"/>
          <ac:spMkLst>
            <pc:docMk/>
            <pc:sldMk cId="1217727569" sldId="296"/>
            <ac:spMk id="3" creationId="{BB69DF73-BA26-6DE9-5419-21D9E8BA0C44}"/>
          </ac:spMkLst>
        </pc:spChg>
        <pc:spChg chg="add">
          <ac:chgData name="Albert Kšiňan" userId="d010fccd-7d02-475f-9f14-2192af778b2b" providerId="ADAL" clId="{3ADDBF1C-303C-4104-A144-A4C56B453C8A}" dt="2023-05-11T21:21:15.708" v="1462" actId="26606"/>
          <ac:spMkLst>
            <pc:docMk/>
            <pc:sldMk cId="1217727569" sldId="296"/>
            <ac:spMk id="6" creationId="{D9A7F3BF-8763-4074-AD77-92790AF314D1}"/>
          </ac:spMkLst>
        </pc:spChg>
        <pc:spChg chg="add del">
          <ac:chgData name="Albert Kšiňan" userId="d010fccd-7d02-475f-9f14-2192af778b2b" providerId="ADAL" clId="{3ADDBF1C-303C-4104-A144-A4C56B453C8A}" dt="2023-05-11T20:50:36.474" v="1083" actId="26606"/>
          <ac:spMkLst>
            <pc:docMk/>
            <pc:sldMk cId="1217727569" sldId="296"/>
            <ac:spMk id="8" creationId="{F4155C20-3F0E-4576-8A0B-C345B62312DA}"/>
          </ac:spMkLst>
        </pc:spChg>
        <pc:spChg chg="add del">
          <ac:chgData name="Albert Kšiňan" userId="d010fccd-7d02-475f-9f14-2192af778b2b" providerId="ADAL" clId="{3ADDBF1C-303C-4104-A144-A4C56B453C8A}" dt="2023-05-11T20:50:28.885" v="1081" actId="26606"/>
          <ac:spMkLst>
            <pc:docMk/>
            <pc:sldMk cId="1217727569" sldId="296"/>
            <ac:spMk id="9" creationId="{8FC9BE17-9A7B-462D-AE50-3D8777387304}"/>
          </ac:spMkLst>
        </pc:spChg>
        <pc:spChg chg="add del">
          <ac:chgData name="Albert Kšiňan" userId="d010fccd-7d02-475f-9f14-2192af778b2b" providerId="ADAL" clId="{3ADDBF1C-303C-4104-A144-A4C56B453C8A}" dt="2023-05-11T20:50:28.885" v="1081" actId="26606"/>
          <ac:spMkLst>
            <pc:docMk/>
            <pc:sldMk cId="1217727569" sldId="296"/>
            <ac:spMk id="11" creationId="{3EBE8569-6AEC-4B8C-8D53-2DE337CDBA65}"/>
          </ac:spMkLst>
        </pc:spChg>
        <pc:spChg chg="add del">
          <ac:chgData name="Albert Kšiňan" userId="d010fccd-7d02-475f-9f14-2192af778b2b" providerId="ADAL" clId="{3ADDBF1C-303C-4104-A144-A4C56B453C8A}" dt="2023-05-11T20:50:36.474" v="1083" actId="26606"/>
          <ac:spMkLst>
            <pc:docMk/>
            <pc:sldMk cId="1217727569" sldId="296"/>
            <ac:spMk id="12" creationId="{0BAEB82B-9A6B-4982-B56B-7529C6EA9A95}"/>
          </ac:spMkLst>
        </pc:spChg>
        <pc:spChg chg="add del">
          <ac:chgData name="Albert Kšiňan" userId="d010fccd-7d02-475f-9f14-2192af778b2b" providerId="ADAL" clId="{3ADDBF1C-303C-4104-A144-A4C56B453C8A}" dt="2023-05-11T20:50:28.885" v="1081" actId="26606"/>
          <ac:spMkLst>
            <pc:docMk/>
            <pc:sldMk cId="1217727569" sldId="296"/>
            <ac:spMk id="13" creationId="{55D4142C-5077-457F-A6AD-3FECFDB39685}"/>
          </ac:spMkLst>
        </pc:spChg>
        <pc:spChg chg="add del">
          <ac:chgData name="Albert Kšiňan" userId="d010fccd-7d02-475f-9f14-2192af778b2b" providerId="ADAL" clId="{3ADDBF1C-303C-4104-A144-A4C56B453C8A}" dt="2023-05-11T20:50:36.474" v="1083" actId="26606"/>
          <ac:spMkLst>
            <pc:docMk/>
            <pc:sldMk cId="1217727569" sldId="296"/>
            <ac:spMk id="14" creationId="{FC71CE45-EECF-4555-AD4B-1B3D0D5D1540}"/>
          </ac:spMkLst>
        </pc:spChg>
        <pc:spChg chg="add del">
          <ac:chgData name="Albert Kšiňan" userId="d010fccd-7d02-475f-9f14-2192af778b2b" providerId="ADAL" clId="{3ADDBF1C-303C-4104-A144-A4C56B453C8A}" dt="2023-05-11T20:50:28.885" v="1081" actId="26606"/>
          <ac:spMkLst>
            <pc:docMk/>
            <pc:sldMk cId="1217727569" sldId="296"/>
            <ac:spMk id="15" creationId="{7A5F0580-5EE9-419F-96EE-B6529EF6E7D0}"/>
          </ac:spMkLst>
        </pc:spChg>
        <pc:spChg chg="add del">
          <ac:chgData name="Albert Kšiňan" userId="d010fccd-7d02-475f-9f14-2192af778b2b" providerId="ADAL" clId="{3ADDBF1C-303C-4104-A144-A4C56B453C8A}" dt="2023-05-11T20:50:36.474" v="1083" actId="26606"/>
          <ac:spMkLst>
            <pc:docMk/>
            <pc:sldMk cId="1217727569" sldId="296"/>
            <ac:spMk id="16" creationId="{53AA89D1-0C70-46BB-8E35-5722A4B18A78}"/>
          </ac:spMkLst>
        </pc:spChg>
        <pc:spChg chg="add">
          <ac:chgData name="Albert Kšiňan" userId="d010fccd-7d02-475f-9f14-2192af778b2b" providerId="ADAL" clId="{3ADDBF1C-303C-4104-A144-A4C56B453C8A}" dt="2023-05-11T21:21:15.708" v="1462" actId="26606"/>
          <ac:spMkLst>
            <pc:docMk/>
            <pc:sldMk cId="1217727569" sldId="296"/>
            <ac:spMk id="18" creationId="{1453BF6C-B012-48B7-B4E8-6D7AC7C27D02}"/>
          </ac:spMkLst>
        </pc:spChg>
        <pc:spChg chg="add">
          <ac:chgData name="Albert Kšiňan" userId="d010fccd-7d02-475f-9f14-2192af778b2b" providerId="ADAL" clId="{3ADDBF1C-303C-4104-A144-A4C56B453C8A}" dt="2023-05-11T21:21:15.708" v="1462" actId="26606"/>
          <ac:spMkLst>
            <pc:docMk/>
            <pc:sldMk cId="1217727569" sldId="296"/>
            <ac:spMk id="19" creationId="{6CB927A4-E432-4310-9CD5-E89FF5063179}"/>
          </ac:spMkLst>
        </pc:spChg>
        <pc:spChg chg="add">
          <ac:chgData name="Albert Kšiňan" userId="d010fccd-7d02-475f-9f14-2192af778b2b" providerId="ADAL" clId="{3ADDBF1C-303C-4104-A144-A4C56B453C8A}" dt="2023-05-11T21:21:15.708" v="1462" actId="26606"/>
          <ac:spMkLst>
            <pc:docMk/>
            <pc:sldMk cId="1217727569" sldId="296"/>
            <ac:spMk id="20" creationId="{E3020543-B24B-4EC4-8FFC-8DD88EEA91A8}"/>
          </ac:spMkLst>
        </pc:spChg>
        <pc:picChg chg="add del">
          <ac:chgData name="Albert Kšiňan" userId="d010fccd-7d02-475f-9f14-2192af778b2b" providerId="ADAL" clId="{3ADDBF1C-303C-4104-A144-A4C56B453C8A}" dt="2023-05-11T20:50:28.885" v="1081" actId="26606"/>
          <ac:picMkLst>
            <pc:docMk/>
            <pc:sldMk cId="1217727569" sldId="296"/>
            <ac:picMk id="5" creationId="{886586E2-5123-1847-8946-142BA31058E4}"/>
          </ac:picMkLst>
        </pc:picChg>
        <pc:picChg chg="add">
          <ac:chgData name="Albert Kšiňan" userId="d010fccd-7d02-475f-9f14-2192af778b2b" providerId="ADAL" clId="{3ADDBF1C-303C-4104-A144-A4C56B453C8A}" dt="2023-05-11T21:21:15.708" v="1462" actId="26606"/>
          <ac:picMkLst>
            <pc:docMk/>
            <pc:sldMk cId="1217727569" sldId="296"/>
            <ac:picMk id="7" creationId="{3AAA2031-7318-B4DD-88B5-5A017DC12206}"/>
          </ac:picMkLst>
        </pc:picChg>
        <pc:cxnChg chg="add del">
          <ac:chgData name="Albert Kšiňan" userId="d010fccd-7d02-475f-9f14-2192af778b2b" providerId="ADAL" clId="{3ADDBF1C-303C-4104-A144-A4C56B453C8A}" dt="2023-05-11T20:50:36.474" v="1083" actId="26606"/>
          <ac:cxnSpMkLst>
            <pc:docMk/>
            <pc:sldMk cId="1217727569" sldId="296"/>
            <ac:cxnSpMk id="10" creationId="{56020367-4FD5-4596-8E10-C5F095CD8DBF}"/>
          </ac:cxnSpMkLst>
        </pc:cxnChg>
        <pc:cxnChg chg="add">
          <ac:chgData name="Albert Kšiňan" userId="d010fccd-7d02-475f-9f14-2192af778b2b" providerId="ADAL" clId="{3ADDBF1C-303C-4104-A144-A4C56B453C8A}" dt="2023-05-11T21:21:15.708" v="1462" actId="26606"/>
          <ac:cxnSpMkLst>
            <pc:docMk/>
            <pc:sldMk cId="1217727569" sldId="296"/>
            <ac:cxnSpMk id="17" creationId="{C49DA8F6-BCC1-4447-B54C-57856834B94B}"/>
          </ac:cxnSpMkLst>
        </pc:cxnChg>
      </pc:sldChg>
      <pc:sldChg chg="add modTransition">
        <pc:chgData name="Albert Kšiňan" userId="d010fccd-7d02-475f-9f14-2192af778b2b" providerId="ADAL" clId="{3ADDBF1C-303C-4104-A144-A4C56B453C8A}" dt="2023-05-11T20:53:25.800" v="1118"/>
        <pc:sldMkLst>
          <pc:docMk/>
          <pc:sldMk cId="1742151075" sldId="297"/>
        </pc:sldMkLst>
      </pc:sldChg>
      <pc:sldChg chg="addSp delSp modSp new mod modTransition setBg">
        <pc:chgData name="Albert Kšiňan" userId="d010fccd-7d02-475f-9f14-2192af778b2b" providerId="ADAL" clId="{3ADDBF1C-303C-4104-A144-A4C56B453C8A}" dt="2023-05-11T20:53:25.800" v="1118"/>
        <pc:sldMkLst>
          <pc:docMk/>
          <pc:sldMk cId="2384776000" sldId="298"/>
        </pc:sldMkLst>
        <pc:spChg chg="mod">
          <ac:chgData name="Albert Kšiňan" userId="d010fccd-7d02-475f-9f14-2192af778b2b" providerId="ADAL" clId="{3ADDBF1C-303C-4104-A144-A4C56B453C8A}" dt="2023-05-11T20:52:38.094" v="1109" actId="26606"/>
          <ac:spMkLst>
            <pc:docMk/>
            <pc:sldMk cId="2384776000" sldId="298"/>
            <ac:spMk id="2" creationId="{191CF8D1-EF34-50B1-5DFF-AE190119D39D}"/>
          </ac:spMkLst>
        </pc:spChg>
        <pc:spChg chg="add del mod">
          <ac:chgData name="Albert Kšiňan" userId="d010fccd-7d02-475f-9f14-2192af778b2b" providerId="ADAL" clId="{3ADDBF1C-303C-4104-A144-A4C56B453C8A}" dt="2023-05-11T20:51:06.237" v="1093" actId="26606"/>
          <ac:spMkLst>
            <pc:docMk/>
            <pc:sldMk cId="2384776000" sldId="298"/>
            <ac:spMk id="3" creationId="{1F12A2E1-14B5-F5B1-B942-263869484CCD}"/>
          </ac:spMkLst>
        </pc:spChg>
        <pc:spChg chg="add del">
          <ac:chgData name="Albert Kšiňan" userId="d010fccd-7d02-475f-9f14-2192af778b2b" providerId="ADAL" clId="{3ADDBF1C-303C-4104-A144-A4C56B453C8A}" dt="2023-05-11T20:51:02.529" v="1088" actId="26606"/>
          <ac:spMkLst>
            <pc:docMk/>
            <pc:sldMk cId="2384776000" sldId="298"/>
            <ac:spMk id="9" creationId="{5C8908E2-EE49-44D2-9428-A28D2312A8D5}"/>
          </ac:spMkLst>
        </pc:spChg>
        <pc:spChg chg="add del">
          <ac:chgData name="Albert Kšiňan" userId="d010fccd-7d02-475f-9f14-2192af778b2b" providerId="ADAL" clId="{3ADDBF1C-303C-4104-A144-A4C56B453C8A}" dt="2023-05-11T20:51:02.529" v="1088" actId="26606"/>
          <ac:spMkLst>
            <pc:docMk/>
            <pc:sldMk cId="2384776000" sldId="298"/>
            <ac:spMk id="15" creationId="{7449A6C7-D15F-4AA5-BFA5-71A404B47016}"/>
          </ac:spMkLst>
        </pc:spChg>
        <pc:spChg chg="add del">
          <ac:chgData name="Albert Kšiňan" userId="d010fccd-7d02-475f-9f14-2192af778b2b" providerId="ADAL" clId="{3ADDBF1C-303C-4104-A144-A4C56B453C8A}" dt="2023-05-11T20:51:02.529" v="1088" actId="26606"/>
          <ac:spMkLst>
            <pc:docMk/>
            <pc:sldMk cId="2384776000" sldId="298"/>
            <ac:spMk id="17" creationId="{ED888B23-07FA-482A-96DF-47E31AF1A603}"/>
          </ac:spMkLst>
        </pc:spChg>
        <pc:spChg chg="add del">
          <ac:chgData name="Albert Kšiňan" userId="d010fccd-7d02-475f-9f14-2192af778b2b" providerId="ADAL" clId="{3ADDBF1C-303C-4104-A144-A4C56B453C8A}" dt="2023-05-11T20:51:04.555" v="1090" actId="26606"/>
          <ac:spMkLst>
            <pc:docMk/>
            <pc:sldMk cId="2384776000" sldId="298"/>
            <ac:spMk id="19" creationId="{1453BF6C-B012-48B7-B4E8-6D7AC7C27D02}"/>
          </ac:spMkLst>
        </pc:spChg>
        <pc:spChg chg="add del">
          <ac:chgData name="Albert Kšiňan" userId="d010fccd-7d02-475f-9f14-2192af778b2b" providerId="ADAL" clId="{3ADDBF1C-303C-4104-A144-A4C56B453C8A}" dt="2023-05-11T20:51:04.555" v="1090" actId="26606"/>
          <ac:spMkLst>
            <pc:docMk/>
            <pc:sldMk cId="2384776000" sldId="298"/>
            <ac:spMk id="20" creationId="{09CFCDAF-46CE-4056-866C-5EE9122FDCAB}"/>
          </ac:spMkLst>
        </pc:spChg>
        <pc:spChg chg="add del">
          <ac:chgData name="Albert Kšiňan" userId="d010fccd-7d02-475f-9f14-2192af778b2b" providerId="ADAL" clId="{3ADDBF1C-303C-4104-A144-A4C56B453C8A}" dt="2023-05-11T20:51:04.555" v="1090" actId="26606"/>
          <ac:spMkLst>
            <pc:docMk/>
            <pc:sldMk cId="2384776000" sldId="298"/>
            <ac:spMk id="21" creationId="{9F587EB1-1674-4B8B-88AD-2A81FFFB5F36}"/>
          </ac:spMkLst>
        </pc:spChg>
        <pc:spChg chg="add del">
          <ac:chgData name="Albert Kšiňan" userId="d010fccd-7d02-475f-9f14-2192af778b2b" providerId="ADAL" clId="{3ADDBF1C-303C-4104-A144-A4C56B453C8A}" dt="2023-05-11T20:51:04.555" v="1090" actId="26606"/>
          <ac:spMkLst>
            <pc:docMk/>
            <pc:sldMk cId="2384776000" sldId="298"/>
            <ac:spMk id="24" creationId="{6CB927A4-E432-4310-9CD5-E89FF5063179}"/>
          </ac:spMkLst>
        </pc:spChg>
        <pc:spChg chg="add del">
          <ac:chgData name="Albert Kšiňan" userId="d010fccd-7d02-475f-9f14-2192af778b2b" providerId="ADAL" clId="{3ADDBF1C-303C-4104-A144-A4C56B453C8A}" dt="2023-05-11T20:51:04.555" v="1090" actId="26606"/>
          <ac:spMkLst>
            <pc:docMk/>
            <pc:sldMk cId="2384776000" sldId="298"/>
            <ac:spMk id="25" creationId="{E3020543-B24B-4EC4-8FFC-8DD88EEA91A8}"/>
          </ac:spMkLst>
        </pc:spChg>
        <pc:spChg chg="add del">
          <ac:chgData name="Albert Kšiňan" userId="d010fccd-7d02-475f-9f14-2192af778b2b" providerId="ADAL" clId="{3ADDBF1C-303C-4104-A144-A4C56B453C8A}" dt="2023-05-11T20:51:04.555" v="1090" actId="26606"/>
          <ac:spMkLst>
            <pc:docMk/>
            <pc:sldMk cId="2384776000" sldId="298"/>
            <ac:spMk id="26" creationId="{1F12A2E1-14B5-F5B1-B942-263869484CCD}"/>
          </ac:spMkLst>
        </pc:spChg>
        <pc:spChg chg="add del">
          <ac:chgData name="Albert Kšiňan" userId="d010fccd-7d02-475f-9f14-2192af778b2b" providerId="ADAL" clId="{3ADDBF1C-303C-4104-A144-A4C56B453C8A}" dt="2023-05-11T20:51:06.227" v="1092" actId="26606"/>
          <ac:spMkLst>
            <pc:docMk/>
            <pc:sldMk cId="2384776000" sldId="298"/>
            <ac:spMk id="28" creationId="{79BB35BC-D5C2-4C8B-A22A-A71E6191913B}"/>
          </ac:spMkLst>
        </pc:spChg>
        <pc:spChg chg="add del">
          <ac:chgData name="Albert Kšiňan" userId="d010fccd-7d02-475f-9f14-2192af778b2b" providerId="ADAL" clId="{3ADDBF1C-303C-4104-A144-A4C56B453C8A}" dt="2023-05-11T20:51:06.227" v="1092" actId="26606"/>
          <ac:spMkLst>
            <pc:docMk/>
            <pc:sldMk cId="2384776000" sldId="298"/>
            <ac:spMk id="30" creationId="{1F12A2E1-14B5-F5B1-B942-263869484CCD}"/>
          </ac:spMkLst>
        </pc:spChg>
        <pc:spChg chg="add del">
          <ac:chgData name="Albert Kšiňan" userId="d010fccd-7d02-475f-9f14-2192af778b2b" providerId="ADAL" clId="{3ADDBF1C-303C-4104-A144-A4C56B453C8A}" dt="2023-05-11T20:52:38.094" v="1109" actId="26606"/>
          <ac:spMkLst>
            <pc:docMk/>
            <pc:sldMk cId="2384776000" sldId="298"/>
            <ac:spMk id="32" creationId="{D009D6D5-DAC2-4A8B-A17A-E206B9012D09}"/>
          </ac:spMkLst>
        </pc:spChg>
        <pc:spChg chg="add mod">
          <ac:chgData name="Albert Kšiňan" userId="d010fccd-7d02-475f-9f14-2192af778b2b" providerId="ADAL" clId="{3ADDBF1C-303C-4104-A144-A4C56B453C8A}" dt="2023-05-11T20:52:38.094" v="1109" actId="26606"/>
          <ac:spMkLst>
            <pc:docMk/>
            <pc:sldMk cId="2384776000" sldId="298"/>
            <ac:spMk id="33" creationId="{1F12A2E1-14B5-F5B1-B942-263869484CCD}"/>
          </ac:spMkLst>
        </pc:spChg>
        <pc:spChg chg="add del">
          <ac:chgData name="Albert Kšiňan" userId="d010fccd-7d02-475f-9f14-2192af778b2b" providerId="ADAL" clId="{3ADDBF1C-303C-4104-A144-A4C56B453C8A}" dt="2023-05-11T20:52:38.094" v="1109" actId="26606"/>
          <ac:spMkLst>
            <pc:docMk/>
            <pc:sldMk cId="2384776000" sldId="298"/>
            <ac:spMk id="39" creationId="{560AFAAC-EA6C-45A9-9E03-C9C9F0193B4F}"/>
          </ac:spMkLst>
        </pc:spChg>
        <pc:spChg chg="add del">
          <ac:chgData name="Albert Kšiňan" userId="d010fccd-7d02-475f-9f14-2192af778b2b" providerId="ADAL" clId="{3ADDBF1C-303C-4104-A144-A4C56B453C8A}" dt="2023-05-11T20:52:38.094" v="1109" actId="26606"/>
          <ac:spMkLst>
            <pc:docMk/>
            <pc:sldMk cId="2384776000" sldId="298"/>
            <ac:spMk id="41" creationId="{83549E37-C86B-4401-90BD-D8BF83859F14}"/>
          </ac:spMkLst>
        </pc:spChg>
        <pc:spChg chg="add del">
          <ac:chgData name="Albert Kšiňan" userId="d010fccd-7d02-475f-9f14-2192af778b2b" providerId="ADAL" clId="{3ADDBF1C-303C-4104-A144-A4C56B453C8A}" dt="2023-05-11T20:52:38.094" v="1109" actId="26606"/>
          <ac:spMkLst>
            <pc:docMk/>
            <pc:sldMk cId="2384776000" sldId="298"/>
            <ac:spMk id="43" creationId="{8A17784E-76D8-4521-A77D-0D2EBB923004}"/>
          </ac:spMkLst>
        </pc:spChg>
        <pc:spChg chg="add del">
          <ac:chgData name="Albert Kšiňan" userId="d010fccd-7d02-475f-9f14-2192af778b2b" providerId="ADAL" clId="{3ADDBF1C-303C-4104-A144-A4C56B453C8A}" dt="2023-05-11T20:52:38.094" v="1109" actId="26606"/>
          <ac:spMkLst>
            <pc:docMk/>
            <pc:sldMk cId="2384776000" sldId="298"/>
            <ac:spMk id="45" creationId="{C0036C6B-F09C-4EAB-AE02-8D056EE74856}"/>
          </ac:spMkLst>
        </pc:spChg>
        <pc:spChg chg="add del">
          <ac:chgData name="Albert Kšiňan" userId="d010fccd-7d02-475f-9f14-2192af778b2b" providerId="ADAL" clId="{3ADDBF1C-303C-4104-A144-A4C56B453C8A}" dt="2023-05-11T20:52:38.094" v="1109" actId="26606"/>
          <ac:spMkLst>
            <pc:docMk/>
            <pc:sldMk cId="2384776000" sldId="298"/>
            <ac:spMk id="47" creationId="{FC8D5885-2804-4D3C-BE31-902E4D3279B0}"/>
          </ac:spMkLst>
        </pc:spChg>
        <pc:grpChg chg="add del">
          <ac:chgData name="Albert Kšiňan" userId="d010fccd-7d02-475f-9f14-2192af778b2b" providerId="ADAL" clId="{3ADDBF1C-303C-4104-A144-A4C56B453C8A}" dt="2023-05-11T20:51:02.529" v="1088" actId="26606"/>
          <ac:grpSpMkLst>
            <pc:docMk/>
            <pc:sldMk cId="2384776000" sldId="298"/>
            <ac:grpSpMk id="11" creationId="{05314994-6337-4875-8CF5-652CAFE8342C}"/>
          </ac:grpSpMkLst>
        </pc:grpChg>
        <pc:graphicFrameChg chg="add del">
          <ac:chgData name="Albert Kšiňan" userId="d010fccd-7d02-475f-9f14-2192af778b2b" providerId="ADAL" clId="{3ADDBF1C-303C-4104-A144-A4C56B453C8A}" dt="2023-05-11T20:51:02.529" v="1088" actId="26606"/>
          <ac:graphicFrameMkLst>
            <pc:docMk/>
            <pc:sldMk cId="2384776000" sldId="298"/>
            <ac:graphicFrameMk id="5" creationId="{D8523F10-82C1-520C-C19D-9860CF8FCA05}"/>
          </ac:graphicFrameMkLst>
        </pc:graphicFrameChg>
        <pc:picChg chg="add del">
          <ac:chgData name="Albert Kšiňan" userId="d010fccd-7d02-475f-9f14-2192af778b2b" providerId="ADAL" clId="{3ADDBF1C-303C-4104-A144-A4C56B453C8A}" dt="2023-05-11T20:51:04.555" v="1090" actId="26606"/>
          <ac:picMkLst>
            <pc:docMk/>
            <pc:sldMk cId="2384776000" sldId="298"/>
            <ac:picMk id="22" creationId="{2D3FB296-5AAD-C86E-1059-8A27AC79558C}"/>
          </ac:picMkLst>
        </pc:picChg>
        <pc:picChg chg="add del">
          <ac:chgData name="Albert Kšiňan" userId="d010fccd-7d02-475f-9f14-2192af778b2b" providerId="ADAL" clId="{3ADDBF1C-303C-4104-A144-A4C56B453C8A}" dt="2023-05-11T20:51:06.227" v="1092" actId="26606"/>
          <ac:picMkLst>
            <pc:docMk/>
            <pc:sldMk cId="2384776000" sldId="298"/>
            <ac:picMk id="29" creationId="{583E0B37-DA65-2872-AA85-75272DF8C56A}"/>
          </ac:picMkLst>
        </pc:picChg>
        <pc:picChg chg="add mod ord">
          <ac:chgData name="Albert Kšiňan" userId="d010fccd-7d02-475f-9f14-2192af778b2b" providerId="ADAL" clId="{3ADDBF1C-303C-4104-A144-A4C56B453C8A}" dt="2023-05-11T20:52:38.094" v="1109" actId="26606"/>
          <ac:picMkLst>
            <pc:docMk/>
            <pc:sldMk cId="2384776000" sldId="298"/>
            <ac:picMk id="34" creationId="{6C256BA4-3EB3-4048-92EF-72FB716C3950}"/>
          </ac:picMkLst>
        </pc:picChg>
        <pc:cxnChg chg="add del">
          <ac:chgData name="Albert Kšiňan" userId="d010fccd-7d02-475f-9f14-2192af778b2b" providerId="ADAL" clId="{3ADDBF1C-303C-4104-A144-A4C56B453C8A}" dt="2023-05-11T20:51:04.555" v="1090" actId="26606"/>
          <ac:cxnSpMkLst>
            <pc:docMk/>
            <pc:sldMk cId="2384776000" sldId="298"/>
            <ac:cxnSpMk id="23" creationId="{C49DA8F6-BCC1-4447-B54C-57856834B94B}"/>
          </ac:cxnSpMkLst>
        </pc:cxnChg>
      </pc:sldChg>
      <pc:sldChg chg="addSp delSp modSp new mod modTransition modAnim">
        <pc:chgData name="Albert Kšiňan" userId="d010fccd-7d02-475f-9f14-2192af778b2b" providerId="ADAL" clId="{3ADDBF1C-303C-4104-A144-A4C56B453C8A}" dt="2023-05-11T20:53:25.800" v="1118"/>
        <pc:sldMkLst>
          <pc:docMk/>
          <pc:sldMk cId="1126590659" sldId="299"/>
        </pc:sldMkLst>
        <pc:spChg chg="mod">
          <ac:chgData name="Albert Kšiňan" userId="d010fccd-7d02-475f-9f14-2192af778b2b" providerId="ADAL" clId="{3ADDBF1C-303C-4104-A144-A4C56B453C8A}" dt="2023-05-11T20:38:03.842" v="966" actId="20577"/>
          <ac:spMkLst>
            <pc:docMk/>
            <pc:sldMk cId="1126590659" sldId="299"/>
            <ac:spMk id="2" creationId="{F85D9748-15FA-A035-6108-38F525366B6F}"/>
          </ac:spMkLst>
        </pc:spChg>
        <pc:spChg chg="del">
          <ac:chgData name="Albert Kšiňan" userId="d010fccd-7d02-475f-9f14-2192af778b2b" providerId="ADAL" clId="{3ADDBF1C-303C-4104-A144-A4C56B453C8A}" dt="2023-05-11T20:39:47.013" v="972" actId="478"/>
          <ac:spMkLst>
            <pc:docMk/>
            <pc:sldMk cId="1126590659" sldId="299"/>
            <ac:spMk id="3" creationId="{F7126DBF-A7A9-77CE-AB24-ED3B5CC656E7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5" creationId="{2FFD5E1F-8EF9-E75A-321A-4F603034C569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6" creationId="{74B45AC8-170C-5EFA-747E-299D04911814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8" creationId="{F72D4D0A-5E52-8BCC-719B-110CC26CBF14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9" creationId="{D9C5C8D2-A2A0-19C4-AFDE-0CB6B2E94A8B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10" creationId="{EE9EE8A7-51B0-DE21-1F74-AC042C3ECA05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17" creationId="{31EC3396-4D2D-3626-97E1-089D96FF5A7F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18" creationId="{0CA1C931-5764-E0F7-F763-6D48F9B6E1FA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19" creationId="{E0D7039E-B640-A102-9A96-1F9360BD8AC6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20" creationId="{AC0CF86A-D2CF-33C5-41FC-2F8045656178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25" creationId="{F8087030-8C2B-68DC-0C2D-95F26CC0F140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26" creationId="{D497BEE0-0A4B-D73D-D62C-4A82DF14F5F1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27" creationId="{541B4C5F-2E3D-31AB-A3BC-CDF8DCACB2BA}"/>
          </ac:spMkLst>
        </pc:spChg>
        <pc:spChg chg="mod">
          <ac:chgData name="Albert Kšiňan" userId="d010fccd-7d02-475f-9f14-2192af778b2b" providerId="ADAL" clId="{3ADDBF1C-303C-4104-A144-A4C56B453C8A}" dt="2023-05-11T20:39:40.977" v="971" actId="404"/>
          <ac:spMkLst>
            <pc:docMk/>
            <pc:sldMk cId="1126590659" sldId="299"/>
            <ac:spMk id="28" creationId="{D750D629-E5FE-1CBC-DD2D-06D222F03A31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29" creationId="{790E52ED-FFAE-CED8-F45D-BAAFB6F604E3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30" creationId="{5B345CF6-0C8F-FE2A-4988-5AC6C0AE4BA2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33" creationId="{56F6EDD1-0D32-6B7E-A229-64CEA4761FEB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34" creationId="{58A40406-34F3-3C76-A5E7-1BC1FFBF940F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35" creationId="{BA0E1FBD-84E0-5A6E-B20A-B9E02507C88F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40" creationId="{43A27291-F162-E9E2-66B1-4138F6114C12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45" creationId="{E6F6B713-6BB7-1355-1332-A2A76BE612C2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46" creationId="{42875DD5-8D1F-58C2-79B0-365A466940B5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47" creationId="{A3288F4A-DD7F-C6A2-9BA5-3479CDE4E2A7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48" creationId="{22295F8E-D0D9-1700-C285-1F3F6B6771EE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49" creationId="{BB9E059F-CA83-1B6C-C342-D4CB78C7DEE6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52" creationId="{7C0B03D7-FAAA-07EE-C132-0D176C553510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53" creationId="{DCF8A1BC-A09F-0686-E04D-AFE0083C5C4A}"/>
          </ac:spMkLst>
        </pc:spChg>
        <pc:spChg chg="mod">
          <ac:chgData name="Albert Kšiňan" userId="d010fccd-7d02-475f-9f14-2192af778b2b" providerId="ADAL" clId="{3ADDBF1C-303C-4104-A144-A4C56B453C8A}" dt="2023-05-11T20:39:34.579" v="967"/>
          <ac:spMkLst>
            <pc:docMk/>
            <pc:sldMk cId="1126590659" sldId="299"/>
            <ac:spMk id="54" creationId="{363E2BE2-5C50-0A34-50F4-75CF18CE3200}"/>
          </ac:spMkLst>
        </pc:spChg>
        <pc:grpChg chg="add mod">
          <ac:chgData name="Albert Kšiňan" userId="d010fccd-7d02-475f-9f14-2192af778b2b" providerId="ADAL" clId="{3ADDBF1C-303C-4104-A144-A4C56B453C8A}" dt="2023-05-11T20:39:56.074" v="973" actId="1076"/>
          <ac:grpSpMkLst>
            <pc:docMk/>
            <pc:sldMk cId="1126590659" sldId="299"/>
            <ac:grpSpMk id="4" creationId="{B8E0EA8C-E4EE-596A-103F-9270295CEB91}"/>
          </ac:grpSpMkLst>
        </pc:grpChg>
        <pc:grpChg chg="mod">
          <ac:chgData name="Albert Kšiňan" userId="d010fccd-7d02-475f-9f14-2192af778b2b" providerId="ADAL" clId="{3ADDBF1C-303C-4104-A144-A4C56B453C8A}" dt="2023-05-11T20:39:34.579" v="967"/>
          <ac:grpSpMkLst>
            <pc:docMk/>
            <pc:sldMk cId="1126590659" sldId="299"/>
            <ac:grpSpMk id="7" creationId="{EA707AD2-8DF3-7803-57F5-F81E5340B7D7}"/>
          </ac:grpSpMkLst>
        </pc:grpChg>
        <pc:grpChg chg="mod">
          <ac:chgData name="Albert Kšiňan" userId="d010fccd-7d02-475f-9f14-2192af778b2b" providerId="ADAL" clId="{3ADDBF1C-303C-4104-A144-A4C56B453C8A}" dt="2023-05-11T20:39:34.579" v="967"/>
          <ac:grpSpMkLst>
            <pc:docMk/>
            <pc:sldMk cId="1126590659" sldId="299"/>
            <ac:grpSpMk id="11" creationId="{D1452242-240B-2E82-44A4-3B49868CFF01}"/>
          </ac:grpSpMkLst>
        </pc:grpChg>
        <pc:grpChg chg="mod">
          <ac:chgData name="Albert Kšiňan" userId="d010fccd-7d02-475f-9f14-2192af778b2b" providerId="ADAL" clId="{3ADDBF1C-303C-4104-A144-A4C56B453C8A}" dt="2023-05-11T20:39:34.579" v="967"/>
          <ac:grpSpMkLst>
            <pc:docMk/>
            <pc:sldMk cId="1126590659" sldId="299"/>
            <ac:grpSpMk id="31" creationId="{4F60B035-0B89-A086-8271-7EAB95F8CD10}"/>
          </ac:grpSpMkLst>
        </pc:grpChg>
        <pc:grpChg chg="mod">
          <ac:chgData name="Albert Kšiňan" userId="d010fccd-7d02-475f-9f14-2192af778b2b" providerId="ADAL" clId="{3ADDBF1C-303C-4104-A144-A4C56B453C8A}" dt="2023-05-11T20:39:34.579" v="967"/>
          <ac:grpSpMkLst>
            <pc:docMk/>
            <pc:sldMk cId="1126590659" sldId="299"/>
            <ac:grpSpMk id="32" creationId="{B5D10937-E497-4F55-939E-EE8CC8B4E734}"/>
          </ac:grpSpMkLst>
        </pc:grp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12" creationId="{74C29A73-C6E9-7308-B5A5-50C93FA79905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13" creationId="{51AC2CE4-DB12-A203-207D-49A7215A5136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14" creationId="{AC271FC2-CB55-1521-048D-CF7629D7D92E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15" creationId="{3593A218-011F-B675-FDCF-164543191850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16" creationId="{B095A4E8-0313-0BCF-8F83-044C0E06BB7F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21" creationId="{4E4B3C75-4180-09E8-EF7E-632F3660F6B9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22" creationId="{4DB47787-1C69-E262-3FF3-35E56B42A31E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23" creationId="{661F34E8-B46E-9C71-6A35-3906076A55ED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24" creationId="{034FE9D9-A3D4-A6B1-1E02-35906496E6BF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36" creationId="{3A571C45-0E0B-41B6-3C78-EC9A295BC12F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37" creationId="{C16B6EAC-260F-F3C8-795A-92467B5D8593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38" creationId="{D0A71525-1FA1-F016-2033-0CFFA212C9C3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39" creationId="{DF2FCF41-710A-EBEB-E8F5-18A7E157294C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41" creationId="{ACD0F156-40E1-E6C5-FA8E-002F675FA8E8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42" creationId="{3545FD79-EB2A-6B93-1D52-88D345C42688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43" creationId="{947E7A6E-CF51-0A21-B723-CA67DF968874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44" creationId="{F9F3E85F-3830-8AE5-D748-C710446B6949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50" creationId="{1381A7A3-43FC-DDFD-B2CE-B20C75A6C5BC}"/>
          </ac:cxnSpMkLst>
        </pc:cxnChg>
        <pc:cxnChg chg="mod">
          <ac:chgData name="Albert Kšiňan" userId="d010fccd-7d02-475f-9f14-2192af778b2b" providerId="ADAL" clId="{3ADDBF1C-303C-4104-A144-A4C56B453C8A}" dt="2023-05-11T20:39:34.579" v="967"/>
          <ac:cxnSpMkLst>
            <pc:docMk/>
            <pc:sldMk cId="1126590659" sldId="299"/>
            <ac:cxnSpMk id="51" creationId="{BA12207B-48DB-DE06-083B-F8915813238D}"/>
          </ac:cxnSpMkLst>
        </pc:cxnChg>
        <pc:cxnChg chg="add mod">
          <ac:chgData name="Albert Kšiňan" userId="d010fccd-7d02-475f-9f14-2192af778b2b" providerId="ADAL" clId="{3ADDBF1C-303C-4104-A144-A4C56B453C8A}" dt="2023-05-11T20:40:02.099" v="974" actId="1076"/>
          <ac:cxnSpMkLst>
            <pc:docMk/>
            <pc:sldMk cId="1126590659" sldId="299"/>
            <ac:cxnSpMk id="55" creationId="{3CCFDDBB-923A-5714-B09D-D0032DDCA62B}"/>
          </ac:cxnSpMkLst>
        </pc:cxnChg>
        <pc:cxnChg chg="add mod">
          <ac:chgData name="Albert Kšiňan" userId="d010fccd-7d02-475f-9f14-2192af778b2b" providerId="ADAL" clId="{3ADDBF1C-303C-4104-A144-A4C56B453C8A}" dt="2023-05-11T20:40:02.099" v="974" actId="1076"/>
          <ac:cxnSpMkLst>
            <pc:docMk/>
            <pc:sldMk cId="1126590659" sldId="299"/>
            <ac:cxnSpMk id="56" creationId="{86DE3ABF-FFB5-AAA7-3BDC-DB9F4D81DF67}"/>
          </ac:cxnSpMkLst>
        </pc:cxnChg>
        <pc:cxnChg chg="add mod">
          <ac:chgData name="Albert Kšiňan" userId="d010fccd-7d02-475f-9f14-2192af778b2b" providerId="ADAL" clId="{3ADDBF1C-303C-4104-A144-A4C56B453C8A}" dt="2023-05-11T20:40:09.493" v="976" actId="1076"/>
          <ac:cxnSpMkLst>
            <pc:docMk/>
            <pc:sldMk cId="1126590659" sldId="299"/>
            <ac:cxnSpMk id="57" creationId="{074D872E-6B0B-D3F8-5B82-6375982EBB6E}"/>
          </ac:cxnSpMkLst>
        </pc:cxnChg>
      </pc:sldChg>
      <pc:sldChg chg="addSp delSp modSp new mod modTransition setBg modNotesTx">
        <pc:chgData name="Albert Kšiňan" userId="d010fccd-7d02-475f-9f14-2192af778b2b" providerId="ADAL" clId="{3ADDBF1C-303C-4104-A144-A4C56B453C8A}" dt="2023-05-11T21:50:23.767" v="1497" actId="26606"/>
        <pc:sldMkLst>
          <pc:docMk/>
          <pc:sldMk cId="2482062839" sldId="300"/>
        </pc:sldMkLst>
        <pc:spChg chg="mod">
          <ac:chgData name="Albert Kšiňan" userId="d010fccd-7d02-475f-9f14-2192af778b2b" providerId="ADAL" clId="{3ADDBF1C-303C-4104-A144-A4C56B453C8A}" dt="2023-05-11T21:50:23.767" v="1497" actId="26606"/>
          <ac:spMkLst>
            <pc:docMk/>
            <pc:sldMk cId="2482062839" sldId="300"/>
            <ac:spMk id="2" creationId="{6585EFD5-4533-573E-CC20-127B6D9C411F}"/>
          </ac:spMkLst>
        </pc:spChg>
        <pc:spChg chg="add del mod">
          <ac:chgData name="Albert Kšiňan" userId="d010fccd-7d02-475f-9f14-2192af778b2b" providerId="ADAL" clId="{3ADDBF1C-303C-4104-A144-A4C56B453C8A}" dt="2023-05-11T21:50:23.767" v="1497" actId="26606"/>
          <ac:spMkLst>
            <pc:docMk/>
            <pc:sldMk cId="2482062839" sldId="300"/>
            <ac:spMk id="3" creationId="{AC15EDFF-1AAE-FF54-C0F3-029338023676}"/>
          </ac:spMkLst>
        </pc:spChg>
        <pc:spChg chg="add del">
          <ac:chgData name="Albert Kšiňan" userId="d010fccd-7d02-475f-9f14-2192af778b2b" providerId="ADAL" clId="{3ADDBF1C-303C-4104-A144-A4C56B453C8A}" dt="2023-05-11T21:41:51.564" v="1486" actId="26606"/>
          <ac:spMkLst>
            <pc:docMk/>
            <pc:sldMk cId="2482062839" sldId="300"/>
            <ac:spMk id="6" creationId="{081EA652-8C6A-4E69-BEB9-170809474553}"/>
          </ac:spMkLst>
        </pc:spChg>
        <pc:spChg chg="add del">
          <ac:chgData name="Albert Kšiňan" userId="d010fccd-7d02-475f-9f14-2192af778b2b" providerId="ADAL" clId="{3ADDBF1C-303C-4104-A144-A4C56B453C8A}" dt="2023-05-11T21:41:51.564" v="1486" actId="26606"/>
          <ac:spMkLst>
            <pc:docMk/>
            <pc:sldMk cId="2482062839" sldId="300"/>
            <ac:spMk id="7" creationId="{A4026A73-1F7F-49F2-B319-8CA3B3D53269}"/>
          </ac:spMkLst>
        </pc:spChg>
        <pc:spChg chg="add del">
          <ac:chgData name="Albert Kšiňan" userId="d010fccd-7d02-475f-9f14-2192af778b2b" providerId="ADAL" clId="{3ADDBF1C-303C-4104-A144-A4C56B453C8A}" dt="2023-05-11T21:34:50.618" v="1467" actId="26606"/>
          <ac:spMkLst>
            <pc:docMk/>
            <pc:sldMk cId="2482062839" sldId="300"/>
            <ac:spMk id="8" creationId="{09588DA8-065E-4F6F-8EFD-43104AB2E0CF}"/>
          </ac:spMkLst>
        </pc:spChg>
        <pc:spChg chg="add del">
          <ac:chgData name="Albert Kšiňan" userId="d010fccd-7d02-475f-9f14-2192af778b2b" providerId="ADAL" clId="{3ADDBF1C-303C-4104-A144-A4C56B453C8A}" dt="2023-05-11T20:53:08.313" v="1115" actId="26606"/>
          <ac:spMkLst>
            <pc:docMk/>
            <pc:sldMk cId="2482062839" sldId="300"/>
            <ac:spMk id="9" creationId="{F8446B12-7391-4711-8B31-112A0B896C76}"/>
          </ac:spMkLst>
        </pc:spChg>
        <pc:spChg chg="add del">
          <ac:chgData name="Albert Kšiňan" userId="d010fccd-7d02-475f-9f14-2192af778b2b" providerId="ADAL" clId="{3ADDBF1C-303C-4104-A144-A4C56B453C8A}" dt="2023-05-11T21:34:50.618" v="1467" actId="26606"/>
          <ac:spMkLst>
            <pc:docMk/>
            <pc:sldMk cId="2482062839" sldId="300"/>
            <ac:spMk id="10" creationId="{C4285719-470E-454C-AF62-8323075F1F5B}"/>
          </ac:spMkLst>
        </pc:spChg>
        <pc:spChg chg="add del">
          <ac:chgData name="Albert Kšiňan" userId="d010fccd-7d02-475f-9f14-2192af778b2b" providerId="ADAL" clId="{3ADDBF1C-303C-4104-A144-A4C56B453C8A}" dt="2023-05-11T21:34:50.618" v="1467" actId="26606"/>
          <ac:spMkLst>
            <pc:docMk/>
            <pc:sldMk cId="2482062839" sldId="300"/>
            <ac:spMk id="12" creationId="{CD9FE4EF-C4D8-49A0-B2FF-81D8DB7D8A24}"/>
          </ac:spMkLst>
        </pc:spChg>
        <pc:spChg chg="add del">
          <ac:chgData name="Albert Kšiňan" userId="d010fccd-7d02-475f-9f14-2192af778b2b" providerId="ADAL" clId="{3ADDBF1C-303C-4104-A144-A4C56B453C8A}" dt="2023-05-11T21:41:51.564" v="1486" actId="26606"/>
          <ac:spMkLst>
            <pc:docMk/>
            <pc:sldMk cId="2482062839" sldId="300"/>
            <ac:spMk id="13" creationId="{5298780A-33B9-4EA2-8F67-DE68AD62841B}"/>
          </ac:spMkLst>
        </pc:spChg>
        <pc:spChg chg="add del">
          <ac:chgData name="Albert Kšiňan" userId="d010fccd-7d02-475f-9f14-2192af778b2b" providerId="ADAL" clId="{3ADDBF1C-303C-4104-A144-A4C56B453C8A}" dt="2023-05-11T21:34:50.618" v="1467" actId="26606"/>
          <ac:spMkLst>
            <pc:docMk/>
            <pc:sldMk cId="2482062839" sldId="300"/>
            <ac:spMk id="14" creationId="{4300840D-0A0B-4512-BACA-B439D5B9C57C}"/>
          </ac:spMkLst>
        </pc:spChg>
        <pc:spChg chg="add del">
          <ac:chgData name="Albert Kšiňan" userId="d010fccd-7d02-475f-9f14-2192af778b2b" providerId="ADAL" clId="{3ADDBF1C-303C-4104-A144-A4C56B453C8A}" dt="2023-05-11T21:41:51.564" v="1486" actId="26606"/>
          <ac:spMkLst>
            <pc:docMk/>
            <pc:sldMk cId="2482062839" sldId="300"/>
            <ac:spMk id="15" creationId="{7F488E8B-4E1E-4402-8935-D4E6C02615C7}"/>
          </ac:spMkLst>
        </pc:spChg>
        <pc:spChg chg="add del">
          <ac:chgData name="Albert Kšiňan" userId="d010fccd-7d02-475f-9f14-2192af778b2b" providerId="ADAL" clId="{3ADDBF1C-303C-4104-A144-A4C56B453C8A}" dt="2023-05-11T21:34:50.618" v="1467" actId="26606"/>
          <ac:spMkLst>
            <pc:docMk/>
            <pc:sldMk cId="2482062839" sldId="300"/>
            <ac:spMk id="16" creationId="{D2B78728-A580-49A7-84F9-6EF6F583ADE0}"/>
          </ac:spMkLst>
        </pc:spChg>
        <pc:spChg chg="add del">
          <ac:chgData name="Albert Kšiňan" userId="d010fccd-7d02-475f-9f14-2192af778b2b" providerId="ADAL" clId="{3ADDBF1C-303C-4104-A144-A4C56B453C8A}" dt="2023-05-11T21:34:50.618" v="1467" actId="26606"/>
          <ac:spMkLst>
            <pc:docMk/>
            <pc:sldMk cId="2482062839" sldId="300"/>
            <ac:spMk id="18" creationId="{38FAA1A1-D861-433F-88FA-1E9D6FD31D11}"/>
          </ac:spMkLst>
        </pc:spChg>
        <pc:spChg chg="add del">
          <ac:chgData name="Albert Kšiňan" userId="d010fccd-7d02-475f-9f14-2192af778b2b" providerId="ADAL" clId="{3ADDBF1C-303C-4104-A144-A4C56B453C8A}" dt="2023-05-11T21:34:50.618" v="1467" actId="26606"/>
          <ac:spMkLst>
            <pc:docMk/>
            <pc:sldMk cId="2482062839" sldId="300"/>
            <ac:spMk id="20" creationId="{8D71EDA1-87BF-4D5D-AB79-F346FD19278A}"/>
          </ac:spMkLst>
        </pc:spChg>
        <pc:spChg chg="add del">
          <ac:chgData name="Albert Kšiňan" userId="d010fccd-7d02-475f-9f14-2192af778b2b" providerId="ADAL" clId="{3ADDBF1C-303C-4104-A144-A4C56B453C8A}" dt="2023-05-11T21:41:53.012" v="1488" actId="26606"/>
          <ac:spMkLst>
            <pc:docMk/>
            <pc:sldMk cId="2482062839" sldId="300"/>
            <ac:spMk id="21" creationId="{081EA652-8C6A-4E69-BEB9-170809474553}"/>
          </ac:spMkLst>
        </pc:spChg>
        <pc:spChg chg="add del">
          <ac:chgData name="Albert Kšiňan" userId="d010fccd-7d02-475f-9f14-2192af778b2b" providerId="ADAL" clId="{3ADDBF1C-303C-4104-A144-A4C56B453C8A}" dt="2023-05-11T21:35:26.077" v="1475" actId="26606"/>
          <ac:spMkLst>
            <pc:docMk/>
            <pc:sldMk cId="2482062839" sldId="300"/>
            <ac:spMk id="22" creationId="{777A147A-9ED8-46B4-8660-1B3C2AA880B5}"/>
          </ac:spMkLst>
        </pc:spChg>
        <pc:spChg chg="add del">
          <ac:chgData name="Albert Kšiňan" userId="d010fccd-7d02-475f-9f14-2192af778b2b" providerId="ADAL" clId="{3ADDBF1C-303C-4104-A144-A4C56B453C8A}" dt="2023-05-11T21:35:26.077" v="1475" actId="26606"/>
          <ac:spMkLst>
            <pc:docMk/>
            <pc:sldMk cId="2482062839" sldId="300"/>
            <ac:spMk id="23" creationId="{5D6C15A0-C087-4593-8414-2B4EC1CDC3DE}"/>
          </ac:spMkLst>
        </pc:spChg>
        <pc:spChg chg="add del">
          <ac:chgData name="Albert Kšiňan" userId="d010fccd-7d02-475f-9f14-2192af778b2b" providerId="ADAL" clId="{3ADDBF1C-303C-4104-A144-A4C56B453C8A}" dt="2023-05-11T21:41:53.012" v="1488" actId="26606"/>
          <ac:spMkLst>
            <pc:docMk/>
            <pc:sldMk cId="2482062839" sldId="300"/>
            <ac:spMk id="24" creationId="{A4026A73-1F7F-49F2-B319-8CA3B3D53269}"/>
          </ac:spMkLst>
        </pc:spChg>
        <pc:spChg chg="add del">
          <ac:chgData name="Albert Kšiňan" userId="d010fccd-7d02-475f-9f14-2192af778b2b" providerId="ADAL" clId="{3ADDBF1C-303C-4104-A144-A4C56B453C8A}" dt="2023-05-11T21:41:53.012" v="1488" actId="26606"/>
          <ac:spMkLst>
            <pc:docMk/>
            <pc:sldMk cId="2482062839" sldId="300"/>
            <ac:spMk id="26" creationId="{5298780A-33B9-4EA2-8F67-DE68AD62841B}"/>
          </ac:spMkLst>
        </pc:spChg>
        <pc:spChg chg="add del">
          <ac:chgData name="Albert Kšiňan" userId="d010fccd-7d02-475f-9f14-2192af778b2b" providerId="ADAL" clId="{3ADDBF1C-303C-4104-A144-A4C56B453C8A}" dt="2023-05-11T21:41:53.012" v="1488" actId="26606"/>
          <ac:spMkLst>
            <pc:docMk/>
            <pc:sldMk cId="2482062839" sldId="300"/>
            <ac:spMk id="27" creationId="{7F488E8B-4E1E-4402-8935-D4E6C02615C7}"/>
          </ac:spMkLst>
        </pc:spChg>
        <pc:spChg chg="add del">
          <ac:chgData name="Albert Kšiňan" userId="d010fccd-7d02-475f-9f14-2192af778b2b" providerId="ADAL" clId="{3ADDBF1C-303C-4104-A144-A4C56B453C8A}" dt="2023-05-11T21:35:14.631" v="1470" actId="26606"/>
          <ac:spMkLst>
            <pc:docMk/>
            <pc:sldMk cId="2482062839" sldId="300"/>
            <ac:spMk id="28" creationId="{081EA652-8C6A-4E69-BEB9-170809474553}"/>
          </ac:spMkLst>
        </pc:spChg>
        <pc:spChg chg="add del">
          <ac:chgData name="Albert Kšiňan" userId="d010fccd-7d02-475f-9f14-2192af778b2b" providerId="ADAL" clId="{3ADDBF1C-303C-4104-A144-A4C56B453C8A}" dt="2023-05-11T21:35:16.597" v="1472" actId="26606"/>
          <ac:spMkLst>
            <pc:docMk/>
            <pc:sldMk cId="2482062839" sldId="300"/>
            <ac:spMk id="29" creationId="{E10650BA-D090-4A23-98E3-B48BBAEA9201}"/>
          </ac:spMkLst>
        </pc:spChg>
        <pc:spChg chg="add del">
          <ac:chgData name="Albert Kšiňan" userId="d010fccd-7d02-475f-9f14-2192af778b2b" providerId="ADAL" clId="{3ADDBF1C-303C-4104-A144-A4C56B453C8A}" dt="2023-05-11T21:35:14.631" v="1470" actId="26606"/>
          <ac:spMkLst>
            <pc:docMk/>
            <pc:sldMk cId="2482062839" sldId="300"/>
            <ac:spMk id="30" creationId="{A4026A73-1F7F-49F2-B319-8CA3B3D53269}"/>
          </ac:spMkLst>
        </pc:spChg>
        <pc:spChg chg="add del">
          <ac:chgData name="Albert Kšiňan" userId="d010fccd-7d02-475f-9f14-2192af778b2b" providerId="ADAL" clId="{3ADDBF1C-303C-4104-A144-A4C56B453C8A}" dt="2023-05-11T21:35:14.631" v="1470" actId="26606"/>
          <ac:spMkLst>
            <pc:docMk/>
            <pc:sldMk cId="2482062839" sldId="300"/>
            <ac:spMk id="32" creationId="{5298780A-33B9-4EA2-8F67-DE68AD62841B}"/>
          </ac:spMkLst>
        </pc:spChg>
        <pc:spChg chg="add del">
          <ac:chgData name="Albert Kšiňan" userId="d010fccd-7d02-475f-9f14-2192af778b2b" providerId="ADAL" clId="{3ADDBF1C-303C-4104-A144-A4C56B453C8A}" dt="2023-05-11T21:35:14.631" v="1470" actId="26606"/>
          <ac:spMkLst>
            <pc:docMk/>
            <pc:sldMk cId="2482062839" sldId="300"/>
            <ac:spMk id="34" creationId="{7F488E8B-4E1E-4402-8935-D4E6C02615C7}"/>
          </ac:spMkLst>
        </pc:spChg>
        <pc:spChg chg="add del">
          <ac:chgData name="Albert Kšiňan" userId="d010fccd-7d02-475f-9f14-2192af778b2b" providerId="ADAL" clId="{3ADDBF1C-303C-4104-A144-A4C56B453C8A}" dt="2023-05-11T21:41:53.012" v="1488" actId="26606"/>
          <ac:spMkLst>
            <pc:docMk/>
            <pc:sldMk cId="2482062839" sldId="300"/>
            <ac:spMk id="35" creationId="{AC15EDFF-1AAE-FF54-C0F3-029338023676}"/>
          </ac:spMkLst>
        </pc:spChg>
        <pc:spChg chg="add del">
          <ac:chgData name="Albert Kšiňan" userId="d010fccd-7d02-475f-9f14-2192af778b2b" providerId="ADAL" clId="{3ADDBF1C-303C-4104-A144-A4C56B453C8A}" dt="2023-05-11T21:35:21.607" v="1474" actId="26606"/>
          <ac:spMkLst>
            <pc:docMk/>
            <pc:sldMk cId="2482062839" sldId="300"/>
            <ac:spMk id="37" creationId="{19C9EAEA-39D0-4B0E-A0EB-51E7B26740B1}"/>
          </ac:spMkLst>
        </pc:spChg>
        <pc:spChg chg="add del">
          <ac:chgData name="Albert Kšiňan" userId="d010fccd-7d02-475f-9f14-2192af778b2b" providerId="ADAL" clId="{3ADDBF1C-303C-4104-A144-A4C56B453C8A}" dt="2023-05-11T21:41:54.602" v="1490" actId="26606"/>
          <ac:spMkLst>
            <pc:docMk/>
            <pc:sldMk cId="2482062839" sldId="300"/>
            <ac:spMk id="38" creationId="{777A147A-9ED8-46B4-8660-1B3C2AA880B5}"/>
          </ac:spMkLst>
        </pc:spChg>
        <pc:spChg chg="add del">
          <ac:chgData name="Albert Kšiňan" userId="d010fccd-7d02-475f-9f14-2192af778b2b" providerId="ADAL" clId="{3ADDBF1C-303C-4104-A144-A4C56B453C8A}" dt="2023-05-11T21:41:54.602" v="1490" actId="26606"/>
          <ac:spMkLst>
            <pc:docMk/>
            <pc:sldMk cId="2482062839" sldId="300"/>
            <ac:spMk id="39" creationId="{5D6C15A0-C087-4593-8414-2B4EC1CDC3DE}"/>
          </ac:spMkLst>
        </pc:spChg>
        <pc:spChg chg="add del">
          <ac:chgData name="Albert Kšiňan" userId="d010fccd-7d02-475f-9f14-2192af778b2b" providerId="ADAL" clId="{3ADDBF1C-303C-4104-A144-A4C56B453C8A}" dt="2023-05-11T21:41:54.602" v="1490" actId="26606"/>
          <ac:spMkLst>
            <pc:docMk/>
            <pc:sldMk cId="2482062839" sldId="300"/>
            <ac:spMk id="40" creationId="{AC15EDFF-1AAE-FF54-C0F3-029338023676}"/>
          </ac:spMkLst>
        </pc:spChg>
        <pc:spChg chg="add del">
          <ac:chgData name="Albert Kšiňan" userId="d010fccd-7d02-475f-9f14-2192af778b2b" providerId="ADAL" clId="{3ADDBF1C-303C-4104-A144-A4C56B453C8A}" dt="2023-05-11T21:50:17.726" v="1495" actId="26606"/>
          <ac:spMkLst>
            <pc:docMk/>
            <pc:sldMk cId="2482062839" sldId="300"/>
            <ac:spMk id="41" creationId="{6A8AAC95-3719-4BCD-B710-4160043D9237}"/>
          </ac:spMkLst>
        </pc:spChg>
        <pc:spChg chg="add del">
          <ac:chgData name="Albert Kšiňan" userId="d010fccd-7d02-475f-9f14-2192af778b2b" providerId="ADAL" clId="{3ADDBF1C-303C-4104-A144-A4C56B453C8A}" dt="2023-05-11T21:35:21.607" v="1474" actId="26606"/>
          <ac:spMkLst>
            <pc:docMk/>
            <pc:sldMk cId="2482062839" sldId="300"/>
            <ac:spMk id="42" creationId="{7515D20E-1AB7-4E74-9236-2B72B63D60B6}"/>
          </ac:spMkLst>
        </pc:spChg>
        <pc:spChg chg="add del">
          <ac:chgData name="Albert Kšiňan" userId="d010fccd-7d02-475f-9f14-2192af778b2b" providerId="ADAL" clId="{3ADDBF1C-303C-4104-A144-A4C56B453C8A}" dt="2023-05-11T21:42:03.558" v="1492" actId="26606"/>
          <ac:spMkLst>
            <pc:docMk/>
            <pc:sldMk cId="2482062839" sldId="300"/>
            <ac:spMk id="44" creationId="{18873D23-2DCF-4B31-A009-95721C06E8E1}"/>
          </ac:spMkLst>
        </pc:spChg>
        <pc:spChg chg="add del">
          <ac:chgData name="Albert Kšiňan" userId="d010fccd-7d02-475f-9f14-2192af778b2b" providerId="ADAL" clId="{3ADDBF1C-303C-4104-A144-A4C56B453C8A}" dt="2023-05-11T21:42:03.558" v="1492" actId="26606"/>
          <ac:spMkLst>
            <pc:docMk/>
            <pc:sldMk cId="2482062839" sldId="300"/>
            <ac:spMk id="45" creationId="{C13EF075-D4EF-4929-ADBC-91B27DA19955}"/>
          </ac:spMkLst>
        </pc:spChg>
        <pc:spChg chg="add del">
          <ac:chgData name="Albert Kšiňan" userId="d010fccd-7d02-475f-9f14-2192af778b2b" providerId="ADAL" clId="{3ADDBF1C-303C-4104-A144-A4C56B453C8A}" dt="2023-05-11T21:35:21.607" v="1474" actId="26606"/>
          <ac:spMkLst>
            <pc:docMk/>
            <pc:sldMk cId="2482062839" sldId="300"/>
            <ac:spMk id="47" creationId="{3873B707-463F-40B0-8227-E8CC6C67EB25}"/>
          </ac:spMkLst>
        </pc:spChg>
        <pc:spChg chg="add del">
          <ac:chgData name="Albert Kšiňan" userId="d010fccd-7d02-475f-9f14-2192af778b2b" providerId="ADAL" clId="{3ADDBF1C-303C-4104-A144-A4C56B453C8A}" dt="2023-05-11T21:50:17.726" v="1495" actId="26606"/>
          <ac:spMkLst>
            <pc:docMk/>
            <pc:sldMk cId="2482062839" sldId="300"/>
            <ac:spMk id="48" creationId="{73A6D7BA-50E4-42FE-A0E3-FC42B7EC4372}"/>
          </ac:spMkLst>
        </pc:spChg>
        <pc:spChg chg="add del">
          <ac:chgData name="Albert Kšiňan" userId="d010fccd-7d02-475f-9f14-2192af778b2b" providerId="ADAL" clId="{3ADDBF1C-303C-4104-A144-A4C56B453C8A}" dt="2023-05-11T21:50:23.767" v="1497" actId="26606"/>
          <ac:spMkLst>
            <pc:docMk/>
            <pc:sldMk cId="2482062839" sldId="300"/>
            <ac:spMk id="50" creationId="{1C799903-48D5-4A31-A1A2-541072D9771E}"/>
          </ac:spMkLst>
        </pc:spChg>
        <pc:spChg chg="add del">
          <ac:chgData name="Albert Kšiňan" userId="d010fccd-7d02-475f-9f14-2192af778b2b" providerId="ADAL" clId="{3ADDBF1C-303C-4104-A144-A4C56B453C8A}" dt="2023-05-11T21:50:23.767" v="1497" actId="26606"/>
          <ac:spMkLst>
            <pc:docMk/>
            <pc:sldMk cId="2482062839" sldId="300"/>
            <ac:spMk id="51" creationId="{8EFFF109-FC58-4FD3-BE05-9775A1310F55}"/>
          </ac:spMkLst>
        </pc:spChg>
        <pc:spChg chg="add del">
          <ac:chgData name="Albert Kšiňan" userId="d010fccd-7d02-475f-9f14-2192af778b2b" providerId="ADAL" clId="{3ADDBF1C-303C-4104-A144-A4C56B453C8A}" dt="2023-05-11T21:42:03.558" v="1492" actId="26606"/>
          <ac:spMkLst>
            <pc:docMk/>
            <pc:sldMk cId="2482062839" sldId="300"/>
            <ac:spMk id="52" creationId="{AC15EDFF-1AAE-FF54-C0F3-029338023676}"/>
          </ac:spMkLst>
        </pc:spChg>
        <pc:spChg chg="add del">
          <ac:chgData name="Albert Kšiňan" userId="d010fccd-7d02-475f-9f14-2192af778b2b" providerId="ADAL" clId="{3ADDBF1C-303C-4104-A144-A4C56B453C8A}" dt="2023-05-11T21:50:23.767" v="1497" actId="26606"/>
          <ac:spMkLst>
            <pc:docMk/>
            <pc:sldMk cId="2482062839" sldId="300"/>
            <ac:spMk id="53" creationId="{E1B96AD6-92A9-4273-A62B-96A1C3E0BA95}"/>
          </ac:spMkLst>
        </pc:spChg>
        <pc:spChg chg="add del">
          <ac:chgData name="Albert Kšiňan" userId="d010fccd-7d02-475f-9f14-2192af778b2b" providerId="ADAL" clId="{3ADDBF1C-303C-4104-A144-A4C56B453C8A}" dt="2023-05-11T21:50:23.767" v="1497" actId="26606"/>
          <ac:spMkLst>
            <pc:docMk/>
            <pc:sldMk cId="2482062839" sldId="300"/>
            <ac:spMk id="54" creationId="{463EEC44-1BA3-44ED-81FC-A644B04B2A44}"/>
          </ac:spMkLst>
        </pc:spChg>
        <pc:grpChg chg="add del">
          <ac:chgData name="Albert Kšiňan" userId="d010fccd-7d02-475f-9f14-2192af778b2b" providerId="ADAL" clId="{3ADDBF1C-303C-4104-A144-A4C56B453C8A}" dt="2023-05-11T20:53:08.313" v="1115" actId="26606"/>
          <ac:grpSpMkLst>
            <pc:docMk/>
            <pc:sldMk cId="2482062839" sldId="300"/>
            <ac:grpSpMk id="11" creationId="{AC0B7807-0C83-4963-821A-69B172722E49}"/>
          </ac:grpSpMkLst>
        </pc:grpChg>
        <pc:grpChg chg="add del">
          <ac:chgData name="Albert Kšiňan" userId="d010fccd-7d02-475f-9f14-2192af778b2b" providerId="ADAL" clId="{3ADDBF1C-303C-4104-A144-A4C56B453C8A}" dt="2023-05-11T21:35:16.597" v="1472" actId="26606"/>
          <ac:grpSpMkLst>
            <pc:docMk/>
            <pc:sldMk cId="2482062839" sldId="300"/>
            <ac:grpSpMk id="31" creationId="{FFB939B9-73CE-4644-87BB-72AEBF001142}"/>
          </ac:grpSpMkLst>
        </pc:grpChg>
        <pc:grpChg chg="add del">
          <ac:chgData name="Albert Kšiňan" userId="d010fccd-7d02-475f-9f14-2192af778b2b" providerId="ADAL" clId="{3ADDBF1C-303C-4104-A144-A4C56B453C8A}" dt="2023-05-11T21:35:21.607" v="1474" actId="26606"/>
          <ac:grpSpMkLst>
            <pc:docMk/>
            <pc:sldMk cId="2482062839" sldId="300"/>
            <ac:grpSpMk id="43" creationId="{032D8612-31EB-44CF-A1D0-14FD4C705424}"/>
          </ac:grpSpMkLst>
        </pc:grpChg>
        <pc:grpChg chg="add del">
          <ac:chgData name="Albert Kšiňan" userId="d010fccd-7d02-475f-9f14-2192af778b2b" providerId="ADAL" clId="{3ADDBF1C-303C-4104-A144-A4C56B453C8A}" dt="2023-05-11T21:42:03.558" v="1492" actId="26606"/>
          <ac:grpSpMkLst>
            <pc:docMk/>
            <pc:sldMk cId="2482062839" sldId="300"/>
            <ac:grpSpMk id="46" creationId="{DAA26DFA-AAB2-4973-9C17-16D587C7B198}"/>
          </ac:grpSpMkLst>
        </pc:grpChg>
        <pc:graphicFrameChg chg="add del">
          <ac:chgData name="Albert Kšiňan" userId="d010fccd-7d02-475f-9f14-2192af778b2b" providerId="ADAL" clId="{3ADDBF1C-303C-4104-A144-A4C56B453C8A}" dt="2023-05-11T21:41:51.564" v="1486" actId="26606"/>
          <ac:graphicFrameMkLst>
            <pc:docMk/>
            <pc:sldMk cId="2482062839" sldId="300"/>
            <ac:graphicFrameMk id="19" creationId="{5599E271-A927-1B87-1D03-BAF8B06E55D7}"/>
          </ac:graphicFrameMkLst>
        </pc:graphicFrameChg>
        <pc:picChg chg="add del">
          <ac:chgData name="Albert Kšiňan" userId="d010fccd-7d02-475f-9f14-2192af778b2b" providerId="ADAL" clId="{3ADDBF1C-303C-4104-A144-A4C56B453C8A}" dt="2023-05-11T20:53:08.313" v="1115" actId="26606"/>
          <ac:picMkLst>
            <pc:docMk/>
            <pc:sldMk cId="2482062839" sldId="300"/>
            <ac:picMk id="5" creationId="{9B95579F-A95E-5C2F-C9DA-647C98FDF773}"/>
          </ac:picMkLst>
        </pc:picChg>
        <pc:picChg chg="add del">
          <ac:chgData name="Albert Kšiňan" userId="d010fccd-7d02-475f-9f14-2192af778b2b" providerId="ADAL" clId="{3ADDBF1C-303C-4104-A144-A4C56B453C8A}" dt="2023-05-11T21:35:16.597" v="1472" actId="26606"/>
          <ac:picMkLst>
            <pc:docMk/>
            <pc:sldMk cId="2482062839" sldId="300"/>
            <ac:picMk id="25" creationId="{1295467E-300A-B7C0-7CC0-36D20D718255}"/>
          </ac:picMkLst>
        </pc:picChg>
        <pc:cxnChg chg="add del">
          <ac:chgData name="Albert Kšiňan" userId="d010fccd-7d02-475f-9f14-2192af778b2b" providerId="ADAL" clId="{3ADDBF1C-303C-4104-A144-A4C56B453C8A}" dt="2023-05-11T21:41:51.564" v="1486" actId="26606"/>
          <ac:cxnSpMkLst>
            <pc:docMk/>
            <pc:sldMk cId="2482062839" sldId="300"/>
            <ac:cxnSpMk id="17" creationId="{23AAC9B5-8015-485C-ACF9-A750390E9A56}"/>
          </ac:cxnSpMkLst>
        </pc:cxnChg>
        <pc:cxnChg chg="add del">
          <ac:chgData name="Albert Kšiňan" userId="d010fccd-7d02-475f-9f14-2192af778b2b" providerId="ADAL" clId="{3ADDBF1C-303C-4104-A144-A4C56B453C8A}" dt="2023-05-11T21:41:53.012" v="1488" actId="26606"/>
          <ac:cxnSpMkLst>
            <pc:docMk/>
            <pc:sldMk cId="2482062839" sldId="300"/>
            <ac:cxnSpMk id="33" creationId="{23AAC9B5-8015-485C-ACF9-A750390E9A56}"/>
          </ac:cxnSpMkLst>
        </pc:cxnChg>
        <pc:cxnChg chg="add del">
          <ac:chgData name="Albert Kšiňan" userId="d010fccd-7d02-475f-9f14-2192af778b2b" providerId="ADAL" clId="{3ADDBF1C-303C-4104-A144-A4C56B453C8A}" dt="2023-05-11T21:35:14.631" v="1470" actId="26606"/>
          <ac:cxnSpMkLst>
            <pc:docMk/>
            <pc:sldMk cId="2482062839" sldId="300"/>
            <ac:cxnSpMk id="36" creationId="{23AAC9B5-8015-485C-ACF9-A750390E9A56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highest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Age-adj.</c:v>
                </c:pt>
                <c:pt idx="1">
                  <c:v>Biol. RF</c:v>
                </c:pt>
                <c:pt idx="2">
                  <c:v>Behaviours</c:v>
                </c:pt>
                <c:pt idx="3">
                  <c:v>PS</c:v>
                </c:pt>
                <c:pt idx="4">
                  <c:v>All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1-431F-BBB9-D4A4F3D16C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lowest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Age-adj.</c:v>
                </c:pt>
                <c:pt idx="1">
                  <c:v>Biol. RF</c:v>
                </c:pt>
                <c:pt idx="2">
                  <c:v>Behaviours</c:v>
                </c:pt>
                <c:pt idx="3">
                  <c:v>PS</c:v>
                </c:pt>
                <c:pt idx="4">
                  <c:v>All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3.14</c:v>
                </c:pt>
                <c:pt idx="1">
                  <c:v>1.9</c:v>
                </c:pt>
                <c:pt idx="2">
                  <c:v>2.39</c:v>
                </c:pt>
                <c:pt idx="3">
                  <c:v>2.0299999999999998</c:v>
                </c:pt>
                <c:pt idx="4">
                  <c:v>1.32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D1-431F-BBB9-D4A4F3D16C2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Age-adj.</c:v>
                </c:pt>
                <c:pt idx="1">
                  <c:v>Biol. RF</c:v>
                </c:pt>
                <c:pt idx="2">
                  <c:v>Behaviours</c:v>
                </c:pt>
                <c:pt idx="3">
                  <c:v>PS</c:v>
                </c:pt>
                <c:pt idx="4">
                  <c:v>All</c:v>
                </c:pt>
              </c:strCache>
            </c:strRef>
          </c:cat>
          <c:val>
            <c:numRef>
              <c:f>Sheet1!$D$2:$D$6</c:f>
            </c:numRef>
          </c:val>
          <c:extLst>
            <c:ext xmlns:c16="http://schemas.microsoft.com/office/drawing/2014/chart" uri="{C3380CC4-5D6E-409C-BE32-E72D297353CC}">
              <c16:uniqueId val="{00000002-11D1-431F-BBB9-D4A4F3D16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36704"/>
        <c:axId val="53551488"/>
      </c:barChart>
      <c:catAx>
        <c:axId val="53336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3551488"/>
        <c:crosses val="autoZero"/>
        <c:auto val="1"/>
        <c:lblAlgn val="ctr"/>
        <c:lblOffset val="100"/>
        <c:noMultiLvlLbl val="0"/>
      </c:catAx>
      <c:valAx>
        <c:axId val="5355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3336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6DA16-3C68-4DC7-B499-18CFD270B31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B84D470-D08B-42D8-B6A6-8184A4E669A0}">
      <dgm:prSet/>
      <dgm:spPr/>
      <dgm:t>
        <a:bodyPr/>
        <a:lstStyle/>
        <a:p>
          <a:r>
            <a:rPr lang="cs-CZ"/>
            <a:t>Ekonomické a sociální faktory</a:t>
          </a:r>
          <a:endParaRPr lang="en-US"/>
        </a:p>
      </dgm:t>
    </dgm:pt>
    <dgm:pt modelId="{D52D31BC-4FEB-41CF-B5A1-293164F587DF}" type="parTrans" cxnId="{752FA07F-9363-44C7-8B29-F82B17EE3DC3}">
      <dgm:prSet/>
      <dgm:spPr/>
      <dgm:t>
        <a:bodyPr/>
        <a:lstStyle/>
        <a:p>
          <a:endParaRPr lang="en-US"/>
        </a:p>
      </dgm:t>
    </dgm:pt>
    <dgm:pt modelId="{EE1BE7CE-9F0A-42C9-B035-20C67A5B3134}" type="sibTrans" cxnId="{752FA07F-9363-44C7-8B29-F82B17EE3DC3}">
      <dgm:prSet/>
      <dgm:spPr/>
      <dgm:t>
        <a:bodyPr/>
        <a:lstStyle/>
        <a:p>
          <a:endParaRPr lang="en-US"/>
        </a:p>
      </dgm:t>
    </dgm:pt>
    <dgm:pt modelId="{6228325E-AFA3-4972-B707-CAB3562CF042}">
      <dgm:prSet/>
      <dgm:spPr/>
      <dgm:t>
        <a:bodyPr/>
        <a:lstStyle/>
        <a:p>
          <a:r>
            <a:rPr lang="cs-CZ"/>
            <a:t>Zdravotní chování</a:t>
          </a:r>
          <a:endParaRPr lang="en-US"/>
        </a:p>
      </dgm:t>
    </dgm:pt>
    <dgm:pt modelId="{C1E14CC8-8F56-4D97-81D4-4BC652C86B0B}" type="parTrans" cxnId="{A2C6DD02-13A5-46E9-BC2B-C5DB259AA55B}">
      <dgm:prSet/>
      <dgm:spPr/>
      <dgm:t>
        <a:bodyPr/>
        <a:lstStyle/>
        <a:p>
          <a:endParaRPr lang="en-US"/>
        </a:p>
      </dgm:t>
    </dgm:pt>
    <dgm:pt modelId="{6F262751-4DC4-487E-A09C-6834F8375DDA}" type="sibTrans" cxnId="{A2C6DD02-13A5-46E9-BC2B-C5DB259AA55B}">
      <dgm:prSet/>
      <dgm:spPr/>
      <dgm:t>
        <a:bodyPr/>
        <a:lstStyle/>
        <a:p>
          <a:endParaRPr lang="en-US"/>
        </a:p>
      </dgm:t>
    </dgm:pt>
    <dgm:pt modelId="{30D4CF4C-AF7A-4CF0-991D-A8BE1AFD142F}">
      <dgm:prSet/>
      <dgm:spPr/>
      <dgm:t>
        <a:bodyPr/>
        <a:lstStyle/>
        <a:p>
          <a:r>
            <a:rPr lang="cs-CZ"/>
            <a:t>Zdravotní péče</a:t>
          </a:r>
          <a:endParaRPr lang="en-US"/>
        </a:p>
      </dgm:t>
    </dgm:pt>
    <dgm:pt modelId="{1FCB7B51-55E1-4FC0-9DE8-74727CF24CC1}" type="parTrans" cxnId="{CB2C949A-0E88-4EED-82BD-B16FD1F5A7CC}">
      <dgm:prSet/>
      <dgm:spPr/>
      <dgm:t>
        <a:bodyPr/>
        <a:lstStyle/>
        <a:p>
          <a:endParaRPr lang="en-US"/>
        </a:p>
      </dgm:t>
    </dgm:pt>
    <dgm:pt modelId="{650B52FC-C731-4787-A26C-77E4DD64A3DB}" type="sibTrans" cxnId="{CB2C949A-0E88-4EED-82BD-B16FD1F5A7CC}">
      <dgm:prSet/>
      <dgm:spPr/>
      <dgm:t>
        <a:bodyPr/>
        <a:lstStyle/>
        <a:p>
          <a:endParaRPr lang="en-US"/>
        </a:p>
      </dgm:t>
    </dgm:pt>
    <dgm:pt modelId="{742392F2-EB1C-4D12-971F-8122722FB491}">
      <dgm:prSet/>
      <dgm:spPr/>
      <dgm:t>
        <a:bodyPr/>
        <a:lstStyle/>
        <a:p>
          <a:r>
            <a:rPr lang="cs-CZ"/>
            <a:t>Životní prostředí</a:t>
          </a:r>
          <a:endParaRPr lang="en-US"/>
        </a:p>
      </dgm:t>
    </dgm:pt>
    <dgm:pt modelId="{02ADF180-6CB3-4A27-AAC8-6AD7A8A3CB3A}" type="parTrans" cxnId="{3B6D8CBC-BC18-4002-9521-E7E3313F278F}">
      <dgm:prSet/>
      <dgm:spPr/>
      <dgm:t>
        <a:bodyPr/>
        <a:lstStyle/>
        <a:p>
          <a:endParaRPr lang="en-US"/>
        </a:p>
      </dgm:t>
    </dgm:pt>
    <dgm:pt modelId="{66D8CDA6-727F-4782-B407-FE1650531472}" type="sibTrans" cxnId="{3B6D8CBC-BC18-4002-9521-E7E3313F278F}">
      <dgm:prSet/>
      <dgm:spPr/>
      <dgm:t>
        <a:bodyPr/>
        <a:lstStyle/>
        <a:p>
          <a:endParaRPr lang="en-US"/>
        </a:p>
      </dgm:t>
    </dgm:pt>
    <dgm:pt modelId="{2DB431AE-8419-44F8-90D1-26BCCC07303B}">
      <dgm:prSet/>
      <dgm:spPr/>
      <dgm:t>
        <a:bodyPr/>
        <a:lstStyle/>
        <a:p>
          <a:r>
            <a:rPr lang="cs-CZ"/>
            <a:t>Genetika/biologie </a:t>
          </a:r>
          <a:endParaRPr lang="en-US"/>
        </a:p>
      </dgm:t>
    </dgm:pt>
    <dgm:pt modelId="{7D3EC165-BBC8-4468-AA32-B22C910F056A}" type="parTrans" cxnId="{F5E798C6-21CA-416A-9073-5745EC520D31}">
      <dgm:prSet/>
      <dgm:spPr/>
      <dgm:t>
        <a:bodyPr/>
        <a:lstStyle/>
        <a:p>
          <a:endParaRPr lang="en-US"/>
        </a:p>
      </dgm:t>
    </dgm:pt>
    <dgm:pt modelId="{E3790AFD-F5A4-4FC7-A60E-5FAF6276E68B}" type="sibTrans" cxnId="{F5E798C6-21CA-416A-9073-5745EC520D31}">
      <dgm:prSet/>
      <dgm:spPr/>
      <dgm:t>
        <a:bodyPr/>
        <a:lstStyle/>
        <a:p>
          <a:endParaRPr lang="en-US"/>
        </a:p>
      </dgm:t>
    </dgm:pt>
    <dgm:pt modelId="{8F9A2AB9-2449-4364-A1E8-16420BF661D8}" type="pres">
      <dgm:prSet presAssocID="{2AF6DA16-3C68-4DC7-B499-18CFD270B316}" presName="root" presStyleCnt="0">
        <dgm:presLayoutVars>
          <dgm:dir/>
          <dgm:resizeHandles val="exact"/>
        </dgm:presLayoutVars>
      </dgm:prSet>
      <dgm:spPr/>
    </dgm:pt>
    <dgm:pt modelId="{221431F3-DC89-4389-8536-4E8EDB8695F0}" type="pres">
      <dgm:prSet presAssocID="{0B84D470-D08B-42D8-B6A6-8184A4E669A0}" presName="compNode" presStyleCnt="0"/>
      <dgm:spPr/>
    </dgm:pt>
    <dgm:pt modelId="{B7BEF8D1-468E-47D0-B0EF-68C4DA3509C1}" type="pres">
      <dgm:prSet presAssocID="{0B84D470-D08B-42D8-B6A6-8184A4E669A0}" presName="bgRect" presStyleLbl="bgShp" presStyleIdx="0" presStyleCnt="5"/>
      <dgm:spPr/>
    </dgm:pt>
    <dgm:pt modelId="{D3884703-8C3D-4852-9123-F58B8D50FFB9}" type="pres">
      <dgm:prSet presAssocID="{0B84D470-D08B-42D8-B6A6-8184A4E669A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nce"/>
        </a:ext>
      </dgm:extLst>
    </dgm:pt>
    <dgm:pt modelId="{92A7B2EF-B9F8-4788-9718-FD9A083CBF82}" type="pres">
      <dgm:prSet presAssocID="{0B84D470-D08B-42D8-B6A6-8184A4E669A0}" presName="spaceRect" presStyleCnt="0"/>
      <dgm:spPr/>
    </dgm:pt>
    <dgm:pt modelId="{8F722C53-0FA4-4339-B02F-B5F3AD0575E2}" type="pres">
      <dgm:prSet presAssocID="{0B84D470-D08B-42D8-B6A6-8184A4E669A0}" presName="parTx" presStyleLbl="revTx" presStyleIdx="0" presStyleCnt="5">
        <dgm:presLayoutVars>
          <dgm:chMax val="0"/>
          <dgm:chPref val="0"/>
        </dgm:presLayoutVars>
      </dgm:prSet>
      <dgm:spPr/>
    </dgm:pt>
    <dgm:pt modelId="{D8BD9D34-EB8D-48D9-80F7-546DB109511F}" type="pres">
      <dgm:prSet presAssocID="{EE1BE7CE-9F0A-42C9-B035-20C67A5B3134}" presName="sibTrans" presStyleCnt="0"/>
      <dgm:spPr/>
    </dgm:pt>
    <dgm:pt modelId="{E86A65BD-DA8A-4254-AE0A-52FA699DA00A}" type="pres">
      <dgm:prSet presAssocID="{6228325E-AFA3-4972-B707-CAB3562CF042}" presName="compNode" presStyleCnt="0"/>
      <dgm:spPr/>
    </dgm:pt>
    <dgm:pt modelId="{E8703D86-E4E7-4E18-A16C-B9E36B0289E6}" type="pres">
      <dgm:prSet presAssocID="{6228325E-AFA3-4972-B707-CAB3562CF042}" presName="bgRect" presStyleLbl="bgShp" presStyleIdx="1" presStyleCnt="5"/>
      <dgm:spPr/>
    </dgm:pt>
    <dgm:pt modelId="{1EAE11CB-5FB1-4C70-B3E8-4537EDAE70A3}" type="pres">
      <dgm:prSet presAssocID="{6228325E-AFA3-4972-B707-CAB3562CF04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D55B0B3-F3B8-4FEB-AA20-7C9B4DF27DC6}" type="pres">
      <dgm:prSet presAssocID="{6228325E-AFA3-4972-B707-CAB3562CF042}" presName="spaceRect" presStyleCnt="0"/>
      <dgm:spPr/>
    </dgm:pt>
    <dgm:pt modelId="{A7ED2E47-52BD-46D5-8101-18AF917DF462}" type="pres">
      <dgm:prSet presAssocID="{6228325E-AFA3-4972-B707-CAB3562CF042}" presName="parTx" presStyleLbl="revTx" presStyleIdx="1" presStyleCnt="5">
        <dgm:presLayoutVars>
          <dgm:chMax val="0"/>
          <dgm:chPref val="0"/>
        </dgm:presLayoutVars>
      </dgm:prSet>
      <dgm:spPr/>
    </dgm:pt>
    <dgm:pt modelId="{9D357FAB-B179-469C-8D2A-485FE2BFE894}" type="pres">
      <dgm:prSet presAssocID="{6F262751-4DC4-487E-A09C-6834F8375DDA}" presName="sibTrans" presStyleCnt="0"/>
      <dgm:spPr/>
    </dgm:pt>
    <dgm:pt modelId="{22637E98-BE36-4043-A627-DD85036A2E1A}" type="pres">
      <dgm:prSet presAssocID="{30D4CF4C-AF7A-4CF0-991D-A8BE1AFD142F}" presName="compNode" presStyleCnt="0"/>
      <dgm:spPr/>
    </dgm:pt>
    <dgm:pt modelId="{3FF3E0E7-885A-4C3F-B327-F3B349303E98}" type="pres">
      <dgm:prSet presAssocID="{30D4CF4C-AF7A-4CF0-991D-A8BE1AFD142F}" presName="bgRect" presStyleLbl="bgShp" presStyleIdx="2" presStyleCnt="5"/>
      <dgm:spPr/>
    </dgm:pt>
    <dgm:pt modelId="{5E198914-69AA-466C-96FA-9DACC37DAB69}" type="pres">
      <dgm:prSet presAssocID="{30D4CF4C-AF7A-4CF0-991D-A8BE1AFD142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EF9EE48B-2954-4D63-AE43-880815C6C8E4}" type="pres">
      <dgm:prSet presAssocID="{30D4CF4C-AF7A-4CF0-991D-A8BE1AFD142F}" presName="spaceRect" presStyleCnt="0"/>
      <dgm:spPr/>
    </dgm:pt>
    <dgm:pt modelId="{FD28661C-1DBB-4317-AB92-114BEFFEFC20}" type="pres">
      <dgm:prSet presAssocID="{30D4CF4C-AF7A-4CF0-991D-A8BE1AFD142F}" presName="parTx" presStyleLbl="revTx" presStyleIdx="2" presStyleCnt="5">
        <dgm:presLayoutVars>
          <dgm:chMax val="0"/>
          <dgm:chPref val="0"/>
        </dgm:presLayoutVars>
      </dgm:prSet>
      <dgm:spPr/>
    </dgm:pt>
    <dgm:pt modelId="{6F48C211-1A63-44F1-80B9-B12DCE78F3C9}" type="pres">
      <dgm:prSet presAssocID="{650B52FC-C731-4787-A26C-77E4DD64A3DB}" presName="sibTrans" presStyleCnt="0"/>
      <dgm:spPr/>
    </dgm:pt>
    <dgm:pt modelId="{D1E77BE7-5E4C-46D7-802D-42A0540267B9}" type="pres">
      <dgm:prSet presAssocID="{742392F2-EB1C-4D12-971F-8122722FB491}" presName="compNode" presStyleCnt="0"/>
      <dgm:spPr/>
    </dgm:pt>
    <dgm:pt modelId="{633FA435-0BD3-4515-9C2C-FD9519C626EE}" type="pres">
      <dgm:prSet presAssocID="{742392F2-EB1C-4D12-971F-8122722FB491}" presName="bgRect" presStyleLbl="bgShp" presStyleIdx="3" presStyleCnt="5"/>
      <dgm:spPr/>
    </dgm:pt>
    <dgm:pt modelId="{AE26CC6C-92E7-444C-9DB4-F7242E8A5E80}" type="pres">
      <dgm:prSet presAssocID="{742392F2-EB1C-4D12-971F-8122722FB49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A431FBB1-24D2-4362-90FC-24F10BC3BE36}" type="pres">
      <dgm:prSet presAssocID="{742392F2-EB1C-4D12-971F-8122722FB491}" presName="spaceRect" presStyleCnt="0"/>
      <dgm:spPr/>
    </dgm:pt>
    <dgm:pt modelId="{9587B364-012C-40D2-B22A-85116C13075A}" type="pres">
      <dgm:prSet presAssocID="{742392F2-EB1C-4D12-971F-8122722FB491}" presName="parTx" presStyleLbl="revTx" presStyleIdx="3" presStyleCnt="5">
        <dgm:presLayoutVars>
          <dgm:chMax val="0"/>
          <dgm:chPref val="0"/>
        </dgm:presLayoutVars>
      </dgm:prSet>
      <dgm:spPr/>
    </dgm:pt>
    <dgm:pt modelId="{3322B7A2-6EA7-4CEB-825B-CA1463E0C250}" type="pres">
      <dgm:prSet presAssocID="{66D8CDA6-727F-4782-B407-FE1650531472}" presName="sibTrans" presStyleCnt="0"/>
      <dgm:spPr/>
    </dgm:pt>
    <dgm:pt modelId="{C79B5B2C-9D64-4115-B787-84540D2FDC88}" type="pres">
      <dgm:prSet presAssocID="{2DB431AE-8419-44F8-90D1-26BCCC07303B}" presName="compNode" presStyleCnt="0"/>
      <dgm:spPr/>
    </dgm:pt>
    <dgm:pt modelId="{C3580539-8113-4FAC-BD43-224984E7696D}" type="pres">
      <dgm:prSet presAssocID="{2DB431AE-8419-44F8-90D1-26BCCC07303B}" presName="bgRect" presStyleLbl="bgShp" presStyleIdx="4" presStyleCnt="5"/>
      <dgm:spPr/>
    </dgm:pt>
    <dgm:pt modelId="{4FD8C888-C452-43A8-9BAA-EA8CD087F0ED}" type="pres">
      <dgm:prSet presAssocID="{2DB431AE-8419-44F8-90D1-26BCCC07303B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187D2EB3-FAB7-475A-A8DF-01B7C8A85BA3}" type="pres">
      <dgm:prSet presAssocID="{2DB431AE-8419-44F8-90D1-26BCCC07303B}" presName="spaceRect" presStyleCnt="0"/>
      <dgm:spPr/>
    </dgm:pt>
    <dgm:pt modelId="{A3B05459-1541-489B-A0C4-1963994CCF89}" type="pres">
      <dgm:prSet presAssocID="{2DB431AE-8419-44F8-90D1-26BCCC07303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2C6DD02-13A5-46E9-BC2B-C5DB259AA55B}" srcId="{2AF6DA16-3C68-4DC7-B499-18CFD270B316}" destId="{6228325E-AFA3-4972-B707-CAB3562CF042}" srcOrd="1" destOrd="0" parTransId="{C1E14CC8-8F56-4D97-81D4-4BC652C86B0B}" sibTransId="{6F262751-4DC4-487E-A09C-6834F8375DDA}"/>
    <dgm:cxn modelId="{7619391A-7191-4634-9F35-A9D72A399273}" type="presOf" srcId="{2DB431AE-8419-44F8-90D1-26BCCC07303B}" destId="{A3B05459-1541-489B-A0C4-1963994CCF89}" srcOrd="0" destOrd="0" presId="urn:microsoft.com/office/officeart/2018/2/layout/IconVerticalSolidList"/>
    <dgm:cxn modelId="{96C62820-5D96-45EE-AC74-5B32499B8D94}" type="presOf" srcId="{2AF6DA16-3C68-4DC7-B499-18CFD270B316}" destId="{8F9A2AB9-2449-4364-A1E8-16420BF661D8}" srcOrd="0" destOrd="0" presId="urn:microsoft.com/office/officeart/2018/2/layout/IconVerticalSolidList"/>
    <dgm:cxn modelId="{7718392C-FDF8-4C5C-A59E-513CC2FC9AAF}" type="presOf" srcId="{0B84D470-D08B-42D8-B6A6-8184A4E669A0}" destId="{8F722C53-0FA4-4339-B02F-B5F3AD0575E2}" srcOrd="0" destOrd="0" presId="urn:microsoft.com/office/officeart/2018/2/layout/IconVerticalSolidList"/>
    <dgm:cxn modelId="{51EF706D-CC58-4677-9699-098D2F3591D4}" type="presOf" srcId="{742392F2-EB1C-4D12-971F-8122722FB491}" destId="{9587B364-012C-40D2-B22A-85116C13075A}" srcOrd="0" destOrd="0" presId="urn:microsoft.com/office/officeart/2018/2/layout/IconVerticalSolidList"/>
    <dgm:cxn modelId="{F3058A78-1B59-4F07-AD49-AA9D6532D931}" type="presOf" srcId="{30D4CF4C-AF7A-4CF0-991D-A8BE1AFD142F}" destId="{FD28661C-1DBB-4317-AB92-114BEFFEFC20}" srcOrd="0" destOrd="0" presId="urn:microsoft.com/office/officeart/2018/2/layout/IconVerticalSolidList"/>
    <dgm:cxn modelId="{752FA07F-9363-44C7-8B29-F82B17EE3DC3}" srcId="{2AF6DA16-3C68-4DC7-B499-18CFD270B316}" destId="{0B84D470-D08B-42D8-B6A6-8184A4E669A0}" srcOrd="0" destOrd="0" parTransId="{D52D31BC-4FEB-41CF-B5A1-293164F587DF}" sibTransId="{EE1BE7CE-9F0A-42C9-B035-20C67A5B3134}"/>
    <dgm:cxn modelId="{5655A887-88EC-4759-A238-9276556B58CA}" type="presOf" srcId="{6228325E-AFA3-4972-B707-CAB3562CF042}" destId="{A7ED2E47-52BD-46D5-8101-18AF917DF462}" srcOrd="0" destOrd="0" presId="urn:microsoft.com/office/officeart/2018/2/layout/IconVerticalSolidList"/>
    <dgm:cxn modelId="{CB2C949A-0E88-4EED-82BD-B16FD1F5A7CC}" srcId="{2AF6DA16-3C68-4DC7-B499-18CFD270B316}" destId="{30D4CF4C-AF7A-4CF0-991D-A8BE1AFD142F}" srcOrd="2" destOrd="0" parTransId="{1FCB7B51-55E1-4FC0-9DE8-74727CF24CC1}" sibTransId="{650B52FC-C731-4787-A26C-77E4DD64A3DB}"/>
    <dgm:cxn modelId="{3B6D8CBC-BC18-4002-9521-E7E3313F278F}" srcId="{2AF6DA16-3C68-4DC7-B499-18CFD270B316}" destId="{742392F2-EB1C-4D12-971F-8122722FB491}" srcOrd="3" destOrd="0" parTransId="{02ADF180-6CB3-4A27-AAC8-6AD7A8A3CB3A}" sibTransId="{66D8CDA6-727F-4782-B407-FE1650531472}"/>
    <dgm:cxn modelId="{F5E798C6-21CA-416A-9073-5745EC520D31}" srcId="{2AF6DA16-3C68-4DC7-B499-18CFD270B316}" destId="{2DB431AE-8419-44F8-90D1-26BCCC07303B}" srcOrd="4" destOrd="0" parTransId="{7D3EC165-BBC8-4468-AA32-B22C910F056A}" sibTransId="{E3790AFD-F5A4-4FC7-A60E-5FAF6276E68B}"/>
    <dgm:cxn modelId="{5E4C1F3F-A012-4E41-B8A0-BA584625AAF3}" type="presParOf" srcId="{8F9A2AB9-2449-4364-A1E8-16420BF661D8}" destId="{221431F3-DC89-4389-8536-4E8EDB8695F0}" srcOrd="0" destOrd="0" presId="urn:microsoft.com/office/officeart/2018/2/layout/IconVerticalSolidList"/>
    <dgm:cxn modelId="{BE22D3C6-2575-43FA-A5C2-C4890A333154}" type="presParOf" srcId="{221431F3-DC89-4389-8536-4E8EDB8695F0}" destId="{B7BEF8D1-468E-47D0-B0EF-68C4DA3509C1}" srcOrd="0" destOrd="0" presId="urn:microsoft.com/office/officeart/2018/2/layout/IconVerticalSolidList"/>
    <dgm:cxn modelId="{6996912B-6438-4D6C-BE51-C1F36A99BF5C}" type="presParOf" srcId="{221431F3-DC89-4389-8536-4E8EDB8695F0}" destId="{D3884703-8C3D-4852-9123-F58B8D50FFB9}" srcOrd="1" destOrd="0" presId="urn:microsoft.com/office/officeart/2018/2/layout/IconVerticalSolidList"/>
    <dgm:cxn modelId="{EA3FA81C-D236-4029-B5D6-7C6B08FEE607}" type="presParOf" srcId="{221431F3-DC89-4389-8536-4E8EDB8695F0}" destId="{92A7B2EF-B9F8-4788-9718-FD9A083CBF82}" srcOrd="2" destOrd="0" presId="urn:microsoft.com/office/officeart/2018/2/layout/IconVerticalSolidList"/>
    <dgm:cxn modelId="{E365F73F-DA1B-42C6-B9AF-8DB374FEBCD8}" type="presParOf" srcId="{221431F3-DC89-4389-8536-4E8EDB8695F0}" destId="{8F722C53-0FA4-4339-B02F-B5F3AD0575E2}" srcOrd="3" destOrd="0" presId="urn:microsoft.com/office/officeart/2018/2/layout/IconVerticalSolidList"/>
    <dgm:cxn modelId="{5C2EAE33-0E57-41EF-B376-DB171E114106}" type="presParOf" srcId="{8F9A2AB9-2449-4364-A1E8-16420BF661D8}" destId="{D8BD9D34-EB8D-48D9-80F7-546DB109511F}" srcOrd="1" destOrd="0" presId="urn:microsoft.com/office/officeart/2018/2/layout/IconVerticalSolidList"/>
    <dgm:cxn modelId="{D0E90924-F08E-45FE-AA5C-A81DA16D89EF}" type="presParOf" srcId="{8F9A2AB9-2449-4364-A1E8-16420BF661D8}" destId="{E86A65BD-DA8A-4254-AE0A-52FA699DA00A}" srcOrd="2" destOrd="0" presId="urn:microsoft.com/office/officeart/2018/2/layout/IconVerticalSolidList"/>
    <dgm:cxn modelId="{A0FD2E40-06E5-4314-B389-165133A5F369}" type="presParOf" srcId="{E86A65BD-DA8A-4254-AE0A-52FA699DA00A}" destId="{E8703D86-E4E7-4E18-A16C-B9E36B0289E6}" srcOrd="0" destOrd="0" presId="urn:microsoft.com/office/officeart/2018/2/layout/IconVerticalSolidList"/>
    <dgm:cxn modelId="{794BE812-A9DB-49FE-B04C-AC493340198C}" type="presParOf" srcId="{E86A65BD-DA8A-4254-AE0A-52FA699DA00A}" destId="{1EAE11CB-5FB1-4C70-B3E8-4537EDAE70A3}" srcOrd="1" destOrd="0" presId="urn:microsoft.com/office/officeart/2018/2/layout/IconVerticalSolidList"/>
    <dgm:cxn modelId="{A61181F1-3FCB-46FE-A6A5-0D02FC5E619D}" type="presParOf" srcId="{E86A65BD-DA8A-4254-AE0A-52FA699DA00A}" destId="{BD55B0B3-F3B8-4FEB-AA20-7C9B4DF27DC6}" srcOrd="2" destOrd="0" presId="urn:microsoft.com/office/officeart/2018/2/layout/IconVerticalSolidList"/>
    <dgm:cxn modelId="{25DBA6C5-BEA6-40FB-92E8-CD7E7019C81F}" type="presParOf" srcId="{E86A65BD-DA8A-4254-AE0A-52FA699DA00A}" destId="{A7ED2E47-52BD-46D5-8101-18AF917DF462}" srcOrd="3" destOrd="0" presId="urn:microsoft.com/office/officeart/2018/2/layout/IconVerticalSolidList"/>
    <dgm:cxn modelId="{0DA63668-1025-4973-8EDF-EB6B0FD81DDD}" type="presParOf" srcId="{8F9A2AB9-2449-4364-A1E8-16420BF661D8}" destId="{9D357FAB-B179-469C-8D2A-485FE2BFE894}" srcOrd="3" destOrd="0" presId="urn:microsoft.com/office/officeart/2018/2/layout/IconVerticalSolidList"/>
    <dgm:cxn modelId="{D058CD6A-D4FE-421D-81A5-5DC75BCC2BE4}" type="presParOf" srcId="{8F9A2AB9-2449-4364-A1E8-16420BF661D8}" destId="{22637E98-BE36-4043-A627-DD85036A2E1A}" srcOrd="4" destOrd="0" presId="urn:microsoft.com/office/officeart/2018/2/layout/IconVerticalSolidList"/>
    <dgm:cxn modelId="{A3CD0CBF-C486-4F5D-B5DC-9FA6BB965983}" type="presParOf" srcId="{22637E98-BE36-4043-A627-DD85036A2E1A}" destId="{3FF3E0E7-885A-4C3F-B327-F3B349303E98}" srcOrd="0" destOrd="0" presId="urn:microsoft.com/office/officeart/2018/2/layout/IconVerticalSolidList"/>
    <dgm:cxn modelId="{902EBC6A-6C28-440B-8DD1-1C4CB8F1CCED}" type="presParOf" srcId="{22637E98-BE36-4043-A627-DD85036A2E1A}" destId="{5E198914-69AA-466C-96FA-9DACC37DAB69}" srcOrd="1" destOrd="0" presId="urn:microsoft.com/office/officeart/2018/2/layout/IconVerticalSolidList"/>
    <dgm:cxn modelId="{0B922C46-B564-4167-B072-1751712D8726}" type="presParOf" srcId="{22637E98-BE36-4043-A627-DD85036A2E1A}" destId="{EF9EE48B-2954-4D63-AE43-880815C6C8E4}" srcOrd="2" destOrd="0" presId="urn:microsoft.com/office/officeart/2018/2/layout/IconVerticalSolidList"/>
    <dgm:cxn modelId="{B6E0ABC0-27F8-431E-A563-BCC6E1336B0F}" type="presParOf" srcId="{22637E98-BE36-4043-A627-DD85036A2E1A}" destId="{FD28661C-1DBB-4317-AB92-114BEFFEFC20}" srcOrd="3" destOrd="0" presId="urn:microsoft.com/office/officeart/2018/2/layout/IconVerticalSolidList"/>
    <dgm:cxn modelId="{FB1CB643-30E0-4EFD-B987-C6FAD3397E9C}" type="presParOf" srcId="{8F9A2AB9-2449-4364-A1E8-16420BF661D8}" destId="{6F48C211-1A63-44F1-80B9-B12DCE78F3C9}" srcOrd="5" destOrd="0" presId="urn:microsoft.com/office/officeart/2018/2/layout/IconVerticalSolidList"/>
    <dgm:cxn modelId="{27BE4929-AE3F-4929-9ECA-185B927F911F}" type="presParOf" srcId="{8F9A2AB9-2449-4364-A1E8-16420BF661D8}" destId="{D1E77BE7-5E4C-46D7-802D-42A0540267B9}" srcOrd="6" destOrd="0" presId="urn:microsoft.com/office/officeart/2018/2/layout/IconVerticalSolidList"/>
    <dgm:cxn modelId="{C95DAB5E-0805-465E-8AB2-62AB7F4B46CF}" type="presParOf" srcId="{D1E77BE7-5E4C-46D7-802D-42A0540267B9}" destId="{633FA435-0BD3-4515-9C2C-FD9519C626EE}" srcOrd="0" destOrd="0" presId="urn:microsoft.com/office/officeart/2018/2/layout/IconVerticalSolidList"/>
    <dgm:cxn modelId="{EC231DD2-6944-4629-B428-47CFB8FB99A4}" type="presParOf" srcId="{D1E77BE7-5E4C-46D7-802D-42A0540267B9}" destId="{AE26CC6C-92E7-444C-9DB4-F7242E8A5E80}" srcOrd="1" destOrd="0" presId="urn:microsoft.com/office/officeart/2018/2/layout/IconVerticalSolidList"/>
    <dgm:cxn modelId="{0A3AB31E-778D-4B1C-BED3-B012889E8168}" type="presParOf" srcId="{D1E77BE7-5E4C-46D7-802D-42A0540267B9}" destId="{A431FBB1-24D2-4362-90FC-24F10BC3BE36}" srcOrd="2" destOrd="0" presId="urn:microsoft.com/office/officeart/2018/2/layout/IconVerticalSolidList"/>
    <dgm:cxn modelId="{7485FECF-4FB3-4B96-BBE5-844D478268AF}" type="presParOf" srcId="{D1E77BE7-5E4C-46D7-802D-42A0540267B9}" destId="{9587B364-012C-40D2-B22A-85116C13075A}" srcOrd="3" destOrd="0" presId="urn:microsoft.com/office/officeart/2018/2/layout/IconVerticalSolidList"/>
    <dgm:cxn modelId="{383C45A6-DB96-4E39-BEB1-1924218592F9}" type="presParOf" srcId="{8F9A2AB9-2449-4364-A1E8-16420BF661D8}" destId="{3322B7A2-6EA7-4CEB-825B-CA1463E0C250}" srcOrd="7" destOrd="0" presId="urn:microsoft.com/office/officeart/2018/2/layout/IconVerticalSolidList"/>
    <dgm:cxn modelId="{86C47864-021A-4AEF-89D6-804D52978FC6}" type="presParOf" srcId="{8F9A2AB9-2449-4364-A1E8-16420BF661D8}" destId="{C79B5B2C-9D64-4115-B787-84540D2FDC88}" srcOrd="8" destOrd="0" presId="urn:microsoft.com/office/officeart/2018/2/layout/IconVerticalSolidList"/>
    <dgm:cxn modelId="{5E6B660C-08E2-4A7F-8423-2E7DE40073D0}" type="presParOf" srcId="{C79B5B2C-9D64-4115-B787-84540D2FDC88}" destId="{C3580539-8113-4FAC-BD43-224984E7696D}" srcOrd="0" destOrd="0" presId="urn:microsoft.com/office/officeart/2018/2/layout/IconVerticalSolidList"/>
    <dgm:cxn modelId="{52A6E53A-4248-48B0-9194-2468636F952E}" type="presParOf" srcId="{C79B5B2C-9D64-4115-B787-84540D2FDC88}" destId="{4FD8C888-C452-43A8-9BAA-EA8CD087F0ED}" srcOrd="1" destOrd="0" presId="urn:microsoft.com/office/officeart/2018/2/layout/IconVerticalSolidList"/>
    <dgm:cxn modelId="{8C5F45C3-1B4A-49CD-89CB-06041226F1EC}" type="presParOf" srcId="{C79B5B2C-9D64-4115-B787-84540D2FDC88}" destId="{187D2EB3-FAB7-475A-A8DF-01B7C8A85BA3}" srcOrd="2" destOrd="0" presId="urn:microsoft.com/office/officeart/2018/2/layout/IconVerticalSolidList"/>
    <dgm:cxn modelId="{E154D186-B136-42DE-ACF4-49915B512B0D}" type="presParOf" srcId="{C79B5B2C-9D64-4115-B787-84540D2FDC88}" destId="{A3B05459-1541-489B-A0C4-1963994CCF8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B4F654-742F-483A-A80D-20FD5762A02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D932DCA-3101-4771-965C-989BDC298DB3}">
      <dgm:prSet/>
      <dgm:spPr/>
      <dgm:t>
        <a:bodyPr/>
        <a:lstStyle/>
        <a:p>
          <a:r>
            <a:rPr lang="cs-CZ"/>
            <a:t>Nemedicínské faktory ovlivňující zdraví</a:t>
          </a:r>
          <a:endParaRPr lang="en-US"/>
        </a:p>
      </dgm:t>
    </dgm:pt>
    <dgm:pt modelId="{C89FA752-0C91-4438-97F4-9F9ABA1B93AF}" type="parTrans" cxnId="{24C49000-E34E-4359-8E8F-A5F7170F614C}">
      <dgm:prSet/>
      <dgm:spPr/>
      <dgm:t>
        <a:bodyPr/>
        <a:lstStyle/>
        <a:p>
          <a:endParaRPr lang="en-US"/>
        </a:p>
      </dgm:t>
    </dgm:pt>
    <dgm:pt modelId="{1AD9DB9D-9C04-483B-B3C9-B5B3ECDED588}" type="sibTrans" cxnId="{24C49000-E34E-4359-8E8F-A5F7170F614C}">
      <dgm:prSet/>
      <dgm:spPr/>
      <dgm:t>
        <a:bodyPr/>
        <a:lstStyle/>
        <a:p>
          <a:endParaRPr lang="en-US"/>
        </a:p>
      </dgm:t>
    </dgm:pt>
    <dgm:pt modelId="{0A6D1164-73A8-46D7-92D8-3ED634BCA37C}">
      <dgm:prSet/>
      <dgm:spPr/>
      <dgm:t>
        <a:bodyPr/>
        <a:lstStyle/>
        <a:p>
          <a:r>
            <a:rPr lang="cs-CZ"/>
            <a:t>Například příjem, vzdělání, bydlení, přístup ke zdraví</a:t>
          </a:r>
          <a:endParaRPr lang="en-US"/>
        </a:p>
      </dgm:t>
    </dgm:pt>
    <dgm:pt modelId="{C4314744-6F51-462D-B796-F31A2FE52701}" type="parTrans" cxnId="{02320F49-5FFB-4456-88E3-AB00A73EEACB}">
      <dgm:prSet/>
      <dgm:spPr/>
      <dgm:t>
        <a:bodyPr/>
        <a:lstStyle/>
        <a:p>
          <a:endParaRPr lang="en-US"/>
        </a:p>
      </dgm:t>
    </dgm:pt>
    <dgm:pt modelId="{8DB15786-01BD-4FF5-B5EE-C50041DE0F83}" type="sibTrans" cxnId="{02320F49-5FFB-4456-88E3-AB00A73EEACB}">
      <dgm:prSet/>
      <dgm:spPr/>
      <dgm:t>
        <a:bodyPr/>
        <a:lstStyle/>
        <a:p>
          <a:endParaRPr lang="en-US"/>
        </a:p>
      </dgm:t>
    </dgm:pt>
    <dgm:pt modelId="{8AAEF477-8786-4EF6-B724-19D81909154C}">
      <dgm:prSet/>
      <dgm:spPr/>
      <dgm:t>
        <a:bodyPr/>
        <a:lstStyle/>
        <a:p>
          <a:r>
            <a:rPr lang="cs-CZ"/>
            <a:t>Také politický a ekonomický systém, sociální normy, kulturní normy</a:t>
          </a:r>
          <a:endParaRPr lang="en-US"/>
        </a:p>
      </dgm:t>
    </dgm:pt>
    <dgm:pt modelId="{FDA27567-3B79-46CD-865F-677EA9F7139D}" type="parTrans" cxnId="{4871A59D-025D-4961-AEC0-7132771B31F8}">
      <dgm:prSet/>
      <dgm:spPr/>
      <dgm:t>
        <a:bodyPr/>
        <a:lstStyle/>
        <a:p>
          <a:endParaRPr lang="en-US"/>
        </a:p>
      </dgm:t>
    </dgm:pt>
    <dgm:pt modelId="{1A45232D-C3B1-4378-8B17-05956A9C5B15}" type="sibTrans" cxnId="{4871A59D-025D-4961-AEC0-7132771B31F8}">
      <dgm:prSet/>
      <dgm:spPr/>
      <dgm:t>
        <a:bodyPr/>
        <a:lstStyle/>
        <a:p>
          <a:endParaRPr lang="en-US"/>
        </a:p>
      </dgm:t>
    </dgm:pt>
    <dgm:pt modelId="{5B7E26FD-73DC-476C-9C87-8093A9536353}" type="pres">
      <dgm:prSet presAssocID="{FFB4F654-742F-483A-A80D-20FD5762A024}" presName="linear" presStyleCnt="0">
        <dgm:presLayoutVars>
          <dgm:animLvl val="lvl"/>
          <dgm:resizeHandles val="exact"/>
        </dgm:presLayoutVars>
      </dgm:prSet>
      <dgm:spPr/>
    </dgm:pt>
    <dgm:pt modelId="{F12F7A9E-F66C-4D5D-B1A8-8C493E77F21E}" type="pres">
      <dgm:prSet presAssocID="{6D932DCA-3101-4771-965C-989BDC298D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E537CE7-329E-44F0-AE73-1709899E684C}" type="pres">
      <dgm:prSet presAssocID="{1AD9DB9D-9C04-483B-B3C9-B5B3ECDED588}" presName="spacer" presStyleCnt="0"/>
      <dgm:spPr/>
    </dgm:pt>
    <dgm:pt modelId="{E14F113C-8D76-4AD3-8C7A-113C5638562B}" type="pres">
      <dgm:prSet presAssocID="{0A6D1164-73A8-46D7-92D8-3ED634BCA37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F873C9B-78D9-4D58-A3B9-351FCDABC3A1}" type="pres">
      <dgm:prSet presAssocID="{8DB15786-01BD-4FF5-B5EE-C50041DE0F83}" presName="spacer" presStyleCnt="0"/>
      <dgm:spPr/>
    </dgm:pt>
    <dgm:pt modelId="{E2970A25-956D-44C6-9ED0-E61FD57D6413}" type="pres">
      <dgm:prSet presAssocID="{8AAEF477-8786-4EF6-B724-19D81909154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4C49000-E34E-4359-8E8F-A5F7170F614C}" srcId="{FFB4F654-742F-483A-A80D-20FD5762A024}" destId="{6D932DCA-3101-4771-965C-989BDC298DB3}" srcOrd="0" destOrd="0" parTransId="{C89FA752-0C91-4438-97F4-9F9ABA1B93AF}" sibTransId="{1AD9DB9D-9C04-483B-B3C9-B5B3ECDED588}"/>
    <dgm:cxn modelId="{C4B79F11-2CA0-4AC0-9396-DEBEAFB076BE}" type="presOf" srcId="{FFB4F654-742F-483A-A80D-20FD5762A024}" destId="{5B7E26FD-73DC-476C-9C87-8093A9536353}" srcOrd="0" destOrd="0" presId="urn:microsoft.com/office/officeart/2005/8/layout/vList2"/>
    <dgm:cxn modelId="{18EB3F63-6E11-4F27-9B3E-64AFBD5A28F4}" type="presOf" srcId="{8AAEF477-8786-4EF6-B724-19D81909154C}" destId="{E2970A25-956D-44C6-9ED0-E61FD57D6413}" srcOrd="0" destOrd="0" presId="urn:microsoft.com/office/officeart/2005/8/layout/vList2"/>
    <dgm:cxn modelId="{A1B4A345-1DCE-4829-990A-58B5A6C85B8B}" type="presOf" srcId="{6D932DCA-3101-4771-965C-989BDC298DB3}" destId="{F12F7A9E-F66C-4D5D-B1A8-8C493E77F21E}" srcOrd="0" destOrd="0" presId="urn:microsoft.com/office/officeart/2005/8/layout/vList2"/>
    <dgm:cxn modelId="{02320F49-5FFB-4456-88E3-AB00A73EEACB}" srcId="{FFB4F654-742F-483A-A80D-20FD5762A024}" destId="{0A6D1164-73A8-46D7-92D8-3ED634BCA37C}" srcOrd="1" destOrd="0" parTransId="{C4314744-6F51-462D-B796-F31A2FE52701}" sibTransId="{8DB15786-01BD-4FF5-B5EE-C50041DE0F83}"/>
    <dgm:cxn modelId="{4871A59D-025D-4961-AEC0-7132771B31F8}" srcId="{FFB4F654-742F-483A-A80D-20FD5762A024}" destId="{8AAEF477-8786-4EF6-B724-19D81909154C}" srcOrd="2" destOrd="0" parTransId="{FDA27567-3B79-46CD-865F-677EA9F7139D}" sibTransId="{1A45232D-C3B1-4378-8B17-05956A9C5B15}"/>
    <dgm:cxn modelId="{399289A8-E3CD-44C2-97C9-BBD6C1C70026}" type="presOf" srcId="{0A6D1164-73A8-46D7-92D8-3ED634BCA37C}" destId="{E14F113C-8D76-4AD3-8C7A-113C5638562B}" srcOrd="0" destOrd="0" presId="urn:microsoft.com/office/officeart/2005/8/layout/vList2"/>
    <dgm:cxn modelId="{F953905F-0781-4E09-A3C4-409CCDF90E1F}" type="presParOf" srcId="{5B7E26FD-73DC-476C-9C87-8093A9536353}" destId="{F12F7A9E-F66C-4D5D-B1A8-8C493E77F21E}" srcOrd="0" destOrd="0" presId="urn:microsoft.com/office/officeart/2005/8/layout/vList2"/>
    <dgm:cxn modelId="{605C2490-1832-4AEF-88E5-9DAC8EB6476F}" type="presParOf" srcId="{5B7E26FD-73DC-476C-9C87-8093A9536353}" destId="{5E537CE7-329E-44F0-AE73-1709899E684C}" srcOrd="1" destOrd="0" presId="urn:microsoft.com/office/officeart/2005/8/layout/vList2"/>
    <dgm:cxn modelId="{8F590FDF-86CB-4B44-B50D-972932BD209F}" type="presParOf" srcId="{5B7E26FD-73DC-476C-9C87-8093A9536353}" destId="{E14F113C-8D76-4AD3-8C7A-113C5638562B}" srcOrd="2" destOrd="0" presId="urn:microsoft.com/office/officeart/2005/8/layout/vList2"/>
    <dgm:cxn modelId="{56593D16-92A9-4D1B-8FB2-2BD6DCD2D9B2}" type="presParOf" srcId="{5B7E26FD-73DC-476C-9C87-8093A9536353}" destId="{7F873C9B-78D9-4D58-A3B9-351FCDABC3A1}" srcOrd="3" destOrd="0" presId="urn:microsoft.com/office/officeart/2005/8/layout/vList2"/>
    <dgm:cxn modelId="{10C36B3F-3AB6-4EB2-8A55-6AACD8871D15}" type="presParOf" srcId="{5B7E26FD-73DC-476C-9C87-8093A9536353}" destId="{E2970A25-956D-44C6-9ED0-E61FD57D641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00C6CE-C511-4C22-8487-A44E7F859C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C2ED726-0216-4246-847D-518947DE2573}">
      <dgm:prSet/>
      <dgm:spPr/>
      <dgm:t>
        <a:bodyPr/>
        <a:lstStyle/>
        <a:p>
          <a:r>
            <a:rPr lang="cs-CZ"/>
            <a:t>Sociální faktory mají vliv na existující rozdíly ve zdravotních ukazatelích</a:t>
          </a:r>
          <a:endParaRPr lang="en-US"/>
        </a:p>
      </dgm:t>
    </dgm:pt>
    <dgm:pt modelId="{A869E948-43CD-481C-A631-322998034431}" type="parTrans" cxnId="{1DADE9B7-29E9-4918-A5A3-DD9E69B3731E}">
      <dgm:prSet/>
      <dgm:spPr/>
      <dgm:t>
        <a:bodyPr/>
        <a:lstStyle/>
        <a:p>
          <a:endParaRPr lang="en-US"/>
        </a:p>
      </dgm:t>
    </dgm:pt>
    <dgm:pt modelId="{457CF956-1116-4717-BCE4-25959C429B2F}" type="sibTrans" cxnId="{1DADE9B7-29E9-4918-A5A3-DD9E69B3731E}">
      <dgm:prSet/>
      <dgm:spPr/>
      <dgm:t>
        <a:bodyPr/>
        <a:lstStyle/>
        <a:p>
          <a:endParaRPr lang="en-US"/>
        </a:p>
      </dgm:t>
    </dgm:pt>
    <dgm:pt modelId="{F290A494-7690-4B4E-A4EA-5BB1C222EA79}">
      <dgm:prSet/>
      <dgm:spPr/>
      <dgm:t>
        <a:bodyPr/>
        <a:lstStyle/>
        <a:p>
          <a:r>
            <a:rPr lang="cs-CZ"/>
            <a:t>Nerovnosti, které se dají ovlivnit (dá se jim předcházet)</a:t>
          </a:r>
          <a:endParaRPr lang="en-US"/>
        </a:p>
      </dgm:t>
    </dgm:pt>
    <dgm:pt modelId="{14FFD453-159A-4FAC-95F0-9E7903DC523F}" type="parTrans" cxnId="{9E249E39-AA19-4283-BC9B-16C03B8A9FB3}">
      <dgm:prSet/>
      <dgm:spPr/>
      <dgm:t>
        <a:bodyPr/>
        <a:lstStyle/>
        <a:p>
          <a:endParaRPr lang="en-US"/>
        </a:p>
      </dgm:t>
    </dgm:pt>
    <dgm:pt modelId="{27BC5BB9-F678-4891-B0E8-8106F505FC9D}" type="sibTrans" cxnId="{9E249E39-AA19-4283-BC9B-16C03B8A9FB3}">
      <dgm:prSet/>
      <dgm:spPr/>
      <dgm:t>
        <a:bodyPr/>
        <a:lstStyle/>
        <a:p>
          <a:endParaRPr lang="en-US"/>
        </a:p>
      </dgm:t>
    </dgm:pt>
    <dgm:pt modelId="{82C0E82A-CC7F-418C-8D04-4273227D2CAD}">
      <dgm:prSet/>
      <dgm:spPr/>
      <dgm:t>
        <a:bodyPr/>
        <a:lstStyle/>
        <a:p>
          <a:r>
            <a:rPr lang="cs-CZ"/>
            <a:t>Rozpoznání sociálních determinant pomůže v cílení prevence/intervence</a:t>
          </a:r>
          <a:endParaRPr lang="en-US"/>
        </a:p>
      </dgm:t>
    </dgm:pt>
    <dgm:pt modelId="{7679FB19-CA0A-4209-9E88-10FEA172B021}" type="parTrans" cxnId="{A262E546-5EA0-453F-8886-DB3DF486152F}">
      <dgm:prSet/>
      <dgm:spPr/>
      <dgm:t>
        <a:bodyPr/>
        <a:lstStyle/>
        <a:p>
          <a:endParaRPr lang="en-US"/>
        </a:p>
      </dgm:t>
    </dgm:pt>
    <dgm:pt modelId="{9921922E-CE17-47FE-8269-355E1CF61102}" type="sibTrans" cxnId="{A262E546-5EA0-453F-8886-DB3DF486152F}">
      <dgm:prSet/>
      <dgm:spPr/>
      <dgm:t>
        <a:bodyPr/>
        <a:lstStyle/>
        <a:p>
          <a:endParaRPr lang="en-US"/>
        </a:p>
      </dgm:t>
    </dgm:pt>
    <dgm:pt modelId="{5C356C94-98CE-4ABF-BBA2-56D80F6DBA1D}">
      <dgm:prSet/>
      <dgm:spPr/>
      <dgm:t>
        <a:bodyPr/>
        <a:lstStyle/>
        <a:p>
          <a:r>
            <a:rPr lang="cs-CZ"/>
            <a:t>Příklady</a:t>
          </a:r>
          <a:endParaRPr lang="en-US"/>
        </a:p>
      </dgm:t>
    </dgm:pt>
    <dgm:pt modelId="{9A8CEAE8-40E6-40D5-89B1-E59A32C45364}" type="parTrans" cxnId="{CCEEE517-7119-4C86-BCF4-59145295D365}">
      <dgm:prSet/>
      <dgm:spPr/>
      <dgm:t>
        <a:bodyPr/>
        <a:lstStyle/>
        <a:p>
          <a:endParaRPr lang="en-US"/>
        </a:p>
      </dgm:t>
    </dgm:pt>
    <dgm:pt modelId="{C22FA74F-E095-4EE8-BC12-1AABCB658ED1}" type="sibTrans" cxnId="{CCEEE517-7119-4C86-BCF4-59145295D365}">
      <dgm:prSet/>
      <dgm:spPr/>
      <dgm:t>
        <a:bodyPr/>
        <a:lstStyle/>
        <a:p>
          <a:endParaRPr lang="en-US"/>
        </a:p>
      </dgm:t>
    </dgm:pt>
    <dgm:pt modelId="{0B1396F9-FCC8-45C2-A272-D5F250FCDB37}">
      <dgm:prSet/>
      <dgm:spPr/>
      <dgm:t>
        <a:bodyPr/>
        <a:lstStyle/>
        <a:p>
          <a:r>
            <a:rPr lang="cs-CZ" dirty="0"/>
            <a:t>Dětská úmrtnost</a:t>
          </a:r>
          <a:endParaRPr lang="en-US" dirty="0"/>
        </a:p>
      </dgm:t>
    </dgm:pt>
    <dgm:pt modelId="{739AE5D4-900D-4B7B-A596-0E6715D5D678}" type="parTrans" cxnId="{0D3EA098-3F6E-4AFE-B25A-2450A4ED0D74}">
      <dgm:prSet/>
      <dgm:spPr/>
      <dgm:t>
        <a:bodyPr/>
        <a:lstStyle/>
        <a:p>
          <a:endParaRPr lang="en-US"/>
        </a:p>
      </dgm:t>
    </dgm:pt>
    <dgm:pt modelId="{61BE2CEA-242B-47D4-BA3E-32CA5E05280F}" type="sibTrans" cxnId="{0D3EA098-3F6E-4AFE-B25A-2450A4ED0D74}">
      <dgm:prSet/>
      <dgm:spPr/>
      <dgm:t>
        <a:bodyPr/>
        <a:lstStyle/>
        <a:p>
          <a:endParaRPr lang="en-US"/>
        </a:p>
      </dgm:t>
    </dgm:pt>
    <dgm:pt modelId="{3E530625-AB38-4426-8CF9-38C11A553EE2}">
      <dgm:prSet/>
      <dgm:spPr/>
      <dgm:t>
        <a:bodyPr/>
        <a:lstStyle/>
        <a:p>
          <a:r>
            <a:rPr lang="cs-CZ"/>
            <a:t>Duševní onemocnění</a:t>
          </a:r>
          <a:endParaRPr lang="en-US"/>
        </a:p>
      </dgm:t>
    </dgm:pt>
    <dgm:pt modelId="{4C652A02-393C-43E0-A96B-583D5D7DB41C}" type="parTrans" cxnId="{0928400C-D3FD-4277-8ADD-A47C838AC409}">
      <dgm:prSet/>
      <dgm:spPr/>
      <dgm:t>
        <a:bodyPr/>
        <a:lstStyle/>
        <a:p>
          <a:endParaRPr lang="en-US"/>
        </a:p>
      </dgm:t>
    </dgm:pt>
    <dgm:pt modelId="{BA5CCDFA-DB78-4DF9-B766-1D2F48FBC441}" type="sibTrans" cxnId="{0928400C-D3FD-4277-8ADD-A47C838AC409}">
      <dgm:prSet/>
      <dgm:spPr/>
      <dgm:t>
        <a:bodyPr/>
        <a:lstStyle/>
        <a:p>
          <a:endParaRPr lang="en-US"/>
        </a:p>
      </dgm:t>
    </dgm:pt>
    <dgm:pt modelId="{CB9D33E1-D0A6-471A-B626-8AA934D51B8B}">
      <dgm:prSet/>
      <dgm:spPr/>
      <dgm:t>
        <a:bodyPr/>
        <a:lstStyle/>
        <a:p>
          <a:r>
            <a:rPr lang="cs-CZ"/>
            <a:t>Kardiovaskulární onemocnění</a:t>
          </a:r>
          <a:endParaRPr lang="en-US"/>
        </a:p>
      </dgm:t>
    </dgm:pt>
    <dgm:pt modelId="{EEC6F395-3552-4CA6-ABAA-F3DF9383BE7C}" type="parTrans" cxnId="{D8DF5315-5771-4D8D-AA2C-C1A74BBBE709}">
      <dgm:prSet/>
      <dgm:spPr/>
      <dgm:t>
        <a:bodyPr/>
        <a:lstStyle/>
        <a:p>
          <a:endParaRPr lang="en-US"/>
        </a:p>
      </dgm:t>
    </dgm:pt>
    <dgm:pt modelId="{F8870F2C-6B92-4624-B0B6-7383A7641481}" type="sibTrans" cxnId="{D8DF5315-5771-4D8D-AA2C-C1A74BBBE709}">
      <dgm:prSet/>
      <dgm:spPr/>
      <dgm:t>
        <a:bodyPr/>
        <a:lstStyle/>
        <a:p>
          <a:endParaRPr lang="en-US"/>
        </a:p>
      </dgm:t>
    </dgm:pt>
    <dgm:pt modelId="{2D43F53F-E504-4F9B-BE82-04CB830F86F1}" type="pres">
      <dgm:prSet presAssocID="{9000C6CE-C511-4C22-8487-A44E7F859C32}" presName="linear" presStyleCnt="0">
        <dgm:presLayoutVars>
          <dgm:animLvl val="lvl"/>
          <dgm:resizeHandles val="exact"/>
        </dgm:presLayoutVars>
      </dgm:prSet>
      <dgm:spPr/>
    </dgm:pt>
    <dgm:pt modelId="{07B0753F-0C18-44FB-B0DF-75ADA23BDCA4}" type="pres">
      <dgm:prSet presAssocID="{7C2ED726-0216-4246-847D-518947DE257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3CCA71A-FB11-4CD4-905A-E960BBA21620}" type="pres">
      <dgm:prSet presAssocID="{457CF956-1116-4717-BCE4-25959C429B2F}" presName="spacer" presStyleCnt="0"/>
      <dgm:spPr/>
    </dgm:pt>
    <dgm:pt modelId="{7DE55991-6D3F-42EA-ADC5-8C06F3AC80D8}" type="pres">
      <dgm:prSet presAssocID="{F290A494-7690-4B4E-A4EA-5BB1C222EA7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662258E-C810-40D2-880F-5453B7274048}" type="pres">
      <dgm:prSet presAssocID="{27BC5BB9-F678-4891-B0E8-8106F505FC9D}" presName="spacer" presStyleCnt="0"/>
      <dgm:spPr/>
    </dgm:pt>
    <dgm:pt modelId="{DA847B1E-534C-46BE-9703-18BE125A0871}" type="pres">
      <dgm:prSet presAssocID="{82C0E82A-CC7F-418C-8D04-4273227D2CA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F78B7C8-E214-469C-85A7-87618D65159E}" type="pres">
      <dgm:prSet presAssocID="{9921922E-CE17-47FE-8269-355E1CF61102}" presName="spacer" presStyleCnt="0"/>
      <dgm:spPr/>
    </dgm:pt>
    <dgm:pt modelId="{AB20E39A-D807-48EA-8ABC-8E30789F4CA2}" type="pres">
      <dgm:prSet presAssocID="{5C356C94-98CE-4ABF-BBA2-56D80F6DBA1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7A19A72-EA65-4F47-80AF-ACE5F713BBBD}" type="pres">
      <dgm:prSet presAssocID="{5C356C94-98CE-4ABF-BBA2-56D80F6DBA1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928400C-D3FD-4277-8ADD-A47C838AC409}" srcId="{5C356C94-98CE-4ABF-BBA2-56D80F6DBA1D}" destId="{3E530625-AB38-4426-8CF9-38C11A553EE2}" srcOrd="1" destOrd="0" parTransId="{4C652A02-393C-43E0-A96B-583D5D7DB41C}" sibTransId="{BA5CCDFA-DB78-4DF9-B766-1D2F48FBC441}"/>
    <dgm:cxn modelId="{D8DF5315-5771-4D8D-AA2C-C1A74BBBE709}" srcId="{5C356C94-98CE-4ABF-BBA2-56D80F6DBA1D}" destId="{CB9D33E1-D0A6-471A-B626-8AA934D51B8B}" srcOrd="2" destOrd="0" parTransId="{EEC6F395-3552-4CA6-ABAA-F3DF9383BE7C}" sibTransId="{F8870F2C-6B92-4624-B0B6-7383A7641481}"/>
    <dgm:cxn modelId="{CCEEE517-7119-4C86-BCF4-59145295D365}" srcId="{9000C6CE-C511-4C22-8487-A44E7F859C32}" destId="{5C356C94-98CE-4ABF-BBA2-56D80F6DBA1D}" srcOrd="3" destOrd="0" parTransId="{9A8CEAE8-40E6-40D5-89B1-E59A32C45364}" sibTransId="{C22FA74F-E095-4EE8-BC12-1AABCB658ED1}"/>
    <dgm:cxn modelId="{9E249E39-AA19-4283-BC9B-16C03B8A9FB3}" srcId="{9000C6CE-C511-4C22-8487-A44E7F859C32}" destId="{F290A494-7690-4B4E-A4EA-5BB1C222EA79}" srcOrd="1" destOrd="0" parTransId="{14FFD453-159A-4FAC-95F0-9E7903DC523F}" sibTransId="{27BC5BB9-F678-4891-B0E8-8106F505FC9D}"/>
    <dgm:cxn modelId="{94FD2762-E2AB-497A-A51A-D282ECD969BD}" type="presOf" srcId="{5C356C94-98CE-4ABF-BBA2-56D80F6DBA1D}" destId="{AB20E39A-D807-48EA-8ABC-8E30789F4CA2}" srcOrd="0" destOrd="0" presId="urn:microsoft.com/office/officeart/2005/8/layout/vList2"/>
    <dgm:cxn modelId="{A262E546-5EA0-453F-8886-DB3DF486152F}" srcId="{9000C6CE-C511-4C22-8487-A44E7F859C32}" destId="{82C0E82A-CC7F-418C-8D04-4273227D2CAD}" srcOrd="2" destOrd="0" parTransId="{7679FB19-CA0A-4209-9E88-10FEA172B021}" sibTransId="{9921922E-CE17-47FE-8269-355E1CF61102}"/>
    <dgm:cxn modelId="{E7203A4E-F234-41C5-A450-E15CBCFBBAD7}" type="presOf" srcId="{7C2ED726-0216-4246-847D-518947DE2573}" destId="{07B0753F-0C18-44FB-B0DF-75ADA23BDCA4}" srcOrd="0" destOrd="0" presId="urn:microsoft.com/office/officeart/2005/8/layout/vList2"/>
    <dgm:cxn modelId="{0AD2B252-2818-4596-8CB9-79202AF084B3}" type="presOf" srcId="{82C0E82A-CC7F-418C-8D04-4273227D2CAD}" destId="{DA847B1E-534C-46BE-9703-18BE125A0871}" srcOrd="0" destOrd="0" presId="urn:microsoft.com/office/officeart/2005/8/layout/vList2"/>
    <dgm:cxn modelId="{32667873-9DEC-4501-8441-BF4F3FB1976A}" type="presOf" srcId="{3E530625-AB38-4426-8CF9-38C11A553EE2}" destId="{57A19A72-EA65-4F47-80AF-ACE5F713BBBD}" srcOrd="0" destOrd="1" presId="urn:microsoft.com/office/officeart/2005/8/layout/vList2"/>
    <dgm:cxn modelId="{0D3EA098-3F6E-4AFE-B25A-2450A4ED0D74}" srcId="{5C356C94-98CE-4ABF-BBA2-56D80F6DBA1D}" destId="{0B1396F9-FCC8-45C2-A272-D5F250FCDB37}" srcOrd="0" destOrd="0" parTransId="{739AE5D4-900D-4B7B-A596-0E6715D5D678}" sibTransId="{61BE2CEA-242B-47D4-BA3E-32CA5E05280F}"/>
    <dgm:cxn modelId="{1DADE9B7-29E9-4918-A5A3-DD9E69B3731E}" srcId="{9000C6CE-C511-4C22-8487-A44E7F859C32}" destId="{7C2ED726-0216-4246-847D-518947DE2573}" srcOrd="0" destOrd="0" parTransId="{A869E948-43CD-481C-A631-322998034431}" sibTransId="{457CF956-1116-4717-BCE4-25959C429B2F}"/>
    <dgm:cxn modelId="{2A7073C6-688F-44A5-9A76-40FA8FCE762A}" type="presOf" srcId="{0B1396F9-FCC8-45C2-A272-D5F250FCDB37}" destId="{57A19A72-EA65-4F47-80AF-ACE5F713BBBD}" srcOrd="0" destOrd="0" presId="urn:microsoft.com/office/officeart/2005/8/layout/vList2"/>
    <dgm:cxn modelId="{451B1AE1-A97C-4291-BA06-EC77288BE238}" type="presOf" srcId="{F290A494-7690-4B4E-A4EA-5BB1C222EA79}" destId="{7DE55991-6D3F-42EA-ADC5-8C06F3AC80D8}" srcOrd="0" destOrd="0" presId="urn:microsoft.com/office/officeart/2005/8/layout/vList2"/>
    <dgm:cxn modelId="{A84406E5-665B-46CA-BB87-21079C0660E6}" type="presOf" srcId="{9000C6CE-C511-4C22-8487-A44E7F859C32}" destId="{2D43F53F-E504-4F9B-BE82-04CB830F86F1}" srcOrd="0" destOrd="0" presId="urn:microsoft.com/office/officeart/2005/8/layout/vList2"/>
    <dgm:cxn modelId="{67DC92F1-F529-42DE-81E1-6C8B48AA33F2}" type="presOf" srcId="{CB9D33E1-D0A6-471A-B626-8AA934D51B8B}" destId="{57A19A72-EA65-4F47-80AF-ACE5F713BBBD}" srcOrd="0" destOrd="2" presId="urn:microsoft.com/office/officeart/2005/8/layout/vList2"/>
    <dgm:cxn modelId="{3DFA7866-6C41-417E-9A87-BC6A7BCDBAFA}" type="presParOf" srcId="{2D43F53F-E504-4F9B-BE82-04CB830F86F1}" destId="{07B0753F-0C18-44FB-B0DF-75ADA23BDCA4}" srcOrd="0" destOrd="0" presId="urn:microsoft.com/office/officeart/2005/8/layout/vList2"/>
    <dgm:cxn modelId="{DC411B4A-8587-4E10-A2F5-932363E05299}" type="presParOf" srcId="{2D43F53F-E504-4F9B-BE82-04CB830F86F1}" destId="{43CCA71A-FB11-4CD4-905A-E960BBA21620}" srcOrd="1" destOrd="0" presId="urn:microsoft.com/office/officeart/2005/8/layout/vList2"/>
    <dgm:cxn modelId="{13A8FFE7-A90D-45DE-9A18-C2B6926FBAAE}" type="presParOf" srcId="{2D43F53F-E504-4F9B-BE82-04CB830F86F1}" destId="{7DE55991-6D3F-42EA-ADC5-8C06F3AC80D8}" srcOrd="2" destOrd="0" presId="urn:microsoft.com/office/officeart/2005/8/layout/vList2"/>
    <dgm:cxn modelId="{3BB4F271-1446-4D35-BAAE-9EEF1EDB8EC3}" type="presParOf" srcId="{2D43F53F-E504-4F9B-BE82-04CB830F86F1}" destId="{0662258E-C810-40D2-880F-5453B7274048}" srcOrd="3" destOrd="0" presId="urn:microsoft.com/office/officeart/2005/8/layout/vList2"/>
    <dgm:cxn modelId="{46D6FE07-405A-4CEE-B0F1-D48A9E3C6EFF}" type="presParOf" srcId="{2D43F53F-E504-4F9B-BE82-04CB830F86F1}" destId="{DA847B1E-534C-46BE-9703-18BE125A0871}" srcOrd="4" destOrd="0" presId="urn:microsoft.com/office/officeart/2005/8/layout/vList2"/>
    <dgm:cxn modelId="{D490B524-BFD5-4E34-A4D6-B834C7081AEB}" type="presParOf" srcId="{2D43F53F-E504-4F9B-BE82-04CB830F86F1}" destId="{FF78B7C8-E214-469C-85A7-87618D65159E}" srcOrd="5" destOrd="0" presId="urn:microsoft.com/office/officeart/2005/8/layout/vList2"/>
    <dgm:cxn modelId="{42EA88D3-83CB-48E2-B52A-DD8AECC6F84C}" type="presParOf" srcId="{2D43F53F-E504-4F9B-BE82-04CB830F86F1}" destId="{AB20E39A-D807-48EA-8ABC-8E30789F4CA2}" srcOrd="6" destOrd="0" presId="urn:microsoft.com/office/officeart/2005/8/layout/vList2"/>
    <dgm:cxn modelId="{63533E7A-E0FD-454F-ADE0-6B3F8EF3CF21}" type="presParOf" srcId="{2D43F53F-E504-4F9B-BE82-04CB830F86F1}" destId="{57A19A72-EA65-4F47-80AF-ACE5F713BBBD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EF8D1-468E-47D0-B0EF-68C4DA3509C1}">
      <dsp:nvSpPr>
        <dsp:cNvPr id="0" name=""/>
        <dsp:cNvSpPr/>
      </dsp:nvSpPr>
      <dsp:spPr>
        <a:xfrm>
          <a:off x="0" y="4366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84703-8C3D-4852-9123-F58B8D50FFB9}">
      <dsp:nvSpPr>
        <dsp:cNvPr id="0" name=""/>
        <dsp:cNvSpPr/>
      </dsp:nvSpPr>
      <dsp:spPr>
        <a:xfrm>
          <a:off x="281355" y="213639"/>
          <a:ext cx="511556" cy="5115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22C53-0FA4-4339-B02F-B5F3AD0575E2}">
      <dsp:nvSpPr>
        <dsp:cNvPr id="0" name=""/>
        <dsp:cNvSpPr/>
      </dsp:nvSpPr>
      <dsp:spPr>
        <a:xfrm>
          <a:off x="1074268" y="4366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Ekonomické a sociální faktory</a:t>
          </a:r>
          <a:endParaRPr lang="en-US" sz="1900" kern="1200"/>
        </a:p>
      </dsp:txBody>
      <dsp:txXfrm>
        <a:off x="1074268" y="4366"/>
        <a:ext cx="5170996" cy="930102"/>
      </dsp:txXfrm>
    </dsp:sp>
    <dsp:sp modelId="{E8703D86-E4E7-4E18-A16C-B9E36B0289E6}">
      <dsp:nvSpPr>
        <dsp:cNvPr id="0" name=""/>
        <dsp:cNvSpPr/>
      </dsp:nvSpPr>
      <dsp:spPr>
        <a:xfrm>
          <a:off x="0" y="1166994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E11CB-5FB1-4C70-B3E8-4537EDAE70A3}">
      <dsp:nvSpPr>
        <dsp:cNvPr id="0" name=""/>
        <dsp:cNvSpPr/>
      </dsp:nvSpPr>
      <dsp:spPr>
        <a:xfrm>
          <a:off x="281355" y="1376267"/>
          <a:ext cx="511556" cy="5115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D2E47-52BD-46D5-8101-18AF917DF462}">
      <dsp:nvSpPr>
        <dsp:cNvPr id="0" name=""/>
        <dsp:cNvSpPr/>
      </dsp:nvSpPr>
      <dsp:spPr>
        <a:xfrm>
          <a:off x="1074268" y="1166994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Zdravotní chování</a:t>
          </a:r>
          <a:endParaRPr lang="en-US" sz="1900" kern="1200"/>
        </a:p>
      </dsp:txBody>
      <dsp:txXfrm>
        <a:off x="1074268" y="1166994"/>
        <a:ext cx="5170996" cy="930102"/>
      </dsp:txXfrm>
    </dsp:sp>
    <dsp:sp modelId="{3FF3E0E7-885A-4C3F-B327-F3B349303E98}">
      <dsp:nvSpPr>
        <dsp:cNvPr id="0" name=""/>
        <dsp:cNvSpPr/>
      </dsp:nvSpPr>
      <dsp:spPr>
        <a:xfrm>
          <a:off x="0" y="2329622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98914-69AA-466C-96FA-9DACC37DAB69}">
      <dsp:nvSpPr>
        <dsp:cNvPr id="0" name=""/>
        <dsp:cNvSpPr/>
      </dsp:nvSpPr>
      <dsp:spPr>
        <a:xfrm>
          <a:off x="281355" y="2538895"/>
          <a:ext cx="511556" cy="5115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28661C-1DBB-4317-AB92-114BEFFEFC20}">
      <dsp:nvSpPr>
        <dsp:cNvPr id="0" name=""/>
        <dsp:cNvSpPr/>
      </dsp:nvSpPr>
      <dsp:spPr>
        <a:xfrm>
          <a:off x="1074268" y="2329622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Zdravotní péče</a:t>
          </a:r>
          <a:endParaRPr lang="en-US" sz="1900" kern="1200"/>
        </a:p>
      </dsp:txBody>
      <dsp:txXfrm>
        <a:off x="1074268" y="2329622"/>
        <a:ext cx="5170996" cy="930102"/>
      </dsp:txXfrm>
    </dsp:sp>
    <dsp:sp modelId="{633FA435-0BD3-4515-9C2C-FD9519C626EE}">
      <dsp:nvSpPr>
        <dsp:cNvPr id="0" name=""/>
        <dsp:cNvSpPr/>
      </dsp:nvSpPr>
      <dsp:spPr>
        <a:xfrm>
          <a:off x="0" y="3492250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26CC6C-92E7-444C-9DB4-F7242E8A5E80}">
      <dsp:nvSpPr>
        <dsp:cNvPr id="0" name=""/>
        <dsp:cNvSpPr/>
      </dsp:nvSpPr>
      <dsp:spPr>
        <a:xfrm>
          <a:off x="281355" y="3701523"/>
          <a:ext cx="511556" cy="5115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7B364-012C-40D2-B22A-85116C13075A}">
      <dsp:nvSpPr>
        <dsp:cNvPr id="0" name=""/>
        <dsp:cNvSpPr/>
      </dsp:nvSpPr>
      <dsp:spPr>
        <a:xfrm>
          <a:off x="1074268" y="3492250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Životní prostředí</a:t>
          </a:r>
          <a:endParaRPr lang="en-US" sz="1900" kern="1200"/>
        </a:p>
      </dsp:txBody>
      <dsp:txXfrm>
        <a:off x="1074268" y="3492250"/>
        <a:ext cx="5170996" cy="930102"/>
      </dsp:txXfrm>
    </dsp:sp>
    <dsp:sp modelId="{C3580539-8113-4FAC-BD43-224984E7696D}">
      <dsp:nvSpPr>
        <dsp:cNvPr id="0" name=""/>
        <dsp:cNvSpPr/>
      </dsp:nvSpPr>
      <dsp:spPr>
        <a:xfrm>
          <a:off x="0" y="4654878"/>
          <a:ext cx="6245265" cy="93010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8C888-C452-43A8-9BAA-EA8CD087F0ED}">
      <dsp:nvSpPr>
        <dsp:cNvPr id="0" name=""/>
        <dsp:cNvSpPr/>
      </dsp:nvSpPr>
      <dsp:spPr>
        <a:xfrm>
          <a:off x="281355" y="4864151"/>
          <a:ext cx="511556" cy="5115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05459-1541-489B-A0C4-1963994CCF89}">
      <dsp:nvSpPr>
        <dsp:cNvPr id="0" name=""/>
        <dsp:cNvSpPr/>
      </dsp:nvSpPr>
      <dsp:spPr>
        <a:xfrm>
          <a:off x="1074268" y="4654878"/>
          <a:ext cx="5170996" cy="930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36" tIns="98436" rIns="98436" bIns="98436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Genetika/biologie </a:t>
          </a:r>
          <a:endParaRPr lang="en-US" sz="1900" kern="1200"/>
        </a:p>
      </dsp:txBody>
      <dsp:txXfrm>
        <a:off x="1074268" y="4654878"/>
        <a:ext cx="5170996" cy="930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F7A9E-F66C-4D5D-B1A8-8C493E77F21E}">
      <dsp:nvSpPr>
        <dsp:cNvPr id="0" name=""/>
        <dsp:cNvSpPr/>
      </dsp:nvSpPr>
      <dsp:spPr>
        <a:xfrm>
          <a:off x="0" y="17363"/>
          <a:ext cx="6245265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Nemedicínské faktory ovlivňující zdraví</a:t>
          </a:r>
          <a:endParaRPr lang="en-US" sz="3200" kern="1200"/>
        </a:p>
      </dsp:txBody>
      <dsp:txXfrm>
        <a:off x="87385" y="104748"/>
        <a:ext cx="6070495" cy="1615330"/>
      </dsp:txXfrm>
    </dsp:sp>
    <dsp:sp modelId="{E14F113C-8D76-4AD3-8C7A-113C5638562B}">
      <dsp:nvSpPr>
        <dsp:cNvPr id="0" name=""/>
        <dsp:cNvSpPr/>
      </dsp:nvSpPr>
      <dsp:spPr>
        <a:xfrm>
          <a:off x="0" y="1899623"/>
          <a:ext cx="6245265" cy="17901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Například příjem, vzdělání, bydlení, přístup ke zdraví</a:t>
          </a:r>
          <a:endParaRPr lang="en-US" sz="3200" kern="1200"/>
        </a:p>
      </dsp:txBody>
      <dsp:txXfrm>
        <a:off x="87385" y="1987008"/>
        <a:ext cx="6070495" cy="1615330"/>
      </dsp:txXfrm>
    </dsp:sp>
    <dsp:sp modelId="{E2970A25-956D-44C6-9ED0-E61FD57D6413}">
      <dsp:nvSpPr>
        <dsp:cNvPr id="0" name=""/>
        <dsp:cNvSpPr/>
      </dsp:nvSpPr>
      <dsp:spPr>
        <a:xfrm>
          <a:off x="0" y="3781883"/>
          <a:ext cx="6245265" cy="17901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Také politický a ekonomický systém, sociální normy, kulturní normy</a:t>
          </a:r>
          <a:endParaRPr lang="en-US" sz="3200" kern="1200"/>
        </a:p>
      </dsp:txBody>
      <dsp:txXfrm>
        <a:off x="87385" y="3869268"/>
        <a:ext cx="6070495" cy="1615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0753F-0C18-44FB-B0DF-75ADA23BDCA4}">
      <dsp:nvSpPr>
        <dsp:cNvPr id="0" name=""/>
        <dsp:cNvSpPr/>
      </dsp:nvSpPr>
      <dsp:spPr>
        <a:xfrm>
          <a:off x="0" y="218911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Sociální faktory mají vliv na existující rozdíly ve zdravotních ukazatelích</a:t>
          </a:r>
          <a:endParaRPr lang="en-US" sz="2700" kern="1200"/>
        </a:p>
      </dsp:txBody>
      <dsp:txXfrm>
        <a:off x="31613" y="250524"/>
        <a:ext cx="10452374" cy="584369"/>
      </dsp:txXfrm>
    </dsp:sp>
    <dsp:sp modelId="{7DE55991-6D3F-42EA-ADC5-8C06F3AC80D8}">
      <dsp:nvSpPr>
        <dsp:cNvPr id="0" name=""/>
        <dsp:cNvSpPr/>
      </dsp:nvSpPr>
      <dsp:spPr>
        <a:xfrm>
          <a:off x="0" y="944266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Nerovnosti, které se dají ovlivnit (dá se jim předcházet)</a:t>
          </a:r>
          <a:endParaRPr lang="en-US" sz="2700" kern="1200"/>
        </a:p>
      </dsp:txBody>
      <dsp:txXfrm>
        <a:off x="31613" y="975879"/>
        <a:ext cx="10452374" cy="584369"/>
      </dsp:txXfrm>
    </dsp:sp>
    <dsp:sp modelId="{DA847B1E-534C-46BE-9703-18BE125A0871}">
      <dsp:nvSpPr>
        <dsp:cNvPr id="0" name=""/>
        <dsp:cNvSpPr/>
      </dsp:nvSpPr>
      <dsp:spPr>
        <a:xfrm>
          <a:off x="0" y="1669621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Rozpoznání sociálních determinant pomůže v cílení prevence/intervence</a:t>
          </a:r>
          <a:endParaRPr lang="en-US" sz="2700" kern="1200"/>
        </a:p>
      </dsp:txBody>
      <dsp:txXfrm>
        <a:off x="31613" y="1701234"/>
        <a:ext cx="10452374" cy="584369"/>
      </dsp:txXfrm>
    </dsp:sp>
    <dsp:sp modelId="{AB20E39A-D807-48EA-8ABC-8E30789F4CA2}">
      <dsp:nvSpPr>
        <dsp:cNvPr id="0" name=""/>
        <dsp:cNvSpPr/>
      </dsp:nvSpPr>
      <dsp:spPr>
        <a:xfrm>
          <a:off x="0" y="2394976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Příklady</a:t>
          </a:r>
          <a:endParaRPr lang="en-US" sz="2700" kern="1200"/>
        </a:p>
      </dsp:txBody>
      <dsp:txXfrm>
        <a:off x="31613" y="2426589"/>
        <a:ext cx="10452374" cy="584369"/>
      </dsp:txXfrm>
    </dsp:sp>
    <dsp:sp modelId="{57A19A72-EA65-4F47-80AF-ACE5F713BBBD}">
      <dsp:nvSpPr>
        <dsp:cNvPr id="0" name=""/>
        <dsp:cNvSpPr/>
      </dsp:nvSpPr>
      <dsp:spPr>
        <a:xfrm>
          <a:off x="0" y="3042571"/>
          <a:ext cx="10515600" cy="108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 dirty="0"/>
            <a:t>Dětská úmrtnost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/>
            <a:t>Duševní onemocnění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100" kern="1200"/>
            <a:t>Kardiovaskulární onemocnění</a:t>
          </a:r>
          <a:endParaRPr lang="en-US" sz="2100" kern="1200"/>
        </a:p>
      </dsp:txBody>
      <dsp:txXfrm>
        <a:off x="0" y="3042571"/>
        <a:ext cx="10515600" cy="1089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C0738-CC45-4309-823E-390537842198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5A927-C973-456C-AECB-0BE380C3F1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6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dirty="0"/>
              <a:t>Příjem, vzdělání, zaměstnání, sociální podpora.</a:t>
            </a:r>
          </a:p>
          <a:p>
            <a:pPr marL="228600" indent="-228600">
              <a:buAutoNum type="arabicPeriod"/>
            </a:pPr>
            <a:r>
              <a:rPr lang="cs-CZ" dirty="0"/>
              <a:t>Kouření, pití alkoholu, fyzická aktivita, stravování.</a:t>
            </a:r>
          </a:p>
          <a:p>
            <a:pPr marL="228600" indent="-228600">
              <a:buAutoNum type="arabicPeriod"/>
            </a:pPr>
            <a:r>
              <a:rPr lang="cs-CZ" dirty="0"/>
              <a:t>Přístup ke zdravotní péči, kvalita zdravotní péče</a:t>
            </a:r>
          </a:p>
          <a:p>
            <a:pPr marL="228600" indent="-228600">
              <a:buAutoNum type="arabicPeriod"/>
            </a:pPr>
            <a:r>
              <a:rPr lang="cs-CZ" dirty="0"/>
              <a:t>Čistota vzduchu, čistota prostředí, zeleň, hluk.</a:t>
            </a:r>
          </a:p>
          <a:p>
            <a:pPr marL="228600" indent="-228600">
              <a:buAutoNum type="arabicPeriod"/>
            </a:pPr>
            <a:r>
              <a:rPr lang="cs-CZ" dirty="0"/>
              <a:t>Genetické a biologické faktory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Tyto domény nejsou nezávislé ale interagují spolu.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A927-C973-456C-AECB-0BE380C3F10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15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https://www.goinvo.com/vision/determinants-of-health/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A927-C973-456C-AECB-0BE380C3F10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5446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4024736" y="9721643"/>
            <a:ext cx="3077739" cy="50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184" tIns="49592" rIns="99184" bIns="49592" anchor="b"/>
          <a:lstStyle/>
          <a:p>
            <a:pPr algn="r" defTabSz="999077"/>
            <a:fld id="{A85D29D3-428F-43B6-9528-BAA10FF28371}" type="slidenum">
              <a:rPr lang="en-US" sz="1300"/>
              <a:pPr algn="r" defTabSz="999077"/>
              <a:t>7</a:t>
            </a:fld>
            <a:endParaRPr lang="en-US" sz="13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5354" y="4859934"/>
            <a:ext cx="5211770" cy="4602371"/>
          </a:xfrm>
          <a:noFill/>
        </p:spPr>
        <p:txBody>
          <a:bodyPr wrap="square" lIns="99184" tIns="49592" rIns="99184" bIns="4959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/>
              <a:t>Synergy of approach between behavioural and prevention and wider life course and social determinants.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AE901-97F0-4A4B-8CE2-E9EAE9F5469F}" type="slidenum">
              <a:rPr lang="en-GB"/>
              <a:pPr/>
              <a:t>10</a:t>
            </a:fld>
            <a:endParaRPr lang="en-GB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https://ourworldindata.org/alcohol-consumption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A927-C973-456C-AECB-0BE380C3F10D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31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9715" indent="-3037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14945" indent="-2429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00923" indent="-2429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86902" indent="-2429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72879" indent="-242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58857" indent="-242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44836" indent="-242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30814" indent="-242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3D08F9-B126-4E7B-B9CC-49E340EA3968}" type="slidenum">
              <a:rPr lang="en-US" smtClean="0"/>
              <a:pPr eaLnBrk="1" hangingPunct="1"/>
              <a:t>21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9715" indent="-3037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14945" indent="-2429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00923" indent="-2429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86902" indent="-2429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72879" indent="-242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58857" indent="-242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44836" indent="-242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30814" indent="-242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C69030-3167-4944-BD80-ED0246356334}" type="slidenum">
              <a:rPr lang="en-US" smtClean="0"/>
              <a:pPr eaLnBrk="1" hangingPunct="1"/>
              <a:t>22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13 Countries from Central and Eastern Europe and the former Soviet Union</a:t>
            </a:r>
            <a:r>
              <a:rPr lang="cs-CZ" dirty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9715" indent="-3037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14945" indent="-24298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00923" indent="-24298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86902" indent="-24298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72879" indent="-242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58857" indent="-242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44836" indent="-242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30814" indent="-24298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C69030-3167-4944-BD80-ED0246356334}" type="slidenum">
              <a:rPr lang="en-US" smtClean="0"/>
              <a:pPr eaLnBrk="1" hangingPunct="1"/>
              <a:t>23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AB80B5-F47C-435C-0737-3FDCB2E5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E005C77-F269-ADAD-3F27-4D6BA4CC3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FA53E1-5CD3-D0BD-1EDD-9DB6E9346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6C2-0730-4EBD-ACDE-A8044726A8D0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9D115F-4A2F-DBFF-E60F-96B8FE51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917703-8B75-953C-016F-F1DF368E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605-1017-4312-83AB-10B566E817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188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E72EF-39BF-6AE1-496B-F965B6B1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807893F-9073-DDD4-E5E0-FD98B0A05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6D42BF-6F4F-60D7-7533-DC4BE778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6C2-0730-4EBD-ACDE-A8044726A8D0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A53841-C9EC-56D1-1E7C-76C2B4D75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4E115F0-C41A-158D-0738-19B17202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605-1017-4312-83AB-10B566E817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01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EC7117E-1392-21E4-192B-7F8930FF0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A88623B-7511-68AD-A02A-64B7C215B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A2D96A-B6F4-B04A-7752-8B6A6CE85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6C2-0730-4EBD-ACDE-A8044726A8D0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7FC304-8AD3-6E1B-ECB1-92BE8EE9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3366A9-35AE-66FE-D2D5-159EE5B5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605-1017-4312-83AB-10B566E817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90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290CBEE-0FF0-43A5-A51D-224981D676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542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84129-C18D-42CB-8186-CBB5084D6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54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96A07-479B-12FC-7DB7-D3AD9174F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475E66-D790-F69B-7ECC-C4AB1F8F0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9BB6B9-212C-9391-B1D3-F787430D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6C2-0730-4EBD-ACDE-A8044726A8D0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FDAB7D-4411-3CA8-6B36-E15666DD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9BEDE80-0941-3B45-3E22-915C5893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605-1017-4312-83AB-10B566E817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54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0F213-574C-421E-5D2F-09530608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56F7E0-5F60-DEF8-5B64-FF9767BC2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7A5739D-9555-2EB0-EB2A-DF88853B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6C2-0730-4EBD-ACDE-A8044726A8D0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1EE7E7-EC2C-E28C-03C2-770EBFDD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977F97-DA7E-FE22-E24F-AE146287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605-1017-4312-83AB-10B566E817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006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AA643-6CA3-BFCE-1462-2D8B530C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B232A5-EB37-187E-E55D-FBDC5B165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AB87CA-819C-2A22-3038-228BC1761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E79B43-04B6-7B59-F571-95496E44F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6C2-0730-4EBD-ACDE-A8044726A8D0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D98802-F0DE-C185-F6AC-327D905F6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56BB41E-0D31-2371-7741-8CEDA5A2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605-1017-4312-83AB-10B566E817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7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B90B6-4910-C5BF-8071-DBE7A6BAE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BC791F-0FCF-FB20-4B57-092E84B3E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CBD11A-3ABC-518B-1DF5-35D5954AB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F000D08-A67E-8FBA-568A-F93CF84A6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6B62D94-9776-6737-9F94-EF249082F6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7F1D3B6-9CE0-E2E7-EC9C-A1BD848C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6C2-0730-4EBD-ACDE-A8044726A8D0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63EAC80-0329-864C-4480-EE67FD9D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2CBA5E5-D5D4-9D82-5131-453FDA04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605-1017-4312-83AB-10B566E817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122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F906ED-9818-A9E6-2BD4-3FD69D62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250007F-E1EF-0CD8-3D2F-7E43AF6E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6C2-0730-4EBD-ACDE-A8044726A8D0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50AC2E5-939B-978C-7AD6-EF37A86DC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A53CB3-5EF3-3CF5-3B71-75B80184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605-1017-4312-83AB-10B566E817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538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B43AB2B-2E84-7EE5-ED7D-6CC39065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6C2-0730-4EBD-ACDE-A8044726A8D0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D82CBA3-ACBC-D79C-53D2-430F1073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45DA020-BD86-0E62-C3CC-9733228A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605-1017-4312-83AB-10B566E817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4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D28EE9-05D9-B314-C9BD-44005050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D04344-C6BF-6AEC-0F35-DF1D9C454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F93E8D9-CB69-CA2B-F3B2-DCACE179B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0C2CBA7-31B9-77A7-CFFD-85C585DC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6C2-0730-4EBD-ACDE-A8044726A8D0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EC7A3CD-D783-196A-DACA-909B1B9B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D5A1CF1-F7A2-2ED5-48C5-7893E3CE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605-1017-4312-83AB-10B566E817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86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96666-D353-334D-C965-F123AC1CF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1124C4-7E04-BF4D-1231-4FD7CE292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D59BAA-5632-3BA1-E6A0-6A04D4D26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7E9450-8492-12AE-A56E-3D9DCADC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06C2-0730-4EBD-ACDE-A8044726A8D0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E9EC4F5-A696-67F2-D866-E16BC8634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324F6F-60CC-639C-6097-825DEA82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45605-1017-4312-83AB-10B566E817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293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54E6075-3902-28D4-5D33-32CD636BB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8A50C7-E865-3470-A97C-8AFEF359F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50881B-C42F-BBD8-658E-C8F6E24CF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006C2-0730-4EBD-ACDE-A8044726A8D0}" type="datetimeFigureOut">
              <a:rPr lang="cs-CZ" smtClean="0"/>
              <a:t>12.05.2023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C94D27-CEC9-8E15-D68D-640E2DD86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64188-9CD6-9E84-C4C5-B3F52A714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45605-1017-4312-83AB-10B566E817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32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1493FA-0E43-E2E0-54FB-D36ABD76B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321056"/>
            <a:ext cx="10684151" cy="1991979"/>
          </a:xfrm>
        </p:spPr>
        <p:txBody>
          <a:bodyPr anchor="b">
            <a:normAutofit/>
          </a:bodyPr>
          <a:lstStyle/>
          <a:p>
            <a:r>
              <a:rPr lang="cs-CZ" sz="5200" b="0" i="0">
                <a:solidFill>
                  <a:schemeClr val="tx2"/>
                </a:solidFill>
                <a:effectLst/>
                <a:latin typeface="Open Sans" panose="020B0606030504020204" pitchFamily="34" charset="0"/>
              </a:rPr>
              <a:t>Mechanismy působení sociálních vlivů na zdraví</a:t>
            </a:r>
            <a:endParaRPr lang="cs-CZ" sz="5200">
              <a:solidFill>
                <a:schemeClr val="tx2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2FCCC8-734B-84C4-67F9-891B3CAEB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395" y="3525490"/>
            <a:ext cx="9469211" cy="865639"/>
          </a:xfrm>
        </p:spPr>
        <p:txBody>
          <a:bodyPr anchor="t">
            <a:norm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Albert K</a:t>
            </a:r>
            <a:r>
              <a:rPr lang="cs-CZ" sz="2200">
                <a:solidFill>
                  <a:schemeClr val="tx2"/>
                </a:solidFill>
              </a:rPr>
              <a:t>šiňan</a:t>
            </a:r>
          </a:p>
          <a:p>
            <a:r>
              <a:rPr lang="cs-CZ" sz="2200">
                <a:solidFill>
                  <a:schemeClr val="tx2"/>
                </a:solidFill>
              </a:rPr>
              <a:t>Sociální epidemiologie</a:t>
            </a:r>
          </a:p>
        </p:txBody>
      </p:sp>
      <p:grpSp>
        <p:nvGrpSpPr>
          <p:cNvPr id="24" name="Group 11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3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51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518275" y="381000"/>
            <a:ext cx="1676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3741738" y="2749550"/>
            <a:ext cx="4024312" cy="2351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3280104" y="599420"/>
            <a:ext cx="4562146" cy="26708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322889" y="2133601"/>
            <a:ext cx="2039937" cy="6715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914775" y="1219200"/>
            <a:ext cx="1511300" cy="533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 flipV="1">
            <a:off x="1876426" y="533400"/>
            <a:ext cx="1406525" cy="76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890713" y="471488"/>
            <a:ext cx="1408112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62" tIns="46038" rIns="93662" bIns="46038">
            <a:spAutoFit/>
          </a:bodyPr>
          <a:lstStyle/>
          <a:p>
            <a:pPr defTabSz="920750" eaLnBrk="0" hangingPunct="0"/>
            <a:r>
              <a:rPr lang="en-GB" sz="2000" b="1"/>
              <a:t>Social structure</a:t>
            </a:r>
            <a:endParaRPr lang="en-GB" sz="1500" b="1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157413" y="2209800"/>
            <a:ext cx="1828800" cy="83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2116139" y="2312988"/>
            <a:ext cx="1939925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62" tIns="46038" rIns="93662" bIns="46038">
            <a:spAutoFit/>
          </a:bodyPr>
          <a:lstStyle/>
          <a:p>
            <a:pPr defTabSz="920750" eaLnBrk="0" hangingPunct="0"/>
            <a:r>
              <a:rPr lang="en-GB" sz="2000" b="1"/>
              <a:t>Social </a:t>
            </a:r>
          </a:p>
          <a:p>
            <a:pPr defTabSz="920750" eaLnBrk="0" hangingPunct="0"/>
            <a:r>
              <a:rPr lang="en-GB" sz="2000" b="1"/>
              <a:t>Environment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4097338" y="1289050"/>
            <a:ext cx="1014412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62" tIns="46038" rIns="93662" bIns="46038">
            <a:spAutoFit/>
          </a:bodyPr>
          <a:lstStyle/>
          <a:p>
            <a:pPr defTabSz="920750" eaLnBrk="0" hangingPunct="0"/>
            <a:r>
              <a:rPr lang="en-GB" sz="2000" b="1"/>
              <a:t>Work</a:t>
            </a:r>
            <a:endParaRPr lang="en-GB" sz="2400" b="1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4430714" y="3429000"/>
            <a:ext cx="1665287" cy="7508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tIns="46038" rIns="93662" bIns="46038" anchor="ctr"/>
          <a:lstStyle/>
          <a:p>
            <a:pPr algn="ctr" defTabSz="920750" eaLnBrk="0" hangingPunct="0"/>
            <a:r>
              <a:rPr lang="en-GB" sz="2000" b="1" dirty="0"/>
              <a:t>Health</a:t>
            </a:r>
          </a:p>
          <a:p>
            <a:pPr algn="ctr" defTabSz="920750" eaLnBrk="0" hangingPunct="0"/>
            <a:r>
              <a:rPr lang="en-GB" sz="2000" b="1" dirty="0"/>
              <a:t> Behaviours</a:t>
            </a:r>
            <a:endParaRPr lang="en-GB" sz="2400" b="1" dirty="0"/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8823326" y="3705226"/>
            <a:ext cx="1814513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1811339" y="512762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7831138" y="3756025"/>
            <a:ext cx="1084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2574925" y="5661025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5699126" y="6119813"/>
            <a:ext cx="70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4343400" y="6173788"/>
            <a:ext cx="1677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7291389" y="4191000"/>
            <a:ext cx="2308225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7291389" y="4343401"/>
            <a:ext cx="2611437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62" tIns="46038" rIns="93662" bIns="46038">
            <a:spAutoFit/>
          </a:bodyPr>
          <a:lstStyle/>
          <a:p>
            <a:pPr defTabSz="920750" eaLnBrk="0" hangingPunct="0"/>
            <a:r>
              <a:rPr lang="en-GB" sz="2000" b="1"/>
              <a:t>Patho-physiological</a:t>
            </a:r>
          </a:p>
          <a:p>
            <a:pPr defTabSz="920750" eaLnBrk="0" hangingPunct="0"/>
            <a:r>
              <a:rPr lang="en-GB" sz="2000" b="1"/>
              <a:t>changes</a:t>
            </a:r>
            <a:endParaRPr lang="en-GB" sz="2000"/>
          </a:p>
          <a:p>
            <a:pPr defTabSz="920750" eaLnBrk="0" hangingPunct="0"/>
            <a:r>
              <a:rPr lang="en-GB" sz="2000"/>
              <a:t>Organ impairment</a:t>
            </a:r>
            <a:endParaRPr lang="en-GB" sz="2400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8558214" y="5638800"/>
            <a:ext cx="2109787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8799557" y="5764212"/>
            <a:ext cx="1592262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62" tIns="46038" rIns="93662" bIns="46038">
            <a:spAutoFit/>
          </a:bodyPr>
          <a:lstStyle/>
          <a:p>
            <a:pPr algn="ctr" defTabSz="920750" eaLnBrk="0" hangingPunct="0"/>
            <a:r>
              <a:rPr lang="en-GB" sz="2000" b="1" dirty="0"/>
              <a:t>Well-being</a:t>
            </a:r>
          </a:p>
          <a:p>
            <a:pPr algn="ctr" defTabSz="920750" eaLnBrk="0" hangingPunct="0"/>
            <a:r>
              <a:rPr lang="en-GB" sz="2000" b="1" dirty="0"/>
              <a:t>Mortality</a:t>
            </a:r>
          </a:p>
          <a:p>
            <a:pPr algn="ctr" defTabSz="920750" eaLnBrk="0" hangingPunct="0"/>
            <a:r>
              <a:rPr lang="en-GB" sz="2000" b="1" dirty="0"/>
              <a:t>Morbidity</a:t>
            </a:r>
            <a:endParaRPr lang="en-GB" sz="1300" dirty="0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2684791" y="1302254"/>
            <a:ext cx="9525" cy="90754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1982789" y="1341438"/>
            <a:ext cx="9525" cy="375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5699125" y="5281614"/>
            <a:ext cx="200183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2574926" y="5818188"/>
            <a:ext cx="852797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tIns="46038" rIns="93662" bIns="46038">
            <a:spAutoFit/>
          </a:bodyPr>
          <a:lstStyle/>
          <a:p>
            <a:pPr defTabSz="920750" eaLnBrk="0" hangingPunct="0"/>
            <a:r>
              <a:rPr lang="en-GB" sz="2000" b="1"/>
              <a:t>Genes</a:t>
            </a:r>
            <a:endParaRPr lang="en-GB" sz="2400" b="1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4799012" y="1757364"/>
            <a:ext cx="11439" cy="16668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6102350" y="3581400"/>
            <a:ext cx="1739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1903414" y="5249863"/>
            <a:ext cx="917575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62" tIns="46038" rIns="93662" bIns="46038">
            <a:spAutoFit/>
          </a:bodyPr>
          <a:lstStyle/>
          <a:p>
            <a:pPr defTabSz="920750" eaLnBrk="0" hangingPunct="0">
              <a:spcBef>
                <a:spcPct val="50000"/>
              </a:spcBef>
            </a:pPr>
            <a:r>
              <a:rPr lang="en-GB" sz="2000" b="1"/>
              <a:t>Early Life</a:t>
            </a:r>
            <a:endParaRPr lang="en-GB" sz="1500" b="1"/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3338513" y="6197600"/>
            <a:ext cx="970136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tIns="46038" rIns="93662" bIns="46038">
            <a:spAutoFit/>
          </a:bodyPr>
          <a:lstStyle/>
          <a:p>
            <a:pPr defTabSz="920750" eaLnBrk="0" hangingPunct="0"/>
            <a:r>
              <a:rPr lang="en-GB" sz="2000" b="1"/>
              <a:t>Culture</a:t>
            </a:r>
            <a:endParaRPr lang="en-GB" sz="2400" b="1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8688388" y="4005264"/>
            <a:ext cx="11112" cy="147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V="1">
            <a:off x="2609850" y="4170363"/>
            <a:ext cx="954088" cy="8763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V="1">
            <a:off x="3294064" y="4783139"/>
            <a:ext cx="877887" cy="7969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9226550" y="5418138"/>
            <a:ext cx="244476" cy="242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7713664" y="1916114"/>
            <a:ext cx="2109787" cy="20462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7727950" y="2133601"/>
            <a:ext cx="2230438" cy="126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662" tIns="46038" rIns="93662" bIns="46038">
            <a:spAutoFit/>
          </a:bodyPr>
          <a:lstStyle/>
          <a:p>
            <a:pPr defTabSz="920750" eaLnBrk="0" hangingPunct="0"/>
            <a:r>
              <a:rPr lang="en-GB" sz="1500" b="1" dirty="0"/>
              <a:t>         </a:t>
            </a:r>
            <a:r>
              <a:rPr lang="en-GB" sz="2000" b="1" dirty="0"/>
              <a:t>Brain</a:t>
            </a:r>
            <a:endParaRPr lang="en-GB" sz="2000" dirty="0"/>
          </a:p>
          <a:p>
            <a:pPr defTabSz="920750" eaLnBrk="0" hangingPunct="0"/>
            <a:r>
              <a:rPr lang="en-GB" sz="1600" dirty="0"/>
              <a:t>Neuro-</a:t>
            </a:r>
          </a:p>
          <a:p>
            <a:pPr defTabSz="920750" eaLnBrk="0" hangingPunct="0"/>
            <a:r>
              <a:rPr lang="en-GB" sz="1600" dirty="0"/>
              <a:t>endocrine and immune</a:t>
            </a:r>
            <a:endParaRPr lang="en-GB" dirty="0"/>
          </a:p>
          <a:p>
            <a:pPr defTabSz="920750" hangingPunct="0"/>
            <a:endParaRPr lang="en-GB" sz="2400" dirty="0"/>
          </a:p>
        </p:txBody>
      </p:sp>
      <p:sp>
        <p:nvSpPr>
          <p:cNvPr id="6181" name="Rectangle 37"/>
          <p:cNvSpPr>
            <a:spLocks noChangeArrowheads="1"/>
          </p:cNvSpPr>
          <p:nvPr/>
        </p:nvSpPr>
        <p:spPr bwMode="auto">
          <a:xfrm>
            <a:off x="5375275" y="2133600"/>
            <a:ext cx="160281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62" tIns="46038" rIns="93662" bIns="46038">
            <a:spAutoFit/>
          </a:bodyPr>
          <a:lstStyle/>
          <a:p>
            <a:pPr defTabSz="920750" eaLnBrk="0" hangingPunct="0"/>
            <a:r>
              <a:rPr lang="en-GB" sz="2000" b="1"/>
              <a:t>Psychological</a:t>
            </a:r>
            <a:endParaRPr lang="en-GB" sz="2400" b="1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H="1">
            <a:off x="5940426" y="2824164"/>
            <a:ext cx="1587" cy="5820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 flipH="1">
            <a:off x="4008438" y="2420938"/>
            <a:ext cx="1339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V="1">
            <a:off x="3981451" y="5392738"/>
            <a:ext cx="879475" cy="8001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3273755" y="593070"/>
            <a:ext cx="3238172" cy="165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6729413" y="457200"/>
            <a:ext cx="14859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/>
              <a:t>Material factors</a:t>
            </a:r>
            <a:endParaRPr lang="en-GB" sz="2400" b="1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>
            <a:off x="8212138" y="609600"/>
            <a:ext cx="1746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>
            <a:off x="9964738" y="615950"/>
            <a:ext cx="19050" cy="4973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1524000" y="0"/>
            <a:ext cx="45621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/>
              <a:t>Multiple influences on health</a:t>
            </a:r>
            <a:endParaRPr lang="en-US" sz="2800" b="1"/>
          </a:p>
        </p:txBody>
      </p:sp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4779964" y="4097338"/>
            <a:ext cx="9016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Alcohol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191" name="Text Box 47"/>
          <p:cNvSpPr txBox="1">
            <a:spLocks noChangeArrowheads="1"/>
          </p:cNvSpPr>
          <p:nvPr/>
        </p:nvSpPr>
        <p:spPr bwMode="auto">
          <a:xfrm>
            <a:off x="5519739" y="2420938"/>
            <a:ext cx="12497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Depression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192" name="Text Box 48"/>
          <p:cNvSpPr txBox="1">
            <a:spLocks noChangeArrowheads="1"/>
          </p:cNvSpPr>
          <p:nvPr/>
        </p:nvSpPr>
        <p:spPr bwMode="auto">
          <a:xfrm>
            <a:off x="3948406" y="1741088"/>
            <a:ext cx="16768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Unemployment</a:t>
            </a:r>
          </a:p>
          <a:p>
            <a:r>
              <a:rPr lang="en-GB" b="1" dirty="0">
                <a:solidFill>
                  <a:srgbClr val="FF0000"/>
                </a:solidFill>
              </a:rPr>
              <a:t>Job stress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93" name="Text Box 49"/>
          <p:cNvSpPr txBox="1">
            <a:spLocks noChangeArrowheads="1"/>
          </p:cNvSpPr>
          <p:nvPr/>
        </p:nvSpPr>
        <p:spPr bwMode="auto">
          <a:xfrm>
            <a:off x="2135188" y="2997200"/>
            <a:ext cx="148149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Violence</a:t>
            </a:r>
          </a:p>
          <a:p>
            <a:r>
              <a:rPr lang="en-GB" b="1">
                <a:solidFill>
                  <a:srgbClr val="FF0000"/>
                </a:solidFill>
              </a:rPr>
              <a:t>Inequalities</a:t>
            </a:r>
          </a:p>
          <a:p>
            <a:r>
              <a:rPr lang="en-GB" b="1">
                <a:solidFill>
                  <a:srgbClr val="FF0000"/>
                </a:solidFill>
              </a:rPr>
              <a:t>Low cohesion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194" name="Text Box 50"/>
          <p:cNvSpPr txBox="1">
            <a:spLocks noChangeArrowheads="1"/>
          </p:cNvSpPr>
          <p:nvPr/>
        </p:nvSpPr>
        <p:spPr bwMode="auto">
          <a:xfrm>
            <a:off x="718270" y="1221792"/>
            <a:ext cx="19371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Corruption</a:t>
            </a:r>
          </a:p>
          <a:p>
            <a:r>
              <a:rPr lang="en-GB" b="1" dirty="0">
                <a:solidFill>
                  <a:srgbClr val="FF0000"/>
                </a:solidFill>
              </a:rPr>
              <a:t>Exclusion</a:t>
            </a:r>
          </a:p>
          <a:p>
            <a:r>
              <a:rPr lang="en-GB" b="1" dirty="0">
                <a:solidFill>
                  <a:srgbClr val="FF0000"/>
                </a:solidFill>
              </a:rPr>
              <a:t>Mass privatisation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95" name="Text Box 51"/>
          <p:cNvSpPr txBox="1">
            <a:spLocks noChangeArrowheads="1"/>
          </p:cNvSpPr>
          <p:nvPr/>
        </p:nvSpPr>
        <p:spPr bwMode="auto">
          <a:xfrm>
            <a:off x="6940550" y="1289050"/>
            <a:ext cx="1307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Deprivation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8235950" y="3376613"/>
            <a:ext cx="11015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Cognition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1524000" y="5805488"/>
            <a:ext cx="11464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Growing</a:t>
            </a:r>
          </a:p>
          <a:p>
            <a:r>
              <a:rPr lang="en-GB" b="1">
                <a:solidFill>
                  <a:srgbClr val="FF0000"/>
                </a:solidFill>
              </a:rPr>
              <a:t>up in war</a:t>
            </a:r>
          </a:p>
          <a:p>
            <a:r>
              <a:rPr lang="en-GB" b="1">
                <a:solidFill>
                  <a:srgbClr val="FF0000"/>
                </a:solidFill>
              </a:rPr>
              <a:t>(or 1950s)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1CF8D1-EF34-50B1-5DFF-AE190119D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/>
              <a:t>Jak statisticky analyzovat asociace</a:t>
            </a:r>
            <a:endParaRPr lang="cs-CZ" dirty="0"/>
          </a:p>
        </p:txBody>
      </p:sp>
      <p:sp>
        <p:nvSpPr>
          <p:cNvPr id="33" name="Zástupný obsah 2">
            <a:extLst>
              <a:ext uri="{FF2B5EF4-FFF2-40B4-BE49-F238E27FC236}">
                <a16:creationId xmlns:a16="http://schemas.microsoft.com/office/drawing/2014/main" id="{1F12A2E1-14B5-F5B1-B942-263869484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2000"/>
              <a:t>Regresní analýza (lineární, logistická…)</a:t>
            </a:r>
          </a:p>
          <a:p>
            <a:r>
              <a:rPr lang="cs-CZ" sz="2000"/>
              <a:t>Strukturní modelování (SEM)</a:t>
            </a:r>
          </a:p>
          <a:p>
            <a:r>
              <a:rPr lang="cs-CZ" sz="2000"/>
              <a:t>Hierarchické lineární modelování (HLM)</a:t>
            </a:r>
          </a:p>
          <a:p>
            <a:endParaRPr lang="cs-CZ" sz="2000"/>
          </a:p>
          <a:p>
            <a:pPr marL="0" indent="0">
              <a:buNone/>
            </a:pPr>
            <a:r>
              <a:rPr lang="cs-CZ" sz="2000" i="1"/>
              <a:t>Řetězce asociací jsou hypotézy</a:t>
            </a:r>
          </a:p>
        </p:txBody>
      </p:sp>
      <p:pic>
        <p:nvPicPr>
          <p:cNvPr id="34" name="Picture 4" descr="Grafy a křivky navrstvené na modré digitální obrazovce">
            <a:extLst>
              <a:ext uri="{FF2B5EF4-FFF2-40B4-BE49-F238E27FC236}">
                <a16:creationId xmlns:a16="http://schemas.microsoft.com/office/drawing/2014/main" id="{6C256BA4-3EB3-4048-92EF-72FB716C3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63" r="1902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Confounding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1991544" y="2133600"/>
            <a:ext cx="2016224" cy="1676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400" dirty="0">
                <a:latin typeface="Times New Roman" pitchFamily="18" charset="0"/>
              </a:rPr>
              <a:t>Al</a:t>
            </a:r>
            <a:r>
              <a:rPr lang="cs-CZ" sz="2400" dirty="0">
                <a:latin typeface="Times New Roman" pitchFamily="18" charset="0"/>
              </a:rPr>
              <a:t>k</a:t>
            </a:r>
            <a:r>
              <a:rPr lang="en-GB" sz="2400" dirty="0" err="1">
                <a:latin typeface="Times New Roman" pitchFamily="18" charset="0"/>
              </a:rPr>
              <a:t>ohol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8616280" y="2133600"/>
            <a:ext cx="1794520" cy="1752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cs-CZ" sz="2400" dirty="0">
                <a:latin typeface="Times New Roman" pitchFamily="18" charset="0"/>
              </a:rPr>
              <a:t>Rakovina </a:t>
            </a:r>
          </a:p>
          <a:p>
            <a:pPr algn="ctr" eaLnBrk="0" hangingPunct="0"/>
            <a:r>
              <a:rPr lang="cs-CZ" sz="2400" dirty="0">
                <a:latin typeface="Times New Roman" pitchFamily="18" charset="0"/>
              </a:rPr>
              <a:t>plic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289425" y="38020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A5F08B3B-3DE8-8833-2578-3F5E599F5A02}"/>
              </a:ext>
            </a:extLst>
          </p:cNvPr>
          <p:cNvSpPr/>
          <p:nvPr/>
        </p:nvSpPr>
        <p:spPr>
          <a:xfrm>
            <a:off x="4590854" y="2690174"/>
            <a:ext cx="3685880" cy="5632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4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Confounding</a:t>
            </a:r>
          </a:p>
        </p:txBody>
      </p:sp>
      <p:sp>
        <p:nvSpPr>
          <p:cNvPr id="63491" name="Oval 3"/>
          <p:cNvSpPr>
            <a:spLocks noChangeArrowheads="1"/>
          </p:cNvSpPr>
          <p:nvPr/>
        </p:nvSpPr>
        <p:spPr bwMode="auto">
          <a:xfrm>
            <a:off x="1847528" y="2204864"/>
            <a:ext cx="1641376" cy="1676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400" dirty="0">
                <a:latin typeface="Times New Roman" pitchFamily="18" charset="0"/>
              </a:rPr>
              <a:t>Al</a:t>
            </a:r>
            <a:r>
              <a:rPr lang="cs-CZ" sz="2400" dirty="0">
                <a:latin typeface="Times New Roman" pitchFamily="18" charset="0"/>
              </a:rPr>
              <a:t>k</a:t>
            </a:r>
            <a:r>
              <a:rPr lang="en-GB" sz="2400" dirty="0" err="1">
                <a:latin typeface="Times New Roman" pitchFamily="18" charset="0"/>
              </a:rPr>
              <a:t>ohol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8724947" y="1988840"/>
            <a:ext cx="1916832" cy="1752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cs-CZ" sz="2400" dirty="0">
                <a:latin typeface="Times New Roman" pitchFamily="18" charset="0"/>
              </a:rPr>
              <a:t>Rakovina</a:t>
            </a:r>
          </a:p>
          <a:p>
            <a:pPr algn="ctr" eaLnBrk="0" hangingPunct="0"/>
            <a:r>
              <a:rPr lang="cs-CZ" sz="2400" dirty="0">
                <a:latin typeface="Times New Roman" pitchFamily="18" charset="0"/>
              </a:rPr>
              <a:t> plic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724400" y="4648200"/>
            <a:ext cx="2362200" cy="1524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cs-CZ" sz="2400" dirty="0">
                <a:latin typeface="Times New Roman" pitchFamily="18" charset="0"/>
              </a:rPr>
              <a:t>Kouření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289425" y="38020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3276600" y="3859084"/>
            <a:ext cx="99060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V="1">
            <a:off x="7752184" y="3733800"/>
            <a:ext cx="106680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3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Mediace (nepřímý efekt)</a:t>
            </a:r>
            <a:endParaRPr lang="en-GB" dirty="0"/>
          </a:p>
        </p:txBody>
      </p:sp>
      <p:sp>
        <p:nvSpPr>
          <p:cNvPr id="63491" name="Oval 3"/>
          <p:cNvSpPr>
            <a:spLocks noChangeArrowheads="1"/>
          </p:cNvSpPr>
          <p:nvPr/>
        </p:nvSpPr>
        <p:spPr bwMode="auto">
          <a:xfrm>
            <a:off x="1847528" y="2204864"/>
            <a:ext cx="1641376" cy="1676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sz="2400" dirty="0">
                <a:latin typeface="Times New Roman" pitchFamily="18" charset="0"/>
              </a:rPr>
              <a:t>SES</a:t>
            </a:r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8724948" y="1988840"/>
            <a:ext cx="1835549" cy="1752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cs-CZ" sz="2400" dirty="0">
                <a:latin typeface="Times New Roman" pitchFamily="18" charset="0"/>
              </a:rPr>
              <a:t>Rakovina</a:t>
            </a:r>
          </a:p>
          <a:p>
            <a:pPr algn="ctr" eaLnBrk="0" hangingPunct="0"/>
            <a:r>
              <a:rPr lang="cs-CZ" sz="2400" dirty="0">
                <a:latin typeface="Times New Roman" pitchFamily="18" charset="0"/>
              </a:rPr>
              <a:t> plic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871864" y="2281064"/>
            <a:ext cx="2362200" cy="1524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cs-CZ" sz="2400" dirty="0">
                <a:latin typeface="Times New Roman" pitchFamily="18" charset="0"/>
              </a:rPr>
              <a:t>Kouření</a:t>
            </a:r>
            <a:endParaRPr lang="en-GB" sz="2400" dirty="0">
              <a:latin typeface="Times New Roman" pitchFamily="18" charset="0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4289425" y="38020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3496" name="Line 8"/>
          <p:cNvSpPr>
            <a:spLocks noChangeShapeType="1"/>
          </p:cNvSpPr>
          <p:nvPr/>
        </p:nvSpPr>
        <p:spPr bwMode="auto">
          <a:xfrm>
            <a:off x="3647728" y="3115546"/>
            <a:ext cx="99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3497" name="Line 9"/>
          <p:cNvSpPr>
            <a:spLocks noChangeShapeType="1"/>
          </p:cNvSpPr>
          <p:nvPr/>
        </p:nvSpPr>
        <p:spPr bwMode="auto">
          <a:xfrm flipV="1">
            <a:off x="7359902" y="3043064"/>
            <a:ext cx="1210816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8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cs-CZ" dirty="0" err="1"/>
              <a:t>Confounding</a:t>
            </a:r>
            <a:r>
              <a:rPr lang="cs-CZ" dirty="0"/>
              <a:t> v regresi - příklad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cs-CZ" sz="2000"/>
              <a:t>RR (risk ratio) neadjustované a RR adjustované (pro vliv třetí proměnné)</a:t>
            </a:r>
            <a:endParaRPr lang="en-GB" sz="2000"/>
          </a:p>
          <a:p>
            <a:r>
              <a:rPr lang="cs-CZ" sz="2000"/>
              <a:t>Změna v RR ukazuje, zda třetí proměnná „vysvětluje část asociace“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6589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81451"/>
              </p:ext>
            </p:extLst>
          </p:nvPr>
        </p:nvGraphicFramePr>
        <p:xfrm>
          <a:off x="1981200" y="1600200"/>
          <a:ext cx="82296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Crude 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Adjusted 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High</a:t>
                      </a:r>
                      <a:r>
                        <a:rPr lang="en-GB" sz="2800" baseline="0" dirty="0"/>
                        <a:t> income</a:t>
                      </a:r>
                    </a:p>
                    <a:p>
                      <a:endParaRPr lang="en-GB" sz="2800" baseline="0" dirty="0"/>
                    </a:p>
                    <a:p>
                      <a:r>
                        <a:rPr lang="en-GB" sz="2800" baseline="0" dirty="0"/>
                        <a:t>Low income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1.0</a:t>
                      </a:r>
                    </a:p>
                    <a:p>
                      <a:pPr algn="ctr"/>
                      <a:endParaRPr lang="en-GB" sz="2800" dirty="0"/>
                    </a:p>
                    <a:p>
                      <a:pPr algn="ctr"/>
                      <a:r>
                        <a:rPr lang="en-GB" sz="28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3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779712"/>
              </p:ext>
            </p:extLst>
          </p:nvPr>
        </p:nvGraphicFramePr>
        <p:xfrm>
          <a:off x="1981200" y="1600200"/>
          <a:ext cx="82296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Crude 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Adjusted RR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/>
                        <a:t>High</a:t>
                      </a:r>
                      <a:r>
                        <a:rPr lang="en-GB" sz="2800" baseline="0" dirty="0"/>
                        <a:t> income</a:t>
                      </a:r>
                    </a:p>
                    <a:p>
                      <a:endParaRPr lang="en-GB" sz="2800" baseline="0" dirty="0"/>
                    </a:p>
                    <a:p>
                      <a:r>
                        <a:rPr lang="en-GB" sz="2800" baseline="0" dirty="0"/>
                        <a:t>Low income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1.0</a:t>
                      </a:r>
                    </a:p>
                    <a:p>
                      <a:pPr algn="ctr"/>
                      <a:endParaRPr lang="en-GB" sz="2800" dirty="0"/>
                    </a:p>
                    <a:p>
                      <a:pPr algn="ctr"/>
                      <a:r>
                        <a:rPr lang="en-GB" sz="28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1.0</a:t>
                      </a:r>
                    </a:p>
                    <a:p>
                      <a:pPr algn="ctr"/>
                      <a:endParaRPr lang="en-GB" sz="2800" dirty="0"/>
                    </a:p>
                    <a:p>
                      <a:pPr algn="ctr"/>
                      <a:r>
                        <a:rPr lang="en-GB" sz="280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2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Relative risk of death for lowest vs. highest quintile of income in Kuopio study, men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" y="2684095"/>
            <a:ext cx="4443154" cy="349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Kaplan et al, </a:t>
            </a:r>
            <a:r>
              <a:rPr lang="en-US" i="1"/>
              <a:t>Am J Epidemiol</a:t>
            </a:r>
            <a:r>
              <a:rPr lang="en-US"/>
              <a:t> 1996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898621"/>
              </p:ext>
            </p:extLst>
          </p:nvPr>
        </p:nvGraphicFramePr>
        <p:xfrm>
          <a:off x="5385816" y="625683"/>
          <a:ext cx="6440424" cy="555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17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5D9748-15FA-A035-6108-38F52536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Strukturní modelování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B8E0EA8C-E4EE-596A-103F-9270295CEB91}"/>
              </a:ext>
            </a:extLst>
          </p:cNvPr>
          <p:cNvGrpSpPr/>
          <p:nvPr/>
        </p:nvGrpSpPr>
        <p:grpSpPr>
          <a:xfrm>
            <a:off x="2529117" y="1593269"/>
            <a:ext cx="7701574" cy="4902288"/>
            <a:chOff x="2005916" y="1227538"/>
            <a:chExt cx="7549390" cy="4742254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2FFD5E1F-8EF9-E75A-321A-4F603034C569}"/>
                </a:ext>
              </a:extLst>
            </p:cNvPr>
            <p:cNvSpPr/>
            <p:nvPr/>
          </p:nvSpPr>
          <p:spPr>
            <a:xfrm>
              <a:off x="7015740" y="1834529"/>
              <a:ext cx="1787610" cy="733167"/>
            </a:xfrm>
            <a:prstGeom prst="ellipse">
              <a:avLst/>
            </a:prstGeom>
            <a:solidFill>
              <a:srgbClr val="E75A03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74B45AC8-170C-5EFA-747E-299D04911814}"/>
                </a:ext>
              </a:extLst>
            </p:cNvPr>
            <p:cNvSpPr/>
            <p:nvPr/>
          </p:nvSpPr>
          <p:spPr>
            <a:xfrm>
              <a:off x="7015735" y="3534206"/>
              <a:ext cx="1787613" cy="733169"/>
            </a:xfrm>
            <a:prstGeom prst="ellipse">
              <a:avLst/>
            </a:prstGeom>
            <a:solidFill>
              <a:srgbClr val="E75A03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EA707AD2-8DF3-7803-57F5-F81E5340B7D7}"/>
                </a:ext>
              </a:extLst>
            </p:cNvPr>
            <p:cNvGrpSpPr/>
            <p:nvPr/>
          </p:nvGrpSpPr>
          <p:grpSpPr>
            <a:xfrm>
              <a:off x="2005916" y="4627578"/>
              <a:ext cx="2013634" cy="1342214"/>
              <a:chOff x="2005916" y="4627578"/>
              <a:chExt cx="2013634" cy="1342214"/>
            </a:xfrm>
          </p:grpSpPr>
          <p:sp>
            <p:nvSpPr>
              <p:cNvPr id="52" name="Oval 52">
                <a:extLst>
                  <a:ext uri="{FF2B5EF4-FFF2-40B4-BE49-F238E27FC236}">
                    <a16:creationId xmlns:a16="http://schemas.microsoft.com/office/drawing/2014/main" id="{7C0B03D7-FAAA-07EE-C132-0D176C553510}"/>
                  </a:ext>
                </a:extLst>
              </p:cNvPr>
              <p:cNvSpPr/>
              <p:nvPr/>
            </p:nvSpPr>
            <p:spPr>
              <a:xfrm>
                <a:off x="2082114" y="5236625"/>
                <a:ext cx="1863809" cy="733167"/>
              </a:xfrm>
              <a:prstGeom prst="ellipse">
                <a:avLst/>
              </a:prstGeom>
              <a:solidFill>
                <a:srgbClr val="E75A03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3">
                <a:extLst>
                  <a:ext uri="{FF2B5EF4-FFF2-40B4-BE49-F238E27FC236}">
                    <a16:creationId xmlns:a16="http://schemas.microsoft.com/office/drawing/2014/main" id="{DCF8A1BC-A09F-0686-E04D-AFE0083C5C4A}"/>
                  </a:ext>
                </a:extLst>
              </p:cNvPr>
              <p:cNvSpPr/>
              <p:nvPr/>
            </p:nvSpPr>
            <p:spPr>
              <a:xfrm>
                <a:off x="2005916" y="4627578"/>
                <a:ext cx="730140" cy="313038"/>
              </a:xfrm>
              <a:prstGeom prst="rect">
                <a:avLst/>
              </a:prstGeom>
              <a:solidFill>
                <a:srgbClr val="EB7247"/>
              </a:solidFill>
              <a:ln>
                <a:solidFill>
                  <a:srgbClr val="EB72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4">
                <a:extLst>
                  <a:ext uri="{FF2B5EF4-FFF2-40B4-BE49-F238E27FC236}">
                    <a16:creationId xmlns:a16="http://schemas.microsoft.com/office/drawing/2014/main" id="{363E2BE2-5C50-0A34-50F4-75CF18CE3200}"/>
                  </a:ext>
                </a:extLst>
              </p:cNvPr>
              <p:cNvSpPr/>
              <p:nvPr/>
            </p:nvSpPr>
            <p:spPr>
              <a:xfrm>
                <a:off x="3225116" y="4627578"/>
                <a:ext cx="794434" cy="313038"/>
              </a:xfrm>
              <a:prstGeom prst="rect">
                <a:avLst/>
              </a:prstGeom>
              <a:solidFill>
                <a:srgbClr val="EB7247"/>
              </a:solidFill>
              <a:ln>
                <a:solidFill>
                  <a:srgbClr val="EB72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72D4D0A-5E52-8BCC-719B-110CC26CBF14}"/>
                </a:ext>
              </a:extLst>
            </p:cNvPr>
            <p:cNvSpPr txBox="1"/>
            <p:nvPr/>
          </p:nvSpPr>
          <p:spPr>
            <a:xfrm>
              <a:off x="2005916" y="4660106"/>
              <a:ext cx="730140" cy="261610"/>
            </a:xfrm>
            <a:prstGeom prst="rect">
              <a:avLst/>
            </a:prstGeom>
            <a:solidFill>
              <a:srgbClr val="EB72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1100" dirty="0"/>
                <a:t>Parcel 1</a:t>
              </a: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D9C5C8D2-A2A0-19C4-AFDE-0CB6B2E94A8B}"/>
                </a:ext>
              </a:extLst>
            </p:cNvPr>
            <p:cNvSpPr txBox="1"/>
            <p:nvPr/>
          </p:nvSpPr>
          <p:spPr>
            <a:xfrm>
              <a:off x="3257263" y="4659921"/>
              <a:ext cx="730140" cy="261610"/>
            </a:xfrm>
            <a:prstGeom prst="rect">
              <a:avLst/>
            </a:prstGeom>
            <a:solidFill>
              <a:srgbClr val="EB7247"/>
            </a:solidFill>
            <a:ln>
              <a:solidFill>
                <a:srgbClr val="EB7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100"/>
              </a:lvl1pPr>
            </a:lstStyle>
            <a:p>
              <a:r>
                <a:rPr lang="en-US" dirty="0"/>
                <a:t>Parcel 2</a:t>
              </a:r>
            </a:p>
          </p:txBody>
        </p:sp>
        <p:sp>
          <p:nvSpPr>
            <p:cNvPr id="10" name="Oval 10">
              <a:extLst>
                <a:ext uri="{FF2B5EF4-FFF2-40B4-BE49-F238E27FC236}">
                  <a16:creationId xmlns:a16="http://schemas.microsoft.com/office/drawing/2014/main" id="{EE9EE8A7-51B0-DE21-1F74-AC042C3ECA05}"/>
                </a:ext>
              </a:extLst>
            </p:cNvPr>
            <p:cNvSpPr/>
            <p:nvPr/>
          </p:nvSpPr>
          <p:spPr>
            <a:xfrm>
              <a:off x="2158314" y="3500546"/>
              <a:ext cx="1787610" cy="733167"/>
            </a:xfrm>
            <a:prstGeom prst="ellipse">
              <a:avLst/>
            </a:prstGeom>
            <a:solidFill>
              <a:srgbClr val="E75A03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D1452242-240B-2E82-44A4-3B49868CFF01}"/>
                </a:ext>
              </a:extLst>
            </p:cNvPr>
            <p:cNvGrpSpPr/>
            <p:nvPr/>
          </p:nvGrpSpPr>
          <p:grpSpPr>
            <a:xfrm>
              <a:off x="2158314" y="1504859"/>
              <a:ext cx="1787610" cy="1029176"/>
              <a:chOff x="2051222" y="4523126"/>
              <a:chExt cx="1787610" cy="1029176"/>
            </a:xfrm>
          </p:grpSpPr>
          <p:sp>
            <p:nvSpPr>
              <p:cNvPr id="49" name="Oval 49">
                <a:extLst>
                  <a:ext uri="{FF2B5EF4-FFF2-40B4-BE49-F238E27FC236}">
                    <a16:creationId xmlns:a16="http://schemas.microsoft.com/office/drawing/2014/main" id="{BB9E059F-CA83-1B6C-C342-D4CB78C7DEE6}"/>
                  </a:ext>
                </a:extLst>
              </p:cNvPr>
              <p:cNvSpPr/>
              <p:nvPr/>
            </p:nvSpPr>
            <p:spPr>
              <a:xfrm>
                <a:off x="2051222" y="4819135"/>
                <a:ext cx="1787610" cy="733167"/>
              </a:xfrm>
              <a:prstGeom prst="ellipse">
                <a:avLst/>
              </a:prstGeom>
              <a:solidFill>
                <a:srgbClr val="E75A03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Arrow Connector 50">
                <a:extLst>
                  <a:ext uri="{FF2B5EF4-FFF2-40B4-BE49-F238E27FC236}">
                    <a16:creationId xmlns:a16="http://schemas.microsoft.com/office/drawing/2014/main" id="{1381A7A3-43FC-DDFD-B2CE-B20C75A6C5BC}"/>
                  </a:ext>
                </a:extLst>
              </p:cNvPr>
              <p:cNvCxnSpPr/>
              <p:nvPr/>
            </p:nvCxnSpPr>
            <p:spPr>
              <a:xfrm flipH="1" flipV="1">
                <a:off x="2340093" y="4523126"/>
                <a:ext cx="604938" cy="295262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1">
                <a:extLst>
                  <a:ext uri="{FF2B5EF4-FFF2-40B4-BE49-F238E27FC236}">
                    <a16:creationId xmlns:a16="http://schemas.microsoft.com/office/drawing/2014/main" id="{BA12207B-48DB-DE06-083B-F8915813238D}"/>
                  </a:ext>
                </a:extLst>
              </p:cNvPr>
              <p:cNvCxnSpPr/>
              <p:nvPr/>
            </p:nvCxnSpPr>
            <p:spPr>
              <a:xfrm flipV="1">
                <a:off x="2924432" y="4523126"/>
                <a:ext cx="667008" cy="29526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Arrow Connector 12">
              <a:extLst>
                <a:ext uri="{FF2B5EF4-FFF2-40B4-BE49-F238E27FC236}">
                  <a16:creationId xmlns:a16="http://schemas.microsoft.com/office/drawing/2014/main" id="{74C29A73-C6E9-7308-B5A5-50C93FA79905}"/>
                </a:ext>
              </a:extLst>
            </p:cNvPr>
            <p:cNvCxnSpPr>
              <a:stCxn id="49" idx="6"/>
              <a:endCxn id="5" idx="2"/>
            </p:cNvCxnSpPr>
            <p:nvPr/>
          </p:nvCxnSpPr>
          <p:spPr>
            <a:xfrm>
              <a:off x="3945924" y="2167452"/>
              <a:ext cx="3069816" cy="336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3">
              <a:extLst>
                <a:ext uri="{FF2B5EF4-FFF2-40B4-BE49-F238E27FC236}">
                  <a16:creationId xmlns:a16="http://schemas.microsoft.com/office/drawing/2014/main" id="{51AC2CE4-DB12-A203-207D-49A7215A5136}"/>
                </a:ext>
              </a:extLst>
            </p:cNvPr>
            <p:cNvCxnSpPr>
              <a:stCxn id="10" idx="6"/>
              <a:endCxn id="5" idx="2"/>
            </p:cNvCxnSpPr>
            <p:nvPr/>
          </p:nvCxnSpPr>
          <p:spPr>
            <a:xfrm flipV="1">
              <a:off x="3945924" y="2201113"/>
              <a:ext cx="3069816" cy="166601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4">
              <a:extLst>
                <a:ext uri="{FF2B5EF4-FFF2-40B4-BE49-F238E27FC236}">
                  <a16:creationId xmlns:a16="http://schemas.microsoft.com/office/drawing/2014/main" id="{AC271FC2-CB55-1521-048D-CF7629D7D92E}"/>
                </a:ext>
              </a:extLst>
            </p:cNvPr>
            <p:cNvCxnSpPr>
              <a:stCxn id="52" idx="6"/>
              <a:endCxn id="5" idx="2"/>
            </p:cNvCxnSpPr>
            <p:nvPr/>
          </p:nvCxnSpPr>
          <p:spPr>
            <a:xfrm flipV="1">
              <a:off x="3945923" y="2201113"/>
              <a:ext cx="3069817" cy="34020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5">
              <a:extLst>
                <a:ext uri="{FF2B5EF4-FFF2-40B4-BE49-F238E27FC236}">
                  <a16:creationId xmlns:a16="http://schemas.microsoft.com/office/drawing/2014/main" id="{3593A218-011F-B675-FDCF-164543191850}"/>
                </a:ext>
              </a:extLst>
            </p:cNvPr>
            <p:cNvCxnSpPr>
              <a:endCxn id="17" idx="2"/>
            </p:cNvCxnSpPr>
            <p:nvPr/>
          </p:nvCxnSpPr>
          <p:spPr>
            <a:xfrm flipH="1" flipV="1">
              <a:off x="7304607" y="1540576"/>
              <a:ext cx="604938" cy="29526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6">
              <a:extLst>
                <a:ext uri="{FF2B5EF4-FFF2-40B4-BE49-F238E27FC236}">
                  <a16:creationId xmlns:a16="http://schemas.microsoft.com/office/drawing/2014/main" id="{B095A4E8-0313-0BCF-8F83-044C0E06BB7F}"/>
                </a:ext>
              </a:extLst>
            </p:cNvPr>
            <p:cNvCxnSpPr>
              <a:endCxn id="18" idx="2"/>
            </p:cNvCxnSpPr>
            <p:nvPr/>
          </p:nvCxnSpPr>
          <p:spPr>
            <a:xfrm flipV="1">
              <a:off x="7888946" y="1540576"/>
              <a:ext cx="667008" cy="29526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31EC3396-4D2D-3626-97E1-089D96FF5A7F}"/>
                </a:ext>
              </a:extLst>
            </p:cNvPr>
            <p:cNvSpPr/>
            <p:nvPr/>
          </p:nvSpPr>
          <p:spPr>
            <a:xfrm>
              <a:off x="6939537" y="1227538"/>
              <a:ext cx="730140" cy="313038"/>
            </a:xfrm>
            <a:prstGeom prst="rect">
              <a:avLst/>
            </a:prstGeom>
            <a:solidFill>
              <a:srgbClr val="EB7247"/>
            </a:solidFill>
            <a:ln>
              <a:solidFill>
                <a:srgbClr val="EB7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0CA1C931-5764-E0F7-F763-6D48F9B6E1FA}"/>
                </a:ext>
              </a:extLst>
            </p:cNvPr>
            <p:cNvSpPr/>
            <p:nvPr/>
          </p:nvSpPr>
          <p:spPr>
            <a:xfrm>
              <a:off x="8158737" y="1227538"/>
              <a:ext cx="794434" cy="313038"/>
            </a:xfrm>
            <a:prstGeom prst="rect">
              <a:avLst/>
            </a:prstGeom>
            <a:solidFill>
              <a:srgbClr val="EB7247"/>
            </a:solidFill>
            <a:ln>
              <a:solidFill>
                <a:srgbClr val="EB7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E0D7039E-B640-A102-9A96-1F9360BD8AC6}"/>
                </a:ext>
              </a:extLst>
            </p:cNvPr>
            <p:cNvSpPr txBox="1"/>
            <p:nvPr/>
          </p:nvSpPr>
          <p:spPr>
            <a:xfrm>
              <a:off x="6939537" y="1260066"/>
              <a:ext cx="7301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</a:rPr>
                <a:t>Parcel 1</a:t>
              </a: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AC0CF86A-D2CF-33C5-41FC-2F8045656178}"/>
                </a:ext>
              </a:extLst>
            </p:cNvPr>
            <p:cNvSpPr txBox="1"/>
            <p:nvPr/>
          </p:nvSpPr>
          <p:spPr>
            <a:xfrm>
              <a:off x="8190884" y="1259881"/>
              <a:ext cx="73014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</a:rPr>
                <a:t>Parcel 2</a:t>
              </a:r>
            </a:p>
          </p:txBody>
        </p:sp>
        <p:cxnSp>
          <p:nvCxnSpPr>
            <p:cNvPr id="21" name="Straight Arrow Connector 21">
              <a:extLst>
                <a:ext uri="{FF2B5EF4-FFF2-40B4-BE49-F238E27FC236}">
                  <a16:creationId xmlns:a16="http://schemas.microsoft.com/office/drawing/2014/main" id="{4E4B3C75-4180-09E8-EF7E-632F3660F6B9}"/>
                </a:ext>
              </a:extLst>
            </p:cNvPr>
            <p:cNvCxnSpPr>
              <a:stCxn id="5" idx="4"/>
              <a:endCxn id="6" idx="0"/>
            </p:cNvCxnSpPr>
            <p:nvPr/>
          </p:nvCxnSpPr>
          <p:spPr>
            <a:xfrm flipH="1">
              <a:off x="7909542" y="2567696"/>
              <a:ext cx="3" cy="9665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2">
              <a:extLst>
                <a:ext uri="{FF2B5EF4-FFF2-40B4-BE49-F238E27FC236}">
                  <a16:creationId xmlns:a16="http://schemas.microsoft.com/office/drawing/2014/main" id="{4DB47787-1C69-E262-3FF3-35E56B42A31E}"/>
                </a:ext>
              </a:extLst>
            </p:cNvPr>
            <p:cNvCxnSpPr>
              <a:stCxn id="49" idx="6"/>
              <a:endCxn id="6" idx="2"/>
            </p:cNvCxnSpPr>
            <p:nvPr/>
          </p:nvCxnSpPr>
          <p:spPr>
            <a:xfrm>
              <a:off x="3945924" y="2167452"/>
              <a:ext cx="3069811" cy="17333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3">
              <a:extLst>
                <a:ext uri="{FF2B5EF4-FFF2-40B4-BE49-F238E27FC236}">
                  <a16:creationId xmlns:a16="http://schemas.microsoft.com/office/drawing/2014/main" id="{661F34E8-B46E-9C71-6A35-3906076A55ED}"/>
                </a:ext>
              </a:extLst>
            </p:cNvPr>
            <p:cNvCxnSpPr>
              <a:stCxn id="10" idx="6"/>
              <a:endCxn id="6" idx="2"/>
            </p:cNvCxnSpPr>
            <p:nvPr/>
          </p:nvCxnSpPr>
          <p:spPr>
            <a:xfrm>
              <a:off x="3945924" y="3867130"/>
              <a:ext cx="3069811" cy="336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4">
              <a:extLst>
                <a:ext uri="{FF2B5EF4-FFF2-40B4-BE49-F238E27FC236}">
                  <a16:creationId xmlns:a16="http://schemas.microsoft.com/office/drawing/2014/main" id="{034FE9D9-A3D4-A6B1-1E02-35906496E6BF}"/>
                </a:ext>
              </a:extLst>
            </p:cNvPr>
            <p:cNvCxnSpPr>
              <a:stCxn id="52" idx="6"/>
              <a:endCxn id="6" idx="2"/>
            </p:cNvCxnSpPr>
            <p:nvPr/>
          </p:nvCxnSpPr>
          <p:spPr>
            <a:xfrm flipV="1">
              <a:off x="3945923" y="3900791"/>
              <a:ext cx="3069812" cy="170241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F8087030-8C2B-68DC-0C2D-95F26CC0F140}"/>
                </a:ext>
              </a:extLst>
            </p:cNvPr>
            <p:cNvSpPr txBox="1"/>
            <p:nvPr/>
          </p:nvSpPr>
          <p:spPr>
            <a:xfrm>
              <a:off x="2234513" y="1973580"/>
              <a:ext cx="1529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Monitoring</a:t>
              </a:r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D497BEE0-0A4B-D73D-D62C-4A82DF14F5F1}"/>
                </a:ext>
              </a:extLst>
            </p:cNvPr>
            <p:cNvSpPr txBox="1"/>
            <p:nvPr/>
          </p:nvSpPr>
          <p:spPr>
            <a:xfrm>
              <a:off x="2329509" y="3648115"/>
              <a:ext cx="1434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Support</a:t>
              </a:r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541B4C5F-2E3D-31AB-A3BC-CDF8DCACB2BA}"/>
                </a:ext>
              </a:extLst>
            </p:cNvPr>
            <p:cNvSpPr txBox="1"/>
            <p:nvPr/>
          </p:nvSpPr>
          <p:spPr>
            <a:xfrm>
              <a:off x="2296548" y="5408673"/>
              <a:ext cx="1434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Conflict</a:t>
              </a: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D750D629-E5FE-1CBC-DD2D-06D222F03A31}"/>
                </a:ext>
              </a:extLst>
            </p:cNvPr>
            <p:cNvSpPr txBox="1"/>
            <p:nvPr/>
          </p:nvSpPr>
          <p:spPr>
            <a:xfrm>
              <a:off x="7036203" y="2014343"/>
              <a:ext cx="1787613" cy="357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Low self-control</a:t>
              </a: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790E52ED-FFAE-CED8-F45D-BAAFB6F604E3}"/>
                </a:ext>
              </a:extLst>
            </p:cNvPr>
            <p:cNvSpPr txBox="1"/>
            <p:nvPr/>
          </p:nvSpPr>
          <p:spPr>
            <a:xfrm>
              <a:off x="7212625" y="3716124"/>
              <a:ext cx="1434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</a:rPr>
                <a:t>Deviance</a:t>
              </a:r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id="{5B345CF6-0C8F-FE2A-4988-5AC6C0AE4BA2}"/>
                </a:ext>
              </a:extLst>
            </p:cNvPr>
            <p:cNvSpPr txBox="1"/>
            <p:nvPr/>
          </p:nvSpPr>
          <p:spPr>
            <a:xfrm>
              <a:off x="6371806" y="4623277"/>
              <a:ext cx="899357" cy="365674"/>
            </a:xfrm>
            <a:prstGeom prst="rect">
              <a:avLst/>
            </a:prstGeom>
            <a:solidFill>
              <a:srgbClr val="EB7247"/>
            </a:solidFill>
            <a:ln>
              <a:solidFill>
                <a:srgbClr val="EB7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1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Alcohol use</a:t>
              </a:r>
            </a:p>
          </p:txBody>
        </p:sp>
        <p:grpSp>
          <p:nvGrpSpPr>
            <p:cNvPr id="31" name="Group 31">
              <a:extLst>
                <a:ext uri="{FF2B5EF4-FFF2-40B4-BE49-F238E27FC236}">
                  <a16:creationId xmlns:a16="http://schemas.microsoft.com/office/drawing/2014/main" id="{4F60B035-0B89-A086-8271-7EAB95F8CD10}"/>
                </a:ext>
              </a:extLst>
            </p:cNvPr>
            <p:cNvGrpSpPr/>
            <p:nvPr/>
          </p:nvGrpSpPr>
          <p:grpSpPr>
            <a:xfrm>
              <a:off x="7467529" y="4632774"/>
              <a:ext cx="884024" cy="355259"/>
              <a:chOff x="7393449" y="5357307"/>
              <a:chExt cx="765288" cy="384719"/>
            </a:xfrm>
          </p:grpSpPr>
          <p:sp>
            <p:nvSpPr>
              <p:cNvPr id="47" name="Rectangle 47">
                <a:extLst>
                  <a:ext uri="{FF2B5EF4-FFF2-40B4-BE49-F238E27FC236}">
                    <a16:creationId xmlns:a16="http://schemas.microsoft.com/office/drawing/2014/main" id="{A3288F4A-DD7F-C6A2-9BA5-3479CDE4E2A7}"/>
                  </a:ext>
                </a:extLst>
              </p:cNvPr>
              <p:cNvSpPr/>
              <p:nvPr/>
            </p:nvSpPr>
            <p:spPr>
              <a:xfrm>
                <a:off x="7393449" y="5357307"/>
                <a:ext cx="765288" cy="384719"/>
              </a:xfrm>
              <a:prstGeom prst="rect">
                <a:avLst/>
              </a:prstGeom>
              <a:solidFill>
                <a:srgbClr val="EB7247"/>
              </a:solidFill>
              <a:ln>
                <a:solidFill>
                  <a:srgbClr val="EB72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lt1"/>
                  </a:solidFill>
                </a:endParaRP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22295F8E-D0D9-1700-C285-1F3F6B6771EE}"/>
                  </a:ext>
                </a:extLst>
              </p:cNvPr>
              <p:cNvSpPr txBox="1"/>
              <p:nvPr/>
            </p:nvSpPr>
            <p:spPr>
              <a:xfrm>
                <a:off x="7415854" y="5395784"/>
                <a:ext cx="720477" cy="283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chemeClr val="bg1">
                        <a:lumMod val="95000"/>
                      </a:schemeClr>
                    </a:solidFill>
                  </a:rPr>
                  <a:t>Theft</a:t>
                </a:r>
              </a:p>
            </p:txBody>
          </p:sp>
        </p:grpSp>
        <p:grpSp>
          <p:nvGrpSpPr>
            <p:cNvPr id="32" name="Group 32">
              <a:extLst>
                <a:ext uri="{FF2B5EF4-FFF2-40B4-BE49-F238E27FC236}">
                  <a16:creationId xmlns:a16="http://schemas.microsoft.com/office/drawing/2014/main" id="{B5D10937-E497-4F55-939E-EE8CC8B4E734}"/>
                </a:ext>
              </a:extLst>
            </p:cNvPr>
            <p:cNvGrpSpPr/>
            <p:nvPr/>
          </p:nvGrpSpPr>
          <p:grpSpPr>
            <a:xfrm>
              <a:off x="8647398" y="4623277"/>
              <a:ext cx="907908" cy="364756"/>
              <a:chOff x="8802234" y="5357305"/>
              <a:chExt cx="1118334" cy="469732"/>
            </a:xfrm>
          </p:grpSpPr>
          <p:sp>
            <p:nvSpPr>
              <p:cNvPr id="45" name="Rectangle 45">
                <a:extLst>
                  <a:ext uri="{FF2B5EF4-FFF2-40B4-BE49-F238E27FC236}">
                    <a16:creationId xmlns:a16="http://schemas.microsoft.com/office/drawing/2014/main" id="{E6F6B713-6BB7-1355-1332-A2A76BE612C2}"/>
                  </a:ext>
                </a:extLst>
              </p:cNvPr>
              <p:cNvSpPr/>
              <p:nvPr/>
            </p:nvSpPr>
            <p:spPr>
              <a:xfrm>
                <a:off x="8802234" y="5357305"/>
                <a:ext cx="1118334" cy="469732"/>
              </a:xfrm>
              <a:prstGeom prst="rect">
                <a:avLst/>
              </a:prstGeom>
              <a:solidFill>
                <a:srgbClr val="EB7247"/>
              </a:solidFill>
              <a:ln>
                <a:solidFill>
                  <a:srgbClr val="EB72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solidFill>
                    <a:schemeClr val="lt1"/>
                  </a:solidFill>
                </a:endParaRPr>
              </a:p>
            </p:txBody>
          </p:sp>
          <p:sp>
            <p:nvSpPr>
              <p:cNvPr id="46" name="TextBox 46">
                <a:extLst>
                  <a:ext uri="{FF2B5EF4-FFF2-40B4-BE49-F238E27FC236}">
                    <a16:creationId xmlns:a16="http://schemas.microsoft.com/office/drawing/2014/main" id="{42875DD5-8D1F-58C2-79B0-365A466940B5}"/>
                  </a:ext>
                </a:extLst>
              </p:cNvPr>
              <p:cNvSpPr txBox="1"/>
              <p:nvPr/>
            </p:nvSpPr>
            <p:spPr>
              <a:xfrm>
                <a:off x="8833297" y="5357305"/>
                <a:ext cx="1056207" cy="394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>
                        <a:lumMod val="95000"/>
                      </a:schemeClr>
                    </a:solidFill>
                  </a:rPr>
                  <a:t>School misconduct</a:t>
                </a:r>
              </a:p>
            </p:txBody>
          </p:sp>
        </p:grp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56F6EDD1-0D32-6B7E-A229-64CEA4761FEB}"/>
                </a:ext>
              </a:extLst>
            </p:cNvPr>
            <p:cNvSpPr txBox="1"/>
            <p:nvPr/>
          </p:nvSpPr>
          <p:spPr>
            <a:xfrm>
              <a:off x="3409661" y="2929878"/>
              <a:ext cx="730140" cy="261610"/>
            </a:xfrm>
            <a:prstGeom prst="rect">
              <a:avLst/>
            </a:prstGeom>
            <a:solidFill>
              <a:srgbClr val="EB7247"/>
            </a:solidFill>
            <a:ln>
              <a:solidFill>
                <a:srgbClr val="EB7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100"/>
              </a:lvl1pPr>
            </a:lstStyle>
            <a:p>
              <a:r>
                <a:rPr lang="en-US" dirty="0"/>
                <a:t>Parcel 2</a:t>
              </a:r>
            </a:p>
          </p:txBody>
        </p:sp>
        <p:sp>
          <p:nvSpPr>
            <p:cNvPr id="34" name="TextBox 34">
              <a:extLst>
                <a:ext uri="{FF2B5EF4-FFF2-40B4-BE49-F238E27FC236}">
                  <a16:creationId xmlns:a16="http://schemas.microsoft.com/office/drawing/2014/main" id="{58A40406-34F3-3C76-A5E7-1BC1FFBF940F}"/>
                </a:ext>
              </a:extLst>
            </p:cNvPr>
            <p:cNvSpPr txBox="1"/>
            <p:nvPr/>
          </p:nvSpPr>
          <p:spPr>
            <a:xfrm>
              <a:off x="2022412" y="2939868"/>
              <a:ext cx="730140" cy="261610"/>
            </a:xfrm>
            <a:prstGeom prst="rect">
              <a:avLst/>
            </a:prstGeom>
            <a:solidFill>
              <a:srgbClr val="EB7247"/>
            </a:solidFill>
            <a:ln>
              <a:solidFill>
                <a:srgbClr val="EB7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100"/>
              </a:lvl1pPr>
            </a:lstStyle>
            <a:p>
              <a:r>
                <a:rPr lang="en-US" dirty="0"/>
                <a:t>Parcel 1</a:t>
              </a:r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BA0E1FBD-84E0-5A6E-B20A-B9E02507C88F}"/>
                </a:ext>
              </a:extLst>
            </p:cNvPr>
            <p:cNvSpPr txBox="1"/>
            <p:nvPr/>
          </p:nvSpPr>
          <p:spPr>
            <a:xfrm>
              <a:off x="2005916" y="1233799"/>
              <a:ext cx="730140" cy="261610"/>
            </a:xfrm>
            <a:prstGeom prst="rect">
              <a:avLst/>
            </a:prstGeom>
            <a:solidFill>
              <a:srgbClr val="EB7247"/>
            </a:solidFill>
            <a:ln>
              <a:solidFill>
                <a:srgbClr val="EB7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100"/>
              </a:lvl1pPr>
            </a:lstStyle>
            <a:p>
              <a:r>
                <a:rPr lang="en-US" dirty="0"/>
                <a:t>Parcel 1</a:t>
              </a:r>
            </a:p>
          </p:txBody>
        </p:sp>
        <p:cxnSp>
          <p:nvCxnSpPr>
            <p:cNvPr id="36" name="Straight Arrow Connector 36">
              <a:extLst>
                <a:ext uri="{FF2B5EF4-FFF2-40B4-BE49-F238E27FC236}">
                  <a16:creationId xmlns:a16="http://schemas.microsoft.com/office/drawing/2014/main" id="{3A571C45-0E0B-41B6-3C78-EC9A295BC12F}"/>
                </a:ext>
              </a:extLst>
            </p:cNvPr>
            <p:cNvCxnSpPr/>
            <p:nvPr/>
          </p:nvCxnSpPr>
          <p:spPr>
            <a:xfrm flipH="1" flipV="1">
              <a:off x="2447185" y="3204475"/>
              <a:ext cx="604938" cy="29526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7">
              <a:extLst>
                <a:ext uri="{FF2B5EF4-FFF2-40B4-BE49-F238E27FC236}">
                  <a16:creationId xmlns:a16="http://schemas.microsoft.com/office/drawing/2014/main" id="{C16B6EAC-260F-F3C8-795A-92467B5D8593}"/>
                </a:ext>
              </a:extLst>
            </p:cNvPr>
            <p:cNvCxnSpPr/>
            <p:nvPr/>
          </p:nvCxnSpPr>
          <p:spPr>
            <a:xfrm flipV="1">
              <a:off x="3031524" y="3204475"/>
              <a:ext cx="667008" cy="29526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8">
              <a:extLst>
                <a:ext uri="{FF2B5EF4-FFF2-40B4-BE49-F238E27FC236}">
                  <a16:creationId xmlns:a16="http://schemas.microsoft.com/office/drawing/2014/main" id="{D0A71525-1FA1-F016-2033-0CFFA212C9C3}"/>
                </a:ext>
              </a:extLst>
            </p:cNvPr>
            <p:cNvCxnSpPr>
              <a:stCxn id="52" idx="0"/>
            </p:cNvCxnSpPr>
            <p:nvPr/>
          </p:nvCxnSpPr>
          <p:spPr>
            <a:xfrm flipH="1" flipV="1">
              <a:off x="2439149" y="4932137"/>
              <a:ext cx="574870" cy="3044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9">
              <a:extLst>
                <a:ext uri="{FF2B5EF4-FFF2-40B4-BE49-F238E27FC236}">
                  <a16:creationId xmlns:a16="http://schemas.microsoft.com/office/drawing/2014/main" id="{DF2FCF41-710A-EBEB-E8F5-18A7E157294C}"/>
                </a:ext>
              </a:extLst>
            </p:cNvPr>
            <p:cNvCxnSpPr>
              <a:stCxn id="52" idx="0"/>
            </p:cNvCxnSpPr>
            <p:nvPr/>
          </p:nvCxnSpPr>
          <p:spPr>
            <a:xfrm flipV="1">
              <a:off x="3014019" y="4932137"/>
              <a:ext cx="676476" cy="30448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40">
              <a:extLst>
                <a:ext uri="{FF2B5EF4-FFF2-40B4-BE49-F238E27FC236}">
                  <a16:creationId xmlns:a16="http://schemas.microsoft.com/office/drawing/2014/main" id="{43A27291-F162-E9E2-66B1-4138F6114C12}"/>
                </a:ext>
              </a:extLst>
            </p:cNvPr>
            <p:cNvSpPr txBox="1"/>
            <p:nvPr/>
          </p:nvSpPr>
          <p:spPr>
            <a:xfrm>
              <a:off x="3409661" y="1231954"/>
              <a:ext cx="730140" cy="261610"/>
            </a:xfrm>
            <a:prstGeom prst="rect">
              <a:avLst/>
            </a:prstGeom>
            <a:solidFill>
              <a:srgbClr val="EB7247"/>
            </a:solidFill>
            <a:ln>
              <a:solidFill>
                <a:srgbClr val="EB72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1100"/>
              </a:lvl1pPr>
            </a:lstStyle>
            <a:p>
              <a:r>
                <a:rPr lang="en-US" dirty="0"/>
                <a:t>Parcel 2</a:t>
              </a:r>
            </a:p>
          </p:txBody>
        </p:sp>
        <p:cxnSp>
          <p:nvCxnSpPr>
            <p:cNvPr id="41" name="Straight Arrow Connector 41">
              <a:extLst>
                <a:ext uri="{FF2B5EF4-FFF2-40B4-BE49-F238E27FC236}">
                  <a16:creationId xmlns:a16="http://schemas.microsoft.com/office/drawing/2014/main" id="{ACD0F156-40E1-E6C5-FA8E-002F675FA8E8}"/>
                </a:ext>
              </a:extLst>
            </p:cNvPr>
            <p:cNvCxnSpPr>
              <a:stCxn id="6" idx="4"/>
              <a:endCxn id="45" idx="0"/>
            </p:cNvCxnSpPr>
            <p:nvPr/>
          </p:nvCxnSpPr>
          <p:spPr>
            <a:xfrm>
              <a:off x="7909542" y="4267375"/>
              <a:ext cx="1191810" cy="35590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2">
              <a:extLst>
                <a:ext uri="{FF2B5EF4-FFF2-40B4-BE49-F238E27FC236}">
                  <a16:creationId xmlns:a16="http://schemas.microsoft.com/office/drawing/2014/main" id="{3545FD79-EB2A-6B93-1D52-88D345C42688}"/>
                </a:ext>
              </a:extLst>
            </p:cNvPr>
            <p:cNvCxnSpPr>
              <a:stCxn id="6" idx="4"/>
              <a:endCxn id="30" idx="0"/>
            </p:cNvCxnSpPr>
            <p:nvPr/>
          </p:nvCxnSpPr>
          <p:spPr>
            <a:xfrm flipH="1">
              <a:off x="6821485" y="4267375"/>
              <a:ext cx="1088057" cy="35590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3">
              <a:extLst>
                <a:ext uri="{FF2B5EF4-FFF2-40B4-BE49-F238E27FC236}">
                  <a16:creationId xmlns:a16="http://schemas.microsoft.com/office/drawing/2014/main" id="{947E7A6E-CF51-0A21-B723-CA67DF968874}"/>
                </a:ext>
              </a:extLst>
            </p:cNvPr>
            <p:cNvCxnSpPr>
              <a:stCxn id="6" idx="4"/>
              <a:endCxn id="47" idx="0"/>
            </p:cNvCxnSpPr>
            <p:nvPr/>
          </p:nvCxnSpPr>
          <p:spPr>
            <a:xfrm flipH="1">
              <a:off x="7909541" y="4267375"/>
              <a:ext cx="1" cy="36539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4">
              <a:extLst>
                <a:ext uri="{FF2B5EF4-FFF2-40B4-BE49-F238E27FC236}">
                  <a16:creationId xmlns:a16="http://schemas.microsoft.com/office/drawing/2014/main" id="{F9F3E85F-3830-8AE5-D748-C710446B6949}"/>
                </a:ext>
              </a:extLst>
            </p:cNvPr>
            <p:cNvCxnSpPr/>
            <p:nvPr/>
          </p:nvCxnSpPr>
          <p:spPr>
            <a:xfrm flipV="1">
              <a:off x="3945924" y="2211567"/>
              <a:ext cx="3069811" cy="165556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5" name="Straight Arrow Connector 104">
            <a:extLst>
              <a:ext uri="{FF2B5EF4-FFF2-40B4-BE49-F238E27FC236}">
                <a16:creationId xmlns:a16="http://schemas.microsoft.com/office/drawing/2014/main" id="{3CCFDDBB-923A-5714-B09D-D0032DDCA62B}"/>
              </a:ext>
            </a:extLst>
          </p:cNvPr>
          <p:cNvCxnSpPr/>
          <p:nvPr/>
        </p:nvCxnSpPr>
        <p:spPr>
          <a:xfrm rot="10800000" flipV="1">
            <a:off x="2689749" y="2582432"/>
            <a:ext cx="12700" cy="1699678"/>
          </a:xfrm>
          <a:prstGeom prst="curvedConnector3">
            <a:avLst>
              <a:gd name="adj1" fmla="val 6275677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104">
            <a:extLst>
              <a:ext uri="{FF2B5EF4-FFF2-40B4-BE49-F238E27FC236}">
                <a16:creationId xmlns:a16="http://schemas.microsoft.com/office/drawing/2014/main" id="{86DE3ABF-FFB5-AAA7-3BDC-DB9F4D81DF67}"/>
              </a:ext>
            </a:extLst>
          </p:cNvPr>
          <p:cNvCxnSpPr/>
          <p:nvPr/>
        </p:nvCxnSpPr>
        <p:spPr>
          <a:xfrm rot="10800000" flipV="1">
            <a:off x="2613549" y="4282109"/>
            <a:ext cx="76200" cy="1736079"/>
          </a:xfrm>
          <a:prstGeom prst="curvedConnector3">
            <a:avLst>
              <a:gd name="adj1" fmla="val 1125000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119">
            <a:extLst>
              <a:ext uri="{FF2B5EF4-FFF2-40B4-BE49-F238E27FC236}">
                <a16:creationId xmlns:a16="http://schemas.microsoft.com/office/drawing/2014/main" id="{074D872E-6B0B-D3F8-5B82-6375982EBB6E}"/>
              </a:ext>
            </a:extLst>
          </p:cNvPr>
          <p:cNvCxnSpPr/>
          <p:nvPr/>
        </p:nvCxnSpPr>
        <p:spPr>
          <a:xfrm rot="10800000" flipV="1">
            <a:off x="2615522" y="2582431"/>
            <a:ext cx="76200" cy="3435757"/>
          </a:xfrm>
          <a:prstGeom prst="curvedConnector3">
            <a:avLst>
              <a:gd name="adj1" fmla="val 1770239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59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7B56A2-3AFD-28A0-C522-49864D16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cs-CZ" sz="5000"/>
              <a:t>Determinanty zdraví</a:t>
            </a:r>
            <a:endParaRPr lang="en-US" sz="50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8B7655-9ED7-28CA-CA54-107FCA6D5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94327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792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85EFD5-4533-573E-CC20-127B6D9C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Sociální determinanty na státní úrovni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15EDFF-1AAE-FF54-C0F3-029338023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Příjmová nerovnost (GINI)</a:t>
            </a:r>
          </a:p>
          <a:p>
            <a:pPr lvl="1"/>
            <a:r>
              <a:rPr lang="cs-CZ" dirty="0"/>
              <a:t>V rámci země a mezi zeměmi</a:t>
            </a:r>
          </a:p>
          <a:p>
            <a:pPr lvl="1"/>
            <a:endParaRPr lang="cs-CZ" dirty="0"/>
          </a:p>
          <a:p>
            <a:r>
              <a:rPr lang="cs-CZ" dirty="0"/>
              <a:t>Kulturní zvyklosti (například používání toalety)</a:t>
            </a:r>
          </a:p>
          <a:p>
            <a:endParaRPr lang="cs-CZ" dirty="0"/>
          </a:p>
          <a:p>
            <a:r>
              <a:rPr lang="en-US" dirty="0"/>
              <a:t>Gender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0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2209801" y="990600"/>
          <a:ext cx="7770813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7772297" imgH="4114800" progId="MSGraph.Chart.8">
                  <p:embed followColorScheme="full"/>
                </p:oleObj>
              </mc:Choice>
              <mc:Fallback>
                <p:oleObj name="Chart" r:id="rId3" imgW="7772297" imgH="4114800" progId="MSGraph.Chart.8">
                  <p:embed followColorScheme="full"/>
                  <p:pic>
                    <p:nvPicPr>
                      <p:cNvPr id="307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990600"/>
                        <a:ext cx="7770813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565526" y="1585913"/>
            <a:ext cx="455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>
                <a:latin typeface="Times New Roman" pitchFamily="16" charset="0"/>
              </a:rPr>
              <a:t>Slo</a:t>
            </a:r>
            <a:endParaRPr lang="en-GB" sz="2400">
              <a:latin typeface="Times New Roman" pitchFamily="16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098926" y="1585913"/>
            <a:ext cx="500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>
                <a:latin typeface="Times New Roman" pitchFamily="16" charset="0"/>
              </a:rPr>
              <a:t>Svk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556126" y="1433513"/>
            <a:ext cx="500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>
                <a:latin typeface="Times New Roman" pitchFamily="16" charset="0"/>
              </a:rPr>
              <a:t>Cze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5318126" y="1814513"/>
            <a:ext cx="455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>
                <a:latin typeface="Times New Roman" pitchFamily="16" charset="0"/>
              </a:rPr>
              <a:t>Pol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717925" y="2576513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>
                <a:latin typeface="Times New Roman" pitchFamily="16" charset="0"/>
              </a:rPr>
              <a:t>Hun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556125" y="2881313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>
                <a:latin typeface="Times New Roman" pitchFamily="16" charset="0"/>
              </a:rPr>
              <a:t>Rom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7146925" y="2652713"/>
            <a:ext cx="477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>
                <a:latin typeface="Times New Roman" pitchFamily="16" charset="0"/>
              </a:rPr>
              <a:t>Bul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495801" y="40386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>
                <a:latin typeface="Times New Roman" pitchFamily="16" charset="0"/>
              </a:rPr>
              <a:t>Bel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394325" y="4024313"/>
            <a:ext cx="44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>
                <a:latin typeface="Times New Roman" pitchFamily="16" charset="0"/>
              </a:rPr>
              <a:t>Est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477001" y="3810000"/>
            <a:ext cx="422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>
                <a:latin typeface="Times New Roman" pitchFamily="16" charset="0"/>
              </a:rPr>
              <a:t>Lit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908926" y="3490913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>
                <a:latin typeface="Times New Roman" pitchFamily="16" charset="0"/>
              </a:rPr>
              <a:t>Mol</a:t>
            </a:r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6553201" y="4724400"/>
            <a:ext cx="500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>
                <a:latin typeface="Times New Roman" pitchFamily="16" charset="0"/>
              </a:rPr>
              <a:t>Rus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2346325" y="344489"/>
            <a:ext cx="74860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400" b="1" dirty="0">
                <a:solidFill>
                  <a:schemeClr val="tx2"/>
                </a:solidFill>
              </a:rPr>
              <a:t>CHANGE IN LIFE EXPECTANCY BY INCREASE IN </a:t>
            </a:r>
          </a:p>
          <a:p>
            <a:r>
              <a:rPr lang="en-GB" sz="2400" b="1" dirty="0">
                <a:solidFill>
                  <a:schemeClr val="tx2"/>
                </a:solidFill>
              </a:rPr>
              <a:t>INCOME INEQUALITY, 1989-95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1812925" y="6259513"/>
            <a:ext cx="24018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/>
              <a:t>Marmot &amp; Bobak, BMJ 2001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6939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2400"/>
              <a:t>Odds ratios (95% confidence intervals) of poor health by societal characteristics in different multi-level models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524001" y="783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842963" algn="l"/>
                <a:tab pos="1477963" algn="l"/>
                <a:tab pos="2379663" algn="l"/>
                <a:tab pos="2989263" algn="l"/>
                <a:tab pos="3878263" algn="l"/>
                <a:tab pos="4487863" algn="l"/>
              </a:tabLst>
            </a:pPr>
            <a:endParaRPr lang="en-GB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1" y="920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842963" algn="l"/>
                <a:tab pos="1477963" algn="l"/>
                <a:tab pos="2379663" algn="l"/>
                <a:tab pos="2989263" algn="l"/>
                <a:tab pos="3878263" algn="l"/>
                <a:tab pos="4487863" algn="l"/>
              </a:tabLst>
            </a:pPr>
            <a:endParaRPr lang="en-GB"/>
          </a:p>
        </p:txBody>
      </p:sp>
      <p:graphicFrame>
        <p:nvGraphicFramePr>
          <p:cNvPr id="122930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922064"/>
              </p:ext>
            </p:extLst>
          </p:nvPr>
        </p:nvGraphicFramePr>
        <p:xfrm>
          <a:off x="1919289" y="1268414"/>
          <a:ext cx="8137525" cy="4962525"/>
        </p:xfrm>
        <a:graphic>
          <a:graphicData uri="http://schemas.openxmlformats.org/drawingml/2006/table">
            <a:tbl>
              <a:tblPr/>
              <a:tblGrid>
                <a:gridCol w="417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Societal characteristic, unit of effect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Odds ratio adj. for age and sex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Odds ratio adj. for age, sex and individual SES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GDP PPP, per $5000 increase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0.75 (0.65-0.86)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0.79 (0.68-0.93)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Annual growth, per 1%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0.90 (0.83-0.98)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0.93 (0.85-1.02)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Max. economic contraction, per 10%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1.10 (1.01-1.20)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1.08 (0.99-1.19)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Gini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coefficient, per 0.1 unit increase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1.15 (0.95-1.39)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1.12 (0.93-1.34)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Corruption index, per 1 unit (0 to 10)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1.20 (1.08-1.33)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1.15 (1.03-1.29)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Homicide rates (per 10/100,000 increase)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1.09 (1.00-1.19)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1.08 (0.98-1.18)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Ratio of 80</a:t>
                      </a:r>
                      <a:r>
                        <a:rPr kumimoji="0" lang="en-GB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th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/20</a:t>
                      </a:r>
                      <a:r>
                        <a:rPr kumimoji="0" lang="en-GB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th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income percentile, per 1 unit increase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1.13 (0.92-1.39)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1.05 (0.84-1.32)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Ratio of 90</a:t>
                      </a:r>
                      <a:r>
                        <a:rPr kumimoji="0" lang="en-GB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th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/10</a:t>
                      </a:r>
                      <a:r>
                        <a:rPr kumimoji="0" lang="en-GB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th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income percentile, per 1 unit increase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1.02 (0.95-1.11)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1.00 (0.93-1.09)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1524001" y="55684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1774825" y="6521450"/>
            <a:ext cx="2351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/>
              <a:t>Bobak et al, JECH 2007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153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sz="2400"/>
              <a:t>Odds ratios (95% confidence intervals) of poor health by societal characteristics in different multi-level models</a:t>
            </a:r>
            <a:r>
              <a:rPr lang="en-US"/>
              <a:t> 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524001" y="783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842963" algn="l"/>
                <a:tab pos="1477963" algn="l"/>
                <a:tab pos="2379663" algn="l"/>
                <a:tab pos="2989263" algn="l"/>
                <a:tab pos="3878263" algn="l"/>
                <a:tab pos="4487863" algn="l"/>
              </a:tabLst>
            </a:pPr>
            <a:endParaRPr lang="en-GB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1" y="920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842963" algn="l"/>
                <a:tab pos="1477963" algn="l"/>
                <a:tab pos="2379663" algn="l"/>
                <a:tab pos="2989263" algn="l"/>
                <a:tab pos="3878263" algn="l"/>
                <a:tab pos="4487863" algn="l"/>
              </a:tabLst>
            </a:pPr>
            <a:endParaRPr lang="en-GB"/>
          </a:p>
        </p:txBody>
      </p:sp>
      <p:graphicFrame>
        <p:nvGraphicFramePr>
          <p:cNvPr id="122930" name="Group 50"/>
          <p:cNvGraphicFramePr>
            <a:graphicFrameLocks noGrp="1"/>
          </p:cNvGraphicFramePr>
          <p:nvPr/>
        </p:nvGraphicFramePr>
        <p:xfrm>
          <a:off x="1919289" y="1268414"/>
          <a:ext cx="8137525" cy="4962525"/>
        </p:xfrm>
        <a:graphic>
          <a:graphicData uri="http://schemas.openxmlformats.org/drawingml/2006/table">
            <a:tbl>
              <a:tblPr/>
              <a:tblGrid>
                <a:gridCol w="4176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Societal characteristic, unit of effect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Odds ratio adj. for age and sex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Odds ratio adj. for age, sex and individual SES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GDP PPP, per $5000 increase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0.75 (0.65-0.86)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0.79 (0.68-0.93)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Annual growth, per 1%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0.90 (0.83-0.98)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0.93 (0.85-1.02)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Max. economic contraction, per 10%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1.10 (1.01-1.20)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1.08 (0.99-1.19)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4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Gini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coefficient, per 0.1 unit increase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1.15 (0.95-1.39)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1.12 (0.93-1.34)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Corruption index, per 1 unit (0 to 10)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1.20 (1.08-1.33)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1.15 (1.03-1.29)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4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Homicide rates (per 10/100,000 increase)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1.09 (1.00-1.19)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1.08 (0.98-1.18)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Ratio of 80</a:t>
                      </a:r>
                      <a:r>
                        <a:rPr kumimoji="0" lang="en-GB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th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/20</a:t>
                      </a:r>
                      <a:r>
                        <a:rPr kumimoji="0" lang="en-GB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th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income percentile, per 1 unit increase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1.13 (0.92-1.39)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1.05 (0.84-1.32)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Ratio of 90</a:t>
                      </a:r>
                      <a:r>
                        <a:rPr kumimoji="0" lang="en-GB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th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/10</a:t>
                      </a:r>
                      <a:r>
                        <a:rPr kumimoji="0" lang="en-GB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th</a:t>
                      </a:r>
                      <a:r>
                        <a:rPr kumimoji="0" lang="en-GB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income percentile, per 1 unit increase</a:t>
                      </a: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1.02 (0.95-1.11)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1.00 (0.93-1.09)</a:t>
                      </a: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1524001" y="55684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2FE682-428E-1BA0-96CA-ECDDDA1A1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cs-CZ" sz="5000"/>
              <a:t>Sociální determinanty zdraví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2BE8686-408F-2241-02ED-382EDB75BF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52928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82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86DD4-E40B-68D8-F6BB-1F589FDE6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Zdravotní nerovnosti</a:t>
            </a:r>
            <a:endParaRPr lang="en-US" dirty="0"/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77C262F6-238D-CB27-E4B7-527766F2549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54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7D8CCF9-EA62-AF7D-4526-D50314420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247650"/>
            <a:ext cx="6219825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6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4" descr="social_determinants_of_heal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434" y="685800"/>
            <a:ext cx="851102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752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reeform 2"/>
          <p:cNvSpPr>
            <a:spLocks/>
          </p:cNvSpPr>
          <p:nvPr/>
        </p:nvSpPr>
        <p:spPr bwMode="auto">
          <a:xfrm>
            <a:off x="2855914" y="2327276"/>
            <a:ext cx="7489825" cy="2665413"/>
          </a:xfrm>
          <a:custGeom>
            <a:avLst/>
            <a:gdLst>
              <a:gd name="T0" fmla="*/ 0 w 3855"/>
              <a:gd name="T1" fmla="*/ 2147483647 h 1270"/>
              <a:gd name="T2" fmla="*/ 2147483647 w 3855"/>
              <a:gd name="T3" fmla="*/ 2147483647 h 1270"/>
              <a:gd name="T4" fmla="*/ 2147483647 w 3855"/>
              <a:gd name="T5" fmla="*/ 0 h 1270"/>
              <a:gd name="T6" fmla="*/ 0 w 3855"/>
              <a:gd name="T7" fmla="*/ 2147483647 h 1270"/>
              <a:gd name="T8" fmla="*/ 0 60000 65536"/>
              <a:gd name="T9" fmla="*/ 0 60000 65536"/>
              <a:gd name="T10" fmla="*/ 0 60000 65536"/>
              <a:gd name="T11" fmla="*/ 0 60000 65536"/>
              <a:gd name="T12" fmla="*/ 0 w 3855"/>
              <a:gd name="T13" fmla="*/ 0 h 1270"/>
              <a:gd name="T14" fmla="*/ 3855 w 3855"/>
              <a:gd name="T15" fmla="*/ 1270 h 12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55" h="1270">
                <a:moveTo>
                  <a:pt x="0" y="1270"/>
                </a:moveTo>
                <a:lnTo>
                  <a:pt x="3855" y="1270"/>
                </a:lnTo>
                <a:lnTo>
                  <a:pt x="3855" y="0"/>
                </a:lnTo>
                <a:lnTo>
                  <a:pt x="0" y="1270"/>
                </a:lnTo>
                <a:close/>
              </a:path>
            </a:pathLst>
          </a:custGeom>
          <a:solidFill>
            <a:srgbClr val="EAEAEA">
              <a:alpha val="50195"/>
            </a:srgb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6" name="Text Box 3"/>
          <p:cNvSpPr txBox="1">
            <a:spLocks noChangeArrowheads="1"/>
          </p:cNvSpPr>
          <p:nvPr/>
        </p:nvSpPr>
        <p:spPr bwMode="auto">
          <a:xfrm rot="-1231399">
            <a:off x="4778376" y="3140075"/>
            <a:ext cx="35591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GB" sz="3200" b="1"/>
              <a:t>Life course</a:t>
            </a:r>
            <a:endParaRPr lang="en-US" sz="3200" b="1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776413" y="5005389"/>
            <a:ext cx="1008062" cy="314325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GB" sz="1600" b="1">
                <a:solidFill>
                  <a:schemeClr val="accent2"/>
                </a:solidFill>
              </a:rPr>
              <a:t>Prenatal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2784475" y="5005389"/>
            <a:ext cx="1295400" cy="314325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GB" sz="1600" b="1">
                <a:solidFill>
                  <a:schemeClr val="accent2"/>
                </a:solidFill>
              </a:rPr>
              <a:t>Pre-school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4079875" y="5005389"/>
            <a:ext cx="1081088" cy="314325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GB" sz="1600" b="1">
                <a:solidFill>
                  <a:schemeClr val="accent2"/>
                </a:solidFill>
              </a:rPr>
              <a:t>School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5160963" y="5005389"/>
            <a:ext cx="1008062" cy="314325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GB" sz="1600" b="1">
                <a:solidFill>
                  <a:schemeClr val="accent2"/>
                </a:solidFill>
              </a:rPr>
              <a:t>Training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6169025" y="5005389"/>
            <a:ext cx="2160588" cy="314325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GB" sz="1600" b="1">
                <a:solidFill>
                  <a:schemeClr val="accent2"/>
                </a:solidFill>
              </a:rPr>
              <a:t>Employment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8329614" y="5005389"/>
            <a:ext cx="2016125" cy="314325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GB" sz="1600" b="1">
                <a:solidFill>
                  <a:schemeClr val="accent2"/>
                </a:solidFill>
              </a:rPr>
              <a:t>Retirement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5232400" y="5365751"/>
            <a:ext cx="2736850" cy="314325"/>
          </a:xfrm>
          <a:prstGeom prst="rect">
            <a:avLst/>
          </a:prstGeom>
          <a:solidFill>
            <a:schemeClr val="folHlink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GB" sz="1600" b="1">
                <a:solidFill>
                  <a:schemeClr val="accent2"/>
                </a:solidFill>
              </a:rPr>
              <a:t>Family building</a:t>
            </a: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31754" name="Text Box 11"/>
          <p:cNvSpPr txBox="1">
            <a:spLocks noChangeArrowheads="1"/>
          </p:cNvSpPr>
          <p:nvPr/>
        </p:nvSpPr>
        <p:spPr bwMode="auto">
          <a:xfrm>
            <a:off x="5951539" y="3879851"/>
            <a:ext cx="44656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GB" sz="2400" b="1" dirty="0">
                <a:solidFill>
                  <a:srgbClr val="FF3399"/>
                </a:solidFill>
              </a:rPr>
              <a:t>Accumulation of positive and negative effects on health and wellbeing</a:t>
            </a:r>
            <a:endParaRPr lang="en-US" sz="2400" b="1" dirty="0">
              <a:solidFill>
                <a:srgbClr val="FF3399"/>
              </a:solidFill>
            </a:endParaRPr>
          </a:p>
        </p:txBody>
      </p:sp>
      <p:sp>
        <p:nvSpPr>
          <p:cNvPr id="31755" name="Text Box 12"/>
          <p:cNvSpPr txBox="1">
            <a:spLocks noChangeArrowheads="1"/>
          </p:cNvSpPr>
          <p:nvPr/>
        </p:nvSpPr>
        <p:spPr bwMode="auto">
          <a:xfrm flipH="1">
            <a:off x="3575051" y="1560514"/>
            <a:ext cx="41751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</a:pPr>
            <a:r>
              <a:rPr lang="en-GB" sz="2800" b="1" dirty="0">
                <a:latin typeface="Book Antiqua" pitchFamily="18" charset="0"/>
              </a:rPr>
              <a:t>Life course stages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31756" name="AutoShape 13"/>
          <p:cNvSpPr>
            <a:spLocks noChangeArrowheads="1"/>
          </p:cNvSpPr>
          <p:nvPr/>
        </p:nvSpPr>
        <p:spPr bwMode="auto">
          <a:xfrm rot="5603362">
            <a:off x="3452019" y="4229894"/>
            <a:ext cx="430212" cy="3276600"/>
          </a:xfrm>
          <a:prstGeom prst="curvedLeftArrow">
            <a:avLst>
              <a:gd name="adj1" fmla="val 9027"/>
              <a:gd name="adj2" fmla="val 208318"/>
              <a:gd name="adj3" fmla="val 23333"/>
            </a:avLst>
          </a:prstGeom>
          <a:solidFill>
            <a:schemeClr val="tx1">
              <a:alpha val="20000"/>
            </a:schemeClr>
          </a:solidFill>
          <a:ln w="476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lang="en-US" sz="2400">
              <a:latin typeface="Calibri" pitchFamily="34" charset="0"/>
            </a:endParaRPr>
          </a:p>
        </p:txBody>
      </p:sp>
      <p:sp>
        <p:nvSpPr>
          <p:cNvPr id="31757" name="Line 14"/>
          <p:cNvSpPr>
            <a:spLocks noChangeShapeType="1"/>
          </p:cNvSpPr>
          <p:nvPr/>
        </p:nvSpPr>
        <p:spPr bwMode="auto">
          <a:xfrm>
            <a:off x="4079875" y="4508500"/>
            <a:ext cx="0" cy="503238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Line 15"/>
          <p:cNvSpPr>
            <a:spLocks noChangeShapeType="1"/>
          </p:cNvSpPr>
          <p:nvPr/>
        </p:nvSpPr>
        <p:spPr bwMode="auto">
          <a:xfrm flipV="1">
            <a:off x="5159375" y="4119564"/>
            <a:ext cx="0" cy="89217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Line 16"/>
          <p:cNvSpPr>
            <a:spLocks noChangeShapeType="1"/>
          </p:cNvSpPr>
          <p:nvPr/>
        </p:nvSpPr>
        <p:spPr bwMode="auto">
          <a:xfrm flipV="1">
            <a:off x="8328025" y="2995614"/>
            <a:ext cx="0" cy="201612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44777B-EF3B-F9C1-3C4D-7E034535B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690" y="635383"/>
            <a:ext cx="5366040" cy="2344840"/>
          </a:xfrm>
        </p:spPr>
        <p:txBody>
          <a:bodyPr anchor="b">
            <a:normAutofit/>
          </a:bodyPr>
          <a:lstStyle/>
          <a:p>
            <a:r>
              <a:rPr lang="cs-CZ" sz="5600"/>
              <a:t>Kauzální řetěz faktorů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Připojeno">
            <a:extLst>
              <a:ext uri="{FF2B5EF4-FFF2-40B4-BE49-F238E27FC236}">
                <a16:creationId xmlns:a16="http://schemas.microsoft.com/office/drawing/2014/main" id="{3AAA2031-7318-B4DD-88B5-5A017DC12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850" y="2848835"/>
            <a:ext cx="3217333" cy="3217333"/>
          </a:xfrm>
          <a:prstGeom prst="rect">
            <a:avLst/>
          </a:prstGeom>
        </p:spPr>
      </p:pic>
      <p:sp>
        <p:nvSpPr>
          <p:cNvPr id="19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9640" y="1554355"/>
            <a:ext cx="171514" cy="171514"/>
          </a:xfrm>
          <a:custGeom>
            <a:avLst/>
            <a:gdLst>
              <a:gd name="connsiteX0" fmla="*/ 159873 w 171514"/>
              <a:gd name="connsiteY0" fmla="*/ 74116 h 171514"/>
              <a:gd name="connsiteX1" fmla="*/ 97398 w 171514"/>
              <a:gd name="connsiteY1" fmla="*/ 74116 h 171514"/>
              <a:gd name="connsiteX2" fmla="*/ 97398 w 171514"/>
              <a:gd name="connsiteY2" fmla="*/ 11641 h 171514"/>
              <a:gd name="connsiteX3" fmla="*/ 85757 w 171514"/>
              <a:gd name="connsiteY3" fmla="*/ 0 h 171514"/>
              <a:gd name="connsiteX4" fmla="*/ 74116 w 171514"/>
              <a:gd name="connsiteY4" fmla="*/ 11641 h 171514"/>
              <a:gd name="connsiteX5" fmla="*/ 74116 w 171514"/>
              <a:gd name="connsiteY5" fmla="*/ 74116 h 171514"/>
              <a:gd name="connsiteX6" fmla="*/ 11641 w 171514"/>
              <a:gd name="connsiteY6" fmla="*/ 74116 h 171514"/>
              <a:gd name="connsiteX7" fmla="*/ 0 w 171514"/>
              <a:gd name="connsiteY7" fmla="*/ 85757 h 171514"/>
              <a:gd name="connsiteX8" fmla="*/ 11641 w 171514"/>
              <a:gd name="connsiteY8" fmla="*/ 97398 h 171514"/>
              <a:gd name="connsiteX9" fmla="*/ 74116 w 171514"/>
              <a:gd name="connsiteY9" fmla="*/ 97398 h 171514"/>
              <a:gd name="connsiteX10" fmla="*/ 74116 w 171514"/>
              <a:gd name="connsiteY10" fmla="*/ 159873 h 171514"/>
              <a:gd name="connsiteX11" fmla="*/ 85757 w 171514"/>
              <a:gd name="connsiteY11" fmla="*/ 171514 h 171514"/>
              <a:gd name="connsiteX12" fmla="*/ 97398 w 171514"/>
              <a:gd name="connsiteY12" fmla="*/ 159873 h 171514"/>
              <a:gd name="connsiteX13" fmla="*/ 97398 w 171514"/>
              <a:gd name="connsiteY13" fmla="*/ 97398 h 171514"/>
              <a:gd name="connsiteX14" fmla="*/ 159873 w 171514"/>
              <a:gd name="connsiteY14" fmla="*/ 97398 h 171514"/>
              <a:gd name="connsiteX15" fmla="*/ 171514 w 171514"/>
              <a:gd name="connsiteY15" fmla="*/ 85757 h 171514"/>
              <a:gd name="connsiteX16" fmla="*/ 159873 w 171514"/>
              <a:gd name="connsiteY16" fmla="*/ 74116 h 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4" h="171514">
                <a:moveTo>
                  <a:pt x="159873" y="74116"/>
                </a:moveTo>
                <a:lnTo>
                  <a:pt x="97398" y="74116"/>
                </a:lnTo>
                <a:lnTo>
                  <a:pt x="97398" y="11641"/>
                </a:lnTo>
                <a:cubicBezTo>
                  <a:pt x="97398" y="5212"/>
                  <a:pt x="92186" y="0"/>
                  <a:pt x="85757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7"/>
                </a:cubicBezTo>
                <a:cubicBezTo>
                  <a:pt x="0" y="92186"/>
                  <a:pt x="5212" y="97398"/>
                  <a:pt x="11641" y="97398"/>
                </a:cubicBezTo>
                <a:lnTo>
                  <a:pt x="74116" y="97398"/>
                </a:lnTo>
                <a:lnTo>
                  <a:pt x="74116" y="159873"/>
                </a:lnTo>
                <a:cubicBezTo>
                  <a:pt x="74116" y="166302"/>
                  <a:pt x="79328" y="171514"/>
                  <a:pt x="85757" y="171514"/>
                </a:cubicBezTo>
                <a:cubicBezTo>
                  <a:pt x="92186" y="171514"/>
                  <a:pt x="97398" y="166302"/>
                  <a:pt x="97398" y="159873"/>
                </a:cubicBezTo>
                <a:lnTo>
                  <a:pt x="97398" y="97398"/>
                </a:lnTo>
                <a:lnTo>
                  <a:pt x="159873" y="97398"/>
                </a:lnTo>
                <a:cubicBezTo>
                  <a:pt x="166302" y="97398"/>
                  <a:pt x="171514" y="92186"/>
                  <a:pt x="171514" y="85757"/>
                </a:cubicBezTo>
                <a:cubicBezTo>
                  <a:pt x="171514" y="79328"/>
                  <a:pt x="166302" y="74116"/>
                  <a:pt x="159873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221" y="1837208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02095" y="2208380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69DF73-BA26-6DE9-5419-21D9E8BA0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690" y="3429000"/>
            <a:ext cx="5366041" cy="2809114"/>
          </a:xfrm>
        </p:spPr>
        <p:txBody>
          <a:bodyPr anchor="t">
            <a:normAutofit/>
          </a:bodyPr>
          <a:lstStyle/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Kauzální řetěz je sekvence faktorů, které vedou k určitému zdravotnímu ukazateli</a:t>
            </a:r>
          </a:p>
          <a:p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Můžou být lineární nebo komplexní (feedback </a:t>
            </a:r>
            <a:r>
              <a:rPr lang="cs-CZ" sz="2000" dirty="0" err="1">
                <a:solidFill>
                  <a:schemeClr val="tx1">
                    <a:alpha val="80000"/>
                  </a:schemeClr>
                </a:solidFill>
              </a:rPr>
              <a:t>loops</a:t>
            </a:r>
            <a:r>
              <a:rPr lang="cs-CZ" sz="2000" dirty="0">
                <a:solidFill>
                  <a:schemeClr val="tx1">
                    <a:alpha val="80000"/>
                  </a:schemeClr>
                </a:solidFill>
              </a:rPr>
              <a:t>)</a:t>
            </a:r>
          </a:p>
          <a:p>
            <a:endParaRPr lang="cs-CZ" sz="2000" dirty="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714143" y="954089"/>
            <a:ext cx="24107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2400" b="1" dirty="0"/>
              <a:t>Sociální struktura</a:t>
            </a:r>
            <a:endParaRPr lang="en-GB" sz="2400" b="1" dirty="0"/>
          </a:p>
          <a:p>
            <a:pPr algn="ctr"/>
            <a:r>
              <a:rPr lang="en-GB" sz="2400" b="1" dirty="0"/>
              <a:t>&amp;</a:t>
            </a:r>
          </a:p>
          <a:p>
            <a:pPr algn="ctr"/>
            <a:r>
              <a:rPr lang="cs-CZ" sz="2400" b="1" dirty="0"/>
              <a:t>Sociální prostředí</a:t>
            </a:r>
            <a:endParaRPr lang="en-US" sz="24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246121" y="3666531"/>
            <a:ext cx="24617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2400" b="1" dirty="0"/>
              <a:t>Zdravotní chování</a:t>
            </a:r>
            <a:endParaRPr lang="en-GB" sz="2400" b="1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362200" y="990600"/>
            <a:ext cx="32004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953000" y="3200400"/>
            <a:ext cx="30480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8332895" y="5373689"/>
            <a:ext cx="15602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400" b="1" dirty="0"/>
              <a:t>Well-being</a:t>
            </a:r>
          </a:p>
          <a:p>
            <a:pPr algn="ctr"/>
            <a:r>
              <a:rPr lang="en-GB" sz="2400" b="1" dirty="0" err="1"/>
              <a:t>Mortalit</a:t>
            </a:r>
            <a:r>
              <a:rPr lang="cs-CZ" sz="2400" b="1" dirty="0"/>
              <a:t>a</a:t>
            </a:r>
            <a:endParaRPr lang="en-GB" sz="2400" b="1" dirty="0"/>
          </a:p>
          <a:p>
            <a:pPr algn="ctr"/>
            <a:r>
              <a:rPr lang="en-GB" sz="2400" b="1" dirty="0" err="1"/>
              <a:t>Morbidit</a:t>
            </a:r>
            <a:r>
              <a:rPr lang="cs-CZ" sz="2400" b="1" dirty="0"/>
              <a:t>a</a:t>
            </a:r>
            <a:endParaRPr lang="en-US" sz="2400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8229600" y="5410200"/>
            <a:ext cx="1828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3657600" y="2362200"/>
            <a:ext cx="1143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7010400" y="4648200"/>
            <a:ext cx="11430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15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885</Words>
  <Application>Microsoft Office PowerPoint</Application>
  <PresentationFormat>Widescreen</PresentationFormat>
  <Paragraphs>242</Paragraphs>
  <Slides>23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Book Antiqua</vt:lpstr>
      <vt:lpstr>Calibri</vt:lpstr>
      <vt:lpstr>Calibri Light</vt:lpstr>
      <vt:lpstr>Open Sans</vt:lpstr>
      <vt:lpstr>Times New Roman</vt:lpstr>
      <vt:lpstr>Motiv Office</vt:lpstr>
      <vt:lpstr>Chart</vt:lpstr>
      <vt:lpstr>Mechanismy působení sociálních vlivů na zdraví</vt:lpstr>
      <vt:lpstr>Determinanty zdraví</vt:lpstr>
      <vt:lpstr>Sociální determinanty zdraví</vt:lpstr>
      <vt:lpstr>Zdravotní nerovnosti</vt:lpstr>
      <vt:lpstr>PowerPoint Presentation</vt:lpstr>
      <vt:lpstr>PowerPoint Presentation</vt:lpstr>
      <vt:lpstr>PowerPoint Presentation</vt:lpstr>
      <vt:lpstr>Kauzální řetěz faktorů</vt:lpstr>
      <vt:lpstr>PowerPoint Presentation</vt:lpstr>
      <vt:lpstr>PowerPoint Presentation</vt:lpstr>
      <vt:lpstr>Jak statisticky analyzovat asociace</vt:lpstr>
      <vt:lpstr>Confounding</vt:lpstr>
      <vt:lpstr>Confounding</vt:lpstr>
      <vt:lpstr>Mediace (nepřímý efekt)</vt:lpstr>
      <vt:lpstr>Confounding v regresi - příklad </vt:lpstr>
      <vt:lpstr>Příklad</vt:lpstr>
      <vt:lpstr>Příklad</vt:lpstr>
      <vt:lpstr>Relative risk of death for lowest vs. highest quintile of income in Kuopio study, men</vt:lpstr>
      <vt:lpstr>Strukturní modelování</vt:lpstr>
      <vt:lpstr>Sociální determinanty na státní úrovni</vt:lpstr>
      <vt:lpstr>PowerPoint Presentation</vt:lpstr>
      <vt:lpstr>Odds ratios (95% confidence intervals) of poor health by societal characteristics in different multi-level models </vt:lpstr>
      <vt:lpstr>Odds ratios (95% confidence intervals) of poor health by societal characteristics in different multi-level models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Mechanismy působení sociálních vlivů na zdraví</dc:title>
  <dc:creator>Albert Kšiňan</dc:creator>
  <cp:lastModifiedBy>Albert Kšiňan</cp:lastModifiedBy>
  <cp:revision>1</cp:revision>
  <dcterms:created xsi:type="dcterms:W3CDTF">2023-05-10T18:45:05Z</dcterms:created>
  <dcterms:modified xsi:type="dcterms:W3CDTF">2023-05-12T08:49:00Z</dcterms:modified>
</cp:coreProperties>
</file>