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7"/>
  </p:notesMasterIdLst>
  <p:sldIdLst>
    <p:sldId id="454" r:id="rId5"/>
    <p:sldId id="456" r:id="rId6"/>
    <p:sldId id="365" r:id="rId7"/>
    <p:sldId id="457" r:id="rId8"/>
    <p:sldId id="453" r:id="rId9"/>
    <p:sldId id="449" r:id="rId10"/>
    <p:sldId id="441" r:id="rId11"/>
    <p:sldId id="354" r:id="rId12"/>
    <p:sldId id="317" r:id="rId13"/>
    <p:sldId id="315" r:id="rId14"/>
    <p:sldId id="450" r:id="rId15"/>
    <p:sldId id="366" r:id="rId16"/>
    <p:sldId id="444" r:id="rId17"/>
    <p:sldId id="448" r:id="rId18"/>
    <p:sldId id="451" r:id="rId19"/>
    <p:sldId id="295" r:id="rId20"/>
    <p:sldId id="351" r:id="rId21"/>
    <p:sldId id="458" r:id="rId22"/>
    <p:sldId id="259" r:id="rId23"/>
    <p:sldId id="369" r:id="rId24"/>
    <p:sldId id="443" r:id="rId25"/>
    <p:sldId id="445" r:id="rId26"/>
    <p:sldId id="440" r:id="rId27"/>
    <p:sldId id="459" r:id="rId28"/>
    <p:sldId id="438" r:id="rId29"/>
    <p:sldId id="312" r:id="rId30"/>
    <p:sldId id="308" r:id="rId31"/>
    <p:sldId id="320" r:id="rId32"/>
    <p:sldId id="321" r:id="rId33"/>
    <p:sldId id="319" r:id="rId34"/>
    <p:sldId id="322" r:id="rId35"/>
    <p:sldId id="46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1D4C0-59FA-4729-9947-8F7D52A5529C}" v="1889" dt="2023-03-29T11:30:3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6645" autoAdjust="0"/>
  </p:normalViewPr>
  <p:slideViewPr>
    <p:cSldViewPr snapToGrid="0">
      <p:cViewPr varScale="1">
        <p:scale>
          <a:sx n="64" d="100"/>
          <a:sy n="6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Kšiňanová" userId="667d3b14-c874-4d29-ba49-94905fbb2471" providerId="ADAL" clId="{0001D4C0-59FA-4729-9947-8F7D52A5529C}"/>
    <pc:docChg chg="undo custSel addSld delSld modSld sldOrd">
      <pc:chgData name="Gabriela Kšiňanová" userId="667d3b14-c874-4d29-ba49-94905fbb2471" providerId="ADAL" clId="{0001D4C0-59FA-4729-9947-8F7D52A5529C}" dt="2023-03-29T11:39:21.983" v="5429" actId="20577"/>
      <pc:docMkLst>
        <pc:docMk/>
      </pc:docMkLst>
      <pc:sldChg chg="modSp del mod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1368273593" sldId="256"/>
        </pc:sldMkLst>
        <pc:spChg chg="mod">
          <ac:chgData name="Gabriela Kšiňanová" userId="667d3b14-c874-4d29-ba49-94905fbb2471" providerId="ADAL" clId="{0001D4C0-59FA-4729-9947-8F7D52A5529C}" dt="2023-03-20T12:56:23.262" v="1828" actId="20577"/>
          <ac:spMkLst>
            <pc:docMk/>
            <pc:sldMk cId="1368273593" sldId="256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0T12:55:38.151" v="1780" actId="20577"/>
          <ac:spMkLst>
            <pc:docMk/>
            <pc:sldMk cId="1368273593" sldId="256"/>
            <ac:spMk id="3" creationId="{00000000-0000-0000-0000-000000000000}"/>
          </ac:spMkLst>
        </pc:spChg>
      </pc:sldChg>
      <pc:sldChg chg="del">
        <pc:chgData name="Gabriela Kšiňanová" userId="667d3b14-c874-4d29-ba49-94905fbb2471" providerId="ADAL" clId="{0001D4C0-59FA-4729-9947-8F7D52A5529C}" dt="2023-03-20T11:41:24.586" v="1095" actId="47"/>
        <pc:sldMkLst>
          <pc:docMk/>
          <pc:sldMk cId="3055288235" sldId="258"/>
        </pc:sldMkLst>
      </pc:sldChg>
      <pc:sldChg chg="modSp mod modNotesTx">
        <pc:chgData name="Gabriela Kšiňanová" userId="667d3b14-c874-4d29-ba49-94905fbb2471" providerId="ADAL" clId="{0001D4C0-59FA-4729-9947-8F7D52A5529C}" dt="2023-03-28T09:18:04.027" v="2426" actId="20577"/>
        <pc:sldMkLst>
          <pc:docMk/>
          <pc:sldMk cId="2508345031" sldId="259"/>
        </pc:sldMkLst>
        <pc:spChg chg="mod">
          <ac:chgData name="Gabriela Kšiňanová" userId="667d3b14-c874-4d29-ba49-94905fbb2471" providerId="ADAL" clId="{0001D4C0-59FA-4729-9947-8F7D52A5529C}" dt="2023-03-20T12:51:56.152" v="1779" actId="1076"/>
          <ac:spMkLst>
            <pc:docMk/>
            <pc:sldMk cId="2508345031" sldId="259"/>
            <ac:spMk id="56323" creationId="{00000000-0000-0000-0000-000000000000}"/>
          </ac:spMkLst>
        </pc:spChg>
      </pc:sldChg>
      <pc:sldChg chg="modSp del mod modAnim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3574844229" sldId="272"/>
        </pc:sldMkLst>
        <pc:spChg chg="mod">
          <ac:chgData name="Gabriela Kšiňanová" userId="667d3b14-c874-4d29-ba49-94905fbb2471" providerId="ADAL" clId="{0001D4C0-59FA-4729-9947-8F7D52A5529C}" dt="2023-03-20T10:56:59.128" v="912" actId="20577"/>
          <ac:spMkLst>
            <pc:docMk/>
            <pc:sldMk cId="3574844229" sldId="272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0T10:56:38.376" v="882" actId="207"/>
          <ac:spMkLst>
            <pc:docMk/>
            <pc:sldMk cId="3574844229" sldId="272"/>
            <ac:spMk id="3" creationId="{00000000-0000-0000-0000-000000000000}"/>
          </ac:spMkLst>
        </pc:spChg>
      </pc:sldChg>
      <pc:sldChg chg="del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3209734036" sldId="274"/>
        </pc:sldMkLst>
      </pc:sldChg>
      <pc:sldChg chg="del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2308446702" sldId="276"/>
        </pc:sldMkLst>
      </pc:sldChg>
      <pc:sldChg chg="del ord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901057718" sldId="278"/>
        </pc:sldMkLst>
      </pc:sldChg>
      <pc:sldChg chg="del">
        <pc:chgData name="Gabriela Kšiňanová" userId="667d3b14-c874-4d29-ba49-94905fbb2471" providerId="ADAL" clId="{0001D4C0-59FA-4729-9947-8F7D52A5529C}" dt="2023-03-20T12:40:21.757" v="1590" actId="47"/>
        <pc:sldMkLst>
          <pc:docMk/>
          <pc:sldMk cId="2136925215" sldId="283"/>
        </pc:sldMkLst>
      </pc:sldChg>
      <pc:sldChg chg="del">
        <pc:chgData name="Gabriela Kšiňanová" userId="667d3b14-c874-4d29-ba49-94905fbb2471" providerId="ADAL" clId="{0001D4C0-59FA-4729-9947-8F7D52A5529C}" dt="2023-03-28T09:18:06.075" v="2427" actId="47"/>
        <pc:sldMkLst>
          <pc:docMk/>
          <pc:sldMk cId="3166309085" sldId="284"/>
        </pc:sldMkLst>
      </pc:sldChg>
      <pc:sldChg chg="del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1426462218" sldId="293"/>
        </pc:sldMkLst>
      </pc:sldChg>
      <pc:sldChg chg="del ord">
        <pc:chgData name="Gabriela Kšiňanová" userId="667d3b14-c874-4d29-ba49-94905fbb2471" providerId="ADAL" clId="{0001D4C0-59FA-4729-9947-8F7D52A5529C}" dt="2023-03-28T09:44:14.317" v="2958" actId="47"/>
        <pc:sldMkLst>
          <pc:docMk/>
          <pc:sldMk cId="4236225718" sldId="294"/>
        </pc:sldMkLst>
      </pc:sldChg>
      <pc:sldChg chg="modNotesTx">
        <pc:chgData name="Gabriela Kšiňanová" userId="667d3b14-c874-4d29-ba49-94905fbb2471" providerId="ADAL" clId="{0001D4C0-59FA-4729-9947-8F7D52A5529C}" dt="2023-03-28T12:29:09.881" v="4307" actId="20577"/>
        <pc:sldMkLst>
          <pc:docMk/>
          <pc:sldMk cId="3919253417" sldId="295"/>
        </pc:sldMkLst>
      </pc:sldChg>
      <pc:sldChg chg="modSp del mod modAnim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4058696797" sldId="297"/>
        </pc:sldMkLst>
        <pc:spChg chg="mod">
          <ac:chgData name="Gabriela Kšiňanová" userId="667d3b14-c874-4d29-ba49-94905fbb2471" providerId="ADAL" clId="{0001D4C0-59FA-4729-9947-8F7D52A5529C}" dt="2023-03-20T10:34:47.775" v="86" actId="20577"/>
          <ac:spMkLst>
            <pc:docMk/>
            <pc:sldMk cId="4058696797" sldId="297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0T12:56:37.559" v="1838" actId="20577"/>
          <ac:spMkLst>
            <pc:docMk/>
            <pc:sldMk cId="4058696797" sldId="297"/>
            <ac:spMk id="3" creationId="{00000000-0000-0000-0000-000000000000}"/>
          </ac:spMkLst>
        </pc:spChg>
      </pc:sldChg>
      <pc:sldChg chg="del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2783998515" sldId="298"/>
        </pc:sldMkLst>
      </pc:sldChg>
      <pc:sldChg chg="modSp del mod modAnim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1198387724" sldId="299"/>
        </pc:sldMkLst>
        <pc:spChg chg="mod">
          <ac:chgData name="Gabriela Kšiňanová" userId="667d3b14-c874-4d29-ba49-94905fbb2471" providerId="ADAL" clId="{0001D4C0-59FA-4729-9947-8F7D52A5529C}" dt="2023-03-20T10:58:31.210" v="925" actId="20577"/>
          <ac:spMkLst>
            <pc:docMk/>
            <pc:sldMk cId="1198387724" sldId="299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0T11:38:06.406" v="1080" actId="20577"/>
          <ac:spMkLst>
            <pc:docMk/>
            <pc:sldMk cId="1198387724" sldId="299"/>
            <ac:spMk id="3" creationId="{00000000-0000-0000-0000-000000000000}"/>
          </ac:spMkLst>
        </pc:spChg>
      </pc:sldChg>
      <pc:sldChg chg="modSp del mod modNotesTx">
        <pc:chgData name="Gabriela Kšiňanová" userId="667d3b14-c874-4d29-ba49-94905fbb2471" providerId="ADAL" clId="{0001D4C0-59FA-4729-9947-8F7D52A5529C}" dt="2023-03-29T11:19:36.641" v="4787" actId="47"/>
        <pc:sldMkLst>
          <pc:docMk/>
          <pc:sldMk cId="2956257078" sldId="300"/>
        </pc:sldMkLst>
        <pc:spChg chg="mod">
          <ac:chgData name="Gabriela Kšiňanová" userId="667d3b14-c874-4d29-ba49-94905fbb2471" providerId="ADAL" clId="{0001D4C0-59FA-4729-9947-8F7D52A5529C}" dt="2023-03-20T12:40:46.753" v="1592" actId="1076"/>
          <ac:spMkLst>
            <pc:docMk/>
            <pc:sldMk cId="2956257078" sldId="300"/>
            <ac:spMk id="4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11:55:43.288" v="4077" actId="14100"/>
          <ac:spMkLst>
            <pc:docMk/>
            <pc:sldMk cId="2956257078" sldId="300"/>
            <ac:spMk id="102406" creationId="{00000000-0000-0000-0000-000000000000}"/>
          </ac:spMkLst>
        </pc:spChg>
      </pc:sldChg>
      <pc:sldChg chg="del">
        <pc:chgData name="Gabriela Kšiňanová" userId="667d3b14-c874-4d29-ba49-94905fbb2471" providerId="ADAL" clId="{0001D4C0-59FA-4729-9947-8F7D52A5529C}" dt="2023-03-20T12:44:13.538" v="1621" actId="47"/>
        <pc:sldMkLst>
          <pc:docMk/>
          <pc:sldMk cId="2873754564" sldId="301"/>
        </pc:sldMkLst>
      </pc:sldChg>
      <pc:sldChg chg="del ord">
        <pc:chgData name="Gabriela Kšiňanová" userId="667d3b14-c874-4d29-ba49-94905fbb2471" providerId="ADAL" clId="{0001D4C0-59FA-4729-9947-8F7D52A5529C}" dt="2023-03-28T09:30:47.238" v="2579" actId="47"/>
        <pc:sldMkLst>
          <pc:docMk/>
          <pc:sldMk cId="4236003204" sldId="302"/>
        </pc:sldMkLst>
      </pc:sldChg>
      <pc:sldChg chg="del">
        <pc:chgData name="Gabriela Kšiňanová" userId="667d3b14-c874-4d29-ba49-94905fbb2471" providerId="ADAL" clId="{0001D4C0-59FA-4729-9947-8F7D52A5529C}" dt="2023-03-20T12:44:17.787" v="1622" actId="47"/>
        <pc:sldMkLst>
          <pc:docMk/>
          <pc:sldMk cId="2219601762" sldId="303"/>
        </pc:sldMkLst>
      </pc:sldChg>
      <pc:sldChg chg="del">
        <pc:chgData name="Gabriela Kšiňanová" userId="667d3b14-c874-4d29-ba49-94905fbb2471" providerId="ADAL" clId="{0001D4C0-59FA-4729-9947-8F7D52A5529C}" dt="2023-03-20T12:45:02.131" v="1626" actId="47"/>
        <pc:sldMkLst>
          <pc:docMk/>
          <pc:sldMk cId="2800334313" sldId="305"/>
        </pc:sldMkLst>
      </pc:sldChg>
      <pc:sldChg chg="modSp mod ord modTransition modAnim">
        <pc:chgData name="Gabriela Kšiňanová" userId="667d3b14-c874-4d29-ba49-94905fbb2471" providerId="ADAL" clId="{0001D4C0-59FA-4729-9947-8F7D52A5529C}" dt="2023-03-28T12:40:36.242" v="4478"/>
        <pc:sldMkLst>
          <pc:docMk/>
          <pc:sldMk cId="2956749725" sldId="308"/>
        </pc:sldMkLst>
        <pc:spChg chg="mod">
          <ac:chgData name="Gabriela Kšiňanová" userId="667d3b14-c874-4d29-ba49-94905fbb2471" providerId="ADAL" clId="{0001D4C0-59FA-4729-9947-8F7D52A5529C}" dt="2023-03-28T11:39:42.820" v="3180" actId="20577"/>
          <ac:spMkLst>
            <pc:docMk/>
            <pc:sldMk cId="2956749725" sldId="308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11:42:27.723" v="3462" actId="20577"/>
          <ac:spMkLst>
            <pc:docMk/>
            <pc:sldMk cId="2956749725" sldId="308"/>
            <ac:spMk id="3" creationId="{00000000-0000-0000-0000-000000000000}"/>
          </ac:spMkLst>
        </pc:spChg>
      </pc:sldChg>
      <pc:sldChg chg="ord modTransition modNotesTx">
        <pc:chgData name="Gabriela Kšiňanová" userId="667d3b14-c874-4d29-ba49-94905fbb2471" providerId="ADAL" clId="{0001D4C0-59FA-4729-9947-8F7D52A5529C}" dt="2023-03-28T12:40:16.333" v="4471"/>
        <pc:sldMkLst>
          <pc:docMk/>
          <pc:sldMk cId="4028895606" sldId="312"/>
        </pc:sldMkLst>
      </pc:sldChg>
      <pc:sldChg chg="del">
        <pc:chgData name="Gabriela Kšiňanová" userId="667d3b14-c874-4d29-ba49-94905fbb2471" providerId="ADAL" clId="{0001D4C0-59FA-4729-9947-8F7D52A5529C}" dt="2023-03-20T12:45:45.417" v="1629" actId="47"/>
        <pc:sldMkLst>
          <pc:docMk/>
          <pc:sldMk cId="11729781" sldId="313"/>
        </pc:sldMkLst>
      </pc:sldChg>
      <pc:sldChg chg="del">
        <pc:chgData name="Gabriela Kšiňanová" userId="667d3b14-c874-4d29-ba49-94905fbb2471" providerId="ADAL" clId="{0001D4C0-59FA-4729-9947-8F7D52A5529C}" dt="2023-03-20T12:45:49.909" v="1630" actId="47"/>
        <pc:sldMkLst>
          <pc:docMk/>
          <pc:sldMk cId="3101678063" sldId="314"/>
        </pc:sldMkLst>
      </pc:sldChg>
      <pc:sldChg chg="modSp mod ord modTransition modAnim">
        <pc:chgData name="Gabriela Kšiňanová" userId="667d3b14-c874-4d29-ba49-94905fbb2471" providerId="ADAL" clId="{0001D4C0-59FA-4729-9947-8F7D52A5529C}" dt="2023-03-28T12:00:53.544" v="4157"/>
        <pc:sldMkLst>
          <pc:docMk/>
          <pc:sldMk cId="4012845276" sldId="315"/>
        </pc:sldMkLst>
        <pc:spChg chg="mod">
          <ac:chgData name="Gabriela Kšiňanová" userId="667d3b14-c874-4d29-ba49-94905fbb2471" providerId="ADAL" clId="{0001D4C0-59FA-4729-9947-8F7D52A5529C}" dt="2023-03-20T12:47:59.880" v="1655" actId="20577"/>
          <ac:spMkLst>
            <pc:docMk/>
            <pc:sldMk cId="4012845276" sldId="315"/>
            <ac:spMk id="6" creationId="{00000000-0000-0000-0000-000000000000}"/>
          </ac:spMkLst>
        </pc:spChg>
      </pc:sldChg>
      <pc:sldChg chg="modSp mod ord modTransition">
        <pc:chgData name="Gabriela Kšiňanová" userId="667d3b14-c874-4d29-ba49-94905fbb2471" providerId="ADAL" clId="{0001D4C0-59FA-4729-9947-8F7D52A5529C}" dt="2023-03-28T12:00:49.808" v="4156"/>
        <pc:sldMkLst>
          <pc:docMk/>
          <pc:sldMk cId="3272022527" sldId="317"/>
        </pc:sldMkLst>
        <pc:spChg chg="mod">
          <ac:chgData name="Gabriela Kšiňanová" userId="667d3b14-c874-4d29-ba49-94905fbb2471" providerId="ADAL" clId="{0001D4C0-59FA-4729-9947-8F7D52A5529C}" dt="2023-03-20T12:49:04.761" v="1705" actId="20577"/>
          <ac:spMkLst>
            <pc:docMk/>
            <pc:sldMk cId="3272022527" sldId="317"/>
            <ac:spMk id="7" creationId="{00000000-0000-0000-0000-000000000000}"/>
          </ac:spMkLst>
        </pc:spChg>
      </pc:sldChg>
      <pc:sldChg chg="del ord">
        <pc:chgData name="Gabriela Kšiňanová" userId="667d3b14-c874-4d29-ba49-94905fbb2471" providerId="ADAL" clId="{0001D4C0-59FA-4729-9947-8F7D52A5529C}" dt="2023-03-28T09:30:49.704" v="2580" actId="47"/>
        <pc:sldMkLst>
          <pc:docMk/>
          <pc:sldMk cId="3690135858" sldId="318"/>
        </pc:sldMkLst>
      </pc:sldChg>
      <pc:sldChg chg="ord modTransition modNotesTx">
        <pc:chgData name="Gabriela Kšiňanová" userId="667d3b14-c874-4d29-ba49-94905fbb2471" providerId="ADAL" clId="{0001D4C0-59FA-4729-9947-8F7D52A5529C}" dt="2023-03-28T12:44:30.104" v="4771" actId="20577"/>
        <pc:sldMkLst>
          <pc:docMk/>
          <pc:sldMk cId="3648148636" sldId="319"/>
        </pc:sldMkLst>
      </pc:sldChg>
      <pc:sldChg chg="modSp mod ord modTransition modAnim modNotesTx">
        <pc:chgData name="Gabriela Kšiňanová" userId="667d3b14-c874-4d29-ba49-94905fbb2471" providerId="ADAL" clId="{0001D4C0-59FA-4729-9947-8F7D52A5529C}" dt="2023-03-28T12:41:25.216" v="4529" actId="20577"/>
        <pc:sldMkLst>
          <pc:docMk/>
          <pc:sldMk cId="751705892" sldId="320"/>
        </pc:sldMkLst>
        <pc:spChg chg="mod">
          <ac:chgData name="Gabriela Kšiňanová" userId="667d3b14-c874-4d29-ba49-94905fbb2471" providerId="ADAL" clId="{0001D4C0-59FA-4729-9947-8F7D52A5529C}" dt="2023-03-28T11:42:36.693" v="3463"/>
          <ac:spMkLst>
            <pc:docMk/>
            <pc:sldMk cId="751705892" sldId="320"/>
            <ac:spMk id="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11:44:17.747" v="3724" actId="20577"/>
          <ac:spMkLst>
            <pc:docMk/>
            <pc:sldMk cId="751705892" sldId="320"/>
            <ac:spMk id="3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11:44:40.388" v="3792" actId="20577"/>
          <ac:spMkLst>
            <pc:docMk/>
            <pc:sldMk cId="751705892" sldId="320"/>
            <ac:spMk id="7" creationId="{00000000-0000-0000-0000-000000000000}"/>
          </ac:spMkLst>
        </pc:spChg>
      </pc:sldChg>
      <pc:sldChg chg="ord modTransition modNotesTx">
        <pc:chgData name="Gabriela Kšiňanová" userId="667d3b14-c874-4d29-ba49-94905fbb2471" providerId="ADAL" clId="{0001D4C0-59FA-4729-9947-8F7D52A5529C}" dt="2023-03-29T11:37:18.422" v="5263" actId="20577"/>
        <pc:sldMkLst>
          <pc:docMk/>
          <pc:sldMk cId="3206730791" sldId="321"/>
        </pc:sldMkLst>
      </pc:sldChg>
      <pc:sldChg chg="modSp mod ord modNotesTx">
        <pc:chgData name="Gabriela Kšiňanová" userId="667d3b14-c874-4d29-ba49-94905fbb2471" providerId="ADAL" clId="{0001D4C0-59FA-4729-9947-8F7D52A5529C}" dt="2023-03-28T11:49:01.502" v="4054" actId="20577"/>
        <pc:sldMkLst>
          <pc:docMk/>
          <pc:sldMk cId="1541678454" sldId="322"/>
        </pc:sldMkLst>
        <pc:spChg chg="mod">
          <ac:chgData name="Gabriela Kšiňanová" userId="667d3b14-c874-4d29-ba49-94905fbb2471" providerId="ADAL" clId="{0001D4C0-59FA-4729-9947-8F7D52A5529C}" dt="2023-03-28T11:49:01.502" v="4054" actId="20577"/>
          <ac:spMkLst>
            <pc:docMk/>
            <pc:sldMk cId="1541678454" sldId="322"/>
            <ac:spMk id="3" creationId="{00000000-0000-0000-0000-000000000000}"/>
          </ac:spMkLst>
        </pc:spChg>
      </pc:sldChg>
      <pc:sldChg chg="add del">
        <pc:chgData name="Gabriela Kšiňanová" userId="667d3b14-c874-4d29-ba49-94905fbb2471" providerId="ADAL" clId="{0001D4C0-59FA-4729-9947-8F7D52A5529C}" dt="2023-03-20T12:44:56.952" v="1625" actId="47"/>
        <pc:sldMkLst>
          <pc:docMk/>
          <pc:sldMk cId="2227581354" sldId="323"/>
        </pc:sldMkLst>
      </pc:sldChg>
      <pc:sldChg chg="del">
        <pc:chgData name="Gabriela Kšiňanová" userId="667d3b14-c874-4d29-ba49-94905fbb2471" providerId="ADAL" clId="{0001D4C0-59FA-4729-9947-8F7D52A5529C}" dt="2023-03-20T11:42:41.851" v="1101" actId="47"/>
        <pc:sldMkLst>
          <pc:docMk/>
          <pc:sldMk cId="982971482" sldId="337"/>
        </pc:sldMkLst>
      </pc:sldChg>
      <pc:sldChg chg="modNotesTx">
        <pc:chgData name="Gabriela Kšiňanová" userId="667d3b14-c874-4d29-ba49-94905fbb2471" providerId="ADAL" clId="{0001D4C0-59FA-4729-9947-8F7D52A5529C}" dt="2023-03-28T12:32:11.961" v="4383" actId="20577"/>
        <pc:sldMkLst>
          <pc:docMk/>
          <pc:sldMk cId="0" sldId="351"/>
        </pc:sldMkLst>
      </pc:sldChg>
      <pc:sldChg chg="modSp del mod">
        <pc:chgData name="Gabriela Kšiňanová" userId="667d3b14-c874-4d29-ba49-94905fbb2471" providerId="ADAL" clId="{0001D4C0-59FA-4729-9947-8F7D52A5529C}" dt="2023-03-28T12:31:40.731" v="4359" actId="47"/>
        <pc:sldMkLst>
          <pc:docMk/>
          <pc:sldMk cId="0" sldId="352"/>
        </pc:sldMkLst>
        <pc:spChg chg="mod">
          <ac:chgData name="Gabriela Kšiňanová" userId="667d3b14-c874-4d29-ba49-94905fbb2471" providerId="ADAL" clId="{0001D4C0-59FA-4729-9947-8F7D52A5529C}" dt="2023-03-20T12:51:29.506" v="1735" actId="1076"/>
          <ac:spMkLst>
            <pc:docMk/>
            <pc:sldMk cId="0" sldId="352"/>
            <ac:spMk id="3" creationId="{00000000-0000-0000-0000-000000000000}"/>
          </ac:spMkLst>
        </pc:spChg>
      </pc:sldChg>
      <pc:sldChg chg="modSp mod modNotesTx">
        <pc:chgData name="Gabriela Kšiňanová" userId="667d3b14-c874-4d29-ba49-94905fbb2471" providerId="ADAL" clId="{0001D4C0-59FA-4729-9947-8F7D52A5529C}" dt="2023-03-28T11:57:53.619" v="4100"/>
        <pc:sldMkLst>
          <pc:docMk/>
          <pc:sldMk cId="78697152" sldId="354"/>
        </pc:sldMkLst>
        <pc:spChg chg="mod">
          <ac:chgData name="Gabriela Kšiňanová" userId="667d3b14-c874-4d29-ba49-94905fbb2471" providerId="ADAL" clId="{0001D4C0-59FA-4729-9947-8F7D52A5529C}" dt="2023-03-20T12:42:16.600" v="1618" actId="20577"/>
          <ac:spMkLst>
            <pc:docMk/>
            <pc:sldMk cId="78697152" sldId="354"/>
            <ac:spMk id="3073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0T12:41:59.330" v="1616" actId="1076"/>
          <ac:spMkLst>
            <pc:docMk/>
            <pc:sldMk cId="78697152" sldId="354"/>
            <ac:spMk id="3076" creationId="{00000000-0000-0000-0000-000000000000}"/>
          </ac:spMkLst>
        </pc:spChg>
        <pc:picChg chg="mod">
          <ac:chgData name="Gabriela Kšiňanová" userId="667d3b14-c874-4d29-ba49-94905fbb2471" providerId="ADAL" clId="{0001D4C0-59FA-4729-9947-8F7D52A5529C}" dt="2023-03-20T12:42:03.209" v="1617" actId="1076"/>
          <ac:picMkLst>
            <pc:docMk/>
            <pc:sldMk cId="78697152" sldId="354"/>
            <ac:picMk id="3075" creationId="{00000000-0000-0000-0000-000000000000}"/>
          </ac:picMkLst>
        </pc:picChg>
      </pc:sldChg>
      <pc:sldChg chg="del ord">
        <pc:chgData name="Gabriela Kšiňanová" userId="667d3b14-c874-4d29-ba49-94905fbb2471" providerId="ADAL" clId="{0001D4C0-59FA-4729-9947-8F7D52A5529C}" dt="2023-03-28T09:29:56.304" v="2578" actId="47"/>
        <pc:sldMkLst>
          <pc:docMk/>
          <pc:sldMk cId="2990464497" sldId="358"/>
        </pc:sldMkLst>
      </pc:sldChg>
      <pc:sldChg chg="modSp del mod">
        <pc:chgData name="Gabriela Kšiňanová" userId="667d3b14-c874-4d29-ba49-94905fbb2471" providerId="ADAL" clId="{0001D4C0-59FA-4729-9947-8F7D52A5529C}" dt="2023-03-20T11:55:52.657" v="1103" actId="47"/>
        <pc:sldMkLst>
          <pc:docMk/>
          <pc:sldMk cId="0" sldId="364"/>
        </pc:sldMkLst>
        <pc:spChg chg="mod">
          <ac:chgData name="Gabriela Kšiňanová" userId="667d3b14-c874-4d29-ba49-94905fbb2471" providerId="ADAL" clId="{0001D4C0-59FA-4729-9947-8F7D52A5529C}" dt="2023-03-20T10:41:53.368" v="366" actId="1076"/>
          <ac:spMkLst>
            <pc:docMk/>
            <pc:sldMk cId="0" sldId="364"/>
            <ac:spMk id="2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0T12:00:35.142" v="1209" actId="1076"/>
        <pc:sldMkLst>
          <pc:docMk/>
          <pc:sldMk cId="3319816523" sldId="365"/>
        </pc:sldMkLst>
        <pc:spChg chg="mod">
          <ac:chgData name="Gabriela Kšiňanová" userId="667d3b14-c874-4d29-ba49-94905fbb2471" providerId="ADAL" clId="{0001D4C0-59FA-4729-9947-8F7D52A5529C}" dt="2023-03-20T12:00:35.142" v="1209" actId="1076"/>
          <ac:spMkLst>
            <pc:docMk/>
            <pc:sldMk cId="3319816523" sldId="365"/>
            <ac:spMk id="182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8T09:19:36.179" v="2512" actId="1076"/>
        <pc:sldMkLst>
          <pc:docMk/>
          <pc:sldMk cId="0" sldId="369"/>
        </pc:sldMkLst>
        <pc:spChg chg="mod">
          <ac:chgData name="Gabriela Kšiňanová" userId="667d3b14-c874-4d29-ba49-94905fbb2471" providerId="ADAL" clId="{0001D4C0-59FA-4729-9947-8F7D52A5529C}" dt="2023-03-28T09:19:10.022" v="2509" actId="20577"/>
          <ac:spMkLst>
            <pc:docMk/>
            <pc:sldMk cId="0" sldId="369"/>
            <ac:spMk id="2" creationId="{00000000-0000-0000-0000-000000000000}"/>
          </ac:spMkLst>
        </pc:spChg>
        <pc:graphicFrameChg chg="mod">
          <ac:chgData name="Gabriela Kšiňanová" userId="667d3b14-c874-4d29-ba49-94905fbb2471" providerId="ADAL" clId="{0001D4C0-59FA-4729-9947-8F7D52A5529C}" dt="2023-03-28T09:19:36.179" v="2512" actId="1076"/>
          <ac:graphicFrameMkLst>
            <pc:docMk/>
            <pc:sldMk cId="0" sldId="369"/>
            <ac:graphicFrameMk id="4" creationId="{00000000-0000-0000-0000-000000000000}"/>
          </ac:graphicFrameMkLst>
        </pc:graphicFrameChg>
      </pc:sldChg>
      <pc:sldChg chg="del">
        <pc:chgData name="Gabriela Kšiňanová" userId="667d3b14-c874-4d29-ba49-94905fbb2471" providerId="ADAL" clId="{0001D4C0-59FA-4729-9947-8F7D52A5529C}" dt="2023-03-20T11:41:30.060" v="1096" actId="47"/>
        <pc:sldMkLst>
          <pc:docMk/>
          <pc:sldMk cId="0" sldId="370"/>
        </pc:sldMkLst>
      </pc:sldChg>
      <pc:sldChg chg="del">
        <pc:chgData name="Gabriela Kšiňanová" userId="667d3b14-c874-4d29-ba49-94905fbb2471" providerId="ADAL" clId="{0001D4C0-59FA-4729-9947-8F7D52A5529C}" dt="2023-03-20T12:35:33.809" v="1400" actId="47"/>
        <pc:sldMkLst>
          <pc:docMk/>
          <pc:sldMk cId="727856663" sldId="372"/>
        </pc:sldMkLst>
      </pc:sldChg>
      <pc:sldChg chg="del ord modNotes">
        <pc:chgData name="Gabriela Kšiňanová" userId="667d3b14-c874-4d29-ba49-94905fbb2471" providerId="ADAL" clId="{0001D4C0-59FA-4729-9947-8F7D52A5529C}" dt="2023-03-28T09:27:55.349" v="2572" actId="47"/>
        <pc:sldMkLst>
          <pc:docMk/>
          <pc:sldMk cId="911366494" sldId="405"/>
        </pc:sldMkLst>
      </pc:sldChg>
      <pc:sldChg chg="modSp del mod modNotesTx">
        <pc:chgData name="Gabriela Kšiňanová" userId="667d3b14-c874-4d29-ba49-94905fbb2471" providerId="ADAL" clId="{0001D4C0-59FA-4729-9947-8F7D52A5529C}" dt="2023-03-29T11:28:24.908" v="4908" actId="47"/>
        <pc:sldMkLst>
          <pc:docMk/>
          <pc:sldMk cId="285883774" sldId="437"/>
        </pc:sldMkLst>
        <pc:spChg chg="mod">
          <ac:chgData name="Gabriela Kšiňanová" userId="667d3b14-c874-4d29-ba49-94905fbb2471" providerId="ADAL" clId="{0001D4C0-59FA-4729-9947-8F7D52A5529C}" dt="2023-03-28T09:39:22.085" v="2890" actId="1076"/>
          <ac:spMkLst>
            <pc:docMk/>
            <pc:sldMk cId="285883774" sldId="437"/>
            <ac:spMk id="3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8T09:42:24.407" v="2956" actId="1076"/>
        <pc:sldMkLst>
          <pc:docMk/>
          <pc:sldMk cId="2491750475" sldId="438"/>
        </pc:sldMkLst>
        <pc:spChg chg="mod">
          <ac:chgData name="Gabriela Kšiňanová" userId="667d3b14-c874-4d29-ba49-94905fbb2471" providerId="ADAL" clId="{0001D4C0-59FA-4729-9947-8F7D52A5529C}" dt="2023-03-28T09:42:24.407" v="2956" actId="1076"/>
          <ac:spMkLst>
            <pc:docMk/>
            <pc:sldMk cId="2491750475" sldId="438"/>
            <ac:spMk id="4" creationId="{00000000-0000-0000-0000-000000000000}"/>
          </ac:spMkLst>
        </pc:spChg>
      </pc:sldChg>
      <pc:sldChg chg="modSp del mod">
        <pc:chgData name="Gabriela Kšiňanová" userId="667d3b14-c874-4d29-ba49-94905fbb2471" providerId="ADAL" clId="{0001D4C0-59FA-4729-9947-8F7D52A5529C}" dt="2023-03-29T11:28:26.111" v="4909" actId="47"/>
        <pc:sldMkLst>
          <pc:docMk/>
          <pc:sldMk cId="540212155" sldId="439"/>
        </pc:sldMkLst>
        <pc:spChg chg="mod">
          <ac:chgData name="Gabriela Kšiňanová" userId="667d3b14-c874-4d29-ba49-94905fbb2471" providerId="ADAL" clId="{0001D4C0-59FA-4729-9947-8F7D52A5529C}" dt="2023-03-28T11:38:59.675" v="3129" actId="20577"/>
          <ac:spMkLst>
            <pc:docMk/>
            <pc:sldMk cId="540212155" sldId="439"/>
            <ac:spMk id="38914" creationId="{00000000-0000-0000-0000-000000000000}"/>
          </ac:spMkLst>
        </pc:spChg>
      </pc:sldChg>
      <pc:sldChg chg="modSp mod modAnim modNotesTx">
        <pc:chgData name="Gabriela Kšiňanová" userId="667d3b14-c874-4d29-ba49-94905fbb2471" providerId="ADAL" clId="{0001D4C0-59FA-4729-9947-8F7D52A5529C}" dt="2023-03-28T12:37:34.752" v="4416" actId="20577"/>
        <pc:sldMkLst>
          <pc:docMk/>
          <pc:sldMk cId="1108604450" sldId="440"/>
        </pc:sldMkLst>
        <pc:spChg chg="mod">
          <ac:chgData name="Gabriela Kšiňanová" userId="667d3b14-c874-4d29-ba49-94905fbb2471" providerId="ADAL" clId="{0001D4C0-59FA-4729-9947-8F7D52A5529C}" dt="2023-03-28T09:35:23.397" v="2660" actId="20577"/>
          <ac:spMkLst>
            <pc:docMk/>
            <pc:sldMk cId="1108604450" sldId="440"/>
            <ac:spMk id="25602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06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07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08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09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10" creationId="{00000000-0000-0000-0000-000000000000}"/>
          </ac:spMkLst>
        </pc:spChg>
        <pc:spChg chg="mod">
          <ac:chgData name="Gabriela Kšiňanová" userId="667d3b14-c874-4d29-ba49-94905fbb2471" providerId="ADAL" clId="{0001D4C0-59FA-4729-9947-8F7D52A5529C}" dt="2023-03-28T09:38:24.153" v="2778" actId="1076"/>
          <ac:spMkLst>
            <pc:docMk/>
            <pc:sldMk cId="1108604450" sldId="440"/>
            <ac:spMk id="25611" creationId="{00000000-0000-0000-0000-000000000000}"/>
          </ac:spMkLst>
        </pc:spChg>
        <pc:grpChg chg="mod">
          <ac:chgData name="Gabriela Kšiňanová" userId="667d3b14-c874-4d29-ba49-94905fbb2471" providerId="ADAL" clId="{0001D4C0-59FA-4729-9947-8F7D52A5529C}" dt="2023-03-28T09:38:24.153" v="2778" actId="1076"/>
          <ac:grpSpMkLst>
            <pc:docMk/>
            <pc:sldMk cId="1108604450" sldId="440"/>
            <ac:grpSpMk id="834564" creationId="{00000000-0000-0000-0000-000000000000}"/>
          </ac:grpSpMkLst>
        </pc:grpChg>
      </pc:sldChg>
      <pc:sldChg chg="modSp mod ord modNotesTx">
        <pc:chgData name="Gabriela Kšiňanová" userId="667d3b14-c874-4d29-ba49-94905fbb2471" providerId="ADAL" clId="{0001D4C0-59FA-4729-9947-8F7D52A5529C}" dt="2023-03-29T11:19:39.529" v="4789"/>
        <pc:sldMkLst>
          <pc:docMk/>
          <pc:sldMk cId="2358053773" sldId="441"/>
        </pc:sldMkLst>
        <pc:spChg chg="mod">
          <ac:chgData name="Gabriela Kšiňanová" userId="667d3b14-c874-4d29-ba49-94905fbb2471" providerId="ADAL" clId="{0001D4C0-59FA-4729-9947-8F7D52A5529C}" dt="2023-03-20T12:42:48.195" v="1620" actId="1076"/>
          <ac:spMkLst>
            <pc:docMk/>
            <pc:sldMk cId="2358053773" sldId="441"/>
            <ac:spMk id="47109" creationId="{00000000-0000-0000-0000-000000000000}"/>
          </ac:spMkLst>
        </pc:spChg>
      </pc:sldChg>
      <pc:sldChg chg="del">
        <pc:chgData name="Gabriela Kšiňanová" userId="667d3b14-c874-4d29-ba49-94905fbb2471" providerId="ADAL" clId="{0001D4C0-59FA-4729-9947-8F7D52A5529C}" dt="2023-03-28T09:32:30.225" v="2611" actId="47"/>
        <pc:sldMkLst>
          <pc:docMk/>
          <pc:sldMk cId="258685958" sldId="442"/>
        </pc:sldMkLst>
      </pc:sldChg>
      <pc:sldChg chg="addSp modSp mod modNotesTx">
        <pc:chgData name="Gabriela Kšiňanová" userId="667d3b14-c874-4d29-ba49-94905fbb2471" providerId="ADAL" clId="{0001D4C0-59FA-4729-9947-8F7D52A5529C}" dt="2023-03-28T09:32:24.165" v="2609"/>
        <pc:sldMkLst>
          <pc:docMk/>
          <pc:sldMk cId="1754354244" sldId="443"/>
        </pc:sldMkLst>
        <pc:spChg chg="add mod">
          <ac:chgData name="Gabriela Kšiňanová" userId="667d3b14-c874-4d29-ba49-94905fbb2471" providerId="ADAL" clId="{0001D4C0-59FA-4729-9947-8F7D52A5529C}" dt="2023-03-28T09:32:12.251" v="2608" actId="14100"/>
          <ac:spMkLst>
            <pc:docMk/>
            <pc:sldMk cId="1754354244" sldId="443"/>
            <ac:spMk id="2" creationId="{9D0C4685-07C9-E3DD-EC17-C19CF7EB56EA}"/>
          </ac:spMkLst>
        </pc:spChg>
      </pc:sldChg>
      <pc:sldChg chg="modSp mod modAnim modNotesTx">
        <pc:chgData name="Gabriela Kšiňanová" userId="667d3b14-c874-4d29-ba49-94905fbb2471" providerId="ADAL" clId="{0001D4C0-59FA-4729-9947-8F7D52A5529C}" dt="2023-03-29T11:21:17.998" v="4798" actId="20577"/>
        <pc:sldMkLst>
          <pc:docMk/>
          <pc:sldMk cId="2139844297" sldId="444"/>
        </pc:sldMkLst>
        <pc:spChg chg="mod">
          <ac:chgData name="Gabriela Kšiňanová" userId="667d3b14-c874-4d29-ba49-94905fbb2471" providerId="ADAL" clId="{0001D4C0-59FA-4729-9947-8F7D52A5529C}" dt="2023-03-28T09:09:48.355" v="2330" actId="20577"/>
          <ac:spMkLst>
            <pc:docMk/>
            <pc:sldMk cId="2139844297" sldId="444"/>
            <ac:spMk id="6146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8T09:33:11.830" v="2648" actId="20577"/>
        <pc:sldMkLst>
          <pc:docMk/>
          <pc:sldMk cId="2532603424" sldId="445"/>
        </pc:sldMkLst>
        <pc:spChg chg="mod">
          <ac:chgData name="Gabriela Kšiňanová" userId="667d3b14-c874-4d29-ba49-94905fbb2471" providerId="ADAL" clId="{0001D4C0-59FA-4729-9947-8F7D52A5529C}" dt="2023-03-28T09:33:11.830" v="2648" actId="20577"/>
          <ac:spMkLst>
            <pc:docMk/>
            <pc:sldMk cId="2532603424" sldId="445"/>
            <ac:spMk id="2" creationId="{00000000-0000-0000-0000-000000000000}"/>
          </ac:spMkLst>
        </pc:spChg>
      </pc:sldChg>
      <pc:sldChg chg="addSp delSp modSp del mod ord modClrScheme chgLayout">
        <pc:chgData name="Gabriela Kšiňanová" userId="667d3b14-c874-4d29-ba49-94905fbb2471" providerId="ADAL" clId="{0001D4C0-59FA-4729-9947-8F7D52A5529C}" dt="2023-03-28T08:58:44.789" v="2014" actId="47"/>
        <pc:sldMkLst>
          <pc:docMk/>
          <pc:sldMk cId="3848542675" sldId="446"/>
        </pc:sldMkLst>
        <pc:spChg chg="add mod ord">
          <ac:chgData name="Gabriela Kšiňanová" userId="667d3b14-c874-4d29-ba49-94905fbb2471" providerId="ADAL" clId="{0001D4C0-59FA-4729-9947-8F7D52A5529C}" dt="2023-03-20T11:56:49.431" v="1111" actId="14100"/>
          <ac:spMkLst>
            <pc:docMk/>
            <pc:sldMk cId="3848542675" sldId="446"/>
            <ac:spMk id="2" creationId="{7CFA49C9-5563-1C50-4761-8A0D838240F6}"/>
          </ac:spMkLst>
        </pc:spChg>
        <pc:spChg chg="add del mod ord">
          <ac:chgData name="Gabriela Kšiňanová" userId="667d3b14-c874-4d29-ba49-94905fbb2471" providerId="ADAL" clId="{0001D4C0-59FA-4729-9947-8F7D52A5529C}" dt="2023-03-20T11:56:22.068" v="1109" actId="478"/>
          <ac:spMkLst>
            <pc:docMk/>
            <pc:sldMk cId="3848542675" sldId="446"/>
            <ac:spMk id="3" creationId="{15C03197-EDC5-51D9-8FB7-3771DCD50F52}"/>
          </ac:spMkLst>
        </pc:spChg>
        <pc:spChg chg="mod">
          <ac:chgData name="Gabriela Kšiňanová" userId="667d3b14-c874-4d29-ba49-94905fbb2471" providerId="ADAL" clId="{0001D4C0-59FA-4729-9947-8F7D52A5529C}" dt="2023-03-20T11:57:06.460" v="1113" actId="20577"/>
          <ac:spMkLst>
            <pc:docMk/>
            <pc:sldMk cId="3848542675" sldId="446"/>
            <ac:spMk id="6" creationId="{92E2BE01-78F0-47AE-8443-1A1BB3814DA1}"/>
          </ac:spMkLst>
        </pc:spChg>
      </pc:sldChg>
      <pc:sldChg chg="del ord">
        <pc:chgData name="Gabriela Kšiňanová" userId="667d3b14-c874-4d29-ba49-94905fbb2471" providerId="ADAL" clId="{0001D4C0-59FA-4729-9947-8F7D52A5529C}" dt="2023-03-28T09:28:54.024" v="2575" actId="47"/>
        <pc:sldMkLst>
          <pc:docMk/>
          <pc:sldMk cId="1857790594" sldId="447"/>
        </pc:sldMkLst>
      </pc:sldChg>
      <pc:sldChg chg="ord modNotesTx">
        <pc:chgData name="Gabriela Kšiňanová" userId="667d3b14-c874-4d29-ba49-94905fbb2471" providerId="ADAL" clId="{0001D4C0-59FA-4729-9947-8F7D52A5529C}" dt="2023-03-29T11:23:19.042" v="4907" actId="207"/>
        <pc:sldMkLst>
          <pc:docMk/>
          <pc:sldMk cId="1735526245" sldId="448"/>
        </pc:sldMkLst>
      </pc:sldChg>
      <pc:sldChg chg="modSp mod">
        <pc:chgData name="Gabriela Kšiňanová" userId="667d3b14-c874-4d29-ba49-94905fbb2471" providerId="ADAL" clId="{0001D4C0-59FA-4729-9947-8F7D52A5529C}" dt="2023-03-20T12:41:15.802" v="1612" actId="20577"/>
        <pc:sldMkLst>
          <pc:docMk/>
          <pc:sldMk cId="3386454348" sldId="449"/>
        </pc:sldMkLst>
        <pc:spChg chg="mod">
          <ac:chgData name="Gabriela Kšiňanová" userId="667d3b14-c874-4d29-ba49-94905fbb2471" providerId="ADAL" clId="{0001D4C0-59FA-4729-9947-8F7D52A5529C}" dt="2023-03-20T12:41:15.802" v="1612" actId="20577"/>
          <ac:spMkLst>
            <pc:docMk/>
            <pc:sldMk cId="3386454348" sldId="449"/>
            <ac:spMk id="57347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9T11:20:39.411" v="4797" actId="20577"/>
        <pc:sldMkLst>
          <pc:docMk/>
          <pc:sldMk cId="3055023976" sldId="450"/>
        </pc:sldMkLst>
        <pc:spChg chg="mod">
          <ac:chgData name="Gabriela Kšiňanová" userId="667d3b14-c874-4d29-ba49-94905fbb2471" providerId="ADAL" clId="{0001D4C0-59FA-4729-9947-8F7D52A5529C}" dt="2023-03-29T11:20:39.411" v="4797" actId="20577"/>
          <ac:spMkLst>
            <pc:docMk/>
            <pc:sldMk cId="3055023976" sldId="450"/>
            <ac:spMk id="58371" creationId="{00000000-0000-0000-0000-000000000000}"/>
          </ac:spMkLst>
        </pc:spChg>
      </pc:sldChg>
      <pc:sldChg chg="modSp mod">
        <pc:chgData name="Gabriela Kšiňanová" userId="667d3b14-c874-4d29-ba49-94905fbb2471" providerId="ADAL" clId="{0001D4C0-59FA-4729-9947-8F7D52A5529C}" dt="2023-03-20T12:51:08.814" v="1734" actId="1076"/>
        <pc:sldMkLst>
          <pc:docMk/>
          <pc:sldMk cId="1888330822" sldId="451"/>
        </pc:sldMkLst>
        <pc:spChg chg="mod">
          <ac:chgData name="Gabriela Kšiňanová" userId="667d3b14-c874-4d29-ba49-94905fbb2471" providerId="ADAL" clId="{0001D4C0-59FA-4729-9947-8F7D52A5529C}" dt="2023-03-20T12:51:08.814" v="1734" actId="1076"/>
          <ac:spMkLst>
            <pc:docMk/>
            <pc:sldMk cId="1888330822" sldId="451"/>
            <ac:spMk id="62466" creationId="{00000000-0000-0000-0000-000000000000}"/>
          </ac:spMkLst>
        </pc:spChg>
      </pc:sldChg>
      <pc:sldChg chg="addSp modSp new del mod modClrScheme chgLayout">
        <pc:chgData name="Gabriela Kšiňanová" userId="667d3b14-c874-4d29-ba49-94905fbb2471" providerId="ADAL" clId="{0001D4C0-59FA-4729-9947-8F7D52A5529C}" dt="2023-03-20T11:57:14.820" v="1114" actId="47"/>
        <pc:sldMkLst>
          <pc:docMk/>
          <pc:sldMk cId="494995193" sldId="452"/>
        </pc:sldMkLst>
        <pc:spChg chg="mod ord">
          <ac:chgData name="Gabriela Kšiňanová" userId="667d3b14-c874-4d29-ba49-94905fbb2471" providerId="ADAL" clId="{0001D4C0-59FA-4729-9947-8F7D52A5529C}" dt="2023-03-20T11:54:49.341" v="1102" actId="700"/>
          <ac:spMkLst>
            <pc:docMk/>
            <pc:sldMk cId="494995193" sldId="452"/>
            <ac:spMk id="2" creationId="{6FE20AD6-30A4-65C9-E692-C3DA2775CCC8}"/>
          </ac:spMkLst>
        </pc:spChg>
        <pc:spChg chg="add mod ord">
          <ac:chgData name="Gabriela Kšiňanová" userId="667d3b14-c874-4d29-ba49-94905fbb2471" providerId="ADAL" clId="{0001D4C0-59FA-4729-9947-8F7D52A5529C}" dt="2023-03-20T11:54:49.341" v="1102" actId="700"/>
          <ac:spMkLst>
            <pc:docMk/>
            <pc:sldMk cId="494995193" sldId="452"/>
            <ac:spMk id="3" creationId="{B5791693-9A96-971A-CCA3-43C660D6AB07}"/>
          </ac:spMkLst>
        </pc:spChg>
      </pc:sldChg>
      <pc:sldChg chg="modSp new del mod">
        <pc:chgData name="Gabriela Kšiňanová" userId="667d3b14-c874-4d29-ba49-94905fbb2471" providerId="ADAL" clId="{0001D4C0-59FA-4729-9947-8F7D52A5529C}" dt="2023-03-28T08:52:58.317" v="1839" actId="47"/>
        <pc:sldMkLst>
          <pc:docMk/>
          <pc:sldMk cId="1473942653" sldId="452"/>
        </pc:sldMkLst>
        <pc:spChg chg="mod">
          <ac:chgData name="Gabriela Kšiňanová" userId="667d3b14-c874-4d29-ba49-94905fbb2471" providerId="ADAL" clId="{0001D4C0-59FA-4729-9947-8F7D52A5529C}" dt="2023-03-20T11:57:50.645" v="1122" actId="20577"/>
          <ac:spMkLst>
            <pc:docMk/>
            <pc:sldMk cId="1473942653" sldId="452"/>
            <ac:spMk id="2" creationId="{98B2E9F2-74C9-E82D-2DAE-B7FED1EA39B0}"/>
          </ac:spMkLst>
        </pc:spChg>
        <pc:spChg chg="mod">
          <ac:chgData name="Gabriela Kšiňanová" userId="667d3b14-c874-4d29-ba49-94905fbb2471" providerId="ADAL" clId="{0001D4C0-59FA-4729-9947-8F7D52A5529C}" dt="2023-03-20T12:23:50.841" v="1215" actId="20577"/>
          <ac:spMkLst>
            <pc:docMk/>
            <pc:sldMk cId="1473942653" sldId="452"/>
            <ac:spMk id="3" creationId="{9E97219D-F5D0-FE77-0495-3A0F05DC561A}"/>
          </ac:spMkLst>
        </pc:spChg>
      </pc:sldChg>
      <pc:sldChg chg="addSp modSp new mod ord modClrScheme chgLayout modNotesTx">
        <pc:chgData name="Gabriela Kšiňanová" userId="667d3b14-c874-4d29-ba49-94905fbb2471" providerId="ADAL" clId="{0001D4C0-59FA-4729-9947-8F7D52A5529C}" dt="2023-03-28T09:06:50.053" v="2276"/>
        <pc:sldMkLst>
          <pc:docMk/>
          <pc:sldMk cId="2919756744" sldId="453"/>
        </pc:sldMkLst>
        <pc:spChg chg="add mod">
          <ac:chgData name="Gabriela Kšiňanová" userId="667d3b14-c874-4d29-ba49-94905fbb2471" providerId="ADAL" clId="{0001D4C0-59FA-4729-9947-8F7D52A5529C}" dt="2023-03-20T12:33:42.319" v="1300" actId="207"/>
          <ac:spMkLst>
            <pc:docMk/>
            <pc:sldMk cId="2919756744" sldId="453"/>
            <ac:spMk id="2" creationId="{6A0C139B-4CD6-EA56-A2F1-41CA0A70034E}"/>
          </ac:spMkLst>
        </pc:spChg>
        <pc:spChg chg="add mod">
          <ac:chgData name="Gabriela Kšiňanová" userId="667d3b14-c874-4d29-ba49-94905fbb2471" providerId="ADAL" clId="{0001D4C0-59FA-4729-9947-8F7D52A5529C}" dt="2023-03-20T12:37:03.731" v="1420" actId="5793"/>
          <ac:spMkLst>
            <pc:docMk/>
            <pc:sldMk cId="2919756744" sldId="453"/>
            <ac:spMk id="3" creationId="{FD8E1B6D-1548-32D8-8233-5240C73EB491}"/>
          </ac:spMkLst>
        </pc:spChg>
      </pc:sldChg>
      <pc:sldChg chg="modSp add mod ord">
        <pc:chgData name="Gabriela Kšiňanová" userId="667d3b14-c874-4d29-ba49-94905fbb2471" providerId="ADAL" clId="{0001D4C0-59FA-4729-9947-8F7D52A5529C}" dt="2023-03-28T11:49:54.840" v="4061" actId="20577"/>
        <pc:sldMkLst>
          <pc:docMk/>
          <pc:sldMk cId="1578609244" sldId="454"/>
        </pc:sldMkLst>
        <pc:spChg chg="mod">
          <ac:chgData name="Gabriela Kšiňanová" userId="667d3b14-c874-4d29-ba49-94905fbb2471" providerId="ADAL" clId="{0001D4C0-59FA-4729-9947-8F7D52A5529C}" dt="2023-03-28T11:49:54.840" v="4061" actId="20577"/>
          <ac:spMkLst>
            <pc:docMk/>
            <pc:sldMk cId="1578609244" sldId="454"/>
            <ac:spMk id="2" creationId="{00000000-0000-0000-0000-000000000000}"/>
          </ac:spMkLst>
        </pc:spChg>
      </pc:sldChg>
      <pc:sldChg chg="modSp new del mod">
        <pc:chgData name="Gabriela Kšiňanová" userId="667d3b14-c874-4d29-ba49-94905fbb2471" providerId="ADAL" clId="{0001D4C0-59FA-4729-9947-8F7D52A5529C}" dt="2023-03-28T09:07:02.257" v="2277" actId="47"/>
        <pc:sldMkLst>
          <pc:docMk/>
          <pc:sldMk cId="2657383945" sldId="455"/>
        </pc:sldMkLst>
        <pc:spChg chg="mod">
          <ac:chgData name="Gabriela Kšiňanová" userId="667d3b14-c874-4d29-ba49-94905fbb2471" providerId="ADAL" clId="{0001D4C0-59FA-4729-9947-8F7D52A5529C}" dt="2023-03-20T12:37:10.973" v="1422" actId="20577"/>
          <ac:spMkLst>
            <pc:docMk/>
            <pc:sldMk cId="2657383945" sldId="455"/>
            <ac:spMk id="2" creationId="{7FE54376-F29E-36AE-C6A8-84BC6FDA5D97}"/>
          </ac:spMkLst>
        </pc:spChg>
        <pc:spChg chg="mod">
          <ac:chgData name="Gabriela Kšiňanová" userId="667d3b14-c874-4d29-ba49-94905fbb2471" providerId="ADAL" clId="{0001D4C0-59FA-4729-9947-8F7D52A5529C}" dt="2023-03-20T12:40:18.518" v="1589" actId="20577"/>
          <ac:spMkLst>
            <pc:docMk/>
            <pc:sldMk cId="2657383945" sldId="455"/>
            <ac:spMk id="3" creationId="{A2C92AD0-E598-FBC4-613C-7ADC354111A3}"/>
          </ac:spMkLst>
        </pc:spChg>
      </pc:sldChg>
      <pc:sldChg chg="addSp delSp modSp new mod modAnim">
        <pc:chgData name="Gabriela Kšiňanová" userId="667d3b14-c874-4d29-ba49-94905fbb2471" providerId="ADAL" clId="{0001D4C0-59FA-4729-9947-8F7D52A5529C}" dt="2023-03-28T11:50:15.925" v="4066"/>
        <pc:sldMkLst>
          <pc:docMk/>
          <pc:sldMk cId="2248437430" sldId="456"/>
        </pc:sldMkLst>
        <pc:spChg chg="mod">
          <ac:chgData name="Gabriela Kšiňanová" userId="667d3b14-c874-4d29-ba49-94905fbb2471" providerId="ADAL" clId="{0001D4C0-59FA-4729-9947-8F7D52A5529C}" dt="2023-03-28T08:58:30.502" v="2013" actId="20577"/>
          <ac:spMkLst>
            <pc:docMk/>
            <pc:sldMk cId="2248437430" sldId="456"/>
            <ac:spMk id="2" creationId="{A676CD7A-8627-881A-9545-8581F9AA33D9}"/>
          </ac:spMkLst>
        </pc:spChg>
        <pc:spChg chg="mod">
          <ac:chgData name="Gabriela Kšiňanová" userId="667d3b14-c874-4d29-ba49-94905fbb2471" providerId="ADAL" clId="{0001D4C0-59FA-4729-9947-8F7D52A5529C}" dt="2023-03-28T08:57:02.906" v="1990" actId="20577"/>
          <ac:spMkLst>
            <pc:docMk/>
            <pc:sldMk cId="2248437430" sldId="456"/>
            <ac:spMk id="3" creationId="{24D7BECA-3604-5CC8-07A9-4C3589736551}"/>
          </ac:spMkLst>
        </pc:spChg>
        <pc:spChg chg="add del mod">
          <ac:chgData name="Gabriela Kšiňanová" userId="667d3b14-c874-4d29-ba49-94905fbb2471" providerId="ADAL" clId="{0001D4C0-59FA-4729-9947-8F7D52A5529C}" dt="2023-03-28T08:57:49.426" v="1995" actId="478"/>
          <ac:spMkLst>
            <pc:docMk/>
            <pc:sldMk cId="2248437430" sldId="456"/>
            <ac:spMk id="4" creationId="{9F67487D-CCDC-70E2-7543-29BBC72595D3}"/>
          </ac:spMkLst>
        </pc:spChg>
        <pc:spChg chg="add mod">
          <ac:chgData name="Gabriela Kšiňanová" userId="667d3b14-c874-4d29-ba49-94905fbb2471" providerId="ADAL" clId="{0001D4C0-59FA-4729-9947-8F7D52A5529C}" dt="2023-03-28T11:49:53.787" v="4060" actId="571"/>
          <ac:spMkLst>
            <pc:docMk/>
            <pc:sldMk cId="2248437430" sldId="456"/>
            <ac:spMk id="6" creationId="{CA60191E-1FA8-26F7-D8EC-EE0B516B6D2C}"/>
          </ac:spMkLst>
        </pc:spChg>
        <pc:spChg chg="add mod">
          <ac:chgData name="Gabriela Kšiňanová" userId="667d3b14-c874-4d29-ba49-94905fbb2471" providerId="ADAL" clId="{0001D4C0-59FA-4729-9947-8F7D52A5529C}" dt="2023-03-28T11:50:02.447" v="4063" actId="571"/>
          <ac:spMkLst>
            <pc:docMk/>
            <pc:sldMk cId="2248437430" sldId="456"/>
            <ac:spMk id="8" creationId="{22B6FD2D-7BB9-1A98-FB29-3D06041DAE8F}"/>
          </ac:spMkLst>
        </pc:spChg>
        <pc:picChg chg="add mod">
          <ac:chgData name="Gabriela Kšiňanová" userId="667d3b14-c874-4d29-ba49-94905fbb2471" providerId="ADAL" clId="{0001D4C0-59FA-4729-9947-8F7D52A5529C}" dt="2023-03-28T08:57:56.094" v="1997" actId="1076"/>
          <ac:picMkLst>
            <pc:docMk/>
            <pc:sldMk cId="2248437430" sldId="456"/>
            <ac:picMk id="5" creationId="{07802A3B-6F0F-B08B-572C-10FB01E8D883}"/>
          </ac:picMkLst>
        </pc:picChg>
        <pc:picChg chg="add mod">
          <ac:chgData name="Gabriela Kšiňanová" userId="667d3b14-c874-4d29-ba49-94905fbb2471" providerId="ADAL" clId="{0001D4C0-59FA-4729-9947-8F7D52A5529C}" dt="2023-03-28T11:49:53.787" v="4060" actId="571"/>
          <ac:picMkLst>
            <pc:docMk/>
            <pc:sldMk cId="2248437430" sldId="456"/>
            <ac:picMk id="7" creationId="{4C7AD43E-8A48-EA78-6345-72B4AFF1A51E}"/>
          </ac:picMkLst>
        </pc:picChg>
        <pc:picChg chg="add mod">
          <ac:chgData name="Gabriela Kšiňanová" userId="667d3b14-c874-4d29-ba49-94905fbb2471" providerId="ADAL" clId="{0001D4C0-59FA-4729-9947-8F7D52A5529C}" dt="2023-03-28T11:50:02.447" v="4063" actId="571"/>
          <ac:picMkLst>
            <pc:docMk/>
            <pc:sldMk cId="2248437430" sldId="456"/>
            <ac:picMk id="9" creationId="{D7C42735-632A-0498-09FA-5FF907CF614C}"/>
          </ac:picMkLst>
        </pc:picChg>
      </pc:sldChg>
      <pc:sldChg chg="modSp new del mod">
        <pc:chgData name="Gabriela Kšiňanová" userId="667d3b14-c874-4d29-ba49-94905fbb2471" providerId="ADAL" clId="{0001D4C0-59FA-4729-9947-8F7D52A5529C}" dt="2023-03-20T12:41:18.870" v="1613" actId="47"/>
        <pc:sldMkLst>
          <pc:docMk/>
          <pc:sldMk cId="3512072257" sldId="456"/>
        </pc:sldMkLst>
        <pc:spChg chg="mod">
          <ac:chgData name="Gabriela Kšiňanová" userId="667d3b14-c874-4d29-ba49-94905fbb2471" providerId="ADAL" clId="{0001D4C0-59FA-4729-9947-8F7D52A5529C}" dt="2023-03-20T12:40:52.531" v="1594" actId="20577"/>
          <ac:spMkLst>
            <pc:docMk/>
            <pc:sldMk cId="3512072257" sldId="456"/>
            <ac:spMk id="3" creationId="{1DC0933F-4584-51DE-CF68-748432A69125}"/>
          </ac:spMkLst>
        </pc:spChg>
      </pc:sldChg>
      <pc:sldChg chg="addSp modSp new mod modClrScheme modAnim chgLayout modNotesTx">
        <pc:chgData name="Gabriela Kšiňanová" userId="667d3b14-c874-4d29-ba49-94905fbb2471" providerId="ADAL" clId="{0001D4C0-59FA-4729-9947-8F7D52A5529C}" dt="2023-03-28T11:51:20.236" v="4075"/>
        <pc:sldMkLst>
          <pc:docMk/>
          <pc:sldMk cId="2032913781" sldId="457"/>
        </pc:sldMkLst>
        <pc:spChg chg="mod ord">
          <ac:chgData name="Gabriela Kšiňanová" userId="667d3b14-c874-4d29-ba49-94905fbb2471" providerId="ADAL" clId="{0001D4C0-59FA-4729-9947-8F7D52A5529C}" dt="2023-03-28T08:59:55.570" v="2064" actId="700"/>
          <ac:spMkLst>
            <pc:docMk/>
            <pc:sldMk cId="2032913781" sldId="457"/>
            <ac:spMk id="2" creationId="{D978F171-1425-9572-77D1-BDC50BDE6B23}"/>
          </ac:spMkLst>
        </pc:spChg>
        <pc:spChg chg="add mod ord">
          <ac:chgData name="Gabriela Kšiňanová" userId="667d3b14-c874-4d29-ba49-94905fbb2471" providerId="ADAL" clId="{0001D4C0-59FA-4729-9947-8F7D52A5529C}" dt="2023-03-28T09:27:13.384" v="2571" actId="20577"/>
          <ac:spMkLst>
            <pc:docMk/>
            <pc:sldMk cId="2032913781" sldId="457"/>
            <ac:spMk id="3" creationId="{49BB57BC-F502-4330-74A4-17C86B69A84C}"/>
          </ac:spMkLst>
        </pc:spChg>
      </pc:sldChg>
      <pc:sldChg chg="addSp modSp new mod">
        <pc:chgData name="Gabriela Kšiňanová" userId="667d3b14-c874-4d29-ba49-94905fbb2471" providerId="ADAL" clId="{0001D4C0-59FA-4729-9947-8F7D52A5529C}" dt="2023-03-28T09:17:23.026" v="2424" actId="1076"/>
        <pc:sldMkLst>
          <pc:docMk/>
          <pc:sldMk cId="1185825521" sldId="458"/>
        </pc:sldMkLst>
        <pc:spChg chg="mod">
          <ac:chgData name="Gabriela Kšiňanová" userId="667d3b14-c874-4d29-ba49-94905fbb2471" providerId="ADAL" clId="{0001D4C0-59FA-4729-9947-8F7D52A5529C}" dt="2023-03-28T09:14:23.550" v="2417" actId="20577"/>
          <ac:spMkLst>
            <pc:docMk/>
            <pc:sldMk cId="1185825521" sldId="458"/>
            <ac:spMk id="2" creationId="{4B79FEFF-5AB6-F875-C582-FDCF38D2E124}"/>
          </ac:spMkLst>
        </pc:spChg>
        <pc:picChg chg="add mod">
          <ac:chgData name="Gabriela Kšiňanová" userId="667d3b14-c874-4d29-ba49-94905fbb2471" providerId="ADAL" clId="{0001D4C0-59FA-4729-9947-8F7D52A5529C}" dt="2023-03-28T09:17:23.026" v="2424" actId="1076"/>
          <ac:picMkLst>
            <pc:docMk/>
            <pc:sldMk cId="1185825521" sldId="458"/>
            <ac:picMk id="3" creationId="{4CA76E8F-2CA7-F96C-ECEA-B2F9A5C2486F}"/>
          </ac:picMkLst>
        </pc:picChg>
      </pc:sldChg>
      <pc:sldChg chg="addSp modSp new mod modClrScheme chgLayout">
        <pc:chgData name="Gabriela Kšiňanová" userId="667d3b14-c874-4d29-ba49-94905fbb2471" providerId="ADAL" clId="{0001D4C0-59FA-4729-9947-8F7D52A5529C}" dt="2023-03-29T11:35:45.621" v="5169" actId="113"/>
        <pc:sldMkLst>
          <pc:docMk/>
          <pc:sldMk cId="179034730" sldId="459"/>
        </pc:sldMkLst>
        <pc:spChg chg="add mod">
          <ac:chgData name="Gabriela Kšiňanová" userId="667d3b14-c874-4d29-ba49-94905fbb2471" providerId="ADAL" clId="{0001D4C0-59FA-4729-9947-8F7D52A5529C}" dt="2023-03-29T11:31:16.142" v="5027" actId="20577"/>
          <ac:spMkLst>
            <pc:docMk/>
            <pc:sldMk cId="179034730" sldId="459"/>
            <ac:spMk id="2" creationId="{BA89B342-94DF-EEB8-7B65-C41D90F9DDD3}"/>
          </ac:spMkLst>
        </pc:spChg>
        <pc:spChg chg="add mod">
          <ac:chgData name="Gabriela Kšiňanová" userId="667d3b14-c874-4d29-ba49-94905fbb2471" providerId="ADAL" clId="{0001D4C0-59FA-4729-9947-8F7D52A5529C}" dt="2023-03-29T11:35:45.621" v="5169" actId="113"/>
          <ac:spMkLst>
            <pc:docMk/>
            <pc:sldMk cId="179034730" sldId="459"/>
            <ac:spMk id="3" creationId="{FDE08A14-6133-8F4F-25AC-00B1C98ECE41}"/>
          </ac:spMkLst>
        </pc:spChg>
      </pc:sldChg>
      <pc:sldChg chg="new del modNotesTx">
        <pc:chgData name="Gabriela Kšiňanová" userId="667d3b14-c874-4d29-ba49-94905fbb2471" providerId="ADAL" clId="{0001D4C0-59FA-4729-9947-8F7D52A5529C}" dt="2023-03-28T09:32:28.841" v="2610" actId="47"/>
        <pc:sldMkLst>
          <pc:docMk/>
          <pc:sldMk cId="3199974024" sldId="459"/>
        </pc:sldMkLst>
      </pc:sldChg>
      <pc:sldChg chg="addSp delSp modSp new mod modClrScheme chgLayout">
        <pc:chgData name="Gabriela Kšiňanová" userId="667d3b14-c874-4d29-ba49-94905fbb2471" providerId="ADAL" clId="{0001D4C0-59FA-4729-9947-8F7D52A5529C}" dt="2023-03-29T11:39:21.983" v="5429" actId="20577"/>
        <pc:sldMkLst>
          <pc:docMk/>
          <pc:sldMk cId="188675605" sldId="460"/>
        </pc:sldMkLst>
        <pc:spChg chg="del mod ord">
          <ac:chgData name="Gabriela Kšiňanová" userId="667d3b14-c874-4d29-ba49-94905fbb2471" providerId="ADAL" clId="{0001D4C0-59FA-4729-9947-8F7D52A5529C}" dt="2023-03-28T12:45:00.987" v="4773" actId="700"/>
          <ac:spMkLst>
            <pc:docMk/>
            <pc:sldMk cId="188675605" sldId="460"/>
            <ac:spMk id="2" creationId="{9629ED6B-A2A0-DF83-B5D2-B2BB3AFAC260}"/>
          </ac:spMkLst>
        </pc:spChg>
        <pc:spChg chg="del mod ord">
          <ac:chgData name="Gabriela Kšiňanová" userId="667d3b14-c874-4d29-ba49-94905fbb2471" providerId="ADAL" clId="{0001D4C0-59FA-4729-9947-8F7D52A5529C}" dt="2023-03-28T12:45:00.987" v="4773" actId="700"/>
          <ac:spMkLst>
            <pc:docMk/>
            <pc:sldMk cId="188675605" sldId="460"/>
            <ac:spMk id="3" creationId="{4CEACEA8-3200-6269-74D6-19DA09D34BFF}"/>
          </ac:spMkLst>
        </pc:spChg>
        <pc:spChg chg="del">
          <ac:chgData name="Gabriela Kšiňanová" userId="667d3b14-c874-4d29-ba49-94905fbb2471" providerId="ADAL" clId="{0001D4C0-59FA-4729-9947-8F7D52A5529C}" dt="2023-03-28T12:45:00.987" v="4773" actId="700"/>
          <ac:spMkLst>
            <pc:docMk/>
            <pc:sldMk cId="188675605" sldId="460"/>
            <ac:spMk id="4" creationId="{C3EB36DA-61E0-7BA1-5E2C-9606DC153792}"/>
          </ac:spMkLst>
        </pc:spChg>
        <pc:spChg chg="add mod ord">
          <ac:chgData name="Gabriela Kšiňanová" userId="667d3b14-c874-4d29-ba49-94905fbb2471" providerId="ADAL" clId="{0001D4C0-59FA-4729-9947-8F7D52A5529C}" dt="2023-03-29T11:38:28.185" v="5283" actId="20577"/>
          <ac:spMkLst>
            <pc:docMk/>
            <pc:sldMk cId="188675605" sldId="460"/>
            <ac:spMk id="5" creationId="{F24C28DA-DA43-E659-E867-EBC1244DF03B}"/>
          </ac:spMkLst>
        </pc:spChg>
        <pc:spChg chg="add mod ord">
          <ac:chgData name="Gabriela Kšiňanová" userId="667d3b14-c874-4d29-ba49-94905fbb2471" providerId="ADAL" clId="{0001D4C0-59FA-4729-9947-8F7D52A5529C}" dt="2023-03-29T11:39:21.983" v="5429" actId="20577"/>
          <ac:spMkLst>
            <pc:docMk/>
            <pc:sldMk cId="188675605" sldId="460"/>
            <ac:spMk id="6" creationId="{20F4CB64-949C-B79D-F0C7-6A11C580D80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0-11 weeks</c:v>
                </c:pt>
                <c:pt idx="1">
                  <c:v>11-12 weeks</c:v>
                </c:pt>
                <c:pt idx="2">
                  <c:v>13-14 weeks</c:v>
                </c:pt>
                <c:pt idx="3">
                  <c:v>15-16 weeks</c:v>
                </c:pt>
                <c:pt idx="4">
                  <c:v>&gt;16 weeks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</c:v>
                </c:pt>
                <c:pt idx="1">
                  <c:v>0.33</c:v>
                </c:pt>
                <c:pt idx="2">
                  <c:v>0.11</c:v>
                </c:pt>
                <c:pt idx="3">
                  <c:v>0.24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1-4BC6-8CAD-0842493DE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32512"/>
        <c:axId val="41634048"/>
      </c:barChart>
      <c:catAx>
        <c:axId val="4163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634048"/>
        <c:crosses val="autoZero"/>
        <c:auto val="1"/>
        <c:lblAlgn val="ctr"/>
        <c:lblOffset val="100"/>
        <c:noMultiLvlLbl val="0"/>
      </c:catAx>
      <c:valAx>
        <c:axId val="4163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325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FEA8-5207-47FC-A4F2-4645857E6D27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4D3FC-2F0F-4D59-8555-B60BC0AA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CE309-9F6E-4E59-A6E7-C5529C824EC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8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Většina chronických/</a:t>
            </a:r>
            <a:r>
              <a:rPr lang="cs-CZ" dirty="0">
                <a:solidFill>
                  <a:schemeClr val="tx1"/>
                </a:solidFill>
              </a:rPr>
              <a:t>neinfekčních nemocí (Non-</a:t>
            </a:r>
            <a:r>
              <a:rPr lang="cs-CZ" dirty="0" err="1">
                <a:solidFill>
                  <a:schemeClr val="tx1"/>
                </a:solidFill>
              </a:rPr>
              <a:t>communicable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diseases</a:t>
            </a:r>
            <a:r>
              <a:rPr lang="cs-CZ" dirty="0">
                <a:solidFill>
                  <a:schemeClr val="tx1"/>
                </a:solidFill>
              </a:rPr>
              <a:t>; </a:t>
            </a:r>
            <a:r>
              <a:rPr lang="cs-CZ" dirty="0" err="1">
                <a:solidFill>
                  <a:schemeClr val="tx1"/>
                </a:solidFill>
              </a:rPr>
              <a:t>NCDs</a:t>
            </a:r>
            <a:r>
              <a:rPr lang="cs-CZ" dirty="0">
                <a:solidFill>
                  <a:schemeClr val="tx1"/>
                </a:solidFill>
              </a:rPr>
              <a:t>) má mnoho </a:t>
            </a:r>
            <a:r>
              <a:rPr lang="cs-CZ" dirty="0"/>
              <a:t>vzájemně provázaných příčin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8F94D-0B6A-4523-B821-6F02A9FB92D8}" type="slidenum">
              <a:rPr lang="en-GB"/>
              <a:pPr/>
              <a:t>16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SAH: </a:t>
            </a:r>
            <a:r>
              <a:rPr lang="cs-CZ" dirty="0" err="1"/>
              <a:t>self-assessed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Co na grafu vidíte? </a:t>
            </a:r>
          </a:p>
          <a:p>
            <a:pPr marL="171450" indent="-171450">
              <a:buFontTx/>
              <a:buChar char="-"/>
            </a:pPr>
            <a:r>
              <a:rPr lang="cs-CZ" dirty="0"/>
              <a:t>Proč myslíte, že se rozdíly mezi skupinami projeví až s přibývajícím věkem?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cs-CZ" dirty="0"/>
              <a:t>SRH: </a:t>
            </a:r>
            <a:r>
              <a:rPr lang="cs-CZ" dirty="0" err="1"/>
              <a:t>Self-rated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Co na grafu vidíte?</a:t>
            </a:r>
          </a:p>
          <a:p>
            <a:pPr marL="171450" indent="-171450">
              <a:buFontTx/>
              <a:buChar char="-"/>
            </a:pPr>
            <a:r>
              <a:rPr lang="cs-CZ" dirty="0"/>
              <a:t>Proč myslíte, že to tak je?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CE309-9F6E-4E59-A6E7-C5529C824EC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7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Critical period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‘‘biological programming’’ or ‘‘latency model” of disease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exposure has effects on body systems that cannot be modified in any dramatic way, precipitating disease later in life</a:t>
            </a:r>
          </a:p>
          <a:p>
            <a:r>
              <a:rPr lang="en-GB" dirty="0">
                <a:solidFill>
                  <a:srgbClr val="002060"/>
                </a:solidFill>
              </a:rPr>
              <a:t>Sensitive period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Time when the individual is particularly sensitive to the environment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Increases risk but less deterministic than a critical period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Probabilistic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4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en-GB" dirty="0"/>
              <a:t>Intrauterine growth retardation, low birth weight, and premature birth have a causal relationship to the origins of hypertension, coronary heart disease, and non-insulin-dependent diabetes, in middle age. </a:t>
            </a:r>
          </a:p>
          <a:p>
            <a:r>
              <a:rPr lang="cs-CZ" dirty="0"/>
              <a:t>- </a:t>
            </a:r>
            <a:r>
              <a:rPr lang="en-GB" dirty="0"/>
              <a:t>The hypothesis was derived from a historical cohort study that revealed a significant association between the occurrence of hypertension and coronary heart disease in middle age and premature birth or low birth weight.</a:t>
            </a:r>
          </a:p>
          <a:p>
            <a:r>
              <a:rPr lang="cs-CZ" dirty="0"/>
              <a:t>- </a:t>
            </a:r>
            <a:r>
              <a:rPr lang="en-GB" dirty="0"/>
              <a:t>Evidence remains inconsistent </a:t>
            </a:r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0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Co je to systematické </a:t>
            </a:r>
            <a:r>
              <a:rPr lang="cs-CZ" dirty="0" err="1"/>
              <a:t>review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2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Prevention, interventions and policy change to address:</a:t>
            </a:r>
          </a:p>
          <a:p>
            <a:r>
              <a:rPr lang="en-US" dirty="0"/>
              <a:t>Child and adolescent morbidity and mortality</a:t>
            </a:r>
          </a:p>
          <a:p>
            <a:r>
              <a:rPr lang="en-US" dirty="0"/>
              <a:t>Adult morbidity and mortality due to conditions originating in childhood and adolescence</a:t>
            </a:r>
          </a:p>
          <a:p>
            <a:pPr lvl="1"/>
            <a:r>
              <a:rPr lang="en-US" dirty="0"/>
              <a:t>Affecting causal pathways that lead to development of the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Akumulace</a:t>
            </a:r>
          </a:p>
          <a:p>
            <a:pPr marL="171450" indent="-171450">
              <a:buFontTx/>
              <a:buChar char="-"/>
            </a:pPr>
            <a:r>
              <a:rPr lang="cs-CZ" dirty="0"/>
              <a:t>Řetězce</a:t>
            </a:r>
          </a:p>
          <a:p>
            <a:pPr marL="171450" indent="-171450">
              <a:buFontTx/>
              <a:buChar char="-"/>
            </a:pPr>
            <a:r>
              <a:rPr lang="cs-CZ" dirty="0"/>
              <a:t>Časové hledisko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8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Které z těchto faktorů by šlo ovlivnit prevencí?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6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Fungovala intervence?</a:t>
            </a:r>
          </a:p>
          <a:p>
            <a:pPr marL="171450" indent="-171450">
              <a:buFontTx/>
              <a:buChar char="-"/>
            </a:pPr>
            <a:r>
              <a:rPr lang="cs-CZ" dirty="0"/>
              <a:t>Můžeme interpretovat jako kauzální vztah?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75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Vliv kultury a zvyklostí: „Vláda, která zdraží pivo, padne“.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Strategie by měly být evidence-</a:t>
            </a:r>
            <a:r>
              <a:rPr lang="cs-CZ" dirty="0" err="1"/>
              <a:t>based</a:t>
            </a:r>
            <a:r>
              <a:rPr lang="cs-CZ" dirty="0"/>
              <a:t>, ale jsou?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Co je to evidence-</a:t>
            </a:r>
            <a:r>
              <a:rPr lang="cs-CZ" dirty="0" err="1"/>
              <a:t>based</a:t>
            </a:r>
            <a:r>
              <a:rPr lang="cs-CZ" dirty="0"/>
              <a:t> praxe?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Příklad </a:t>
            </a:r>
            <a:r>
              <a:rPr lang="cs-CZ" dirty="0" err="1"/>
              <a:t>harm-reduction</a:t>
            </a:r>
            <a:r>
              <a:rPr lang="cs-CZ" dirty="0"/>
              <a:t> strategií v USA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https://www.vlada.cz/assets/ppov/protidrogova-politika/koordinace/Informacni_letak_RVKPP.pdf</a:t>
            </a:r>
            <a:r>
              <a:rPr lang="cs-CZ" dirty="0"/>
              <a:t> </a:t>
            </a:r>
            <a:endParaRPr lang="en-US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5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200" dirty="0"/>
              <a:t>Akumulace</a:t>
            </a:r>
          </a:p>
          <a:p>
            <a:r>
              <a:rPr lang="cs-CZ" dirty="0"/>
              <a:t>E</a:t>
            </a:r>
            <a:r>
              <a:rPr lang="en-US" sz="1200" dirty="0" err="1"/>
              <a:t>xpozice</a:t>
            </a:r>
            <a:r>
              <a:rPr lang="en-US" sz="1200" dirty="0"/>
              <a:t> (</a:t>
            </a:r>
            <a:r>
              <a:rPr lang="en-US" sz="1200" dirty="0" err="1"/>
              <a:t>environmentální</a:t>
            </a:r>
            <a:r>
              <a:rPr lang="en-US" sz="1200" dirty="0"/>
              <a:t>, </a:t>
            </a:r>
            <a:r>
              <a:rPr lang="en-US" sz="1200" dirty="0" err="1"/>
              <a:t>socioekonomické</a:t>
            </a:r>
            <a:r>
              <a:rPr lang="en-US" sz="1200" dirty="0"/>
              <a:t>, </a:t>
            </a:r>
            <a:r>
              <a:rPr lang="en-US" sz="1200" dirty="0" err="1"/>
              <a:t>behaviorální</a:t>
            </a:r>
            <a:r>
              <a:rPr lang="en-US" sz="1200" dirty="0"/>
              <a:t>) se </a:t>
            </a:r>
            <a:r>
              <a:rPr lang="en-US" sz="1200" dirty="0" err="1"/>
              <a:t>postupně</a:t>
            </a:r>
            <a:r>
              <a:rPr lang="en-US" sz="1200" dirty="0"/>
              <a:t> </a:t>
            </a:r>
            <a:r>
              <a:rPr lang="en-US" sz="1200" dirty="0" err="1"/>
              <a:t>kumulují</a:t>
            </a:r>
            <a:r>
              <a:rPr lang="en-US" sz="1200" dirty="0"/>
              <a:t> a </a:t>
            </a:r>
            <a:r>
              <a:rPr lang="en-US" sz="1200" dirty="0" err="1"/>
              <a:t>poškozují</a:t>
            </a:r>
            <a:r>
              <a:rPr lang="en-US" sz="1200" dirty="0"/>
              <a:t> </a:t>
            </a:r>
            <a:r>
              <a:rPr lang="en-US" sz="1200" dirty="0" err="1"/>
              <a:t>zdraví</a:t>
            </a:r>
            <a:r>
              <a:rPr lang="cs-CZ" sz="1200" dirty="0"/>
              <a:t> v průběhu stárnutí a snížené schopnosti regenerace</a:t>
            </a:r>
          </a:p>
          <a:p>
            <a:pPr marL="0" indent="0">
              <a:buNone/>
            </a:pPr>
            <a:r>
              <a:rPr lang="cs-CZ" sz="1200" dirty="0"/>
              <a:t>Řetězec rizik (</a:t>
            </a:r>
            <a:r>
              <a:rPr lang="en-GB" sz="1200" dirty="0"/>
              <a:t>chain of risk</a:t>
            </a:r>
            <a:r>
              <a:rPr lang="cs-CZ" sz="1200" dirty="0"/>
              <a:t>)</a:t>
            </a:r>
          </a:p>
          <a:p>
            <a:r>
              <a:rPr lang="cs-CZ" sz="1200" dirty="0"/>
              <a:t>P</a:t>
            </a:r>
            <a:r>
              <a:rPr lang="en-US" sz="1200" dirty="0" err="1"/>
              <a:t>osloupnost</a:t>
            </a:r>
            <a:r>
              <a:rPr lang="en-US" sz="1200" dirty="0"/>
              <a:t> </a:t>
            </a:r>
            <a:r>
              <a:rPr lang="en-US" sz="1200" dirty="0" err="1"/>
              <a:t>vzájemně</a:t>
            </a:r>
            <a:r>
              <a:rPr lang="en-US" sz="1200" dirty="0"/>
              <a:t> </a:t>
            </a:r>
            <a:r>
              <a:rPr lang="en-US" sz="1200" dirty="0" err="1"/>
              <a:t>propojených</a:t>
            </a:r>
            <a:r>
              <a:rPr lang="en-US" sz="1200" dirty="0"/>
              <a:t> </a:t>
            </a:r>
            <a:r>
              <a:rPr lang="en-US" sz="1200" dirty="0" err="1"/>
              <a:t>expozic</a:t>
            </a:r>
            <a:r>
              <a:rPr lang="en-US" sz="1200" dirty="0"/>
              <a:t>, </a:t>
            </a:r>
            <a:r>
              <a:rPr lang="en-US" sz="1200" dirty="0" err="1"/>
              <a:t>které</a:t>
            </a:r>
            <a:r>
              <a:rPr lang="en-US" sz="1200" dirty="0"/>
              <a:t> </a:t>
            </a:r>
            <a:r>
              <a:rPr lang="en-US" sz="1200" dirty="0" err="1"/>
              <a:t>zvyšují</a:t>
            </a:r>
            <a:r>
              <a:rPr lang="en-US" sz="1200" dirty="0"/>
              <a:t> </a:t>
            </a:r>
            <a:r>
              <a:rPr lang="en-US" sz="1200" dirty="0" err="1"/>
              <a:t>riziko</a:t>
            </a:r>
            <a:r>
              <a:rPr lang="en-US" sz="1200" dirty="0"/>
              <a:t> </a:t>
            </a:r>
            <a:r>
              <a:rPr lang="en-US" sz="1200" dirty="0" err="1"/>
              <a:t>onemocnění</a:t>
            </a:r>
            <a:r>
              <a:rPr lang="en-US" sz="1200" dirty="0"/>
              <a:t>, </a:t>
            </a:r>
            <a:r>
              <a:rPr lang="en-US" sz="1200" dirty="0" err="1"/>
              <a:t>protože</a:t>
            </a:r>
            <a:r>
              <a:rPr lang="en-US" sz="1200" dirty="0"/>
              <a:t> </a:t>
            </a:r>
            <a:r>
              <a:rPr lang="en-US" sz="1200" dirty="0" err="1"/>
              <a:t>jedna</a:t>
            </a:r>
            <a:r>
              <a:rPr lang="en-US" sz="1200" dirty="0"/>
              <a:t> </a:t>
            </a:r>
            <a:r>
              <a:rPr lang="cs-CZ" sz="1200" dirty="0"/>
              <a:t>negativní </a:t>
            </a:r>
            <a:r>
              <a:rPr lang="en-US" sz="1200" dirty="0" err="1"/>
              <a:t>expozice</a:t>
            </a:r>
            <a:r>
              <a:rPr lang="en-US" sz="1200" dirty="0"/>
              <a:t> </a:t>
            </a:r>
            <a:r>
              <a:rPr lang="en-US" sz="1200" dirty="0" err="1"/>
              <a:t>má</a:t>
            </a:r>
            <a:r>
              <a:rPr lang="en-US" sz="1200" dirty="0"/>
              <a:t> </a:t>
            </a:r>
            <a:r>
              <a:rPr lang="en-US" sz="1200" dirty="0" err="1"/>
              <a:t>tendenci</a:t>
            </a:r>
            <a:r>
              <a:rPr lang="en-US" sz="1200" dirty="0"/>
              <a:t> </a:t>
            </a:r>
            <a:r>
              <a:rPr lang="en-US" sz="1200" dirty="0" err="1"/>
              <a:t>vést</a:t>
            </a:r>
            <a:r>
              <a:rPr lang="en-US" sz="1200" dirty="0"/>
              <a:t> k </a:t>
            </a:r>
            <a:r>
              <a:rPr lang="en-US" sz="1200" dirty="0" err="1"/>
              <a:t>další</a:t>
            </a:r>
            <a:r>
              <a:rPr lang="cs-CZ" dirty="0"/>
              <a:t>m a dalších expozicím</a:t>
            </a:r>
          </a:p>
          <a:p>
            <a:pPr marL="0" indent="0">
              <a:buNone/>
            </a:pPr>
            <a:r>
              <a:rPr lang="cs-CZ" sz="1200" dirty="0"/>
              <a:t>Trajektorie</a:t>
            </a:r>
          </a:p>
          <a:p>
            <a:r>
              <a:rPr lang="cs-CZ" dirty="0"/>
              <a:t>D</a:t>
            </a:r>
            <a:r>
              <a:rPr lang="en-US" sz="1200" dirty="0" err="1"/>
              <a:t>louhodobý</a:t>
            </a:r>
            <a:r>
              <a:rPr lang="en-US" sz="1200" dirty="0"/>
              <a:t> </a:t>
            </a:r>
            <a:r>
              <a:rPr lang="en-US" sz="1200" dirty="0" err="1"/>
              <a:t>pohled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jed</a:t>
            </a:r>
            <a:r>
              <a:rPr lang="cs-CZ" sz="1200" dirty="0"/>
              <a:t>nu charakteristiku </a:t>
            </a:r>
            <a:r>
              <a:rPr lang="en-US" sz="1200" dirty="0" err="1"/>
              <a:t>života</a:t>
            </a:r>
            <a:r>
              <a:rPr lang="en-US" sz="1200" dirty="0"/>
              <a:t> </a:t>
            </a:r>
            <a:r>
              <a:rPr lang="en-US" sz="1200" dirty="0" err="1"/>
              <a:t>jedince</a:t>
            </a:r>
            <a:r>
              <a:rPr lang="en-US" sz="1200" dirty="0"/>
              <a:t> v </a:t>
            </a:r>
            <a:r>
              <a:rPr lang="en-US" sz="1200" dirty="0" err="1"/>
              <a:t>průběhu</a:t>
            </a:r>
            <a:r>
              <a:rPr lang="en-US" sz="1200" dirty="0"/>
              <a:t> </a:t>
            </a:r>
            <a:r>
              <a:rPr lang="en-US" sz="1200" dirty="0" err="1"/>
              <a:t>času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4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Co na grafu vidíte?</a:t>
            </a:r>
            <a:endParaRPr lang="en-GB" dirty="0"/>
          </a:p>
          <a:p>
            <a:r>
              <a:rPr lang="cs-CZ" dirty="0"/>
              <a:t>- Co by z toho mohlo vyplývat pro prevenci?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4D3FC-2F0F-4D59-8555-B60BC0AA9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762" tIns="42881" rIns="85762" bIns="42881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8413" y="4352638"/>
            <a:ext cx="5666468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/>
          <a:p>
            <a:pPr marL="80401" marR="0" lvl="0" indent="-80401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678946" algn="l"/>
                <a:tab pos="1357892" algn="l"/>
                <a:tab pos="2036837" algn="l"/>
                <a:tab pos="2715783" algn="l"/>
                <a:tab pos="3394729" algn="l"/>
                <a:tab pos="4073675" algn="l"/>
                <a:tab pos="4752621" algn="l"/>
              </a:tabLst>
              <a:defRPr/>
            </a:pPr>
            <a:r>
              <a:rPr lang="cs-CZ" dirty="0"/>
              <a:t>- Co na grafu vidíte?</a:t>
            </a:r>
            <a:endParaRPr lang="en-GB" dirty="0"/>
          </a:p>
          <a:p>
            <a:pPr marL="80401" indent="-80401">
              <a:lnSpc>
                <a:spcPct val="93000"/>
              </a:lnSpc>
              <a:spcBef>
                <a:spcPct val="0"/>
              </a:spcBef>
              <a:buSzPct val="45000"/>
              <a:tabLst>
                <a:tab pos="678946" algn="l"/>
                <a:tab pos="1357892" algn="l"/>
                <a:tab pos="2036837" algn="l"/>
                <a:tab pos="2715783" algn="l"/>
                <a:tab pos="3394729" algn="l"/>
                <a:tab pos="4073675" algn="l"/>
                <a:tab pos="4752621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284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8A7AC-6447-4CE2-9122-364237C5E26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69F8B-2C2E-49C4-82BF-800879E2B6D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7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99681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2798-2892-4B34-81C5-243A5213F32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978F-9867-4764-B283-DF92DB99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diabetes/basics/risk-factor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Determinanty zdraví v průběhu života</a:t>
            </a:r>
            <a:br>
              <a:rPr lang="cs-CZ" dirty="0"/>
            </a:br>
            <a:br>
              <a:rPr lang="cs-CZ" dirty="0"/>
            </a:br>
            <a:r>
              <a:rPr lang="cs-CZ" sz="3200" dirty="0" err="1"/>
              <a:t>Lifecourse</a:t>
            </a:r>
            <a:r>
              <a:rPr lang="cs-CZ" sz="3200" dirty="0"/>
              <a:t> epidemiology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9156"/>
            <a:ext cx="9144000" cy="1298643"/>
          </a:xfrm>
        </p:spPr>
        <p:txBody>
          <a:bodyPr/>
          <a:lstStyle/>
          <a:p>
            <a:r>
              <a:rPr lang="en-US" dirty="0"/>
              <a:t>Gabriela K</a:t>
            </a:r>
            <a:r>
              <a:rPr lang="cs-CZ" dirty="0" err="1"/>
              <a:t>šiňanová</a:t>
            </a:r>
            <a:r>
              <a:rPr lang="cs-CZ" dirty="0"/>
              <a:t> </a:t>
            </a:r>
          </a:p>
          <a:p>
            <a:r>
              <a:rPr lang="cs-CZ" dirty="0"/>
              <a:t>Andrea Dalecká</a:t>
            </a:r>
          </a:p>
        </p:txBody>
      </p:sp>
    </p:spTree>
    <p:extLst>
      <p:ext uri="{BB962C8B-B14F-4D97-AF65-F5344CB8AC3E}">
        <p14:creationId xmlns:p14="http://schemas.microsoft.com/office/powerpoint/2010/main" val="15786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31" y="1603332"/>
            <a:ext cx="7530440" cy="44028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795404"/>
            <a:ext cx="3932237" cy="5404980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4+ ACE</a:t>
            </a:r>
            <a:r>
              <a:rPr lang="cs-CZ" sz="2800" dirty="0"/>
              <a:t> </a:t>
            </a:r>
            <a:r>
              <a:rPr lang="en-US" sz="2800" dirty="0" err="1"/>
              <a:t>spojen</a:t>
            </a:r>
            <a:r>
              <a:rPr lang="cs-CZ" sz="2800" dirty="0"/>
              <a:t>y</a:t>
            </a:r>
            <a:r>
              <a:rPr lang="en-US" sz="2800" dirty="0"/>
              <a:t> s </a:t>
            </a:r>
            <a:r>
              <a:rPr lang="en-US" sz="2800" dirty="0" err="1"/>
              <a:t>vyšším</a:t>
            </a:r>
            <a:r>
              <a:rPr lang="en-US" sz="2800" dirty="0"/>
              <a:t> </a:t>
            </a:r>
            <a:r>
              <a:rPr lang="en-US" sz="2800" dirty="0" err="1"/>
              <a:t>rizikem</a:t>
            </a:r>
            <a:r>
              <a:rPr lang="en-US" sz="2800" dirty="0"/>
              <a:t> </a:t>
            </a:r>
            <a:r>
              <a:rPr lang="en-US" sz="2800" dirty="0" err="1"/>
              <a:t>onemocnění</a:t>
            </a:r>
            <a:r>
              <a:rPr lang="en-US" sz="2800" dirty="0"/>
              <a:t> v </a:t>
            </a:r>
            <a:r>
              <a:rPr lang="en-US" sz="2800" dirty="0" err="1"/>
              <a:t>dospělosti</a:t>
            </a:r>
            <a:r>
              <a:rPr lang="en-US" sz="2800" dirty="0"/>
              <a:t> (19-92 let)</a:t>
            </a:r>
            <a:endParaRPr lang="cs-CZ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4+ ACE </a:t>
            </a:r>
            <a:r>
              <a:rPr lang="cs-CZ" sz="2800" dirty="0"/>
              <a:t>např. </a:t>
            </a:r>
            <a:r>
              <a:rPr lang="en-US" sz="2800" dirty="0" err="1"/>
              <a:t>spojeny</a:t>
            </a:r>
            <a:r>
              <a:rPr lang="en-US" sz="2800" dirty="0"/>
              <a:t> s 2,2krát </a:t>
            </a:r>
            <a:r>
              <a:rPr lang="en-US" sz="2800" dirty="0" err="1"/>
              <a:t>vyšší</a:t>
            </a:r>
            <a:r>
              <a:rPr lang="en-US" sz="2800" dirty="0"/>
              <a:t> </a:t>
            </a:r>
            <a:r>
              <a:rPr lang="en-US" sz="2800" dirty="0" err="1"/>
              <a:t>pravděpodobností</a:t>
            </a:r>
            <a:r>
              <a:rPr lang="en-US" sz="2800" dirty="0"/>
              <a:t> </a:t>
            </a:r>
            <a:r>
              <a:rPr lang="en-US" sz="2800" dirty="0" err="1"/>
              <a:t>vzniku</a:t>
            </a:r>
            <a:r>
              <a:rPr lang="en-US" sz="2800" dirty="0"/>
              <a:t> </a:t>
            </a:r>
            <a:r>
              <a:rPr lang="en-US" sz="2800" dirty="0" err="1"/>
              <a:t>kardiovaskulárního</a:t>
            </a:r>
            <a:r>
              <a:rPr lang="en-US" sz="2800" dirty="0"/>
              <a:t> </a:t>
            </a:r>
            <a:r>
              <a:rPr lang="en-US" sz="2800" dirty="0" err="1"/>
              <a:t>onemocnění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8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290" y="2282803"/>
            <a:ext cx="8420850" cy="1362075"/>
          </a:xfrm>
        </p:spPr>
        <p:txBody>
          <a:bodyPr>
            <a:normAutofit fontScale="90000"/>
          </a:bodyPr>
          <a:lstStyle/>
          <a:p>
            <a:pPr lvl="1">
              <a:lnSpc>
                <a:spcPct val="90000"/>
              </a:lnSpc>
            </a:pPr>
            <a:r>
              <a:rPr lang="cs-CZ" sz="6000" dirty="0">
                <a:latin typeface="+mj-lt"/>
              </a:rPr>
              <a:t>Řetězec rizik/příčin (</a:t>
            </a:r>
            <a:r>
              <a:rPr lang="en-GB" sz="6000" dirty="0">
                <a:latin typeface="+mj-lt"/>
              </a:rPr>
              <a:t>chain of risk</a:t>
            </a:r>
            <a:r>
              <a:rPr lang="cs-CZ" sz="6000" dirty="0">
                <a:latin typeface="+mj-lt"/>
              </a:rPr>
              <a:t>)</a:t>
            </a:r>
            <a:endParaRPr lang="en-GB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0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determinan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692696"/>
            <a:ext cx="8712968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urved Connector 93"/>
          <p:cNvCxnSpPr>
            <a:stCxn id="8" idx="2"/>
            <a:endCxn id="2" idx="3"/>
          </p:cNvCxnSpPr>
          <p:nvPr/>
        </p:nvCxnSpPr>
        <p:spPr>
          <a:xfrm rot="16200000" flipH="1">
            <a:off x="7997433" y="3350596"/>
            <a:ext cx="35410" cy="1507468"/>
          </a:xfrm>
          <a:prstGeom prst="curvedConnector3">
            <a:avLst>
              <a:gd name="adj1" fmla="val 123268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" idx="2"/>
            <a:endCxn id="2" idx="4"/>
          </p:cNvCxnSpPr>
          <p:nvPr/>
        </p:nvCxnSpPr>
        <p:spPr>
          <a:xfrm rot="16200000" flipH="1">
            <a:off x="7111314" y="2037529"/>
            <a:ext cx="243762" cy="4270217"/>
          </a:xfrm>
          <a:prstGeom prst="curvedConnector3">
            <a:avLst>
              <a:gd name="adj1" fmla="val 2875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3" idx="0"/>
            <a:endCxn id="2" idx="0"/>
          </p:cNvCxnSpPr>
          <p:nvPr/>
        </p:nvCxnSpPr>
        <p:spPr>
          <a:xfrm rot="5400000" flipH="1" flipV="1">
            <a:off x="5965342" y="-121524"/>
            <a:ext cx="164704" cy="6641219"/>
          </a:xfrm>
          <a:prstGeom prst="curvedConnector3">
            <a:avLst>
              <a:gd name="adj1" fmla="val 51638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312275" y="3360498"/>
            <a:ext cx="1571625" cy="690258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Education</a:t>
            </a:r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8297" y="3324625"/>
            <a:ext cx="1406215" cy="76200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Adult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</a:t>
            </a:r>
          </a:p>
        </p:txBody>
      </p:sp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1734940" y="212725"/>
            <a:ext cx="8735116" cy="12969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dirty="0">
                <a:latin typeface="Adobe Fan Heiti Std B" pitchFamily="34" charset="-128"/>
                <a:ea typeface="Adobe Fan Heiti Std B" pitchFamily="34" charset="-128"/>
                <a:cs typeface="Arial Unicode MS" pitchFamily="34" charset="-128"/>
              </a:rPr>
              <a:t>Sociální pozice v dětství a kognice později v životě:</a:t>
            </a:r>
            <a:endParaRPr lang="en-GB" sz="3400" dirty="0">
              <a:latin typeface="Adobe Fan Heiti Std B" pitchFamily="34" charset="-128"/>
              <a:ea typeface="Adobe Fan Heiti Std B" pitchFamily="34" charset="-128"/>
              <a:cs typeface="Arial Unicode MS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80968-9AD6-485A-AC2B-C9771B6DFFD1}" type="slidenum"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eaLnBrk="1" hangingPunct="1"/>
              <a:t>13</a:t>
            </a:fld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20580" y="3116734"/>
            <a:ext cx="1695449" cy="117778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7460" y="3281438"/>
            <a:ext cx="1619251" cy="848379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Childhood  SEP</a:t>
            </a: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3536710" y="3705627"/>
            <a:ext cx="77556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506739" y="4262357"/>
            <a:ext cx="1624013" cy="100581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</a:t>
            </a:r>
            <a:r>
              <a:rPr lang="en-GB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Lifestyle 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12276" y="2068373"/>
            <a:ext cx="1735419" cy="103559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38381" y="5911065"/>
            <a:ext cx="78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dobe Fan Heiti Std B" pitchFamily="34" charset="-128"/>
                <a:ea typeface="Adobe Fan Heiti Std B" pitchFamily="34" charset="-128"/>
                <a:cs typeface="Arial Unicode MS" pitchFamily="34" charset="-128"/>
              </a:rPr>
              <a:t>Life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>
                <a:latin typeface="Adobe Fan Heiti Std B" pitchFamily="34" charset="-128"/>
                <a:ea typeface="Adobe Fan Heiti Std B" pitchFamily="34" charset="-128"/>
                <a:cs typeface="Arial Unicode MS" pitchFamily="34" charset="-128"/>
              </a:rPr>
              <a:t>course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2275" y="2232224"/>
            <a:ext cx="173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Cognitive development</a:t>
            </a:r>
            <a:endParaRPr lang="en-US" sz="195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20580" y="3474795"/>
            <a:ext cx="169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Cognition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0" name="Straight Arrow Connector 89"/>
          <p:cNvCxnSpPr>
            <a:stCxn id="4" idx="3"/>
            <a:endCxn id="8" idx="1"/>
          </p:cNvCxnSpPr>
          <p:nvPr/>
        </p:nvCxnSpPr>
        <p:spPr>
          <a:xfrm flipV="1">
            <a:off x="5883900" y="3705625"/>
            <a:ext cx="674397" cy="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5561" y="5911064"/>
            <a:ext cx="79133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984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B078F6-D9E5-4C57-83C7-1D12615C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20" y="58317"/>
            <a:ext cx="9061652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2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7788" y="2066925"/>
            <a:ext cx="3816424" cy="1362075"/>
          </a:xfrm>
        </p:spPr>
        <p:txBody>
          <a:bodyPr/>
          <a:lstStyle/>
          <a:p>
            <a:r>
              <a:rPr lang="cs-CZ" dirty="0"/>
              <a:t>Trajektorie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33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59496" y="476672"/>
            <a:ext cx="9144000" cy="1143000"/>
          </a:xfrm>
        </p:spPr>
        <p:txBody>
          <a:bodyPr/>
          <a:lstStyle/>
          <a:p>
            <a:r>
              <a:rPr lang="en-GB" sz="3200" dirty="0">
                <a:solidFill>
                  <a:srgbClr val="002060"/>
                </a:solidFill>
              </a:rPr>
              <a:t>Mean predicted health scores by NS-SEC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6554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79576" y="1700809"/>
          <a:ext cx="7848600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34400" imgH="5019809" progId="Excel.Sheet.8">
                  <p:embed/>
                </p:oleObj>
              </mc:Choice>
              <mc:Fallback>
                <p:oleObj name="Worksheet" r:id="rId3" imgW="8534400" imgH="5019809" progId="Excel.Sheet.8">
                  <p:embed/>
                  <p:pic>
                    <p:nvPicPr>
                      <p:cNvPr id="6554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1700809"/>
                        <a:ext cx="7848600" cy="461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87539" y="6426621"/>
            <a:ext cx="335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Verdana" pitchFamily="34" charset="0"/>
              </a:rPr>
              <a:t>Sacker et al. JECH, 2005</a:t>
            </a:r>
          </a:p>
        </p:txBody>
      </p:sp>
    </p:spTree>
    <p:extLst>
      <p:ext uri="{BB962C8B-B14F-4D97-AF65-F5344CB8AC3E}">
        <p14:creationId xmlns:p14="http://schemas.microsoft.com/office/powerpoint/2010/main" val="391925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520" y="188641"/>
            <a:ext cx="8489950" cy="504055"/>
          </a:xfrm>
        </p:spPr>
        <p:txBody>
          <a:bodyPr>
            <a:normAutofit fontScale="90000"/>
          </a:bodyPr>
          <a:lstStyle/>
          <a:p>
            <a:r>
              <a:rPr lang="en-GB" dirty="0"/>
              <a:t>Health decline by ethnic minority status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75521" y="908719"/>
            <a:ext cx="8685533" cy="5785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6121" y="6540746"/>
            <a:ext cx="3041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Sacker A et al. (2011) JECH 65(2):130-6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FEFF-5AB6-F875-C582-FDCF38D2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stres a spánek u dětí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76E8F-2CA7-F96C-ECEA-B2F9A5C2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28" y="1455821"/>
            <a:ext cx="8406943" cy="50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0085" y="1882903"/>
            <a:ext cx="8151168" cy="1546097"/>
          </a:xfrm>
        </p:spPr>
        <p:txBody>
          <a:bodyPr>
            <a:normAutofit fontScale="90000"/>
          </a:bodyPr>
          <a:lstStyle/>
          <a:p>
            <a:r>
              <a:rPr lang="cs-CZ" dirty="0"/>
              <a:t>Kritická a senzitivní období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4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CD7A-8627-881A-9545-8581F9A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Zdraví/morbidita v raných fázích života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BECA-3604-5CC8-07A9-4C358973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Vliv na zdraví a </a:t>
            </a:r>
            <a:r>
              <a:rPr lang="cs-CZ" dirty="0" err="1"/>
              <a:t>wellbeing</a:t>
            </a:r>
            <a:r>
              <a:rPr lang="cs-CZ" dirty="0"/>
              <a:t> v samotném dětství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Dopad na zdraví v pozdějším životě!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802A3B-6F0F-B08B-572C-10FB01E8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25" y="2927524"/>
            <a:ext cx="57727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489950" cy="1296988"/>
          </a:xfrm>
        </p:spPr>
        <p:txBody>
          <a:bodyPr>
            <a:normAutofit fontScale="90000"/>
          </a:bodyPr>
          <a:lstStyle/>
          <a:p>
            <a:r>
              <a:rPr lang="cs-CZ" dirty="0"/>
              <a:t>Expozice zarděnkám v těhotenství a riziko vrozených vad plodu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313954"/>
              </p:ext>
            </p:extLst>
          </p:nvPr>
        </p:nvGraphicFramePr>
        <p:xfrm>
          <a:off x="1535883" y="2249905"/>
          <a:ext cx="9113240" cy="398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images-na.ssl-images-amazon.com/images/I/510Du2cMCuL._SX33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76"/>
            <a:ext cx="4680520" cy="68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vid Barker (1938–2013) | Nature"/>
          <p:cNvSpPr>
            <a:spLocks noChangeAspect="1" noChangeArrowheads="1"/>
          </p:cNvSpPr>
          <p:nvPr/>
        </p:nvSpPr>
        <p:spPr bwMode="auto">
          <a:xfrm>
            <a:off x="1679576" y="-1028700"/>
            <a:ext cx="16097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vid Barker (1938–2013) | Nature"/>
          <p:cNvSpPr>
            <a:spLocks noChangeAspect="1" noChangeArrowheads="1"/>
          </p:cNvSpPr>
          <p:nvPr/>
        </p:nvSpPr>
        <p:spPr bwMode="auto">
          <a:xfrm>
            <a:off x="1831976" y="-876300"/>
            <a:ext cx="16097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692697"/>
            <a:ext cx="28575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C4685-07C9-E3DD-EC17-C19CF7EB56EA}"/>
              </a:ext>
            </a:extLst>
          </p:cNvPr>
          <p:cNvSpPr txBox="1">
            <a:spLocks/>
          </p:cNvSpPr>
          <p:nvPr/>
        </p:nvSpPr>
        <p:spPr>
          <a:xfrm>
            <a:off x="6960096" y="5085311"/>
            <a:ext cx="4680520" cy="1296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Barker</a:t>
            </a:r>
            <a:r>
              <a:rPr lang="cs-CZ" dirty="0"/>
              <a:t>ova</a:t>
            </a:r>
            <a:r>
              <a:rPr lang="en-GB" dirty="0"/>
              <a:t> </a:t>
            </a:r>
            <a:r>
              <a:rPr lang="cs-CZ" dirty="0"/>
              <a:t>hypotéza</a:t>
            </a:r>
          </a:p>
          <a:p>
            <a:r>
              <a:rPr lang="cs-CZ" dirty="0"/>
              <a:t>1990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35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Kritická</a:t>
            </a:r>
            <a:r>
              <a:rPr lang="en-GB" sz="3600" b="1" dirty="0"/>
              <a:t> </a:t>
            </a:r>
            <a:r>
              <a:rPr lang="cs-CZ" sz="3600" b="1" dirty="0"/>
              <a:t>období</a:t>
            </a:r>
            <a:r>
              <a:rPr lang="en-GB" sz="3600" b="1" dirty="0"/>
              <a:t> (</a:t>
            </a:r>
            <a:r>
              <a:rPr lang="cs-CZ" sz="3600" b="1" dirty="0"/>
              <a:t>fetální programování - </a:t>
            </a:r>
            <a:r>
              <a:rPr lang="en-GB" sz="3600" b="1" dirty="0"/>
              <a:t>foetal programming)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600" y="5877272"/>
            <a:ext cx="756084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56012" y="3296017"/>
            <a:ext cx="107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Impaired </a:t>
            </a:r>
          </a:p>
          <a:p>
            <a:r>
              <a:rPr lang="en-GB" dirty="0"/>
              <a:t>foetal </a:t>
            </a:r>
          </a:p>
          <a:p>
            <a:r>
              <a:rPr lang="en-GB" dirty="0"/>
              <a:t>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0228" y="3573016"/>
            <a:ext cx="821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</a:t>
            </a:r>
          </a:p>
          <a:p>
            <a:r>
              <a:rPr lang="en-GB" dirty="0"/>
              <a:t>Birth</a:t>
            </a:r>
          </a:p>
          <a:p>
            <a:r>
              <a:rPr lang="en-GB" dirty="0"/>
              <a:t>weight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993" y="371151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Obesity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5003" y="3574783"/>
            <a:ext cx="992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</a:t>
            </a:r>
          </a:p>
          <a:p>
            <a:r>
              <a:rPr lang="en-GB" dirty="0"/>
              <a:t>blood </a:t>
            </a:r>
          </a:p>
          <a:p>
            <a:r>
              <a:rPr lang="en-GB" dirty="0"/>
              <a:t>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24393" y="357301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CVD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35760" y="2636912"/>
            <a:ext cx="36004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95601" y="5967564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utero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0228" y="587927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Birth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92" y="5967564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Adolescence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0216" y="5967564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Midlife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99856" y="3886084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56384" y="3886084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16280" y="3874547"/>
            <a:ext cx="9361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69814" y="3874547"/>
            <a:ext cx="5004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03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48026" y="989013"/>
            <a:ext cx="55149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cs-CZ" altLang="en-US" sz="3200" b="1" dirty="0">
                <a:solidFill>
                  <a:srgbClr val="9A044B"/>
                </a:solidFill>
                <a:latin typeface="Verdana" pitchFamily="34" charset="0"/>
              </a:rPr>
              <a:t>Porodní váha</a:t>
            </a:r>
            <a:endParaRPr lang="en-GB" altLang="en-US" sz="2400" b="1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Optimum" charset="0"/>
              <a:buNone/>
            </a:pPr>
            <a:endParaRPr lang="en-GB" altLang="en-US" sz="2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2000" dirty="0">
                <a:latin typeface="Verdana" pitchFamily="34" charset="0"/>
              </a:rPr>
              <a:t>SYSTEMATIC REVIEW: SHENKIN ET AL.</a:t>
            </a:r>
          </a:p>
          <a:p>
            <a:pPr eaLnBrk="1" hangingPunct="1">
              <a:spcBef>
                <a:spcPct val="0"/>
              </a:spcBef>
              <a:buFont typeface="Optimum" charset="0"/>
              <a:buNone/>
            </a:pPr>
            <a:endParaRPr lang="en-GB" altLang="en-US" sz="1800" dirty="0">
              <a:latin typeface="Verdana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657601" y="2217739"/>
            <a:ext cx="4398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1800">
                <a:latin typeface="Verdana" pitchFamily="34" charset="0"/>
              </a:rPr>
              <a:t>Psychol Bulletin 2004; 130: 989-1013</a:t>
            </a:r>
          </a:p>
        </p:txBody>
      </p:sp>
      <p:grpSp>
        <p:nvGrpSpPr>
          <p:cNvPr id="834564" name="Group 4"/>
          <p:cNvGrpSpPr>
            <a:grpSpLocks/>
          </p:cNvGrpSpPr>
          <p:nvPr/>
        </p:nvGrpSpPr>
        <p:grpSpPr bwMode="auto">
          <a:xfrm>
            <a:off x="2079626" y="2820989"/>
            <a:ext cx="7851781" cy="1114425"/>
            <a:chOff x="759" y="1212"/>
            <a:chExt cx="4946" cy="702"/>
          </a:xfrm>
        </p:grpSpPr>
        <p:sp>
          <p:nvSpPr>
            <p:cNvPr id="25606" name="Rectangle 5"/>
            <p:cNvSpPr>
              <a:spLocks noChangeArrowheads="1"/>
            </p:cNvSpPr>
            <p:nvPr/>
          </p:nvSpPr>
          <p:spPr bwMode="auto">
            <a:xfrm>
              <a:off x="1157" y="121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endParaRPr lang="en-US" altLang="en-US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1217" y="1226"/>
              <a:ext cx="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r>
                <a:rPr lang="en-GB" altLang="en-US" sz="1600">
                  <a:latin typeface="Arial" pitchFamily="34" charset="0"/>
                </a:rPr>
                <a:t> </a:t>
              </a:r>
              <a:endParaRPr lang="en-GB" altLang="en-US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759" y="1311"/>
              <a:ext cx="494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r>
                <a:rPr lang="en-GB" altLang="en-US" sz="2000" dirty="0">
                  <a:latin typeface="Verdana" pitchFamily="34" charset="0"/>
                </a:rPr>
                <a:t>“</a:t>
              </a:r>
              <a:r>
                <a:rPr lang="cs-CZ" altLang="en-US" sz="2000" dirty="0">
                  <a:latin typeface="Verdana" pitchFamily="34" charset="0"/>
                </a:rPr>
                <a:t>Malá</a:t>
              </a:r>
              <a:r>
                <a:rPr lang="en-GB" altLang="en-US" sz="2000" dirty="0">
                  <a:latin typeface="Verdana" pitchFamily="34" charset="0"/>
                </a:rPr>
                <a:t>, </a:t>
              </a:r>
              <a:r>
                <a:rPr lang="cs-CZ" altLang="en-US" sz="2000" dirty="0">
                  <a:latin typeface="Verdana" pitchFamily="34" charset="0"/>
                </a:rPr>
                <a:t>konzistentní</a:t>
              </a:r>
              <a:r>
                <a:rPr lang="en-GB" altLang="en-US" sz="2000" dirty="0">
                  <a:latin typeface="Verdana" pitchFamily="34" charset="0"/>
                </a:rPr>
                <a:t>, </a:t>
              </a:r>
              <a:r>
                <a:rPr lang="cs-CZ" altLang="en-US" sz="2000" dirty="0">
                  <a:latin typeface="Verdana" pitchFamily="34" charset="0"/>
                </a:rPr>
                <a:t>pozitivní asociace mezi porodní váhou a </a:t>
              </a:r>
            </a:p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r>
                <a:rPr lang="cs-CZ" altLang="en-US" sz="2000" dirty="0">
                  <a:latin typeface="Verdana" pitchFamily="34" charset="0"/>
                </a:rPr>
                <a:t>kognitivními schopnostmi i po adjustaci pro </a:t>
              </a:r>
              <a:r>
                <a:rPr lang="cs-CZ" altLang="en-US" sz="2000" dirty="0" err="1">
                  <a:latin typeface="Verdana" pitchFamily="34" charset="0"/>
                </a:rPr>
                <a:t>konfoundery</a:t>
              </a:r>
              <a:r>
                <a:rPr lang="cs-CZ" altLang="en-US" sz="2000" dirty="0">
                  <a:latin typeface="Verdana" pitchFamily="34" charset="0"/>
                </a:rPr>
                <a:t>.</a:t>
              </a:r>
              <a:r>
                <a:rPr lang="en-GB" altLang="en-US" sz="2000" dirty="0">
                  <a:latin typeface="Verdana" pitchFamily="34" charset="0"/>
                </a:rPr>
                <a:t>”</a:t>
              </a:r>
            </a:p>
          </p:txBody>
        </p:sp>
        <p:sp>
          <p:nvSpPr>
            <p:cNvPr id="25609" name="Rectangle 8"/>
            <p:cNvSpPr>
              <a:spLocks noChangeArrowheads="1"/>
            </p:cNvSpPr>
            <p:nvPr/>
          </p:nvSpPr>
          <p:spPr bwMode="auto">
            <a:xfrm>
              <a:off x="1301" y="13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endParaRPr lang="en-US" altLang="en-US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610" name="Rectangle 9"/>
            <p:cNvSpPr>
              <a:spLocks noChangeArrowheads="1"/>
            </p:cNvSpPr>
            <p:nvPr/>
          </p:nvSpPr>
          <p:spPr bwMode="auto">
            <a:xfrm>
              <a:off x="1301" y="1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endParaRPr lang="en-US" altLang="en-US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5611" name="Rectangle 10"/>
            <p:cNvSpPr>
              <a:spLocks noChangeArrowheads="1"/>
            </p:cNvSpPr>
            <p:nvPr/>
          </p:nvSpPr>
          <p:spPr bwMode="auto">
            <a:xfrm>
              <a:off x="1301" y="174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700"/>
                </a:spcBef>
                <a:buChar char="•"/>
                <a:defRPr sz="28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har char="–"/>
                <a:defRPr sz="24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500"/>
                </a:spcBef>
                <a:buChar char="•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lnSpc>
                  <a:spcPct val="112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Optimum" charset="0"/>
                <a:buChar char="»"/>
                <a:defRPr sz="2000">
                  <a:solidFill>
                    <a:srgbClr val="000000"/>
                  </a:solidFill>
                  <a:latin typeface="Optimum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Optimum" charset="0"/>
                <a:buNone/>
              </a:pPr>
              <a:endParaRPr lang="en-US" altLang="en-US" sz="18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071814" y="4137025"/>
            <a:ext cx="60594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Record et al. Ann Human Genet 1969; 33: 71-79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Matte et al. BMJ 2001; 323: 310-314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Richards et al. BMJ 2001; 322: 199-203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Shenkin et al. Arch Dis Child 2001; 85: 189-196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Jefferis et al. BMJ 2002; 325: 305-308.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800">
                <a:latin typeface="Verdana" pitchFamily="34" charset="0"/>
              </a:rPr>
              <a:t> Corbett et al. 2004 unpublished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60445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B342-94DF-EEB8-7B65-C41D90F9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8A14-6133-8F4F-25AC-00B1C98E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Riziko rozvoje cukrovky v těhotenství dle počtu rizikových faktorů: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https://www.cdc.gov/diabetes/basics/risk-factors.html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Akumulace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Řetězec rizik</a:t>
            </a:r>
          </a:p>
          <a:p>
            <a:pPr marL="0" indent="0">
              <a:buNone/>
            </a:pPr>
            <a:r>
              <a:rPr lang="cs-CZ" b="1" dirty="0"/>
              <a:t>Testování mediátorů zprostředkujících vztah mezi stresujícími událostmi v dětství a depresí v dospělosti.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Akumulace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Řetězec rizik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3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066925"/>
            <a:ext cx="7772400" cy="1362075"/>
          </a:xfrm>
        </p:spPr>
        <p:txBody>
          <a:bodyPr>
            <a:normAutofit/>
          </a:bodyPr>
          <a:lstStyle/>
          <a:p>
            <a:r>
              <a:rPr lang="cs-CZ" dirty="0"/>
              <a:t>Prevence a intervence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75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70" y="137069"/>
            <a:ext cx="9307830" cy="66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Prevence morbidity a mortality</a:t>
            </a:r>
            <a:br>
              <a:rPr lang="en-US" dirty="0"/>
            </a:br>
            <a:r>
              <a:rPr lang="cs-CZ" sz="3600" dirty="0"/>
              <a:t>Příklad kampaně </a:t>
            </a:r>
            <a:r>
              <a:rPr lang="en-US" sz="3600" dirty="0"/>
              <a:t>Safe to </a:t>
            </a:r>
            <a:r>
              <a:rPr lang="en-US" sz="3600" dirty="0" err="1"/>
              <a:t>Slee</a:t>
            </a:r>
            <a:r>
              <a:rPr lang="cs-CZ" sz="3600" dirty="0"/>
              <a:t>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Prevence SIDS:</a:t>
            </a:r>
            <a:endParaRPr lang="en-US" b="1" dirty="0"/>
          </a:p>
          <a:p>
            <a:r>
              <a:rPr lang="en-US" dirty="0"/>
              <a:t>Sudden Unexpected Infant Death (SIDS) </a:t>
            </a:r>
            <a:r>
              <a:rPr lang="cs-CZ" dirty="0"/>
              <a:t>je jedním z hlavních příčin úmrtí kojenců v rozvinutých zemích </a:t>
            </a:r>
          </a:p>
          <a:p>
            <a:pPr lvl="1"/>
            <a:r>
              <a:rPr lang="en-US" dirty="0"/>
              <a:t>SIDS = </a:t>
            </a:r>
            <a:r>
              <a:rPr lang="cs-CZ" dirty="0"/>
              <a:t>nevysvětlitelné úmrtí dítěte mladšího 1 roku</a:t>
            </a:r>
            <a:endParaRPr lang="en-US" dirty="0"/>
          </a:p>
          <a:p>
            <a:r>
              <a:rPr lang="cs-CZ" dirty="0"/>
              <a:t>Prevalence v USA byla </a:t>
            </a:r>
            <a:r>
              <a:rPr lang="en-US" dirty="0"/>
              <a:t>130.3 </a:t>
            </a:r>
            <a:r>
              <a:rPr lang="cs-CZ" dirty="0"/>
              <a:t>úmrtí na </a:t>
            </a:r>
            <a:r>
              <a:rPr lang="en-US" dirty="0"/>
              <a:t>100,000 </a:t>
            </a:r>
            <a:r>
              <a:rPr lang="cs-CZ" dirty="0"/>
              <a:t>živě narozených dětí </a:t>
            </a:r>
            <a:r>
              <a:rPr lang="en-US" dirty="0"/>
              <a:t>in 1990</a:t>
            </a:r>
          </a:p>
          <a:p>
            <a:r>
              <a:rPr lang="cs-CZ" dirty="0"/>
              <a:t>Možnost prevence?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4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Prevence morbidity a mortality</a:t>
            </a:r>
            <a:br>
              <a:rPr lang="en-US" dirty="0"/>
            </a:br>
            <a:r>
              <a:rPr lang="cs-CZ" sz="3600" dirty="0"/>
              <a:t>Příklad kampaně </a:t>
            </a:r>
            <a:r>
              <a:rPr lang="en-US" sz="3600" dirty="0"/>
              <a:t>Safe to </a:t>
            </a:r>
            <a:r>
              <a:rPr lang="en-US" sz="3600" dirty="0" err="1"/>
              <a:t>Slee</a:t>
            </a:r>
            <a:r>
              <a:rPr lang="cs-CZ" sz="3600" dirty="0"/>
              <a:t>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4950" cy="4503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Rizikové faktory pro </a:t>
            </a:r>
            <a:r>
              <a:rPr lang="en-US" b="1" dirty="0"/>
              <a:t>SIDS:</a:t>
            </a:r>
          </a:p>
          <a:p>
            <a:r>
              <a:rPr lang="cs-CZ" dirty="0"/>
              <a:t>Pohlaví dítěte</a:t>
            </a:r>
            <a:endParaRPr lang="en-US" dirty="0"/>
          </a:p>
          <a:p>
            <a:r>
              <a:rPr lang="cs-CZ" dirty="0"/>
              <a:t>Etnická příslušnost a SES rodiny</a:t>
            </a:r>
          </a:p>
          <a:p>
            <a:r>
              <a:rPr lang="cs-CZ" dirty="0"/>
              <a:t>Předčasné narození</a:t>
            </a:r>
            <a:endParaRPr lang="en-US" dirty="0"/>
          </a:p>
          <a:p>
            <a:r>
              <a:rPr lang="cs-CZ" dirty="0"/>
              <a:t>SIDS v rodinné anamnéze</a:t>
            </a:r>
            <a:endParaRPr lang="en-US" b="1" dirty="0"/>
          </a:p>
          <a:p>
            <a:r>
              <a:rPr lang="cs-CZ" dirty="0"/>
              <a:t>Ukládání ke spánku na břicho</a:t>
            </a:r>
            <a:endParaRPr lang="en-US" dirty="0"/>
          </a:p>
          <a:p>
            <a:r>
              <a:rPr lang="cs-CZ" dirty="0"/>
              <a:t>Sdílení lůžka</a:t>
            </a:r>
            <a:endParaRPr lang="en-US" dirty="0"/>
          </a:p>
          <a:p>
            <a:r>
              <a:rPr lang="en-US" dirty="0"/>
              <a:t>Expo</a:t>
            </a:r>
            <a:r>
              <a:rPr lang="cs-CZ" dirty="0" err="1"/>
              <a:t>zice</a:t>
            </a:r>
            <a:r>
              <a:rPr lang="cs-CZ" dirty="0"/>
              <a:t> cigaretovému kouři (pasivní kouření)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956300" y="4686300"/>
            <a:ext cx="1517650" cy="971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29550" y="4762499"/>
            <a:ext cx="367665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Potenciálně modifikovatelné rizikové faktory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04" y="1825625"/>
            <a:ext cx="3756596" cy="25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6829" y="196380"/>
            <a:ext cx="8298421" cy="63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val 174"/>
          <p:cNvSpPr/>
          <p:nvPr/>
        </p:nvSpPr>
        <p:spPr>
          <a:xfrm>
            <a:off x="1984401" y="1262752"/>
            <a:ext cx="7992887" cy="547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48769" y="1540343"/>
            <a:ext cx="6342062" cy="4713287"/>
            <a:chOff x="839" y="663"/>
            <a:chExt cx="3995" cy="296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663"/>
              <a:ext cx="3995" cy="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90" y="735"/>
              <a:ext cx="3469" cy="2250"/>
            </a:xfrm>
            <a:custGeom>
              <a:avLst/>
              <a:gdLst>
                <a:gd name="T0" fmla="*/ 0 w 773"/>
                <a:gd name="T1" fmla="*/ 251 h 502"/>
                <a:gd name="T2" fmla="*/ 387 w 773"/>
                <a:gd name="T3" fmla="*/ 0 h 502"/>
                <a:gd name="T4" fmla="*/ 773 w 773"/>
                <a:gd name="T5" fmla="*/ 251 h 502"/>
                <a:gd name="T6" fmla="*/ 773 w 773"/>
                <a:gd name="T7" fmla="*/ 502 h 502"/>
                <a:gd name="T8" fmla="*/ 0 w 773"/>
                <a:gd name="T9" fmla="*/ 502 h 502"/>
                <a:gd name="T10" fmla="*/ 0 w 773"/>
                <a:gd name="T11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3" h="502">
                  <a:moveTo>
                    <a:pt x="0" y="251"/>
                  </a:moveTo>
                  <a:cubicBezTo>
                    <a:pt x="0" y="112"/>
                    <a:pt x="173" y="0"/>
                    <a:pt x="387" y="0"/>
                  </a:cubicBezTo>
                  <a:cubicBezTo>
                    <a:pt x="600" y="0"/>
                    <a:pt x="773" y="112"/>
                    <a:pt x="773" y="251"/>
                  </a:cubicBezTo>
                  <a:lnTo>
                    <a:pt x="773" y="502"/>
                  </a:lnTo>
                  <a:lnTo>
                    <a:pt x="0" y="502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99CC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16200000">
              <a:off x="2818" y="1947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413" y="1344"/>
              <a:ext cx="2827" cy="1784"/>
            </a:xfrm>
            <a:custGeom>
              <a:avLst/>
              <a:gdLst>
                <a:gd name="T0" fmla="*/ 0 w 630"/>
                <a:gd name="T1" fmla="*/ 199 h 398"/>
                <a:gd name="T2" fmla="*/ 315 w 630"/>
                <a:gd name="T3" fmla="*/ 0 h 398"/>
                <a:gd name="T4" fmla="*/ 630 w 630"/>
                <a:gd name="T5" fmla="*/ 199 h 398"/>
                <a:gd name="T6" fmla="*/ 630 w 630"/>
                <a:gd name="T7" fmla="*/ 398 h 398"/>
                <a:gd name="T8" fmla="*/ 0 w 630"/>
                <a:gd name="T9" fmla="*/ 398 h 398"/>
                <a:gd name="T10" fmla="*/ 0 w 630"/>
                <a:gd name="T11" fmla="*/ 19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398">
                  <a:moveTo>
                    <a:pt x="0" y="199"/>
                  </a:moveTo>
                  <a:cubicBezTo>
                    <a:pt x="0" y="89"/>
                    <a:pt x="141" y="0"/>
                    <a:pt x="315" y="0"/>
                  </a:cubicBezTo>
                  <a:cubicBezTo>
                    <a:pt x="489" y="0"/>
                    <a:pt x="630" y="89"/>
                    <a:pt x="630" y="199"/>
                  </a:cubicBezTo>
                  <a:lnTo>
                    <a:pt x="630" y="398"/>
                  </a:lnTo>
                  <a:lnTo>
                    <a:pt x="0" y="3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CC99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32" y="1842"/>
              <a:ext cx="2221" cy="1430"/>
            </a:xfrm>
            <a:custGeom>
              <a:avLst/>
              <a:gdLst>
                <a:gd name="T0" fmla="*/ 0 w 495"/>
                <a:gd name="T1" fmla="*/ 160 h 319"/>
                <a:gd name="T2" fmla="*/ 248 w 495"/>
                <a:gd name="T3" fmla="*/ 0 h 319"/>
                <a:gd name="T4" fmla="*/ 495 w 495"/>
                <a:gd name="T5" fmla="*/ 160 h 319"/>
                <a:gd name="T6" fmla="*/ 495 w 495"/>
                <a:gd name="T7" fmla="*/ 319 h 319"/>
                <a:gd name="T8" fmla="*/ 0 w 495"/>
                <a:gd name="T9" fmla="*/ 319 h 319"/>
                <a:gd name="T10" fmla="*/ 0 w 495"/>
                <a:gd name="T11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319">
                  <a:moveTo>
                    <a:pt x="0" y="160"/>
                  </a:moveTo>
                  <a:cubicBezTo>
                    <a:pt x="0" y="72"/>
                    <a:pt x="111" y="0"/>
                    <a:pt x="248" y="0"/>
                  </a:cubicBezTo>
                  <a:cubicBezTo>
                    <a:pt x="384" y="0"/>
                    <a:pt x="495" y="72"/>
                    <a:pt x="495" y="160"/>
                  </a:cubicBezTo>
                  <a:lnTo>
                    <a:pt x="495" y="319"/>
                  </a:lnTo>
                  <a:lnTo>
                    <a:pt x="0" y="319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199" y="2308"/>
              <a:ext cx="1323" cy="1287"/>
            </a:xfrm>
            <a:prstGeom prst="ellipse">
              <a:avLst/>
            </a:prstGeom>
            <a:solidFill>
              <a:srgbClr val="CCFFCC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279" y="2353"/>
              <a:ext cx="1158" cy="475"/>
              <a:chOff x="2279" y="2353"/>
              <a:chExt cx="1158" cy="475"/>
            </a:xfrm>
          </p:grpSpPr>
          <p:sp>
            <p:nvSpPr>
              <p:cNvPr id="154" name="Freeform 10"/>
              <p:cNvSpPr>
                <a:spLocks/>
              </p:cNvSpPr>
              <p:nvPr/>
            </p:nvSpPr>
            <p:spPr bwMode="auto">
              <a:xfrm>
                <a:off x="2279" y="2797"/>
                <a:ext cx="104" cy="18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3 h 4"/>
                  <a:gd name="T4" fmla="*/ 1 w 23"/>
                  <a:gd name="T5" fmla="*/ 0 h 4"/>
                  <a:gd name="T6" fmla="*/ 23 w 23"/>
                  <a:gd name="T7" fmla="*/ 1 h 4"/>
                  <a:gd name="T8" fmla="*/ 23 w 2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3" y="1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1"/>
              <p:cNvSpPr>
                <a:spLocks/>
              </p:cNvSpPr>
              <p:nvPr/>
            </p:nvSpPr>
            <p:spPr bwMode="auto">
              <a:xfrm>
                <a:off x="2311" y="2716"/>
                <a:ext cx="90" cy="72"/>
              </a:xfrm>
              <a:custGeom>
                <a:avLst/>
                <a:gdLst>
                  <a:gd name="T0" fmla="*/ 16 w 20"/>
                  <a:gd name="T1" fmla="*/ 16 h 16"/>
                  <a:gd name="T2" fmla="*/ 0 w 20"/>
                  <a:gd name="T3" fmla="*/ 12 h 16"/>
                  <a:gd name="T4" fmla="*/ 1 w 20"/>
                  <a:gd name="T5" fmla="*/ 9 h 16"/>
                  <a:gd name="T6" fmla="*/ 3 w 20"/>
                  <a:gd name="T7" fmla="*/ 10 h 16"/>
                  <a:gd name="T8" fmla="*/ 2 w 20"/>
                  <a:gd name="T9" fmla="*/ 4 h 16"/>
                  <a:gd name="T10" fmla="*/ 3 w 20"/>
                  <a:gd name="T11" fmla="*/ 2 h 16"/>
                  <a:gd name="T12" fmla="*/ 5 w 20"/>
                  <a:gd name="T13" fmla="*/ 0 h 16"/>
                  <a:gd name="T14" fmla="*/ 7 w 20"/>
                  <a:gd name="T15" fmla="*/ 0 h 16"/>
                  <a:gd name="T16" fmla="*/ 10 w 20"/>
                  <a:gd name="T17" fmla="*/ 0 h 16"/>
                  <a:gd name="T18" fmla="*/ 20 w 20"/>
                  <a:gd name="T19" fmla="*/ 3 h 16"/>
                  <a:gd name="T20" fmla="*/ 19 w 20"/>
                  <a:gd name="T21" fmla="*/ 5 h 16"/>
                  <a:gd name="T22" fmla="*/ 9 w 20"/>
                  <a:gd name="T23" fmla="*/ 3 h 16"/>
                  <a:gd name="T24" fmla="*/ 7 w 20"/>
                  <a:gd name="T25" fmla="*/ 3 h 16"/>
                  <a:gd name="T26" fmla="*/ 5 w 20"/>
                  <a:gd name="T27" fmla="*/ 3 h 16"/>
                  <a:gd name="T28" fmla="*/ 4 w 20"/>
                  <a:gd name="T29" fmla="*/ 5 h 16"/>
                  <a:gd name="T30" fmla="*/ 4 w 20"/>
                  <a:gd name="T31" fmla="*/ 8 h 16"/>
                  <a:gd name="T32" fmla="*/ 8 w 20"/>
                  <a:gd name="T33" fmla="*/ 11 h 16"/>
                  <a:gd name="T34" fmla="*/ 17 w 20"/>
                  <a:gd name="T35" fmla="*/ 13 h 16"/>
                  <a:gd name="T36" fmla="*/ 16 w 20"/>
                  <a:gd name="T3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6">
                    <a:moveTo>
                      <a:pt x="16" y="16"/>
                    </a:moveTo>
                    <a:lnTo>
                      <a:pt x="0" y="12"/>
                    </a:lnTo>
                    <a:lnTo>
                      <a:pt x="1" y="9"/>
                    </a:lnTo>
                    <a:lnTo>
                      <a:pt x="3" y="10"/>
                    </a:lnTo>
                    <a:cubicBezTo>
                      <a:pt x="2" y="8"/>
                      <a:pt x="1" y="6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8" y="0"/>
                      <a:pt x="10" y="0"/>
                    </a:cubicBezTo>
                    <a:lnTo>
                      <a:pt x="20" y="3"/>
                    </a:lnTo>
                    <a:lnTo>
                      <a:pt x="19" y="5"/>
                    </a:lnTo>
                    <a:lnTo>
                      <a:pt x="9" y="3"/>
                    </a:ln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5" y="10"/>
                      <a:pt x="6" y="10"/>
                      <a:pt x="8" y="11"/>
                    </a:cubicBezTo>
                    <a:lnTo>
                      <a:pt x="17" y="13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12"/>
              <p:cNvSpPr>
                <a:spLocks noEditPoints="1"/>
              </p:cNvSpPr>
              <p:nvPr/>
            </p:nvSpPr>
            <p:spPr bwMode="auto">
              <a:xfrm>
                <a:off x="2333" y="2617"/>
                <a:ext cx="94" cy="95"/>
              </a:xfrm>
              <a:custGeom>
                <a:avLst/>
                <a:gdLst>
                  <a:gd name="T0" fmla="*/ 20 w 21"/>
                  <a:gd name="T1" fmla="*/ 13 h 21"/>
                  <a:gd name="T2" fmla="*/ 18 w 21"/>
                  <a:gd name="T3" fmla="*/ 12 h 21"/>
                  <a:gd name="T4" fmla="*/ 19 w 21"/>
                  <a:gd name="T5" fmla="*/ 17 h 21"/>
                  <a:gd name="T6" fmla="*/ 16 w 21"/>
                  <a:gd name="T7" fmla="*/ 20 h 21"/>
                  <a:gd name="T8" fmla="*/ 12 w 21"/>
                  <a:gd name="T9" fmla="*/ 21 h 21"/>
                  <a:gd name="T10" fmla="*/ 8 w 21"/>
                  <a:gd name="T11" fmla="*/ 20 h 21"/>
                  <a:gd name="T12" fmla="*/ 4 w 21"/>
                  <a:gd name="T13" fmla="*/ 17 h 21"/>
                  <a:gd name="T14" fmla="*/ 2 w 21"/>
                  <a:gd name="T15" fmla="*/ 13 h 21"/>
                  <a:gd name="T16" fmla="*/ 3 w 21"/>
                  <a:gd name="T17" fmla="*/ 10 h 21"/>
                  <a:gd name="T18" fmla="*/ 5 w 21"/>
                  <a:gd name="T19" fmla="*/ 7 h 21"/>
                  <a:gd name="T20" fmla="*/ 7 w 21"/>
                  <a:gd name="T21" fmla="*/ 6 h 21"/>
                  <a:gd name="T22" fmla="*/ 0 w 21"/>
                  <a:gd name="T23" fmla="*/ 3 h 21"/>
                  <a:gd name="T24" fmla="*/ 1 w 21"/>
                  <a:gd name="T25" fmla="*/ 0 h 21"/>
                  <a:gd name="T26" fmla="*/ 21 w 21"/>
                  <a:gd name="T27" fmla="*/ 10 h 21"/>
                  <a:gd name="T28" fmla="*/ 20 w 21"/>
                  <a:gd name="T29" fmla="*/ 13 h 21"/>
                  <a:gd name="T30" fmla="*/ 9 w 21"/>
                  <a:gd name="T31" fmla="*/ 17 h 21"/>
                  <a:gd name="T32" fmla="*/ 14 w 21"/>
                  <a:gd name="T33" fmla="*/ 18 h 21"/>
                  <a:gd name="T34" fmla="*/ 17 w 21"/>
                  <a:gd name="T35" fmla="*/ 16 h 21"/>
                  <a:gd name="T36" fmla="*/ 17 w 21"/>
                  <a:gd name="T37" fmla="*/ 12 h 21"/>
                  <a:gd name="T38" fmla="*/ 13 w 21"/>
                  <a:gd name="T39" fmla="*/ 9 h 21"/>
                  <a:gd name="T40" fmla="*/ 8 w 21"/>
                  <a:gd name="T41" fmla="*/ 8 h 21"/>
                  <a:gd name="T42" fmla="*/ 5 w 21"/>
                  <a:gd name="T43" fmla="*/ 10 h 21"/>
                  <a:gd name="T44" fmla="*/ 5 w 21"/>
                  <a:gd name="T45" fmla="*/ 14 h 21"/>
                  <a:gd name="T46" fmla="*/ 9 w 21"/>
                  <a:gd name="T4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21">
                    <a:moveTo>
                      <a:pt x="20" y="13"/>
                    </a:moveTo>
                    <a:lnTo>
                      <a:pt x="18" y="12"/>
                    </a:lnTo>
                    <a:cubicBezTo>
                      <a:pt x="19" y="14"/>
                      <a:pt x="19" y="15"/>
                      <a:pt x="19" y="17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5" y="21"/>
                      <a:pt x="13" y="21"/>
                      <a:pt x="12" y="21"/>
                    </a:cubicBezTo>
                    <a:cubicBezTo>
                      <a:pt x="11" y="21"/>
                      <a:pt x="9" y="20"/>
                      <a:pt x="8" y="20"/>
                    </a:cubicBezTo>
                    <a:cubicBezTo>
                      <a:pt x="6" y="19"/>
                      <a:pt x="5" y="18"/>
                      <a:pt x="4" y="17"/>
                    </a:cubicBezTo>
                    <a:cubicBezTo>
                      <a:pt x="3" y="16"/>
                      <a:pt x="2" y="15"/>
                      <a:pt x="2" y="13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5" y="7"/>
                      <a:pt x="6" y="7"/>
                      <a:pt x="7" y="6"/>
                    </a:cubicBezTo>
                    <a:lnTo>
                      <a:pt x="0" y="3"/>
                    </a:lnTo>
                    <a:lnTo>
                      <a:pt x="1" y="0"/>
                    </a:lnTo>
                    <a:lnTo>
                      <a:pt x="21" y="10"/>
                    </a:lnTo>
                    <a:lnTo>
                      <a:pt x="20" y="13"/>
                    </a:lnTo>
                    <a:close/>
                    <a:moveTo>
                      <a:pt x="9" y="17"/>
                    </a:moveTo>
                    <a:cubicBezTo>
                      <a:pt x="11" y="18"/>
                      <a:pt x="12" y="18"/>
                      <a:pt x="14" y="18"/>
                    </a:cubicBezTo>
                    <a:cubicBezTo>
                      <a:pt x="15" y="18"/>
                      <a:pt x="16" y="17"/>
                      <a:pt x="17" y="16"/>
                    </a:cubicBezTo>
                    <a:cubicBezTo>
                      <a:pt x="17" y="15"/>
                      <a:pt x="17" y="14"/>
                      <a:pt x="17" y="12"/>
                    </a:cubicBezTo>
                    <a:cubicBezTo>
                      <a:pt x="16" y="11"/>
                      <a:pt x="15" y="10"/>
                      <a:pt x="13" y="9"/>
                    </a:cubicBezTo>
                    <a:cubicBezTo>
                      <a:pt x="11" y="8"/>
                      <a:pt x="9" y="8"/>
                      <a:pt x="8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6" y="15"/>
                      <a:pt x="7" y="16"/>
                      <a:pt x="9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13"/>
              <p:cNvSpPr>
                <a:spLocks noEditPoints="1"/>
              </p:cNvSpPr>
              <p:nvPr/>
            </p:nvSpPr>
            <p:spPr bwMode="auto">
              <a:xfrm>
                <a:off x="2356" y="2586"/>
                <a:ext cx="89" cy="67"/>
              </a:xfrm>
              <a:custGeom>
                <a:avLst/>
                <a:gdLst>
                  <a:gd name="T0" fmla="*/ 2 w 20"/>
                  <a:gd name="T1" fmla="*/ 4 h 15"/>
                  <a:gd name="T2" fmla="*/ 0 w 20"/>
                  <a:gd name="T3" fmla="*/ 2 h 15"/>
                  <a:gd name="T4" fmla="*/ 1 w 20"/>
                  <a:gd name="T5" fmla="*/ 0 h 15"/>
                  <a:gd name="T6" fmla="*/ 4 w 20"/>
                  <a:gd name="T7" fmla="*/ 1 h 15"/>
                  <a:gd name="T8" fmla="*/ 2 w 20"/>
                  <a:gd name="T9" fmla="*/ 4 h 15"/>
                  <a:gd name="T10" fmla="*/ 18 w 20"/>
                  <a:gd name="T11" fmla="*/ 15 h 15"/>
                  <a:gd name="T12" fmla="*/ 5 w 20"/>
                  <a:gd name="T13" fmla="*/ 6 h 15"/>
                  <a:gd name="T14" fmla="*/ 6 w 20"/>
                  <a:gd name="T15" fmla="*/ 3 h 15"/>
                  <a:gd name="T16" fmla="*/ 20 w 20"/>
                  <a:gd name="T17" fmla="*/ 13 h 15"/>
                  <a:gd name="T18" fmla="*/ 18 w 2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5">
                    <a:moveTo>
                      <a:pt x="2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4"/>
                    </a:lnTo>
                    <a:close/>
                    <a:moveTo>
                      <a:pt x="18" y="15"/>
                    </a:moveTo>
                    <a:lnTo>
                      <a:pt x="5" y="6"/>
                    </a:lnTo>
                    <a:lnTo>
                      <a:pt x="6" y="3"/>
                    </a:lnTo>
                    <a:lnTo>
                      <a:pt x="20" y="13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14"/>
              <p:cNvSpPr>
                <a:spLocks/>
              </p:cNvSpPr>
              <p:nvPr/>
            </p:nvSpPr>
            <p:spPr bwMode="auto">
              <a:xfrm>
                <a:off x="2392" y="2537"/>
                <a:ext cx="85" cy="80"/>
              </a:xfrm>
              <a:custGeom>
                <a:avLst/>
                <a:gdLst>
                  <a:gd name="T0" fmla="*/ 17 w 19"/>
                  <a:gd name="T1" fmla="*/ 18 h 18"/>
                  <a:gd name="T2" fmla="*/ 0 w 19"/>
                  <a:gd name="T3" fmla="*/ 11 h 18"/>
                  <a:gd name="T4" fmla="*/ 2 w 19"/>
                  <a:gd name="T5" fmla="*/ 9 h 18"/>
                  <a:gd name="T6" fmla="*/ 12 w 19"/>
                  <a:gd name="T7" fmla="*/ 13 h 18"/>
                  <a:gd name="T8" fmla="*/ 15 w 19"/>
                  <a:gd name="T9" fmla="*/ 15 h 18"/>
                  <a:gd name="T10" fmla="*/ 14 w 19"/>
                  <a:gd name="T11" fmla="*/ 12 h 18"/>
                  <a:gd name="T12" fmla="*/ 9 w 19"/>
                  <a:gd name="T13" fmla="*/ 2 h 18"/>
                  <a:gd name="T14" fmla="*/ 11 w 19"/>
                  <a:gd name="T15" fmla="*/ 0 h 18"/>
                  <a:gd name="T16" fmla="*/ 19 w 19"/>
                  <a:gd name="T17" fmla="*/ 16 h 18"/>
                  <a:gd name="T18" fmla="*/ 17 w 19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17" y="18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12" y="13"/>
                    </a:lnTo>
                    <a:cubicBezTo>
                      <a:pt x="13" y="14"/>
                      <a:pt x="14" y="14"/>
                      <a:pt x="15" y="15"/>
                    </a:cubicBezTo>
                    <a:cubicBezTo>
                      <a:pt x="15" y="14"/>
                      <a:pt x="14" y="13"/>
                      <a:pt x="14" y="12"/>
                    </a:cubicBezTo>
                    <a:lnTo>
                      <a:pt x="9" y="2"/>
                    </a:lnTo>
                    <a:lnTo>
                      <a:pt x="11" y="0"/>
                    </a:lnTo>
                    <a:lnTo>
                      <a:pt x="19" y="16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15"/>
              <p:cNvSpPr>
                <a:spLocks noEditPoints="1"/>
              </p:cNvSpPr>
              <p:nvPr/>
            </p:nvSpPr>
            <p:spPr bwMode="auto">
              <a:xfrm>
                <a:off x="2432" y="2496"/>
                <a:ext cx="76" cy="90"/>
              </a:xfrm>
              <a:custGeom>
                <a:avLst/>
                <a:gdLst>
                  <a:gd name="T0" fmla="*/ 2 w 17"/>
                  <a:gd name="T1" fmla="*/ 5 h 20"/>
                  <a:gd name="T2" fmla="*/ 0 w 17"/>
                  <a:gd name="T3" fmla="*/ 2 h 20"/>
                  <a:gd name="T4" fmla="*/ 2 w 17"/>
                  <a:gd name="T5" fmla="*/ 0 h 20"/>
                  <a:gd name="T6" fmla="*/ 4 w 17"/>
                  <a:gd name="T7" fmla="*/ 3 h 20"/>
                  <a:gd name="T8" fmla="*/ 2 w 17"/>
                  <a:gd name="T9" fmla="*/ 5 h 20"/>
                  <a:gd name="T10" fmla="*/ 15 w 17"/>
                  <a:gd name="T11" fmla="*/ 20 h 20"/>
                  <a:gd name="T12" fmla="*/ 4 w 17"/>
                  <a:gd name="T13" fmla="*/ 7 h 20"/>
                  <a:gd name="T14" fmla="*/ 6 w 17"/>
                  <a:gd name="T15" fmla="*/ 5 h 20"/>
                  <a:gd name="T16" fmla="*/ 17 w 17"/>
                  <a:gd name="T17" fmla="*/ 18 h 20"/>
                  <a:gd name="T18" fmla="*/ 15 w 17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0">
                    <a:moveTo>
                      <a:pt x="2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2" y="5"/>
                    </a:lnTo>
                    <a:close/>
                    <a:moveTo>
                      <a:pt x="15" y="20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17" y="18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16"/>
              <p:cNvSpPr>
                <a:spLocks noEditPoints="1"/>
              </p:cNvSpPr>
              <p:nvPr/>
            </p:nvSpPr>
            <p:spPr bwMode="auto">
              <a:xfrm>
                <a:off x="2486" y="2447"/>
                <a:ext cx="85" cy="112"/>
              </a:xfrm>
              <a:custGeom>
                <a:avLst/>
                <a:gdLst>
                  <a:gd name="T0" fmla="*/ 17 w 19"/>
                  <a:gd name="T1" fmla="*/ 20 h 25"/>
                  <a:gd name="T2" fmla="*/ 15 w 19"/>
                  <a:gd name="T3" fmla="*/ 19 h 25"/>
                  <a:gd name="T4" fmla="*/ 13 w 19"/>
                  <a:gd name="T5" fmla="*/ 23 h 25"/>
                  <a:gd name="T6" fmla="*/ 9 w 19"/>
                  <a:gd name="T7" fmla="*/ 24 h 25"/>
                  <a:gd name="T8" fmla="*/ 5 w 19"/>
                  <a:gd name="T9" fmla="*/ 23 h 25"/>
                  <a:gd name="T10" fmla="*/ 2 w 19"/>
                  <a:gd name="T11" fmla="*/ 20 h 25"/>
                  <a:gd name="T12" fmla="*/ 0 w 19"/>
                  <a:gd name="T13" fmla="*/ 16 h 25"/>
                  <a:gd name="T14" fmla="*/ 1 w 19"/>
                  <a:gd name="T15" fmla="*/ 12 h 25"/>
                  <a:gd name="T16" fmla="*/ 3 w 19"/>
                  <a:gd name="T17" fmla="*/ 9 h 25"/>
                  <a:gd name="T18" fmla="*/ 5 w 19"/>
                  <a:gd name="T19" fmla="*/ 8 h 25"/>
                  <a:gd name="T20" fmla="*/ 8 w 19"/>
                  <a:gd name="T21" fmla="*/ 8 h 25"/>
                  <a:gd name="T22" fmla="*/ 3 w 19"/>
                  <a:gd name="T23" fmla="*/ 2 h 25"/>
                  <a:gd name="T24" fmla="*/ 6 w 19"/>
                  <a:gd name="T25" fmla="*/ 0 h 25"/>
                  <a:gd name="T26" fmla="*/ 19 w 19"/>
                  <a:gd name="T27" fmla="*/ 19 h 25"/>
                  <a:gd name="T28" fmla="*/ 17 w 19"/>
                  <a:gd name="T29" fmla="*/ 20 h 25"/>
                  <a:gd name="T30" fmla="*/ 5 w 19"/>
                  <a:gd name="T31" fmla="*/ 19 h 25"/>
                  <a:gd name="T32" fmla="*/ 8 w 19"/>
                  <a:gd name="T33" fmla="*/ 22 h 25"/>
                  <a:gd name="T34" fmla="*/ 12 w 19"/>
                  <a:gd name="T35" fmla="*/ 21 h 25"/>
                  <a:gd name="T36" fmla="*/ 14 w 19"/>
                  <a:gd name="T37" fmla="*/ 18 h 25"/>
                  <a:gd name="T38" fmla="*/ 12 w 19"/>
                  <a:gd name="T39" fmla="*/ 14 h 25"/>
                  <a:gd name="T40" fmla="*/ 8 w 19"/>
                  <a:gd name="T41" fmla="*/ 10 h 25"/>
                  <a:gd name="T42" fmla="*/ 4 w 19"/>
                  <a:gd name="T43" fmla="*/ 11 h 25"/>
                  <a:gd name="T44" fmla="*/ 3 w 19"/>
                  <a:gd name="T45" fmla="*/ 14 h 25"/>
                  <a:gd name="T46" fmla="*/ 5 w 19"/>
                  <a:gd name="T4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5">
                    <a:moveTo>
                      <a:pt x="17" y="20"/>
                    </a:moveTo>
                    <a:lnTo>
                      <a:pt x="15" y="19"/>
                    </a:lnTo>
                    <a:cubicBezTo>
                      <a:pt x="15" y="21"/>
                      <a:pt x="15" y="22"/>
                      <a:pt x="13" y="23"/>
                    </a:cubicBezTo>
                    <a:cubicBezTo>
                      <a:pt x="12" y="24"/>
                      <a:pt x="11" y="24"/>
                      <a:pt x="9" y="24"/>
                    </a:cubicBezTo>
                    <a:cubicBezTo>
                      <a:pt x="8" y="25"/>
                      <a:pt x="7" y="24"/>
                      <a:pt x="5" y="23"/>
                    </a:cubicBezTo>
                    <a:cubicBezTo>
                      <a:pt x="4" y="23"/>
                      <a:pt x="3" y="22"/>
                      <a:pt x="2" y="20"/>
                    </a:cubicBezTo>
                    <a:cubicBezTo>
                      <a:pt x="1" y="19"/>
                      <a:pt x="1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4" y="9"/>
                      <a:pt x="5" y="8"/>
                      <a:pt x="5" y="8"/>
                    </a:cubicBezTo>
                    <a:cubicBezTo>
                      <a:pt x="6" y="8"/>
                      <a:pt x="7" y="8"/>
                      <a:pt x="8" y="8"/>
                    </a:cubicBezTo>
                    <a:lnTo>
                      <a:pt x="3" y="2"/>
                    </a:lnTo>
                    <a:lnTo>
                      <a:pt x="6" y="0"/>
                    </a:lnTo>
                    <a:lnTo>
                      <a:pt x="19" y="19"/>
                    </a:lnTo>
                    <a:lnTo>
                      <a:pt x="17" y="20"/>
                    </a:lnTo>
                    <a:close/>
                    <a:moveTo>
                      <a:pt x="5" y="19"/>
                    </a:moveTo>
                    <a:cubicBezTo>
                      <a:pt x="6" y="20"/>
                      <a:pt x="7" y="21"/>
                      <a:pt x="8" y="22"/>
                    </a:cubicBezTo>
                    <a:cubicBezTo>
                      <a:pt x="10" y="22"/>
                      <a:pt x="11" y="22"/>
                      <a:pt x="12" y="21"/>
                    </a:cubicBezTo>
                    <a:cubicBezTo>
                      <a:pt x="13" y="21"/>
                      <a:pt x="13" y="20"/>
                      <a:pt x="14" y="18"/>
                    </a:cubicBezTo>
                    <a:cubicBezTo>
                      <a:pt x="14" y="17"/>
                      <a:pt x="13" y="15"/>
                      <a:pt x="12" y="14"/>
                    </a:cubicBezTo>
                    <a:cubicBezTo>
                      <a:pt x="11" y="12"/>
                      <a:pt x="9" y="11"/>
                      <a:pt x="8" y="10"/>
                    </a:cubicBezTo>
                    <a:cubicBezTo>
                      <a:pt x="7" y="10"/>
                      <a:pt x="6" y="10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5"/>
                      <a:pt x="3" y="17"/>
                      <a:pt x="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17"/>
              <p:cNvSpPr>
                <a:spLocks/>
              </p:cNvSpPr>
              <p:nvPr/>
            </p:nvSpPr>
            <p:spPr bwMode="auto">
              <a:xfrm>
                <a:off x="2549" y="2434"/>
                <a:ext cx="85" cy="85"/>
              </a:xfrm>
              <a:custGeom>
                <a:avLst/>
                <a:gdLst>
                  <a:gd name="T0" fmla="*/ 17 w 19"/>
                  <a:gd name="T1" fmla="*/ 16 h 19"/>
                  <a:gd name="T2" fmla="*/ 16 w 19"/>
                  <a:gd name="T3" fmla="*/ 13 h 19"/>
                  <a:gd name="T4" fmla="*/ 12 w 19"/>
                  <a:gd name="T5" fmla="*/ 18 h 19"/>
                  <a:gd name="T6" fmla="*/ 10 w 19"/>
                  <a:gd name="T7" fmla="*/ 19 h 19"/>
                  <a:gd name="T8" fmla="*/ 7 w 19"/>
                  <a:gd name="T9" fmla="*/ 19 h 19"/>
                  <a:gd name="T10" fmla="*/ 6 w 19"/>
                  <a:gd name="T11" fmla="*/ 17 h 19"/>
                  <a:gd name="T12" fmla="*/ 4 w 19"/>
                  <a:gd name="T13" fmla="*/ 15 h 19"/>
                  <a:gd name="T14" fmla="*/ 0 w 19"/>
                  <a:gd name="T15" fmla="*/ 6 h 19"/>
                  <a:gd name="T16" fmla="*/ 3 w 19"/>
                  <a:gd name="T17" fmla="*/ 4 h 19"/>
                  <a:gd name="T18" fmla="*/ 7 w 19"/>
                  <a:gd name="T19" fmla="*/ 13 h 19"/>
                  <a:gd name="T20" fmla="*/ 8 w 19"/>
                  <a:gd name="T21" fmla="*/ 15 h 19"/>
                  <a:gd name="T22" fmla="*/ 10 w 19"/>
                  <a:gd name="T23" fmla="*/ 16 h 19"/>
                  <a:gd name="T24" fmla="*/ 12 w 19"/>
                  <a:gd name="T25" fmla="*/ 16 h 19"/>
                  <a:gd name="T26" fmla="*/ 14 w 19"/>
                  <a:gd name="T27" fmla="*/ 14 h 19"/>
                  <a:gd name="T28" fmla="*/ 14 w 19"/>
                  <a:gd name="T29" fmla="*/ 12 h 19"/>
                  <a:gd name="T30" fmla="*/ 13 w 19"/>
                  <a:gd name="T31" fmla="*/ 9 h 19"/>
                  <a:gd name="T32" fmla="*/ 10 w 19"/>
                  <a:gd name="T33" fmla="*/ 1 h 19"/>
                  <a:gd name="T34" fmla="*/ 12 w 19"/>
                  <a:gd name="T35" fmla="*/ 0 h 19"/>
                  <a:gd name="T36" fmla="*/ 19 w 19"/>
                  <a:gd name="T37" fmla="*/ 15 h 19"/>
                  <a:gd name="T38" fmla="*/ 17 w 19"/>
                  <a:gd name="T3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9">
                    <a:moveTo>
                      <a:pt x="17" y="16"/>
                    </a:moveTo>
                    <a:lnTo>
                      <a:pt x="16" y="13"/>
                    </a:lnTo>
                    <a:cubicBezTo>
                      <a:pt x="16" y="16"/>
                      <a:pt x="14" y="17"/>
                      <a:pt x="12" y="18"/>
                    </a:cubicBezTo>
                    <a:cubicBezTo>
                      <a:pt x="12" y="19"/>
                      <a:pt x="11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7" y="18"/>
                      <a:pt x="6" y="18"/>
                      <a:pt x="6" y="17"/>
                    </a:cubicBezTo>
                    <a:cubicBezTo>
                      <a:pt x="5" y="17"/>
                      <a:pt x="5" y="16"/>
                      <a:pt x="4" y="15"/>
                    </a:cubicBezTo>
                    <a:lnTo>
                      <a:pt x="0" y="6"/>
                    </a:lnTo>
                    <a:lnTo>
                      <a:pt x="3" y="4"/>
                    </a:lnTo>
                    <a:lnTo>
                      <a:pt x="7" y="13"/>
                    </a:lnTo>
                    <a:cubicBezTo>
                      <a:pt x="7" y="14"/>
                      <a:pt x="8" y="15"/>
                      <a:pt x="8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2" y="16"/>
                    </a:cubicBezTo>
                    <a:cubicBezTo>
                      <a:pt x="13" y="15"/>
                      <a:pt x="13" y="15"/>
                      <a:pt x="14" y="14"/>
                    </a:cubicBezTo>
                    <a:cubicBezTo>
                      <a:pt x="14" y="14"/>
                      <a:pt x="14" y="13"/>
                      <a:pt x="14" y="12"/>
                    </a:cubicBezTo>
                    <a:cubicBezTo>
                      <a:pt x="14" y="11"/>
                      <a:pt x="14" y="10"/>
                      <a:pt x="13" y="9"/>
                    </a:cubicBezTo>
                    <a:lnTo>
                      <a:pt x="10" y="1"/>
                    </a:lnTo>
                    <a:lnTo>
                      <a:pt x="12" y="0"/>
                    </a:lnTo>
                    <a:lnTo>
                      <a:pt x="19" y="15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18"/>
              <p:cNvSpPr>
                <a:spLocks noEditPoints="1"/>
              </p:cNvSpPr>
              <p:nvPr/>
            </p:nvSpPr>
            <p:spPr bwMode="auto">
              <a:xfrm>
                <a:off x="2629" y="2407"/>
                <a:ext cx="81" cy="85"/>
              </a:xfrm>
              <a:custGeom>
                <a:avLst/>
                <a:gdLst>
                  <a:gd name="T0" fmla="*/ 14 w 18"/>
                  <a:gd name="T1" fmla="*/ 14 h 19"/>
                  <a:gd name="T2" fmla="*/ 12 w 18"/>
                  <a:gd name="T3" fmla="*/ 17 h 19"/>
                  <a:gd name="T4" fmla="*/ 9 w 18"/>
                  <a:gd name="T5" fmla="*/ 18 h 19"/>
                  <a:gd name="T6" fmla="*/ 4 w 18"/>
                  <a:gd name="T7" fmla="*/ 18 h 19"/>
                  <a:gd name="T8" fmla="*/ 2 w 18"/>
                  <a:gd name="T9" fmla="*/ 16 h 19"/>
                  <a:gd name="T10" fmla="*/ 2 w 18"/>
                  <a:gd name="T11" fmla="*/ 13 h 19"/>
                  <a:gd name="T12" fmla="*/ 3 w 18"/>
                  <a:gd name="T13" fmla="*/ 11 h 19"/>
                  <a:gd name="T14" fmla="*/ 4 w 18"/>
                  <a:gd name="T15" fmla="*/ 10 h 19"/>
                  <a:gd name="T16" fmla="*/ 7 w 18"/>
                  <a:gd name="T17" fmla="*/ 9 h 19"/>
                  <a:gd name="T18" fmla="*/ 11 w 18"/>
                  <a:gd name="T19" fmla="*/ 6 h 19"/>
                  <a:gd name="T20" fmla="*/ 11 w 18"/>
                  <a:gd name="T21" fmla="*/ 5 h 19"/>
                  <a:gd name="T22" fmla="*/ 9 w 18"/>
                  <a:gd name="T23" fmla="*/ 3 h 19"/>
                  <a:gd name="T24" fmla="*/ 6 w 18"/>
                  <a:gd name="T25" fmla="*/ 3 h 19"/>
                  <a:gd name="T26" fmla="*/ 3 w 18"/>
                  <a:gd name="T27" fmla="*/ 5 h 19"/>
                  <a:gd name="T28" fmla="*/ 3 w 18"/>
                  <a:gd name="T29" fmla="*/ 8 h 19"/>
                  <a:gd name="T30" fmla="*/ 0 w 18"/>
                  <a:gd name="T31" fmla="*/ 8 h 19"/>
                  <a:gd name="T32" fmla="*/ 0 w 18"/>
                  <a:gd name="T33" fmla="*/ 5 h 19"/>
                  <a:gd name="T34" fmla="*/ 2 w 18"/>
                  <a:gd name="T35" fmla="*/ 3 h 19"/>
                  <a:gd name="T36" fmla="*/ 6 w 18"/>
                  <a:gd name="T37" fmla="*/ 1 h 19"/>
                  <a:gd name="T38" fmla="*/ 9 w 18"/>
                  <a:gd name="T39" fmla="*/ 1 h 19"/>
                  <a:gd name="T40" fmla="*/ 11 w 18"/>
                  <a:gd name="T41" fmla="*/ 1 h 19"/>
                  <a:gd name="T42" fmla="*/ 13 w 18"/>
                  <a:gd name="T43" fmla="*/ 3 h 19"/>
                  <a:gd name="T44" fmla="*/ 14 w 18"/>
                  <a:gd name="T45" fmla="*/ 5 h 19"/>
                  <a:gd name="T46" fmla="*/ 15 w 18"/>
                  <a:gd name="T47" fmla="*/ 9 h 19"/>
                  <a:gd name="T48" fmla="*/ 17 w 18"/>
                  <a:gd name="T49" fmla="*/ 13 h 19"/>
                  <a:gd name="T50" fmla="*/ 18 w 18"/>
                  <a:gd name="T51" fmla="*/ 15 h 19"/>
                  <a:gd name="T52" fmla="*/ 15 w 18"/>
                  <a:gd name="T53" fmla="*/ 16 h 19"/>
                  <a:gd name="T54" fmla="*/ 14 w 18"/>
                  <a:gd name="T55" fmla="*/ 14 h 19"/>
                  <a:gd name="T56" fmla="*/ 12 w 18"/>
                  <a:gd name="T57" fmla="*/ 8 h 19"/>
                  <a:gd name="T58" fmla="*/ 8 w 18"/>
                  <a:gd name="T59" fmla="*/ 11 h 19"/>
                  <a:gd name="T60" fmla="*/ 6 w 18"/>
                  <a:gd name="T61" fmla="*/ 12 h 19"/>
                  <a:gd name="T62" fmla="*/ 5 w 18"/>
                  <a:gd name="T63" fmla="*/ 13 h 19"/>
                  <a:gd name="T64" fmla="*/ 5 w 18"/>
                  <a:gd name="T65" fmla="*/ 15 h 19"/>
                  <a:gd name="T66" fmla="*/ 6 w 18"/>
                  <a:gd name="T67" fmla="*/ 16 h 19"/>
                  <a:gd name="T68" fmla="*/ 9 w 18"/>
                  <a:gd name="T69" fmla="*/ 16 h 19"/>
                  <a:gd name="T70" fmla="*/ 11 w 18"/>
                  <a:gd name="T71" fmla="*/ 14 h 19"/>
                  <a:gd name="T72" fmla="*/ 12 w 18"/>
                  <a:gd name="T73" fmla="*/ 12 h 19"/>
                  <a:gd name="T74" fmla="*/ 12 w 18"/>
                  <a:gd name="T75" fmla="*/ 9 h 19"/>
                  <a:gd name="T76" fmla="*/ 12 w 18"/>
                  <a:gd name="T77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14" y="14"/>
                    </a:moveTo>
                    <a:cubicBezTo>
                      <a:pt x="13" y="15"/>
                      <a:pt x="12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9"/>
                      <a:pt x="6" y="19"/>
                      <a:pt x="4" y="18"/>
                    </a:cubicBezTo>
                    <a:cubicBezTo>
                      <a:pt x="3" y="18"/>
                      <a:pt x="2" y="17"/>
                      <a:pt x="2" y="16"/>
                    </a:cubicBezTo>
                    <a:cubicBezTo>
                      <a:pt x="2" y="15"/>
                      <a:pt x="2" y="14"/>
                      <a:pt x="2" y="13"/>
                    </a:cubicBezTo>
                    <a:cubicBezTo>
                      <a:pt x="2" y="12"/>
                      <a:pt x="2" y="12"/>
                      <a:pt x="3" y="11"/>
                    </a:cubicBezTo>
                    <a:cubicBezTo>
                      <a:pt x="3" y="11"/>
                      <a:pt x="4" y="10"/>
                      <a:pt x="4" y="10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lnTo>
                      <a:pt x="0" y="8"/>
                    </a:lnTo>
                    <a:cubicBezTo>
                      <a:pt x="0" y="7"/>
                      <a:pt x="0" y="6"/>
                      <a:pt x="0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3" y="2"/>
                      <a:pt x="4" y="2"/>
                      <a:pt x="6" y="1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3"/>
                    </a:cubicBezTo>
                    <a:cubicBezTo>
                      <a:pt x="13" y="3"/>
                      <a:pt x="13" y="4"/>
                      <a:pt x="14" y="5"/>
                    </a:cubicBezTo>
                    <a:lnTo>
                      <a:pt x="15" y="9"/>
                    </a:lnTo>
                    <a:cubicBezTo>
                      <a:pt x="16" y="11"/>
                      <a:pt x="16" y="13"/>
                      <a:pt x="17" y="13"/>
                    </a:cubicBezTo>
                    <a:cubicBezTo>
                      <a:pt x="17" y="14"/>
                      <a:pt x="17" y="14"/>
                      <a:pt x="18" y="15"/>
                    </a:cubicBezTo>
                    <a:lnTo>
                      <a:pt x="15" y="16"/>
                    </a:lnTo>
                    <a:cubicBezTo>
                      <a:pt x="15" y="15"/>
                      <a:pt x="14" y="15"/>
                      <a:pt x="14" y="14"/>
                    </a:cubicBezTo>
                    <a:close/>
                    <a:moveTo>
                      <a:pt x="12" y="8"/>
                    </a:moveTo>
                    <a:cubicBezTo>
                      <a:pt x="11" y="9"/>
                      <a:pt x="10" y="10"/>
                      <a:pt x="8" y="11"/>
                    </a:cubicBezTo>
                    <a:cubicBezTo>
                      <a:pt x="7" y="11"/>
                      <a:pt x="6" y="12"/>
                      <a:pt x="6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5"/>
                      <a:pt x="11" y="14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3" y="11"/>
                      <a:pt x="12" y="10"/>
                      <a:pt x="12" y="9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2697" y="2371"/>
                <a:ext cx="36" cy="103"/>
              </a:xfrm>
              <a:custGeom>
                <a:avLst/>
                <a:gdLst>
                  <a:gd name="T0" fmla="*/ 5 w 8"/>
                  <a:gd name="T1" fmla="*/ 23 h 23"/>
                  <a:gd name="T2" fmla="*/ 0 w 8"/>
                  <a:gd name="T3" fmla="*/ 0 h 23"/>
                  <a:gd name="T4" fmla="*/ 3 w 8"/>
                  <a:gd name="T5" fmla="*/ 0 h 23"/>
                  <a:gd name="T6" fmla="*/ 8 w 8"/>
                  <a:gd name="T7" fmla="*/ 22 h 23"/>
                  <a:gd name="T8" fmla="*/ 5 w 8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5" y="2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8" y="2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0"/>
              <p:cNvSpPr>
                <a:spLocks noEditPoints="1"/>
              </p:cNvSpPr>
              <p:nvPr/>
            </p:nvSpPr>
            <p:spPr bwMode="auto">
              <a:xfrm>
                <a:off x="2777" y="2353"/>
                <a:ext cx="68" cy="108"/>
              </a:xfrm>
              <a:custGeom>
                <a:avLst/>
                <a:gdLst>
                  <a:gd name="T0" fmla="*/ 13 w 15"/>
                  <a:gd name="T1" fmla="*/ 23 h 24"/>
                  <a:gd name="T2" fmla="*/ 12 w 15"/>
                  <a:gd name="T3" fmla="*/ 21 h 24"/>
                  <a:gd name="T4" fmla="*/ 8 w 15"/>
                  <a:gd name="T5" fmla="*/ 24 h 24"/>
                  <a:gd name="T6" fmla="*/ 4 w 15"/>
                  <a:gd name="T7" fmla="*/ 23 h 24"/>
                  <a:gd name="T8" fmla="*/ 1 w 15"/>
                  <a:gd name="T9" fmla="*/ 20 h 24"/>
                  <a:gd name="T10" fmla="*/ 0 w 15"/>
                  <a:gd name="T11" fmla="*/ 16 h 24"/>
                  <a:gd name="T12" fmla="*/ 1 w 15"/>
                  <a:gd name="T13" fmla="*/ 11 h 24"/>
                  <a:gd name="T14" fmla="*/ 3 w 15"/>
                  <a:gd name="T15" fmla="*/ 8 h 24"/>
                  <a:gd name="T16" fmla="*/ 6 w 15"/>
                  <a:gd name="T17" fmla="*/ 6 h 24"/>
                  <a:gd name="T18" fmla="*/ 9 w 15"/>
                  <a:gd name="T19" fmla="*/ 7 h 24"/>
                  <a:gd name="T20" fmla="*/ 11 w 15"/>
                  <a:gd name="T21" fmla="*/ 8 h 24"/>
                  <a:gd name="T22" fmla="*/ 11 w 15"/>
                  <a:gd name="T23" fmla="*/ 0 h 24"/>
                  <a:gd name="T24" fmla="*/ 13 w 15"/>
                  <a:gd name="T25" fmla="*/ 0 h 24"/>
                  <a:gd name="T26" fmla="*/ 15 w 15"/>
                  <a:gd name="T27" fmla="*/ 23 h 24"/>
                  <a:gd name="T28" fmla="*/ 13 w 15"/>
                  <a:gd name="T29" fmla="*/ 23 h 24"/>
                  <a:gd name="T30" fmla="*/ 3 w 15"/>
                  <a:gd name="T31" fmla="*/ 15 h 24"/>
                  <a:gd name="T32" fmla="*/ 5 w 15"/>
                  <a:gd name="T33" fmla="*/ 20 h 24"/>
                  <a:gd name="T34" fmla="*/ 8 w 15"/>
                  <a:gd name="T35" fmla="*/ 21 h 24"/>
                  <a:gd name="T36" fmla="*/ 11 w 15"/>
                  <a:gd name="T37" fmla="*/ 20 h 24"/>
                  <a:gd name="T38" fmla="*/ 12 w 15"/>
                  <a:gd name="T39" fmla="*/ 15 h 24"/>
                  <a:gd name="T40" fmla="*/ 10 w 15"/>
                  <a:gd name="T41" fmla="*/ 10 h 24"/>
                  <a:gd name="T42" fmla="*/ 7 w 15"/>
                  <a:gd name="T43" fmla="*/ 9 h 24"/>
                  <a:gd name="T44" fmla="*/ 4 w 15"/>
                  <a:gd name="T45" fmla="*/ 11 h 24"/>
                  <a:gd name="T46" fmla="*/ 3 w 15"/>
                  <a:gd name="T4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24">
                    <a:moveTo>
                      <a:pt x="13" y="23"/>
                    </a:moveTo>
                    <a:lnTo>
                      <a:pt x="12" y="21"/>
                    </a:lnTo>
                    <a:cubicBezTo>
                      <a:pt x="11" y="23"/>
                      <a:pt x="10" y="24"/>
                      <a:pt x="8" y="24"/>
                    </a:cubicBezTo>
                    <a:cubicBezTo>
                      <a:pt x="7" y="24"/>
                      <a:pt x="5" y="24"/>
                      <a:pt x="4" y="23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1" y="19"/>
                      <a:pt x="0" y="17"/>
                      <a:pt x="0" y="16"/>
                    </a:cubicBezTo>
                    <a:cubicBezTo>
                      <a:pt x="0" y="14"/>
                      <a:pt x="0" y="13"/>
                      <a:pt x="1" y="11"/>
                    </a:cubicBezTo>
                    <a:cubicBezTo>
                      <a:pt x="1" y="10"/>
                      <a:pt x="2" y="9"/>
                      <a:pt x="3" y="8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7"/>
                      <a:pt x="11" y="8"/>
                      <a:pt x="11" y="8"/>
                    </a:cubicBezTo>
                    <a:lnTo>
                      <a:pt x="11" y="0"/>
                    </a:lnTo>
                    <a:lnTo>
                      <a:pt x="13" y="0"/>
                    </a:lnTo>
                    <a:lnTo>
                      <a:pt x="15" y="23"/>
                    </a:lnTo>
                    <a:lnTo>
                      <a:pt x="13" y="23"/>
                    </a:lnTo>
                    <a:close/>
                    <a:moveTo>
                      <a:pt x="3" y="15"/>
                    </a:moveTo>
                    <a:cubicBezTo>
                      <a:pt x="3" y="18"/>
                      <a:pt x="4" y="19"/>
                      <a:pt x="5" y="20"/>
                    </a:cubicBezTo>
                    <a:cubicBezTo>
                      <a:pt x="6" y="21"/>
                      <a:pt x="7" y="22"/>
                      <a:pt x="8" y="21"/>
                    </a:cubicBezTo>
                    <a:cubicBezTo>
                      <a:pt x="9" y="21"/>
                      <a:pt x="10" y="21"/>
                      <a:pt x="11" y="20"/>
                    </a:cubicBezTo>
                    <a:cubicBezTo>
                      <a:pt x="12" y="19"/>
                      <a:pt x="12" y="17"/>
                      <a:pt x="12" y="15"/>
                    </a:cubicBezTo>
                    <a:cubicBezTo>
                      <a:pt x="12" y="13"/>
                      <a:pt x="11" y="11"/>
                      <a:pt x="10" y="10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5" y="9"/>
                      <a:pt x="4" y="11"/>
                    </a:cubicBezTo>
                    <a:cubicBezTo>
                      <a:pt x="3" y="12"/>
                      <a:pt x="3" y="13"/>
                      <a:pt x="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1"/>
              <p:cNvSpPr>
                <a:spLocks noEditPoints="1"/>
              </p:cNvSpPr>
              <p:nvPr/>
            </p:nvSpPr>
            <p:spPr bwMode="auto">
              <a:xfrm>
                <a:off x="2858" y="2380"/>
                <a:ext cx="68" cy="81"/>
              </a:xfrm>
              <a:custGeom>
                <a:avLst/>
                <a:gdLst>
                  <a:gd name="T0" fmla="*/ 12 w 15"/>
                  <a:gd name="T1" fmla="*/ 12 h 18"/>
                  <a:gd name="T2" fmla="*/ 15 w 15"/>
                  <a:gd name="T3" fmla="*/ 13 h 18"/>
                  <a:gd name="T4" fmla="*/ 12 w 15"/>
                  <a:gd name="T5" fmla="*/ 16 h 18"/>
                  <a:gd name="T6" fmla="*/ 7 w 15"/>
                  <a:gd name="T7" fmla="*/ 18 h 18"/>
                  <a:gd name="T8" fmla="*/ 2 w 15"/>
                  <a:gd name="T9" fmla="*/ 15 h 18"/>
                  <a:gd name="T10" fmla="*/ 0 w 15"/>
                  <a:gd name="T11" fmla="*/ 9 h 18"/>
                  <a:gd name="T12" fmla="*/ 2 w 15"/>
                  <a:gd name="T13" fmla="*/ 2 h 18"/>
                  <a:gd name="T14" fmla="*/ 8 w 15"/>
                  <a:gd name="T15" fmla="*/ 0 h 18"/>
                  <a:gd name="T16" fmla="*/ 13 w 15"/>
                  <a:gd name="T17" fmla="*/ 3 h 18"/>
                  <a:gd name="T18" fmla="*/ 15 w 15"/>
                  <a:gd name="T19" fmla="*/ 9 h 18"/>
                  <a:gd name="T20" fmla="*/ 15 w 15"/>
                  <a:gd name="T21" fmla="*/ 10 h 18"/>
                  <a:gd name="T22" fmla="*/ 3 w 15"/>
                  <a:gd name="T23" fmla="*/ 9 h 18"/>
                  <a:gd name="T24" fmla="*/ 4 w 15"/>
                  <a:gd name="T25" fmla="*/ 14 h 18"/>
                  <a:gd name="T26" fmla="*/ 8 w 15"/>
                  <a:gd name="T27" fmla="*/ 15 h 18"/>
                  <a:gd name="T28" fmla="*/ 10 w 15"/>
                  <a:gd name="T29" fmla="*/ 15 h 18"/>
                  <a:gd name="T30" fmla="*/ 12 w 15"/>
                  <a:gd name="T31" fmla="*/ 12 h 18"/>
                  <a:gd name="T32" fmla="*/ 3 w 15"/>
                  <a:gd name="T33" fmla="*/ 7 h 18"/>
                  <a:gd name="T34" fmla="*/ 12 w 15"/>
                  <a:gd name="T35" fmla="*/ 7 h 18"/>
                  <a:gd name="T36" fmla="*/ 11 w 15"/>
                  <a:gd name="T37" fmla="*/ 4 h 18"/>
                  <a:gd name="T38" fmla="*/ 8 w 15"/>
                  <a:gd name="T39" fmla="*/ 3 h 18"/>
                  <a:gd name="T40" fmla="*/ 5 w 15"/>
                  <a:gd name="T41" fmla="*/ 4 h 18"/>
                  <a:gd name="T42" fmla="*/ 3 w 15"/>
                  <a:gd name="T4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8">
                    <a:moveTo>
                      <a:pt x="12" y="12"/>
                    </a:moveTo>
                    <a:lnTo>
                      <a:pt x="15" y="13"/>
                    </a:lnTo>
                    <a:cubicBezTo>
                      <a:pt x="14" y="14"/>
                      <a:pt x="13" y="15"/>
                      <a:pt x="12" y="16"/>
                    </a:cubicBezTo>
                    <a:cubicBezTo>
                      <a:pt x="11" y="17"/>
                      <a:pt x="9" y="18"/>
                      <a:pt x="7" y="18"/>
                    </a:cubicBezTo>
                    <a:cubicBezTo>
                      <a:pt x="5" y="17"/>
                      <a:pt x="3" y="17"/>
                      <a:pt x="2" y="15"/>
                    </a:cubicBezTo>
                    <a:cubicBezTo>
                      <a:pt x="0" y="13"/>
                      <a:pt x="0" y="11"/>
                      <a:pt x="0" y="9"/>
                    </a:cubicBezTo>
                    <a:cubicBezTo>
                      <a:pt x="0" y="6"/>
                      <a:pt x="1" y="4"/>
                      <a:pt x="2" y="2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0" y="0"/>
                      <a:pt x="12" y="1"/>
                      <a:pt x="13" y="3"/>
                    </a:cubicBezTo>
                    <a:cubicBezTo>
                      <a:pt x="15" y="4"/>
                      <a:pt x="15" y="6"/>
                      <a:pt x="15" y="9"/>
                    </a:cubicBezTo>
                    <a:cubicBezTo>
                      <a:pt x="15" y="9"/>
                      <a:pt x="15" y="10"/>
                      <a:pt x="15" y="10"/>
                    </a:cubicBezTo>
                    <a:lnTo>
                      <a:pt x="3" y="9"/>
                    </a:lnTo>
                    <a:cubicBezTo>
                      <a:pt x="3" y="11"/>
                      <a:pt x="3" y="13"/>
                      <a:pt x="4" y="14"/>
                    </a:cubicBezTo>
                    <a:cubicBezTo>
                      <a:pt x="5" y="15"/>
                      <a:pt x="6" y="15"/>
                      <a:pt x="8" y="15"/>
                    </a:cubicBezTo>
                    <a:cubicBezTo>
                      <a:pt x="9" y="15"/>
                      <a:pt x="9" y="15"/>
                      <a:pt x="10" y="15"/>
                    </a:cubicBezTo>
                    <a:cubicBezTo>
                      <a:pt x="11" y="14"/>
                      <a:pt x="12" y="13"/>
                      <a:pt x="12" y="12"/>
                    </a:cubicBezTo>
                    <a:close/>
                    <a:moveTo>
                      <a:pt x="3" y="7"/>
                    </a:moveTo>
                    <a:lnTo>
                      <a:pt x="12" y="7"/>
                    </a:ln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2"/>
                      <a:pt x="6" y="3"/>
                      <a:pt x="5" y="4"/>
                    </a:cubicBezTo>
                    <a:cubicBezTo>
                      <a:pt x="4" y="4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2"/>
              <p:cNvSpPr>
                <a:spLocks/>
              </p:cNvSpPr>
              <p:nvPr/>
            </p:nvSpPr>
            <p:spPr bwMode="auto">
              <a:xfrm>
                <a:off x="2939" y="2384"/>
                <a:ext cx="67" cy="81"/>
              </a:xfrm>
              <a:custGeom>
                <a:avLst/>
                <a:gdLst>
                  <a:gd name="T0" fmla="*/ 4 w 15"/>
                  <a:gd name="T1" fmla="*/ 18 h 18"/>
                  <a:gd name="T2" fmla="*/ 0 w 15"/>
                  <a:gd name="T3" fmla="*/ 0 h 18"/>
                  <a:gd name="T4" fmla="*/ 3 w 15"/>
                  <a:gd name="T5" fmla="*/ 1 h 18"/>
                  <a:gd name="T6" fmla="*/ 5 w 15"/>
                  <a:gd name="T7" fmla="*/ 11 h 18"/>
                  <a:gd name="T8" fmla="*/ 5 w 15"/>
                  <a:gd name="T9" fmla="*/ 15 h 18"/>
                  <a:gd name="T10" fmla="*/ 7 w 15"/>
                  <a:gd name="T11" fmla="*/ 12 h 18"/>
                  <a:gd name="T12" fmla="*/ 12 w 15"/>
                  <a:gd name="T13" fmla="*/ 2 h 18"/>
                  <a:gd name="T14" fmla="*/ 15 w 15"/>
                  <a:gd name="T15" fmla="*/ 3 h 18"/>
                  <a:gd name="T16" fmla="*/ 6 w 15"/>
                  <a:gd name="T17" fmla="*/ 18 h 18"/>
                  <a:gd name="T18" fmla="*/ 4 w 15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8">
                    <a:moveTo>
                      <a:pt x="4" y="18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5" y="11"/>
                    </a:lnTo>
                    <a:cubicBezTo>
                      <a:pt x="5" y="12"/>
                      <a:pt x="5" y="13"/>
                      <a:pt x="5" y="15"/>
                    </a:cubicBezTo>
                    <a:cubicBezTo>
                      <a:pt x="6" y="14"/>
                      <a:pt x="6" y="13"/>
                      <a:pt x="7" y="12"/>
                    </a:cubicBezTo>
                    <a:lnTo>
                      <a:pt x="12" y="2"/>
                    </a:lnTo>
                    <a:lnTo>
                      <a:pt x="15" y="3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3"/>
              <p:cNvSpPr>
                <a:spLocks noEditPoints="1"/>
              </p:cNvSpPr>
              <p:nvPr/>
            </p:nvSpPr>
            <p:spPr bwMode="auto">
              <a:xfrm>
                <a:off x="3002" y="2402"/>
                <a:ext cx="76" cy="81"/>
              </a:xfrm>
              <a:custGeom>
                <a:avLst/>
                <a:gdLst>
                  <a:gd name="T0" fmla="*/ 12 w 17"/>
                  <a:gd name="T1" fmla="*/ 13 h 18"/>
                  <a:gd name="T2" fmla="*/ 15 w 17"/>
                  <a:gd name="T3" fmla="*/ 15 h 18"/>
                  <a:gd name="T4" fmla="*/ 11 w 17"/>
                  <a:gd name="T5" fmla="*/ 18 h 18"/>
                  <a:gd name="T6" fmla="*/ 6 w 17"/>
                  <a:gd name="T7" fmla="*/ 18 h 18"/>
                  <a:gd name="T8" fmla="*/ 1 w 17"/>
                  <a:gd name="T9" fmla="*/ 14 h 18"/>
                  <a:gd name="T10" fmla="*/ 1 w 17"/>
                  <a:gd name="T11" fmla="*/ 7 h 18"/>
                  <a:gd name="T12" fmla="*/ 5 w 17"/>
                  <a:gd name="T13" fmla="*/ 2 h 18"/>
                  <a:gd name="T14" fmla="*/ 11 w 17"/>
                  <a:gd name="T15" fmla="*/ 1 h 18"/>
                  <a:gd name="T16" fmla="*/ 16 w 17"/>
                  <a:gd name="T17" fmla="*/ 5 h 18"/>
                  <a:gd name="T18" fmla="*/ 16 w 17"/>
                  <a:gd name="T19" fmla="*/ 11 h 18"/>
                  <a:gd name="T20" fmla="*/ 16 w 17"/>
                  <a:gd name="T21" fmla="*/ 12 h 18"/>
                  <a:gd name="T22" fmla="*/ 4 w 17"/>
                  <a:gd name="T23" fmla="*/ 9 h 18"/>
                  <a:gd name="T24" fmla="*/ 4 w 17"/>
                  <a:gd name="T25" fmla="*/ 13 h 18"/>
                  <a:gd name="T26" fmla="*/ 7 w 17"/>
                  <a:gd name="T27" fmla="*/ 16 h 18"/>
                  <a:gd name="T28" fmla="*/ 10 w 17"/>
                  <a:gd name="T29" fmla="*/ 15 h 18"/>
                  <a:gd name="T30" fmla="*/ 12 w 17"/>
                  <a:gd name="T31" fmla="*/ 13 h 18"/>
                  <a:gd name="T32" fmla="*/ 5 w 17"/>
                  <a:gd name="T33" fmla="*/ 7 h 18"/>
                  <a:gd name="T34" fmla="*/ 13 w 17"/>
                  <a:gd name="T35" fmla="*/ 9 h 18"/>
                  <a:gd name="T36" fmla="*/ 13 w 17"/>
                  <a:gd name="T37" fmla="*/ 6 h 18"/>
                  <a:gd name="T38" fmla="*/ 10 w 17"/>
                  <a:gd name="T39" fmla="*/ 3 h 18"/>
                  <a:gd name="T40" fmla="*/ 7 w 17"/>
                  <a:gd name="T41" fmla="*/ 4 h 18"/>
                  <a:gd name="T42" fmla="*/ 5 w 17"/>
                  <a:gd name="T4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2" y="13"/>
                    </a:moveTo>
                    <a:lnTo>
                      <a:pt x="15" y="15"/>
                    </a:lnTo>
                    <a:cubicBezTo>
                      <a:pt x="14" y="16"/>
                      <a:pt x="13" y="17"/>
                      <a:pt x="11" y="18"/>
                    </a:cubicBezTo>
                    <a:cubicBezTo>
                      <a:pt x="10" y="18"/>
                      <a:pt x="8" y="18"/>
                      <a:pt x="6" y="18"/>
                    </a:cubicBezTo>
                    <a:cubicBezTo>
                      <a:pt x="4" y="17"/>
                      <a:pt x="2" y="16"/>
                      <a:pt x="1" y="14"/>
                    </a:cubicBezTo>
                    <a:cubicBezTo>
                      <a:pt x="1" y="12"/>
                      <a:pt x="0" y="10"/>
                      <a:pt x="1" y="7"/>
                    </a:cubicBezTo>
                    <a:cubicBezTo>
                      <a:pt x="2" y="5"/>
                      <a:pt x="3" y="3"/>
                      <a:pt x="5" y="2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13" y="2"/>
                      <a:pt x="15" y="3"/>
                      <a:pt x="16" y="5"/>
                    </a:cubicBezTo>
                    <a:cubicBezTo>
                      <a:pt x="17" y="7"/>
                      <a:pt x="17" y="9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4" y="9"/>
                    </a:lnTo>
                    <a:cubicBezTo>
                      <a:pt x="3" y="10"/>
                      <a:pt x="4" y="12"/>
                      <a:pt x="4" y="13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8" y="16"/>
                      <a:pt x="9" y="16"/>
                      <a:pt x="10" y="15"/>
                    </a:cubicBezTo>
                    <a:cubicBezTo>
                      <a:pt x="11" y="15"/>
                      <a:pt x="11" y="15"/>
                      <a:pt x="12" y="13"/>
                    </a:cubicBezTo>
                    <a:close/>
                    <a:moveTo>
                      <a:pt x="5" y="7"/>
                    </a:moveTo>
                    <a:lnTo>
                      <a:pt x="13" y="9"/>
                    </a:lnTo>
                    <a:cubicBezTo>
                      <a:pt x="14" y="8"/>
                      <a:pt x="14" y="7"/>
                      <a:pt x="13" y="6"/>
                    </a:cubicBezTo>
                    <a:cubicBezTo>
                      <a:pt x="13" y="5"/>
                      <a:pt x="12" y="4"/>
                      <a:pt x="10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auto">
              <a:xfrm>
                <a:off x="3074" y="2398"/>
                <a:ext cx="49" cy="103"/>
              </a:xfrm>
              <a:custGeom>
                <a:avLst/>
                <a:gdLst>
                  <a:gd name="T0" fmla="*/ 0 w 11"/>
                  <a:gd name="T1" fmla="*/ 22 h 23"/>
                  <a:gd name="T2" fmla="*/ 8 w 11"/>
                  <a:gd name="T3" fmla="*/ 0 h 23"/>
                  <a:gd name="T4" fmla="*/ 11 w 11"/>
                  <a:gd name="T5" fmla="*/ 1 h 23"/>
                  <a:gd name="T6" fmla="*/ 2 w 11"/>
                  <a:gd name="T7" fmla="*/ 23 h 23"/>
                  <a:gd name="T8" fmla="*/ 0 w 11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3">
                    <a:moveTo>
                      <a:pt x="0" y="22"/>
                    </a:moveTo>
                    <a:lnTo>
                      <a:pt x="8" y="0"/>
                    </a:lnTo>
                    <a:lnTo>
                      <a:pt x="11" y="1"/>
                    </a:lnTo>
                    <a:lnTo>
                      <a:pt x="2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5"/>
              <p:cNvSpPr>
                <a:spLocks noEditPoints="1"/>
              </p:cNvSpPr>
              <p:nvPr/>
            </p:nvSpPr>
            <p:spPr bwMode="auto">
              <a:xfrm>
                <a:off x="3105" y="2447"/>
                <a:ext cx="76" cy="76"/>
              </a:xfrm>
              <a:custGeom>
                <a:avLst/>
                <a:gdLst>
                  <a:gd name="T0" fmla="*/ 2 w 17"/>
                  <a:gd name="T1" fmla="*/ 5 h 17"/>
                  <a:gd name="T2" fmla="*/ 7 w 17"/>
                  <a:gd name="T3" fmla="*/ 0 h 17"/>
                  <a:gd name="T4" fmla="*/ 12 w 17"/>
                  <a:gd name="T5" fmla="*/ 1 h 17"/>
                  <a:gd name="T6" fmla="*/ 16 w 17"/>
                  <a:gd name="T7" fmla="*/ 5 h 17"/>
                  <a:gd name="T8" fmla="*/ 15 w 17"/>
                  <a:gd name="T9" fmla="*/ 12 h 17"/>
                  <a:gd name="T10" fmla="*/ 12 w 17"/>
                  <a:gd name="T11" fmla="*/ 16 h 17"/>
                  <a:gd name="T12" fmla="*/ 8 w 17"/>
                  <a:gd name="T13" fmla="*/ 17 h 17"/>
                  <a:gd name="T14" fmla="*/ 4 w 17"/>
                  <a:gd name="T15" fmla="*/ 16 h 17"/>
                  <a:gd name="T16" fmla="*/ 1 w 17"/>
                  <a:gd name="T17" fmla="*/ 12 h 17"/>
                  <a:gd name="T18" fmla="*/ 2 w 17"/>
                  <a:gd name="T19" fmla="*/ 5 h 17"/>
                  <a:gd name="T20" fmla="*/ 4 w 17"/>
                  <a:gd name="T21" fmla="*/ 6 h 17"/>
                  <a:gd name="T22" fmla="*/ 3 w 17"/>
                  <a:gd name="T23" fmla="*/ 11 h 17"/>
                  <a:gd name="T24" fmla="*/ 6 w 17"/>
                  <a:gd name="T25" fmla="*/ 14 h 17"/>
                  <a:gd name="T26" fmla="*/ 9 w 17"/>
                  <a:gd name="T27" fmla="*/ 14 h 17"/>
                  <a:gd name="T28" fmla="*/ 13 w 17"/>
                  <a:gd name="T29" fmla="*/ 11 h 17"/>
                  <a:gd name="T30" fmla="*/ 14 w 17"/>
                  <a:gd name="T31" fmla="*/ 6 h 17"/>
                  <a:gd name="T32" fmla="*/ 11 w 17"/>
                  <a:gd name="T33" fmla="*/ 3 h 17"/>
                  <a:gd name="T34" fmla="*/ 8 w 17"/>
                  <a:gd name="T35" fmla="*/ 3 h 17"/>
                  <a:gd name="T36" fmla="*/ 4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2" y="5"/>
                    </a:moveTo>
                    <a:cubicBezTo>
                      <a:pt x="3" y="2"/>
                      <a:pt x="5" y="1"/>
                      <a:pt x="7" y="0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4" y="2"/>
                      <a:pt x="16" y="3"/>
                      <a:pt x="16" y="5"/>
                    </a:cubicBezTo>
                    <a:cubicBezTo>
                      <a:pt x="17" y="7"/>
                      <a:pt x="17" y="10"/>
                      <a:pt x="15" y="12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1" y="17"/>
                      <a:pt x="10" y="17"/>
                      <a:pt x="8" y="17"/>
                    </a:cubicBezTo>
                    <a:cubicBezTo>
                      <a:pt x="7" y="17"/>
                      <a:pt x="6" y="17"/>
                      <a:pt x="4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0" y="10"/>
                      <a:pt x="0" y="7"/>
                      <a:pt x="2" y="5"/>
                    </a:cubicBezTo>
                    <a:close/>
                    <a:moveTo>
                      <a:pt x="4" y="6"/>
                    </a:moveTo>
                    <a:cubicBezTo>
                      <a:pt x="3" y="8"/>
                      <a:pt x="3" y="10"/>
                      <a:pt x="3" y="11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7" y="15"/>
                      <a:pt x="8" y="15"/>
                      <a:pt x="9" y="14"/>
                    </a:cubicBezTo>
                    <a:cubicBezTo>
                      <a:pt x="11" y="14"/>
                      <a:pt x="12" y="13"/>
                      <a:pt x="13" y="11"/>
                    </a:cubicBezTo>
                    <a:cubicBezTo>
                      <a:pt x="14" y="9"/>
                      <a:pt x="14" y="7"/>
                      <a:pt x="14" y="6"/>
                    </a:cubicBezTo>
                    <a:cubicBezTo>
                      <a:pt x="13" y="5"/>
                      <a:pt x="13" y="4"/>
                      <a:pt x="11" y="3"/>
                    </a:cubicBezTo>
                    <a:cubicBezTo>
                      <a:pt x="10" y="2"/>
                      <a:pt x="9" y="2"/>
                      <a:pt x="8" y="3"/>
                    </a:cubicBezTo>
                    <a:cubicBezTo>
                      <a:pt x="6" y="3"/>
                      <a:pt x="5" y="4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6"/>
              <p:cNvSpPr>
                <a:spLocks noEditPoints="1"/>
              </p:cNvSpPr>
              <p:nvPr/>
            </p:nvSpPr>
            <p:spPr bwMode="auto">
              <a:xfrm>
                <a:off x="3145" y="2478"/>
                <a:ext cx="104" cy="90"/>
              </a:xfrm>
              <a:custGeom>
                <a:avLst/>
                <a:gdLst>
                  <a:gd name="T0" fmla="*/ 0 w 23"/>
                  <a:gd name="T1" fmla="*/ 19 h 20"/>
                  <a:gd name="T2" fmla="*/ 14 w 23"/>
                  <a:gd name="T3" fmla="*/ 0 h 20"/>
                  <a:gd name="T4" fmla="*/ 16 w 23"/>
                  <a:gd name="T5" fmla="*/ 2 h 20"/>
                  <a:gd name="T6" fmla="*/ 15 w 23"/>
                  <a:gd name="T7" fmla="*/ 3 h 20"/>
                  <a:gd name="T8" fmla="*/ 17 w 23"/>
                  <a:gd name="T9" fmla="*/ 3 h 20"/>
                  <a:gd name="T10" fmla="*/ 20 w 23"/>
                  <a:gd name="T11" fmla="*/ 4 h 20"/>
                  <a:gd name="T12" fmla="*/ 22 w 23"/>
                  <a:gd name="T13" fmla="*/ 7 h 20"/>
                  <a:gd name="T14" fmla="*/ 23 w 23"/>
                  <a:gd name="T15" fmla="*/ 11 h 20"/>
                  <a:gd name="T16" fmla="*/ 21 w 23"/>
                  <a:gd name="T17" fmla="*/ 15 h 20"/>
                  <a:gd name="T18" fmla="*/ 17 w 23"/>
                  <a:gd name="T19" fmla="*/ 18 h 20"/>
                  <a:gd name="T20" fmla="*/ 13 w 23"/>
                  <a:gd name="T21" fmla="*/ 19 h 20"/>
                  <a:gd name="T22" fmla="*/ 10 w 23"/>
                  <a:gd name="T23" fmla="*/ 18 h 20"/>
                  <a:gd name="T24" fmla="*/ 8 w 23"/>
                  <a:gd name="T25" fmla="*/ 16 h 20"/>
                  <a:gd name="T26" fmla="*/ 7 w 23"/>
                  <a:gd name="T27" fmla="*/ 14 h 20"/>
                  <a:gd name="T28" fmla="*/ 3 w 23"/>
                  <a:gd name="T29" fmla="*/ 20 h 20"/>
                  <a:gd name="T30" fmla="*/ 0 w 23"/>
                  <a:gd name="T31" fmla="*/ 19 h 20"/>
                  <a:gd name="T32" fmla="*/ 11 w 23"/>
                  <a:gd name="T33" fmla="*/ 8 h 20"/>
                  <a:gd name="T34" fmla="*/ 9 w 23"/>
                  <a:gd name="T35" fmla="*/ 13 h 20"/>
                  <a:gd name="T36" fmla="*/ 11 w 23"/>
                  <a:gd name="T37" fmla="*/ 16 h 20"/>
                  <a:gd name="T38" fmla="*/ 14 w 23"/>
                  <a:gd name="T39" fmla="*/ 17 h 20"/>
                  <a:gd name="T40" fmla="*/ 18 w 23"/>
                  <a:gd name="T41" fmla="*/ 14 h 20"/>
                  <a:gd name="T42" fmla="*/ 20 w 23"/>
                  <a:gd name="T43" fmla="*/ 9 h 20"/>
                  <a:gd name="T44" fmla="*/ 19 w 23"/>
                  <a:gd name="T45" fmla="*/ 6 h 20"/>
                  <a:gd name="T46" fmla="*/ 15 w 23"/>
                  <a:gd name="T47" fmla="*/ 5 h 20"/>
                  <a:gd name="T48" fmla="*/ 11 w 23"/>
                  <a:gd name="T4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0">
                    <a:moveTo>
                      <a:pt x="0" y="19"/>
                    </a:moveTo>
                    <a:lnTo>
                      <a:pt x="14" y="0"/>
                    </a:lnTo>
                    <a:lnTo>
                      <a:pt x="16" y="2"/>
                    </a:lnTo>
                    <a:lnTo>
                      <a:pt x="15" y="3"/>
                    </a:lnTo>
                    <a:cubicBezTo>
                      <a:pt x="16" y="3"/>
                      <a:pt x="17" y="3"/>
                      <a:pt x="17" y="3"/>
                    </a:cubicBezTo>
                    <a:cubicBezTo>
                      <a:pt x="18" y="3"/>
                      <a:pt x="19" y="4"/>
                      <a:pt x="20" y="4"/>
                    </a:cubicBezTo>
                    <a:cubicBezTo>
                      <a:pt x="21" y="5"/>
                      <a:pt x="22" y="6"/>
                      <a:pt x="22" y="7"/>
                    </a:cubicBezTo>
                    <a:cubicBezTo>
                      <a:pt x="23" y="9"/>
                      <a:pt x="23" y="10"/>
                      <a:pt x="23" y="11"/>
                    </a:cubicBezTo>
                    <a:cubicBezTo>
                      <a:pt x="22" y="13"/>
                      <a:pt x="22" y="14"/>
                      <a:pt x="21" y="15"/>
                    </a:cubicBezTo>
                    <a:cubicBezTo>
                      <a:pt x="20" y="17"/>
                      <a:pt x="19" y="18"/>
                      <a:pt x="17" y="18"/>
                    </a:cubicBezTo>
                    <a:cubicBezTo>
                      <a:pt x="16" y="19"/>
                      <a:pt x="15" y="19"/>
                      <a:pt x="13" y="19"/>
                    </a:cubicBezTo>
                    <a:cubicBezTo>
                      <a:pt x="12" y="19"/>
                      <a:pt x="11" y="19"/>
                      <a:pt x="10" y="18"/>
                    </a:cubicBezTo>
                    <a:cubicBezTo>
                      <a:pt x="9" y="17"/>
                      <a:pt x="8" y="17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lnTo>
                      <a:pt x="3" y="20"/>
                    </a:lnTo>
                    <a:lnTo>
                      <a:pt x="0" y="19"/>
                    </a:lnTo>
                    <a:close/>
                    <a:moveTo>
                      <a:pt x="11" y="8"/>
                    </a:moveTo>
                    <a:cubicBezTo>
                      <a:pt x="10" y="10"/>
                      <a:pt x="9" y="12"/>
                      <a:pt x="9" y="13"/>
                    </a:cubicBezTo>
                    <a:cubicBezTo>
                      <a:pt x="9" y="14"/>
                      <a:pt x="10" y="15"/>
                      <a:pt x="11" y="16"/>
                    </a:cubicBezTo>
                    <a:cubicBezTo>
                      <a:pt x="12" y="17"/>
                      <a:pt x="13" y="17"/>
                      <a:pt x="14" y="17"/>
                    </a:cubicBezTo>
                    <a:cubicBezTo>
                      <a:pt x="16" y="16"/>
                      <a:pt x="17" y="15"/>
                      <a:pt x="18" y="14"/>
                    </a:cubicBezTo>
                    <a:cubicBezTo>
                      <a:pt x="20" y="12"/>
                      <a:pt x="20" y="10"/>
                      <a:pt x="20" y="9"/>
                    </a:cubicBezTo>
                    <a:cubicBezTo>
                      <a:pt x="20" y="8"/>
                      <a:pt x="20" y="7"/>
                      <a:pt x="19" y="6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6"/>
                      <a:pt x="12" y="7"/>
                      <a:pt x="1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auto">
              <a:xfrm>
                <a:off x="3222" y="2532"/>
                <a:ext cx="116" cy="121"/>
              </a:xfrm>
              <a:custGeom>
                <a:avLst/>
                <a:gdLst>
                  <a:gd name="T0" fmla="*/ 0 w 26"/>
                  <a:gd name="T1" fmla="*/ 11 h 27"/>
                  <a:gd name="T2" fmla="*/ 13 w 26"/>
                  <a:gd name="T3" fmla="*/ 0 h 27"/>
                  <a:gd name="T4" fmla="*/ 14 w 26"/>
                  <a:gd name="T5" fmla="*/ 2 h 27"/>
                  <a:gd name="T6" fmla="*/ 12 w 26"/>
                  <a:gd name="T7" fmla="*/ 3 h 27"/>
                  <a:gd name="T8" fmla="*/ 15 w 26"/>
                  <a:gd name="T9" fmla="*/ 3 h 27"/>
                  <a:gd name="T10" fmla="*/ 18 w 26"/>
                  <a:gd name="T11" fmla="*/ 5 h 27"/>
                  <a:gd name="T12" fmla="*/ 19 w 26"/>
                  <a:gd name="T13" fmla="*/ 8 h 27"/>
                  <a:gd name="T14" fmla="*/ 19 w 26"/>
                  <a:gd name="T15" fmla="*/ 11 h 27"/>
                  <a:gd name="T16" fmla="*/ 24 w 26"/>
                  <a:gd name="T17" fmla="*/ 12 h 27"/>
                  <a:gd name="T18" fmla="*/ 26 w 26"/>
                  <a:gd name="T19" fmla="*/ 16 h 27"/>
                  <a:gd name="T20" fmla="*/ 23 w 26"/>
                  <a:gd name="T21" fmla="*/ 20 h 27"/>
                  <a:gd name="T22" fmla="*/ 15 w 26"/>
                  <a:gd name="T23" fmla="*/ 27 h 27"/>
                  <a:gd name="T24" fmla="*/ 13 w 26"/>
                  <a:gd name="T25" fmla="*/ 25 h 27"/>
                  <a:gd name="T26" fmla="*/ 21 w 26"/>
                  <a:gd name="T27" fmla="*/ 19 h 27"/>
                  <a:gd name="T28" fmla="*/ 23 w 26"/>
                  <a:gd name="T29" fmla="*/ 17 h 27"/>
                  <a:gd name="T30" fmla="*/ 23 w 26"/>
                  <a:gd name="T31" fmla="*/ 15 h 27"/>
                  <a:gd name="T32" fmla="*/ 22 w 26"/>
                  <a:gd name="T33" fmla="*/ 14 h 27"/>
                  <a:gd name="T34" fmla="*/ 19 w 26"/>
                  <a:gd name="T35" fmla="*/ 12 h 27"/>
                  <a:gd name="T36" fmla="*/ 16 w 26"/>
                  <a:gd name="T37" fmla="*/ 14 h 27"/>
                  <a:gd name="T38" fmla="*/ 8 w 26"/>
                  <a:gd name="T39" fmla="*/ 20 h 27"/>
                  <a:gd name="T40" fmla="*/ 7 w 26"/>
                  <a:gd name="T41" fmla="*/ 18 h 27"/>
                  <a:gd name="T42" fmla="*/ 15 w 26"/>
                  <a:gd name="T43" fmla="*/ 11 h 27"/>
                  <a:gd name="T44" fmla="*/ 16 w 26"/>
                  <a:gd name="T45" fmla="*/ 9 h 27"/>
                  <a:gd name="T46" fmla="*/ 16 w 26"/>
                  <a:gd name="T47" fmla="*/ 6 h 27"/>
                  <a:gd name="T48" fmla="*/ 14 w 26"/>
                  <a:gd name="T49" fmla="*/ 5 h 27"/>
                  <a:gd name="T50" fmla="*/ 11 w 26"/>
                  <a:gd name="T51" fmla="*/ 5 h 27"/>
                  <a:gd name="T52" fmla="*/ 8 w 26"/>
                  <a:gd name="T53" fmla="*/ 7 h 27"/>
                  <a:gd name="T54" fmla="*/ 2 w 26"/>
                  <a:gd name="T55" fmla="*/ 13 h 27"/>
                  <a:gd name="T56" fmla="*/ 0 w 26"/>
                  <a:gd name="T5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27">
                    <a:moveTo>
                      <a:pt x="0" y="11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2" y="3"/>
                    </a:lnTo>
                    <a:cubicBezTo>
                      <a:pt x="13" y="3"/>
                      <a:pt x="14" y="3"/>
                      <a:pt x="15" y="3"/>
                    </a:cubicBezTo>
                    <a:cubicBezTo>
                      <a:pt x="16" y="4"/>
                      <a:pt x="17" y="4"/>
                      <a:pt x="18" y="5"/>
                    </a:cubicBezTo>
                    <a:cubicBezTo>
                      <a:pt x="19" y="6"/>
                      <a:pt x="19" y="7"/>
                      <a:pt x="19" y="8"/>
                    </a:cubicBezTo>
                    <a:cubicBezTo>
                      <a:pt x="19" y="9"/>
                      <a:pt x="19" y="10"/>
                      <a:pt x="19" y="11"/>
                    </a:cubicBezTo>
                    <a:cubicBezTo>
                      <a:pt x="21" y="10"/>
                      <a:pt x="23" y="11"/>
                      <a:pt x="24" y="12"/>
                    </a:cubicBezTo>
                    <a:cubicBezTo>
                      <a:pt x="25" y="14"/>
                      <a:pt x="26" y="15"/>
                      <a:pt x="26" y="16"/>
                    </a:cubicBezTo>
                    <a:cubicBezTo>
                      <a:pt x="26" y="17"/>
                      <a:pt x="25" y="19"/>
                      <a:pt x="23" y="20"/>
                    </a:cubicBezTo>
                    <a:lnTo>
                      <a:pt x="15" y="27"/>
                    </a:lnTo>
                    <a:lnTo>
                      <a:pt x="13" y="25"/>
                    </a:lnTo>
                    <a:lnTo>
                      <a:pt x="21" y="19"/>
                    </a:lnTo>
                    <a:cubicBezTo>
                      <a:pt x="22" y="18"/>
                      <a:pt x="22" y="17"/>
                      <a:pt x="23" y="17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1" y="13"/>
                      <a:pt x="20" y="12"/>
                      <a:pt x="19" y="12"/>
                    </a:cubicBezTo>
                    <a:cubicBezTo>
                      <a:pt x="18" y="12"/>
                      <a:pt x="17" y="13"/>
                      <a:pt x="16" y="14"/>
                    </a:cubicBezTo>
                    <a:lnTo>
                      <a:pt x="8" y="20"/>
                    </a:lnTo>
                    <a:lnTo>
                      <a:pt x="7" y="18"/>
                    </a:lnTo>
                    <a:lnTo>
                      <a:pt x="15" y="11"/>
                    </a:lnTo>
                    <a:cubicBezTo>
                      <a:pt x="16" y="10"/>
                      <a:pt x="16" y="9"/>
                      <a:pt x="16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6"/>
                      <a:pt x="14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11" y="5"/>
                      <a:pt x="10" y="6"/>
                      <a:pt x="8" y="7"/>
                    </a:cubicBez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28"/>
              <p:cNvSpPr>
                <a:spLocks noEditPoints="1"/>
              </p:cNvSpPr>
              <p:nvPr/>
            </p:nvSpPr>
            <p:spPr bwMode="auto">
              <a:xfrm>
                <a:off x="3298" y="2635"/>
                <a:ext cx="81" cy="77"/>
              </a:xfrm>
              <a:custGeom>
                <a:avLst/>
                <a:gdLst>
                  <a:gd name="T0" fmla="*/ 8 w 18"/>
                  <a:gd name="T1" fmla="*/ 14 h 17"/>
                  <a:gd name="T2" fmla="*/ 9 w 18"/>
                  <a:gd name="T3" fmla="*/ 17 h 17"/>
                  <a:gd name="T4" fmla="*/ 5 w 18"/>
                  <a:gd name="T5" fmla="*/ 16 h 17"/>
                  <a:gd name="T6" fmla="*/ 1 w 18"/>
                  <a:gd name="T7" fmla="*/ 13 h 17"/>
                  <a:gd name="T8" fmla="*/ 1 w 18"/>
                  <a:gd name="T9" fmla="*/ 7 h 17"/>
                  <a:gd name="T10" fmla="*/ 5 w 18"/>
                  <a:gd name="T11" fmla="*/ 2 h 17"/>
                  <a:gd name="T12" fmla="*/ 12 w 18"/>
                  <a:gd name="T13" fmla="*/ 1 h 17"/>
                  <a:gd name="T14" fmla="*/ 17 w 18"/>
                  <a:gd name="T15" fmla="*/ 5 h 17"/>
                  <a:gd name="T16" fmla="*/ 17 w 18"/>
                  <a:gd name="T17" fmla="*/ 11 h 17"/>
                  <a:gd name="T18" fmla="*/ 13 w 18"/>
                  <a:gd name="T19" fmla="*/ 15 h 17"/>
                  <a:gd name="T20" fmla="*/ 12 w 18"/>
                  <a:gd name="T21" fmla="*/ 16 h 17"/>
                  <a:gd name="T22" fmla="*/ 6 w 18"/>
                  <a:gd name="T23" fmla="*/ 5 h 17"/>
                  <a:gd name="T24" fmla="*/ 3 w 18"/>
                  <a:gd name="T25" fmla="*/ 8 h 17"/>
                  <a:gd name="T26" fmla="*/ 3 w 18"/>
                  <a:gd name="T27" fmla="*/ 12 h 17"/>
                  <a:gd name="T28" fmla="*/ 5 w 18"/>
                  <a:gd name="T29" fmla="*/ 14 h 17"/>
                  <a:gd name="T30" fmla="*/ 8 w 18"/>
                  <a:gd name="T31" fmla="*/ 14 h 17"/>
                  <a:gd name="T32" fmla="*/ 8 w 18"/>
                  <a:gd name="T33" fmla="*/ 4 h 17"/>
                  <a:gd name="T34" fmla="*/ 13 w 18"/>
                  <a:gd name="T35" fmla="*/ 12 h 17"/>
                  <a:gd name="T36" fmla="*/ 15 w 18"/>
                  <a:gd name="T37" fmla="*/ 10 h 17"/>
                  <a:gd name="T38" fmla="*/ 15 w 18"/>
                  <a:gd name="T39" fmla="*/ 6 h 17"/>
                  <a:gd name="T40" fmla="*/ 12 w 18"/>
                  <a:gd name="T41" fmla="*/ 4 h 17"/>
                  <a:gd name="T42" fmla="*/ 8 w 18"/>
                  <a:gd name="T4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7">
                    <a:moveTo>
                      <a:pt x="8" y="14"/>
                    </a:moveTo>
                    <a:lnTo>
                      <a:pt x="9" y="17"/>
                    </a:lnTo>
                    <a:cubicBezTo>
                      <a:pt x="8" y="17"/>
                      <a:pt x="6" y="17"/>
                      <a:pt x="5" y="16"/>
                    </a:cubicBezTo>
                    <a:cubicBezTo>
                      <a:pt x="3" y="16"/>
                      <a:pt x="2" y="14"/>
                      <a:pt x="1" y="13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3" y="3"/>
                      <a:pt x="5" y="2"/>
                    </a:cubicBezTo>
                    <a:cubicBezTo>
                      <a:pt x="8" y="1"/>
                      <a:pt x="10" y="0"/>
                      <a:pt x="12" y="1"/>
                    </a:cubicBezTo>
                    <a:cubicBezTo>
                      <a:pt x="14" y="1"/>
                      <a:pt x="16" y="3"/>
                      <a:pt x="17" y="5"/>
                    </a:cubicBezTo>
                    <a:cubicBezTo>
                      <a:pt x="18" y="7"/>
                      <a:pt x="18" y="9"/>
                      <a:pt x="17" y="11"/>
                    </a:cubicBezTo>
                    <a:cubicBezTo>
                      <a:pt x="17" y="13"/>
                      <a:pt x="15" y="14"/>
                      <a:pt x="13" y="15"/>
                    </a:cubicBezTo>
                    <a:cubicBezTo>
                      <a:pt x="12" y="15"/>
                      <a:pt x="12" y="16"/>
                      <a:pt x="12" y="16"/>
                    </a:cubicBezTo>
                    <a:lnTo>
                      <a:pt x="6" y="5"/>
                    </a:lnTo>
                    <a:cubicBezTo>
                      <a:pt x="5" y="6"/>
                      <a:pt x="4" y="7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4" y="13"/>
                      <a:pt x="5" y="13"/>
                      <a:pt x="5" y="14"/>
                    </a:cubicBezTo>
                    <a:cubicBezTo>
                      <a:pt x="6" y="14"/>
                      <a:pt x="7" y="14"/>
                      <a:pt x="8" y="14"/>
                    </a:cubicBezTo>
                    <a:close/>
                    <a:moveTo>
                      <a:pt x="8" y="4"/>
                    </a:moveTo>
                    <a:lnTo>
                      <a:pt x="13" y="12"/>
                    </a:lnTo>
                    <a:cubicBezTo>
                      <a:pt x="14" y="11"/>
                      <a:pt x="15" y="10"/>
                      <a:pt x="15" y="10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3"/>
                      <a:pt x="10" y="3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auto">
              <a:xfrm>
                <a:off x="3325" y="2712"/>
                <a:ext cx="81" cy="76"/>
              </a:xfrm>
              <a:custGeom>
                <a:avLst/>
                <a:gdLst>
                  <a:gd name="T0" fmla="*/ 0 w 18"/>
                  <a:gd name="T1" fmla="*/ 3 h 17"/>
                  <a:gd name="T2" fmla="*/ 16 w 18"/>
                  <a:gd name="T3" fmla="*/ 0 h 17"/>
                  <a:gd name="T4" fmla="*/ 16 w 18"/>
                  <a:gd name="T5" fmla="*/ 2 h 17"/>
                  <a:gd name="T6" fmla="*/ 14 w 18"/>
                  <a:gd name="T7" fmla="*/ 3 h 17"/>
                  <a:gd name="T8" fmla="*/ 18 w 18"/>
                  <a:gd name="T9" fmla="*/ 7 h 17"/>
                  <a:gd name="T10" fmla="*/ 18 w 18"/>
                  <a:gd name="T11" fmla="*/ 10 h 17"/>
                  <a:gd name="T12" fmla="*/ 17 w 18"/>
                  <a:gd name="T13" fmla="*/ 12 h 17"/>
                  <a:gd name="T14" fmla="*/ 15 w 18"/>
                  <a:gd name="T15" fmla="*/ 13 h 17"/>
                  <a:gd name="T16" fmla="*/ 13 w 18"/>
                  <a:gd name="T17" fmla="*/ 14 h 17"/>
                  <a:gd name="T18" fmla="*/ 3 w 18"/>
                  <a:gd name="T19" fmla="*/ 17 h 17"/>
                  <a:gd name="T20" fmla="*/ 2 w 18"/>
                  <a:gd name="T21" fmla="*/ 14 h 17"/>
                  <a:gd name="T22" fmla="*/ 12 w 18"/>
                  <a:gd name="T23" fmla="*/ 11 h 17"/>
                  <a:gd name="T24" fmla="*/ 14 w 18"/>
                  <a:gd name="T25" fmla="*/ 10 h 17"/>
                  <a:gd name="T26" fmla="*/ 15 w 18"/>
                  <a:gd name="T27" fmla="*/ 9 h 17"/>
                  <a:gd name="T28" fmla="*/ 15 w 18"/>
                  <a:gd name="T29" fmla="*/ 7 h 17"/>
                  <a:gd name="T30" fmla="*/ 13 w 18"/>
                  <a:gd name="T31" fmla="*/ 4 h 17"/>
                  <a:gd name="T32" fmla="*/ 9 w 18"/>
                  <a:gd name="T33" fmla="*/ 4 h 17"/>
                  <a:gd name="T34" fmla="*/ 0 w 18"/>
                  <a:gd name="T35" fmla="*/ 6 h 17"/>
                  <a:gd name="T36" fmla="*/ 0 w 18"/>
                  <a:gd name="T3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3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4" y="3"/>
                    </a:lnTo>
                    <a:cubicBezTo>
                      <a:pt x="16" y="3"/>
                      <a:pt x="17" y="5"/>
                      <a:pt x="18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7" y="12"/>
                      <a:pt x="16" y="13"/>
                      <a:pt x="15" y="13"/>
                    </a:cubicBezTo>
                    <a:cubicBezTo>
                      <a:pt x="15" y="14"/>
                      <a:pt x="14" y="14"/>
                      <a:pt x="13" y="14"/>
                    </a:cubicBezTo>
                    <a:lnTo>
                      <a:pt x="3" y="17"/>
                    </a:lnTo>
                    <a:lnTo>
                      <a:pt x="2" y="14"/>
                    </a:lnTo>
                    <a:lnTo>
                      <a:pt x="12" y="11"/>
                    </a:lnTo>
                    <a:cubicBezTo>
                      <a:pt x="13" y="11"/>
                      <a:pt x="14" y="11"/>
                      <a:pt x="14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6"/>
                      <a:pt x="14" y="5"/>
                      <a:pt x="13" y="4"/>
                    </a:cubicBezTo>
                    <a:cubicBezTo>
                      <a:pt x="13" y="4"/>
                      <a:pt x="11" y="4"/>
                      <a:pt x="9" y="4"/>
                    </a:cubicBez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auto">
              <a:xfrm>
                <a:off x="3338" y="2788"/>
                <a:ext cx="99" cy="40"/>
              </a:xfrm>
              <a:custGeom>
                <a:avLst/>
                <a:gdLst>
                  <a:gd name="T0" fmla="*/ 3 w 22"/>
                  <a:gd name="T1" fmla="*/ 8 h 9"/>
                  <a:gd name="T2" fmla="*/ 0 w 22"/>
                  <a:gd name="T3" fmla="*/ 9 h 9"/>
                  <a:gd name="T4" fmla="*/ 0 w 22"/>
                  <a:gd name="T5" fmla="*/ 7 h 9"/>
                  <a:gd name="T6" fmla="*/ 0 w 22"/>
                  <a:gd name="T7" fmla="*/ 4 h 9"/>
                  <a:gd name="T8" fmla="*/ 1 w 22"/>
                  <a:gd name="T9" fmla="*/ 3 h 9"/>
                  <a:gd name="T10" fmla="*/ 5 w 22"/>
                  <a:gd name="T11" fmla="*/ 2 h 9"/>
                  <a:gd name="T12" fmla="*/ 14 w 22"/>
                  <a:gd name="T13" fmla="*/ 2 h 9"/>
                  <a:gd name="T14" fmla="*/ 14 w 22"/>
                  <a:gd name="T15" fmla="*/ 0 h 9"/>
                  <a:gd name="T16" fmla="*/ 16 w 22"/>
                  <a:gd name="T17" fmla="*/ 0 h 9"/>
                  <a:gd name="T18" fmla="*/ 16 w 22"/>
                  <a:gd name="T19" fmla="*/ 2 h 9"/>
                  <a:gd name="T20" fmla="*/ 20 w 22"/>
                  <a:gd name="T21" fmla="*/ 2 h 9"/>
                  <a:gd name="T22" fmla="*/ 22 w 22"/>
                  <a:gd name="T23" fmla="*/ 4 h 9"/>
                  <a:gd name="T24" fmla="*/ 16 w 22"/>
                  <a:gd name="T25" fmla="*/ 5 h 9"/>
                  <a:gd name="T26" fmla="*/ 17 w 22"/>
                  <a:gd name="T27" fmla="*/ 7 h 9"/>
                  <a:gd name="T28" fmla="*/ 14 w 22"/>
                  <a:gd name="T29" fmla="*/ 7 h 9"/>
                  <a:gd name="T30" fmla="*/ 14 w 22"/>
                  <a:gd name="T31" fmla="*/ 5 h 9"/>
                  <a:gd name="T32" fmla="*/ 5 w 22"/>
                  <a:gd name="T33" fmla="*/ 5 h 9"/>
                  <a:gd name="T34" fmla="*/ 3 w 22"/>
                  <a:gd name="T35" fmla="*/ 5 h 9"/>
                  <a:gd name="T36" fmla="*/ 3 w 22"/>
                  <a:gd name="T37" fmla="*/ 6 h 9"/>
                  <a:gd name="T38" fmla="*/ 2 w 22"/>
                  <a:gd name="T39" fmla="*/ 7 h 9"/>
                  <a:gd name="T40" fmla="*/ 3 w 22"/>
                  <a:gd name="T4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9">
                    <a:moveTo>
                      <a:pt x="3" y="8"/>
                    </a:moveTo>
                    <a:lnTo>
                      <a:pt x="0" y="9"/>
                    </a:ln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2" y="3"/>
                      <a:pt x="3" y="3"/>
                      <a:pt x="5" y="2"/>
                    </a:cubicBez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5" y="5"/>
                    </a:lnTo>
                    <a:cubicBezTo>
                      <a:pt x="4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2060" y="1914"/>
              <a:ext cx="1565" cy="331"/>
              <a:chOff x="2060" y="1914"/>
              <a:chExt cx="1565" cy="331"/>
            </a:xfrm>
          </p:grpSpPr>
          <p:sp>
            <p:nvSpPr>
              <p:cNvPr id="136" name="Freeform 32"/>
              <p:cNvSpPr>
                <a:spLocks/>
              </p:cNvSpPr>
              <p:nvPr/>
            </p:nvSpPr>
            <p:spPr bwMode="auto">
              <a:xfrm>
                <a:off x="2060" y="2115"/>
                <a:ext cx="112" cy="130"/>
              </a:xfrm>
              <a:custGeom>
                <a:avLst/>
                <a:gdLst>
                  <a:gd name="T0" fmla="*/ 23 w 25"/>
                  <a:gd name="T1" fmla="*/ 29 h 29"/>
                  <a:gd name="T2" fmla="*/ 0 w 25"/>
                  <a:gd name="T3" fmla="*/ 15 h 29"/>
                  <a:gd name="T4" fmla="*/ 9 w 25"/>
                  <a:gd name="T5" fmla="*/ 0 h 29"/>
                  <a:gd name="T6" fmla="*/ 12 w 25"/>
                  <a:gd name="T7" fmla="*/ 2 h 29"/>
                  <a:gd name="T8" fmla="*/ 5 w 25"/>
                  <a:gd name="T9" fmla="*/ 14 h 29"/>
                  <a:gd name="T10" fmla="*/ 12 w 25"/>
                  <a:gd name="T11" fmla="*/ 18 h 29"/>
                  <a:gd name="T12" fmla="*/ 18 w 25"/>
                  <a:gd name="T13" fmla="*/ 7 h 29"/>
                  <a:gd name="T14" fmla="*/ 21 w 25"/>
                  <a:gd name="T15" fmla="*/ 9 h 29"/>
                  <a:gd name="T16" fmla="*/ 14 w 25"/>
                  <a:gd name="T17" fmla="*/ 20 h 29"/>
                  <a:gd name="T18" fmla="*/ 25 w 25"/>
                  <a:gd name="T19" fmla="*/ 26 h 29"/>
                  <a:gd name="T20" fmla="*/ 23 w 25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9">
                    <a:moveTo>
                      <a:pt x="23" y="29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18" y="7"/>
                    </a:lnTo>
                    <a:lnTo>
                      <a:pt x="21" y="9"/>
                    </a:lnTo>
                    <a:lnTo>
                      <a:pt x="14" y="20"/>
                    </a:lnTo>
                    <a:lnTo>
                      <a:pt x="25" y="26"/>
                    </a:lnTo>
                    <a:lnTo>
                      <a:pt x="2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33"/>
              <p:cNvSpPr>
                <a:spLocks noEditPoints="1"/>
              </p:cNvSpPr>
              <p:nvPr/>
            </p:nvSpPr>
            <p:spPr bwMode="auto">
              <a:xfrm>
                <a:off x="2167" y="2080"/>
                <a:ext cx="99" cy="94"/>
              </a:xfrm>
              <a:custGeom>
                <a:avLst/>
                <a:gdLst>
                  <a:gd name="T0" fmla="*/ 18 w 22"/>
                  <a:gd name="T1" fmla="*/ 13 h 21"/>
                  <a:gd name="T2" fmla="*/ 16 w 22"/>
                  <a:gd name="T3" fmla="*/ 17 h 21"/>
                  <a:gd name="T4" fmla="*/ 13 w 22"/>
                  <a:gd name="T5" fmla="*/ 19 h 21"/>
                  <a:gd name="T6" fmla="*/ 8 w 22"/>
                  <a:gd name="T7" fmla="*/ 21 h 21"/>
                  <a:gd name="T8" fmla="*/ 5 w 22"/>
                  <a:gd name="T9" fmla="*/ 19 h 21"/>
                  <a:gd name="T10" fmla="*/ 4 w 22"/>
                  <a:gd name="T11" fmla="*/ 16 h 21"/>
                  <a:gd name="T12" fmla="*/ 4 w 22"/>
                  <a:gd name="T13" fmla="*/ 14 h 21"/>
                  <a:gd name="T14" fmla="*/ 6 w 22"/>
                  <a:gd name="T15" fmla="*/ 11 h 21"/>
                  <a:gd name="T16" fmla="*/ 8 w 22"/>
                  <a:gd name="T17" fmla="*/ 9 h 21"/>
                  <a:gd name="T18" fmla="*/ 12 w 22"/>
                  <a:gd name="T19" fmla="*/ 5 h 21"/>
                  <a:gd name="T20" fmla="*/ 11 w 22"/>
                  <a:gd name="T21" fmla="*/ 5 h 21"/>
                  <a:gd name="T22" fmla="*/ 9 w 22"/>
                  <a:gd name="T23" fmla="*/ 3 h 21"/>
                  <a:gd name="T24" fmla="*/ 6 w 22"/>
                  <a:gd name="T25" fmla="*/ 4 h 21"/>
                  <a:gd name="T26" fmla="*/ 3 w 22"/>
                  <a:gd name="T27" fmla="*/ 7 h 21"/>
                  <a:gd name="T28" fmla="*/ 3 w 22"/>
                  <a:gd name="T29" fmla="*/ 10 h 21"/>
                  <a:gd name="T30" fmla="*/ 1 w 22"/>
                  <a:gd name="T31" fmla="*/ 11 h 21"/>
                  <a:gd name="T32" fmla="*/ 0 w 22"/>
                  <a:gd name="T33" fmla="*/ 8 h 21"/>
                  <a:gd name="T34" fmla="*/ 1 w 22"/>
                  <a:gd name="T35" fmla="*/ 4 h 21"/>
                  <a:gd name="T36" fmla="*/ 4 w 22"/>
                  <a:gd name="T37" fmla="*/ 2 h 21"/>
                  <a:gd name="T38" fmla="*/ 8 w 22"/>
                  <a:gd name="T39" fmla="*/ 0 h 21"/>
                  <a:gd name="T40" fmla="*/ 11 w 22"/>
                  <a:gd name="T41" fmla="*/ 0 h 21"/>
                  <a:gd name="T42" fmla="*/ 13 w 22"/>
                  <a:gd name="T43" fmla="*/ 1 h 21"/>
                  <a:gd name="T44" fmla="*/ 15 w 22"/>
                  <a:gd name="T45" fmla="*/ 3 h 21"/>
                  <a:gd name="T46" fmla="*/ 17 w 22"/>
                  <a:gd name="T47" fmla="*/ 7 h 21"/>
                  <a:gd name="T48" fmla="*/ 20 w 22"/>
                  <a:gd name="T49" fmla="*/ 12 h 21"/>
                  <a:gd name="T50" fmla="*/ 22 w 22"/>
                  <a:gd name="T51" fmla="*/ 13 h 21"/>
                  <a:gd name="T52" fmla="*/ 19 w 22"/>
                  <a:gd name="T53" fmla="*/ 15 h 21"/>
                  <a:gd name="T54" fmla="*/ 18 w 22"/>
                  <a:gd name="T55" fmla="*/ 13 h 21"/>
                  <a:gd name="T56" fmla="*/ 13 w 22"/>
                  <a:gd name="T57" fmla="*/ 7 h 21"/>
                  <a:gd name="T58" fmla="*/ 10 w 22"/>
                  <a:gd name="T59" fmla="*/ 11 h 21"/>
                  <a:gd name="T60" fmla="*/ 8 w 22"/>
                  <a:gd name="T61" fmla="*/ 13 h 21"/>
                  <a:gd name="T62" fmla="*/ 7 w 22"/>
                  <a:gd name="T63" fmla="*/ 15 h 21"/>
                  <a:gd name="T64" fmla="*/ 8 w 22"/>
                  <a:gd name="T65" fmla="*/ 17 h 21"/>
                  <a:gd name="T66" fmla="*/ 10 w 22"/>
                  <a:gd name="T67" fmla="*/ 18 h 21"/>
                  <a:gd name="T68" fmla="*/ 13 w 22"/>
                  <a:gd name="T69" fmla="*/ 17 h 21"/>
                  <a:gd name="T70" fmla="*/ 15 w 22"/>
                  <a:gd name="T71" fmla="*/ 14 h 21"/>
                  <a:gd name="T72" fmla="*/ 15 w 22"/>
                  <a:gd name="T73" fmla="*/ 11 h 21"/>
                  <a:gd name="T74" fmla="*/ 14 w 22"/>
                  <a:gd name="T75" fmla="*/ 8 h 21"/>
                  <a:gd name="T76" fmla="*/ 13 w 22"/>
                  <a:gd name="T77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" h="21">
                    <a:moveTo>
                      <a:pt x="18" y="13"/>
                    </a:moveTo>
                    <a:cubicBezTo>
                      <a:pt x="17" y="15"/>
                      <a:pt x="17" y="16"/>
                      <a:pt x="16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7" y="21"/>
                      <a:pt x="6" y="20"/>
                      <a:pt x="5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5" y="13"/>
                      <a:pt x="5" y="12"/>
                      <a:pt x="6" y="11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10" y="8"/>
                      <a:pt x="11" y="6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8"/>
                      <a:pt x="3" y="10"/>
                    </a:cubicBezTo>
                    <a:lnTo>
                      <a:pt x="1" y="11"/>
                    </a:ln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1"/>
                      <a:pt x="14" y="2"/>
                      <a:pt x="15" y="3"/>
                    </a:cubicBezTo>
                    <a:lnTo>
                      <a:pt x="17" y="7"/>
                    </a:lnTo>
                    <a:cubicBezTo>
                      <a:pt x="19" y="9"/>
                      <a:pt x="20" y="11"/>
                      <a:pt x="20" y="12"/>
                    </a:cubicBezTo>
                    <a:cubicBezTo>
                      <a:pt x="21" y="12"/>
                      <a:pt x="21" y="13"/>
                      <a:pt x="22" y="13"/>
                    </a:cubicBezTo>
                    <a:lnTo>
                      <a:pt x="19" y="15"/>
                    </a:lnTo>
                    <a:cubicBezTo>
                      <a:pt x="19" y="15"/>
                      <a:pt x="18" y="14"/>
                      <a:pt x="18" y="13"/>
                    </a:cubicBezTo>
                    <a:close/>
                    <a:moveTo>
                      <a:pt x="13" y="7"/>
                    </a:moveTo>
                    <a:cubicBezTo>
                      <a:pt x="13" y="9"/>
                      <a:pt x="11" y="10"/>
                      <a:pt x="10" y="11"/>
                    </a:cubicBezTo>
                    <a:cubicBezTo>
                      <a:pt x="9" y="12"/>
                      <a:pt x="8" y="13"/>
                      <a:pt x="8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1" y="18"/>
                      <a:pt x="12" y="18"/>
                      <a:pt x="13" y="17"/>
                    </a:cubicBezTo>
                    <a:cubicBezTo>
                      <a:pt x="14" y="16"/>
                      <a:pt x="14" y="15"/>
                      <a:pt x="15" y="14"/>
                    </a:cubicBezTo>
                    <a:cubicBezTo>
                      <a:pt x="15" y="13"/>
                      <a:pt x="16" y="12"/>
                      <a:pt x="15" y="11"/>
                    </a:cubicBezTo>
                    <a:cubicBezTo>
                      <a:pt x="15" y="11"/>
                      <a:pt x="15" y="10"/>
                      <a:pt x="14" y="8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34"/>
              <p:cNvSpPr>
                <a:spLocks/>
              </p:cNvSpPr>
              <p:nvPr/>
            </p:nvSpPr>
            <p:spPr bwMode="auto">
              <a:xfrm>
                <a:off x="2243" y="2017"/>
                <a:ext cx="140" cy="116"/>
              </a:xfrm>
              <a:custGeom>
                <a:avLst/>
                <a:gdLst>
                  <a:gd name="T0" fmla="*/ 7 w 31"/>
                  <a:gd name="T1" fmla="*/ 26 h 26"/>
                  <a:gd name="T2" fmla="*/ 0 w 31"/>
                  <a:gd name="T3" fmla="*/ 8 h 26"/>
                  <a:gd name="T4" fmla="*/ 3 w 31"/>
                  <a:gd name="T5" fmla="*/ 7 h 26"/>
                  <a:gd name="T6" fmla="*/ 4 w 31"/>
                  <a:gd name="T7" fmla="*/ 10 h 26"/>
                  <a:gd name="T8" fmla="*/ 5 w 31"/>
                  <a:gd name="T9" fmla="*/ 7 h 26"/>
                  <a:gd name="T10" fmla="*/ 8 w 31"/>
                  <a:gd name="T11" fmla="*/ 5 h 26"/>
                  <a:gd name="T12" fmla="*/ 11 w 31"/>
                  <a:gd name="T13" fmla="*/ 4 h 26"/>
                  <a:gd name="T14" fmla="*/ 14 w 31"/>
                  <a:gd name="T15" fmla="*/ 6 h 26"/>
                  <a:gd name="T16" fmla="*/ 18 w 31"/>
                  <a:gd name="T17" fmla="*/ 1 h 26"/>
                  <a:gd name="T18" fmla="*/ 23 w 31"/>
                  <a:gd name="T19" fmla="*/ 1 h 26"/>
                  <a:gd name="T20" fmla="*/ 26 w 31"/>
                  <a:gd name="T21" fmla="*/ 5 h 26"/>
                  <a:gd name="T22" fmla="*/ 31 w 31"/>
                  <a:gd name="T23" fmla="*/ 17 h 26"/>
                  <a:gd name="T24" fmla="*/ 28 w 31"/>
                  <a:gd name="T25" fmla="*/ 18 h 26"/>
                  <a:gd name="T26" fmla="*/ 23 w 31"/>
                  <a:gd name="T27" fmla="*/ 7 h 26"/>
                  <a:gd name="T28" fmla="*/ 22 w 31"/>
                  <a:gd name="T29" fmla="*/ 4 h 26"/>
                  <a:gd name="T30" fmla="*/ 21 w 31"/>
                  <a:gd name="T31" fmla="*/ 3 h 26"/>
                  <a:gd name="T32" fmla="*/ 19 w 31"/>
                  <a:gd name="T33" fmla="*/ 4 h 26"/>
                  <a:gd name="T34" fmla="*/ 16 w 31"/>
                  <a:gd name="T35" fmla="*/ 6 h 26"/>
                  <a:gd name="T36" fmla="*/ 16 w 31"/>
                  <a:gd name="T37" fmla="*/ 11 h 26"/>
                  <a:gd name="T38" fmla="*/ 20 w 31"/>
                  <a:gd name="T39" fmla="*/ 21 h 26"/>
                  <a:gd name="T40" fmla="*/ 17 w 31"/>
                  <a:gd name="T41" fmla="*/ 22 h 26"/>
                  <a:gd name="T42" fmla="*/ 13 w 31"/>
                  <a:gd name="T43" fmla="*/ 10 h 26"/>
                  <a:gd name="T44" fmla="*/ 11 w 31"/>
                  <a:gd name="T45" fmla="*/ 8 h 26"/>
                  <a:gd name="T46" fmla="*/ 8 w 31"/>
                  <a:gd name="T47" fmla="*/ 8 h 26"/>
                  <a:gd name="T48" fmla="*/ 6 w 31"/>
                  <a:gd name="T49" fmla="*/ 9 h 26"/>
                  <a:gd name="T50" fmla="*/ 5 w 31"/>
                  <a:gd name="T51" fmla="*/ 12 h 26"/>
                  <a:gd name="T52" fmla="*/ 6 w 31"/>
                  <a:gd name="T53" fmla="*/ 16 h 26"/>
                  <a:gd name="T54" fmla="*/ 10 w 31"/>
                  <a:gd name="T55" fmla="*/ 25 h 26"/>
                  <a:gd name="T56" fmla="*/ 7 w 31"/>
                  <a:gd name="T5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26">
                    <a:moveTo>
                      <a:pt x="7" y="26"/>
                    </a:moveTo>
                    <a:lnTo>
                      <a:pt x="0" y="8"/>
                    </a:lnTo>
                    <a:lnTo>
                      <a:pt x="3" y="7"/>
                    </a:lnTo>
                    <a:lnTo>
                      <a:pt x="4" y="10"/>
                    </a:lnTo>
                    <a:cubicBezTo>
                      <a:pt x="4" y="9"/>
                      <a:pt x="4" y="8"/>
                      <a:pt x="5" y="7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2" y="5"/>
                      <a:pt x="13" y="5"/>
                      <a:pt x="14" y="6"/>
                    </a:cubicBezTo>
                    <a:cubicBezTo>
                      <a:pt x="15" y="3"/>
                      <a:pt x="16" y="2"/>
                      <a:pt x="18" y="1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4" y="1"/>
                      <a:pt x="25" y="3"/>
                      <a:pt x="26" y="5"/>
                    </a:cubicBezTo>
                    <a:lnTo>
                      <a:pt x="31" y="17"/>
                    </a:lnTo>
                    <a:lnTo>
                      <a:pt x="28" y="18"/>
                    </a:lnTo>
                    <a:lnTo>
                      <a:pt x="23" y="7"/>
                    </a:lnTo>
                    <a:cubicBezTo>
                      <a:pt x="23" y="6"/>
                      <a:pt x="23" y="5"/>
                      <a:pt x="22" y="4"/>
                    </a:cubicBezTo>
                    <a:cubicBezTo>
                      <a:pt x="22" y="4"/>
                      <a:pt x="21" y="4"/>
                      <a:pt x="21" y="3"/>
                    </a:cubicBezTo>
                    <a:cubicBezTo>
                      <a:pt x="20" y="3"/>
                      <a:pt x="19" y="3"/>
                      <a:pt x="19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6" y="7"/>
                      <a:pt x="16" y="9"/>
                      <a:pt x="16" y="11"/>
                    </a:cubicBezTo>
                    <a:lnTo>
                      <a:pt x="20" y="21"/>
                    </a:lnTo>
                    <a:lnTo>
                      <a:pt x="17" y="22"/>
                    </a:lnTo>
                    <a:lnTo>
                      <a:pt x="13" y="10"/>
                    </a:lnTo>
                    <a:cubicBezTo>
                      <a:pt x="12" y="9"/>
                      <a:pt x="12" y="8"/>
                      <a:pt x="11" y="8"/>
                    </a:cubicBezTo>
                    <a:cubicBezTo>
                      <a:pt x="10" y="7"/>
                      <a:pt x="9" y="7"/>
                      <a:pt x="8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10"/>
                      <a:pt x="5" y="11"/>
                      <a:pt x="5" y="12"/>
                    </a:cubicBezTo>
                    <a:cubicBezTo>
                      <a:pt x="5" y="13"/>
                      <a:pt x="6" y="14"/>
                      <a:pt x="6" y="16"/>
                    </a:cubicBezTo>
                    <a:lnTo>
                      <a:pt x="10" y="25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35"/>
              <p:cNvSpPr>
                <a:spLocks noEditPoints="1"/>
              </p:cNvSpPr>
              <p:nvPr/>
            </p:nvSpPr>
            <p:spPr bwMode="auto">
              <a:xfrm>
                <a:off x="2365" y="1972"/>
                <a:ext cx="49" cy="117"/>
              </a:xfrm>
              <a:custGeom>
                <a:avLst/>
                <a:gdLst>
                  <a:gd name="T0" fmla="*/ 1 w 11"/>
                  <a:gd name="T1" fmla="*/ 4 h 26"/>
                  <a:gd name="T2" fmla="*/ 0 w 11"/>
                  <a:gd name="T3" fmla="*/ 1 h 26"/>
                  <a:gd name="T4" fmla="*/ 3 w 11"/>
                  <a:gd name="T5" fmla="*/ 0 h 26"/>
                  <a:gd name="T6" fmla="*/ 4 w 11"/>
                  <a:gd name="T7" fmla="*/ 4 h 26"/>
                  <a:gd name="T8" fmla="*/ 1 w 11"/>
                  <a:gd name="T9" fmla="*/ 4 h 26"/>
                  <a:gd name="T10" fmla="*/ 8 w 11"/>
                  <a:gd name="T11" fmla="*/ 26 h 26"/>
                  <a:gd name="T12" fmla="*/ 2 w 11"/>
                  <a:gd name="T13" fmla="*/ 8 h 26"/>
                  <a:gd name="T14" fmla="*/ 5 w 11"/>
                  <a:gd name="T15" fmla="*/ 7 h 26"/>
                  <a:gd name="T16" fmla="*/ 11 w 11"/>
                  <a:gd name="T17" fmla="*/ 25 h 26"/>
                  <a:gd name="T18" fmla="*/ 8 w 11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6">
                    <a:moveTo>
                      <a:pt x="1" y="4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1" y="4"/>
                    </a:lnTo>
                    <a:close/>
                    <a:moveTo>
                      <a:pt x="8" y="26"/>
                    </a:moveTo>
                    <a:lnTo>
                      <a:pt x="2" y="8"/>
                    </a:lnTo>
                    <a:lnTo>
                      <a:pt x="5" y="7"/>
                    </a:lnTo>
                    <a:lnTo>
                      <a:pt x="11" y="25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6"/>
              <p:cNvSpPr>
                <a:spLocks/>
              </p:cNvSpPr>
              <p:nvPr/>
            </p:nvSpPr>
            <p:spPr bwMode="auto">
              <a:xfrm>
                <a:off x="2405" y="1963"/>
                <a:ext cx="40" cy="117"/>
              </a:xfrm>
              <a:custGeom>
                <a:avLst/>
                <a:gdLst>
                  <a:gd name="T0" fmla="*/ 6 w 9"/>
                  <a:gd name="T1" fmla="*/ 26 h 26"/>
                  <a:gd name="T2" fmla="*/ 0 w 9"/>
                  <a:gd name="T3" fmla="*/ 1 h 26"/>
                  <a:gd name="T4" fmla="*/ 3 w 9"/>
                  <a:gd name="T5" fmla="*/ 0 h 26"/>
                  <a:gd name="T6" fmla="*/ 9 w 9"/>
                  <a:gd name="T7" fmla="*/ 25 h 26"/>
                  <a:gd name="T8" fmla="*/ 6 w 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">
                    <a:moveTo>
                      <a:pt x="6" y="26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9" y="25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7"/>
              <p:cNvSpPr>
                <a:spLocks/>
              </p:cNvSpPr>
              <p:nvPr/>
            </p:nvSpPr>
            <p:spPr bwMode="auto">
              <a:xfrm>
                <a:off x="2441" y="1972"/>
                <a:ext cx="76" cy="130"/>
              </a:xfrm>
              <a:custGeom>
                <a:avLst/>
                <a:gdLst>
                  <a:gd name="T0" fmla="*/ 7 w 17"/>
                  <a:gd name="T1" fmla="*/ 29 h 29"/>
                  <a:gd name="T2" fmla="*/ 6 w 17"/>
                  <a:gd name="T3" fmla="*/ 26 h 29"/>
                  <a:gd name="T4" fmla="*/ 8 w 17"/>
                  <a:gd name="T5" fmla="*/ 26 h 29"/>
                  <a:gd name="T6" fmla="*/ 9 w 17"/>
                  <a:gd name="T7" fmla="*/ 26 h 29"/>
                  <a:gd name="T8" fmla="*/ 10 w 17"/>
                  <a:gd name="T9" fmla="*/ 25 h 29"/>
                  <a:gd name="T10" fmla="*/ 11 w 17"/>
                  <a:gd name="T11" fmla="*/ 22 h 29"/>
                  <a:gd name="T12" fmla="*/ 11 w 17"/>
                  <a:gd name="T13" fmla="*/ 21 h 29"/>
                  <a:gd name="T14" fmla="*/ 0 w 17"/>
                  <a:gd name="T15" fmla="*/ 4 h 29"/>
                  <a:gd name="T16" fmla="*/ 3 w 17"/>
                  <a:gd name="T17" fmla="*/ 3 h 29"/>
                  <a:gd name="T18" fmla="*/ 9 w 17"/>
                  <a:gd name="T19" fmla="*/ 13 h 29"/>
                  <a:gd name="T20" fmla="*/ 12 w 17"/>
                  <a:gd name="T21" fmla="*/ 17 h 29"/>
                  <a:gd name="T22" fmla="*/ 12 w 17"/>
                  <a:gd name="T23" fmla="*/ 13 h 29"/>
                  <a:gd name="T24" fmla="*/ 14 w 17"/>
                  <a:gd name="T25" fmla="*/ 1 h 29"/>
                  <a:gd name="T26" fmla="*/ 17 w 17"/>
                  <a:gd name="T27" fmla="*/ 0 h 29"/>
                  <a:gd name="T28" fmla="*/ 14 w 17"/>
                  <a:gd name="T29" fmla="*/ 21 h 29"/>
                  <a:gd name="T30" fmla="*/ 13 w 17"/>
                  <a:gd name="T31" fmla="*/ 25 h 29"/>
                  <a:gd name="T32" fmla="*/ 11 w 17"/>
                  <a:gd name="T33" fmla="*/ 28 h 29"/>
                  <a:gd name="T34" fmla="*/ 9 w 17"/>
                  <a:gd name="T35" fmla="*/ 29 h 29"/>
                  <a:gd name="T36" fmla="*/ 7 w 17"/>
                  <a:gd name="T3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29">
                    <a:moveTo>
                      <a:pt x="7" y="29"/>
                    </a:moveTo>
                    <a:lnTo>
                      <a:pt x="6" y="26"/>
                    </a:lnTo>
                    <a:cubicBezTo>
                      <a:pt x="7" y="27"/>
                      <a:pt x="7" y="26"/>
                      <a:pt x="8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0" y="23"/>
                      <a:pt x="11" y="22"/>
                    </a:cubicBezTo>
                    <a:cubicBezTo>
                      <a:pt x="11" y="22"/>
                      <a:pt x="11" y="22"/>
                      <a:pt x="11" y="21"/>
                    </a:cubicBezTo>
                    <a:lnTo>
                      <a:pt x="0" y="4"/>
                    </a:lnTo>
                    <a:lnTo>
                      <a:pt x="3" y="3"/>
                    </a:lnTo>
                    <a:lnTo>
                      <a:pt x="9" y="13"/>
                    </a:lnTo>
                    <a:cubicBezTo>
                      <a:pt x="10" y="15"/>
                      <a:pt x="11" y="16"/>
                      <a:pt x="12" y="17"/>
                    </a:cubicBezTo>
                    <a:cubicBezTo>
                      <a:pt x="12" y="16"/>
                      <a:pt x="12" y="14"/>
                      <a:pt x="12" y="13"/>
                    </a:cubicBezTo>
                    <a:lnTo>
                      <a:pt x="14" y="1"/>
                    </a:lnTo>
                    <a:lnTo>
                      <a:pt x="17" y="0"/>
                    </a:lnTo>
                    <a:lnTo>
                      <a:pt x="14" y="21"/>
                    </a:lnTo>
                    <a:cubicBezTo>
                      <a:pt x="13" y="23"/>
                      <a:pt x="13" y="25"/>
                      <a:pt x="13" y="25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8" y="29"/>
                      <a:pt x="7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8"/>
              <p:cNvSpPr>
                <a:spLocks noEditPoints="1"/>
              </p:cNvSpPr>
              <p:nvPr/>
            </p:nvSpPr>
            <p:spPr bwMode="auto">
              <a:xfrm>
                <a:off x="2576" y="1959"/>
                <a:ext cx="85" cy="89"/>
              </a:xfrm>
              <a:custGeom>
                <a:avLst/>
                <a:gdLst>
                  <a:gd name="T0" fmla="*/ 15 w 19"/>
                  <a:gd name="T1" fmla="*/ 17 h 20"/>
                  <a:gd name="T2" fmla="*/ 11 w 19"/>
                  <a:gd name="T3" fmla="*/ 19 h 20"/>
                  <a:gd name="T4" fmla="*/ 8 w 19"/>
                  <a:gd name="T5" fmla="*/ 20 h 20"/>
                  <a:gd name="T6" fmla="*/ 3 w 19"/>
                  <a:gd name="T7" fmla="*/ 19 h 20"/>
                  <a:gd name="T8" fmla="*/ 1 w 19"/>
                  <a:gd name="T9" fmla="*/ 15 h 20"/>
                  <a:gd name="T10" fmla="*/ 1 w 19"/>
                  <a:gd name="T11" fmla="*/ 13 h 20"/>
                  <a:gd name="T12" fmla="*/ 3 w 19"/>
                  <a:gd name="T13" fmla="*/ 11 h 20"/>
                  <a:gd name="T14" fmla="*/ 5 w 19"/>
                  <a:gd name="T15" fmla="*/ 10 h 20"/>
                  <a:gd name="T16" fmla="*/ 8 w 19"/>
                  <a:gd name="T17" fmla="*/ 9 h 20"/>
                  <a:gd name="T18" fmla="*/ 13 w 19"/>
                  <a:gd name="T19" fmla="*/ 7 h 20"/>
                  <a:gd name="T20" fmla="*/ 13 w 19"/>
                  <a:gd name="T21" fmla="*/ 6 h 20"/>
                  <a:gd name="T22" fmla="*/ 12 w 19"/>
                  <a:gd name="T23" fmla="*/ 3 h 20"/>
                  <a:gd name="T24" fmla="*/ 8 w 19"/>
                  <a:gd name="T25" fmla="*/ 3 h 20"/>
                  <a:gd name="T26" fmla="*/ 5 w 19"/>
                  <a:gd name="T27" fmla="*/ 4 h 20"/>
                  <a:gd name="T28" fmla="*/ 4 w 19"/>
                  <a:gd name="T29" fmla="*/ 7 h 20"/>
                  <a:gd name="T30" fmla="*/ 0 w 19"/>
                  <a:gd name="T31" fmla="*/ 7 h 20"/>
                  <a:gd name="T32" fmla="*/ 1 w 19"/>
                  <a:gd name="T33" fmla="*/ 3 h 20"/>
                  <a:gd name="T34" fmla="*/ 4 w 19"/>
                  <a:gd name="T35" fmla="*/ 1 h 20"/>
                  <a:gd name="T36" fmla="*/ 8 w 19"/>
                  <a:gd name="T37" fmla="*/ 0 h 20"/>
                  <a:gd name="T38" fmla="*/ 12 w 19"/>
                  <a:gd name="T39" fmla="*/ 0 h 20"/>
                  <a:gd name="T40" fmla="*/ 15 w 19"/>
                  <a:gd name="T41" fmla="*/ 1 h 20"/>
                  <a:gd name="T42" fmla="*/ 16 w 19"/>
                  <a:gd name="T43" fmla="*/ 3 h 20"/>
                  <a:gd name="T44" fmla="*/ 16 w 19"/>
                  <a:gd name="T45" fmla="*/ 6 h 20"/>
                  <a:gd name="T46" fmla="*/ 17 w 19"/>
                  <a:gd name="T47" fmla="*/ 11 h 20"/>
                  <a:gd name="T48" fmla="*/ 18 w 19"/>
                  <a:gd name="T49" fmla="*/ 16 h 20"/>
                  <a:gd name="T50" fmla="*/ 19 w 19"/>
                  <a:gd name="T51" fmla="*/ 18 h 20"/>
                  <a:gd name="T52" fmla="*/ 16 w 19"/>
                  <a:gd name="T53" fmla="*/ 19 h 20"/>
                  <a:gd name="T54" fmla="*/ 15 w 19"/>
                  <a:gd name="T55" fmla="*/ 17 h 20"/>
                  <a:gd name="T56" fmla="*/ 13 w 19"/>
                  <a:gd name="T57" fmla="*/ 9 h 20"/>
                  <a:gd name="T58" fmla="*/ 8 w 19"/>
                  <a:gd name="T59" fmla="*/ 11 h 20"/>
                  <a:gd name="T60" fmla="*/ 6 w 19"/>
                  <a:gd name="T61" fmla="*/ 12 h 20"/>
                  <a:gd name="T62" fmla="*/ 5 w 19"/>
                  <a:gd name="T63" fmla="*/ 13 h 20"/>
                  <a:gd name="T64" fmla="*/ 4 w 19"/>
                  <a:gd name="T65" fmla="*/ 15 h 20"/>
                  <a:gd name="T66" fmla="*/ 6 w 19"/>
                  <a:gd name="T67" fmla="*/ 17 h 20"/>
                  <a:gd name="T68" fmla="*/ 8 w 19"/>
                  <a:gd name="T69" fmla="*/ 18 h 20"/>
                  <a:gd name="T70" fmla="*/ 12 w 19"/>
                  <a:gd name="T71" fmla="*/ 16 h 20"/>
                  <a:gd name="T72" fmla="*/ 13 w 19"/>
                  <a:gd name="T73" fmla="*/ 14 h 20"/>
                  <a:gd name="T74" fmla="*/ 14 w 19"/>
                  <a:gd name="T75" fmla="*/ 11 h 20"/>
                  <a:gd name="T76" fmla="*/ 13 w 19"/>
                  <a:gd name="T7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0">
                    <a:moveTo>
                      <a:pt x="15" y="17"/>
                    </a:moveTo>
                    <a:cubicBezTo>
                      <a:pt x="14" y="18"/>
                      <a:pt x="12" y="19"/>
                      <a:pt x="11" y="19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6" y="20"/>
                      <a:pt x="4" y="20"/>
                      <a:pt x="3" y="19"/>
                    </a:cubicBezTo>
                    <a:cubicBezTo>
                      <a:pt x="2" y="18"/>
                      <a:pt x="1" y="17"/>
                      <a:pt x="1" y="15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2" y="12"/>
                      <a:pt x="2" y="11"/>
                      <a:pt x="3" y="11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6" y="9"/>
                      <a:pt x="8" y="9"/>
                    </a:cubicBezTo>
                    <a:cubicBezTo>
                      <a:pt x="10" y="8"/>
                      <a:pt x="12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1" y="3"/>
                      <a:pt x="10" y="3"/>
                      <a:pt x="8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lnTo>
                      <a:pt x="0" y="7"/>
                    </a:lnTo>
                    <a:cubicBezTo>
                      <a:pt x="1" y="6"/>
                      <a:pt x="1" y="4"/>
                      <a:pt x="1" y="3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5" y="2"/>
                      <a:pt x="16" y="3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lnTo>
                      <a:pt x="17" y="11"/>
                    </a:lnTo>
                    <a:cubicBezTo>
                      <a:pt x="17" y="14"/>
                      <a:pt x="18" y="15"/>
                      <a:pt x="18" y="16"/>
                    </a:cubicBezTo>
                    <a:cubicBezTo>
                      <a:pt x="18" y="17"/>
                      <a:pt x="18" y="18"/>
                      <a:pt x="19" y="18"/>
                    </a:cubicBezTo>
                    <a:lnTo>
                      <a:pt x="16" y="19"/>
                    </a:lnTo>
                    <a:cubicBezTo>
                      <a:pt x="15" y="18"/>
                      <a:pt x="15" y="17"/>
                      <a:pt x="15" y="17"/>
                    </a:cubicBezTo>
                    <a:close/>
                    <a:moveTo>
                      <a:pt x="13" y="9"/>
                    </a:moveTo>
                    <a:cubicBezTo>
                      <a:pt x="12" y="10"/>
                      <a:pt x="11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4" y="16"/>
                      <a:pt x="5" y="16"/>
                      <a:pt x="6" y="17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3" y="16"/>
                      <a:pt x="13" y="15"/>
                      <a:pt x="13" y="14"/>
                    </a:cubicBezTo>
                    <a:cubicBezTo>
                      <a:pt x="14" y="13"/>
                      <a:pt x="14" y="12"/>
                      <a:pt x="14" y="11"/>
                    </a:cubicBez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39"/>
              <p:cNvSpPr>
                <a:spLocks/>
              </p:cNvSpPr>
              <p:nvPr/>
            </p:nvSpPr>
            <p:spPr bwMode="auto">
              <a:xfrm>
                <a:off x="2670" y="1950"/>
                <a:ext cx="76" cy="89"/>
              </a:xfrm>
              <a:custGeom>
                <a:avLst/>
                <a:gdLst>
                  <a:gd name="T0" fmla="*/ 1 w 17"/>
                  <a:gd name="T1" fmla="*/ 20 h 20"/>
                  <a:gd name="T2" fmla="*/ 0 w 17"/>
                  <a:gd name="T3" fmla="*/ 1 h 20"/>
                  <a:gd name="T4" fmla="*/ 3 w 17"/>
                  <a:gd name="T5" fmla="*/ 1 h 20"/>
                  <a:gd name="T6" fmla="*/ 3 w 17"/>
                  <a:gd name="T7" fmla="*/ 4 h 20"/>
                  <a:gd name="T8" fmla="*/ 9 w 17"/>
                  <a:gd name="T9" fmla="*/ 0 h 20"/>
                  <a:gd name="T10" fmla="*/ 12 w 17"/>
                  <a:gd name="T11" fmla="*/ 1 h 20"/>
                  <a:gd name="T12" fmla="*/ 14 w 17"/>
                  <a:gd name="T13" fmla="*/ 2 h 20"/>
                  <a:gd name="T14" fmla="*/ 15 w 17"/>
                  <a:gd name="T15" fmla="*/ 4 h 20"/>
                  <a:gd name="T16" fmla="*/ 16 w 17"/>
                  <a:gd name="T17" fmla="*/ 7 h 20"/>
                  <a:gd name="T18" fmla="*/ 17 w 17"/>
                  <a:gd name="T19" fmla="*/ 19 h 20"/>
                  <a:gd name="T20" fmla="*/ 13 w 17"/>
                  <a:gd name="T21" fmla="*/ 19 h 20"/>
                  <a:gd name="T22" fmla="*/ 13 w 17"/>
                  <a:gd name="T23" fmla="*/ 8 h 20"/>
                  <a:gd name="T24" fmla="*/ 12 w 17"/>
                  <a:gd name="T25" fmla="*/ 5 h 20"/>
                  <a:gd name="T26" fmla="*/ 11 w 17"/>
                  <a:gd name="T27" fmla="*/ 3 h 20"/>
                  <a:gd name="T28" fmla="*/ 8 w 17"/>
                  <a:gd name="T29" fmla="*/ 3 h 20"/>
                  <a:gd name="T30" fmla="*/ 5 w 17"/>
                  <a:gd name="T31" fmla="*/ 5 h 20"/>
                  <a:gd name="T32" fmla="*/ 4 w 17"/>
                  <a:gd name="T33" fmla="*/ 10 h 20"/>
                  <a:gd name="T34" fmla="*/ 4 w 17"/>
                  <a:gd name="T35" fmla="*/ 20 h 20"/>
                  <a:gd name="T36" fmla="*/ 1 w 17"/>
                  <a:gd name="T3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20">
                    <a:moveTo>
                      <a:pt x="1" y="2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4"/>
                    </a:lnTo>
                    <a:cubicBezTo>
                      <a:pt x="4" y="1"/>
                      <a:pt x="6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6" y="5"/>
                      <a:pt x="16" y="6"/>
                      <a:pt x="16" y="7"/>
                    </a:cubicBezTo>
                    <a:lnTo>
                      <a:pt x="17" y="19"/>
                    </a:lnTo>
                    <a:lnTo>
                      <a:pt x="13" y="19"/>
                    </a:lnTo>
                    <a:lnTo>
                      <a:pt x="13" y="8"/>
                    </a:lnTo>
                    <a:cubicBezTo>
                      <a:pt x="13" y="6"/>
                      <a:pt x="12" y="5"/>
                      <a:pt x="12" y="5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5"/>
                      <a:pt x="4" y="7"/>
                      <a:pt x="4" y="10"/>
                    </a:cubicBezTo>
                    <a:lnTo>
                      <a:pt x="4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40"/>
              <p:cNvSpPr>
                <a:spLocks noEditPoints="1"/>
              </p:cNvSpPr>
              <p:nvPr/>
            </p:nvSpPr>
            <p:spPr bwMode="auto">
              <a:xfrm>
                <a:off x="2760" y="1914"/>
                <a:ext cx="71" cy="121"/>
              </a:xfrm>
              <a:custGeom>
                <a:avLst/>
                <a:gdLst>
                  <a:gd name="T0" fmla="*/ 13 w 16"/>
                  <a:gd name="T1" fmla="*/ 27 h 27"/>
                  <a:gd name="T2" fmla="*/ 13 w 16"/>
                  <a:gd name="T3" fmla="*/ 24 h 27"/>
                  <a:gd name="T4" fmla="*/ 8 w 16"/>
                  <a:gd name="T5" fmla="*/ 27 h 27"/>
                  <a:gd name="T6" fmla="*/ 4 w 16"/>
                  <a:gd name="T7" fmla="*/ 26 h 27"/>
                  <a:gd name="T8" fmla="*/ 1 w 16"/>
                  <a:gd name="T9" fmla="*/ 23 h 27"/>
                  <a:gd name="T10" fmla="*/ 0 w 16"/>
                  <a:gd name="T11" fmla="*/ 17 h 27"/>
                  <a:gd name="T12" fmla="*/ 1 w 16"/>
                  <a:gd name="T13" fmla="*/ 12 h 27"/>
                  <a:gd name="T14" fmla="*/ 3 w 16"/>
                  <a:gd name="T15" fmla="*/ 9 h 27"/>
                  <a:gd name="T16" fmla="*/ 8 w 16"/>
                  <a:gd name="T17" fmla="*/ 7 h 27"/>
                  <a:gd name="T18" fmla="*/ 11 w 16"/>
                  <a:gd name="T19" fmla="*/ 8 h 27"/>
                  <a:gd name="T20" fmla="*/ 13 w 16"/>
                  <a:gd name="T21" fmla="*/ 10 h 27"/>
                  <a:gd name="T22" fmla="*/ 13 w 16"/>
                  <a:gd name="T23" fmla="*/ 0 h 27"/>
                  <a:gd name="T24" fmla="*/ 16 w 16"/>
                  <a:gd name="T25" fmla="*/ 0 h 27"/>
                  <a:gd name="T26" fmla="*/ 16 w 16"/>
                  <a:gd name="T27" fmla="*/ 27 h 27"/>
                  <a:gd name="T28" fmla="*/ 13 w 16"/>
                  <a:gd name="T29" fmla="*/ 27 h 27"/>
                  <a:gd name="T30" fmla="*/ 3 w 16"/>
                  <a:gd name="T31" fmla="*/ 17 h 27"/>
                  <a:gd name="T32" fmla="*/ 5 w 16"/>
                  <a:gd name="T33" fmla="*/ 23 h 27"/>
                  <a:gd name="T34" fmla="*/ 8 w 16"/>
                  <a:gd name="T35" fmla="*/ 25 h 27"/>
                  <a:gd name="T36" fmla="*/ 12 w 16"/>
                  <a:gd name="T37" fmla="*/ 23 h 27"/>
                  <a:gd name="T38" fmla="*/ 13 w 16"/>
                  <a:gd name="T39" fmla="*/ 17 h 27"/>
                  <a:gd name="T40" fmla="*/ 12 w 16"/>
                  <a:gd name="T41" fmla="*/ 12 h 27"/>
                  <a:gd name="T42" fmla="*/ 8 w 16"/>
                  <a:gd name="T43" fmla="*/ 10 h 27"/>
                  <a:gd name="T44" fmla="*/ 4 w 16"/>
                  <a:gd name="T45" fmla="*/ 12 h 27"/>
                  <a:gd name="T46" fmla="*/ 3 w 16"/>
                  <a:gd name="T47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27">
                    <a:moveTo>
                      <a:pt x="13" y="27"/>
                    </a:moveTo>
                    <a:lnTo>
                      <a:pt x="13" y="24"/>
                    </a:lnTo>
                    <a:cubicBezTo>
                      <a:pt x="12" y="26"/>
                      <a:pt x="10" y="27"/>
                      <a:pt x="8" y="27"/>
                    </a:cubicBezTo>
                    <a:cubicBezTo>
                      <a:pt x="7" y="27"/>
                      <a:pt x="5" y="27"/>
                      <a:pt x="4" y="26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5" y="8"/>
                      <a:pt x="6" y="7"/>
                      <a:pt x="8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1" y="8"/>
                      <a:pt x="12" y="9"/>
                      <a:pt x="13" y="10"/>
                    </a:cubicBezTo>
                    <a:lnTo>
                      <a:pt x="13" y="0"/>
                    </a:lnTo>
                    <a:lnTo>
                      <a:pt x="16" y="0"/>
                    </a:lnTo>
                    <a:lnTo>
                      <a:pt x="16" y="27"/>
                    </a:lnTo>
                    <a:lnTo>
                      <a:pt x="13" y="27"/>
                    </a:lnTo>
                    <a:close/>
                    <a:moveTo>
                      <a:pt x="3" y="17"/>
                    </a:moveTo>
                    <a:cubicBezTo>
                      <a:pt x="3" y="20"/>
                      <a:pt x="4" y="22"/>
                      <a:pt x="5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10" y="24"/>
                      <a:pt x="11" y="24"/>
                      <a:pt x="12" y="23"/>
                    </a:cubicBezTo>
                    <a:cubicBezTo>
                      <a:pt x="13" y="22"/>
                      <a:pt x="13" y="20"/>
                      <a:pt x="13" y="17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1" y="11"/>
                      <a:pt x="9" y="10"/>
                      <a:pt x="8" y="10"/>
                    </a:cubicBezTo>
                    <a:cubicBezTo>
                      <a:pt x="6" y="10"/>
                      <a:pt x="5" y="11"/>
                      <a:pt x="4" y="12"/>
                    </a:cubicBezTo>
                    <a:cubicBezTo>
                      <a:pt x="3" y="13"/>
                      <a:pt x="3" y="15"/>
                      <a:pt x="3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41"/>
              <p:cNvSpPr>
                <a:spLocks/>
              </p:cNvSpPr>
              <p:nvPr/>
            </p:nvSpPr>
            <p:spPr bwMode="auto">
              <a:xfrm>
                <a:off x="2899" y="1918"/>
                <a:ext cx="71" cy="117"/>
              </a:xfrm>
              <a:custGeom>
                <a:avLst/>
                <a:gdLst>
                  <a:gd name="T0" fmla="*/ 0 w 16"/>
                  <a:gd name="T1" fmla="*/ 26 h 26"/>
                  <a:gd name="T2" fmla="*/ 1 w 16"/>
                  <a:gd name="T3" fmla="*/ 0 h 26"/>
                  <a:gd name="T4" fmla="*/ 4 w 16"/>
                  <a:gd name="T5" fmla="*/ 0 h 26"/>
                  <a:gd name="T6" fmla="*/ 4 w 16"/>
                  <a:gd name="T7" fmla="*/ 9 h 26"/>
                  <a:gd name="T8" fmla="*/ 9 w 16"/>
                  <a:gd name="T9" fmla="*/ 7 h 26"/>
                  <a:gd name="T10" fmla="*/ 13 w 16"/>
                  <a:gd name="T11" fmla="*/ 8 h 26"/>
                  <a:gd name="T12" fmla="*/ 15 w 16"/>
                  <a:gd name="T13" fmla="*/ 10 h 26"/>
                  <a:gd name="T14" fmla="*/ 16 w 16"/>
                  <a:gd name="T15" fmla="*/ 14 h 26"/>
                  <a:gd name="T16" fmla="*/ 15 w 16"/>
                  <a:gd name="T17" fmla="*/ 26 h 26"/>
                  <a:gd name="T18" fmla="*/ 12 w 16"/>
                  <a:gd name="T19" fmla="*/ 26 h 26"/>
                  <a:gd name="T20" fmla="*/ 12 w 16"/>
                  <a:gd name="T21" fmla="*/ 14 h 26"/>
                  <a:gd name="T22" fmla="*/ 12 w 16"/>
                  <a:gd name="T23" fmla="*/ 11 h 26"/>
                  <a:gd name="T24" fmla="*/ 9 w 16"/>
                  <a:gd name="T25" fmla="*/ 9 h 26"/>
                  <a:gd name="T26" fmla="*/ 6 w 16"/>
                  <a:gd name="T27" fmla="*/ 10 h 26"/>
                  <a:gd name="T28" fmla="*/ 4 w 16"/>
                  <a:gd name="T29" fmla="*/ 12 h 26"/>
                  <a:gd name="T30" fmla="*/ 3 w 16"/>
                  <a:gd name="T31" fmla="*/ 15 h 26"/>
                  <a:gd name="T32" fmla="*/ 3 w 16"/>
                  <a:gd name="T33" fmla="*/ 26 h 26"/>
                  <a:gd name="T34" fmla="*/ 0 w 16"/>
                  <a:gd name="T3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6">
                    <a:moveTo>
                      <a:pt x="0" y="26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9"/>
                    </a:lnTo>
                    <a:cubicBezTo>
                      <a:pt x="5" y="7"/>
                      <a:pt x="7" y="7"/>
                      <a:pt x="9" y="7"/>
                    </a:cubicBezTo>
                    <a:cubicBezTo>
                      <a:pt x="11" y="7"/>
                      <a:pt x="12" y="7"/>
                      <a:pt x="13" y="8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6" y="11"/>
                      <a:pt x="16" y="13"/>
                      <a:pt x="16" y="14"/>
                    </a:cubicBezTo>
                    <a:lnTo>
                      <a:pt x="15" y="26"/>
                    </a:lnTo>
                    <a:lnTo>
                      <a:pt x="12" y="26"/>
                    </a:lnTo>
                    <a:lnTo>
                      <a:pt x="12" y="14"/>
                    </a:lnTo>
                    <a:cubicBezTo>
                      <a:pt x="13" y="13"/>
                      <a:pt x="12" y="11"/>
                      <a:pt x="12" y="11"/>
                    </a:cubicBezTo>
                    <a:cubicBezTo>
                      <a:pt x="11" y="10"/>
                      <a:pt x="10" y="10"/>
                      <a:pt x="9" y="9"/>
                    </a:cubicBezTo>
                    <a:cubicBezTo>
                      <a:pt x="8" y="9"/>
                      <a:pt x="7" y="10"/>
                      <a:pt x="6" y="10"/>
                    </a:cubicBezTo>
                    <a:cubicBezTo>
                      <a:pt x="5" y="11"/>
                      <a:pt x="4" y="11"/>
                      <a:pt x="4" y="12"/>
                    </a:cubicBezTo>
                    <a:cubicBezTo>
                      <a:pt x="4" y="13"/>
                      <a:pt x="3" y="14"/>
                      <a:pt x="3" y="15"/>
                    </a:cubicBezTo>
                    <a:lnTo>
                      <a:pt x="3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42"/>
              <p:cNvSpPr>
                <a:spLocks noEditPoints="1"/>
              </p:cNvSpPr>
              <p:nvPr/>
            </p:nvSpPr>
            <p:spPr bwMode="auto">
              <a:xfrm>
                <a:off x="2984" y="1954"/>
                <a:ext cx="81" cy="90"/>
              </a:xfrm>
              <a:custGeom>
                <a:avLst/>
                <a:gdLst>
                  <a:gd name="T0" fmla="*/ 0 w 18"/>
                  <a:gd name="T1" fmla="*/ 9 h 20"/>
                  <a:gd name="T2" fmla="*/ 4 w 18"/>
                  <a:gd name="T3" fmla="*/ 2 h 20"/>
                  <a:gd name="T4" fmla="*/ 10 w 18"/>
                  <a:gd name="T5" fmla="*/ 0 h 20"/>
                  <a:gd name="T6" fmla="*/ 16 w 18"/>
                  <a:gd name="T7" fmla="*/ 3 h 20"/>
                  <a:gd name="T8" fmla="*/ 18 w 18"/>
                  <a:gd name="T9" fmla="*/ 10 h 20"/>
                  <a:gd name="T10" fmla="*/ 16 w 18"/>
                  <a:gd name="T11" fmla="*/ 16 h 20"/>
                  <a:gd name="T12" fmla="*/ 13 w 18"/>
                  <a:gd name="T13" fmla="*/ 19 h 20"/>
                  <a:gd name="T14" fmla="*/ 8 w 18"/>
                  <a:gd name="T15" fmla="*/ 20 h 20"/>
                  <a:gd name="T16" fmla="*/ 2 w 18"/>
                  <a:gd name="T17" fmla="*/ 17 h 20"/>
                  <a:gd name="T18" fmla="*/ 0 w 18"/>
                  <a:gd name="T19" fmla="*/ 9 h 20"/>
                  <a:gd name="T20" fmla="*/ 3 w 18"/>
                  <a:gd name="T21" fmla="*/ 9 h 20"/>
                  <a:gd name="T22" fmla="*/ 5 w 18"/>
                  <a:gd name="T23" fmla="*/ 15 h 20"/>
                  <a:gd name="T24" fmla="*/ 8 w 18"/>
                  <a:gd name="T25" fmla="*/ 17 h 20"/>
                  <a:gd name="T26" fmla="*/ 13 w 18"/>
                  <a:gd name="T27" fmla="*/ 16 h 20"/>
                  <a:gd name="T28" fmla="*/ 15 w 18"/>
                  <a:gd name="T29" fmla="*/ 10 h 20"/>
                  <a:gd name="T30" fmla="*/ 14 w 18"/>
                  <a:gd name="T31" fmla="*/ 5 h 20"/>
                  <a:gd name="T32" fmla="*/ 10 w 18"/>
                  <a:gd name="T33" fmla="*/ 3 h 20"/>
                  <a:gd name="T34" fmla="*/ 6 w 18"/>
                  <a:gd name="T35" fmla="*/ 4 h 20"/>
                  <a:gd name="T36" fmla="*/ 3 w 18"/>
                  <a:gd name="T3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0">
                    <a:moveTo>
                      <a:pt x="0" y="9"/>
                    </a:moveTo>
                    <a:cubicBezTo>
                      <a:pt x="1" y="6"/>
                      <a:pt x="2" y="3"/>
                      <a:pt x="4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8" y="5"/>
                      <a:pt x="18" y="7"/>
                      <a:pt x="18" y="10"/>
                    </a:cubicBezTo>
                    <a:cubicBezTo>
                      <a:pt x="18" y="13"/>
                      <a:pt x="17" y="15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6" y="20"/>
                      <a:pt x="3" y="19"/>
                      <a:pt x="2" y="17"/>
                    </a:cubicBezTo>
                    <a:cubicBezTo>
                      <a:pt x="1" y="15"/>
                      <a:pt x="0" y="12"/>
                      <a:pt x="0" y="9"/>
                    </a:cubicBezTo>
                    <a:close/>
                    <a:moveTo>
                      <a:pt x="3" y="9"/>
                    </a:moveTo>
                    <a:cubicBezTo>
                      <a:pt x="3" y="12"/>
                      <a:pt x="4" y="14"/>
                      <a:pt x="5" y="15"/>
                    </a:cubicBezTo>
                    <a:cubicBezTo>
                      <a:pt x="6" y="16"/>
                      <a:pt x="7" y="17"/>
                      <a:pt x="8" y="17"/>
                    </a:cubicBezTo>
                    <a:cubicBezTo>
                      <a:pt x="10" y="17"/>
                      <a:pt x="11" y="17"/>
                      <a:pt x="13" y="16"/>
                    </a:cubicBezTo>
                    <a:cubicBezTo>
                      <a:pt x="14" y="15"/>
                      <a:pt x="14" y="13"/>
                      <a:pt x="15" y="10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3" y="4"/>
                      <a:pt x="11" y="3"/>
                      <a:pt x="10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4" y="5"/>
                      <a:pt x="4" y="7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43"/>
              <p:cNvSpPr>
                <a:spLocks/>
              </p:cNvSpPr>
              <p:nvPr/>
            </p:nvSpPr>
            <p:spPr bwMode="auto">
              <a:xfrm>
                <a:off x="3078" y="1963"/>
                <a:ext cx="76" cy="94"/>
              </a:xfrm>
              <a:custGeom>
                <a:avLst/>
                <a:gdLst>
                  <a:gd name="T0" fmla="*/ 12 w 17"/>
                  <a:gd name="T1" fmla="*/ 20 h 21"/>
                  <a:gd name="T2" fmla="*/ 12 w 17"/>
                  <a:gd name="T3" fmla="*/ 18 h 21"/>
                  <a:gd name="T4" fmla="*/ 6 w 17"/>
                  <a:gd name="T5" fmla="*/ 20 h 21"/>
                  <a:gd name="T6" fmla="*/ 3 w 17"/>
                  <a:gd name="T7" fmla="*/ 19 h 21"/>
                  <a:gd name="T8" fmla="*/ 1 w 17"/>
                  <a:gd name="T9" fmla="*/ 17 h 21"/>
                  <a:gd name="T10" fmla="*/ 0 w 17"/>
                  <a:gd name="T11" fmla="*/ 14 h 21"/>
                  <a:gd name="T12" fmla="*/ 0 w 17"/>
                  <a:gd name="T13" fmla="*/ 11 h 21"/>
                  <a:gd name="T14" fmla="*/ 2 w 17"/>
                  <a:gd name="T15" fmla="*/ 0 h 21"/>
                  <a:gd name="T16" fmla="*/ 5 w 17"/>
                  <a:gd name="T17" fmla="*/ 0 h 21"/>
                  <a:gd name="T18" fmla="*/ 4 w 17"/>
                  <a:gd name="T19" fmla="*/ 11 h 21"/>
                  <a:gd name="T20" fmla="*/ 3 w 17"/>
                  <a:gd name="T21" fmla="*/ 14 h 21"/>
                  <a:gd name="T22" fmla="*/ 4 w 17"/>
                  <a:gd name="T23" fmla="*/ 16 h 21"/>
                  <a:gd name="T24" fmla="*/ 7 w 17"/>
                  <a:gd name="T25" fmla="*/ 17 h 21"/>
                  <a:gd name="T26" fmla="*/ 9 w 17"/>
                  <a:gd name="T27" fmla="*/ 17 h 21"/>
                  <a:gd name="T28" fmla="*/ 11 w 17"/>
                  <a:gd name="T29" fmla="*/ 15 h 21"/>
                  <a:gd name="T30" fmla="*/ 13 w 17"/>
                  <a:gd name="T31" fmla="*/ 12 h 21"/>
                  <a:gd name="T32" fmla="*/ 14 w 17"/>
                  <a:gd name="T33" fmla="*/ 2 h 21"/>
                  <a:gd name="T34" fmla="*/ 17 w 17"/>
                  <a:gd name="T35" fmla="*/ 2 h 21"/>
                  <a:gd name="T36" fmla="*/ 14 w 17"/>
                  <a:gd name="T37" fmla="*/ 21 h 21"/>
                  <a:gd name="T38" fmla="*/ 12 w 17"/>
                  <a:gd name="T3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21">
                    <a:moveTo>
                      <a:pt x="12" y="20"/>
                    </a:moveTo>
                    <a:lnTo>
                      <a:pt x="12" y="18"/>
                    </a:lnTo>
                    <a:cubicBezTo>
                      <a:pt x="10" y="20"/>
                      <a:pt x="8" y="20"/>
                      <a:pt x="6" y="20"/>
                    </a:cubicBezTo>
                    <a:cubicBezTo>
                      <a:pt x="4" y="20"/>
                      <a:pt x="3" y="19"/>
                      <a:pt x="3" y="19"/>
                    </a:cubicBezTo>
                    <a:cubicBezTo>
                      <a:pt x="2" y="18"/>
                      <a:pt x="1" y="18"/>
                      <a:pt x="1" y="17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1"/>
                    </a:cubicBezTo>
                    <a:lnTo>
                      <a:pt x="2" y="0"/>
                    </a:lnTo>
                    <a:lnTo>
                      <a:pt x="5" y="0"/>
                    </a:lnTo>
                    <a:lnTo>
                      <a:pt x="4" y="11"/>
                    </a:lnTo>
                    <a:cubicBezTo>
                      <a:pt x="3" y="12"/>
                      <a:pt x="3" y="13"/>
                      <a:pt x="3" y="14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1" y="15"/>
                    </a:cubicBezTo>
                    <a:cubicBezTo>
                      <a:pt x="12" y="14"/>
                      <a:pt x="12" y="13"/>
                      <a:pt x="13" y="12"/>
                    </a:cubicBezTo>
                    <a:lnTo>
                      <a:pt x="14" y="2"/>
                    </a:lnTo>
                    <a:lnTo>
                      <a:pt x="17" y="2"/>
                    </a:lnTo>
                    <a:lnTo>
                      <a:pt x="14" y="21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44"/>
              <p:cNvSpPr>
                <a:spLocks/>
              </p:cNvSpPr>
              <p:nvPr/>
            </p:nvSpPr>
            <p:spPr bwMode="auto">
              <a:xfrm>
                <a:off x="3163" y="1981"/>
                <a:ext cx="72" cy="90"/>
              </a:xfrm>
              <a:custGeom>
                <a:avLst/>
                <a:gdLst>
                  <a:gd name="T0" fmla="*/ 0 w 16"/>
                  <a:gd name="T1" fmla="*/ 12 h 20"/>
                  <a:gd name="T2" fmla="*/ 3 w 16"/>
                  <a:gd name="T3" fmla="*/ 12 h 20"/>
                  <a:gd name="T4" fmla="*/ 4 w 16"/>
                  <a:gd name="T5" fmla="*/ 15 h 20"/>
                  <a:gd name="T6" fmla="*/ 7 w 16"/>
                  <a:gd name="T7" fmla="*/ 17 h 20"/>
                  <a:gd name="T8" fmla="*/ 10 w 16"/>
                  <a:gd name="T9" fmla="*/ 17 h 20"/>
                  <a:gd name="T10" fmla="*/ 12 w 16"/>
                  <a:gd name="T11" fmla="*/ 15 h 20"/>
                  <a:gd name="T12" fmla="*/ 11 w 16"/>
                  <a:gd name="T13" fmla="*/ 13 h 20"/>
                  <a:gd name="T14" fmla="*/ 8 w 16"/>
                  <a:gd name="T15" fmla="*/ 11 h 20"/>
                  <a:gd name="T16" fmla="*/ 4 w 16"/>
                  <a:gd name="T17" fmla="*/ 9 h 20"/>
                  <a:gd name="T18" fmla="*/ 2 w 16"/>
                  <a:gd name="T19" fmla="*/ 6 h 20"/>
                  <a:gd name="T20" fmla="*/ 2 w 16"/>
                  <a:gd name="T21" fmla="*/ 4 h 20"/>
                  <a:gd name="T22" fmla="*/ 3 w 16"/>
                  <a:gd name="T23" fmla="*/ 2 h 20"/>
                  <a:gd name="T24" fmla="*/ 5 w 16"/>
                  <a:gd name="T25" fmla="*/ 0 h 20"/>
                  <a:gd name="T26" fmla="*/ 7 w 16"/>
                  <a:gd name="T27" fmla="*/ 0 h 20"/>
                  <a:gd name="T28" fmla="*/ 10 w 16"/>
                  <a:gd name="T29" fmla="*/ 0 h 20"/>
                  <a:gd name="T30" fmla="*/ 14 w 16"/>
                  <a:gd name="T31" fmla="*/ 1 h 20"/>
                  <a:gd name="T32" fmla="*/ 16 w 16"/>
                  <a:gd name="T33" fmla="*/ 3 h 20"/>
                  <a:gd name="T34" fmla="*/ 16 w 16"/>
                  <a:gd name="T35" fmla="*/ 7 h 20"/>
                  <a:gd name="T36" fmla="*/ 13 w 16"/>
                  <a:gd name="T37" fmla="*/ 6 h 20"/>
                  <a:gd name="T38" fmla="*/ 12 w 16"/>
                  <a:gd name="T39" fmla="*/ 4 h 20"/>
                  <a:gd name="T40" fmla="*/ 10 w 16"/>
                  <a:gd name="T41" fmla="*/ 2 h 20"/>
                  <a:gd name="T42" fmla="*/ 6 w 16"/>
                  <a:gd name="T43" fmla="*/ 3 h 20"/>
                  <a:gd name="T44" fmla="*/ 5 w 16"/>
                  <a:gd name="T45" fmla="*/ 4 h 20"/>
                  <a:gd name="T46" fmla="*/ 5 w 16"/>
                  <a:gd name="T47" fmla="*/ 5 h 20"/>
                  <a:gd name="T48" fmla="*/ 6 w 16"/>
                  <a:gd name="T49" fmla="*/ 6 h 20"/>
                  <a:gd name="T50" fmla="*/ 9 w 16"/>
                  <a:gd name="T51" fmla="*/ 8 h 20"/>
                  <a:gd name="T52" fmla="*/ 13 w 16"/>
                  <a:gd name="T53" fmla="*/ 10 h 20"/>
                  <a:gd name="T54" fmla="*/ 15 w 16"/>
                  <a:gd name="T55" fmla="*/ 12 h 20"/>
                  <a:gd name="T56" fmla="*/ 15 w 16"/>
                  <a:gd name="T57" fmla="*/ 15 h 20"/>
                  <a:gd name="T58" fmla="*/ 14 w 16"/>
                  <a:gd name="T59" fmla="*/ 18 h 20"/>
                  <a:gd name="T60" fmla="*/ 11 w 16"/>
                  <a:gd name="T61" fmla="*/ 19 h 20"/>
                  <a:gd name="T62" fmla="*/ 6 w 16"/>
                  <a:gd name="T63" fmla="*/ 19 h 20"/>
                  <a:gd name="T64" fmla="*/ 1 w 16"/>
                  <a:gd name="T65" fmla="*/ 17 h 20"/>
                  <a:gd name="T66" fmla="*/ 0 w 16"/>
                  <a:gd name="T6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20">
                    <a:moveTo>
                      <a:pt x="0" y="12"/>
                    </a:moveTo>
                    <a:lnTo>
                      <a:pt x="3" y="12"/>
                    </a:lnTo>
                    <a:cubicBezTo>
                      <a:pt x="3" y="13"/>
                      <a:pt x="3" y="14"/>
                      <a:pt x="4" y="15"/>
                    </a:cubicBezTo>
                    <a:cubicBezTo>
                      <a:pt x="4" y="16"/>
                      <a:pt x="6" y="16"/>
                      <a:pt x="7" y="17"/>
                    </a:cubicBezTo>
                    <a:cubicBezTo>
                      <a:pt x="8" y="17"/>
                      <a:pt x="10" y="17"/>
                      <a:pt x="10" y="17"/>
                    </a:cubicBezTo>
                    <a:cubicBezTo>
                      <a:pt x="11" y="16"/>
                      <a:pt x="12" y="1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2"/>
                      <a:pt x="10" y="12"/>
                      <a:pt x="8" y="11"/>
                    </a:cubicBezTo>
                    <a:cubicBezTo>
                      <a:pt x="6" y="10"/>
                      <a:pt x="5" y="9"/>
                      <a:pt x="4" y="9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3" y="1"/>
                      <a:pt x="14" y="1"/>
                    </a:cubicBezTo>
                    <a:cubicBezTo>
                      <a:pt x="15" y="2"/>
                      <a:pt x="15" y="3"/>
                      <a:pt x="16" y="3"/>
                    </a:cubicBezTo>
                    <a:cubicBezTo>
                      <a:pt x="16" y="4"/>
                      <a:pt x="16" y="5"/>
                      <a:pt x="16" y="7"/>
                    </a:cubicBezTo>
                    <a:lnTo>
                      <a:pt x="13" y="6"/>
                    </a:lnTo>
                    <a:cubicBezTo>
                      <a:pt x="13" y="5"/>
                      <a:pt x="13" y="4"/>
                      <a:pt x="12" y="4"/>
                    </a:cubicBezTo>
                    <a:cubicBezTo>
                      <a:pt x="12" y="3"/>
                      <a:pt x="11" y="3"/>
                      <a:pt x="10" y="2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9" y="8"/>
                    </a:cubicBezTo>
                    <a:cubicBezTo>
                      <a:pt x="11" y="9"/>
                      <a:pt x="12" y="10"/>
                      <a:pt x="13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5" y="13"/>
                      <a:pt x="15" y="14"/>
                      <a:pt x="15" y="15"/>
                    </a:cubicBezTo>
                    <a:cubicBezTo>
                      <a:pt x="15" y="16"/>
                      <a:pt x="14" y="17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9" y="20"/>
                      <a:pt x="8" y="20"/>
                      <a:pt x="6" y="19"/>
                    </a:cubicBezTo>
                    <a:cubicBezTo>
                      <a:pt x="4" y="19"/>
                      <a:pt x="2" y="18"/>
                      <a:pt x="1" y="17"/>
                    </a:cubicBezTo>
                    <a:cubicBezTo>
                      <a:pt x="0" y="15"/>
                      <a:pt x="0" y="14"/>
                      <a:pt x="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45"/>
              <p:cNvSpPr>
                <a:spLocks noEditPoints="1"/>
              </p:cNvSpPr>
              <p:nvPr/>
            </p:nvSpPr>
            <p:spPr bwMode="auto">
              <a:xfrm>
                <a:off x="3244" y="1999"/>
                <a:ext cx="81" cy="90"/>
              </a:xfrm>
              <a:custGeom>
                <a:avLst/>
                <a:gdLst>
                  <a:gd name="T0" fmla="*/ 13 w 18"/>
                  <a:gd name="T1" fmla="*/ 15 h 20"/>
                  <a:gd name="T2" fmla="*/ 16 w 18"/>
                  <a:gd name="T3" fmla="*/ 16 h 20"/>
                  <a:gd name="T4" fmla="*/ 12 w 18"/>
                  <a:gd name="T5" fmla="*/ 20 h 20"/>
                  <a:gd name="T6" fmla="*/ 7 w 18"/>
                  <a:gd name="T7" fmla="*/ 20 h 20"/>
                  <a:gd name="T8" fmla="*/ 1 w 18"/>
                  <a:gd name="T9" fmla="*/ 15 h 20"/>
                  <a:gd name="T10" fmla="*/ 1 w 18"/>
                  <a:gd name="T11" fmla="*/ 8 h 20"/>
                  <a:gd name="T12" fmla="*/ 5 w 18"/>
                  <a:gd name="T13" fmla="*/ 1 h 20"/>
                  <a:gd name="T14" fmla="*/ 12 w 18"/>
                  <a:gd name="T15" fmla="*/ 1 h 20"/>
                  <a:gd name="T16" fmla="*/ 17 w 18"/>
                  <a:gd name="T17" fmla="*/ 5 h 20"/>
                  <a:gd name="T18" fmla="*/ 17 w 18"/>
                  <a:gd name="T19" fmla="*/ 12 h 20"/>
                  <a:gd name="T20" fmla="*/ 17 w 18"/>
                  <a:gd name="T21" fmla="*/ 13 h 20"/>
                  <a:gd name="T22" fmla="*/ 4 w 18"/>
                  <a:gd name="T23" fmla="*/ 9 h 20"/>
                  <a:gd name="T24" fmla="*/ 4 w 18"/>
                  <a:gd name="T25" fmla="*/ 14 h 20"/>
                  <a:gd name="T26" fmla="*/ 7 w 18"/>
                  <a:gd name="T27" fmla="*/ 17 h 20"/>
                  <a:gd name="T28" fmla="*/ 11 w 18"/>
                  <a:gd name="T29" fmla="*/ 17 h 20"/>
                  <a:gd name="T30" fmla="*/ 13 w 18"/>
                  <a:gd name="T31" fmla="*/ 15 h 20"/>
                  <a:gd name="T32" fmla="*/ 4 w 18"/>
                  <a:gd name="T33" fmla="*/ 7 h 20"/>
                  <a:gd name="T34" fmla="*/ 15 w 18"/>
                  <a:gd name="T35" fmla="*/ 10 h 20"/>
                  <a:gd name="T36" fmla="*/ 14 w 18"/>
                  <a:gd name="T37" fmla="*/ 6 h 20"/>
                  <a:gd name="T38" fmla="*/ 11 w 18"/>
                  <a:gd name="T39" fmla="*/ 3 h 20"/>
                  <a:gd name="T40" fmla="*/ 7 w 18"/>
                  <a:gd name="T41" fmla="*/ 4 h 20"/>
                  <a:gd name="T42" fmla="*/ 4 w 18"/>
                  <a:gd name="T4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0">
                    <a:moveTo>
                      <a:pt x="13" y="15"/>
                    </a:moveTo>
                    <a:lnTo>
                      <a:pt x="16" y="16"/>
                    </a:lnTo>
                    <a:cubicBezTo>
                      <a:pt x="15" y="18"/>
                      <a:pt x="14" y="19"/>
                      <a:pt x="12" y="20"/>
                    </a:cubicBezTo>
                    <a:cubicBezTo>
                      <a:pt x="11" y="20"/>
                      <a:pt x="9" y="20"/>
                      <a:pt x="7" y="20"/>
                    </a:cubicBezTo>
                    <a:cubicBezTo>
                      <a:pt x="4" y="19"/>
                      <a:pt x="2" y="18"/>
                      <a:pt x="1" y="15"/>
                    </a:cubicBezTo>
                    <a:cubicBezTo>
                      <a:pt x="0" y="13"/>
                      <a:pt x="0" y="11"/>
                      <a:pt x="1" y="8"/>
                    </a:cubicBezTo>
                    <a:cubicBezTo>
                      <a:pt x="1" y="5"/>
                      <a:pt x="3" y="3"/>
                      <a:pt x="5" y="1"/>
                    </a:cubicBezTo>
                    <a:cubicBezTo>
                      <a:pt x="7" y="0"/>
                      <a:pt x="9" y="0"/>
                      <a:pt x="12" y="1"/>
                    </a:cubicBezTo>
                    <a:cubicBezTo>
                      <a:pt x="14" y="1"/>
                      <a:pt x="16" y="3"/>
                      <a:pt x="17" y="5"/>
                    </a:cubicBezTo>
                    <a:cubicBezTo>
                      <a:pt x="18" y="7"/>
                      <a:pt x="18" y="9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lnTo>
                      <a:pt x="4" y="9"/>
                    </a:lnTo>
                    <a:cubicBezTo>
                      <a:pt x="3" y="11"/>
                      <a:pt x="3" y="13"/>
                      <a:pt x="4" y="14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10" y="17"/>
                      <a:pt x="11" y="17"/>
                    </a:cubicBezTo>
                    <a:cubicBezTo>
                      <a:pt x="11" y="17"/>
                      <a:pt x="12" y="16"/>
                      <a:pt x="13" y="15"/>
                    </a:cubicBezTo>
                    <a:close/>
                    <a:moveTo>
                      <a:pt x="4" y="7"/>
                    </a:moveTo>
                    <a:lnTo>
                      <a:pt x="15" y="10"/>
                    </a:lnTo>
                    <a:cubicBezTo>
                      <a:pt x="15" y="8"/>
                      <a:pt x="15" y="7"/>
                      <a:pt x="14" y="6"/>
                    </a:cubicBezTo>
                    <a:cubicBezTo>
                      <a:pt x="14" y="4"/>
                      <a:pt x="13" y="4"/>
                      <a:pt x="11" y="3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46"/>
              <p:cNvSpPr>
                <a:spLocks/>
              </p:cNvSpPr>
              <p:nvPr/>
            </p:nvSpPr>
            <p:spPr bwMode="auto">
              <a:xfrm>
                <a:off x="3325" y="1990"/>
                <a:ext cx="85" cy="134"/>
              </a:xfrm>
              <a:custGeom>
                <a:avLst/>
                <a:gdLst>
                  <a:gd name="T0" fmla="*/ 0 w 19"/>
                  <a:gd name="T1" fmla="*/ 24 h 30"/>
                  <a:gd name="T2" fmla="*/ 9 w 19"/>
                  <a:gd name="T3" fmla="*/ 0 h 30"/>
                  <a:gd name="T4" fmla="*/ 12 w 19"/>
                  <a:gd name="T5" fmla="*/ 1 h 30"/>
                  <a:gd name="T6" fmla="*/ 9 w 19"/>
                  <a:gd name="T7" fmla="*/ 10 h 30"/>
                  <a:gd name="T8" fmla="*/ 15 w 19"/>
                  <a:gd name="T9" fmla="*/ 10 h 30"/>
                  <a:gd name="T10" fmla="*/ 18 w 19"/>
                  <a:gd name="T11" fmla="*/ 12 h 30"/>
                  <a:gd name="T12" fmla="*/ 19 w 19"/>
                  <a:gd name="T13" fmla="*/ 15 h 30"/>
                  <a:gd name="T14" fmla="*/ 18 w 19"/>
                  <a:gd name="T15" fmla="*/ 19 h 30"/>
                  <a:gd name="T16" fmla="*/ 14 w 19"/>
                  <a:gd name="T17" fmla="*/ 30 h 30"/>
                  <a:gd name="T18" fmla="*/ 11 w 19"/>
                  <a:gd name="T19" fmla="*/ 29 h 30"/>
                  <a:gd name="T20" fmla="*/ 15 w 19"/>
                  <a:gd name="T21" fmla="*/ 18 h 30"/>
                  <a:gd name="T22" fmla="*/ 16 w 19"/>
                  <a:gd name="T23" fmla="*/ 14 h 30"/>
                  <a:gd name="T24" fmla="*/ 13 w 19"/>
                  <a:gd name="T25" fmla="*/ 12 h 30"/>
                  <a:gd name="T26" fmla="*/ 11 w 19"/>
                  <a:gd name="T27" fmla="*/ 12 h 30"/>
                  <a:gd name="T28" fmla="*/ 8 w 19"/>
                  <a:gd name="T29" fmla="*/ 13 h 30"/>
                  <a:gd name="T30" fmla="*/ 6 w 19"/>
                  <a:gd name="T31" fmla="*/ 16 h 30"/>
                  <a:gd name="T32" fmla="*/ 3 w 19"/>
                  <a:gd name="T33" fmla="*/ 26 h 30"/>
                  <a:gd name="T34" fmla="*/ 0 w 19"/>
                  <a:gd name="T3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30">
                    <a:moveTo>
                      <a:pt x="0" y="24"/>
                    </a:moveTo>
                    <a:lnTo>
                      <a:pt x="9" y="0"/>
                    </a:lnTo>
                    <a:lnTo>
                      <a:pt x="12" y="1"/>
                    </a:lnTo>
                    <a:lnTo>
                      <a:pt x="9" y="10"/>
                    </a:lnTo>
                    <a:cubicBezTo>
                      <a:pt x="11" y="9"/>
                      <a:pt x="13" y="9"/>
                      <a:pt x="15" y="10"/>
                    </a:cubicBezTo>
                    <a:cubicBezTo>
                      <a:pt x="16" y="10"/>
                      <a:pt x="17" y="11"/>
                      <a:pt x="18" y="12"/>
                    </a:cubicBezTo>
                    <a:cubicBezTo>
                      <a:pt x="19" y="12"/>
                      <a:pt x="19" y="13"/>
                      <a:pt x="19" y="15"/>
                    </a:cubicBezTo>
                    <a:cubicBezTo>
                      <a:pt x="19" y="16"/>
                      <a:pt x="19" y="17"/>
                      <a:pt x="18" y="19"/>
                    </a:cubicBezTo>
                    <a:lnTo>
                      <a:pt x="14" y="30"/>
                    </a:lnTo>
                    <a:lnTo>
                      <a:pt x="11" y="29"/>
                    </a:lnTo>
                    <a:lnTo>
                      <a:pt x="15" y="18"/>
                    </a:lnTo>
                    <a:cubicBezTo>
                      <a:pt x="16" y="16"/>
                      <a:pt x="16" y="15"/>
                      <a:pt x="16" y="14"/>
                    </a:cubicBezTo>
                    <a:cubicBezTo>
                      <a:pt x="15" y="13"/>
                      <a:pt x="15" y="12"/>
                      <a:pt x="13" y="12"/>
                    </a:cubicBezTo>
                    <a:cubicBezTo>
                      <a:pt x="12" y="12"/>
                      <a:pt x="12" y="11"/>
                      <a:pt x="11" y="12"/>
                    </a:cubicBezTo>
                    <a:cubicBezTo>
                      <a:pt x="10" y="12"/>
                      <a:pt x="9" y="12"/>
                      <a:pt x="8" y="13"/>
                    </a:cubicBezTo>
                    <a:cubicBezTo>
                      <a:pt x="8" y="13"/>
                      <a:pt x="7" y="15"/>
                      <a:pt x="6" y="16"/>
                    </a:cubicBezTo>
                    <a:lnTo>
                      <a:pt x="3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47"/>
              <p:cNvSpPr>
                <a:spLocks noEditPoints="1"/>
              </p:cNvSpPr>
              <p:nvPr/>
            </p:nvSpPr>
            <p:spPr bwMode="auto">
              <a:xfrm>
                <a:off x="3410" y="2066"/>
                <a:ext cx="85" cy="90"/>
              </a:xfrm>
              <a:custGeom>
                <a:avLst/>
                <a:gdLst>
                  <a:gd name="T0" fmla="*/ 2 w 19"/>
                  <a:gd name="T1" fmla="*/ 5 h 20"/>
                  <a:gd name="T2" fmla="*/ 8 w 19"/>
                  <a:gd name="T3" fmla="*/ 0 h 20"/>
                  <a:gd name="T4" fmla="*/ 15 w 19"/>
                  <a:gd name="T5" fmla="*/ 1 h 20"/>
                  <a:gd name="T6" fmla="*/ 19 w 19"/>
                  <a:gd name="T7" fmla="*/ 7 h 20"/>
                  <a:gd name="T8" fmla="*/ 17 w 19"/>
                  <a:gd name="T9" fmla="*/ 14 h 20"/>
                  <a:gd name="T10" fmla="*/ 14 w 19"/>
                  <a:gd name="T11" fmla="*/ 19 h 20"/>
                  <a:gd name="T12" fmla="*/ 9 w 19"/>
                  <a:gd name="T13" fmla="*/ 20 h 20"/>
                  <a:gd name="T14" fmla="*/ 5 w 19"/>
                  <a:gd name="T15" fmla="*/ 18 h 20"/>
                  <a:gd name="T16" fmla="*/ 0 w 19"/>
                  <a:gd name="T17" fmla="*/ 13 h 20"/>
                  <a:gd name="T18" fmla="*/ 2 w 19"/>
                  <a:gd name="T19" fmla="*/ 5 h 20"/>
                  <a:gd name="T20" fmla="*/ 5 w 19"/>
                  <a:gd name="T21" fmla="*/ 7 h 20"/>
                  <a:gd name="T22" fmla="*/ 3 w 19"/>
                  <a:gd name="T23" fmla="*/ 13 h 20"/>
                  <a:gd name="T24" fmla="*/ 6 w 19"/>
                  <a:gd name="T25" fmla="*/ 16 h 20"/>
                  <a:gd name="T26" fmla="*/ 10 w 19"/>
                  <a:gd name="T27" fmla="*/ 17 h 20"/>
                  <a:gd name="T28" fmla="*/ 14 w 19"/>
                  <a:gd name="T29" fmla="*/ 13 h 20"/>
                  <a:gd name="T30" fmla="*/ 16 w 19"/>
                  <a:gd name="T31" fmla="*/ 7 h 20"/>
                  <a:gd name="T32" fmla="*/ 13 w 19"/>
                  <a:gd name="T33" fmla="*/ 4 h 20"/>
                  <a:gd name="T34" fmla="*/ 9 w 19"/>
                  <a:gd name="T35" fmla="*/ 3 h 20"/>
                  <a:gd name="T36" fmla="*/ 5 w 19"/>
                  <a:gd name="T3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0">
                    <a:moveTo>
                      <a:pt x="2" y="5"/>
                    </a:moveTo>
                    <a:cubicBezTo>
                      <a:pt x="4" y="2"/>
                      <a:pt x="6" y="1"/>
                      <a:pt x="8" y="0"/>
                    </a:cubicBezTo>
                    <a:cubicBezTo>
                      <a:pt x="10" y="0"/>
                      <a:pt x="12" y="0"/>
                      <a:pt x="15" y="1"/>
                    </a:cubicBezTo>
                    <a:cubicBezTo>
                      <a:pt x="17" y="3"/>
                      <a:pt x="18" y="4"/>
                      <a:pt x="19" y="7"/>
                    </a:cubicBezTo>
                    <a:cubicBezTo>
                      <a:pt x="19" y="9"/>
                      <a:pt x="19" y="11"/>
                      <a:pt x="17" y="14"/>
                    </a:cubicBezTo>
                    <a:cubicBezTo>
                      <a:pt x="16" y="16"/>
                      <a:pt x="15" y="18"/>
                      <a:pt x="14" y="19"/>
                    </a:cubicBezTo>
                    <a:cubicBezTo>
                      <a:pt x="12" y="19"/>
                      <a:pt x="11" y="20"/>
                      <a:pt x="9" y="20"/>
                    </a:cubicBezTo>
                    <a:cubicBezTo>
                      <a:pt x="8" y="20"/>
                      <a:pt x="6" y="19"/>
                      <a:pt x="5" y="18"/>
                    </a:cubicBezTo>
                    <a:cubicBezTo>
                      <a:pt x="2" y="17"/>
                      <a:pt x="1" y="15"/>
                      <a:pt x="0" y="13"/>
                    </a:cubicBezTo>
                    <a:cubicBezTo>
                      <a:pt x="0" y="11"/>
                      <a:pt x="0" y="8"/>
                      <a:pt x="2" y="5"/>
                    </a:cubicBezTo>
                    <a:close/>
                    <a:moveTo>
                      <a:pt x="5" y="7"/>
                    </a:moveTo>
                    <a:cubicBezTo>
                      <a:pt x="3" y="9"/>
                      <a:pt x="3" y="11"/>
                      <a:pt x="3" y="13"/>
                    </a:cubicBezTo>
                    <a:cubicBezTo>
                      <a:pt x="4" y="14"/>
                      <a:pt x="5" y="15"/>
                      <a:pt x="6" y="16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2" y="16"/>
                      <a:pt x="13" y="15"/>
                      <a:pt x="14" y="13"/>
                    </a:cubicBezTo>
                    <a:cubicBezTo>
                      <a:pt x="16" y="11"/>
                      <a:pt x="16" y="9"/>
                      <a:pt x="16" y="7"/>
                    </a:cubicBezTo>
                    <a:cubicBezTo>
                      <a:pt x="15" y="6"/>
                      <a:pt x="15" y="4"/>
                      <a:pt x="13" y="4"/>
                    </a:cubicBezTo>
                    <a:cubicBezTo>
                      <a:pt x="12" y="3"/>
                      <a:pt x="10" y="3"/>
                      <a:pt x="9" y="3"/>
                    </a:cubicBezTo>
                    <a:cubicBezTo>
                      <a:pt x="7" y="4"/>
                      <a:pt x="6" y="5"/>
                      <a:pt x="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48"/>
              <p:cNvSpPr>
                <a:spLocks/>
              </p:cNvSpPr>
              <p:nvPr/>
            </p:nvSpPr>
            <p:spPr bwMode="auto">
              <a:xfrm>
                <a:off x="3468" y="2084"/>
                <a:ext cx="90" cy="99"/>
              </a:xfrm>
              <a:custGeom>
                <a:avLst/>
                <a:gdLst>
                  <a:gd name="T0" fmla="*/ 0 w 20"/>
                  <a:gd name="T1" fmla="*/ 20 h 22"/>
                  <a:gd name="T2" fmla="*/ 18 w 20"/>
                  <a:gd name="T3" fmla="*/ 0 h 22"/>
                  <a:gd name="T4" fmla="*/ 20 w 20"/>
                  <a:gd name="T5" fmla="*/ 2 h 22"/>
                  <a:gd name="T6" fmla="*/ 3 w 20"/>
                  <a:gd name="T7" fmla="*/ 22 h 22"/>
                  <a:gd name="T8" fmla="*/ 0 w 20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0" y="20"/>
                    </a:moveTo>
                    <a:lnTo>
                      <a:pt x="18" y="0"/>
                    </a:lnTo>
                    <a:lnTo>
                      <a:pt x="20" y="2"/>
                    </a:lnTo>
                    <a:lnTo>
                      <a:pt x="3" y="2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49"/>
              <p:cNvSpPr>
                <a:spLocks noEditPoints="1"/>
              </p:cNvSpPr>
              <p:nvPr/>
            </p:nvSpPr>
            <p:spPr bwMode="auto">
              <a:xfrm>
                <a:off x="3500" y="2151"/>
                <a:ext cx="125" cy="94"/>
              </a:xfrm>
              <a:custGeom>
                <a:avLst/>
                <a:gdLst>
                  <a:gd name="T0" fmla="*/ 3 w 28"/>
                  <a:gd name="T1" fmla="*/ 18 h 21"/>
                  <a:gd name="T2" fmla="*/ 6 w 28"/>
                  <a:gd name="T3" fmla="*/ 17 h 21"/>
                  <a:gd name="T4" fmla="*/ 1 w 28"/>
                  <a:gd name="T5" fmla="*/ 14 h 21"/>
                  <a:gd name="T6" fmla="*/ 0 w 28"/>
                  <a:gd name="T7" fmla="*/ 9 h 21"/>
                  <a:gd name="T8" fmla="*/ 1 w 28"/>
                  <a:gd name="T9" fmla="*/ 5 h 21"/>
                  <a:gd name="T10" fmla="*/ 5 w 28"/>
                  <a:gd name="T11" fmla="*/ 2 h 21"/>
                  <a:gd name="T12" fmla="*/ 10 w 28"/>
                  <a:gd name="T13" fmla="*/ 0 h 21"/>
                  <a:gd name="T14" fmla="*/ 15 w 28"/>
                  <a:gd name="T15" fmla="*/ 1 h 21"/>
                  <a:gd name="T16" fmla="*/ 18 w 28"/>
                  <a:gd name="T17" fmla="*/ 4 h 21"/>
                  <a:gd name="T18" fmla="*/ 19 w 28"/>
                  <a:gd name="T19" fmla="*/ 7 h 21"/>
                  <a:gd name="T20" fmla="*/ 18 w 28"/>
                  <a:gd name="T21" fmla="*/ 10 h 21"/>
                  <a:gd name="T22" fmla="*/ 26 w 28"/>
                  <a:gd name="T23" fmla="*/ 5 h 21"/>
                  <a:gd name="T24" fmla="*/ 28 w 28"/>
                  <a:gd name="T25" fmla="*/ 8 h 21"/>
                  <a:gd name="T26" fmla="*/ 5 w 28"/>
                  <a:gd name="T27" fmla="*/ 21 h 21"/>
                  <a:gd name="T28" fmla="*/ 3 w 28"/>
                  <a:gd name="T29" fmla="*/ 18 h 21"/>
                  <a:gd name="T30" fmla="*/ 7 w 28"/>
                  <a:gd name="T31" fmla="*/ 5 h 21"/>
                  <a:gd name="T32" fmla="*/ 3 w 28"/>
                  <a:gd name="T33" fmla="*/ 9 h 21"/>
                  <a:gd name="T34" fmla="*/ 3 w 28"/>
                  <a:gd name="T35" fmla="*/ 13 h 21"/>
                  <a:gd name="T36" fmla="*/ 6 w 28"/>
                  <a:gd name="T37" fmla="*/ 15 h 21"/>
                  <a:gd name="T38" fmla="*/ 12 w 28"/>
                  <a:gd name="T39" fmla="*/ 14 h 21"/>
                  <a:gd name="T40" fmla="*/ 16 w 28"/>
                  <a:gd name="T41" fmla="*/ 10 h 21"/>
                  <a:gd name="T42" fmla="*/ 16 w 28"/>
                  <a:gd name="T43" fmla="*/ 6 h 21"/>
                  <a:gd name="T44" fmla="*/ 13 w 28"/>
                  <a:gd name="T45" fmla="*/ 3 h 21"/>
                  <a:gd name="T46" fmla="*/ 7 w 28"/>
                  <a:gd name="T4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1">
                    <a:moveTo>
                      <a:pt x="3" y="18"/>
                    </a:moveTo>
                    <a:lnTo>
                      <a:pt x="6" y="17"/>
                    </a:lnTo>
                    <a:cubicBezTo>
                      <a:pt x="3" y="17"/>
                      <a:pt x="2" y="16"/>
                      <a:pt x="1" y="14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2" y="4"/>
                      <a:pt x="4" y="3"/>
                      <a:pt x="5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2" y="0"/>
                      <a:pt x="14" y="0"/>
                      <a:pt x="15" y="1"/>
                    </a:cubicBezTo>
                    <a:cubicBezTo>
                      <a:pt x="16" y="2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7"/>
                    </a:cubicBezTo>
                    <a:cubicBezTo>
                      <a:pt x="19" y="8"/>
                      <a:pt x="19" y="9"/>
                      <a:pt x="18" y="10"/>
                    </a:cubicBezTo>
                    <a:lnTo>
                      <a:pt x="26" y="5"/>
                    </a:lnTo>
                    <a:lnTo>
                      <a:pt x="28" y="8"/>
                    </a:lnTo>
                    <a:lnTo>
                      <a:pt x="5" y="21"/>
                    </a:lnTo>
                    <a:lnTo>
                      <a:pt x="3" y="18"/>
                    </a:lnTo>
                    <a:close/>
                    <a:moveTo>
                      <a:pt x="7" y="5"/>
                    </a:moveTo>
                    <a:cubicBezTo>
                      <a:pt x="5" y="6"/>
                      <a:pt x="3" y="7"/>
                      <a:pt x="3" y="9"/>
                    </a:cubicBezTo>
                    <a:cubicBezTo>
                      <a:pt x="2" y="10"/>
                      <a:pt x="2" y="11"/>
                      <a:pt x="3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8" y="15"/>
                      <a:pt x="10" y="15"/>
                      <a:pt x="12" y="14"/>
                    </a:cubicBezTo>
                    <a:cubicBezTo>
                      <a:pt x="14" y="12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3"/>
                      <a:pt x="13" y="3"/>
                    </a:cubicBezTo>
                    <a:cubicBezTo>
                      <a:pt x="11" y="3"/>
                      <a:pt x="9" y="3"/>
                      <a:pt x="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1777" y="1425"/>
              <a:ext cx="2037" cy="421"/>
              <a:chOff x="1777" y="1425"/>
              <a:chExt cx="2037" cy="421"/>
            </a:xfrm>
          </p:grpSpPr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1777" y="1734"/>
                <a:ext cx="125" cy="112"/>
              </a:xfrm>
              <a:custGeom>
                <a:avLst/>
                <a:gdLst>
                  <a:gd name="T0" fmla="*/ 22 w 28"/>
                  <a:gd name="T1" fmla="*/ 25 h 25"/>
                  <a:gd name="T2" fmla="*/ 0 w 28"/>
                  <a:gd name="T3" fmla="*/ 17 h 25"/>
                  <a:gd name="T4" fmla="*/ 1 w 28"/>
                  <a:gd name="T5" fmla="*/ 14 h 25"/>
                  <a:gd name="T6" fmla="*/ 23 w 28"/>
                  <a:gd name="T7" fmla="*/ 9 h 25"/>
                  <a:gd name="T8" fmla="*/ 6 w 28"/>
                  <a:gd name="T9" fmla="*/ 2 h 25"/>
                  <a:gd name="T10" fmla="*/ 7 w 28"/>
                  <a:gd name="T11" fmla="*/ 0 h 25"/>
                  <a:gd name="T12" fmla="*/ 28 w 28"/>
                  <a:gd name="T13" fmla="*/ 8 h 25"/>
                  <a:gd name="T14" fmla="*/ 27 w 28"/>
                  <a:gd name="T15" fmla="*/ 11 h 25"/>
                  <a:gd name="T16" fmla="*/ 6 w 28"/>
                  <a:gd name="T17" fmla="*/ 16 h 25"/>
                  <a:gd name="T18" fmla="*/ 23 w 28"/>
                  <a:gd name="T19" fmla="*/ 22 h 25"/>
                  <a:gd name="T20" fmla="*/ 22 w 28"/>
                  <a:gd name="T2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5">
                    <a:moveTo>
                      <a:pt x="22" y="25"/>
                    </a:moveTo>
                    <a:lnTo>
                      <a:pt x="0" y="17"/>
                    </a:lnTo>
                    <a:lnTo>
                      <a:pt x="1" y="14"/>
                    </a:lnTo>
                    <a:lnTo>
                      <a:pt x="23" y="9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28" y="8"/>
                    </a:lnTo>
                    <a:lnTo>
                      <a:pt x="27" y="11"/>
                    </a:lnTo>
                    <a:lnTo>
                      <a:pt x="6" y="16"/>
                    </a:lnTo>
                    <a:lnTo>
                      <a:pt x="23" y="22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52"/>
              <p:cNvSpPr>
                <a:spLocks noEditPoints="1"/>
              </p:cNvSpPr>
              <p:nvPr/>
            </p:nvSpPr>
            <p:spPr bwMode="auto">
              <a:xfrm>
                <a:off x="1867" y="1681"/>
                <a:ext cx="76" cy="80"/>
              </a:xfrm>
              <a:custGeom>
                <a:avLst/>
                <a:gdLst>
                  <a:gd name="T0" fmla="*/ 14 w 17"/>
                  <a:gd name="T1" fmla="*/ 8 h 18"/>
                  <a:gd name="T2" fmla="*/ 16 w 17"/>
                  <a:gd name="T3" fmla="*/ 6 h 18"/>
                  <a:gd name="T4" fmla="*/ 17 w 17"/>
                  <a:gd name="T5" fmla="*/ 11 h 18"/>
                  <a:gd name="T6" fmla="*/ 15 w 17"/>
                  <a:gd name="T7" fmla="*/ 15 h 18"/>
                  <a:gd name="T8" fmla="*/ 9 w 17"/>
                  <a:gd name="T9" fmla="*/ 17 h 18"/>
                  <a:gd name="T10" fmla="*/ 3 w 17"/>
                  <a:gd name="T11" fmla="*/ 14 h 18"/>
                  <a:gd name="T12" fmla="*/ 0 w 17"/>
                  <a:gd name="T13" fmla="*/ 8 h 18"/>
                  <a:gd name="T14" fmla="*/ 2 w 17"/>
                  <a:gd name="T15" fmla="*/ 3 h 18"/>
                  <a:gd name="T16" fmla="*/ 8 w 17"/>
                  <a:gd name="T17" fmla="*/ 0 h 18"/>
                  <a:gd name="T18" fmla="*/ 14 w 17"/>
                  <a:gd name="T19" fmla="*/ 3 h 18"/>
                  <a:gd name="T20" fmla="*/ 14 w 17"/>
                  <a:gd name="T21" fmla="*/ 4 h 18"/>
                  <a:gd name="T22" fmla="*/ 6 w 17"/>
                  <a:gd name="T23" fmla="*/ 13 h 18"/>
                  <a:gd name="T24" fmla="*/ 10 w 17"/>
                  <a:gd name="T25" fmla="*/ 15 h 18"/>
                  <a:gd name="T26" fmla="*/ 13 w 17"/>
                  <a:gd name="T27" fmla="*/ 13 h 18"/>
                  <a:gd name="T28" fmla="*/ 15 w 17"/>
                  <a:gd name="T29" fmla="*/ 11 h 18"/>
                  <a:gd name="T30" fmla="*/ 14 w 17"/>
                  <a:gd name="T31" fmla="*/ 8 h 18"/>
                  <a:gd name="T32" fmla="*/ 4 w 17"/>
                  <a:gd name="T33" fmla="*/ 11 h 18"/>
                  <a:gd name="T34" fmla="*/ 11 w 17"/>
                  <a:gd name="T35" fmla="*/ 4 h 18"/>
                  <a:gd name="T36" fmla="*/ 8 w 17"/>
                  <a:gd name="T37" fmla="*/ 3 h 18"/>
                  <a:gd name="T38" fmla="*/ 4 w 17"/>
                  <a:gd name="T39" fmla="*/ 4 h 18"/>
                  <a:gd name="T40" fmla="*/ 3 w 17"/>
                  <a:gd name="T41" fmla="*/ 8 h 18"/>
                  <a:gd name="T42" fmla="*/ 4 w 17"/>
                  <a:gd name="T4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14" y="8"/>
                    </a:moveTo>
                    <a:lnTo>
                      <a:pt x="16" y="6"/>
                    </a:lnTo>
                    <a:cubicBezTo>
                      <a:pt x="17" y="7"/>
                      <a:pt x="17" y="9"/>
                      <a:pt x="17" y="11"/>
                    </a:cubicBezTo>
                    <a:cubicBezTo>
                      <a:pt x="17" y="12"/>
                      <a:pt x="16" y="14"/>
                      <a:pt x="15" y="15"/>
                    </a:cubicBezTo>
                    <a:cubicBezTo>
                      <a:pt x="13" y="17"/>
                      <a:pt x="11" y="18"/>
                      <a:pt x="9" y="17"/>
                    </a:cubicBezTo>
                    <a:cubicBezTo>
                      <a:pt x="7" y="17"/>
                      <a:pt x="5" y="16"/>
                      <a:pt x="3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0" y="1"/>
                      <a:pt x="12" y="2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lnTo>
                      <a:pt x="6" y="13"/>
                    </a:lnTo>
                    <a:cubicBezTo>
                      <a:pt x="7" y="14"/>
                      <a:pt x="8" y="15"/>
                      <a:pt x="10" y="15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4" y="13"/>
                      <a:pt x="14" y="12"/>
                      <a:pt x="15" y="11"/>
                    </a:cubicBezTo>
                    <a:cubicBezTo>
                      <a:pt x="15" y="10"/>
                      <a:pt x="14" y="9"/>
                      <a:pt x="14" y="8"/>
                    </a:cubicBezTo>
                    <a:close/>
                    <a:moveTo>
                      <a:pt x="4" y="11"/>
                    </a:moveTo>
                    <a:lnTo>
                      <a:pt x="11" y="4"/>
                    </a:lnTo>
                    <a:cubicBezTo>
                      <a:pt x="10" y="4"/>
                      <a:pt x="9" y="3"/>
                      <a:pt x="8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3" y="9"/>
                      <a:pt x="3" y="10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53"/>
              <p:cNvSpPr>
                <a:spLocks noEditPoints="1"/>
              </p:cNvSpPr>
              <p:nvPr/>
            </p:nvSpPr>
            <p:spPr bwMode="auto">
              <a:xfrm>
                <a:off x="1902" y="1627"/>
                <a:ext cx="72" cy="94"/>
              </a:xfrm>
              <a:custGeom>
                <a:avLst/>
                <a:gdLst>
                  <a:gd name="T0" fmla="*/ 2 w 16"/>
                  <a:gd name="T1" fmla="*/ 5 h 21"/>
                  <a:gd name="T2" fmla="*/ 0 w 16"/>
                  <a:gd name="T3" fmla="*/ 2 h 21"/>
                  <a:gd name="T4" fmla="*/ 2 w 16"/>
                  <a:gd name="T5" fmla="*/ 0 h 21"/>
                  <a:gd name="T6" fmla="*/ 4 w 16"/>
                  <a:gd name="T7" fmla="*/ 3 h 21"/>
                  <a:gd name="T8" fmla="*/ 2 w 16"/>
                  <a:gd name="T9" fmla="*/ 5 h 21"/>
                  <a:gd name="T10" fmla="*/ 14 w 16"/>
                  <a:gd name="T11" fmla="*/ 21 h 21"/>
                  <a:gd name="T12" fmla="*/ 4 w 16"/>
                  <a:gd name="T13" fmla="*/ 7 h 21"/>
                  <a:gd name="T14" fmla="*/ 6 w 16"/>
                  <a:gd name="T15" fmla="*/ 5 h 21"/>
                  <a:gd name="T16" fmla="*/ 16 w 16"/>
                  <a:gd name="T17" fmla="*/ 19 h 21"/>
                  <a:gd name="T18" fmla="*/ 14 w 16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1">
                    <a:moveTo>
                      <a:pt x="2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2" y="5"/>
                    </a:lnTo>
                    <a:close/>
                    <a:moveTo>
                      <a:pt x="14" y="21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16" y="19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54"/>
              <p:cNvSpPr>
                <a:spLocks noEditPoints="1"/>
              </p:cNvSpPr>
              <p:nvPr/>
            </p:nvSpPr>
            <p:spPr bwMode="auto">
              <a:xfrm>
                <a:off x="1956" y="1609"/>
                <a:ext cx="86" cy="112"/>
              </a:xfrm>
              <a:custGeom>
                <a:avLst/>
                <a:gdLst>
                  <a:gd name="T0" fmla="*/ 7 w 19"/>
                  <a:gd name="T1" fmla="*/ 22 h 25"/>
                  <a:gd name="T2" fmla="*/ 9 w 19"/>
                  <a:gd name="T3" fmla="*/ 21 h 25"/>
                  <a:gd name="T4" fmla="*/ 11 w 19"/>
                  <a:gd name="T5" fmla="*/ 23 h 25"/>
                  <a:gd name="T6" fmla="*/ 14 w 19"/>
                  <a:gd name="T7" fmla="*/ 22 h 25"/>
                  <a:gd name="T8" fmla="*/ 16 w 19"/>
                  <a:gd name="T9" fmla="*/ 19 h 25"/>
                  <a:gd name="T10" fmla="*/ 16 w 19"/>
                  <a:gd name="T11" fmla="*/ 17 h 25"/>
                  <a:gd name="T12" fmla="*/ 15 w 19"/>
                  <a:gd name="T13" fmla="*/ 14 h 25"/>
                  <a:gd name="T14" fmla="*/ 12 w 19"/>
                  <a:gd name="T15" fmla="*/ 18 h 25"/>
                  <a:gd name="T16" fmla="*/ 6 w 19"/>
                  <a:gd name="T17" fmla="*/ 18 h 25"/>
                  <a:gd name="T18" fmla="*/ 1 w 19"/>
                  <a:gd name="T19" fmla="*/ 14 h 25"/>
                  <a:gd name="T20" fmla="*/ 0 w 19"/>
                  <a:gd name="T21" fmla="*/ 10 h 25"/>
                  <a:gd name="T22" fmla="*/ 0 w 19"/>
                  <a:gd name="T23" fmla="*/ 6 h 25"/>
                  <a:gd name="T24" fmla="*/ 3 w 19"/>
                  <a:gd name="T25" fmla="*/ 3 h 25"/>
                  <a:gd name="T26" fmla="*/ 9 w 19"/>
                  <a:gd name="T27" fmla="*/ 3 h 25"/>
                  <a:gd name="T28" fmla="*/ 8 w 19"/>
                  <a:gd name="T29" fmla="*/ 1 h 25"/>
                  <a:gd name="T30" fmla="*/ 10 w 19"/>
                  <a:gd name="T31" fmla="*/ 0 h 25"/>
                  <a:gd name="T32" fmla="*/ 17 w 19"/>
                  <a:gd name="T33" fmla="*/ 12 h 25"/>
                  <a:gd name="T34" fmla="*/ 19 w 19"/>
                  <a:gd name="T35" fmla="*/ 17 h 25"/>
                  <a:gd name="T36" fmla="*/ 18 w 19"/>
                  <a:gd name="T37" fmla="*/ 21 h 25"/>
                  <a:gd name="T38" fmla="*/ 15 w 19"/>
                  <a:gd name="T39" fmla="*/ 24 h 25"/>
                  <a:gd name="T40" fmla="*/ 10 w 19"/>
                  <a:gd name="T41" fmla="*/ 25 h 25"/>
                  <a:gd name="T42" fmla="*/ 7 w 19"/>
                  <a:gd name="T43" fmla="*/ 22 h 25"/>
                  <a:gd name="T44" fmla="*/ 4 w 19"/>
                  <a:gd name="T45" fmla="*/ 13 h 25"/>
                  <a:gd name="T46" fmla="*/ 7 w 19"/>
                  <a:gd name="T47" fmla="*/ 16 h 25"/>
                  <a:gd name="T48" fmla="*/ 11 w 19"/>
                  <a:gd name="T49" fmla="*/ 16 h 25"/>
                  <a:gd name="T50" fmla="*/ 13 w 19"/>
                  <a:gd name="T51" fmla="*/ 13 h 25"/>
                  <a:gd name="T52" fmla="*/ 12 w 19"/>
                  <a:gd name="T53" fmla="*/ 8 h 25"/>
                  <a:gd name="T54" fmla="*/ 8 w 19"/>
                  <a:gd name="T55" fmla="*/ 5 h 25"/>
                  <a:gd name="T56" fmla="*/ 4 w 19"/>
                  <a:gd name="T57" fmla="*/ 5 h 25"/>
                  <a:gd name="T58" fmla="*/ 2 w 19"/>
                  <a:gd name="T59" fmla="*/ 8 h 25"/>
                  <a:gd name="T60" fmla="*/ 4 w 19"/>
                  <a:gd name="T6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25">
                    <a:moveTo>
                      <a:pt x="7" y="22"/>
                    </a:moveTo>
                    <a:lnTo>
                      <a:pt x="9" y="21"/>
                    </a:lnTo>
                    <a:cubicBezTo>
                      <a:pt x="10" y="22"/>
                      <a:pt x="10" y="22"/>
                      <a:pt x="11" y="23"/>
                    </a:cubicBezTo>
                    <a:cubicBezTo>
                      <a:pt x="12" y="23"/>
                      <a:pt x="13" y="22"/>
                      <a:pt x="14" y="22"/>
                    </a:cubicBezTo>
                    <a:cubicBezTo>
                      <a:pt x="15" y="21"/>
                      <a:pt x="16" y="20"/>
                      <a:pt x="16" y="19"/>
                    </a:cubicBezTo>
                    <a:cubicBezTo>
                      <a:pt x="17" y="19"/>
                      <a:pt x="17" y="18"/>
                      <a:pt x="16" y="17"/>
                    </a:cubicBezTo>
                    <a:cubicBezTo>
                      <a:pt x="16" y="16"/>
                      <a:pt x="16" y="15"/>
                      <a:pt x="15" y="14"/>
                    </a:cubicBezTo>
                    <a:cubicBezTo>
                      <a:pt x="14" y="16"/>
                      <a:pt x="13" y="17"/>
                      <a:pt x="12" y="18"/>
                    </a:cubicBezTo>
                    <a:cubicBezTo>
                      <a:pt x="10" y="19"/>
                      <a:pt x="8" y="19"/>
                      <a:pt x="6" y="18"/>
                    </a:cubicBezTo>
                    <a:cubicBezTo>
                      <a:pt x="4" y="18"/>
                      <a:pt x="2" y="16"/>
                      <a:pt x="1" y="14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5" y="2"/>
                      <a:pt x="7" y="2"/>
                      <a:pt x="9" y="3"/>
                    </a:cubicBezTo>
                    <a:lnTo>
                      <a:pt x="8" y="1"/>
                    </a:lnTo>
                    <a:lnTo>
                      <a:pt x="10" y="0"/>
                    </a:lnTo>
                    <a:lnTo>
                      <a:pt x="17" y="12"/>
                    </a:lnTo>
                    <a:cubicBezTo>
                      <a:pt x="18" y="14"/>
                      <a:pt x="19" y="16"/>
                      <a:pt x="19" y="17"/>
                    </a:cubicBezTo>
                    <a:cubicBezTo>
                      <a:pt x="19" y="18"/>
                      <a:pt x="19" y="20"/>
                      <a:pt x="18" y="21"/>
                    </a:cubicBezTo>
                    <a:cubicBezTo>
                      <a:pt x="18" y="22"/>
                      <a:pt x="17" y="23"/>
                      <a:pt x="15" y="24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9" y="25"/>
                      <a:pt x="8" y="24"/>
                      <a:pt x="7" y="22"/>
                    </a:cubicBezTo>
                    <a:close/>
                    <a:moveTo>
                      <a:pt x="4" y="13"/>
                    </a:moveTo>
                    <a:cubicBezTo>
                      <a:pt x="5" y="14"/>
                      <a:pt x="6" y="16"/>
                      <a:pt x="7" y="16"/>
                    </a:cubicBezTo>
                    <a:cubicBezTo>
                      <a:pt x="9" y="16"/>
                      <a:pt x="10" y="16"/>
                      <a:pt x="11" y="16"/>
                    </a:cubicBezTo>
                    <a:cubicBezTo>
                      <a:pt x="12" y="15"/>
                      <a:pt x="13" y="14"/>
                      <a:pt x="13" y="13"/>
                    </a:cubicBezTo>
                    <a:cubicBezTo>
                      <a:pt x="13" y="11"/>
                      <a:pt x="13" y="10"/>
                      <a:pt x="12" y="8"/>
                    </a:cubicBezTo>
                    <a:cubicBezTo>
                      <a:pt x="11" y="6"/>
                      <a:pt x="9" y="5"/>
                      <a:pt x="8" y="5"/>
                    </a:cubicBezTo>
                    <a:cubicBezTo>
                      <a:pt x="7" y="4"/>
                      <a:pt x="6" y="4"/>
                      <a:pt x="4" y="5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3" y="11"/>
                      <a:pt x="4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2006" y="1569"/>
                <a:ext cx="98" cy="98"/>
              </a:xfrm>
              <a:custGeom>
                <a:avLst/>
                <a:gdLst>
                  <a:gd name="T0" fmla="*/ 10 w 22"/>
                  <a:gd name="T1" fmla="*/ 22 h 22"/>
                  <a:gd name="T2" fmla="*/ 0 w 22"/>
                  <a:gd name="T3" fmla="*/ 1 h 22"/>
                  <a:gd name="T4" fmla="*/ 3 w 22"/>
                  <a:gd name="T5" fmla="*/ 0 h 22"/>
                  <a:gd name="T6" fmla="*/ 6 w 22"/>
                  <a:gd name="T7" fmla="*/ 7 h 22"/>
                  <a:gd name="T8" fmla="*/ 10 w 22"/>
                  <a:gd name="T9" fmla="*/ 3 h 22"/>
                  <a:gd name="T10" fmla="*/ 13 w 22"/>
                  <a:gd name="T11" fmla="*/ 2 h 22"/>
                  <a:gd name="T12" fmla="*/ 16 w 22"/>
                  <a:gd name="T13" fmla="*/ 3 h 22"/>
                  <a:gd name="T14" fmla="*/ 18 w 22"/>
                  <a:gd name="T15" fmla="*/ 6 h 22"/>
                  <a:gd name="T16" fmla="*/ 22 w 22"/>
                  <a:gd name="T17" fmla="*/ 16 h 22"/>
                  <a:gd name="T18" fmla="*/ 20 w 22"/>
                  <a:gd name="T19" fmla="*/ 17 h 22"/>
                  <a:gd name="T20" fmla="*/ 15 w 22"/>
                  <a:gd name="T21" fmla="*/ 8 h 22"/>
                  <a:gd name="T22" fmla="*/ 13 w 22"/>
                  <a:gd name="T23" fmla="*/ 5 h 22"/>
                  <a:gd name="T24" fmla="*/ 11 w 22"/>
                  <a:gd name="T25" fmla="*/ 5 h 22"/>
                  <a:gd name="T26" fmla="*/ 9 w 22"/>
                  <a:gd name="T27" fmla="*/ 7 h 22"/>
                  <a:gd name="T28" fmla="*/ 8 w 22"/>
                  <a:gd name="T29" fmla="*/ 9 h 22"/>
                  <a:gd name="T30" fmla="*/ 9 w 22"/>
                  <a:gd name="T31" fmla="*/ 12 h 22"/>
                  <a:gd name="T32" fmla="*/ 13 w 22"/>
                  <a:gd name="T33" fmla="*/ 21 h 22"/>
                  <a:gd name="T34" fmla="*/ 10 w 22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2">
                    <a:moveTo>
                      <a:pt x="10" y="2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6" y="7"/>
                    </a:lnTo>
                    <a:cubicBezTo>
                      <a:pt x="7" y="5"/>
                      <a:pt x="8" y="4"/>
                      <a:pt x="10" y="3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2"/>
                      <a:pt x="15" y="3"/>
                      <a:pt x="16" y="3"/>
                    </a:cubicBezTo>
                    <a:cubicBezTo>
                      <a:pt x="17" y="4"/>
                      <a:pt x="17" y="5"/>
                      <a:pt x="18" y="6"/>
                    </a:cubicBezTo>
                    <a:lnTo>
                      <a:pt x="22" y="16"/>
                    </a:lnTo>
                    <a:lnTo>
                      <a:pt x="20" y="17"/>
                    </a:lnTo>
                    <a:lnTo>
                      <a:pt x="15" y="8"/>
                    </a:lnTo>
                    <a:cubicBezTo>
                      <a:pt x="15" y="6"/>
                      <a:pt x="14" y="6"/>
                      <a:pt x="13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10"/>
                      <a:pt x="8" y="11"/>
                      <a:pt x="9" y="12"/>
                    </a:cubicBezTo>
                    <a:lnTo>
                      <a:pt x="13" y="21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56"/>
              <p:cNvSpPr>
                <a:spLocks noEditPoints="1"/>
              </p:cNvSpPr>
              <p:nvPr/>
            </p:nvSpPr>
            <p:spPr bwMode="auto">
              <a:xfrm>
                <a:off x="2086" y="1533"/>
                <a:ext cx="86" cy="103"/>
              </a:xfrm>
              <a:custGeom>
                <a:avLst/>
                <a:gdLst>
                  <a:gd name="T0" fmla="*/ 10 w 19"/>
                  <a:gd name="T1" fmla="*/ 22 h 23"/>
                  <a:gd name="T2" fmla="*/ 7 w 19"/>
                  <a:gd name="T3" fmla="*/ 23 h 23"/>
                  <a:gd name="T4" fmla="*/ 0 w 19"/>
                  <a:gd name="T5" fmla="*/ 1 h 23"/>
                  <a:gd name="T6" fmla="*/ 2 w 19"/>
                  <a:gd name="T7" fmla="*/ 0 h 23"/>
                  <a:gd name="T8" fmla="*/ 5 w 19"/>
                  <a:gd name="T9" fmla="*/ 8 h 23"/>
                  <a:gd name="T10" fmla="*/ 9 w 19"/>
                  <a:gd name="T11" fmla="*/ 4 h 23"/>
                  <a:gd name="T12" fmla="*/ 12 w 19"/>
                  <a:gd name="T13" fmla="*/ 4 h 23"/>
                  <a:gd name="T14" fmla="*/ 14 w 19"/>
                  <a:gd name="T15" fmla="*/ 5 h 23"/>
                  <a:gd name="T16" fmla="*/ 17 w 19"/>
                  <a:gd name="T17" fmla="*/ 7 h 23"/>
                  <a:gd name="T18" fmla="*/ 18 w 19"/>
                  <a:gd name="T19" fmla="*/ 10 h 23"/>
                  <a:gd name="T20" fmla="*/ 18 w 19"/>
                  <a:gd name="T21" fmla="*/ 17 h 23"/>
                  <a:gd name="T22" fmla="*/ 14 w 19"/>
                  <a:gd name="T23" fmla="*/ 21 h 23"/>
                  <a:gd name="T24" fmla="*/ 9 w 19"/>
                  <a:gd name="T25" fmla="*/ 20 h 23"/>
                  <a:gd name="T26" fmla="*/ 10 w 19"/>
                  <a:gd name="T27" fmla="*/ 22 h 23"/>
                  <a:gd name="T28" fmla="*/ 7 w 19"/>
                  <a:gd name="T29" fmla="*/ 14 h 23"/>
                  <a:gd name="T30" fmla="*/ 9 w 19"/>
                  <a:gd name="T31" fmla="*/ 18 h 23"/>
                  <a:gd name="T32" fmla="*/ 13 w 19"/>
                  <a:gd name="T33" fmla="*/ 19 h 23"/>
                  <a:gd name="T34" fmla="*/ 16 w 19"/>
                  <a:gd name="T35" fmla="*/ 16 h 23"/>
                  <a:gd name="T36" fmla="*/ 16 w 19"/>
                  <a:gd name="T37" fmla="*/ 11 h 23"/>
                  <a:gd name="T38" fmla="*/ 13 w 19"/>
                  <a:gd name="T39" fmla="*/ 7 h 23"/>
                  <a:gd name="T40" fmla="*/ 9 w 19"/>
                  <a:gd name="T41" fmla="*/ 7 h 23"/>
                  <a:gd name="T42" fmla="*/ 7 w 19"/>
                  <a:gd name="T43" fmla="*/ 9 h 23"/>
                  <a:gd name="T44" fmla="*/ 7 w 19"/>
                  <a:gd name="T4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3">
                    <a:moveTo>
                      <a:pt x="10" y="22"/>
                    </a:moveTo>
                    <a:lnTo>
                      <a:pt x="7" y="2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8"/>
                    </a:lnTo>
                    <a:cubicBezTo>
                      <a:pt x="6" y="6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3" y="4"/>
                      <a:pt x="13" y="4"/>
                      <a:pt x="14" y="5"/>
                    </a:cubicBezTo>
                    <a:cubicBezTo>
                      <a:pt x="15" y="5"/>
                      <a:pt x="16" y="6"/>
                      <a:pt x="17" y="7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9" y="13"/>
                      <a:pt x="19" y="15"/>
                      <a:pt x="18" y="17"/>
                    </a:cubicBezTo>
                    <a:cubicBezTo>
                      <a:pt x="18" y="19"/>
                      <a:pt x="16" y="20"/>
                      <a:pt x="14" y="21"/>
                    </a:cubicBezTo>
                    <a:cubicBezTo>
                      <a:pt x="13" y="22"/>
                      <a:pt x="11" y="21"/>
                      <a:pt x="9" y="20"/>
                    </a:cubicBezTo>
                    <a:lnTo>
                      <a:pt x="10" y="22"/>
                    </a:lnTo>
                    <a:close/>
                    <a:moveTo>
                      <a:pt x="7" y="14"/>
                    </a:moveTo>
                    <a:cubicBezTo>
                      <a:pt x="8" y="16"/>
                      <a:pt x="8" y="17"/>
                      <a:pt x="9" y="18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5" y="18"/>
                      <a:pt x="15" y="17"/>
                      <a:pt x="16" y="16"/>
                    </a:cubicBezTo>
                    <a:cubicBezTo>
                      <a:pt x="16" y="15"/>
                      <a:pt x="16" y="13"/>
                      <a:pt x="16" y="11"/>
                    </a:cubicBezTo>
                    <a:cubicBezTo>
                      <a:pt x="15" y="9"/>
                      <a:pt x="14" y="8"/>
                      <a:pt x="13" y="7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6" y="11"/>
                      <a:pt x="6" y="12"/>
                      <a:pt x="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57"/>
              <p:cNvSpPr>
                <a:spLocks noEditPoints="1"/>
              </p:cNvSpPr>
              <p:nvPr/>
            </p:nvSpPr>
            <p:spPr bwMode="auto">
              <a:xfrm>
                <a:off x="2172" y="1524"/>
                <a:ext cx="76" cy="80"/>
              </a:xfrm>
              <a:custGeom>
                <a:avLst/>
                <a:gdLst>
                  <a:gd name="T0" fmla="*/ 1 w 17"/>
                  <a:gd name="T1" fmla="*/ 12 h 18"/>
                  <a:gd name="T2" fmla="*/ 2 w 17"/>
                  <a:gd name="T3" fmla="*/ 4 h 18"/>
                  <a:gd name="T4" fmla="*/ 6 w 17"/>
                  <a:gd name="T5" fmla="*/ 1 h 18"/>
                  <a:gd name="T6" fmla="*/ 12 w 17"/>
                  <a:gd name="T7" fmla="*/ 2 h 18"/>
                  <a:gd name="T8" fmla="*/ 16 w 17"/>
                  <a:gd name="T9" fmla="*/ 7 h 18"/>
                  <a:gd name="T10" fmla="*/ 17 w 17"/>
                  <a:gd name="T11" fmla="*/ 12 h 18"/>
                  <a:gd name="T12" fmla="*/ 15 w 17"/>
                  <a:gd name="T13" fmla="*/ 16 h 18"/>
                  <a:gd name="T14" fmla="*/ 11 w 17"/>
                  <a:gd name="T15" fmla="*/ 18 h 18"/>
                  <a:gd name="T16" fmla="*/ 5 w 17"/>
                  <a:gd name="T17" fmla="*/ 17 h 18"/>
                  <a:gd name="T18" fmla="*/ 1 w 17"/>
                  <a:gd name="T19" fmla="*/ 12 h 18"/>
                  <a:gd name="T20" fmla="*/ 4 w 17"/>
                  <a:gd name="T21" fmla="*/ 11 h 18"/>
                  <a:gd name="T22" fmla="*/ 7 w 17"/>
                  <a:gd name="T23" fmla="*/ 15 h 18"/>
                  <a:gd name="T24" fmla="*/ 10 w 17"/>
                  <a:gd name="T25" fmla="*/ 16 h 18"/>
                  <a:gd name="T26" fmla="*/ 13 w 17"/>
                  <a:gd name="T27" fmla="*/ 13 h 18"/>
                  <a:gd name="T28" fmla="*/ 13 w 17"/>
                  <a:gd name="T29" fmla="*/ 8 h 18"/>
                  <a:gd name="T30" fmla="*/ 11 w 17"/>
                  <a:gd name="T31" fmla="*/ 4 h 18"/>
                  <a:gd name="T32" fmla="*/ 7 w 17"/>
                  <a:gd name="T33" fmla="*/ 3 h 18"/>
                  <a:gd name="T34" fmla="*/ 4 w 17"/>
                  <a:gd name="T35" fmla="*/ 6 h 18"/>
                  <a:gd name="T36" fmla="*/ 4 w 17"/>
                  <a:gd name="T3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8">
                    <a:moveTo>
                      <a:pt x="1" y="12"/>
                    </a:moveTo>
                    <a:cubicBezTo>
                      <a:pt x="0" y="9"/>
                      <a:pt x="0" y="6"/>
                      <a:pt x="2" y="4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8" y="0"/>
                      <a:pt x="10" y="1"/>
                      <a:pt x="12" y="2"/>
                    </a:cubicBezTo>
                    <a:cubicBezTo>
                      <a:pt x="14" y="3"/>
                      <a:pt x="15" y="4"/>
                      <a:pt x="16" y="7"/>
                    </a:cubicBezTo>
                    <a:cubicBezTo>
                      <a:pt x="17" y="9"/>
                      <a:pt x="17" y="11"/>
                      <a:pt x="17" y="12"/>
                    </a:cubicBezTo>
                    <a:cubicBezTo>
                      <a:pt x="16" y="13"/>
                      <a:pt x="16" y="15"/>
                      <a:pt x="15" y="16"/>
                    </a:cubicBezTo>
                    <a:cubicBezTo>
                      <a:pt x="14" y="17"/>
                      <a:pt x="13" y="17"/>
                      <a:pt x="11" y="18"/>
                    </a:cubicBezTo>
                    <a:cubicBezTo>
                      <a:pt x="9" y="18"/>
                      <a:pt x="7" y="18"/>
                      <a:pt x="5" y="17"/>
                    </a:cubicBezTo>
                    <a:cubicBezTo>
                      <a:pt x="3" y="16"/>
                      <a:pt x="2" y="14"/>
                      <a:pt x="1" y="12"/>
                    </a:cubicBezTo>
                    <a:close/>
                    <a:moveTo>
                      <a:pt x="4" y="11"/>
                    </a:moveTo>
                    <a:cubicBezTo>
                      <a:pt x="5" y="13"/>
                      <a:pt x="5" y="14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2" y="15"/>
                      <a:pt x="13" y="14"/>
                      <a:pt x="13" y="13"/>
                    </a:cubicBezTo>
                    <a:cubicBezTo>
                      <a:pt x="14" y="12"/>
                      <a:pt x="14" y="10"/>
                      <a:pt x="13" y="8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3"/>
                    </a:cubicBezTo>
                    <a:cubicBezTo>
                      <a:pt x="6" y="4"/>
                      <a:pt x="5" y="4"/>
                      <a:pt x="4" y="6"/>
                    </a:cubicBezTo>
                    <a:cubicBezTo>
                      <a:pt x="3" y="7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58"/>
              <p:cNvSpPr>
                <a:spLocks/>
              </p:cNvSpPr>
              <p:nvPr/>
            </p:nvSpPr>
            <p:spPr bwMode="auto">
              <a:xfrm>
                <a:off x="2248" y="1501"/>
                <a:ext cx="76" cy="85"/>
              </a:xfrm>
              <a:custGeom>
                <a:avLst/>
                <a:gdLst>
                  <a:gd name="T0" fmla="*/ 15 w 17"/>
                  <a:gd name="T1" fmla="*/ 17 h 19"/>
                  <a:gd name="T2" fmla="*/ 14 w 17"/>
                  <a:gd name="T3" fmla="*/ 15 h 19"/>
                  <a:gd name="T4" fmla="*/ 10 w 17"/>
                  <a:gd name="T5" fmla="*/ 19 h 19"/>
                  <a:gd name="T6" fmla="*/ 7 w 17"/>
                  <a:gd name="T7" fmla="*/ 19 h 19"/>
                  <a:gd name="T8" fmla="*/ 5 w 17"/>
                  <a:gd name="T9" fmla="*/ 18 h 19"/>
                  <a:gd name="T10" fmla="*/ 3 w 17"/>
                  <a:gd name="T11" fmla="*/ 16 h 19"/>
                  <a:gd name="T12" fmla="*/ 2 w 17"/>
                  <a:gd name="T13" fmla="*/ 13 h 19"/>
                  <a:gd name="T14" fmla="*/ 0 w 17"/>
                  <a:gd name="T15" fmla="*/ 3 h 19"/>
                  <a:gd name="T16" fmla="*/ 3 w 17"/>
                  <a:gd name="T17" fmla="*/ 3 h 19"/>
                  <a:gd name="T18" fmla="*/ 5 w 17"/>
                  <a:gd name="T19" fmla="*/ 12 h 19"/>
                  <a:gd name="T20" fmla="*/ 6 w 17"/>
                  <a:gd name="T21" fmla="*/ 15 h 19"/>
                  <a:gd name="T22" fmla="*/ 7 w 17"/>
                  <a:gd name="T23" fmla="*/ 16 h 19"/>
                  <a:gd name="T24" fmla="*/ 10 w 17"/>
                  <a:gd name="T25" fmla="*/ 16 h 19"/>
                  <a:gd name="T26" fmla="*/ 12 w 17"/>
                  <a:gd name="T27" fmla="*/ 15 h 19"/>
                  <a:gd name="T28" fmla="*/ 13 w 17"/>
                  <a:gd name="T29" fmla="*/ 13 h 19"/>
                  <a:gd name="T30" fmla="*/ 13 w 17"/>
                  <a:gd name="T31" fmla="*/ 10 h 19"/>
                  <a:gd name="T32" fmla="*/ 10 w 17"/>
                  <a:gd name="T33" fmla="*/ 1 h 19"/>
                  <a:gd name="T34" fmla="*/ 13 w 17"/>
                  <a:gd name="T35" fmla="*/ 0 h 19"/>
                  <a:gd name="T36" fmla="*/ 17 w 17"/>
                  <a:gd name="T37" fmla="*/ 17 h 19"/>
                  <a:gd name="T38" fmla="*/ 15 w 17"/>
                  <a:gd name="T3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9">
                    <a:moveTo>
                      <a:pt x="15" y="17"/>
                    </a:moveTo>
                    <a:lnTo>
                      <a:pt x="14" y="15"/>
                    </a:lnTo>
                    <a:cubicBezTo>
                      <a:pt x="13" y="17"/>
                      <a:pt x="12" y="18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6" y="19"/>
                      <a:pt x="5" y="18"/>
                      <a:pt x="5" y="18"/>
                    </a:cubicBezTo>
                    <a:cubicBezTo>
                      <a:pt x="4" y="17"/>
                      <a:pt x="4" y="17"/>
                      <a:pt x="3" y="16"/>
                    </a:cubicBezTo>
                    <a:cubicBezTo>
                      <a:pt x="3" y="15"/>
                      <a:pt x="3" y="15"/>
                      <a:pt x="2" y="13"/>
                    </a:cubicBezTo>
                    <a:lnTo>
                      <a:pt x="0" y="3"/>
                    </a:lnTo>
                    <a:lnTo>
                      <a:pt x="3" y="3"/>
                    </a:lnTo>
                    <a:lnTo>
                      <a:pt x="5" y="12"/>
                    </a:lnTo>
                    <a:cubicBezTo>
                      <a:pt x="5" y="13"/>
                      <a:pt x="6" y="14"/>
                      <a:pt x="6" y="15"/>
                    </a:cubicBezTo>
                    <a:cubicBezTo>
                      <a:pt x="6" y="15"/>
                      <a:pt x="7" y="16"/>
                      <a:pt x="7" y="16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2" y="15"/>
                    </a:cubicBezTo>
                    <a:cubicBezTo>
                      <a:pt x="12" y="14"/>
                      <a:pt x="13" y="14"/>
                      <a:pt x="13" y="13"/>
                    </a:cubicBezTo>
                    <a:cubicBezTo>
                      <a:pt x="13" y="12"/>
                      <a:pt x="13" y="11"/>
                      <a:pt x="13" y="10"/>
                    </a:cubicBezTo>
                    <a:lnTo>
                      <a:pt x="10" y="1"/>
                    </a:lnTo>
                    <a:lnTo>
                      <a:pt x="13" y="0"/>
                    </a:lnTo>
                    <a:lnTo>
                      <a:pt x="17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2324" y="1492"/>
                <a:ext cx="45" cy="81"/>
              </a:xfrm>
              <a:custGeom>
                <a:avLst/>
                <a:gdLst>
                  <a:gd name="T0" fmla="*/ 4 w 10"/>
                  <a:gd name="T1" fmla="*/ 18 h 18"/>
                  <a:gd name="T2" fmla="*/ 0 w 10"/>
                  <a:gd name="T3" fmla="*/ 1 h 18"/>
                  <a:gd name="T4" fmla="*/ 3 w 10"/>
                  <a:gd name="T5" fmla="*/ 1 h 18"/>
                  <a:gd name="T6" fmla="*/ 3 w 10"/>
                  <a:gd name="T7" fmla="*/ 3 h 18"/>
                  <a:gd name="T8" fmla="*/ 5 w 10"/>
                  <a:gd name="T9" fmla="*/ 1 h 18"/>
                  <a:gd name="T10" fmla="*/ 6 w 10"/>
                  <a:gd name="T11" fmla="*/ 0 h 18"/>
                  <a:gd name="T12" fmla="*/ 10 w 10"/>
                  <a:gd name="T13" fmla="*/ 0 h 18"/>
                  <a:gd name="T14" fmla="*/ 9 w 10"/>
                  <a:gd name="T15" fmla="*/ 3 h 18"/>
                  <a:gd name="T16" fmla="*/ 7 w 10"/>
                  <a:gd name="T17" fmla="*/ 3 h 18"/>
                  <a:gd name="T18" fmla="*/ 5 w 10"/>
                  <a:gd name="T19" fmla="*/ 4 h 18"/>
                  <a:gd name="T20" fmla="*/ 5 w 10"/>
                  <a:gd name="T21" fmla="*/ 5 h 18"/>
                  <a:gd name="T22" fmla="*/ 5 w 10"/>
                  <a:gd name="T23" fmla="*/ 9 h 18"/>
                  <a:gd name="T24" fmla="*/ 7 w 10"/>
                  <a:gd name="T25" fmla="*/ 17 h 18"/>
                  <a:gd name="T26" fmla="*/ 4 w 10"/>
                  <a:gd name="T2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8">
                    <a:moveTo>
                      <a:pt x="4" y="18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3"/>
                    </a:lnTo>
                    <a:cubicBezTo>
                      <a:pt x="4" y="2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10" y="0"/>
                    </a:cubicBezTo>
                    <a:lnTo>
                      <a:pt x="9" y="3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6"/>
                      <a:pt x="5" y="7"/>
                      <a:pt x="5" y="9"/>
                    </a:cubicBezTo>
                    <a:lnTo>
                      <a:pt x="7" y="17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60"/>
              <p:cNvSpPr>
                <a:spLocks/>
              </p:cNvSpPr>
              <p:nvPr/>
            </p:nvSpPr>
            <p:spPr bwMode="auto">
              <a:xfrm>
                <a:off x="2369" y="1461"/>
                <a:ext cx="76" cy="103"/>
              </a:xfrm>
              <a:custGeom>
                <a:avLst/>
                <a:gdLst>
                  <a:gd name="T0" fmla="*/ 4 w 17"/>
                  <a:gd name="T1" fmla="*/ 23 h 23"/>
                  <a:gd name="T2" fmla="*/ 0 w 17"/>
                  <a:gd name="T3" fmla="*/ 0 h 23"/>
                  <a:gd name="T4" fmla="*/ 3 w 17"/>
                  <a:gd name="T5" fmla="*/ 0 h 23"/>
                  <a:gd name="T6" fmla="*/ 4 w 17"/>
                  <a:gd name="T7" fmla="*/ 8 h 23"/>
                  <a:gd name="T8" fmla="*/ 9 w 17"/>
                  <a:gd name="T9" fmla="*/ 5 h 23"/>
                  <a:gd name="T10" fmla="*/ 12 w 17"/>
                  <a:gd name="T11" fmla="*/ 5 h 23"/>
                  <a:gd name="T12" fmla="*/ 14 w 17"/>
                  <a:gd name="T13" fmla="*/ 6 h 23"/>
                  <a:gd name="T14" fmla="*/ 15 w 17"/>
                  <a:gd name="T15" fmla="*/ 10 h 23"/>
                  <a:gd name="T16" fmla="*/ 17 w 17"/>
                  <a:gd name="T17" fmla="*/ 21 h 23"/>
                  <a:gd name="T18" fmla="*/ 14 w 17"/>
                  <a:gd name="T19" fmla="*/ 21 h 23"/>
                  <a:gd name="T20" fmla="*/ 13 w 17"/>
                  <a:gd name="T21" fmla="*/ 11 h 23"/>
                  <a:gd name="T22" fmla="*/ 11 w 17"/>
                  <a:gd name="T23" fmla="*/ 8 h 23"/>
                  <a:gd name="T24" fmla="*/ 8 w 17"/>
                  <a:gd name="T25" fmla="*/ 7 h 23"/>
                  <a:gd name="T26" fmla="*/ 6 w 17"/>
                  <a:gd name="T27" fmla="*/ 8 h 23"/>
                  <a:gd name="T28" fmla="*/ 5 w 17"/>
                  <a:gd name="T29" fmla="*/ 10 h 23"/>
                  <a:gd name="T30" fmla="*/ 5 w 17"/>
                  <a:gd name="T31" fmla="*/ 13 h 23"/>
                  <a:gd name="T32" fmla="*/ 7 w 17"/>
                  <a:gd name="T33" fmla="*/ 22 h 23"/>
                  <a:gd name="T34" fmla="*/ 4 w 17"/>
                  <a:gd name="T3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3">
                    <a:moveTo>
                      <a:pt x="4" y="2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8"/>
                    </a:lnTo>
                    <a:cubicBezTo>
                      <a:pt x="5" y="6"/>
                      <a:pt x="7" y="5"/>
                      <a:pt x="9" y="5"/>
                    </a:cubicBezTo>
                    <a:cubicBezTo>
                      <a:pt x="10" y="4"/>
                      <a:pt x="11" y="4"/>
                      <a:pt x="12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5" y="7"/>
                      <a:pt x="15" y="8"/>
                      <a:pt x="15" y="10"/>
                    </a:cubicBezTo>
                    <a:lnTo>
                      <a:pt x="17" y="21"/>
                    </a:lnTo>
                    <a:lnTo>
                      <a:pt x="14" y="21"/>
                    </a:lnTo>
                    <a:lnTo>
                      <a:pt x="13" y="11"/>
                    </a:lnTo>
                    <a:cubicBezTo>
                      <a:pt x="12" y="9"/>
                      <a:pt x="12" y="8"/>
                      <a:pt x="11" y="8"/>
                    </a:cubicBezTo>
                    <a:cubicBezTo>
                      <a:pt x="11" y="7"/>
                      <a:pt x="10" y="7"/>
                      <a:pt x="8" y="7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6" y="9"/>
                      <a:pt x="5" y="9"/>
                      <a:pt x="5" y="10"/>
                    </a:cubicBezTo>
                    <a:cubicBezTo>
                      <a:pt x="5" y="11"/>
                      <a:pt x="5" y="12"/>
                      <a:pt x="5" y="13"/>
                    </a:cubicBezTo>
                    <a:lnTo>
                      <a:pt x="7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61"/>
              <p:cNvSpPr>
                <a:spLocks noEditPoints="1"/>
              </p:cNvSpPr>
              <p:nvPr/>
            </p:nvSpPr>
            <p:spPr bwMode="auto">
              <a:xfrm>
                <a:off x="2450" y="1470"/>
                <a:ext cx="72" cy="81"/>
              </a:xfrm>
              <a:custGeom>
                <a:avLst/>
                <a:gdLst>
                  <a:gd name="T0" fmla="*/ 1 w 16"/>
                  <a:gd name="T1" fmla="*/ 10 h 18"/>
                  <a:gd name="T2" fmla="*/ 2 w 16"/>
                  <a:gd name="T3" fmla="*/ 3 h 18"/>
                  <a:gd name="T4" fmla="*/ 7 w 16"/>
                  <a:gd name="T5" fmla="*/ 0 h 18"/>
                  <a:gd name="T6" fmla="*/ 13 w 16"/>
                  <a:gd name="T7" fmla="*/ 2 h 18"/>
                  <a:gd name="T8" fmla="*/ 16 w 16"/>
                  <a:gd name="T9" fmla="*/ 8 h 18"/>
                  <a:gd name="T10" fmla="*/ 16 w 16"/>
                  <a:gd name="T11" fmla="*/ 13 h 18"/>
                  <a:gd name="T12" fmla="*/ 13 w 16"/>
                  <a:gd name="T13" fmla="*/ 16 h 18"/>
                  <a:gd name="T14" fmla="*/ 10 w 16"/>
                  <a:gd name="T15" fmla="*/ 17 h 18"/>
                  <a:gd name="T16" fmla="*/ 4 w 16"/>
                  <a:gd name="T17" fmla="*/ 16 h 18"/>
                  <a:gd name="T18" fmla="*/ 1 w 16"/>
                  <a:gd name="T19" fmla="*/ 10 h 18"/>
                  <a:gd name="T20" fmla="*/ 4 w 16"/>
                  <a:gd name="T21" fmla="*/ 9 h 18"/>
                  <a:gd name="T22" fmla="*/ 6 w 16"/>
                  <a:gd name="T23" fmla="*/ 14 h 18"/>
                  <a:gd name="T24" fmla="*/ 9 w 16"/>
                  <a:gd name="T25" fmla="*/ 15 h 18"/>
                  <a:gd name="T26" fmla="*/ 13 w 16"/>
                  <a:gd name="T27" fmla="*/ 13 h 18"/>
                  <a:gd name="T28" fmla="*/ 13 w 16"/>
                  <a:gd name="T29" fmla="*/ 8 h 18"/>
                  <a:gd name="T30" fmla="*/ 11 w 16"/>
                  <a:gd name="T31" fmla="*/ 4 h 18"/>
                  <a:gd name="T32" fmla="*/ 8 w 16"/>
                  <a:gd name="T33" fmla="*/ 2 h 18"/>
                  <a:gd name="T34" fmla="*/ 4 w 16"/>
                  <a:gd name="T35" fmla="*/ 5 h 18"/>
                  <a:gd name="T36" fmla="*/ 4 w 16"/>
                  <a:gd name="T3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8">
                    <a:moveTo>
                      <a:pt x="1" y="10"/>
                    </a:moveTo>
                    <a:cubicBezTo>
                      <a:pt x="0" y="7"/>
                      <a:pt x="1" y="4"/>
                      <a:pt x="2" y="3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5" y="3"/>
                      <a:pt x="16" y="5"/>
                      <a:pt x="16" y="8"/>
                    </a:cubicBezTo>
                    <a:cubicBezTo>
                      <a:pt x="16" y="10"/>
                      <a:pt x="16" y="11"/>
                      <a:pt x="16" y="13"/>
                    </a:cubicBezTo>
                    <a:cubicBezTo>
                      <a:pt x="15" y="14"/>
                      <a:pt x="15" y="15"/>
                      <a:pt x="13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7" y="18"/>
                      <a:pt x="5" y="17"/>
                      <a:pt x="4" y="16"/>
                    </a:cubicBezTo>
                    <a:cubicBezTo>
                      <a:pt x="2" y="15"/>
                      <a:pt x="1" y="13"/>
                      <a:pt x="1" y="10"/>
                    </a:cubicBezTo>
                    <a:close/>
                    <a:moveTo>
                      <a:pt x="4" y="9"/>
                    </a:moveTo>
                    <a:cubicBezTo>
                      <a:pt x="4" y="12"/>
                      <a:pt x="4" y="13"/>
                      <a:pt x="6" y="14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1" y="15"/>
                      <a:pt x="12" y="14"/>
                      <a:pt x="13" y="13"/>
                    </a:cubicBezTo>
                    <a:cubicBezTo>
                      <a:pt x="13" y="12"/>
                      <a:pt x="14" y="10"/>
                      <a:pt x="13" y="8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6" y="3"/>
                      <a:pt x="5" y="3"/>
                      <a:pt x="4" y="5"/>
                    </a:cubicBezTo>
                    <a:cubicBezTo>
                      <a:pt x="4" y="6"/>
                      <a:pt x="3" y="7"/>
                      <a:pt x="4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62"/>
              <p:cNvSpPr>
                <a:spLocks noEditPoints="1"/>
              </p:cNvSpPr>
              <p:nvPr/>
            </p:nvSpPr>
            <p:spPr bwMode="auto">
              <a:xfrm>
                <a:off x="2531" y="1461"/>
                <a:ext cx="71" cy="81"/>
              </a:xfrm>
              <a:custGeom>
                <a:avLst/>
                <a:gdLst>
                  <a:gd name="T0" fmla="*/ 0 w 16"/>
                  <a:gd name="T1" fmla="*/ 10 h 18"/>
                  <a:gd name="T2" fmla="*/ 2 w 16"/>
                  <a:gd name="T3" fmla="*/ 2 h 18"/>
                  <a:gd name="T4" fmla="*/ 7 w 16"/>
                  <a:gd name="T5" fmla="*/ 0 h 18"/>
                  <a:gd name="T6" fmla="*/ 13 w 16"/>
                  <a:gd name="T7" fmla="*/ 2 h 18"/>
                  <a:gd name="T8" fmla="*/ 16 w 16"/>
                  <a:gd name="T9" fmla="*/ 8 h 18"/>
                  <a:gd name="T10" fmla="*/ 15 w 16"/>
                  <a:gd name="T11" fmla="*/ 13 h 18"/>
                  <a:gd name="T12" fmla="*/ 13 w 16"/>
                  <a:gd name="T13" fmla="*/ 16 h 18"/>
                  <a:gd name="T14" fmla="*/ 9 w 16"/>
                  <a:gd name="T15" fmla="*/ 18 h 18"/>
                  <a:gd name="T16" fmla="*/ 3 w 16"/>
                  <a:gd name="T17" fmla="*/ 16 h 18"/>
                  <a:gd name="T18" fmla="*/ 0 w 16"/>
                  <a:gd name="T19" fmla="*/ 10 h 18"/>
                  <a:gd name="T20" fmla="*/ 3 w 16"/>
                  <a:gd name="T21" fmla="*/ 9 h 18"/>
                  <a:gd name="T22" fmla="*/ 5 w 16"/>
                  <a:gd name="T23" fmla="*/ 14 h 18"/>
                  <a:gd name="T24" fmla="*/ 8 w 16"/>
                  <a:gd name="T25" fmla="*/ 15 h 18"/>
                  <a:gd name="T26" fmla="*/ 12 w 16"/>
                  <a:gd name="T27" fmla="*/ 13 h 18"/>
                  <a:gd name="T28" fmla="*/ 13 w 16"/>
                  <a:gd name="T29" fmla="*/ 8 h 18"/>
                  <a:gd name="T30" fmla="*/ 11 w 16"/>
                  <a:gd name="T31" fmla="*/ 4 h 18"/>
                  <a:gd name="T32" fmla="*/ 7 w 16"/>
                  <a:gd name="T33" fmla="*/ 2 h 18"/>
                  <a:gd name="T34" fmla="*/ 4 w 16"/>
                  <a:gd name="T35" fmla="*/ 4 h 18"/>
                  <a:gd name="T36" fmla="*/ 3 w 16"/>
                  <a:gd name="T3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8">
                    <a:moveTo>
                      <a:pt x="0" y="10"/>
                    </a:moveTo>
                    <a:cubicBezTo>
                      <a:pt x="0" y="7"/>
                      <a:pt x="0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3" y="2"/>
                    </a:cubicBezTo>
                    <a:cubicBezTo>
                      <a:pt x="14" y="3"/>
                      <a:pt x="15" y="5"/>
                      <a:pt x="16" y="8"/>
                    </a:cubicBezTo>
                    <a:cubicBezTo>
                      <a:pt x="16" y="10"/>
                      <a:pt x="16" y="12"/>
                      <a:pt x="15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6" y="18"/>
                      <a:pt x="4" y="17"/>
                      <a:pt x="3" y="16"/>
                    </a:cubicBezTo>
                    <a:cubicBezTo>
                      <a:pt x="1" y="15"/>
                      <a:pt x="0" y="12"/>
                      <a:pt x="0" y="10"/>
                    </a:cubicBezTo>
                    <a:close/>
                    <a:moveTo>
                      <a:pt x="3" y="9"/>
                    </a:moveTo>
                    <a:cubicBezTo>
                      <a:pt x="3" y="11"/>
                      <a:pt x="4" y="13"/>
                      <a:pt x="5" y="14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10" y="15"/>
                      <a:pt x="11" y="14"/>
                      <a:pt x="12" y="13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3"/>
                      <a:pt x="9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6"/>
                      <a:pt x="3" y="7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63"/>
              <p:cNvSpPr>
                <a:spLocks noEditPoints="1"/>
              </p:cNvSpPr>
              <p:nvPr/>
            </p:nvSpPr>
            <p:spPr bwMode="auto">
              <a:xfrm>
                <a:off x="2607" y="1425"/>
                <a:ext cx="72" cy="108"/>
              </a:xfrm>
              <a:custGeom>
                <a:avLst/>
                <a:gdLst>
                  <a:gd name="T0" fmla="*/ 13 w 16"/>
                  <a:gd name="T1" fmla="*/ 24 h 24"/>
                  <a:gd name="T2" fmla="*/ 13 w 16"/>
                  <a:gd name="T3" fmla="*/ 21 h 24"/>
                  <a:gd name="T4" fmla="*/ 8 w 16"/>
                  <a:gd name="T5" fmla="*/ 24 h 24"/>
                  <a:gd name="T6" fmla="*/ 5 w 16"/>
                  <a:gd name="T7" fmla="*/ 23 h 24"/>
                  <a:gd name="T8" fmla="*/ 2 w 16"/>
                  <a:gd name="T9" fmla="*/ 20 h 24"/>
                  <a:gd name="T10" fmla="*/ 1 w 16"/>
                  <a:gd name="T11" fmla="*/ 16 h 24"/>
                  <a:gd name="T12" fmla="*/ 1 w 16"/>
                  <a:gd name="T13" fmla="*/ 11 h 24"/>
                  <a:gd name="T14" fmla="*/ 3 w 16"/>
                  <a:gd name="T15" fmla="*/ 8 h 24"/>
                  <a:gd name="T16" fmla="*/ 7 w 16"/>
                  <a:gd name="T17" fmla="*/ 7 h 24"/>
                  <a:gd name="T18" fmla="*/ 10 w 16"/>
                  <a:gd name="T19" fmla="*/ 7 h 24"/>
                  <a:gd name="T20" fmla="*/ 12 w 16"/>
                  <a:gd name="T21" fmla="*/ 9 h 24"/>
                  <a:gd name="T22" fmla="*/ 11 w 16"/>
                  <a:gd name="T23" fmla="*/ 1 h 24"/>
                  <a:gd name="T24" fmla="*/ 14 w 16"/>
                  <a:gd name="T25" fmla="*/ 0 h 24"/>
                  <a:gd name="T26" fmla="*/ 16 w 16"/>
                  <a:gd name="T27" fmla="*/ 23 h 24"/>
                  <a:gd name="T28" fmla="*/ 13 w 16"/>
                  <a:gd name="T29" fmla="*/ 24 h 24"/>
                  <a:gd name="T30" fmla="*/ 3 w 16"/>
                  <a:gd name="T31" fmla="*/ 16 h 24"/>
                  <a:gd name="T32" fmla="*/ 5 w 16"/>
                  <a:gd name="T33" fmla="*/ 21 h 24"/>
                  <a:gd name="T34" fmla="*/ 8 w 16"/>
                  <a:gd name="T35" fmla="*/ 22 h 24"/>
                  <a:gd name="T36" fmla="*/ 11 w 16"/>
                  <a:gd name="T37" fmla="*/ 20 h 24"/>
                  <a:gd name="T38" fmla="*/ 12 w 16"/>
                  <a:gd name="T39" fmla="*/ 15 h 24"/>
                  <a:gd name="T40" fmla="*/ 11 w 16"/>
                  <a:gd name="T41" fmla="*/ 11 h 24"/>
                  <a:gd name="T42" fmla="*/ 7 w 16"/>
                  <a:gd name="T43" fmla="*/ 9 h 24"/>
                  <a:gd name="T44" fmla="*/ 4 w 16"/>
                  <a:gd name="T45" fmla="*/ 11 h 24"/>
                  <a:gd name="T46" fmla="*/ 3 w 16"/>
                  <a:gd name="T4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24">
                    <a:moveTo>
                      <a:pt x="13" y="24"/>
                    </a:moveTo>
                    <a:lnTo>
                      <a:pt x="13" y="21"/>
                    </a:lnTo>
                    <a:cubicBezTo>
                      <a:pt x="12" y="23"/>
                      <a:pt x="10" y="24"/>
                      <a:pt x="8" y="24"/>
                    </a:cubicBezTo>
                    <a:cubicBezTo>
                      <a:pt x="7" y="24"/>
                      <a:pt x="6" y="24"/>
                      <a:pt x="5" y="23"/>
                    </a:cubicBezTo>
                    <a:cubicBezTo>
                      <a:pt x="3" y="23"/>
                      <a:pt x="2" y="22"/>
                      <a:pt x="2" y="20"/>
                    </a:cubicBezTo>
                    <a:cubicBezTo>
                      <a:pt x="1" y="19"/>
                      <a:pt x="1" y="18"/>
                      <a:pt x="1" y="16"/>
                    </a:cubicBezTo>
                    <a:cubicBezTo>
                      <a:pt x="0" y="14"/>
                      <a:pt x="1" y="13"/>
                      <a:pt x="1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4" y="7"/>
                      <a:pt x="6" y="7"/>
                      <a:pt x="7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8"/>
                      <a:pt x="11" y="8"/>
                      <a:pt x="12" y="9"/>
                    </a:cubicBezTo>
                    <a:lnTo>
                      <a:pt x="11" y="1"/>
                    </a:lnTo>
                    <a:lnTo>
                      <a:pt x="14" y="0"/>
                    </a:lnTo>
                    <a:lnTo>
                      <a:pt x="16" y="23"/>
                    </a:lnTo>
                    <a:lnTo>
                      <a:pt x="13" y="24"/>
                    </a:lnTo>
                    <a:close/>
                    <a:moveTo>
                      <a:pt x="3" y="16"/>
                    </a:moveTo>
                    <a:cubicBezTo>
                      <a:pt x="4" y="18"/>
                      <a:pt x="4" y="20"/>
                      <a:pt x="5" y="21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10" y="22"/>
                      <a:pt x="11" y="21"/>
                      <a:pt x="11" y="20"/>
                    </a:cubicBezTo>
                    <a:cubicBezTo>
                      <a:pt x="12" y="19"/>
                      <a:pt x="13" y="18"/>
                      <a:pt x="12" y="15"/>
                    </a:cubicBezTo>
                    <a:cubicBezTo>
                      <a:pt x="12" y="13"/>
                      <a:pt x="12" y="12"/>
                      <a:pt x="11" y="11"/>
                    </a:cubicBezTo>
                    <a:cubicBezTo>
                      <a:pt x="10" y="10"/>
                      <a:pt x="9" y="9"/>
                      <a:pt x="7" y="9"/>
                    </a:cubicBezTo>
                    <a:cubicBezTo>
                      <a:pt x="6" y="9"/>
                      <a:pt x="5" y="10"/>
                      <a:pt x="4" y="11"/>
                    </a:cubicBezTo>
                    <a:cubicBezTo>
                      <a:pt x="4" y="12"/>
                      <a:pt x="3" y="14"/>
                      <a:pt x="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64"/>
              <p:cNvSpPr>
                <a:spLocks noEditPoints="1"/>
              </p:cNvSpPr>
              <p:nvPr/>
            </p:nvSpPr>
            <p:spPr bwMode="auto">
              <a:xfrm>
                <a:off x="2728" y="1452"/>
                <a:ext cx="67" cy="76"/>
              </a:xfrm>
              <a:custGeom>
                <a:avLst/>
                <a:gdLst>
                  <a:gd name="T0" fmla="*/ 12 w 15"/>
                  <a:gd name="T1" fmla="*/ 15 h 17"/>
                  <a:gd name="T2" fmla="*/ 9 w 15"/>
                  <a:gd name="T3" fmla="*/ 17 h 17"/>
                  <a:gd name="T4" fmla="*/ 6 w 15"/>
                  <a:gd name="T5" fmla="*/ 17 h 17"/>
                  <a:gd name="T6" fmla="*/ 1 w 15"/>
                  <a:gd name="T7" fmla="*/ 16 h 17"/>
                  <a:gd name="T8" fmla="*/ 0 w 15"/>
                  <a:gd name="T9" fmla="*/ 13 h 17"/>
                  <a:gd name="T10" fmla="*/ 0 w 15"/>
                  <a:gd name="T11" fmla="*/ 10 h 17"/>
                  <a:gd name="T12" fmla="*/ 2 w 15"/>
                  <a:gd name="T13" fmla="*/ 9 h 17"/>
                  <a:gd name="T14" fmla="*/ 4 w 15"/>
                  <a:gd name="T15" fmla="*/ 8 h 17"/>
                  <a:gd name="T16" fmla="*/ 6 w 15"/>
                  <a:gd name="T17" fmla="*/ 7 h 17"/>
                  <a:gd name="T18" fmla="*/ 11 w 15"/>
                  <a:gd name="T19" fmla="*/ 6 h 17"/>
                  <a:gd name="T20" fmla="*/ 11 w 15"/>
                  <a:gd name="T21" fmla="*/ 5 h 17"/>
                  <a:gd name="T22" fmla="*/ 11 w 15"/>
                  <a:gd name="T23" fmla="*/ 3 h 17"/>
                  <a:gd name="T24" fmla="*/ 7 w 15"/>
                  <a:gd name="T25" fmla="*/ 2 h 17"/>
                  <a:gd name="T26" fmla="*/ 4 w 15"/>
                  <a:gd name="T27" fmla="*/ 3 h 17"/>
                  <a:gd name="T28" fmla="*/ 3 w 15"/>
                  <a:gd name="T29" fmla="*/ 5 h 17"/>
                  <a:gd name="T30" fmla="*/ 0 w 15"/>
                  <a:gd name="T31" fmla="*/ 5 h 17"/>
                  <a:gd name="T32" fmla="*/ 1 w 15"/>
                  <a:gd name="T33" fmla="*/ 2 h 17"/>
                  <a:gd name="T34" fmla="*/ 4 w 15"/>
                  <a:gd name="T35" fmla="*/ 0 h 17"/>
                  <a:gd name="T36" fmla="*/ 8 w 15"/>
                  <a:gd name="T37" fmla="*/ 0 h 17"/>
                  <a:gd name="T38" fmla="*/ 11 w 15"/>
                  <a:gd name="T39" fmla="*/ 0 h 17"/>
                  <a:gd name="T40" fmla="*/ 13 w 15"/>
                  <a:gd name="T41" fmla="*/ 1 h 17"/>
                  <a:gd name="T42" fmla="*/ 14 w 15"/>
                  <a:gd name="T43" fmla="*/ 3 h 17"/>
                  <a:gd name="T44" fmla="*/ 14 w 15"/>
                  <a:gd name="T45" fmla="*/ 6 h 17"/>
                  <a:gd name="T46" fmla="*/ 14 w 15"/>
                  <a:gd name="T47" fmla="*/ 10 h 17"/>
                  <a:gd name="T48" fmla="*/ 15 w 15"/>
                  <a:gd name="T49" fmla="*/ 15 h 17"/>
                  <a:gd name="T50" fmla="*/ 15 w 15"/>
                  <a:gd name="T51" fmla="*/ 17 h 17"/>
                  <a:gd name="T52" fmla="*/ 12 w 15"/>
                  <a:gd name="T53" fmla="*/ 17 h 17"/>
                  <a:gd name="T54" fmla="*/ 12 w 15"/>
                  <a:gd name="T55" fmla="*/ 15 h 17"/>
                  <a:gd name="T56" fmla="*/ 11 w 15"/>
                  <a:gd name="T57" fmla="*/ 8 h 17"/>
                  <a:gd name="T58" fmla="*/ 7 w 15"/>
                  <a:gd name="T59" fmla="*/ 9 h 17"/>
                  <a:gd name="T60" fmla="*/ 4 w 15"/>
                  <a:gd name="T61" fmla="*/ 10 h 17"/>
                  <a:gd name="T62" fmla="*/ 3 w 15"/>
                  <a:gd name="T63" fmla="*/ 11 h 17"/>
                  <a:gd name="T64" fmla="*/ 3 w 15"/>
                  <a:gd name="T65" fmla="*/ 12 h 17"/>
                  <a:gd name="T66" fmla="*/ 4 w 15"/>
                  <a:gd name="T67" fmla="*/ 14 h 17"/>
                  <a:gd name="T68" fmla="*/ 6 w 15"/>
                  <a:gd name="T69" fmla="*/ 15 h 17"/>
                  <a:gd name="T70" fmla="*/ 9 w 15"/>
                  <a:gd name="T71" fmla="*/ 14 h 17"/>
                  <a:gd name="T72" fmla="*/ 11 w 15"/>
                  <a:gd name="T73" fmla="*/ 12 h 17"/>
                  <a:gd name="T74" fmla="*/ 12 w 15"/>
                  <a:gd name="T75" fmla="*/ 9 h 17"/>
                  <a:gd name="T76" fmla="*/ 11 w 15"/>
                  <a:gd name="T7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7">
                    <a:moveTo>
                      <a:pt x="12" y="15"/>
                    </a:moveTo>
                    <a:cubicBezTo>
                      <a:pt x="11" y="16"/>
                      <a:pt x="10" y="16"/>
                      <a:pt x="9" y="17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4" y="17"/>
                      <a:pt x="2" y="17"/>
                      <a:pt x="1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2"/>
                      <a:pt x="9" y="2"/>
                      <a:pt x="7" y="2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0" y="5"/>
                    </a:ln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4"/>
                      <a:pt x="14" y="5"/>
                      <a:pt x="14" y="6"/>
                    </a:cubicBezTo>
                    <a:lnTo>
                      <a:pt x="14" y="10"/>
                    </a:lnTo>
                    <a:cubicBezTo>
                      <a:pt x="14" y="12"/>
                      <a:pt x="15" y="14"/>
                      <a:pt x="15" y="15"/>
                    </a:cubicBezTo>
                    <a:cubicBezTo>
                      <a:pt x="15" y="15"/>
                      <a:pt x="15" y="16"/>
                      <a:pt x="15" y="17"/>
                    </a:cubicBezTo>
                    <a:lnTo>
                      <a:pt x="12" y="17"/>
                    </a:lnTo>
                    <a:cubicBezTo>
                      <a:pt x="12" y="16"/>
                      <a:pt x="12" y="15"/>
                      <a:pt x="12" y="15"/>
                    </a:cubicBezTo>
                    <a:close/>
                    <a:moveTo>
                      <a:pt x="11" y="8"/>
                    </a:moveTo>
                    <a:cubicBezTo>
                      <a:pt x="10" y="9"/>
                      <a:pt x="9" y="9"/>
                      <a:pt x="7" y="9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3" y="14"/>
                      <a:pt x="4" y="14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4"/>
                    </a:cubicBezTo>
                    <a:cubicBezTo>
                      <a:pt x="10" y="14"/>
                      <a:pt x="11" y="13"/>
                      <a:pt x="11" y="12"/>
                    </a:cubicBezTo>
                    <a:cubicBezTo>
                      <a:pt x="11" y="12"/>
                      <a:pt x="12" y="11"/>
                      <a:pt x="12" y="9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2809" y="1452"/>
                <a:ext cx="63" cy="76"/>
              </a:xfrm>
              <a:custGeom>
                <a:avLst/>
                <a:gdLst>
                  <a:gd name="T0" fmla="*/ 0 w 14"/>
                  <a:gd name="T1" fmla="*/ 17 h 17"/>
                  <a:gd name="T2" fmla="*/ 0 w 14"/>
                  <a:gd name="T3" fmla="*/ 0 h 17"/>
                  <a:gd name="T4" fmla="*/ 3 w 14"/>
                  <a:gd name="T5" fmla="*/ 0 h 17"/>
                  <a:gd name="T6" fmla="*/ 3 w 14"/>
                  <a:gd name="T7" fmla="*/ 2 h 17"/>
                  <a:gd name="T8" fmla="*/ 8 w 14"/>
                  <a:gd name="T9" fmla="*/ 0 h 17"/>
                  <a:gd name="T10" fmla="*/ 11 w 14"/>
                  <a:gd name="T11" fmla="*/ 0 h 17"/>
                  <a:gd name="T12" fmla="*/ 13 w 14"/>
                  <a:gd name="T13" fmla="*/ 2 h 17"/>
                  <a:gd name="T14" fmla="*/ 14 w 14"/>
                  <a:gd name="T15" fmla="*/ 4 h 17"/>
                  <a:gd name="T16" fmla="*/ 14 w 14"/>
                  <a:gd name="T17" fmla="*/ 7 h 17"/>
                  <a:gd name="T18" fmla="*/ 14 w 14"/>
                  <a:gd name="T19" fmla="*/ 17 h 17"/>
                  <a:gd name="T20" fmla="*/ 11 w 14"/>
                  <a:gd name="T21" fmla="*/ 17 h 17"/>
                  <a:gd name="T22" fmla="*/ 11 w 14"/>
                  <a:gd name="T23" fmla="*/ 7 h 17"/>
                  <a:gd name="T24" fmla="*/ 11 w 14"/>
                  <a:gd name="T25" fmla="*/ 4 h 17"/>
                  <a:gd name="T26" fmla="*/ 9 w 14"/>
                  <a:gd name="T27" fmla="*/ 3 h 17"/>
                  <a:gd name="T28" fmla="*/ 7 w 14"/>
                  <a:gd name="T29" fmla="*/ 2 h 17"/>
                  <a:gd name="T30" fmla="*/ 4 w 14"/>
                  <a:gd name="T31" fmla="*/ 3 h 17"/>
                  <a:gd name="T32" fmla="*/ 3 w 14"/>
                  <a:gd name="T33" fmla="*/ 8 h 17"/>
                  <a:gd name="T34" fmla="*/ 3 w 14"/>
                  <a:gd name="T35" fmla="*/ 17 h 17"/>
                  <a:gd name="T36" fmla="*/ 0 w 14"/>
                  <a:gd name="T3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ubicBezTo>
                      <a:pt x="4" y="1"/>
                      <a:pt x="6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3" y="3"/>
                      <a:pt x="14" y="4"/>
                    </a:cubicBezTo>
                    <a:cubicBezTo>
                      <a:pt x="14" y="4"/>
                      <a:pt x="14" y="5"/>
                      <a:pt x="14" y="7"/>
                    </a:cubicBezTo>
                    <a:lnTo>
                      <a:pt x="14" y="17"/>
                    </a:lnTo>
                    <a:lnTo>
                      <a:pt x="11" y="17"/>
                    </a:lnTo>
                    <a:lnTo>
                      <a:pt x="11" y="7"/>
                    </a:ln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3" y="5"/>
                      <a:pt x="3" y="8"/>
                    </a:cubicBezTo>
                    <a:lnTo>
                      <a:pt x="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66"/>
              <p:cNvSpPr>
                <a:spLocks noEditPoints="1"/>
              </p:cNvSpPr>
              <p:nvPr/>
            </p:nvSpPr>
            <p:spPr bwMode="auto">
              <a:xfrm>
                <a:off x="2885" y="1425"/>
                <a:ext cx="67" cy="108"/>
              </a:xfrm>
              <a:custGeom>
                <a:avLst/>
                <a:gdLst>
                  <a:gd name="T0" fmla="*/ 11 w 15"/>
                  <a:gd name="T1" fmla="*/ 23 h 24"/>
                  <a:gd name="T2" fmla="*/ 11 w 15"/>
                  <a:gd name="T3" fmla="*/ 21 h 24"/>
                  <a:gd name="T4" fmla="*/ 7 w 15"/>
                  <a:gd name="T5" fmla="*/ 24 h 24"/>
                  <a:gd name="T6" fmla="*/ 3 w 15"/>
                  <a:gd name="T7" fmla="*/ 22 h 24"/>
                  <a:gd name="T8" fmla="*/ 0 w 15"/>
                  <a:gd name="T9" fmla="*/ 19 h 24"/>
                  <a:gd name="T10" fmla="*/ 0 w 15"/>
                  <a:gd name="T11" fmla="*/ 15 h 24"/>
                  <a:gd name="T12" fmla="*/ 1 w 15"/>
                  <a:gd name="T13" fmla="*/ 10 h 24"/>
                  <a:gd name="T14" fmla="*/ 3 w 15"/>
                  <a:gd name="T15" fmla="*/ 7 h 24"/>
                  <a:gd name="T16" fmla="*/ 7 w 15"/>
                  <a:gd name="T17" fmla="*/ 6 h 24"/>
                  <a:gd name="T18" fmla="*/ 10 w 15"/>
                  <a:gd name="T19" fmla="*/ 7 h 24"/>
                  <a:gd name="T20" fmla="*/ 12 w 15"/>
                  <a:gd name="T21" fmla="*/ 9 h 24"/>
                  <a:gd name="T22" fmla="*/ 12 w 15"/>
                  <a:gd name="T23" fmla="*/ 0 h 24"/>
                  <a:gd name="T24" fmla="*/ 15 w 15"/>
                  <a:gd name="T25" fmla="*/ 0 h 24"/>
                  <a:gd name="T26" fmla="*/ 14 w 15"/>
                  <a:gd name="T27" fmla="*/ 24 h 24"/>
                  <a:gd name="T28" fmla="*/ 11 w 15"/>
                  <a:gd name="T29" fmla="*/ 23 h 24"/>
                  <a:gd name="T30" fmla="*/ 3 w 15"/>
                  <a:gd name="T31" fmla="*/ 15 h 24"/>
                  <a:gd name="T32" fmla="*/ 4 w 15"/>
                  <a:gd name="T33" fmla="*/ 20 h 24"/>
                  <a:gd name="T34" fmla="*/ 7 w 15"/>
                  <a:gd name="T35" fmla="*/ 21 h 24"/>
                  <a:gd name="T36" fmla="*/ 10 w 15"/>
                  <a:gd name="T37" fmla="*/ 20 h 24"/>
                  <a:gd name="T38" fmla="*/ 12 w 15"/>
                  <a:gd name="T39" fmla="*/ 15 h 24"/>
                  <a:gd name="T40" fmla="*/ 10 w 15"/>
                  <a:gd name="T41" fmla="*/ 10 h 24"/>
                  <a:gd name="T42" fmla="*/ 7 w 15"/>
                  <a:gd name="T43" fmla="*/ 8 h 24"/>
                  <a:gd name="T44" fmla="*/ 4 w 15"/>
                  <a:gd name="T45" fmla="*/ 10 h 24"/>
                  <a:gd name="T46" fmla="*/ 3 w 15"/>
                  <a:gd name="T4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24">
                    <a:moveTo>
                      <a:pt x="11" y="23"/>
                    </a:moveTo>
                    <a:lnTo>
                      <a:pt x="11" y="21"/>
                    </a:lnTo>
                    <a:cubicBezTo>
                      <a:pt x="10" y="23"/>
                      <a:pt x="9" y="24"/>
                      <a:pt x="7" y="24"/>
                    </a:cubicBezTo>
                    <a:cubicBezTo>
                      <a:pt x="5" y="24"/>
                      <a:pt x="4" y="23"/>
                      <a:pt x="3" y="22"/>
                    </a:cubicBezTo>
                    <a:cubicBezTo>
                      <a:pt x="2" y="22"/>
                      <a:pt x="1" y="20"/>
                      <a:pt x="0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1" y="9"/>
                      <a:pt x="2" y="8"/>
                      <a:pt x="3" y="7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11" y="7"/>
                      <a:pt x="11" y="8"/>
                      <a:pt x="12" y="9"/>
                    </a:cubicBezTo>
                    <a:lnTo>
                      <a:pt x="12" y="0"/>
                    </a:lnTo>
                    <a:lnTo>
                      <a:pt x="15" y="0"/>
                    </a:lnTo>
                    <a:lnTo>
                      <a:pt x="14" y="24"/>
                    </a:lnTo>
                    <a:lnTo>
                      <a:pt x="11" y="23"/>
                    </a:lnTo>
                    <a:close/>
                    <a:moveTo>
                      <a:pt x="3" y="15"/>
                    </a:moveTo>
                    <a:cubicBezTo>
                      <a:pt x="2" y="17"/>
                      <a:pt x="3" y="18"/>
                      <a:pt x="4" y="20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8" y="21"/>
                      <a:pt x="9" y="21"/>
                      <a:pt x="10" y="20"/>
                    </a:cubicBezTo>
                    <a:cubicBezTo>
                      <a:pt x="11" y="19"/>
                      <a:pt x="12" y="17"/>
                      <a:pt x="12" y="15"/>
                    </a:cubicBezTo>
                    <a:cubicBezTo>
                      <a:pt x="12" y="13"/>
                      <a:pt x="11" y="11"/>
                      <a:pt x="10" y="10"/>
                    </a:cubicBezTo>
                    <a:cubicBezTo>
                      <a:pt x="10" y="9"/>
                      <a:pt x="9" y="9"/>
                      <a:pt x="7" y="8"/>
                    </a:cubicBezTo>
                    <a:cubicBezTo>
                      <a:pt x="6" y="8"/>
                      <a:pt x="5" y="9"/>
                      <a:pt x="4" y="10"/>
                    </a:cubicBezTo>
                    <a:cubicBezTo>
                      <a:pt x="3" y="11"/>
                      <a:pt x="3" y="12"/>
                      <a:pt x="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67"/>
              <p:cNvSpPr>
                <a:spLocks/>
              </p:cNvSpPr>
              <p:nvPr/>
            </p:nvSpPr>
            <p:spPr bwMode="auto">
              <a:xfrm>
                <a:off x="3002" y="1461"/>
                <a:ext cx="63" cy="76"/>
              </a:xfrm>
              <a:custGeom>
                <a:avLst/>
                <a:gdLst>
                  <a:gd name="T0" fmla="*/ 0 w 14"/>
                  <a:gd name="T1" fmla="*/ 11 h 17"/>
                  <a:gd name="T2" fmla="*/ 2 w 14"/>
                  <a:gd name="T3" fmla="*/ 11 h 17"/>
                  <a:gd name="T4" fmla="*/ 4 w 14"/>
                  <a:gd name="T5" fmla="*/ 14 h 17"/>
                  <a:gd name="T6" fmla="*/ 6 w 14"/>
                  <a:gd name="T7" fmla="*/ 15 h 17"/>
                  <a:gd name="T8" fmla="*/ 9 w 14"/>
                  <a:gd name="T9" fmla="*/ 14 h 17"/>
                  <a:gd name="T10" fmla="*/ 11 w 14"/>
                  <a:gd name="T11" fmla="*/ 13 h 17"/>
                  <a:gd name="T12" fmla="*/ 10 w 14"/>
                  <a:gd name="T13" fmla="*/ 11 h 17"/>
                  <a:gd name="T14" fmla="*/ 7 w 14"/>
                  <a:gd name="T15" fmla="*/ 10 h 17"/>
                  <a:gd name="T16" fmla="*/ 3 w 14"/>
                  <a:gd name="T17" fmla="*/ 8 h 17"/>
                  <a:gd name="T18" fmla="*/ 1 w 14"/>
                  <a:gd name="T19" fmla="*/ 6 h 17"/>
                  <a:gd name="T20" fmla="*/ 1 w 14"/>
                  <a:gd name="T21" fmla="*/ 4 h 17"/>
                  <a:gd name="T22" fmla="*/ 1 w 14"/>
                  <a:gd name="T23" fmla="*/ 2 h 17"/>
                  <a:gd name="T24" fmla="*/ 3 w 14"/>
                  <a:gd name="T25" fmla="*/ 1 h 17"/>
                  <a:gd name="T26" fmla="*/ 5 w 14"/>
                  <a:gd name="T27" fmla="*/ 0 h 17"/>
                  <a:gd name="T28" fmla="*/ 7 w 14"/>
                  <a:gd name="T29" fmla="*/ 0 h 17"/>
                  <a:gd name="T30" fmla="*/ 11 w 14"/>
                  <a:gd name="T31" fmla="*/ 1 h 17"/>
                  <a:gd name="T32" fmla="*/ 13 w 14"/>
                  <a:gd name="T33" fmla="*/ 2 h 17"/>
                  <a:gd name="T34" fmla="*/ 13 w 14"/>
                  <a:gd name="T35" fmla="*/ 5 h 17"/>
                  <a:gd name="T36" fmla="*/ 11 w 14"/>
                  <a:gd name="T37" fmla="*/ 5 h 17"/>
                  <a:gd name="T38" fmla="*/ 10 w 14"/>
                  <a:gd name="T39" fmla="*/ 3 h 17"/>
                  <a:gd name="T40" fmla="*/ 7 w 14"/>
                  <a:gd name="T41" fmla="*/ 2 h 17"/>
                  <a:gd name="T42" fmla="*/ 4 w 14"/>
                  <a:gd name="T43" fmla="*/ 3 h 17"/>
                  <a:gd name="T44" fmla="*/ 3 w 14"/>
                  <a:gd name="T45" fmla="*/ 4 h 17"/>
                  <a:gd name="T46" fmla="*/ 4 w 14"/>
                  <a:gd name="T47" fmla="*/ 5 h 17"/>
                  <a:gd name="T48" fmla="*/ 5 w 14"/>
                  <a:gd name="T49" fmla="*/ 6 h 17"/>
                  <a:gd name="T50" fmla="*/ 7 w 14"/>
                  <a:gd name="T51" fmla="*/ 7 h 17"/>
                  <a:gd name="T52" fmla="*/ 11 w 14"/>
                  <a:gd name="T53" fmla="*/ 8 h 17"/>
                  <a:gd name="T54" fmla="*/ 13 w 14"/>
                  <a:gd name="T55" fmla="*/ 10 h 17"/>
                  <a:gd name="T56" fmla="*/ 13 w 14"/>
                  <a:gd name="T57" fmla="*/ 13 h 17"/>
                  <a:gd name="T58" fmla="*/ 12 w 14"/>
                  <a:gd name="T59" fmla="*/ 15 h 17"/>
                  <a:gd name="T60" fmla="*/ 10 w 14"/>
                  <a:gd name="T61" fmla="*/ 17 h 17"/>
                  <a:gd name="T62" fmla="*/ 6 w 14"/>
                  <a:gd name="T63" fmla="*/ 17 h 17"/>
                  <a:gd name="T64" fmla="*/ 1 w 14"/>
                  <a:gd name="T65" fmla="*/ 15 h 17"/>
                  <a:gd name="T66" fmla="*/ 0 w 14"/>
                  <a:gd name="T6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" h="17">
                    <a:moveTo>
                      <a:pt x="0" y="11"/>
                    </a:moveTo>
                    <a:lnTo>
                      <a:pt x="2" y="11"/>
                    </a:lnTo>
                    <a:cubicBezTo>
                      <a:pt x="3" y="12"/>
                      <a:pt x="3" y="13"/>
                      <a:pt x="4" y="14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8" y="15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11" y="12"/>
                      <a:pt x="10" y="11"/>
                      <a:pt x="10" y="11"/>
                    </a:cubicBezTo>
                    <a:cubicBezTo>
                      <a:pt x="9" y="11"/>
                      <a:pt x="9" y="10"/>
                      <a:pt x="7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3"/>
                      <a:pt x="13" y="4"/>
                      <a:pt x="13" y="5"/>
                    </a:cubicBezTo>
                    <a:lnTo>
                      <a:pt x="11" y="5"/>
                    </a:lnTo>
                    <a:cubicBezTo>
                      <a:pt x="11" y="4"/>
                      <a:pt x="10" y="4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7" y="7"/>
                    </a:cubicBezTo>
                    <a:cubicBezTo>
                      <a:pt x="9" y="7"/>
                      <a:pt x="11" y="8"/>
                      <a:pt x="11" y="8"/>
                    </a:cubicBezTo>
                    <a:cubicBezTo>
                      <a:pt x="12" y="9"/>
                      <a:pt x="13" y="9"/>
                      <a:pt x="13" y="10"/>
                    </a:cubicBezTo>
                    <a:cubicBezTo>
                      <a:pt x="13" y="11"/>
                      <a:pt x="14" y="12"/>
                      <a:pt x="13" y="13"/>
                    </a:cubicBezTo>
                    <a:cubicBezTo>
                      <a:pt x="13" y="14"/>
                      <a:pt x="13" y="14"/>
                      <a:pt x="12" y="15"/>
                    </a:cubicBezTo>
                    <a:cubicBezTo>
                      <a:pt x="12" y="16"/>
                      <a:pt x="11" y="17"/>
                      <a:pt x="10" y="17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2" y="16"/>
                      <a:pt x="1" y="15"/>
                    </a:cubicBezTo>
                    <a:cubicBezTo>
                      <a:pt x="0" y="14"/>
                      <a:pt x="0" y="13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68"/>
              <p:cNvSpPr>
                <a:spLocks noEditPoints="1"/>
              </p:cNvSpPr>
              <p:nvPr/>
            </p:nvSpPr>
            <p:spPr bwMode="auto">
              <a:xfrm>
                <a:off x="3069" y="1465"/>
                <a:ext cx="76" cy="81"/>
              </a:xfrm>
              <a:custGeom>
                <a:avLst/>
                <a:gdLst>
                  <a:gd name="T0" fmla="*/ 1 w 17"/>
                  <a:gd name="T1" fmla="*/ 8 h 18"/>
                  <a:gd name="T2" fmla="*/ 4 w 17"/>
                  <a:gd name="T3" fmla="*/ 2 h 18"/>
                  <a:gd name="T4" fmla="*/ 10 w 17"/>
                  <a:gd name="T5" fmla="*/ 1 h 18"/>
                  <a:gd name="T6" fmla="*/ 15 w 17"/>
                  <a:gd name="T7" fmla="*/ 4 h 18"/>
                  <a:gd name="T8" fmla="*/ 16 w 17"/>
                  <a:gd name="T9" fmla="*/ 10 h 18"/>
                  <a:gd name="T10" fmla="*/ 15 w 17"/>
                  <a:gd name="T11" fmla="*/ 15 h 18"/>
                  <a:gd name="T12" fmla="*/ 12 w 17"/>
                  <a:gd name="T13" fmla="*/ 17 h 18"/>
                  <a:gd name="T14" fmla="*/ 7 w 17"/>
                  <a:gd name="T15" fmla="*/ 18 h 18"/>
                  <a:gd name="T16" fmla="*/ 2 w 17"/>
                  <a:gd name="T17" fmla="*/ 15 h 18"/>
                  <a:gd name="T18" fmla="*/ 1 w 17"/>
                  <a:gd name="T19" fmla="*/ 8 h 18"/>
                  <a:gd name="T20" fmla="*/ 4 w 17"/>
                  <a:gd name="T21" fmla="*/ 9 h 18"/>
                  <a:gd name="T22" fmla="*/ 4 w 17"/>
                  <a:gd name="T23" fmla="*/ 14 h 18"/>
                  <a:gd name="T24" fmla="*/ 8 w 17"/>
                  <a:gd name="T25" fmla="*/ 16 h 18"/>
                  <a:gd name="T26" fmla="*/ 11 w 17"/>
                  <a:gd name="T27" fmla="*/ 14 h 18"/>
                  <a:gd name="T28" fmla="*/ 13 w 17"/>
                  <a:gd name="T29" fmla="*/ 10 h 18"/>
                  <a:gd name="T30" fmla="*/ 13 w 17"/>
                  <a:gd name="T31" fmla="*/ 5 h 18"/>
                  <a:gd name="T32" fmla="*/ 9 w 17"/>
                  <a:gd name="T33" fmla="*/ 3 h 18"/>
                  <a:gd name="T34" fmla="*/ 6 w 17"/>
                  <a:gd name="T35" fmla="*/ 4 h 18"/>
                  <a:gd name="T36" fmla="*/ 4 w 17"/>
                  <a:gd name="T3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8">
                    <a:moveTo>
                      <a:pt x="1" y="8"/>
                    </a:moveTo>
                    <a:cubicBezTo>
                      <a:pt x="1" y="5"/>
                      <a:pt x="2" y="3"/>
                      <a:pt x="4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12" y="1"/>
                      <a:pt x="14" y="2"/>
                      <a:pt x="15" y="4"/>
                    </a:cubicBezTo>
                    <a:cubicBezTo>
                      <a:pt x="16" y="5"/>
                      <a:pt x="17" y="7"/>
                      <a:pt x="16" y="10"/>
                    </a:cubicBezTo>
                    <a:cubicBezTo>
                      <a:pt x="16" y="12"/>
                      <a:pt x="16" y="14"/>
                      <a:pt x="15" y="15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0" y="18"/>
                      <a:pt x="9" y="18"/>
                      <a:pt x="7" y="18"/>
                    </a:cubicBezTo>
                    <a:cubicBezTo>
                      <a:pt x="5" y="18"/>
                      <a:pt x="3" y="17"/>
                      <a:pt x="2" y="15"/>
                    </a:cubicBezTo>
                    <a:cubicBezTo>
                      <a:pt x="1" y="13"/>
                      <a:pt x="0" y="11"/>
                      <a:pt x="1" y="8"/>
                    </a:cubicBezTo>
                    <a:close/>
                    <a:moveTo>
                      <a:pt x="4" y="9"/>
                    </a:moveTo>
                    <a:cubicBezTo>
                      <a:pt x="3" y="11"/>
                      <a:pt x="4" y="12"/>
                      <a:pt x="4" y="14"/>
                    </a:cubicBezTo>
                    <a:cubicBezTo>
                      <a:pt x="5" y="15"/>
                      <a:pt x="6" y="15"/>
                      <a:pt x="8" y="16"/>
                    </a:cubicBezTo>
                    <a:cubicBezTo>
                      <a:pt x="9" y="16"/>
                      <a:pt x="10" y="15"/>
                      <a:pt x="11" y="14"/>
                    </a:cubicBezTo>
                    <a:cubicBezTo>
                      <a:pt x="12" y="14"/>
                      <a:pt x="13" y="12"/>
                      <a:pt x="13" y="10"/>
                    </a:cubicBezTo>
                    <a:cubicBezTo>
                      <a:pt x="14" y="8"/>
                      <a:pt x="13" y="6"/>
                      <a:pt x="13" y="5"/>
                    </a:cubicBezTo>
                    <a:cubicBezTo>
                      <a:pt x="12" y="4"/>
                      <a:pt x="11" y="3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5"/>
                      <a:pt x="4" y="7"/>
                      <a:pt x="4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3150" y="1479"/>
                <a:ext cx="67" cy="81"/>
              </a:xfrm>
              <a:custGeom>
                <a:avLst/>
                <a:gdLst>
                  <a:gd name="T0" fmla="*/ 12 w 15"/>
                  <a:gd name="T1" fmla="*/ 12 h 18"/>
                  <a:gd name="T2" fmla="*/ 14 w 15"/>
                  <a:gd name="T3" fmla="*/ 12 h 18"/>
                  <a:gd name="T4" fmla="*/ 11 w 15"/>
                  <a:gd name="T5" fmla="*/ 16 h 18"/>
                  <a:gd name="T6" fmla="*/ 7 w 15"/>
                  <a:gd name="T7" fmla="*/ 17 h 18"/>
                  <a:gd name="T8" fmla="*/ 1 w 15"/>
                  <a:gd name="T9" fmla="*/ 14 h 18"/>
                  <a:gd name="T10" fmla="*/ 0 w 15"/>
                  <a:gd name="T11" fmla="*/ 8 h 18"/>
                  <a:gd name="T12" fmla="*/ 2 w 15"/>
                  <a:gd name="T13" fmla="*/ 3 h 18"/>
                  <a:gd name="T14" fmla="*/ 5 w 15"/>
                  <a:gd name="T15" fmla="*/ 0 h 18"/>
                  <a:gd name="T16" fmla="*/ 9 w 15"/>
                  <a:gd name="T17" fmla="*/ 0 h 18"/>
                  <a:gd name="T18" fmla="*/ 13 w 15"/>
                  <a:gd name="T19" fmla="*/ 2 h 18"/>
                  <a:gd name="T20" fmla="*/ 15 w 15"/>
                  <a:gd name="T21" fmla="*/ 6 h 18"/>
                  <a:gd name="T22" fmla="*/ 12 w 15"/>
                  <a:gd name="T23" fmla="*/ 6 h 18"/>
                  <a:gd name="T24" fmla="*/ 11 w 15"/>
                  <a:gd name="T25" fmla="*/ 4 h 18"/>
                  <a:gd name="T26" fmla="*/ 9 w 15"/>
                  <a:gd name="T27" fmla="*/ 2 h 18"/>
                  <a:gd name="T28" fmla="*/ 5 w 15"/>
                  <a:gd name="T29" fmla="*/ 3 h 18"/>
                  <a:gd name="T30" fmla="*/ 3 w 15"/>
                  <a:gd name="T31" fmla="*/ 8 h 18"/>
                  <a:gd name="T32" fmla="*/ 4 w 15"/>
                  <a:gd name="T33" fmla="*/ 13 h 18"/>
                  <a:gd name="T34" fmla="*/ 7 w 15"/>
                  <a:gd name="T35" fmla="*/ 15 h 18"/>
                  <a:gd name="T36" fmla="*/ 10 w 15"/>
                  <a:gd name="T37" fmla="*/ 14 h 18"/>
                  <a:gd name="T38" fmla="*/ 12 w 15"/>
                  <a:gd name="T3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8">
                    <a:moveTo>
                      <a:pt x="12" y="12"/>
                    </a:moveTo>
                    <a:lnTo>
                      <a:pt x="14" y="12"/>
                    </a:lnTo>
                    <a:cubicBezTo>
                      <a:pt x="14" y="14"/>
                      <a:pt x="13" y="16"/>
                      <a:pt x="11" y="16"/>
                    </a:cubicBezTo>
                    <a:cubicBezTo>
                      <a:pt x="10" y="17"/>
                      <a:pt x="8" y="18"/>
                      <a:pt x="7" y="17"/>
                    </a:cubicBezTo>
                    <a:cubicBezTo>
                      <a:pt x="4" y="17"/>
                      <a:pt x="3" y="16"/>
                      <a:pt x="1" y="14"/>
                    </a:cubicBezTo>
                    <a:cubicBezTo>
                      <a:pt x="0" y="13"/>
                      <a:pt x="0" y="10"/>
                      <a:pt x="0" y="8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1"/>
                      <a:pt x="13" y="2"/>
                    </a:cubicBezTo>
                    <a:cubicBezTo>
                      <a:pt x="14" y="3"/>
                      <a:pt x="15" y="5"/>
                      <a:pt x="15" y="6"/>
                    </a:cubicBezTo>
                    <a:lnTo>
                      <a:pt x="12" y="6"/>
                    </a:lnTo>
                    <a:cubicBezTo>
                      <a:pt x="12" y="5"/>
                      <a:pt x="12" y="4"/>
                      <a:pt x="11" y="4"/>
                    </a:cubicBezTo>
                    <a:cubicBezTo>
                      <a:pt x="11" y="3"/>
                      <a:pt x="10" y="3"/>
                      <a:pt x="9" y="2"/>
                    </a:cubicBezTo>
                    <a:cubicBezTo>
                      <a:pt x="8" y="2"/>
                      <a:pt x="6" y="2"/>
                      <a:pt x="5" y="3"/>
                    </a:cubicBezTo>
                    <a:cubicBezTo>
                      <a:pt x="4" y="4"/>
                      <a:pt x="4" y="6"/>
                      <a:pt x="3" y="8"/>
                    </a:cubicBezTo>
                    <a:cubicBezTo>
                      <a:pt x="3" y="10"/>
                      <a:pt x="3" y="12"/>
                      <a:pt x="4" y="13"/>
                    </a:cubicBezTo>
                    <a:cubicBezTo>
                      <a:pt x="4" y="14"/>
                      <a:pt x="5" y="15"/>
                      <a:pt x="7" y="15"/>
                    </a:cubicBezTo>
                    <a:cubicBezTo>
                      <a:pt x="8" y="15"/>
                      <a:pt x="9" y="15"/>
                      <a:pt x="10" y="14"/>
                    </a:cubicBezTo>
                    <a:cubicBezTo>
                      <a:pt x="11" y="14"/>
                      <a:pt x="11" y="13"/>
                      <a:pt x="12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70"/>
              <p:cNvSpPr>
                <a:spLocks noEditPoints="1"/>
              </p:cNvSpPr>
              <p:nvPr/>
            </p:nvSpPr>
            <p:spPr bwMode="auto">
              <a:xfrm>
                <a:off x="3217" y="1461"/>
                <a:ext cx="32" cy="103"/>
              </a:xfrm>
              <a:custGeom>
                <a:avLst/>
                <a:gdLst>
                  <a:gd name="T0" fmla="*/ 4 w 7"/>
                  <a:gd name="T1" fmla="*/ 3 h 23"/>
                  <a:gd name="T2" fmla="*/ 5 w 7"/>
                  <a:gd name="T3" fmla="*/ 0 h 23"/>
                  <a:gd name="T4" fmla="*/ 7 w 7"/>
                  <a:gd name="T5" fmla="*/ 0 h 23"/>
                  <a:gd name="T6" fmla="*/ 7 w 7"/>
                  <a:gd name="T7" fmla="*/ 3 h 23"/>
                  <a:gd name="T8" fmla="*/ 4 w 7"/>
                  <a:gd name="T9" fmla="*/ 3 h 23"/>
                  <a:gd name="T10" fmla="*/ 0 w 7"/>
                  <a:gd name="T11" fmla="*/ 22 h 23"/>
                  <a:gd name="T12" fmla="*/ 3 w 7"/>
                  <a:gd name="T13" fmla="*/ 6 h 23"/>
                  <a:gd name="T14" fmla="*/ 6 w 7"/>
                  <a:gd name="T15" fmla="*/ 6 h 23"/>
                  <a:gd name="T16" fmla="*/ 3 w 7"/>
                  <a:gd name="T17" fmla="*/ 23 h 23"/>
                  <a:gd name="T18" fmla="*/ 0 w 7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3">
                    <a:moveTo>
                      <a:pt x="4" y="3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  <a:moveTo>
                      <a:pt x="0" y="22"/>
                    </a:moveTo>
                    <a:lnTo>
                      <a:pt x="3" y="6"/>
                    </a:lnTo>
                    <a:lnTo>
                      <a:pt x="6" y="6"/>
                    </a:lnTo>
                    <a:lnTo>
                      <a:pt x="3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71"/>
              <p:cNvSpPr>
                <a:spLocks noEditPoints="1"/>
              </p:cNvSpPr>
              <p:nvPr/>
            </p:nvSpPr>
            <p:spPr bwMode="auto">
              <a:xfrm>
                <a:off x="3249" y="1497"/>
                <a:ext cx="71" cy="85"/>
              </a:xfrm>
              <a:custGeom>
                <a:avLst/>
                <a:gdLst>
                  <a:gd name="T0" fmla="*/ 11 w 16"/>
                  <a:gd name="T1" fmla="*/ 16 h 19"/>
                  <a:gd name="T2" fmla="*/ 8 w 16"/>
                  <a:gd name="T3" fmla="*/ 17 h 19"/>
                  <a:gd name="T4" fmla="*/ 5 w 16"/>
                  <a:gd name="T5" fmla="*/ 17 h 19"/>
                  <a:gd name="T6" fmla="*/ 1 w 16"/>
                  <a:gd name="T7" fmla="*/ 15 h 19"/>
                  <a:gd name="T8" fmla="*/ 0 w 16"/>
                  <a:gd name="T9" fmla="*/ 11 h 19"/>
                  <a:gd name="T10" fmla="*/ 1 w 16"/>
                  <a:gd name="T11" fmla="*/ 9 h 19"/>
                  <a:gd name="T12" fmla="*/ 3 w 16"/>
                  <a:gd name="T13" fmla="*/ 8 h 19"/>
                  <a:gd name="T14" fmla="*/ 5 w 16"/>
                  <a:gd name="T15" fmla="*/ 7 h 19"/>
                  <a:gd name="T16" fmla="*/ 7 w 16"/>
                  <a:gd name="T17" fmla="*/ 7 h 19"/>
                  <a:gd name="T18" fmla="*/ 13 w 16"/>
                  <a:gd name="T19" fmla="*/ 7 h 19"/>
                  <a:gd name="T20" fmla="*/ 13 w 16"/>
                  <a:gd name="T21" fmla="*/ 7 h 19"/>
                  <a:gd name="T22" fmla="*/ 13 w 16"/>
                  <a:gd name="T23" fmla="*/ 4 h 19"/>
                  <a:gd name="T24" fmla="*/ 10 w 16"/>
                  <a:gd name="T25" fmla="*/ 3 h 19"/>
                  <a:gd name="T26" fmla="*/ 7 w 16"/>
                  <a:gd name="T27" fmla="*/ 3 h 19"/>
                  <a:gd name="T28" fmla="*/ 5 w 16"/>
                  <a:gd name="T29" fmla="*/ 5 h 19"/>
                  <a:gd name="T30" fmla="*/ 2 w 16"/>
                  <a:gd name="T31" fmla="*/ 4 h 19"/>
                  <a:gd name="T32" fmla="*/ 4 w 16"/>
                  <a:gd name="T33" fmla="*/ 1 h 19"/>
                  <a:gd name="T34" fmla="*/ 7 w 16"/>
                  <a:gd name="T35" fmla="*/ 0 h 19"/>
                  <a:gd name="T36" fmla="*/ 10 w 16"/>
                  <a:gd name="T37" fmla="*/ 0 h 19"/>
                  <a:gd name="T38" fmla="*/ 14 w 16"/>
                  <a:gd name="T39" fmla="*/ 2 h 19"/>
                  <a:gd name="T40" fmla="*/ 15 w 16"/>
                  <a:gd name="T41" fmla="*/ 3 h 19"/>
                  <a:gd name="T42" fmla="*/ 16 w 16"/>
                  <a:gd name="T43" fmla="*/ 5 h 19"/>
                  <a:gd name="T44" fmla="*/ 15 w 16"/>
                  <a:gd name="T45" fmla="*/ 8 h 19"/>
                  <a:gd name="T46" fmla="*/ 15 w 16"/>
                  <a:gd name="T47" fmla="*/ 12 h 19"/>
                  <a:gd name="T48" fmla="*/ 14 w 16"/>
                  <a:gd name="T49" fmla="*/ 17 h 19"/>
                  <a:gd name="T50" fmla="*/ 14 w 16"/>
                  <a:gd name="T51" fmla="*/ 19 h 19"/>
                  <a:gd name="T52" fmla="*/ 11 w 16"/>
                  <a:gd name="T53" fmla="*/ 18 h 19"/>
                  <a:gd name="T54" fmla="*/ 11 w 16"/>
                  <a:gd name="T55" fmla="*/ 16 h 19"/>
                  <a:gd name="T56" fmla="*/ 12 w 16"/>
                  <a:gd name="T57" fmla="*/ 10 h 19"/>
                  <a:gd name="T58" fmla="*/ 7 w 16"/>
                  <a:gd name="T59" fmla="*/ 10 h 19"/>
                  <a:gd name="T60" fmla="*/ 5 w 16"/>
                  <a:gd name="T61" fmla="*/ 10 h 19"/>
                  <a:gd name="T62" fmla="*/ 4 w 16"/>
                  <a:gd name="T63" fmla="*/ 10 h 19"/>
                  <a:gd name="T64" fmla="*/ 3 w 16"/>
                  <a:gd name="T65" fmla="*/ 12 h 19"/>
                  <a:gd name="T66" fmla="*/ 3 w 16"/>
                  <a:gd name="T67" fmla="*/ 14 h 19"/>
                  <a:gd name="T68" fmla="*/ 6 w 16"/>
                  <a:gd name="T69" fmla="*/ 15 h 19"/>
                  <a:gd name="T70" fmla="*/ 9 w 16"/>
                  <a:gd name="T71" fmla="*/ 15 h 19"/>
                  <a:gd name="T72" fmla="*/ 11 w 16"/>
                  <a:gd name="T73" fmla="*/ 13 h 19"/>
                  <a:gd name="T74" fmla="*/ 12 w 16"/>
                  <a:gd name="T75" fmla="*/ 11 h 19"/>
                  <a:gd name="T76" fmla="*/ 12 w 16"/>
                  <a:gd name="T7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" h="19">
                    <a:moveTo>
                      <a:pt x="11" y="16"/>
                    </a:moveTo>
                    <a:cubicBezTo>
                      <a:pt x="10" y="17"/>
                      <a:pt x="9" y="17"/>
                      <a:pt x="8" y="17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3" y="17"/>
                      <a:pt x="1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10"/>
                      <a:pt x="0" y="10"/>
                      <a:pt x="1" y="9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4" y="7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5"/>
                      <a:pt x="13" y="4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6" y="3"/>
                      <a:pt x="5" y="4"/>
                      <a:pt x="5" y="5"/>
                    </a:cubicBezTo>
                    <a:lnTo>
                      <a:pt x="2" y="4"/>
                    </a:lnTo>
                    <a:cubicBezTo>
                      <a:pt x="2" y="3"/>
                      <a:pt x="3" y="2"/>
                      <a:pt x="4" y="1"/>
                    </a:cubicBezTo>
                    <a:cubicBezTo>
                      <a:pt x="5" y="1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2" y="1"/>
                      <a:pt x="13" y="1"/>
                      <a:pt x="14" y="2"/>
                    </a:cubicBezTo>
                    <a:cubicBezTo>
                      <a:pt x="15" y="2"/>
                      <a:pt x="15" y="3"/>
                      <a:pt x="15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6"/>
                      <a:pt x="16" y="7"/>
                      <a:pt x="15" y="8"/>
                    </a:cubicBezTo>
                    <a:lnTo>
                      <a:pt x="15" y="12"/>
                    </a:lnTo>
                    <a:cubicBezTo>
                      <a:pt x="14" y="14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9"/>
                    </a:cubicBezTo>
                    <a:lnTo>
                      <a:pt x="11" y="18"/>
                    </a:lnTo>
                    <a:cubicBezTo>
                      <a:pt x="11" y="17"/>
                      <a:pt x="11" y="17"/>
                      <a:pt x="11" y="16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0" y="10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0" y="15"/>
                      <a:pt x="10" y="14"/>
                      <a:pt x="11" y="13"/>
                    </a:cubicBezTo>
                    <a:cubicBezTo>
                      <a:pt x="11" y="13"/>
                      <a:pt x="12" y="12"/>
                      <a:pt x="12" y="11"/>
                    </a:cubicBez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72"/>
              <p:cNvSpPr>
                <a:spLocks/>
              </p:cNvSpPr>
              <p:nvPr/>
            </p:nvSpPr>
            <p:spPr bwMode="auto">
              <a:xfrm>
                <a:off x="3325" y="1483"/>
                <a:ext cx="36" cy="103"/>
              </a:xfrm>
              <a:custGeom>
                <a:avLst/>
                <a:gdLst>
                  <a:gd name="T0" fmla="*/ 0 w 8"/>
                  <a:gd name="T1" fmla="*/ 22 h 23"/>
                  <a:gd name="T2" fmla="*/ 5 w 8"/>
                  <a:gd name="T3" fmla="*/ 0 h 23"/>
                  <a:gd name="T4" fmla="*/ 8 w 8"/>
                  <a:gd name="T5" fmla="*/ 1 h 23"/>
                  <a:gd name="T6" fmla="*/ 3 w 8"/>
                  <a:gd name="T7" fmla="*/ 23 h 23"/>
                  <a:gd name="T8" fmla="*/ 0 w 8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0" y="22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3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73"/>
              <p:cNvSpPr>
                <a:spLocks/>
              </p:cNvSpPr>
              <p:nvPr/>
            </p:nvSpPr>
            <p:spPr bwMode="auto">
              <a:xfrm>
                <a:off x="3392" y="1533"/>
                <a:ext cx="72" cy="80"/>
              </a:xfrm>
              <a:custGeom>
                <a:avLst/>
                <a:gdLst>
                  <a:gd name="T0" fmla="*/ 12 w 16"/>
                  <a:gd name="T1" fmla="*/ 13 h 18"/>
                  <a:gd name="T2" fmla="*/ 14 w 16"/>
                  <a:gd name="T3" fmla="*/ 14 h 18"/>
                  <a:gd name="T4" fmla="*/ 11 w 16"/>
                  <a:gd name="T5" fmla="*/ 17 h 18"/>
                  <a:gd name="T6" fmla="*/ 6 w 16"/>
                  <a:gd name="T7" fmla="*/ 18 h 18"/>
                  <a:gd name="T8" fmla="*/ 1 w 16"/>
                  <a:gd name="T9" fmla="*/ 14 h 18"/>
                  <a:gd name="T10" fmla="*/ 1 w 16"/>
                  <a:gd name="T11" fmla="*/ 7 h 18"/>
                  <a:gd name="T12" fmla="*/ 4 w 16"/>
                  <a:gd name="T13" fmla="*/ 3 h 18"/>
                  <a:gd name="T14" fmla="*/ 7 w 16"/>
                  <a:gd name="T15" fmla="*/ 1 h 18"/>
                  <a:gd name="T16" fmla="*/ 11 w 16"/>
                  <a:gd name="T17" fmla="*/ 1 h 18"/>
                  <a:gd name="T18" fmla="*/ 15 w 16"/>
                  <a:gd name="T19" fmla="*/ 4 h 18"/>
                  <a:gd name="T20" fmla="*/ 16 w 16"/>
                  <a:gd name="T21" fmla="*/ 8 h 18"/>
                  <a:gd name="T22" fmla="*/ 13 w 16"/>
                  <a:gd name="T23" fmla="*/ 8 h 18"/>
                  <a:gd name="T24" fmla="*/ 13 w 16"/>
                  <a:gd name="T25" fmla="*/ 5 h 18"/>
                  <a:gd name="T26" fmla="*/ 11 w 16"/>
                  <a:gd name="T27" fmla="*/ 3 h 18"/>
                  <a:gd name="T28" fmla="*/ 7 w 16"/>
                  <a:gd name="T29" fmla="*/ 4 h 18"/>
                  <a:gd name="T30" fmla="*/ 4 w 16"/>
                  <a:gd name="T31" fmla="*/ 8 h 18"/>
                  <a:gd name="T32" fmla="*/ 4 w 16"/>
                  <a:gd name="T33" fmla="*/ 13 h 18"/>
                  <a:gd name="T34" fmla="*/ 7 w 16"/>
                  <a:gd name="T35" fmla="*/ 15 h 18"/>
                  <a:gd name="T36" fmla="*/ 10 w 16"/>
                  <a:gd name="T37" fmla="*/ 15 h 18"/>
                  <a:gd name="T38" fmla="*/ 12 w 16"/>
                  <a:gd name="T3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18">
                    <a:moveTo>
                      <a:pt x="12" y="13"/>
                    </a:moveTo>
                    <a:lnTo>
                      <a:pt x="14" y="14"/>
                    </a:lnTo>
                    <a:cubicBezTo>
                      <a:pt x="14" y="16"/>
                      <a:pt x="12" y="17"/>
                      <a:pt x="11" y="17"/>
                    </a:cubicBezTo>
                    <a:cubicBezTo>
                      <a:pt x="9" y="18"/>
                      <a:pt x="8" y="18"/>
                      <a:pt x="6" y="18"/>
                    </a:cubicBezTo>
                    <a:cubicBezTo>
                      <a:pt x="4" y="17"/>
                      <a:pt x="2" y="16"/>
                      <a:pt x="1" y="14"/>
                    </a:cubicBezTo>
                    <a:cubicBezTo>
                      <a:pt x="1" y="12"/>
                      <a:pt x="0" y="10"/>
                      <a:pt x="1" y="7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3" y="1"/>
                      <a:pt x="14" y="2"/>
                      <a:pt x="15" y="4"/>
                    </a:cubicBezTo>
                    <a:cubicBezTo>
                      <a:pt x="16" y="5"/>
                      <a:pt x="16" y="6"/>
                      <a:pt x="16" y="8"/>
                    </a:cubicBezTo>
                    <a:lnTo>
                      <a:pt x="13" y="8"/>
                    </a:lnTo>
                    <a:cubicBezTo>
                      <a:pt x="13" y="6"/>
                      <a:pt x="13" y="5"/>
                      <a:pt x="13" y="5"/>
                    </a:cubicBezTo>
                    <a:cubicBezTo>
                      <a:pt x="12" y="4"/>
                      <a:pt x="12" y="3"/>
                      <a:pt x="11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6"/>
                      <a:pt x="4" y="8"/>
                    </a:cubicBezTo>
                    <a:cubicBezTo>
                      <a:pt x="3" y="10"/>
                      <a:pt x="3" y="12"/>
                      <a:pt x="4" y="13"/>
                    </a:cubicBezTo>
                    <a:cubicBezTo>
                      <a:pt x="4" y="14"/>
                      <a:pt x="5" y="15"/>
                      <a:pt x="7" y="15"/>
                    </a:cubicBezTo>
                    <a:cubicBezTo>
                      <a:pt x="8" y="16"/>
                      <a:pt x="9" y="16"/>
                      <a:pt x="10" y="15"/>
                    </a:cubicBezTo>
                    <a:cubicBezTo>
                      <a:pt x="11" y="15"/>
                      <a:pt x="11" y="14"/>
                      <a:pt x="12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74"/>
              <p:cNvSpPr>
                <a:spLocks noEditPoints="1"/>
              </p:cNvSpPr>
              <p:nvPr/>
            </p:nvSpPr>
            <p:spPr bwMode="auto">
              <a:xfrm>
                <a:off x="3459" y="1555"/>
                <a:ext cx="77" cy="81"/>
              </a:xfrm>
              <a:custGeom>
                <a:avLst/>
                <a:gdLst>
                  <a:gd name="T0" fmla="*/ 1 w 17"/>
                  <a:gd name="T1" fmla="*/ 7 h 18"/>
                  <a:gd name="T2" fmla="*/ 6 w 17"/>
                  <a:gd name="T3" fmla="*/ 1 h 18"/>
                  <a:gd name="T4" fmla="*/ 12 w 17"/>
                  <a:gd name="T5" fmla="*/ 1 h 18"/>
                  <a:gd name="T6" fmla="*/ 16 w 17"/>
                  <a:gd name="T7" fmla="*/ 5 h 18"/>
                  <a:gd name="T8" fmla="*/ 16 w 17"/>
                  <a:gd name="T9" fmla="*/ 12 h 18"/>
                  <a:gd name="T10" fmla="*/ 13 w 17"/>
                  <a:gd name="T11" fmla="*/ 16 h 18"/>
                  <a:gd name="T12" fmla="*/ 10 w 17"/>
                  <a:gd name="T13" fmla="*/ 18 h 18"/>
                  <a:gd name="T14" fmla="*/ 5 w 17"/>
                  <a:gd name="T15" fmla="*/ 18 h 18"/>
                  <a:gd name="T16" fmla="*/ 1 w 17"/>
                  <a:gd name="T17" fmla="*/ 13 h 18"/>
                  <a:gd name="T18" fmla="*/ 1 w 17"/>
                  <a:gd name="T19" fmla="*/ 7 h 18"/>
                  <a:gd name="T20" fmla="*/ 4 w 17"/>
                  <a:gd name="T21" fmla="*/ 8 h 18"/>
                  <a:gd name="T22" fmla="*/ 4 w 17"/>
                  <a:gd name="T23" fmla="*/ 13 h 18"/>
                  <a:gd name="T24" fmla="*/ 6 w 17"/>
                  <a:gd name="T25" fmla="*/ 15 h 18"/>
                  <a:gd name="T26" fmla="*/ 10 w 17"/>
                  <a:gd name="T27" fmla="*/ 15 h 18"/>
                  <a:gd name="T28" fmla="*/ 13 w 17"/>
                  <a:gd name="T29" fmla="*/ 11 h 18"/>
                  <a:gd name="T30" fmla="*/ 14 w 17"/>
                  <a:gd name="T31" fmla="*/ 6 h 18"/>
                  <a:gd name="T32" fmla="*/ 11 w 17"/>
                  <a:gd name="T33" fmla="*/ 3 h 18"/>
                  <a:gd name="T34" fmla="*/ 7 w 17"/>
                  <a:gd name="T35" fmla="*/ 4 h 18"/>
                  <a:gd name="T36" fmla="*/ 4 w 17"/>
                  <a:gd name="T37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2" y="4"/>
                      <a:pt x="4" y="2"/>
                      <a:pt x="6" y="1"/>
                    </a:cubicBezTo>
                    <a:cubicBezTo>
                      <a:pt x="8" y="0"/>
                      <a:pt x="10" y="0"/>
                      <a:pt x="12" y="1"/>
                    </a:cubicBezTo>
                    <a:cubicBezTo>
                      <a:pt x="14" y="2"/>
                      <a:pt x="15" y="3"/>
                      <a:pt x="16" y="5"/>
                    </a:cubicBezTo>
                    <a:cubicBezTo>
                      <a:pt x="17" y="7"/>
                      <a:pt x="17" y="9"/>
                      <a:pt x="16" y="12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2" y="17"/>
                      <a:pt x="11" y="18"/>
                      <a:pt x="10" y="18"/>
                    </a:cubicBezTo>
                    <a:cubicBezTo>
                      <a:pt x="8" y="18"/>
                      <a:pt x="7" y="18"/>
                      <a:pt x="5" y="18"/>
                    </a:cubicBezTo>
                    <a:cubicBezTo>
                      <a:pt x="3" y="17"/>
                      <a:pt x="2" y="15"/>
                      <a:pt x="1" y="13"/>
                    </a:cubicBezTo>
                    <a:cubicBezTo>
                      <a:pt x="0" y="12"/>
                      <a:pt x="0" y="9"/>
                      <a:pt x="1" y="7"/>
                    </a:cubicBezTo>
                    <a:close/>
                    <a:moveTo>
                      <a:pt x="4" y="8"/>
                    </a:moveTo>
                    <a:cubicBezTo>
                      <a:pt x="3" y="10"/>
                      <a:pt x="3" y="11"/>
                      <a:pt x="4" y="13"/>
                    </a:cubicBezTo>
                    <a:cubicBezTo>
                      <a:pt x="4" y="14"/>
                      <a:pt x="5" y="15"/>
                      <a:pt x="6" y="15"/>
                    </a:cubicBezTo>
                    <a:cubicBezTo>
                      <a:pt x="8" y="16"/>
                      <a:pt x="9" y="16"/>
                      <a:pt x="10" y="15"/>
                    </a:cubicBezTo>
                    <a:cubicBezTo>
                      <a:pt x="11" y="14"/>
                      <a:pt x="12" y="13"/>
                      <a:pt x="13" y="11"/>
                    </a:cubicBezTo>
                    <a:cubicBezTo>
                      <a:pt x="14" y="9"/>
                      <a:pt x="14" y="7"/>
                      <a:pt x="14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6"/>
                      <a:pt x="4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75"/>
              <p:cNvSpPr>
                <a:spLocks/>
              </p:cNvSpPr>
              <p:nvPr/>
            </p:nvSpPr>
            <p:spPr bwMode="auto">
              <a:xfrm>
                <a:off x="3527" y="1582"/>
                <a:ext cx="81" cy="94"/>
              </a:xfrm>
              <a:custGeom>
                <a:avLst/>
                <a:gdLst>
                  <a:gd name="T0" fmla="*/ 0 w 18"/>
                  <a:gd name="T1" fmla="*/ 15 h 21"/>
                  <a:gd name="T2" fmla="*/ 7 w 18"/>
                  <a:gd name="T3" fmla="*/ 0 h 21"/>
                  <a:gd name="T4" fmla="*/ 9 w 18"/>
                  <a:gd name="T5" fmla="*/ 1 h 21"/>
                  <a:gd name="T6" fmla="*/ 8 w 18"/>
                  <a:gd name="T7" fmla="*/ 3 h 21"/>
                  <a:gd name="T8" fmla="*/ 14 w 18"/>
                  <a:gd name="T9" fmla="*/ 3 h 21"/>
                  <a:gd name="T10" fmla="*/ 17 w 18"/>
                  <a:gd name="T11" fmla="*/ 5 h 21"/>
                  <a:gd name="T12" fmla="*/ 18 w 18"/>
                  <a:gd name="T13" fmla="*/ 7 h 21"/>
                  <a:gd name="T14" fmla="*/ 18 w 18"/>
                  <a:gd name="T15" fmla="*/ 9 h 21"/>
                  <a:gd name="T16" fmla="*/ 17 w 18"/>
                  <a:gd name="T17" fmla="*/ 11 h 21"/>
                  <a:gd name="T18" fmla="*/ 12 w 18"/>
                  <a:gd name="T19" fmla="*/ 21 h 21"/>
                  <a:gd name="T20" fmla="*/ 10 w 18"/>
                  <a:gd name="T21" fmla="*/ 20 h 21"/>
                  <a:gd name="T22" fmla="*/ 14 w 18"/>
                  <a:gd name="T23" fmla="*/ 10 h 21"/>
                  <a:gd name="T24" fmla="*/ 15 w 18"/>
                  <a:gd name="T25" fmla="*/ 8 h 21"/>
                  <a:gd name="T26" fmla="*/ 14 w 18"/>
                  <a:gd name="T27" fmla="*/ 6 h 21"/>
                  <a:gd name="T28" fmla="*/ 13 w 18"/>
                  <a:gd name="T29" fmla="*/ 5 h 21"/>
                  <a:gd name="T30" fmla="*/ 9 w 18"/>
                  <a:gd name="T31" fmla="*/ 4 h 21"/>
                  <a:gd name="T32" fmla="*/ 6 w 18"/>
                  <a:gd name="T33" fmla="*/ 8 h 21"/>
                  <a:gd name="T34" fmla="*/ 2 w 18"/>
                  <a:gd name="T35" fmla="*/ 16 h 21"/>
                  <a:gd name="T36" fmla="*/ 0 w 18"/>
                  <a:gd name="T3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1">
                    <a:moveTo>
                      <a:pt x="0" y="15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8" y="3"/>
                    </a:lnTo>
                    <a:cubicBezTo>
                      <a:pt x="10" y="2"/>
                      <a:pt x="12" y="2"/>
                      <a:pt x="14" y="3"/>
                    </a:cubicBezTo>
                    <a:cubicBezTo>
                      <a:pt x="15" y="3"/>
                      <a:pt x="16" y="4"/>
                      <a:pt x="17" y="5"/>
                    </a:cubicBezTo>
                    <a:cubicBezTo>
                      <a:pt x="17" y="5"/>
                      <a:pt x="18" y="6"/>
                      <a:pt x="18" y="7"/>
                    </a:cubicBezTo>
                    <a:cubicBezTo>
                      <a:pt x="18" y="7"/>
                      <a:pt x="18" y="8"/>
                      <a:pt x="18" y="9"/>
                    </a:cubicBezTo>
                    <a:cubicBezTo>
                      <a:pt x="17" y="9"/>
                      <a:pt x="17" y="10"/>
                      <a:pt x="17" y="11"/>
                    </a:cubicBezTo>
                    <a:lnTo>
                      <a:pt x="12" y="21"/>
                    </a:lnTo>
                    <a:lnTo>
                      <a:pt x="10" y="20"/>
                    </a:lnTo>
                    <a:lnTo>
                      <a:pt x="14" y="10"/>
                    </a:lnTo>
                    <a:cubicBezTo>
                      <a:pt x="14" y="9"/>
                      <a:pt x="15" y="8"/>
                      <a:pt x="15" y="8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2" y="4"/>
                      <a:pt x="11" y="4"/>
                      <a:pt x="9" y="4"/>
                    </a:cubicBezTo>
                    <a:cubicBezTo>
                      <a:pt x="8" y="5"/>
                      <a:pt x="7" y="6"/>
                      <a:pt x="6" y="8"/>
                    </a:cubicBezTo>
                    <a:lnTo>
                      <a:pt x="2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76"/>
              <p:cNvSpPr>
                <a:spLocks/>
              </p:cNvSpPr>
              <p:nvPr/>
            </p:nvSpPr>
            <p:spPr bwMode="auto">
              <a:xfrm>
                <a:off x="3599" y="1604"/>
                <a:ext cx="58" cy="95"/>
              </a:xfrm>
              <a:custGeom>
                <a:avLst/>
                <a:gdLst>
                  <a:gd name="T0" fmla="*/ 6 w 13"/>
                  <a:gd name="T1" fmla="*/ 18 h 21"/>
                  <a:gd name="T2" fmla="*/ 5 w 13"/>
                  <a:gd name="T3" fmla="*/ 21 h 21"/>
                  <a:gd name="T4" fmla="*/ 3 w 13"/>
                  <a:gd name="T5" fmla="*/ 20 h 21"/>
                  <a:gd name="T6" fmla="*/ 1 w 13"/>
                  <a:gd name="T7" fmla="*/ 18 h 21"/>
                  <a:gd name="T8" fmla="*/ 1 w 13"/>
                  <a:gd name="T9" fmla="*/ 17 h 21"/>
                  <a:gd name="T10" fmla="*/ 2 w 13"/>
                  <a:gd name="T11" fmla="*/ 13 h 21"/>
                  <a:gd name="T12" fmla="*/ 7 w 13"/>
                  <a:gd name="T13" fmla="*/ 5 h 21"/>
                  <a:gd name="T14" fmla="*/ 5 w 13"/>
                  <a:gd name="T15" fmla="*/ 4 h 21"/>
                  <a:gd name="T16" fmla="*/ 6 w 13"/>
                  <a:gd name="T17" fmla="*/ 2 h 21"/>
                  <a:gd name="T18" fmla="*/ 8 w 13"/>
                  <a:gd name="T19" fmla="*/ 3 h 21"/>
                  <a:gd name="T20" fmla="*/ 10 w 13"/>
                  <a:gd name="T21" fmla="*/ 0 h 21"/>
                  <a:gd name="T22" fmla="*/ 13 w 13"/>
                  <a:gd name="T23" fmla="*/ 0 h 21"/>
                  <a:gd name="T24" fmla="*/ 10 w 13"/>
                  <a:gd name="T25" fmla="*/ 5 h 21"/>
                  <a:gd name="T26" fmla="*/ 13 w 13"/>
                  <a:gd name="T27" fmla="*/ 6 h 21"/>
                  <a:gd name="T28" fmla="*/ 12 w 13"/>
                  <a:gd name="T29" fmla="*/ 8 h 21"/>
                  <a:gd name="T30" fmla="*/ 9 w 13"/>
                  <a:gd name="T31" fmla="*/ 7 h 21"/>
                  <a:gd name="T32" fmla="*/ 4 w 13"/>
                  <a:gd name="T33" fmla="*/ 15 h 21"/>
                  <a:gd name="T34" fmla="*/ 4 w 13"/>
                  <a:gd name="T35" fmla="*/ 16 h 21"/>
                  <a:gd name="T36" fmla="*/ 4 w 13"/>
                  <a:gd name="T37" fmla="*/ 17 h 21"/>
                  <a:gd name="T38" fmla="*/ 4 w 13"/>
                  <a:gd name="T39" fmla="*/ 18 h 21"/>
                  <a:gd name="T40" fmla="*/ 6 w 13"/>
                  <a:gd name="T4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21">
                    <a:moveTo>
                      <a:pt x="6" y="18"/>
                    </a:moveTo>
                    <a:lnTo>
                      <a:pt x="5" y="21"/>
                    </a:lnTo>
                    <a:cubicBezTo>
                      <a:pt x="4" y="20"/>
                      <a:pt x="3" y="20"/>
                      <a:pt x="3" y="20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1" y="18"/>
                      <a:pt x="0" y="17"/>
                      <a:pt x="1" y="17"/>
                    </a:cubicBezTo>
                    <a:cubicBezTo>
                      <a:pt x="1" y="16"/>
                      <a:pt x="1" y="15"/>
                      <a:pt x="2" y="13"/>
                    </a:cubicBezTo>
                    <a:lnTo>
                      <a:pt x="7" y="5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9" y="7"/>
                    </a:lnTo>
                    <a:lnTo>
                      <a:pt x="4" y="15"/>
                    </a:ln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8"/>
                      <a:pt x="4" y="18"/>
                    </a:cubicBezTo>
                    <a:cubicBezTo>
                      <a:pt x="5" y="18"/>
                      <a:pt x="5" y="18"/>
                      <a:pt x="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77"/>
              <p:cNvSpPr>
                <a:spLocks noEditPoints="1"/>
              </p:cNvSpPr>
              <p:nvPr/>
            </p:nvSpPr>
            <p:spPr bwMode="auto">
              <a:xfrm>
                <a:off x="3634" y="1649"/>
                <a:ext cx="77" cy="76"/>
              </a:xfrm>
              <a:custGeom>
                <a:avLst/>
                <a:gdLst>
                  <a:gd name="T0" fmla="*/ 10 w 17"/>
                  <a:gd name="T1" fmla="*/ 14 h 17"/>
                  <a:gd name="T2" fmla="*/ 12 w 17"/>
                  <a:gd name="T3" fmla="*/ 16 h 17"/>
                  <a:gd name="T4" fmla="*/ 8 w 17"/>
                  <a:gd name="T5" fmla="*/ 17 h 17"/>
                  <a:gd name="T6" fmla="*/ 3 w 17"/>
                  <a:gd name="T7" fmla="*/ 16 h 17"/>
                  <a:gd name="T8" fmla="*/ 0 w 17"/>
                  <a:gd name="T9" fmla="*/ 10 h 17"/>
                  <a:gd name="T10" fmla="*/ 2 w 17"/>
                  <a:gd name="T11" fmla="*/ 4 h 17"/>
                  <a:gd name="T12" fmla="*/ 7 w 17"/>
                  <a:gd name="T13" fmla="*/ 0 h 17"/>
                  <a:gd name="T14" fmla="*/ 13 w 17"/>
                  <a:gd name="T15" fmla="*/ 2 h 17"/>
                  <a:gd name="T16" fmla="*/ 16 w 17"/>
                  <a:gd name="T17" fmla="*/ 7 h 17"/>
                  <a:gd name="T18" fmla="*/ 14 w 17"/>
                  <a:gd name="T19" fmla="*/ 13 h 17"/>
                  <a:gd name="T20" fmla="*/ 14 w 17"/>
                  <a:gd name="T21" fmla="*/ 14 h 17"/>
                  <a:gd name="T22" fmla="*/ 4 w 17"/>
                  <a:gd name="T23" fmla="*/ 6 h 17"/>
                  <a:gd name="T24" fmla="*/ 3 w 17"/>
                  <a:gd name="T25" fmla="*/ 11 h 17"/>
                  <a:gd name="T26" fmla="*/ 4 w 17"/>
                  <a:gd name="T27" fmla="*/ 14 h 17"/>
                  <a:gd name="T28" fmla="*/ 7 w 17"/>
                  <a:gd name="T29" fmla="*/ 15 h 17"/>
                  <a:gd name="T30" fmla="*/ 10 w 17"/>
                  <a:gd name="T31" fmla="*/ 14 h 17"/>
                  <a:gd name="T32" fmla="*/ 5 w 17"/>
                  <a:gd name="T33" fmla="*/ 4 h 17"/>
                  <a:gd name="T34" fmla="*/ 13 w 17"/>
                  <a:gd name="T35" fmla="*/ 10 h 17"/>
                  <a:gd name="T36" fmla="*/ 14 w 17"/>
                  <a:gd name="T37" fmla="*/ 7 h 17"/>
                  <a:gd name="T38" fmla="*/ 12 w 17"/>
                  <a:gd name="T39" fmla="*/ 3 h 17"/>
                  <a:gd name="T40" fmla="*/ 9 w 17"/>
                  <a:gd name="T41" fmla="*/ 3 h 17"/>
                  <a:gd name="T42" fmla="*/ 5 w 17"/>
                  <a:gd name="T4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7">
                    <a:moveTo>
                      <a:pt x="10" y="14"/>
                    </a:moveTo>
                    <a:lnTo>
                      <a:pt x="12" y="16"/>
                    </a:lnTo>
                    <a:cubicBezTo>
                      <a:pt x="11" y="17"/>
                      <a:pt x="9" y="17"/>
                      <a:pt x="8" y="17"/>
                    </a:cubicBezTo>
                    <a:cubicBezTo>
                      <a:pt x="6" y="17"/>
                      <a:pt x="5" y="17"/>
                      <a:pt x="3" y="16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4" y="2"/>
                      <a:pt x="5" y="0"/>
                      <a:pt x="7" y="0"/>
                    </a:cubicBezTo>
                    <a:cubicBezTo>
                      <a:pt x="10" y="0"/>
                      <a:pt x="12" y="0"/>
                      <a:pt x="13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7" y="9"/>
                      <a:pt x="16" y="11"/>
                      <a:pt x="14" y="13"/>
                    </a:cubicBezTo>
                    <a:cubicBezTo>
                      <a:pt x="14" y="13"/>
                      <a:pt x="14" y="13"/>
                      <a:pt x="14" y="14"/>
                    </a:cubicBezTo>
                    <a:lnTo>
                      <a:pt x="4" y="6"/>
                    </a:lnTo>
                    <a:cubicBezTo>
                      <a:pt x="3" y="8"/>
                      <a:pt x="2" y="9"/>
                      <a:pt x="3" y="11"/>
                    </a:cubicBezTo>
                    <a:cubicBezTo>
                      <a:pt x="3" y="12"/>
                      <a:pt x="3" y="13"/>
                      <a:pt x="4" y="14"/>
                    </a:cubicBezTo>
                    <a:cubicBezTo>
                      <a:pt x="5" y="14"/>
                      <a:pt x="6" y="15"/>
                      <a:pt x="7" y="15"/>
                    </a:cubicBezTo>
                    <a:cubicBezTo>
                      <a:pt x="8" y="15"/>
                      <a:pt x="9" y="14"/>
                      <a:pt x="10" y="14"/>
                    </a:cubicBezTo>
                    <a:close/>
                    <a:moveTo>
                      <a:pt x="5" y="4"/>
                    </a:moveTo>
                    <a:lnTo>
                      <a:pt x="13" y="10"/>
                    </a:lnTo>
                    <a:cubicBezTo>
                      <a:pt x="14" y="9"/>
                      <a:pt x="14" y="8"/>
                      <a:pt x="14" y="7"/>
                    </a:cubicBezTo>
                    <a:cubicBezTo>
                      <a:pt x="14" y="6"/>
                      <a:pt x="13" y="4"/>
                      <a:pt x="12" y="3"/>
                    </a:cubicBezTo>
                    <a:cubicBezTo>
                      <a:pt x="11" y="3"/>
                      <a:pt x="10" y="2"/>
                      <a:pt x="9" y="3"/>
                    </a:cubicBezTo>
                    <a:cubicBezTo>
                      <a:pt x="7" y="3"/>
                      <a:pt x="6" y="3"/>
                      <a:pt x="5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78"/>
              <p:cNvSpPr>
                <a:spLocks/>
              </p:cNvSpPr>
              <p:nvPr/>
            </p:nvSpPr>
            <p:spPr bwMode="auto">
              <a:xfrm>
                <a:off x="3675" y="1690"/>
                <a:ext cx="99" cy="98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9 h 22"/>
                  <a:gd name="T4" fmla="*/ 13 w 22"/>
                  <a:gd name="T5" fmla="*/ 0 h 22"/>
                  <a:gd name="T6" fmla="*/ 15 w 22"/>
                  <a:gd name="T7" fmla="*/ 2 h 22"/>
                  <a:gd name="T8" fmla="*/ 14 w 22"/>
                  <a:gd name="T9" fmla="*/ 7 h 22"/>
                  <a:gd name="T10" fmla="*/ 13 w 22"/>
                  <a:gd name="T11" fmla="*/ 9 h 22"/>
                  <a:gd name="T12" fmla="*/ 15 w 22"/>
                  <a:gd name="T13" fmla="*/ 9 h 22"/>
                  <a:gd name="T14" fmla="*/ 20 w 22"/>
                  <a:gd name="T15" fmla="*/ 8 h 22"/>
                  <a:gd name="T16" fmla="*/ 22 w 22"/>
                  <a:gd name="T17" fmla="*/ 11 h 22"/>
                  <a:gd name="T18" fmla="*/ 13 w 22"/>
                  <a:gd name="T19" fmla="*/ 12 h 22"/>
                  <a:gd name="T20" fmla="*/ 10 w 22"/>
                  <a:gd name="T21" fmla="*/ 22 h 22"/>
                  <a:gd name="T22" fmla="*/ 8 w 22"/>
                  <a:gd name="T23" fmla="*/ 19 h 22"/>
                  <a:gd name="T24" fmla="*/ 9 w 22"/>
                  <a:gd name="T25" fmla="*/ 13 h 22"/>
                  <a:gd name="T26" fmla="*/ 10 w 22"/>
                  <a:gd name="T27" fmla="*/ 12 h 22"/>
                  <a:gd name="T28" fmla="*/ 2 w 22"/>
                  <a:gd name="T29" fmla="*/ 13 h 22"/>
                  <a:gd name="T30" fmla="*/ 0 w 22"/>
                  <a:gd name="T3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9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4" y="7"/>
                    </a:lnTo>
                    <a:cubicBezTo>
                      <a:pt x="13" y="8"/>
                      <a:pt x="13" y="8"/>
                      <a:pt x="13" y="9"/>
                    </a:cubicBezTo>
                    <a:cubicBezTo>
                      <a:pt x="14" y="9"/>
                      <a:pt x="15" y="9"/>
                      <a:pt x="15" y="9"/>
                    </a:cubicBezTo>
                    <a:lnTo>
                      <a:pt x="20" y="8"/>
                    </a:lnTo>
                    <a:lnTo>
                      <a:pt x="22" y="11"/>
                    </a:lnTo>
                    <a:lnTo>
                      <a:pt x="13" y="12"/>
                    </a:lnTo>
                    <a:lnTo>
                      <a:pt x="10" y="22"/>
                    </a:lnTo>
                    <a:lnTo>
                      <a:pt x="8" y="19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2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3720" y="1748"/>
                <a:ext cx="94" cy="67"/>
              </a:xfrm>
              <a:custGeom>
                <a:avLst/>
                <a:gdLst>
                  <a:gd name="T0" fmla="*/ 4 w 21"/>
                  <a:gd name="T1" fmla="*/ 14 h 15"/>
                  <a:gd name="T2" fmla="*/ 2 w 21"/>
                  <a:gd name="T3" fmla="*/ 15 h 15"/>
                  <a:gd name="T4" fmla="*/ 1 w 21"/>
                  <a:gd name="T5" fmla="*/ 13 h 15"/>
                  <a:gd name="T6" fmla="*/ 0 w 21"/>
                  <a:gd name="T7" fmla="*/ 11 h 15"/>
                  <a:gd name="T8" fmla="*/ 1 w 21"/>
                  <a:gd name="T9" fmla="*/ 9 h 15"/>
                  <a:gd name="T10" fmla="*/ 4 w 21"/>
                  <a:gd name="T11" fmla="*/ 7 h 15"/>
                  <a:gd name="T12" fmla="*/ 13 w 21"/>
                  <a:gd name="T13" fmla="*/ 3 h 15"/>
                  <a:gd name="T14" fmla="*/ 12 w 21"/>
                  <a:gd name="T15" fmla="*/ 1 h 15"/>
                  <a:gd name="T16" fmla="*/ 14 w 21"/>
                  <a:gd name="T17" fmla="*/ 0 h 15"/>
                  <a:gd name="T18" fmla="*/ 15 w 21"/>
                  <a:gd name="T19" fmla="*/ 2 h 15"/>
                  <a:gd name="T20" fmla="*/ 18 w 21"/>
                  <a:gd name="T21" fmla="*/ 1 h 15"/>
                  <a:gd name="T22" fmla="*/ 21 w 21"/>
                  <a:gd name="T23" fmla="*/ 2 h 15"/>
                  <a:gd name="T24" fmla="*/ 16 w 21"/>
                  <a:gd name="T25" fmla="*/ 5 h 15"/>
                  <a:gd name="T26" fmla="*/ 17 w 21"/>
                  <a:gd name="T27" fmla="*/ 7 h 15"/>
                  <a:gd name="T28" fmla="*/ 15 w 21"/>
                  <a:gd name="T29" fmla="*/ 8 h 15"/>
                  <a:gd name="T30" fmla="*/ 14 w 21"/>
                  <a:gd name="T31" fmla="*/ 6 h 15"/>
                  <a:gd name="T32" fmla="*/ 5 w 21"/>
                  <a:gd name="T33" fmla="*/ 10 h 15"/>
                  <a:gd name="T34" fmla="*/ 4 w 21"/>
                  <a:gd name="T35" fmla="*/ 11 h 15"/>
                  <a:gd name="T36" fmla="*/ 3 w 21"/>
                  <a:gd name="T37" fmla="*/ 11 h 15"/>
                  <a:gd name="T38" fmla="*/ 3 w 21"/>
                  <a:gd name="T39" fmla="*/ 12 h 15"/>
                  <a:gd name="T40" fmla="*/ 4 w 21"/>
                  <a:gd name="T4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5">
                    <a:moveTo>
                      <a:pt x="4" y="14"/>
                    </a:moveTo>
                    <a:lnTo>
                      <a:pt x="2" y="15"/>
                    </a:lnTo>
                    <a:cubicBezTo>
                      <a:pt x="2" y="14"/>
                      <a:pt x="1" y="14"/>
                      <a:pt x="1" y="13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0"/>
                      <a:pt x="1" y="10"/>
                      <a:pt x="1" y="9"/>
                    </a:cubicBezTo>
                    <a:cubicBezTo>
                      <a:pt x="1" y="9"/>
                      <a:pt x="2" y="8"/>
                      <a:pt x="4" y="7"/>
                    </a:cubicBezTo>
                    <a:lnTo>
                      <a:pt x="13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5" y="10"/>
                    </a:lnTo>
                    <a:cubicBezTo>
                      <a:pt x="4" y="10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Line 81"/>
            <p:cNvSpPr>
              <a:spLocks noChangeShapeType="1"/>
            </p:cNvSpPr>
            <p:nvPr/>
          </p:nvSpPr>
          <p:spPr bwMode="auto">
            <a:xfrm>
              <a:off x="1876" y="914"/>
              <a:ext cx="179" cy="53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82"/>
            <p:cNvSpPr>
              <a:spLocks noChangeShapeType="1"/>
            </p:cNvSpPr>
            <p:nvPr/>
          </p:nvSpPr>
          <p:spPr bwMode="auto">
            <a:xfrm flipH="1">
              <a:off x="3666" y="986"/>
              <a:ext cx="251" cy="5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3056" y="1058"/>
              <a:ext cx="6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3101" y="1120"/>
              <a:ext cx="4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Health</a:t>
              </a:r>
              <a:endParaRPr lang="en-US" altLang="en-US"/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3518" y="1120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 rot="1800000">
              <a:off x="3950" y="1454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Housing </a:t>
              </a:r>
              <a:endParaRPr lang="en-US" altLang="en-US"/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 rot="1800000">
              <a:off x="4478" y="1605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 rot="1800000">
              <a:off x="3906" y="147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 </a:t>
              </a:r>
              <a:endParaRPr lang="en-US" altLang="en-US"/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 rot="1800000">
              <a:off x="3975" y="1506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2" name="Rectangle 90"/>
            <p:cNvSpPr>
              <a:spLocks noChangeArrowheads="1"/>
            </p:cNvSpPr>
            <p:nvPr/>
          </p:nvSpPr>
          <p:spPr bwMode="auto">
            <a:xfrm>
              <a:off x="2055" y="1058"/>
              <a:ext cx="71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2100" y="1120"/>
              <a:ext cx="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</a:rPr>
                <a:t>Welfare </a:t>
              </a:r>
              <a:endParaRPr lang="en-US" altLang="en-US" dirty="0"/>
            </a:p>
          </p:txBody>
        </p:sp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2643" y="1120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 rot="18600000">
              <a:off x="1316" y="1439"/>
              <a:ext cx="4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Fiscal </a:t>
              </a:r>
              <a:endParaRPr lang="en-US" altLang="en-US"/>
            </a:p>
          </p:txBody>
        </p:sp>
        <p:sp>
          <p:nvSpPr>
            <p:cNvPr id="26" name="Rectangle 94"/>
            <p:cNvSpPr>
              <a:spLocks noChangeArrowheads="1"/>
            </p:cNvSpPr>
            <p:nvPr/>
          </p:nvSpPr>
          <p:spPr bwMode="auto">
            <a:xfrm rot="18600000">
              <a:off x="1656" y="1264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 rot="5400000">
              <a:off x="4063" y="2427"/>
              <a:ext cx="6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Education</a:t>
              </a:r>
              <a:endParaRPr lang="en-US" altLang="en-US"/>
            </a:p>
          </p:txBody>
        </p:sp>
        <p:sp>
          <p:nvSpPr>
            <p:cNvPr id="28" name="Rectangle 96"/>
            <p:cNvSpPr>
              <a:spLocks noChangeArrowheads="1"/>
            </p:cNvSpPr>
            <p:nvPr/>
          </p:nvSpPr>
          <p:spPr bwMode="auto">
            <a:xfrm rot="5400000">
              <a:off x="4365" y="2770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9" name="Rectangle 97"/>
            <p:cNvSpPr>
              <a:spLocks noChangeArrowheads="1"/>
            </p:cNvSpPr>
            <p:nvPr/>
          </p:nvSpPr>
          <p:spPr bwMode="auto">
            <a:xfrm rot="5400000">
              <a:off x="4139" y="218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   </a:t>
              </a:r>
              <a:endParaRPr lang="en-US" altLang="en-US"/>
            </a:p>
          </p:txBody>
        </p:sp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 rot="5400000">
              <a:off x="4199" y="2290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1" name="Line 99"/>
            <p:cNvSpPr>
              <a:spLocks noChangeShapeType="1"/>
            </p:cNvSpPr>
            <p:nvPr/>
          </p:nvSpPr>
          <p:spPr bwMode="auto">
            <a:xfrm>
              <a:off x="1449" y="2057"/>
              <a:ext cx="319" cy="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00"/>
            <p:cNvSpPr>
              <a:spLocks noChangeShapeType="1"/>
            </p:cNvSpPr>
            <p:nvPr/>
          </p:nvSpPr>
          <p:spPr bwMode="auto">
            <a:xfrm flipH="1">
              <a:off x="3953" y="2236"/>
              <a:ext cx="287" cy="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01"/>
            <p:cNvSpPr>
              <a:spLocks noChangeShapeType="1"/>
            </p:cNvSpPr>
            <p:nvPr/>
          </p:nvSpPr>
          <p:spPr bwMode="auto">
            <a:xfrm>
              <a:off x="2881" y="1591"/>
              <a:ext cx="0" cy="21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02"/>
            <p:cNvSpPr>
              <a:spLocks noChangeArrowheads="1"/>
            </p:cNvSpPr>
            <p:nvPr/>
          </p:nvSpPr>
          <p:spPr bwMode="auto">
            <a:xfrm rot="20400000">
              <a:off x="1551" y="1878"/>
              <a:ext cx="4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  Social</a:t>
              </a:r>
              <a:endParaRPr lang="en-US" altLang="en-US"/>
            </a:p>
          </p:txBody>
        </p:sp>
        <p:sp>
          <p:nvSpPr>
            <p:cNvPr id="35" name="Rectangle 103"/>
            <p:cNvSpPr>
              <a:spLocks noChangeArrowheads="1"/>
            </p:cNvSpPr>
            <p:nvPr/>
          </p:nvSpPr>
          <p:spPr bwMode="auto">
            <a:xfrm rot="20400000">
              <a:off x="1943" y="1809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6" name="Rectangle 104"/>
            <p:cNvSpPr>
              <a:spLocks noChangeArrowheads="1"/>
            </p:cNvSpPr>
            <p:nvPr/>
          </p:nvSpPr>
          <p:spPr bwMode="auto">
            <a:xfrm rot="20400000">
              <a:off x="1593" y="1998"/>
              <a:ext cx="5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networks</a:t>
              </a:r>
              <a:endParaRPr lang="en-US" altLang="en-US"/>
            </a:p>
          </p:txBody>
        </p:sp>
        <p:sp>
          <p:nvSpPr>
            <p:cNvPr id="37" name="Rectangle 105"/>
            <p:cNvSpPr>
              <a:spLocks noChangeArrowheads="1"/>
            </p:cNvSpPr>
            <p:nvPr/>
          </p:nvSpPr>
          <p:spPr bwMode="auto">
            <a:xfrm rot="20400000">
              <a:off x="2074" y="1912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8" name="Rectangle 106"/>
            <p:cNvSpPr>
              <a:spLocks noChangeArrowheads="1"/>
            </p:cNvSpPr>
            <p:nvPr/>
          </p:nvSpPr>
          <p:spPr bwMode="auto">
            <a:xfrm rot="21000000">
              <a:off x="2251" y="1654"/>
              <a:ext cx="4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Services</a:t>
              </a:r>
              <a:endParaRPr lang="en-US" altLang="en-US"/>
            </a:p>
          </p:txBody>
        </p:sp>
        <p:sp>
          <p:nvSpPr>
            <p:cNvPr id="39" name="Rectangle 107"/>
            <p:cNvSpPr>
              <a:spLocks noChangeArrowheads="1"/>
            </p:cNvSpPr>
            <p:nvPr/>
          </p:nvSpPr>
          <p:spPr bwMode="auto">
            <a:xfrm rot="21000000">
              <a:off x="2688" y="1617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0" name="Rectangle 108"/>
            <p:cNvSpPr>
              <a:spLocks noChangeArrowheads="1"/>
            </p:cNvSpPr>
            <p:nvPr/>
          </p:nvSpPr>
          <p:spPr bwMode="auto">
            <a:xfrm rot="1800000">
              <a:off x="3575" y="2006"/>
              <a:ext cx="6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Environment</a:t>
              </a:r>
              <a:endParaRPr lang="en-US" altLang="en-US"/>
            </a:p>
          </p:txBody>
        </p:sp>
        <p:sp>
          <p:nvSpPr>
            <p:cNvPr id="41" name="Rectangle 109"/>
            <p:cNvSpPr>
              <a:spLocks noChangeArrowheads="1"/>
            </p:cNvSpPr>
            <p:nvPr/>
          </p:nvSpPr>
          <p:spPr bwMode="auto">
            <a:xfrm rot="1800000">
              <a:off x="4178" y="2164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2" name="Rectangle 110"/>
            <p:cNvSpPr>
              <a:spLocks noChangeArrowheads="1"/>
            </p:cNvSpPr>
            <p:nvPr/>
          </p:nvSpPr>
          <p:spPr bwMode="auto">
            <a:xfrm rot="900000">
              <a:off x="3041" y="1670"/>
              <a:ext cx="5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Transport</a:t>
              </a:r>
              <a:endParaRPr lang="en-US" altLang="en-US" dirty="0"/>
            </a:p>
          </p:txBody>
        </p:sp>
        <p:sp>
          <p:nvSpPr>
            <p:cNvPr id="43" name="Rectangle 111"/>
            <p:cNvSpPr>
              <a:spLocks noChangeArrowheads="1"/>
            </p:cNvSpPr>
            <p:nvPr/>
          </p:nvSpPr>
          <p:spPr bwMode="auto">
            <a:xfrm rot="900000">
              <a:off x="3523" y="1737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4" name="Rectangle 112"/>
            <p:cNvSpPr>
              <a:spLocks noChangeArrowheads="1"/>
            </p:cNvSpPr>
            <p:nvPr/>
          </p:nvSpPr>
          <p:spPr bwMode="auto">
            <a:xfrm rot="4200000">
              <a:off x="3886" y="2637"/>
              <a:ext cx="4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Schools</a:t>
              </a:r>
              <a:endParaRPr lang="en-US" altLang="en-US"/>
            </a:p>
          </p:txBody>
        </p:sp>
        <p:sp>
          <p:nvSpPr>
            <p:cNvPr id="45" name="Rectangle 113"/>
            <p:cNvSpPr>
              <a:spLocks noChangeArrowheads="1"/>
            </p:cNvSpPr>
            <p:nvPr/>
          </p:nvSpPr>
          <p:spPr bwMode="auto">
            <a:xfrm rot="4200000">
              <a:off x="4156" y="2831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6" name="Rectangle 114"/>
            <p:cNvSpPr>
              <a:spLocks noChangeArrowheads="1"/>
            </p:cNvSpPr>
            <p:nvPr/>
          </p:nvSpPr>
          <p:spPr bwMode="auto">
            <a:xfrm rot="18000000">
              <a:off x="1412" y="2563"/>
              <a:ext cx="3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  Work</a:t>
              </a:r>
              <a:endParaRPr lang="en-US" altLang="en-US"/>
            </a:p>
          </p:txBody>
        </p:sp>
        <p:sp>
          <p:nvSpPr>
            <p:cNvPr id="47" name="Rectangle 115"/>
            <p:cNvSpPr>
              <a:spLocks noChangeArrowheads="1"/>
            </p:cNvSpPr>
            <p:nvPr/>
          </p:nvSpPr>
          <p:spPr bwMode="auto">
            <a:xfrm rot="18000000">
              <a:off x="1685" y="2396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48" name="Rectangle 116"/>
            <p:cNvSpPr>
              <a:spLocks noChangeArrowheads="1"/>
            </p:cNvSpPr>
            <p:nvPr/>
          </p:nvSpPr>
          <p:spPr bwMode="auto">
            <a:xfrm rot="21000000">
              <a:off x="2033" y="2231"/>
              <a:ext cx="4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Support</a:t>
              </a:r>
              <a:endParaRPr lang="en-US" altLang="en-US"/>
            </a:p>
          </p:txBody>
        </p:sp>
        <p:sp>
          <p:nvSpPr>
            <p:cNvPr id="49" name="Rectangle 117"/>
            <p:cNvSpPr>
              <a:spLocks noChangeArrowheads="1"/>
            </p:cNvSpPr>
            <p:nvPr/>
          </p:nvSpPr>
          <p:spPr bwMode="auto">
            <a:xfrm rot="21000000">
              <a:off x="2437" y="2196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0" name="Rectangle 118"/>
            <p:cNvSpPr>
              <a:spLocks noChangeArrowheads="1"/>
            </p:cNvSpPr>
            <p:nvPr/>
          </p:nvSpPr>
          <p:spPr bwMode="auto">
            <a:xfrm>
              <a:off x="2593" y="2057"/>
              <a:ext cx="6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119"/>
            <p:cNvSpPr>
              <a:spLocks noChangeArrowheads="1"/>
            </p:cNvSpPr>
            <p:nvPr/>
          </p:nvSpPr>
          <p:spPr bwMode="auto">
            <a:xfrm>
              <a:off x="2638" y="2133"/>
              <a:ext cx="4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Stability</a:t>
              </a:r>
              <a:endParaRPr lang="en-US" altLang="en-US"/>
            </a:p>
          </p:txBody>
        </p:sp>
        <p:sp>
          <p:nvSpPr>
            <p:cNvPr id="52" name="Rectangle 120"/>
            <p:cNvSpPr>
              <a:spLocks noChangeArrowheads="1"/>
            </p:cNvSpPr>
            <p:nvPr/>
          </p:nvSpPr>
          <p:spPr bwMode="auto">
            <a:xfrm>
              <a:off x="3051" y="2133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3" name="Rectangle 121"/>
            <p:cNvSpPr>
              <a:spLocks noChangeArrowheads="1"/>
            </p:cNvSpPr>
            <p:nvPr/>
          </p:nvSpPr>
          <p:spPr bwMode="auto">
            <a:xfrm rot="2400000">
              <a:off x="3571" y="2953"/>
              <a:ext cx="4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Housing</a:t>
              </a:r>
              <a:endParaRPr lang="en-US" altLang="en-US"/>
            </a:p>
          </p:txBody>
        </p:sp>
        <p:sp>
          <p:nvSpPr>
            <p:cNvPr id="54" name="Rectangle 122"/>
            <p:cNvSpPr>
              <a:spLocks noChangeArrowheads="1"/>
            </p:cNvSpPr>
            <p:nvPr/>
          </p:nvSpPr>
          <p:spPr bwMode="auto">
            <a:xfrm rot="2400000">
              <a:off x="3941" y="3089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5" name="Rectangle 123"/>
            <p:cNvSpPr>
              <a:spLocks noChangeArrowheads="1"/>
            </p:cNvSpPr>
            <p:nvPr/>
          </p:nvSpPr>
          <p:spPr bwMode="auto">
            <a:xfrm rot="19200000">
              <a:off x="1700" y="2903"/>
              <a:ext cx="1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  </a:t>
              </a:r>
              <a:endParaRPr lang="en-US" altLang="en-US"/>
            </a:p>
          </p:txBody>
        </p:sp>
        <p:sp>
          <p:nvSpPr>
            <p:cNvPr id="56" name="Rectangle 124"/>
            <p:cNvSpPr>
              <a:spLocks noChangeArrowheads="1"/>
            </p:cNvSpPr>
            <p:nvPr/>
          </p:nvSpPr>
          <p:spPr bwMode="auto">
            <a:xfrm rot="19200000">
              <a:off x="1750" y="2868"/>
              <a:ext cx="5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Cohesion</a:t>
              </a:r>
              <a:endParaRPr lang="en-US" altLang="en-US"/>
            </a:p>
          </p:txBody>
        </p:sp>
        <p:sp>
          <p:nvSpPr>
            <p:cNvPr id="57" name="Rectangle 125"/>
            <p:cNvSpPr>
              <a:spLocks noChangeArrowheads="1"/>
            </p:cNvSpPr>
            <p:nvPr/>
          </p:nvSpPr>
          <p:spPr bwMode="auto">
            <a:xfrm rot="19200000">
              <a:off x="2180" y="2711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58" name="Rectangle 126"/>
            <p:cNvSpPr>
              <a:spLocks noChangeArrowheads="1"/>
            </p:cNvSpPr>
            <p:nvPr/>
          </p:nvSpPr>
          <p:spPr bwMode="auto">
            <a:xfrm rot="600000">
              <a:off x="3322" y="2308"/>
              <a:ext cx="49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Finances</a:t>
              </a:r>
              <a:endParaRPr lang="en-US" altLang="en-US"/>
            </a:p>
          </p:txBody>
        </p:sp>
        <p:sp>
          <p:nvSpPr>
            <p:cNvPr id="59" name="Rectangle 127"/>
            <p:cNvSpPr>
              <a:spLocks noChangeArrowheads="1"/>
            </p:cNvSpPr>
            <p:nvPr/>
          </p:nvSpPr>
          <p:spPr bwMode="auto">
            <a:xfrm rot="600000">
              <a:off x="3786" y="2351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grpSp>
          <p:nvGrpSpPr>
            <p:cNvPr id="12" name="Group 142"/>
            <p:cNvGrpSpPr>
              <a:grpSpLocks/>
            </p:cNvGrpSpPr>
            <p:nvPr/>
          </p:nvGrpSpPr>
          <p:grpSpPr bwMode="auto">
            <a:xfrm>
              <a:off x="2261" y="757"/>
              <a:ext cx="1230" cy="188"/>
              <a:chOff x="2261" y="757"/>
              <a:chExt cx="1230" cy="188"/>
            </a:xfrm>
          </p:grpSpPr>
          <p:sp>
            <p:nvSpPr>
              <p:cNvPr id="93" name="Freeform 128"/>
              <p:cNvSpPr>
                <a:spLocks/>
              </p:cNvSpPr>
              <p:nvPr/>
            </p:nvSpPr>
            <p:spPr bwMode="auto">
              <a:xfrm>
                <a:off x="2261" y="798"/>
                <a:ext cx="126" cy="147"/>
              </a:xfrm>
              <a:custGeom>
                <a:avLst/>
                <a:gdLst>
                  <a:gd name="T0" fmla="*/ 3 w 28"/>
                  <a:gd name="T1" fmla="*/ 25 h 33"/>
                  <a:gd name="T2" fmla="*/ 6 w 28"/>
                  <a:gd name="T3" fmla="*/ 23 h 33"/>
                  <a:gd name="T4" fmla="*/ 9 w 28"/>
                  <a:gd name="T5" fmla="*/ 27 h 33"/>
                  <a:gd name="T6" fmla="*/ 12 w 28"/>
                  <a:gd name="T7" fmla="*/ 28 h 33"/>
                  <a:gd name="T8" fmla="*/ 17 w 28"/>
                  <a:gd name="T9" fmla="*/ 28 h 33"/>
                  <a:gd name="T10" fmla="*/ 21 w 28"/>
                  <a:gd name="T11" fmla="*/ 26 h 33"/>
                  <a:gd name="T12" fmla="*/ 23 w 28"/>
                  <a:gd name="T13" fmla="*/ 24 h 33"/>
                  <a:gd name="T14" fmla="*/ 23 w 28"/>
                  <a:gd name="T15" fmla="*/ 21 h 33"/>
                  <a:gd name="T16" fmla="*/ 22 w 28"/>
                  <a:gd name="T17" fmla="*/ 19 h 33"/>
                  <a:gd name="T18" fmla="*/ 19 w 28"/>
                  <a:gd name="T19" fmla="*/ 18 h 33"/>
                  <a:gd name="T20" fmla="*/ 13 w 28"/>
                  <a:gd name="T21" fmla="*/ 18 h 33"/>
                  <a:gd name="T22" fmla="*/ 7 w 28"/>
                  <a:gd name="T23" fmla="*/ 17 h 33"/>
                  <a:gd name="T24" fmla="*/ 3 w 28"/>
                  <a:gd name="T25" fmla="*/ 15 h 33"/>
                  <a:gd name="T26" fmla="*/ 1 w 28"/>
                  <a:gd name="T27" fmla="*/ 12 h 33"/>
                  <a:gd name="T28" fmla="*/ 1 w 28"/>
                  <a:gd name="T29" fmla="*/ 7 h 33"/>
                  <a:gd name="T30" fmla="*/ 4 w 28"/>
                  <a:gd name="T31" fmla="*/ 3 h 33"/>
                  <a:gd name="T32" fmla="*/ 9 w 28"/>
                  <a:gd name="T33" fmla="*/ 1 h 33"/>
                  <a:gd name="T34" fmla="*/ 15 w 28"/>
                  <a:gd name="T35" fmla="*/ 0 h 33"/>
                  <a:gd name="T36" fmla="*/ 20 w 28"/>
                  <a:gd name="T37" fmla="*/ 2 h 33"/>
                  <a:gd name="T38" fmla="*/ 23 w 28"/>
                  <a:gd name="T39" fmla="*/ 7 h 33"/>
                  <a:gd name="T40" fmla="*/ 19 w 28"/>
                  <a:gd name="T41" fmla="*/ 8 h 33"/>
                  <a:gd name="T42" fmla="*/ 16 w 28"/>
                  <a:gd name="T43" fmla="*/ 4 h 33"/>
                  <a:gd name="T44" fmla="*/ 10 w 28"/>
                  <a:gd name="T45" fmla="*/ 4 h 33"/>
                  <a:gd name="T46" fmla="*/ 5 w 28"/>
                  <a:gd name="T47" fmla="*/ 7 h 33"/>
                  <a:gd name="T48" fmla="*/ 4 w 28"/>
                  <a:gd name="T49" fmla="*/ 10 h 33"/>
                  <a:gd name="T50" fmla="*/ 6 w 28"/>
                  <a:gd name="T51" fmla="*/ 13 h 33"/>
                  <a:gd name="T52" fmla="*/ 13 w 28"/>
                  <a:gd name="T53" fmla="*/ 13 h 33"/>
                  <a:gd name="T54" fmla="*/ 20 w 28"/>
                  <a:gd name="T55" fmla="*/ 14 h 33"/>
                  <a:gd name="T56" fmla="*/ 25 w 28"/>
                  <a:gd name="T57" fmla="*/ 16 h 33"/>
                  <a:gd name="T58" fmla="*/ 27 w 28"/>
                  <a:gd name="T59" fmla="*/ 20 h 33"/>
                  <a:gd name="T60" fmla="*/ 27 w 28"/>
                  <a:gd name="T61" fmla="*/ 25 h 33"/>
                  <a:gd name="T62" fmla="*/ 24 w 28"/>
                  <a:gd name="T63" fmla="*/ 29 h 33"/>
                  <a:gd name="T64" fmla="*/ 18 w 28"/>
                  <a:gd name="T65" fmla="*/ 32 h 33"/>
                  <a:gd name="T66" fmla="*/ 11 w 28"/>
                  <a:gd name="T67" fmla="*/ 32 h 33"/>
                  <a:gd name="T68" fmla="*/ 6 w 28"/>
                  <a:gd name="T69" fmla="*/ 30 h 33"/>
                  <a:gd name="T70" fmla="*/ 3 w 28"/>
                  <a:gd name="T71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" h="33">
                    <a:moveTo>
                      <a:pt x="3" y="25"/>
                    </a:moveTo>
                    <a:lnTo>
                      <a:pt x="6" y="23"/>
                    </a:lnTo>
                    <a:cubicBezTo>
                      <a:pt x="7" y="25"/>
                      <a:pt x="8" y="26"/>
                      <a:pt x="9" y="27"/>
                    </a:cubicBezTo>
                    <a:cubicBezTo>
                      <a:pt x="10" y="28"/>
                      <a:pt x="11" y="28"/>
                      <a:pt x="12" y="28"/>
                    </a:cubicBezTo>
                    <a:cubicBezTo>
                      <a:pt x="14" y="29"/>
                      <a:pt x="15" y="29"/>
                      <a:pt x="17" y="28"/>
                    </a:cubicBezTo>
                    <a:cubicBezTo>
                      <a:pt x="19" y="28"/>
                      <a:pt x="20" y="27"/>
                      <a:pt x="21" y="26"/>
                    </a:cubicBezTo>
                    <a:cubicBezTo>
                      <a:pt x="22" y="26"/>
                      <a:pt x="23" y="25"/>
                      <a:pt x="23" y="24"/>
                    </a:cubicBezTo>
                    <a:cubicBezTo>
                      <a:pt x="24" y="23"/>
                      <a:pt x="24" y="22"/>
                      <a:pt x="23" y="21"/>
                    </a:cubicBezTo>
                    <a:cubicBezTo>
                      <a:pt x="23" y="20"/>
                      <a:pt x="23" y="19"/>
                      <a:pt x="22" y="19"/>
                    </a:cubicBezTo>
                    <a:cubicBezTo>
                      <a:pt x="21" y="18"/>
                      <a:pt x="20" y="18"/>
                      <a:pt x="19" y="18"/>
                    </a:cubicBezTo>
                    <a:cubicBezTo>
                      <a:pt x="18" y="18"/>
                      <a:pt x="16" y="18"/>
                      <a:pt x="13" y="18"/>
                    </a:cubicBezTo>
                    <a:cubicBezTo>
                      <a:pt x="10" y="18"/>
                      <a:pt x="8" y="18"/>
                      <a:pt x="7" y="17"/>
                    </a:cubicBezTo>
                    <a:cubicBezTo>
                      <a:pt x="5" y="17"/>
                      <a:pt x="4" y="16"/>
                      <a:pt x="3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0"/>
                      <a:pt x="0" y="9"/>
                      <a:pt x="1" y="7"/>
                    </a:cubicBezTo>
                    <a:cubicBezTo>
                      <a:pt x="1" y="6"/>
                      <a:pt x="2" y="4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7" y="0"/>
                      <a:pt x="19" y="1"/>
                      <a:pt x="20" y="2"/>
                    </a:cubicBezTo>
                    <a:cubicBezTo>
                      <a:pt x="21" y="4"/>
                      <a:pt x="22" y="5"/>
                      <a:pt x="23" y="7"/>
                    </a:cubicBezTo>
                    <a:lnTo>
                      <a:pt x="19" y="8"/>
                    </a:lnTo>
                    <a:cubicBezTo>
                      <a:pt x="18" y="6"/>
                      <a:pt x="17" y="5"/>
                      <a:pt x="16" y="4"/>
                    </a:cubicBezTo>
                    <a:cubicBezTo>
                      <a:pt x="14" y="4"/>
                      <a:pt x="13" y="4"/>
                      <a:pt x="10" y="4"/>
                    </a:cubicBezTo>
                    <a:cubicBezTo>
                      <a:pt x="8" y="5"/>
                      <a:pt x="6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2"/>
                      <a:pt x="5" y="12"/>
                      <a:pt x="6" y="13"/>
                    </a:cubicBezTo>
                    <a:cubicBezTo>
                      <a:pt x="7" y="13"/>
                      <a:pt x="9" y="14"/>
                      <a:pt x="13" y="13"/>
                    </a:cubicBezTo>
                    <a:cubicBezTo>
                      <a:pt x="16" y="13"/>
                      <a:pt x="19" y="13"/>
                      <a:pt x="20" y="14"/>
                    </a:cubicBezTo>
                    <a:cubicBezTo>
                      <a:pt x="22" y="14"/>
                      <a:pt x="24" y="15"/>
                      <a:pt x="25" y="16"/>
                    </a:cubicBezTo>
                    <a:cubicBezTo>
                      <a:pt x="26" y="17"/>
                      <a:pt x="27" y="18"/>
                      <a:pt x="27" y="20"/>
                    </a:cubicBezTo>
                    <a:cubicBezTo>
                      <a:pt x="28" y="21"/>
                      <a:pt x="28" y="23"/>
                      <a:pt x="27" y="25"/>
                    </a:cubicBezTo>
                    <a:cubicBezTo>
                      <a:pt x="26" y="26"/>
                      <a:pt x="25" y="28"/>
                      <a:pt x="24" y="29"/>
                    </a:cubicBezTo>
                    <a:cubicBezTo>
                      <a:pt x="22" y="30"/>
                      <a:pt x="20" y="31"/>
                      <a:pt x="18" y="32"/>
                    </a:cubicBezTo>
                    <a:cubicBezTo>
                      <a:pt x="16" y="32"/>
                      <a:pt x="13" y="33"/>
                      <a:pt x="11" y="32"/>
                    </a:cubicBezTo>
                    <a:cubicBezTo>
                      <a:pt x="9" y="32"/>
                      <a:pt x="7" y="31"/>
                      <a:pt x="6" y="30"/>
                    </a:cubicBezTo>
                    <a:cubicBezTo>
                      <a:pt x="4" y="28"/>
                      <a:pt x="3" y="27"/>
                      <a:pt x="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29"/>
              <p:cNvSpPr>
                <a:spLocks noEditPoints="1"/>
              </p:cNvSpPr>
              <p:nvPr/>
            </p:nvSpPr>
            <p:spPr bwMode="auto">
              <a:xfrm>
                <a:off x="2396" y="815"/>
                <a:ext cx="99" cy="108"/>
              </a:xfrm>
              <a:custGeom>
                <a:avLst/>
                <a:gdLst>
                  <a:gd name="T0" fmla="*/ 0 w 22"/>
                  <a:gd name="T1" fmla="*/ 13 h 24"/>
                  <a:gd name="T2" fmla="*/ 3 w 22"/>
                  <a:gd name="T3" fmla="*/ 3 h 24"/>
                  <a:gd name="T4" fmla="*/ 10 w 22"/>
                  <a:gd name="T5" fmla="*/ 0 h 24"/>
                  <a:gd name="T6" fmla="*/ 17 w 22"/>
                  <a:gd name="T7" fmla="*/ 2 h 24"/>
                  <a:gd name="T8" fmla="*/ 21 w 22"/>
                  <a:gd name="T9" fmla="*/ 10 h 24"/>
                  <a:gd name="T10" fmla="*/ 21 w 22"/>
                  <a:gd name="T11" fmla="*/ 17 h 24"/>
                  <a:gd name="T12" fmla="*/ 18 w 22"/>
                  <a:gd name="T13" fmla="*/ 22 h 24"/>
                  <a:gd name="T14" fmla="*/ 12 w 22"/>
                  <a:gd name="T15" fmla="*/ 24 h 24"/>
                  <a:gd name="T16" fmla="*/ 4 w 22"/>
                  <a:gd name="T17" fmla="*/ 22 h 24"/>
                  <a:gd name="T18" fmla="*/ 0 w 22"/>
                  <a:gd name="T19" fmla="*/ 13 h 24"/>
                  <a:gd name="T20" fmla="*/ 4 w 22"/>
                  <a:gd name="T21" fmla="*/ 13 h 24"/>
                  <a:gd name="T22" fmla="*/ 7 w 22"/>
                  <a:gd name="T23" fmla="*/ 19 h 24"/>
                  <a:gd name="T24" fmla="*/ 12 w 22"/>
                  <a:gd name="T25" fmla="*/ 21 h 24"/>
                  <a:gd name="T26" fmla="*/ 16 w 22"/>
                  <a:gd name="T27" fmla="*/ 18 h 24"/>
                  <a:gd name="T28" fmla="*/ 18 w 22"/>
                  <a:gd name="T29" fmla="*/ 11 h 24"/>
                  <a:gd name="T30" fmla="*/ 15 w 22"/>
                  <a:gd name="T31" fmla="*/ 5 h 24"/>
                  <a:gd name="T32" fmla="*/ 10 w 22"/>
                  <a:gd name="T33" fmla="*/ 3 h 24"/>
                  <a:gd name="T34" fmla="*/ 5 w 22"/>
                  <a:gd name="T35" fmla="*/ 6 h 24"/>
                  <a:gd name="T36" fmla="*/ 4 w 22"/>
                  <a:gd name="T3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24">
                    <a:moveTo>
                      <a:pt x="0" y="13"/>
                    </a:moveTo>
                    <a:cubicBezTo>
                      <a:pt x="0" y="9"/>
                      <a:pt x="1" y="6"/>
                      <a:pt x="3" y="3"/>
                    </a:cubicBezTo>
                    <a:cubicBezTo>
                      <a:pt x="5" y="2"/>
                      <a:pt x="7" y="0"/>
                      <a:pt x="10" y="0"/>
                    </a:cubicBezTo>
                    <a:cubicBezTo>
                      <a:pt x="13" y="0"/>
                      <a:pt x="15" y="0"/>
                      <a:pt x="17" y="2"/>
                    </a:cubicBezTo>
                    <a:cubicBezTo>
                      <a:pt x="20" y="4"/>
                      <a:pt x="21" y="7"/>
                      <a:pt x="21" y="10"/>
                    </a:cubicBezTo>
                    <a:cubicBezTo>
                      <a:pt x="22" y="13"/>
                      <a:pt x="22" y="16"/>
                      <a:pt x="21" y="17"/>
                    </a:cubicBezTo>
                    <a:cubicBezTo>
                      <a:pt x="20" y="19"/>
                      <a:pt x="19" y="21"/>
                      <a:pt x="18" y="22"/>
                    </a:cubicBezTo>
                    <a:cubicBezTo>
                      <a:pt x="16" y="23"/>
                      <a:pt x="14" y="23"/>
                      <a:pt x="12" y="24"/>
                    </a:cubicBezTo>
                    <a:cubicBezTo>
                      <a:pt x="9" y="24"/>
                      <a:pt x="7" y="23"/>
                      <a:pt x="4" y="22"/>
                    </a:cubicBezTo>
                    <a:cubicBezTo>
                      <a:pt x="2" y="20"/>
                      <a:pt x="1" y="17"/>
                      <a:pt x="0" y="13"/>
                    </a:cubicBezTo>
                    <a:close/>
                    <a:moveTo>
                      <a:pt x="4" y="13"/>
                    </a:moveTo>
                    <a:cubicBezTo>
                      <a:pt x="5" y="16"/>
                      <a:pt x="6" y="18"/>
                      <a:pt x="7" y="19"/>
                    </a:cubicBezTo>
                    <a:cubicBezTo>
                      <a:pt x="8" y="20"/>
                      <a:pt x="10" y="21"/>
                      <a:pt x="12" y="21"/>
                    </a:cubicBezTo>
                    <a:cubicBezTo>
                      <a:pt x="14" y="20"/>
                      <a:pt x="15" y="19"/>
                      <a:pt x="16" y="18"/>
                    </a:cubicBezTo>
                    <a:cubicBezTo>
                      <a:pt x="18" y="16"/>
                      <a:pt x="18" y="14"/>
                      <a:pt x="18" y="11"/>
                    </a:cubicBezTo>
                    <a:cubicBezTo>
                      <a:pt x="17" y="8"/>
                      <a:pt x="16" y="6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4"/>
                      <a:pt x="7" y="4"/>
                      <a:pt x="5" y="6"/>
                    </a:cubicBezTo>
                    <a:cubicBezTo>
                      <a:pt x="4" y="8"/>
                      <a:pt x="4" y="10"/>
                      <a:pt x="4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30"/>
              <p:cNvSpPr>
                <a:spLocks/>
              </p:cNvSpPr>
              <p:nvPr/>
            </p:nvSpPr>
            <p:spPr bwMode="auto">
              <a:xfrm>
                <a:off x="2508" y="807"/>
                <a:ext cx="90" cy="107"/>
              </a:xfrm>
              <a:custGeom>
                <a:avLst/>
                <a:gdLst>
                  <a:gd name="T0" fmla="*/ 16 w 20"/>
                  <a:gd name="T1" fmla="*/ 14 h 24"/>
                  <a:gd name="T2" fmla="*/ 20 w 20"/>
                  <a:gd name="T3" fmla="*/ 14 h 24"/>
                  <a:gd name="T4" fmla="*/ 17 w 20"/>
                  <a:gd name="T5" fmla="*/ 21 h 24"/>
                  <a:gd name="T6" fmla="*/ 11 w 20"/>
                  <a:gd name="T7" fmla="*/ 23 h 24"/>
                  <a:gd name="T8" fmla="*/ 3 w 20"/>
                  <a:gd name="T9" fmla="*/ 21 h 24"/>
                  <a:gd name="T10" fmla="*/ 0 w 20"/>
                  <a:gd name="T11" fmla="*/ 12 h 24"/>
                  <a:gd name="T12" fmla="*/ 0 w 20"/>
                  <a:gd name="T13" fmla="*/ 6 h 24"/>
                  <a:gd name="T14" fmla="*/ 4 w 20"/>
                  <a:gd name="T15" fmla="*/ 2 h 24"/>
                  <a:gd name="T16" fmla="*/ 9 w 20"/>
                  <a:gd name="T17" fmla="*/ 0 h 24"/>
                  <a:gd name="T18" fmla="*/ 15 w 20"/>
                  <a:gd name="T19" fmla="*/ 1 h 24"/>
                  <a:gd name="T20" fmla="*/ 19 w 20"/>
                  <a:gd name="T21" fmla="*/ 6 h 24"/>
                  <a:gd name="T22" fmla="*/ 15 w 20"/>
                  <a:gd name="T23" fmla="*/ 7 h 24"/>
                  <a:gd name="T24" fmla="*/ 13 w 20"/>
                  <a:gd name="T25" fmla="*/ 4 h 24"/>
                  <a:gd name="T26" fmla="*/ 10 w 20"/>
                  <a:gd name="T27" fmla="*/ 3 h 24"/>
                  <a:gd name="T28" fmla="*/ 5 w 20"/>
                  <a:gd name="T29" fmla="*/ 5 h 24"/>
                  <a:gd name="T30" fmla="*/ 4 w 20"/>
                  <a:gd name="T31" fmla="*/ 12 h 24"/>
                  <a:gd name="T32" fmla="*/ 6 w 20"/>
                  <a:gd name="T33" fmla="*/ 19 h 24"/>
                  <a:gd name="T34" fmla="*/ 11 w 20"/>
                  <a:gd name="T35" fmla="*/ 20 h 24"/>
                  <a:gd name="T36" fmla="*/ 14 w 20"/>
                  <a:gd name="T37" fmla="*/ 19 h 24"/>
                  <a:gd name="T38" fmla="*/ 16 w 20"/>
                  <a:gd name="T3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4">
                    <a:moveTo>
                      <a:pt x="16" y="14"/>
                    </a:moveTo>
                    <a:lnTo>
                      <a:pt x="20" y="14"/>
                    </a:lnTo>
                    <a:cubicBezTo>
                      <a:pt x="19" y="17"/>
                      <a:pt x="19" y="19"/>
                      <a:pt x="17" y="21"/>
                    </a:cubicBezTo>
                    <a:cubicBezTo>
                      <a:pt x="15" y="22"/>
                      <a:pt x="13" y="23"/>
                      <a:pt x="11" y="23"/>
                    </a:cubicBezTo>
                    <a:cubicBezTo>
                      <a:pt x="8" y="24"/>
                      <a:pt x="5" y="23"/>
                      <a:pt x="3" y="21"/>
                    </a:cubicBezTo>
                    <a:cubicBezTo>
                      <a:pt x="1" y="19"/>
                      <a:pt x="0" y="16"/>
                      <a:pt x="0" y="12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4"/>
                      <a:pt x="2" y="3"/>
                      <a:pt x="4" y="2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2" y="0"/>
                      <a:pt x="14" y="0"/>
                      <a:pt x="15" y="1"/>
                    </a:cubicBezTo>
                    <a:cubicBezTo>
                      <a:pt x="17" y="2"/>
                      <a:pt x="18" y="4"/>
                      <a:pt x="19" y="6"/>
                    </a:cubicBezTo>
                    <a:lnTo>
                      <a:pt x="15" y="7"/>
                    </a:lnTo>
                    <a:cubicBezTo>
                      <a:pt x="15" y="6"/>
                      <a:pt x="14" y="5"/>
                      <a:pt x="13" y="4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3" y="9"/>
                      <a:pt x="4" y="12"/>
                    </a:cubicBezTo>
                    <a:cubicBezTo>
                      <a:pt x="4" y="15"/>
                      <a:pt x="5" y="17"/>
                      <a:pt x="6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8"/>
                      <a:pt x="16" y="16"/>
                      <a:pt x="1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31"/>
              <p:cNvSpPr>
                <a:spLocks noEditPoints="1"/>
              </p:cNvSpPr>
              <p:nvPr/>
            </p:nvSpPr>
            <p:spPr bwMode="auto">
              <a:xfrm>
                <a:off x="2607" y="766"/>
                <a:ext cx="22" cy="139"/>
              </a:xfrm>
              <a:custGeom>
                <a:avLst/>
                <a:gdLst>
                  <a:gd name="T0" fmla="*/ 0 w 5"/>
                  <a:gd name="T1" fmla="*/ 4 h 31"/>
                  <a:gd name="T2" fmla="*/ 0 w 5"/>
                  <a:gd name="T3" fmla="*/ 0 h 31"/>
                  <a:gd name="T4" fmla="*/ 3 w 5"/>
                  <a:gd name="T5" fmla="*/ 0 h 31"/>
                  <a:gd name="T6" fmla="*/ 4 w 5"/>
                  <a:gd name="T7" fmla="*/ 4 h 31"/>
                  <a:gd name="T8" fmla="*/ 0 w 5"/>
                  <a:gd name="T9" fmla="*/ 4 h 31"/>
                  <a:gd name="T10" fmla="*/ 1 w 5"/>
                  <a:gd name="T11" fmla="*/ 31 h 31"/>
                  <a:gd name="T12" fmla="*/ 0 w 5"/>
                  <a:gd name="T13" fmla="*/ 8 h 31"/>
                  <a:gd name="T14" fmla="*/ 4 w 5"/>
                  <a:gd name="T15" fmla="*/ 8 h 31"/>
                  <a:gd name="T16" fmla="*/ 5 w 5"/>
                  <a:gd name="T17" fmla="*/ 31 h 31"/>
                  <a:gd name="T18" fmla="*/ 1 w 5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1">
                    <a:moveTo>
                      <a:pt x="0" y="4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  <a:moveTo>
                      <a:pt x="1" y="31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5" y="31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32"/>
              <p:cNvSpPr>
                <a:spLocks noEditPoints="1"/>
              </p:cNvSpPr>
              <p:nvPr/>
            </p:nvSpPr>
            <p:spPr bwMode="auto">
              <a:xfrm>
                <a:off x="2647" y="798"/>
                <a:ext cx="95" cy="107"/>
              </a:xfrm>
              <a:custGeom>
                <a:avLst/>
                <a:gdLst>
                  <a:gd name="T0" fmla="*/ 16 w 21"/>
                  <a:gd name="T1" fmla="*/ 20 h 24"/>
                  <a:gd name="T2" fmla="*/ 12 w 21"/>
                  <a:gd name="T3" fmla="*/ 23 h 24"/>
                  <a:gd name="T4" fmla="*/ 8 w 21"/>
                  <a:gd name="T5" fmla="*/ 24 h 24"/>
                  <a:gd name="T6" fmla="*/ 2 w 21"/>
                  <a:gd name="T7" fmla="*/ 22 h 24"/>
                  <a:gd name="T8" fmla="*/ 0 w 21"/>
                  <a:gd name="T9" fmla="*/ 18 h 24"/>
                  <a:gd name="T10" fmla="*/ 1 w 21"/>
                  <a:gd name="T11" fmla="*/ 15 h 24"/>
                  <a:gd name="T12" fmla="*/ 3 w 21"/>
                  <a:gd name="T13" fmla="*/ 12 h 24"/>
                  <a:gd name="T14" fmla="*/ 5 w 21"/>
                  <a:gd name="T15" fmla="*/ 11 h 24"/>
                  <a:gd name="T16" fmla="*/ 9 w 21"/>
                  <a:gd name="T17" fmla="*/ 10 h 24"/>
                  <a:gd name="T18" fmla="*/ 16 w 21"/>
                  <a:gd name="T19" fmla="*/ 9 h 24"/>
                  <a:gd name="T20" fmla="*/ 16 w 21"/>
                  <a:gd name="T21" fmla="*/ 8 h 24"/>
                  <a:gd name="T22" fmla="*/ 14 w 21"/>
                  <a:gd name="T23" fmla="*/ 4 h 24"/>
                  <a:gd name="T24" fmla="*/ 10 w 21"/>
                  <a:gd name="T25" fmla="*/ 3 h 24"/>
                  <a:gd name="T26" fmla="*/ 6 w 21"/>
                  <a:gd name="T27" fmla="*/ 4 h 24"/>
                  <a:gd name="T28" fmla="*/ 4 w 21"/>
                  <a:gd name="T29" fmla="*/ 8 h 24"/>
                  <a:gd name="T30" fmla="*/ 0 w 21"/>
                  <a:gd name="T31" fmla="*/ 7 h 24"/>
                  <a:gd name="T32" fmla="*/ 2 w 21"/>
                  <a:gd name="T33" fmla="*/ 3 h 24"/>
                  <a:gd name="T34" fmla="*/ 5 w 21"/>
                  <a:gd name="T35" fmla="*/ 1 h 24"/>
                  <a:gd name="T36" fmla="*/ 10 w 21"/>
                  <a:gd name="T37" fmla="*/ 0 h 24"/>
                  <a:gd name="T38" fmla="*/ 15 w 21"/>
                  <a:gd name="T39" fmla="*/ 1 h 24"/>
                  <a:gd name="T40" fmla="*/ 18 w 21"/>
                  <a:gd name="T41" fmla="*/ 2 h 24"/>
                  <a:gd name="T42" fmla="*/ 19 w 21"/>
                  <a:gd name="T43" fmla="*/ 5 h 24"/>
                  <a:gd name="T44" fmla="*/ 19 w 21"/>
                  <a:gd name="T45" fmla="*/ 8 h 24"/>
                  <a:gd name="T46" fmla="*/ 20 w 21"/>
                  <a:gd name="T47" fmla="*/ 13 h 24"/>
                  <a:gd name="T48" fmla="*/ 20 w 21"/>
                  <a:gd name="T49" fmla="*/ 20 h 24"/>
                  <a:gd name="T50" fmla="*/ 21 w 21"/>
                  <a:gd name="T51" fmla="*/ 23 h 24"/>
                  <a:gd name="T52" fmla="*/ 17 w 21"/>
                  <a:gd name="T53" fmla="*/ 23 h 24"/>
                  <a:gd name="T54" fmla="*/ 16 w 21"/>
                  <a:gd name="T55" fmla="*/ 20 h 24"/>
                  <a:gd name="T56" fmla="*/ 16 w 21"/>
                  <a:gd name="T57" fmla="*/ 12 h 24"/>
                  <a:gd name="T58" fmla="*/ 10 w 21"/>
                  <a:gd name="T59" fmla="*/ 13 h 24"/>
                  <a:gd name="T60" fmla="*/ 6 w 21"/>
                  <a:gd name="T61" fmla="*/ 14 h 24"/>
                  <a:gd name="T62" fmla="*/ 5 w 21"/>
                  <a:gd name="T63" fmla="*/ 16 h 24"/>
                  <a:gd name="T64" fmla="*/ 4 w 21"/>
                  <a:gd name="T65" fmla="*/ 17 h 24"/>
                  <a:gd name="T66" fmla="*/ 6 w 21"/>
                  <a:gd name="T67" fmla="*/ 20 h 24"/>
                  <a:gd name="T68" fmla="*/ 9 w 21"/>
                  <a:gd name="T69" fmla="*/ 21 h 24"/>
                  <a:gd name="T70" fmla="*/ 13 w 21"/>
                  <a:gd name="T71" fmla="*/ 20 h 24"/>
                  <a:gd name="T72" fmla="*/ 15 w 21"/>
                  <a:gd name="T73" fmla="*/ 17 h 24"/>
                  <a:gd name="T74" fmla="*/ 16 w 21"/>
                  <a:gd name="T75" fmla="*/ 13 h 24"/>
                  <a:gd name="T76" fmla="*/ 16 w 21"/>
                  <a:gd name="T7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4">
                    <a:moveTo>
                      <a:pt x="16" y="20"/>
                    </a:moveTo>
                    <a:cubicBezTo>
                      <a:pt x="15" y="21"/>
                      <a:pt x="14" y="22"/>
                      <a:pt x="12" y="23"/>
                    </a:cubicBezTo>
                    <a:cubicBezTo>
                      <a:pt x="11" y="23"/>
                      <a:pt x="10" y="24"/>
                      <a:pt x="8" y="24"/>
                    </a:cubicBezTo>
                    <a:cubicBezTo>
                      <a:pt x="6" y="24"/>
                      <a:pt x="4" y="23"/>
                      <a:pt x="2" y="22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7"/>
                      <a:pt x="0" y="15"/>
                      <a:pt x="1" y="15"/>
                    </a:cubicBezTo>
                    <a:cubicBezTo>
                      <a:pt x="1" y="14"/>
                      <a:pt x="2" y="13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7" y="10"/>
                      <a:pt x="9" y="10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6"/>
                      <a:pt x="15" y="5"/>
                      <a:pt x="14" y="4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5" y="5"/>
                      <a:pt x="5" y="6"/>
                      <a:pt x="4" y="8"/>
                    </a:cubicBezTo>
                    <a:lnTo>
                      <a:pt x="0" y="7"/>
                    </a:lnTo>
                    <a:cubicBezTo>
                      <a:pt x="1" y="6"/>
                      <a:pt x="1" y="4"/>
                      <a:pt x="2" y="3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7" y="0"/>
                      <a:pt x="8" y="0"/>
                      <a:pt x="10" y="0"/>
                    </a:cubicBezTo>
                    <a:cubicBezTo>
                      <a:pt x="12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8" y="2"/>
                    </a:cubicBezTo>
                    <a:cubicBezTo>
                      <a:pt x="18" y="3"/>
                      <a:pt x="19" y="4"/>
                      <a:pt x="19" y="5"/>
                    </a:cubicBezTo>
                    <a:cubicBezTo>
                      <a:pt x="19" y="5"/>
                      <a:pt x="19" y="7"/>
                      <a:pt x="19" y="8"/>
                    </a:cubicBezTo>
                    <a:lnTo>
                      <a:pt x="20" y="13"/>
                    </a:lnTo>
                    <a:cubicBezTo>
                      <a:pt x="20" y="17"/>
                      <a:pt x="20" y="19"/>
                      <a:pt x="20" y="20"/>
                    </a:cubicBezTo>
                    <a:cubicBezTo>
                      <a:pt x="20" y="21"/>
                      <a:pt x="21" y="22"/>
                      <a:pt x="21" y="23"/>
                    </a:cubicBezTo>
                    <a:lnTo>
                      <a:pt x="17" y="23"/>
                    </a:lnTo>
                    <a:cubicBezTo>
                      <a:pt x="17" y="22"/>
                      <a:pt x="17" y="21"/>
                      <a:pt x="16" y="20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3"/>
                      <a:pt x="10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5"/>
                      <a:pt x="5" y="15"/>
                      <a:pt x="5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6" y="21"/>
                      <a:pt x="7" y="21"/>
                      <a:pt x="9" y="21"/>
                    </a:cubicBezTo>
                    <a:cubicBezTo>
                      <a:pt x="10" y="21"/>
                      <a:pt x="12" y="20"/>
                      <a:pt x="13" y="20"/>
                    </a:cubicBezTo>
                    <a:cubicBezTo>
                      <a:pt x="14" y="19"/>
                      <a:pt x="15" y="18"/>
                      <a:pt x="15" y="17"/>
                    </a:cubicBezTo>
                    <a:cubicBezTo>
                      <a:pt x="16" y="16"/>
                      <a:pt x="16" y="15"/>
                      <a:pt x="16" y="13"/>
                    </a:cubicBez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33"/>
              <p:cNvSpPr>
                <a:spLocks/>
              </p:cNvSpPr>
              <p:nvPr/>
            </p:nvSpPr>
            <p:spPr bwMode="auto">
              <a:xfrm>
                <a:off x="2760" y="757"/>
                <a:ext cx="17" cy="144"/>
              </a:xfrm>
              <a:custGeom>
                <a:avLst/>
                <a:gdLst>
                  <a:gd name="T0" fmla="*/ 1 w 4"/>
                  <a:gd name="T1" fmla="*/ 32 h 32"/>
                  <a:gd name="T2" fmla="*/ 0 w 4"/>
                  <a:gd name="T3" fmla="*/ 0 h 32"/>
                  <a:gd name="T4" fmla="*/ 4 w 4"/>
                  <a:gd name="T5" fmla="*/ 0 h 32"/>
                  <a:gd name="T6" fmla="*/ 4 w 4"/>
                  <a:gd name="T7" fmla="*/ 32 h 32"/>
                  <a:gd name="T8" fmla="*/ 1 w 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2">
                    <a:moveTo>
                      <a:pt x="1" y="3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32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134"/>
              <p:cNvSpPr>
                <a:spLocks noEditPoints="1"/>
              </p:cNvSpPr>
              <p:nvPr/>
            </p:nvSpPr>
            <p:spPr bwMode="auto">
              <a:xfrm>
                <a:off x="2858" y="793"/>
                <a:ext cx="90" cy="143"/>
              </a:xfrm>
              <a:custGeom>
                <a:avLst/>
                <a:gdLst>
                  <a:gd name="T0" fmla="*/ 0 w 20"/>
                  <a:gd name="T1" fmla="*/ 32 h 32"/>
                  <a:gd name="T2" fmla="*/ 0 w 20"/>
                  <a:gd name="T3" fmla="*/ 1 h 32"/>
                  <a:gd name="T4" fmla="*/ 4 w 20"/>
                  <a:gd name="T5" fmla="*/ 1 h 32"/>
                  <a:gd name="T6" fmla="*/ 4 w 20"/>
                  <a:gd name="T7" fmla="*/ 4 h 32"/>
                  <a:gd name="T8" fmla="*/ 7 w 20"/>
                  <a:gd name="T9" fmla="*/ 1 h 32"/>
                  <a:gd name="T10" fmla="*/ 10 w 20"/>
                  <a:gd name="T11" fmla="*/ 0 h 32"/>
                  <a:gd name="T12" fmla="*/ 15 w 20"/>
                  <a:gd name="T13" fmla="*/ 2 h 32"/>
                  <a:gd name="T14" fmla="*/ 19 w 20"/>
                  <a:gd name="T15" fmla="*/ 6 h 32"/>
                  <a:gd name="T16" fmla="*/ 20 w 20"/>
                  <a:gd name="T17" fmla="*/ 12 h 32"/>
                  <a:gd name="T18" fmla="*/ 19 w 20"/>
                  <a:gd name="T19" fmla="*/ 18 h 32"/>
                  <a:gd name="T20" fmla="*/ 15 w 20"/>
                  <a:gd name="T21" fmla="*/ 23 h 32"/>
                  <a:gd name="T22" fmla="*/ 10 w 20"/>
                  <a:gd name="T23" fmla="*/ 24 h 32"/>
                  <a:gd name="T24" fmla="*/ 6 w 20"/>
                  <a:gd name="T25" fmla="*/ 23 h 32"/>
                  <a:gd name="T26" fmla="*/ 4 w 20"/>
                  <a:gd name="T27" fmla="*/ 21 h 32"/>
                  <a:gd name="T28" fmla="*/ 4 w 20"/>
                  <a:gd name="T29" fmla="*/ 32 h 32"/>
                  <a:gd name="T30" fmla="*/ 0 w 20"/>
                  <a:gd name="T31" fmla="*/ 32 h 32"/>
                  <a:gd name="T32" fmla="*/ 4 w 20"/>
                  <a:gd name="T33" fmla="*/ 12 h 32"/>
                  <a:gd name="T34" fmla="*/ 5 w 20"/>
                  <a:gd name="T35" fmla="*/ 19 h 32"/>
                  <a:gd name="T36" fmla="*/ 10 w 20"/>
                  <a:gd name="T37" fmla="*/ 21 h 32"/>
                  <a:gd name="T38" fmla="*/ 14 w 20"/>
                  <a:gd name="T39" fmla="*/ 19 h 32"/>
                  <a:gd name="T40" fmla="*/ 16 w 20"/>
                  <a:gd name="T41" fmla="*/ 12 h 32"/>
                  <a:gd name="T42" fmla="*/ 14 w 20"/>
                  <a:gd name="T43" fmla="*/ 5 h 32"/>
                  <a:gd name="T44" fmla="*/ 10 w 20"/>
                  <a:gd name="T45" fmla="*/ 3 h 32"/>
                  <a:gd name="T46" fmla="*/ 6 w 20"/>
                  <a:gd name="T47" fmla="*/ 6 h 32"/>
                  <a:gd name="T48" fmla="*/ 4 w 20"/>
                  <a:gd name="T4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2">
                    <a:moveTo>
                      <a:pt x="0" y="32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4" y="4"/>
                    </a:lnTo>
                    <a:cubicBezTo>
                      <a:pt x="5" y="3"/>
                      <a:pt x="5" y="2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7" y="3"/>
                      <a:pt x="18" y="4"/>
                      <a:pt x="19" y="6"/>
                    </a:cubicBezTo>
                    <a:cubicBezTo>
                      <a:pt x="19" y="8"/>
                      <a:pt x="20" y="10"/>
                      <a:pt x="20" y="12"/>
                    </a:cubicBezTo>
                    <a:cubicBezTo>
                      <a:pt x="20" y="14"/>
                      <a:pt x="19" y="16"/>
                      <a:pt x="19" y="18"/>
                    </a:cubicBezTo>
                    <a:cubicBezTo>
                      <a:pt x="18" y="20"/>
                      <a:pt x="16" y="22"/>
                      <a:pt x="15" y="23"/>
                    </a:cubicBezTo>
                    <a:cubicBezTo>
                      <a:pt x="13" y="24"/>
                      <a:pt x="12" y="24"/>
                      <a:pt x="10" y="24"/>
                    </a:cubicBezTo>
                    <a:cubicBezTo>
                      <a:pt x="9" y="24"/>
                      <a:pt x="7" y="24"/>
                      <a:pt x="6" y="23"/>
                    </a:cubicBezTo>
                    <a:cubicBezTo>
                      <a:pt x="5" y="23"/>
                      <a:pt x="5" y="22"/>
                      <a:pt x="4" y="21"/>
                    </a:cubicBezTo>
                    <a:lnTo>
                      <a:pt x="4" y="32"/>
                    </a:lnTo>
                    <a:lnTo>
                      <a:pt x="0" y="32"/>
                    </a:lnTo>
                    <a:close/>
                    <a:moveTo>
                      <a:pt x="4" y="12"/>
                    </a:moveTo>
                    <a:cubicBezTo>
                      <a:pt x="4" y="15"/>
                      <a:pt x="4" y="17"/>
                      <a:pt x="5" y="19"/>
                    </a:cubicBezTo>
                    <a:cubicBezTo>
                      <a:pt x="7" y="20"/>
                      <a:pt x="8" y="21"/>
                      <a:pt x="10" y="21"/>
                    </a:cubicBezTo>
                    <a:cubicBezTo>
                      <a:pt x="11" y="21"/>
                      <a:pt x="13" y="20"/>
                      <a:pt x="14" y="19"/>
                    </a:cubicBezTo>
                    <a:cubicBezTo>
                      <a:pt x="15" y="17"/>
                      <a:pt x="16" y="15"/>
                      <a:pt x="16" y="12"/>
                    </a:cubicBezTo>
                    <a:cubicBezTo>
                      <a:pt x="16" y="9"/>
                      <a:pt x="15" y="7"/>
                      <a:pt x="14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7" y="4"/>
                      <a:pt x="6" y="6"/>
                    </a:cubicBezTo>
                    <a:cubicBezTo>
                      <a:pt x="4" y="7"/>
                      <a:pt x="4" y="9"/>
                      <a:pt x="4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135"/>
              <p:cNvSpPr>
                <a:spLocks noEditPoints="1"/>
              </p:cNvSpPr>
              <p:nvPr/>
            </p:nvSpPr>
            <p:spPr bwMode="auto">
              <a:xfrm>
                <a:off x="2961" y="798"/>
                <a:ext cx="95" cy="103"/>
              </a:xfrm>
              <a:custGeom>
                <a:avLst/>
                <a:gdLst>
                  <a:gd name="T0" fmla="*/ 0 w 21"/>
                  <a:gd name="T1" fmla="*/ 11 h 23"/>
                  <a:gd name="T2" fmla="*/ 4 w 21"/>
                  <a:gd name="T3" fmla="*/ 2 h 23"/>
                  <a:gd name="T4" fmla="*/ 11 w 21"/>
                  <a:gd name="T5" fmla="*/ 0 h 23"/>
                  <a:gd name="T6" fmla="*/ 19 w 21"/>
                  <a:gd name="T7" fmla="*/ 3 h 23"/>
                  <a:gd name="T8" fmla="*/ 21 w 21"/>
                  <a:gd name="T9" fmla="*/ 11 h 23"/>
                  <a:gd name="T10" fmla="*/ 20 w 21"/>
                  <a:gd name="T11" fmla="*/ 18 h 23"/>
                  <a:gd name="T12" fmla="*/ 16 w 21"/>
                  <a:gd name="T13" fmla="*/ 22 h 23"/>
                  <a:gd name="T14" fmla="*/ 10 w 21"/>
                  <a:gd name="T15" fmla="*/ 23 h 23"/>
                  <a:gd name="T16" fmla="*/ 3 w 21"/>
                  <a:gd name="T17" fmla="*/ 20 h 23"/>
                  <a:gd name="T18" fmla="*/ 0 w 21"/>
                  <a:gd name="T19" fmla="*/ 11 h 23"/>
                  <a:gd name="T20" fmla="*/ 4 w 21"/>
                  <a:gd name="T21" fmla="*/ 11 h 23"/>
                  <a:gd name="T22" fmla="*/ 6 w 21"/>
                  <a:gd name="T23" fmla="*/ 18 h 23"/>
                  <a:gd name="T24" fmla="*/ 10 w 21"/>
                  <a:gd name="T25" fmla="*/ 20 h 23"/>
                  <a:gd name="T26" fmla="*/ 15 w 21"/>
                  <a:gd name="T27" fmla="*/ 18 h 23"/>
                  <a:gd name="T28" fmla="*/ 17 w 21"/>
                  <a:gd name="T29" fmla="*/ 12 h 23"/>
                  <a:gd name="T30" fmla="*/ 16 w 21"/>
                  <a:gd name="T31" fmla="*/ 5 h 23"/>
                  <a:gd name="T32" fmla="*/ 11 w 21"/>
                  <a:gd name="T33" fmla="*/ 3 h 23"/>
                  <a:gd name="T34" fmla="*/ 6 w 21"/>
                  <a:gd name="T35" fmla="*/ 5 h 23"/>
                  <a:gd name="T36" fmla="*/ 4 w 21"/>
                  <a:gd name="T3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3">
                    <a:moveTo>
                      <a:pt x="0" y="11"/>
                    </a:moveTo>
                    <a:cubicBezTo>
                      <a:pt x="0" y="7"/>
                      <a:pt x="1" y="4"/>
                      <a:pt x="4" y="2"/>
                    </a:cubicBezTo>
                    <a:cubicBezTo>
                      <a:pt x="6" y="0"/>
                      <a:pt x="8" y="0"/>
                      <a:pt x="11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0" y="5"/>
                      <a:pt x="21" y="8"/>
                      <a:pt x="21" y="11"/>
                    </a:cubicBezTo>
                    <a:cubicBezTo>
                      <a:pt x="21" y="14"/>
                      <a:pt x="21" y="17"/>
                      <a:pt x="20" y="18"/>
                    </a:cubicBezTo>
                    <a:cubicBezTo>
                      <a:pt x="19" y="20"/>
                      <a:pt x="18" y="21"/>
                      <a:pt x="16" y="22"/>
                    </a:cubicBezTo>
                    <a:cubicBezTo>
                      <a:pt x="14" y="23"/>
                      <a:pt x="12" y="23"/>
                      <a:pt x="10" y="23"/>
                    </a:cubicBezTo>
                    <a:cubicBezTo>
                      <a:pt x="7" y="23"/>
                      <a:pt x="5" y="22"/>
                      <a:pt x="3" y="20"/>
                    </a:cubicBezTo>
                    <a:cubicBezTo>
                      <a:pt x="1" y="18"/>
                      <a:pt x="0" y="15"/>
                      <a:pt x="0" y="11"/>
                    </a:cubicBezTo>
                    <a:close/>
                    <a:moveTo>
                      <a:pt x="4" y="11"/>
                    </a:moveTo>
                    <a:cubicBezTo>
                      <a:pt x="4" y="14"/>
                      <a:pt x="4" y="16"/>
                      <a:pt x="6" y="18"/>
                    </a:cubicBezTo>
                    <a:cubicBezTo>
                      <a:pt x="7" y="19"/>
                      <a:pt x="9" y="20"/>
                      <a:pt x="10" y="20"/>
                    </a:cubicBezTo>
                    <a:cubicBezTo>
                      <a:pt x="12" y="20"/>
                      <a:pt x="14" y="20"/>
                      <a:pt x="15" y="18"/>
                    </a:cubicBezTo>
                    <a:cubicBezTo>
                      <a:pt x="17" y="17"/>
                      <a:pt x="17" y="15"/>
                      <a:pt x="17" y="12"/>
                    </a:cubicBezTo>
                    <a:cubicBezTo>
                      <a:pt x="17" y="9"/>
                      <a:pt x="17" y="7"/>
                      <a:pt x="16" y="5"/>
                    </a:cubicBezTo>
                    <a:cubicBezTo>
                      <a:pt x="14" y="4"/>
                      <a:pt x="13" y="3"/>
                      <a:pt x="11" y="3"/>
                    </a:cubicBezTo>
                    <a:cubicBezTo>
                      <a:pt x="9" y="3"/>
                      <a:pt x="7" y="3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36"/>
              <p:cNvSpPr>
                <a:spLocks/>
              </p:cNvSpPr>
              <p:nvPr/>
            </p:nvSpPr>
            <p:spPr bwMode="auto">
              <a:xfrm>
                <a:off x="3074" y="762"/>
                <a:ext cx="22" cy="139"/>
              </a:xfrm>
              <a:custGeom>
                <a:avLst/>
                <a:gdLst>
                  <a:gd name="T0" fmla="*/ 0 w 5"/>
                  <a:gd name="T1" fmla="*/ 31 h 31"/>
                  <a:gd name="T2" fmla="*/ 2 w 5"/>
                  <a:gd name="T3" fmla="*/ 0 h 31"/>
                  <a:gd name="T4" fmla="*/ 5 w 5"/>
                  <a:gd name="T5" fmla="*/ 0 h 31"/>
                  <a:gd name="T6" fmla="*/ 4 w 5"/>
                  <a:gd name="T7" fmla="*/ 31 h 31"/>
                  <a:gd name="T8" fmla="*/ 0 w 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1">
                    <a:moveTo>
                      <a:pt x="0" y="3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37"/>
              <p:cNvSpPr>
                <a:spLocks noEditPoints="1"/>
              </p:cNvSpPr>
              <p:nvPr/>
            </p:nvSpPr>
            <p:spPr bwMode="auto">
              <a:xfrm>
                <a:off x="3118" y="766"/>
                <a:ext cx="23" cy="139"/>
              </a:xfrm>
              <a:custGeom>
                <a:avLst/>
                <a:gdLst>
                  <a:gd name="T0" fmla="*/ 1 w 5"/>
                  <a:gd name="T1" fmla="*/ 4 h 31"/>
                  <a:gd name="T2" fmla="*/ 2 w 5"/>
                  <a:gd name="T3" fmla="*/ 0 h 31"/>
                  <a:gd name="T4" fmla="*/ 5 w 5"/>
                  <a:gd name="T5" fmla="*/ 0 h 31"/>
                  <a:gd name="T6" fmla="*/ 5 w 5"/>
                  <a:gd name="T7" fmla="*/ 4 h 31"/>
                  <a:gd name="T8" fmla="*/ 1 w 5"/>
                  <a:gd name="T9" fmla="*/ 4 h 31"/>
                  <a:gd name="T10" fmla="*/ 0 w 5"/>
                  <a:gd name="T11" fmla="*/ 31 h 31"/>
                  <a:gd name="T12" fmla="*/ 1 w 5"/>
                  <a:gd name="T13" fmla="*/ 8 h 31"/>
                  <a:gd name="T14" fmla="*/ 5 w 5"/>
                  <a:gd name="T15" fmla="*/ 8 h 31"/>
                  <a:gd name="T16" fmla="*/ 4 w 5"/>
                  <a:gd name="T17" fmla="*/ 31 h 31"/>
                  <a:gd name="T18" fmla="*/ 0 w 5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1">
                    <a:moveTo>
                      <a:pt x="1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1" y="4"/>
                    </a:lnTo>
                    <a:close/>
                    <a:moveTo>
                      <a:pt x="0" y="31"/>
                    </a:moveTo>
                    <a:lnTo>
                      <a:pt x="1" y="8"/>
                    </a:lnTo>
                    <a:lnTo>
                      <a:pt x="5" y="8"/>
                    </a:lnTo>
                    <a:lnTo>
                      <a:pt x="4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38"/>
              <p:cNvSpPr>
                <a:spLocks/>
              </p:cNvSpPr>
              <p:nvPr/>
            </p:nvSpPr>
            <p:spPr bwMode="auto">
              <a:xfrm>
                <a:off x="3159" y="807"/>
                <a:ext cx="90" cy="107"/>
              </a:xfrm>
              <a:custGeom>
                <a:avLst/>
                <a:gdLst>
                  <a:gd name="T0" fmla="*/ 16 w 20"/>
                  <a:gd name="T1" fmla="*/ 15 h 24"/>
                  <a:gd name="T2" fmla="*/ 19 w 20"/>
                  <a:gd name="T3" fmla="*/ 16 h 24"/>
                  <a:gd name="T4" fmla="*/ 16 w 20"/>
                  <a:gd name="T5" fmla="*/ 22 h 24"/>
                  <a:gd name="T6" fmla="*/ 9 w 20"/>
                  <a:gd name="T7" fmla="*/ 23 h 24"/>
                  <a:gd name="T8" fmla="*/ 2 w 20"/>
                  <a:gd name="T9" fmla="*/ 20 h 24"/>
                  <a:gd name="T10" fmla="*/ 0 w 20"/>
                  <a:gd name="T11" fmla="*/ 11 h 24"/>
                  <a:gd name="T12" fmla="*/ 2 w 20"/>
                  <a:gd name="T13" fmla="*/ 5 h 24"/>
                  <a:gd name="T14" fmla="*/ 6 w 20"/>
                  <a:gd name="T15" fmla="*/ 1 h 24"/>
                  <a:gd name="T16" fmla="*/ 11 w 20"/>
                  <a:gd name="T17" fmla="*/ 0 h 24"/>
                  <a:gd name="T18" fmla="*/ 17 w 20"/>
                  <a:gd name="T19" fmla="*/ 2 h 24"/>
                  <a:gd name="T20" fmla="*/ 20 w 20"/>
                  <a:gd name="T21" fmla="*/ 8 h 24"/>
                  <a:gd name="T22" fmla="*/ 16 w 20"/>
                  <a:gd name="T23" fmla="*/ 8 h 24"/>
                  <a:gd name="T24" fmla="*/ 14 w 20"/>
                  <a:gd name="T25" fmla="*/ 4 h 24"/>
                  <a:gd name="T26" fmla="*/ 11 w 20"/>
                  <a:gd name="T27" fmla="*/ 3 h 24"/>
                  <a:gd name="T28" fmla="*/ 6 w 20"/>
                  <a:gd name="T29" fmla="*/ 5 h 24"/>
                  <a:gd name="T30" fmla="*/ 4 w 20"/>
                  <a:gd name="T31" fmla="*/ 11 h 24"/>
                  <a:gd name="T32" fmla="*/ 5 w 20"/>
                  <a:gd name="T33" fmla="*/ 18 h 24"/>
                  <a:gd name="T34" fmla="*/ 10 w 20"/>
                  <a:gd name="T35" fmla="*/ 20 h 24"/>
                  <a:gd name="T36" fmla="*/ 13 w 20"/>
                  <a:gd name="T37" fmla="*/ 19 h 24"/>
                  <a:gd name="T38" fmla="*/ 16 w 20"/>
                  <a:gd name="T3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4">
                    <a:moveTo>
                      <a:pt x="16" y="15"/>
                    </a:moveTo>
                    <a:lnTo>
                      <a:pt x="19" y="16"/>
                    </a:lnTo>
                    <a:cubicBezTo>
                      <a:pt x="19" y="18"/>
                      <a:pt x="18" y="20"/>
                      <a:pt x="16" y="22"/>
                    </a:cubicBezTo>
                    <a:cubicBezTo>
                      <a:pt x="14" y="23"/>
                      <a:pt x="12" y="24"/>
                      <a:pt x="9" y="23"/>
                    </a:cubicBezTo>
                    <a:cubicBezTo>
                      <a:pt x="6" y="23"/>
                      <a:pt x="4" y="22"/>
                      <a:pt x="2" y="20"/>
                    </a:cubicBezTo>
                    <a:cubicBezTo>
                      <a:pt x="0" y="18"/>
                      <a:pt x="0" y="15"/>
                      <a:pt x="0" y="11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3"/>
                      <a:pt x="19" y="5"/>
                      <a:pt x="20" y="8"/>
                    </a:cubicBezTo>
                    <a:lnTo>
                      <a:pt x="16" y="8"/>
                    </a:lnTo>
                    <a:cubicBezTo>
                      <a:pt x="16" y="6"/>
                      <a:pt x="15" y="5"/>
                      <a:pt x="14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9" y="3"/>
                      <a:pt x="8" y="3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4" y="14"/>
                      <a:pt x="4" y="16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1" y="20"/>
                      <a:pt x="12" y="20"/>
                      <a:pt x="13" y="19"/>
                    </a:cubicBezTo>
                    <a:cubicBezTo>
                      <a:pt x="15" y="18"/>
                      <a:pt x="15" y="17"/>
                      <a:pt x="1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39"/>
              <p:cNvSpPr>
                <a:spLocks noEditPoints="1"/>
              </p:cNvSpPr>
              <p:nvPr/>
            </p:nvSpPr>
            <p:spPr bwMode="auto">
              <a:xfrm>
                <a:off x="3258" y="775"/>
                <a:ext cx="31" cy="139"/>
              </a:xfrm>
              <a:custGeom>
                <a:avLst/>
                <a:gdLst>
                  <a:gd name="T0" fmla="*/ 2 w 7"/>
                  <a:gd name="T1" fmla="*/ 4 h 31"/>
                  <a:gd name="T2" fmla="*/ 3 w 7"/>
                  <a:gd name="T3" fmla="*/ 0 h 31"/>
                  <a:gd name="T4" fmla="*/ 7 w 7"/>
                  <a:gd name="T5" fmla="*/ 0 h 31"/>
                  <a:gd name="T6" fmla="*/ 6 w 7"/>
                  <a:gd name="T7" fmla="*/ 5 h 31"/>
                  <a:gd name="T8" fmla="*/ 2 w 7"/>
                  <a:gd name="T9" fmla="*/ 4 h 31"/>
                  <a:gd name="T10" fmla="*/ 0 w 7"/>
                  <a:gd name="T11" fmla="*/ 31 h 31"/>
                  <a:gd name="T12" fmla="*/ 2 w 7"/>
                  <a:gd name="T13" fmla="*/ 8 h 31"/>
                  <a:gd name="T14" fmla="*/ 6 w 7"/>
                  <a:gd name="T15" fmla="*/ 9 h 31"/>
                  <a:gd name="T16" fmla="*/ 4 w 7"/>
                  <a:gd name="T17" fmla="*/ 31 h 31"/>
                  <a:gd name="T18" fmla="*/ 0 w 7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1">
                    <a:moveTo>
                      <a:pt x="2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6" y="5"/>
                    </a:lnTo>
                    <a:lnTo>
                      <a:pt x="2" y="4"/>
                    </a:lnTo>
                    <a:close/>
                    <a:moveTo>
                      <a:pt x="0" y="31"/>
                    </a:moveTo>
                    <a:lnTo>
                      <a:pt x="2" y="8"/>
                    </a:lnTo>
                    <a:lnTo>
                      <a:pt x="6" y="9"/>
                    </a:lnTo>
                    <a:lnTo>
                      <a:pt x="4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40"/>
              <p:cNvSpPr>
                <a:spLocks noEditPoints="1"/>
              </p:cNvSpPr>
              <p:nvPr/>
            </p:nvSpPr>
            <p:spPr bwMode="auto">
              <a:xfrm>
                <a:off x="3298" y="820"/>
                <a:ext cx="94" cy="108"/>
              </a:xfrm>
              <a:custGeom>
                <a:avLst/>
                <a:gdLst>
                  <a:gd name="T0" fmla="*/ 16 w 21"/>
                  <a:gd name="T1" fmla="*/ 17 h 24"/>
                  <a:gd name="T2" fmla="*/ 20 w 21"/>
                  <a:gd name="T3" fmla="*/ 18 h 24"/>
                  <a:gd name="T4" fmla="*/ 16 w 21"/>
                  <a:gd name="T5" fmla="*/ 23 h 24"/>
                  <a:gd name="T6" fmla="*/ 9 w 21"/>
                  <a:gd name="T7" fmla="*/ 24 h 24"/>
                  <a:gd name="T8" fmla="*/ 2 w 21"/>
                  <a:gd name="T9" fmla="*/ 19 h 24"/>
                  <a:gd name="T10" fmla="*/ 0 w 21"/>
                  <a:gd name="T11" fmla="*/ 11 h 24"/>
                  <a:gd name="T12" fmla="*/ 4 w 21"/>
                  <a:gd name="T13" fmla="*/ 2 h 24"/>
                  <a:gd name="T14" fmla="*/ 12 w 21"/>
                  <a:gd name="T15" fmla="*/ 0 h 24"/>
                  <a:gd name="T16" fmla="*/ 19 w 21"/>
                  <a:gd name="T17" fmla="*/ 4 h 24"/>
                  <a:gd name="T18" fmla="*/ 21 w 21"/>
                  <a:gd name="T19" fmla="*/ 13 h 24"/>
                  <a:gd name="T20" fmla="*/ 21 w 21"/>
                  <a:gd name="T21" fmla="*/ 14 h 24"/>
                  <a:gd name="T22" fmla="*/ 4 w 21"/>
                  <a:gd name="T23" fmla="*/ 12 h 24"/>
                  <a:gd name="T24" fmla="*/ 5 w 21"/>
                  <a:gd name="T25" fmla="*/ 18 h 24"/>
                  <a:gd name="T26" fmla="*/ 10 w 21"/>
                  <a:gd name="T27" fmla="*/ 21 h 24"/>
                  <a:gd name="T28" fmla="*/ 13 w 21"/>
                  <a:gd name="T29" fmla="*/ 20 h 24"/>
                  <a:gd name="T30" fmla="*/ 16 w 21"/>
                  <a:gd name="T31" fmla="*/ 17 h 24"/>
                  <a:gd name="T32" fmla="*/ 5 w 21"/>
                  <a:gd name="T33" fmla="*/ 9 h 24"/>
                  <a:gd name="T34" fmla="*/ 17 w 21"/>
                  <a:gd name="T35" fmla="*/ 11 h 24"/>
                  <a:gd name="T36" fmla="*/ 16 w 21"/>
                  <a:gd name="T37" fmla="*/ 6 h 24"/>
                  <a:gd name="T38" fmla="*/ 12 w 21"/>
                  <a:gd name="T39" fmla="*/ 3 h 24"/>
                  <a:gd name="T40" fmla="*/ 7 w 21"/>
                  <a:gd name="T41" fmla="*/ 4 h 24"/>
                  <a:gd name="T42" fmla="*/ 5 w 21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4">
                    <a:moveTo>
                      <a:pt x="16" y="17"/>
                    </a:moveTo>
                    <a:lnTo>
                      <a:pt x="20" y="18"/>
                    </a:lnTo>
                    <a:cubicBezTo>
                      <a:pt x="19" y="20"/>
                      <a:pt x="18" y="22"/>
                      <a:pt x="16" y="23"/>
                    </a:cubicBezTo>
                    <a:cubicBezTo>
                      <a:pt x="14" y="24"/>
                      <a:pt x="12" y="24"/>
                      <a:pt x="9" y="24"/>
                    </a:cubicBezTo>
                    <a:cubicBezTo>
                      <a:pt x="6" y="23"/>
                      <a:pt x="4" y="22"/>
                      <a:pt x="2" y="19"/>
                    </a:cubicBezTo>
                    <a:cubicBezTo>
                      <a:pt x="0" y="17"/>
                      <a:pt x="0" y="14"/>
                      <a:pt x="0" y="11"/>
                    </a:cubicBezTo>
                    <a:cubicBezTo>
                      <a:pt x="1" y="7"/>
                      <a:pt x="2" y="4"/>
                      <a:pt x="4" y="2"/>
                    </a:cubicBezTo>
                    <a:cubicBezTo>
                      <a:pt x="7" y="0"/>
                      <a:pt x="9" y="0"/>
                      <a:pt x="12" y="0"/>
                    </a:cubicBezTo>
                    <a:cubicBezTo>
                      <a:pt x="15" y="1"/>
                      <a:pt x="18" y="2"/>
                      <a:pt x="19" y="4"/>
                    </a:cubicBezTo>
                    <a:cubicBezTo>
                      <a:pt x="21" y="7"/>
                      <a:pt x="21" y="10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lnTo>
                      <a:pt x="4" y="12"/>
                    </a:lnTo>
                    <a:cubicBezTo>
                      <a:pt x="4" y="14"/>
                      <a:pt x="4" y="16"/>
                      <a:pt x="5" y="18"/>
                    </a:cubicBezTo>
                    <a:cubicBezTo>
                      <a:pt x="6" y="19"/>
                      <a:pt x="8" y="20"/>
                      <a:pt x="10" y="21"/>
                    </a:cubicBezTo>
                    <a:cubicBezTo>
                      <a:pt x="11" y="21"/>
                      <a:pt x="12" y="21"/>
                      <a:pt x="13" y="20"/>
                    </a:cubicBezTo>
                    <a:cubicBezTo>
                      <a:pt x="15" y="19"/>
                      <a:pt x="16" y="18"/>
                      <a:pt x="16" y="17"/>
                    </a:cubicBezTo>
                    <a:close/>
                    <a:moveTo>
                      <a:pt x="5" y="9"/>
                    </a:moveTo>
                    <a:lnTo>
                      <a:pt x="17" y="11"/>
                    </a:lnTo>
                    <a:cubicBezTo>
                      <a:pt x="17" y="9"/>
                      <a:pt x="17" y="7"/>
                      <a:pt x="16" y="6"/>
                    </a:cubicBezTo>
                    <a:cubicBezTo>
                      <a:pt x="15" y="5"/>
                      <a:pt x="14" y="4"/>
                      <a:pt x="12" y="3"/>
                    </a:cubicBezTo>
                    <a:cubicBezTo>
                      <a:pt x="10" y="3"/>
                      <a:pt x="9" y="3"/>
                      <a:pt x="7" y="4"/>
                    </a:cubicBezTo>
                    <a:cubicBezTo>
                      <a:pt x="6" y="5"/>
                      <a:pt x="5" y="7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41"/>
              <p:cNvSpPr>
                <a:spLocks/>
              </p:cNvSpPr>
              <p:nvPr/>
            </p:nvSpPr>
            <p:spPr bwMode="auto">
              <a:xfrm>
                <a:off x="3397" y="838"/>
                <a:ext cx="94" cy="107"/>
              </a:xfrm>
              <a:custGeom>
                <a:avLst/>
                <a:gdLst>
                  <a:gd name="T0" fmla="*/ 0 w 21"/>
                  <a:gd name="T1" fmla="*/ 14 h 24"/>
                  <a:gd name="T2" fmla="*/ 4 w 21"/>
                  <a:gd name="T3" fmla="*/ 14 h 24"/>
                  <a:gd name="T4" fmla="*/ 5 w 21"/>
                  <a:gd name="T5" fmla="*/ 18 h 24"/>
                  <a:gd name="T6" fmla="*/ 8 w 21"/>
                  <a:gd name="T7" fmla="*/ 21 h 24"/>
                  <a:gd name="T8" fmla="*/ 13 w 21"/>
                  <a:gd name="T9" fmla="*/ 21 h 24"/>
                  <a:gd name="T10" fmla="*/ 15 w 21"/>
                  <a:gd name="T11" fmla="*/ 19 h 24"/>
                  <a:gd name="T12" fmla="*/ 14 w 21"/>
                  <a:gd name="T13" fmla="*/ 16 h 24"/>
                  <a:gd name="T14" fmla="*/ 11 w 21"/>
                  <a:gd name="T15" fmla="*/ 14 h 24"/>
                  <a:gd name="T16" fmla="*/ 6 w 21"/>
                  <a:gd name="T17" fmla="*/ 11 h 24"/>
                  <a:gd name="T18" fmla="*/ 4 w 21"/>
                  <a:gd name="T19" fmla="*/ 8 h 24"/>
                  <a:gd name="T20" fmla="*/ 4 w 21"/>
                  <a:gd name="T21" fmla="*/ 5 h 24"/>
                  <a:gd name="T22" fmla="*/ 5 w 21"/>
                  <a:gd name="T23" fmla="*/ 2 h 24"/>
                  <a:gd name="T24" fmla="*/ 8 w 21"/>
                  <a:gd name="T25" fmla="*/ 1 h 24"/>
                  <a:gd name="T26" fmla="*/ 11 w 21"/>
                  <a:gd name="T27" fmla="*/ 0 h 24"/>
                  <a:gd name="T28" fmla="*/ 14 w 21"/>
                  <a:gd name="T29" fmla="*/ 1 h 24"/>
                  <a:gd name="T30" fmla="*/ 18 w 21"/>
                  <a:gd name="T31" fmla="*/ 3 h 24"/>
                  <a:gd name="T32" fmla="*/ 20 w 21"/>
                  <a:gd name="T33" fmla="*/ 6 h 24"/>
                  <a:gd name="T34" fmla="*/ 21 w 21"/>
                  <a:gd name="T35" fmla="*/ 10 h 24"/>
                  <a:gd name="T36" fmla="*/ 17 w 21"/>
                  <a:gd name="T37" fmla="*/ 9 h 24"/>
                  <a:gd name="T38" fmla="*/ 16 w 21"/>
                  <a:gd name="T39" fmla="*/ 6 h 24"/>
                  <a:gd name="T40" fmla="*/ 13 w 21"/>
                  <a:gd name="T41" fmla="*/ 4 h 24"/>
                  <a:gd name="T42" fmla="*/ 9 w 21"/>
                  <a:gd name="T43" fmla="*/ 4 h 24"/>
                  <a:gd name="T44" fmla="*/ 8 w 21"/>
                  <a:gd name="T45" fmla="*/ 5 h 24"/>
                  <a:gd name="T46" fmla="*/ 8 w 21"/>
                  <a:gd name="T47" fmla="*/ 7 h 24"/>
                  <a:gd name="T48" fmla="*/ 9 w 21"/>
                  <a:gd name="T49" fmla="*/ 8 h 24"/>
                  <a:gd name="T50" fmla="*/ 12 w 21"/>
                  <a:gd name="T51" fmla="*/ 10 h 24"/>
                  <a:gd name="T52" fmla="*/ 17 w 21"/>
                  <a:gd name="T53" fmla="*/ 13 h 24"/>
                  <a:gd name="T54" fmla="*/ 18 w 21"/>
                  <a:gd name="T55" fmla="*/ 16 h 24"/>
                  <a:gd name="T56" fmla="*/ 18 w 21"/>
                  <a:gd name="T57" fmla="*/ 20 h 24"/>
                  <a:gd name="T58" fmla="*/ 16 w 21"/>
                  <a:gd name="T59" fmla="*/ 23 h 24"/>
                  <a:gd name="T60" fmla="*/ 12 w 21"/>
                  <a:gd name="T61" fmla="*/ 24 h 24"/>
                  <a:gd name="T62" fmla="*/ 8 w 21"/>
                  <a:gd name="T63" fmla="*/ 24 h 24"/>
                  <a:gd name="T64" fmla="*/ 2 w 21"/>
                  <a:gd name="T65" fmla="*/ 20 h 24"/>
                  <a:gd name="T66" fmla="*/ 0 w 21"/>
                  <a:gd name="T6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0" y="14"/>
                    </a:moveTo>
                    <a:lnTo>
                      <a:pt x="4" y="14"/>
                    </a:lnTo>
                    <a:cubicBezTo>
                      <a:pt x="4" y="16"/>
                      <a:pt x="4" y="17"/>
                      <a:pt x="5" y="18"/>
                    </a:cubicBezTo>
                    <a:cubicBezTo>
                      <a:pt x="6" y="19"/>
                      <a:pt x="7" y="20"/>
                      <a:pt x="8" y="21"/>
                    </a:cubicBezTo>
                    <a:cubicBezTo>
                      <a:pt x="10" y="21"/>
                      <a:pt x="12" y="21"/>
                      <a:pt x="13" y="21"/>
                    </a:cubicBezTo>
                    <a:cubicBezTo>
                      <a:pt x="14" y="20"/>
                      <a:pt x="14" y="20"/>
                      <a:pt x="15" y="19"/>
                    </a:cubicBezTo>
                    <a:cubicBezTo>
                      <a:pt x="15" y="18"/>
                      <a:pt x="15" y="17"/>
                      <a:pt x="14" y="16"/>
                    </a:cubicBezTo>
                    <a:cubicBezTo>
                      <a:pt x="14" y="16"/>
                      <a:pt x="13" y="15"/>
                      <a:pt x="11" y="14"/>
                    </a:cubicBezTo>
                    <a:cubicBezTo>
                      <a:pt x="8" y="13"/>
                      <a:pt x="7" y="11"/>
                      <a:pt x="6" y="11"/>
                    </a:cubicBezTo>
                    <a:cubicBezTo>
                      <a:pt x="5" y="10"/>
                      <a:pt x="4" y="9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0"/>
                      <a:pt x="9" y="0"/>
                      <a:pt x="11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6" y="1"/>
                      <a:pt x="17" y="2"/>
                      <a:pt x="18" y="3"/>
                    </a:cubicBezTo>
                    <a:cubicBezTo>
                      <a:pt x="19" y="4"/>
                      <a:pt x="20" y="5"/>
                      <a:pt x="20" y="6"/>
                    </a:cubicBezTo>
                    <a:cubicBezTo>
                      <a:pt x="21" y="7"/>
                      <a:pt x="21" y="8"/>
                      <a:pt x="21" y="10"/>
                    </a:cubicBezTo>
                    <a:lnTo>
                      <a:pt x="17" y="9"/>
                    </a:lnTo>
                    <a:cubicBezTo>
                      <a:pt x="17" y="8"/>
                      <a:pt x="17" y="7"/>
                      <a:pt x="16" y="6"/>
                    </a:cubicBezTo>
                    <a:cubicBezTo>
                      <a:pt x="16" y="5"/>
                      <a:pt x="15" y="4"/>
                      <a:pt x="13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9" y="8"/>
                      <a:pt x="10" y="9"/>
                      <a:pt x="12" y="10"/>
                    </a:cubicBezTo>
                    <a:cubicBezTo>
                      <a:pt x="14" y="12"/>
                      <a:pt x="16" y="13"/>
                      <a:pt x="17" y="13"/>
                    </a:cubicBezTo>
                    <a:cubicBezTo>
                      <a:pt x="18" y="14"/>
                      <a:pt x="18" y="15"/>
                      <a:pt x="18" y="16"/>
                    </a:cubicBezTo>
                    <a:cubicBezTo>
                      <a:pt x="19" y="17"/>
                      <a:pt x="19" y="18"/>
                      <a:pt x="18" y="20"/>
                    </a:cubicBezTo>
                    <a:cubicBezTo>
                      <a:pt x="18" y="21"/>
                      <a:pt x="17" y="22"/>
                      <a:pt x="16" y="23"/>
                    </a:cubicBezTo>
                    <a:cubicBezTo>
                      <a:pt x="15" y="24"/>
                      <a:pt x="14" y="24"/>
                      <a:pt x="12" y="24"/>
                    </a:cubicBezTo>
                    <a:cubicBezTo>
                      <a:pt x="11" y="24"/>
                      <a:pt x="9" y="24"/>
                      <a:pt x="8" y="24"/>
                    </a:cubicBezTo>
                    <a:cubicBezTo>
                      <a:pt x="5" y="23"/>
                      <a:pt x="3" y="22"/>
                      <a:pt x="2" y="20"/>
                    </a:cubicBezTo>
                    <a:cubicBezTo>
                      <a:pt x="1" y="18"/>
                      <a:pt x="0" y="16"/>
                      <a:pt x="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61" name="Line 143"/>
            <p:cNvSpPr>
              <a:spLocks noChangeShapeType="1"/>
            </p:cNvSpPr>
            <p:nvPr/>
          </p:nvSpPr>
          <p:spPr bwMode="auto">
            <a:xfrm flipH="1" flipV="1">
              <a:off x="2522" y="2631"/>
              <a:ext cx="359" cy="35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144"/>
            <p:cNvSpPr>
              <a:spLocks noChangeShapeType="1"/>
            </p:cNvSpPr>
            <p:nvPr/>
          </p:nvSpPr>
          <p:spPr bwMode="auto">
            <a:xfrm>
              <a:off x="2881" y="2985"/>
              <a:ext cx="570" cy="1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145"/>
            <p:cNvSpPr>
              <a:spLocks noChangeShapeType="1"/>
            </p:cNvSpPr>
            <p:nvPr/>
          </p:nvSpPr>
          <p:spPr bwMode="auto">
            <a:xfrm>
              <a:off x="2881" y="2985"/>
              <a:ext cx="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146"/>
            <p:cNvSpPr>
              <a:spLocks noChangeShapeType="1"/>
            </p:cNvSpPr>
            <p:nvPr/>
          </p:nvSpPr>
          <p:spPr bwMode="auto">
            <a:xfrm>
              <a:off x="2881" y="2985"/>
              <a:ext cx="0" cy="61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147"/>
            <p:cNvSpPr>
              <a:spLocks noChangeShapeType="1"/>
            </p:cNvSpPr>
            <p:nvPr/>
          </p:nvSpPr>
          <p:spPr bwMode="auto">
            <a:xfrm flipH="1">
              <a:off x="2235" y="2985"/>
              <a:ext cx="646" cy="1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148"/>
            <p:cNvSpPr>
              <a:spLocks noChangeArrowheads="1"/>
            </p:cNvSpPr>
            <p:nvPr/>
          </p:nvSpPr>
          <p:spPr bwMode="auto">
            <a:xfrm>
              <a:off x="2881" y="3057"/>
              <a:ext cx="67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149"/>
            <p:cNvSpPr>
              <a:spLocks noChangeArrowheads="1"/>
            </p:cNvSpPr>
            <p:nvPr/>
          </p:nvSpPr>
          <p:spPr bwMode="auto">
            <a:xfrm rot="19739417">
              <a:off x="2845" y="3230"/>
              <a:ext cx="6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 err="1">
                  <a:solidFill>
                    <a:srgbClr val="000000"/>
                  </a:solidFill>
                </a:rPr>
                <a:t>Behavioural</a:t>
              </a:r>
              <a:endParaRPr lang="en-US" altLang="en-US" dirty="0"/>
            </a:p>
          </p:txBody>
        </p:sp>
        <p:sp>
          <p:nvSpPr>
            <p:cNvPr id="68" name="Rectangle 150"/>
            <p:cNvSpPr>
              <a:spLocks noChangeArrowheads="1"/>
            </p:cNvSpPr>
            <p:nvPr/>
          </p:nvSpPr>
          <p:spPr bwMode="auto">
            <a:xfrm>
              <a:off x="3459" y="3133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69" name="Rectangle 151"/>
            <p:cNvSpPr>
              <a:spLocks noChangeArrowheads="1"/>
            </p:cNvSpPr>
            <p:nvPr/>
          </p:nvSpPr>
          <p:spPr bwMode="auto">
            <a:xfrm>
              <a:off x="2270" y="3057"/>
              <a:ext cx="64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152"/>
            <p:cNvSpPr>
              <a:spLocks noChangeArrowheads="1"/>
            </p:cNvSpPr>
            <p:nvPr/>
          </p:nvSpPr>
          <p:spPr bwMode="auto">
            <a:xfrm rot="1649078">
              <a:off x="2458" y="3243"/>
              <a:ext cx="3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Social</a:t>
              </a:r>
              <a:endParaRPr lang="en-US" altLang="en-US" dirty="0"/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854" y="3133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2" name="Rectangle 154"/>
            <p:cNvSpPr>
              <a:spLocks noChangeArrowheads="1"/>
            </p:cNvSpPr>
            <p:nvPr/>
          </p:nvSpPr>
          <p:spPr bwMode="auto">
            <a:xfrm>
              <a:off x="3020" y="2806"/>
              <a:ext cx="61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155"/>
            <p:cNvSpPr>
              <a:spLocks noChangeArrowheads="1"/>
            </p:cNvSpPr>
            <p:nvPr/>
          </p:nvSpPr>
          <p:spPr bwMode="auto">
            <a:xfrm rot="2542016">
              <a:off x="3076" y="2826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Mental</a:t>
              </a:r>
              <a:endParaRPr lang="en-US" altLang="en-US" dirty="0"/>
            </a:p>
          </p:txBody>
        </p:sp>
        <p:sp>
          <p:nvSpPr>
            <p:cNvPr id="74" name="Rectangle 156"/>
            <p:cNvSpPr>
              <a:spLocks noChangeArrowheads="1"/>
            </p:cNvSpPr>
            <p:nvPr/>
          </p:nvSpPr>
          <p:spPr bwMode="auto">
            <a:xfrm>
              <a:off x="3451" y="2881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5" name="Rectangle 157"/>
            <p:cNvSpPr>
              <a:spLocks noChangeArrowheads="1"/>
            </p:cNvSpPr>
            <p:nvPr/>
          </p:nvSpPr>
          <p:spPr bwMode="auto">
            <a:xfrm>
              <a:off x="2235" y="2738"/>
              <a:ext cx="61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158"/>
            <p:cNvSpPr>
              <a:spLocks noChangeArrowheads="1"/>
            </p:cNvSpPr>
            <p:nvPr/>
          </p:nvSpPr>
          <p:spPr bwMode="auto">
            <a:xfrm>
              <a:off x="2279" y="2743"/>
              <a:ext cx="1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  </a:t>
              </a:r>
              <a:endParaRPr lang="en-US" altLang="en-US"/>
            </a:p>
          </p:txBody>
        </p:sp>
        <p:sp>
          <p:nvSpPr>
            <p:cNvPr id="77" name="Rectangle 159"/>
            <p:cNvSpPr>
              <a:spLocks noChangeArrowheads="1"/>
            </p:cNvSpPr>
            <p:nvPr/>
          </p:nvSpPr>
          <p:spPr bwMode="auto">
            <a:xfrm rot="18858485">
              <a:off x="2223" y="2876"/>
              <a:ext cx="5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Cognitive</a:t>
              </a:r>
              <a:endParaRPr lang="en-US" altLang="en-US" dirty="0"/>
            </a:p>
          </p:txBody>
        </p:sp>
        <p:sp>
          <p:nvSpPr>
            <p:cNvPr id="78" name="Rectangle 160"/>
            <p:cNvSpPr>
              <a:spLocks noChangeArrowheads="1"/>
            </p:cNvSpPr>
            <p:nvPr/>
          </p:nvSpPr>
          <p:spPr bwMode="auto">
            <a:xfrm>
              <a:off x="2773" y="2881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79" name="Line 161"/>
            <p:cNvSpPr>
              <a:spLocks noChangeShapeType="1"/>
            </p:cNvSpPr>
            <p:nvPr/>
          </p:nvSpPr>
          <p:spPr bwMode="auto">
            <a:xfrm flipH="1" flipV="1">
              <a:off x="1090" y="1950"/>
              <a:ext cx="323" cy="21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162"/>
            <p:cNvSpPr>
              <a:spLocks noChangeShapeType="1"/>
            </p:cNvSpPr>
            <p:nvPr/>
          </p:nvSpPr>
          <p:spPr bwMode="auto">
            <a:xfrm flipV="1">
              <a:off x="4240" y="1842"/>
              <a:ext cx="319" cy="3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163"/>
            <p:cNvSpPr>
              <a:spLocks noChangeArrowheads="1"/>
            </p:cNvSpPr>
            <p:nvPr/>
          </p:nvSpPr>
          <p:spPr bwMode="auto">
            <a:xfrm rot="16200000">
              <a:off x="801" y="2359"/>
              <a:ext cx="8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Employment</a:t>
              </a:r>
              <a:endParaRPr lang="en-US" altLang="en-US"/>
            </a:p>
          </p:txBody>
        </p:sp>
        <p:sp>
          <p:nvSpPr>
            <p:cNvPr id="82" name="Rectangle 164"/>
            <p:cNvSpPr>
              <a:spLocks noChangeArrowheads="1"/>
            </p:cNvSpPr>
            <p:nvPr/>
          </p:nvSpPr>
          <p:spPr bwMode="auto">
            <a:xfrm rot="16200000">
              <a:off x="1178" y="1935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83" name="Line 165"/>
            <p:cNvSpPr>
              <a:spLocks noChangeShapeType="1"/>
            </p:cNvSpPr>
            <p:nvPr/>
          </p:nvSpPr>
          <p:spPr bwMode="auto">
            <a:xfrm flipV="1">
              <a:off x="2845" y="950"/>
              <a:ext cx="0" cy="39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66"/>
            <p:cNvSpPr>
              <a:spLocks noChangeShapeType="1"/>
            </p:cNvSpPr>
            <p:nvPr/>
          </p:nvSpPr>
          <p:spPr bwMode="auto">
            <a:xfrm flipH="1" flipV="1">
              <a:off x="2055" y="1734"/>
              <a:ext cx="144" cy="2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67"/>
            <p:cNvSpPr>
              <a:spLocks noChangeShapeType="1"/>
            </p:cNvSpPr>
            <p:nvPr/>
          </p:nvSpPr>
          <p:spPr bwMode="auto">
            <a:xfrm flipV="1">
              <a:off x="3486" y="1734"/>
              <a:ext cx="108" cy="2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68"/>
            <p:cNvSpPr>
              <a:spLocks noChangeShapeType="1"/>
            </p:cNvSpPr>
            <p:nvPr/>
          </p:nvSpPr>
          <p:spPr bwMode="auto">
            <a:xfrm flipV="1">
              <a:off x="2881" y="2631"/>
              <a:ext cx="318" cy="35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169"/>
            <p:cNvSpPr>
              <a:spLocks noChangeArrowheads="1"/>
            </p:cNvSpPr>
            <p:nvPr/>
          </p:nvSpPr>
          <p:spPr bwMode="auto">
            <a:xfrm>
              <a:off x="2629" y="2452"/>
              <a:ext cx="60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170"/>
            <p:cNvSpPr>
              <a:spLocks noChangeArrowheads="1"/>
            </p:cNvSpPr>
            <p:nvPr/>
          </p:nvSpPr>
          <p:spPr bwMode="auto">
            <a:xfrm>
              <a:off x="2674" y="2384"/>
              <a:ext cx="1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</a:rPr>
                <a:t>   </a:t>
              </a:r>
              <a:endParaRPr lang="en-US" altLang="en-US"/>
            </a:p>
          </p:txBody>
        </p:sp>
        <p:sp>
          <p:nvSpPr>
            <p:cNvPr id="89" name="Rectangle 171"/>
            <p:cNvSpPr>
              <a:spLocks noChangeArrowheads="1"/>
            </p:cNvSpPr>
            <p:nvPr/>
          </p:nvSpPr>
          <p:spPr bwMode="auto">
            <a:xfrm>
              <a:off x="2570" y="2572"/>
              <a:ext cx="59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Physical</a:t>
              </a:r>
              <a:endParaRPr lang="en-US" altLang="en-US" dirty="0"/>
            </a:p>
          </p:txBody>
        </p:sp>
        <p:sp>
          <p:nvSpPr>
            <p:cNvPr id="92" name="Rectangle 174"/>
            <p:cNvSpPr>
              <a:spLocks noChangeArrowheads="1"/>
            </p:cNvSpPr>
            <p:nvPr/>
          </p:nvSpPr>
          <p:spPr bwMode="auto">
            <a:xfrm>
              <a:off x="3006" y="2657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000000"/>
                  </a:solidFill>
                </a:rPr>
                <a:t> </a:t>
              </a:r>
              <a:endParaRPr lang="en-US" altLang="en-US" dirty="0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5053692" y="6286272"/>
            <a:ext cx="169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lifespan</a:t>
            </a:r>
          </a:p>
        </p:txBody>
      </p:sp>
      <p:sp>
        <p:nvSpPr>
          <p:cNvPr id="179" name="Bent Arrow 178"/>
          <p:cNvSpPr/>
          <p:nvPr/>
        </p:nvSpPr>
        <p:spPr>
          <a:xfrm rot="16200000">
            <a:off x="3065805" y="4850334"/>
            <a:ext cx="1376871" cy="2243534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1" name="Bent Arrow 180"/>
          <p:cNvSpPr/>
          <p:nvPr/>
        </p:nvSpPr>
        <p:spPr>
          <a:xfrm rot="16200000" flipV="1">
            <a:off x="7539904" y="5009611"/>
            <a:ext cx="1255566" cy="2046287"/>
          </a:xfrm>
          <a:prstGeom prst="bentArrow">
            <a:avLst>
              <a:gd name="adj1" fmla="val 25000"/>
              <a:gd name="adj2" fmla="val 25347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2" name="Title 181"/>
          <p:cNvSpPr>
            <a:spLocks noGrp="1"/>
          </p:cNvSpPr>
          <p:nvPr>
            <p:ph type="title"/>
          </p:nvPr>
        </p:nvSpPr>
        <p:spPr>
          <a:xfrm>
            <a:off x="566359" y="10292"/>
            <a:ext cx="11692694" cy="1296988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Ekologický (</a:t>
            </a:r>
            <a:r>
              <a:rPr lang="cs-CZ" sz="4400" dirty="0" err="1"/>
              <a:t>ecological</a:t>
            </a:r>
            <a:r>
              <a:rPr lang="cs-CZ" sz="4400" dirty="0"/>
              <a:t>) model zdraví v průběhu života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816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Multilevel Interventions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012622"/>
            <a:ext cx="4732186" cy="331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227" y="1369559"/>
            <a:ext cx="5272087" cy="49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8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529" y="936171"/>
            <a:ext cx="4599214" cy="5431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Implementace </a:t>
            </a:r>
            <a:r>
              <a:rPr lang="en-US" b="1" dirty="0"/>
              <a:t>Safe to Sleep </a:t>
            </a:r>
            <a:r>
              <a:rPr lang="cs-CZ" b="1" dirty="0"/>
              <a:t>na různých úrovních</a:t>
            </a:r>
            <a:endParaRPr lang="en-US" b="1" dirty="0"/>
          </a:p>
          <a:p>
            <a:r>
              <a:rPr lang="cs-CZ" dirty="0"/>
              <a:t>Zařazení </a:t>
            </a:r>
            <a:r>
              <a:rPr lang="cs-CZ" dirty="0" err="1"/>
              <a:t>StS</a:t>
            </a:r>
            <a:r>
              <a:rPr lang="cs-CZ" dirty="0"/>
              <a:t> principů do vzdělávacích programů, např. zdravotních sester</a:t>
            </a:r>
            <a:endParaRPr lang="en-US" dirty="0"/>
          </a:p>
          <a:p>
            <a:r>
              <a:rPr lang="cs-CZ" dirty="0"/>
              <a:t>Práce se zvyklostmi (např. kulturními) o péči o děti</a:t>
            </a:r>
            <a:endParaRPr lang="en-US" dirty="0"/>
          </a:p>
          <a:p>
            <a:r>
              <a:rPr lang="cs-CZ" dirty="0"/>
              <a:t>Vzdělávání rodičů o rizikových faktorech 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4" y="572010"/>
            <a:ext cx="5971247" cy="5572066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907436" y="2295522"/>
            <a:ext cx="2424092" cy="306164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907436" y="3557813"/>
            <a:ext cx="2424094" cy="306615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479471" y="5223328"/>
            <a:ext cx="2852057" cy="327935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4C28DA-DA43-E659-E867-EBC1244D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programy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4CB64-949C-B79D-F0C7-6A11C580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Máte osobní zkušenost s některými preventivními programy?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Co bylo podle vás provedeno správně?</a:t>
            </a:r>
          </a:p>
          <a:p>
            <a:r>
              <a:rPr lang="cs-CZ" dirty="0"/>
              <a:t>V čem mohla být intervence lepší?</a:t>
            </a:r>
          </a:p>
          <a:p>
            <a:r>
              <a:rPr lang="cs-CZ" dirty="0"/>
              <a:t>Fungovala?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F171-1425-9572-77D1-BDC50BD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vliv na zdraví v pozdějším životě může mít: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57BC-F502-4330-74A4-17C86B69A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cs-CZ" sz="3600" dirty="0"/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Předčasné narození (např. ve 32 týdnu těhotenství)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Astma diagnostikované ve 3 letech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Nízký socioekonomický status rodiny při narození dítěte</a:t>
            </a:r>
          </a:p>
          <a:p>
            <a:pPr marL="514350" indent="-514350">
              <a:buFont typeface="+mj-lt"/>
              <a:buAutoNum type="arabicPeriod"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Co všechno může mít na zdravotní stav těchto dětí vliv?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9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139B-4CD6-EA56-A2F1-41CA0A70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Expozice v dětství a pozdější zdraví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E1B6D-1548-32D8-8233-5240C73EB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3200" dirty="0"/>
              <a:t>Kauzální řetězce (</a:t>
            </a:r>
            <a:r>
              <a:rPr lang="en-GB" sz="3200" dirty="0"/>
              <a:t>Causal pathways</a:t>
            </a:r>
            <a:r>
              <a:rPr lang="cs-CZ" sz="3200" dirty="0"/>
              <a:t>)</a:t>
            </a:r>
            <a:endParaRPr lang="en-GB" sz="3200" dirty="0"/>
          </a:p>
          <a:p>
            <a:pPr lvl="1">
              <a:lnSpc>
                <a:spcPct val="90000"/>
              </a:lnSpc>
            </a:pPr>
            <a:r>
              <a:rPr lang="cs-CZ" sz="2800" dirty="0"/>
              <a:t>Akumulace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cs-CZ" sz="2800" dirty="0"/>
              <a:t>Řetězec rizik (</a:t>
            </a:r>
            <a:r>
              <a:rPr lang="en-GB" sz="2800" dirty="0"/>
              <a:t>chain of risk</a:t>
            </a:r>
            <a:r>
              <a:rPr lang="cs-CZ" sz="2800" dirty="0"/>
              <a:t>)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cs-CZ" sz="2800" dirty="0"/>
              <a:t>Trajektorie</a:t>
            </a:r>
            <a:r>
              <a:rPr lang="en-GB" sz="28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200" dirty="0"/>
              <a:t>Časové hledisko expozic</a:t>
            </a:r>
            <a:endParaRPr lang="en-GB" sz="3200" dirty="0"/>
          </a:p>
          <a:p>
            <a:pPr lvl="1">
              <a:lnSpc>
                <a:spcPct val="90000"/>
              </a:lnSpc>
            </a:pPr>
            <a:r>
              <a:rPr lang="cs-CZ" sz="2800" dirty="0"/>
              <a:t>Kritická a senzitivní období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5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67492" y="2276873"/>
            <a:ext cx="7772400" cy="1362075"/>
          </a:xfrm>
        </p:spPr>
        <p:txBody>
          <a:bodyPr/>
          <a:lstStyle/>
          <a:p>
            <a:r>
              <a:rPr lang="cs-CZ" dirty="0"/>
              <a:t>Akumulace rizika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45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92313" y="1341438"/>
          <a:ext cx="82296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35" imgH="4114800" progId="MSGraph.Chart.8">
                  <p:embed followColorScheme="full"/>
                </p:oleObj>
              </mc:Choice>
              <mc:Fallback>
                <p:oleObj name="Chart" r:id="rId3" imgW="7772435" imgH="4114800" progId="MSGraph.Chart.8">
                  <p:embed followColorScheme="full"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341438"/>
                        <a:ext cx="82296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764214" y="6165851"/>
            <a:ext cx="4364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1800" dirty="0">
                <a:latin typeface="Verdana" pitchFamily="34" charset="0"/>
              </a:rPr>
              <a:t>Lynch, Kaplan &amp; Shema, NEJM 1997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74825" y="5734051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1800">
                <a:latin typeface="Verdana" pitchFamily="34" charset="0"/>
              </a:rPr>
              <a:t>No. times household income below 200% of USA federal poverty level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759075" y="333377"/>
            <a:ext cx="7920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Sustained economic hardship and odds ratio of self-</a:t>
            </a:r>
          </a:p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reported cognitive difficulty (C) and depression (D)</a:t>
            </a:r>
          </a:p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in late midlife </a:t>
            </a:r>
            <a:r>
              <a:rPr lang="en-US" altLang="en-US" sz="1800" dirty="0">
                <a:latin typeface="Verdana" pitchFamily="34" charset="0"/>
              </a:rPr>
              <a:t>(controlling for age, sex and prevalent diseases)</a:t>
            </a:r>
            <a:endParaRPr lang="en-GB" altLang="en-US" sz="1800" dirty="0">
              <a:latin typeface="Verdana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43313" y="456565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875338" y="456565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107363" y="456565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276725" y="4565651"/>
            <a:ext cx="45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489700" y="4565651"/>
            <a:ext cx="458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8697914" y="4565651"/>
            <a:ext cx="458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>
                <a:solidFill>
                  <a:schemeClr val="tx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803900" y="3392489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Verdana" pitchFamily="34" charset="0"/>
              </a:rPr>
              <a:t>**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947026" y="1989139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Verdana" pitchFamily="34" charset="0"/>
              </a:rPr>
              <a:t>***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8764589" y="2671764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har char="•"/>
              <a:defRPr sz="28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har char="•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11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um" charset="0"/>
              <a:buChar char="»"/>
              <a:defRPr sz="2000">
                <a:solidFill>
                  <a:srgbClr val="000000"/>
                </a:solidFill>
                <a:latin typeface="Optimum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Optimum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Verdana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58053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524000" y="476672"/>
            <a:ext cx="9144000" cy="8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500" b="1" dirty="0">
                <a:latin typeface="Arial" charset="0"/>
              </a:rPr>
              <a:t> </a:t>
            </a:r>
            <a:r>
              <a:rPr lang="en-GB" altLang="en-US" b="1" dirty="0">
                <a:latin typeface="Arial" charset="0"/>
              </a:rPr>
              <a:t>Mean vitamin C concentrations by number of adverse life course indicators among British women aged 60–79 years.</a:t>
            </a:r>
            <a:endParaRPr lang="en-GB" altLang="en-US" sz="1500" b="1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31" y="1472483"/>
            <a:ext cx="64382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7564" y="646616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 err="1">
                <a:latin typeface="Arial" charset="0"/>
              </a:rPr>
              <a:t>Lawlor</a:t>
            </a:r>
            <a:r>
              <a:rPr lang="en-GB" altLang="en-US" sz="1100" b="1" dirty="0">
                <a:latin typeface="Arial" charset="0"/>
              </a:rPr>
              <a:t> D A et al. Heart 2005;91:1086-1087</a:t>
            </a:r>
          </a:p>
        </p:txBody>
      </p:sp>
    </p:spTree>
    <p:extLst>
      <p:ext uri="{BB962C8B-B14F-4D97-AF65-F5344CB8AC3E}">
        <p14:creationId xmlns:p14="http://schemas.microsoft.com/office/powerpoint/2010/main" val="786971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3651523" cy="5921375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Adverzní</a:t>
            </a:r>
            <a:r>
              <a:rPr lang="cs-CZ" sz="3600" b="1" dirty="0"/>
              <a:t> dětské zkušenosti (</a:t>
            </a:r>
            <a:r>
              <a:rPr lang="en-US" sz="3600" b="1" dirty="0"/>
              <a:t>Adverse Childhood Experiences</a:t>
            </a:r>
            <a:r>
              <a:rPr lang="cs-CZ" sz="3600" b="1" dirty="0"/>
              <a:t> - </a:t>
            </a:r>
            <a:br>
              <a:rPr lang="en-US" sz="3600" b="1" dirty="0"/>
            </a:br>
            <a:r>
              <a:rPr lang="en-US" sz="3600" b="1" dirty="0"/>
              <a:t>ACEs) a</a:t>
            </a:r>
            <a:r>
              <a:rPr lang="cs-CZ" sz="3600" b="1" dirty="0"/>
              <a:t> zdraví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93783"/>
            <a:ext cx="8098154" cy="67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2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7|0.7|1.5|25|11.1|2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28B4F92C166040AAE87FA2ED97A05F" ma:contentTypeVersion="4" ma:contentTypeDescription="Vytvoří nový dokument" ma:contentTypeScope="" ma:versionID="e77068d7a70291e974aee294b6e038c0">
  <xsd:schema xmlns:xsd="http://www.w3.org/2001/XMLSchema" xmlns:xs="http://www.w3.org/2001/XMLSchema" xmlns:p="http://schemas.microsoft.com/office/2006/metadata/properties" xmlns:ns2="1e81db7d-f1ce-4434-acbd-01828c83561d" targetNamespace="http://schemas.microsoft.com/office/2006/metadata/properties" ma:root="true" ma:fieldsID="86aba04d1e04e020873610347ea5b9d1" ns2:_="">
    <xsd:import namespace="1e81db7d-f1ce-4434-acbd-01828c8356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1db7d-f1ce-4434-acbd-01828c835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655B1-3897-4A6A-BD12-78A70759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1db7d-f1ce-4434-acbd-01828c8356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8BAD0-28DD-4BED-B32C-1BD632B56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7745D-BA79-4081-B083-F8038464F411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e81db7d-f1ce-4434-acbd-01828c83561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1162</Words>
  <Application>Microsoft Office PowerPoint</Application>
  <PresentationFormat>Widescreen</PresentationFormat>
  <Paragraphs>250</Paragraphs>
  <Slides>32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Adobe Fan Heiti Std B</vt:lpstr>
      <vt:lpstr>Arial</vt:lpstr>
      <vt:lpstr>Arial Unicode MS</vt:lpstr>
      <vt:lpstr>Calibri</vt:lpstr>
      <vt:lpstr>Calibri Light</vt:lpstr>
      <vt:lpstr>Optimum</vt:lpstr>
      <vt:lpstr>Verdana</vt:lpstr>
      <vt:lpstr>Office Theme</vt:lpstr>
      <vt:lpstr>Chart</vt:lpstr>
      <vt:lpstr>Worksheet</vt:lpstr>
      <vt:lpstr>Determinanty zdraví v průběhu života  Lifecourse epidemiology</vt:lpstr>
      <vt:lpstr>Zdraví/morbidita v raných fázích života</vt:lpstr>
      <vt:lpstr>Ekologický (ecological) model zdraví v průběhu života</vt:lpstr>
      <vt:lpstr>Jaký vliv na zdraví v pozdějším životě může mít:</vt:lpstr>
      <vt:lpstr>Expozice v dětství a pozdější zdraví</vt:lpstr>
      <vt:lpstr>Akumulace rizika</vt:lpstr>
      <vt:lpstr>PowerPoint Presentation</vt:lpstr>
      <vt:lpstr>PowerPoint Presentation</vt:lpstr>
      <vt:lpstr>Adverzní dětské zkušenosti (Adverse Childhood Experiences -  ACEs) a zdraví</vt:lpstr>
      <vt:lpstr>PowerPoint Presentation</vt:lpstr>
      <vt:lpstr>Řetězec rizik/příčin (chain of risk)</vt:lpstr>
      <vt:lpstr>PowerPoint Presentation</vt:lpstr>
      <vt:lpstr>Sociální pozice v dětství a kognice později v životě:</vt:lpstr>
      <vt:lpstr>PowerPoint Presentation</vt:lpstr>
      <vt:lpstr>Trajektorie</vt:lpstr>
      <vt:lpstr>Mean predicted health scores by NS-SEC</vt:lpstr>
      <vt:lpstr>Health decline by ethnic minority status </vt:lpstr>
      <vt:lpstr>Prenatální stres a spánek u dětí</vt:lpstr>
      <vt:lpstr>Kritická a senzitivní období</vt:lpstr>
      <vt:lpstr>Expozice zarděnkám v těhotenství a riziko vrozených vad plodu</vt:lpstr>
      <vt:lpstr>PowerPoint Presentation</vt:lpstr>
      <vt:lpstr>Kritická období (fetální programování - foetal programming)</vt:lpstr>
      <vt:lpstr>PowerPoint Presentation</vt:lpstr>
      <vt:lpstr>Rekapitulace</vt:lpstr>
      <vt:lpstr>Prevence a intervence</vt:lpstr>
      <vt:lpstr>PowerPoint Presentation</vt:lpstr>
      <vt:lpstr>Prevence morbidity a mortality Příklad kampaně Safe to Sleep</vt:lpstr>
      <vt:lpstr>Prevence morbidity a mortality Příklad kampaně Safe to Sleep</vt:lpstr>
      <vt:lpstr>PowerPoint Presentation</vt:lpstr>
      <vt:lpstr>Multilevel Interventions</vt:lpstr>
      <vt:lpstr>PowerPoint Presentation</vt:lpstr>
      <vt:lpstr>Preventivní programy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and Adolescent Health</dc:title>
  <dc:creator>Gabriela Kšiňanová</dc:creator>
  <cp:lastModifiedBy>Gabriela Kšiňanová</cp:lastModifiedBy>
  <cp:revision>204</cp:revision>
  <dcterms:created xsi:type="dcterms:W3CDTF">2021-04-07T07:45:19Z</dcterms:created>
  <dcterms:modified xsi:type="dcterms:W3CDTF">2023-03-29T11:39:25Z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0x010100D428B4F92C166040AAE87FA2ED97A05F</vt:lpwstr>
  </property>
</Properties>
</file>