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99" r:id="rId2"/>
    <p:sldMasterId id="2147483711" r:id="rId3"/>
  </p:sldMasterIdLst>
  <p:notesMasterIdLst>
    <p:notesMasterId r:id="rId118"/>
  </p:notesMasterIdLst>
  <p:handoutMasterIdLst>
    <p:handoutMasterId r:id="rId119"/>
  </p:handoutMasterIdLst>
  <p:sldIdLst>
    <p:sldId id="669" r:id="rId4"/>
    <p:sldId id="857" r:id="rId5"/>
    <p:sldId id="1313" r:id="rId6"/>
    <p:sldId id="919" r:id="rId7"/>
    <p:sldId id="1310" r:id="rId8"/>
    <p:sldId id="1301" r:id="rId9"/>
    <p:sldId id="1302" r:id="rId10"/>
    <p:sldId id="1305" r:id="rId11"/>
    <p:sldId id="1306" r:id="rId12"/>
    <p:sldId id="1307" r:id="rId13"/>
    <p:sldId id="1308" r:id="rId14"/>
    <p:sldId id="1309" r:id="rId15"/>
    <p:sldId id="1311" r:id="rId16"/>
    <p:sldId id="1312" r:id="rId17"/>
    <p:sldId id="689" r:id="rId18"/>
    <p:sldId id="1314" r:id="rId19"/>
    <p:sldId id="1315" r:id="rId20"/>
    <p:sldId id="870" r:id="rId21"/>
    <p:sldId id="872" r:id="rId22"/>
    <p:sldId id="1205" r:id="rId23"/>
    <p:sldId id="1257" r:id="rId24"/>
    <p:sldId id="1119" r:id="rId25"/>
    <p:sldId id="799" r:id="rId26"/>
    <p:sldId id="1256" r:id="rId27"/>
    <p:sldId id="1137" r:id="rId28"/>
    <p:sldId id="1126" r:id="rId29"/>
    <p:sldId id="1141" r:id="rId30"/>
    <p:sldId id="1138" r:id="rId31"/>
    <p:sldId id="1139" r:id="rId32"/>
    <p:sldId id="1243" r:id="rId33"/>
    <p:sldId id="1133" r:id="rId34"/>
    <p:sldId id="1129" r:id="rId35"/>
    <p:sldId id="1265" r:id="rId36"/>
    <p:sldId id="1263" r:id="rId37"/>
    <p:sldId id="1267" r:id="rId38"/>
    <p:sldId id="1272" r:id="rId39"/>
    <p:sldId id="1242" r:id="rId40"/>
    <p:sldId id="1231" r:id="rId41"/>
    <p:sldId id="1270" r:id="rId42"/>
    <p:sldId id="1262" r:id="rId43"/>
    <p:sldId id="1140" r:id="rId44"/>
    <p:sldId id="1151" r:id="rId45"/>
    <p:sldId id="1136" r:id="rId46"/>
    <p:sldId id="1244" r:id="rId47"/>
    <p:sldId id="1271" r:id="rId48"/>
    <p:sldId id="1128" r:id="rId49"/>
    <p:sldId id="1149" r:id="rId50"/>
    <p:sldId id="1208" r:id="rId51"/>
    <p:sldId id="1209" r:id="rId52"/>
    <p:sldId id="1210" r:id="rId53"/>
    <p:sldId id="1211" r:id="rId54"/>
    <p:sldId id="937" r:id="rId55"/>
    <p:sldId id="1266" r:id="rId56"/>
    <p:sldId id="1268" r:id="rId57"/>
    <p:sldId id="1273" r:id="rId58"/>
    <p:sldId id="1293" r:id="rId59"/>
    <p:sldId id="1294" r:id="rId60"/>
    <p:sldId id="1297" r:id="rId61"/>
    <p:sldId id="1295" r:id="rId62"/>
    <p:sldId id="1043" r:id="rId63"/>
    <p:sldId id="1059" r:id="rId64"/>
    <p:sldId id="1060" r:id="rId65"/>
    <p:sldId id="1017" r:id="rId66"/>
    <p:sldId id="1018" r:id="rId67"/>
    <p:sldId id="1020" r:id="rId68"/>
    <p:sldId id="1021" r:id="rId69"/>
    <p:sldId id="1022" r:id="rId70"/>
    <p:sldId id="1023" r:id="rId71"/>
    <p:sldId id="1024" r:id="rId72"/>
    <p:sldId id="1025" r:id="rId73"/>
    <p:sldId id="1026" r:id="rId74"/>
    <p:sldId id="1027" r:id="rId75"/>
    <p:sldId id="1028" r:id="rId76"/>
    <p:sldId id="1029" r:id="rId77"/>
    <p:sldId id="1030" r:id="rId78"/>
    <p:sldId id="1044" r:id="rId79"/>
    <p:sldId id="1061" r:id="rId80"/>
    <p:sldId id="1062" r:id="rId81"/>
    <p:sldId id="1063" r:id="rId82"/>
    <p:sldId id="1064" r:id="rId83"/>
    <p:sldId id="1065" r:id="rId84"/>
    <p:sldId id="1066" r:id="rId85"/>
    <p:sldId id="1067" r:id="rId86"/>
    <p:sldId id="1046" r:id="rId87"/>
    <p:sldId id="1113" r:id="rId88"/>
    <p:sldId id="1114" r:id="rId89"/>
    <p:sldId id="1115" r:id="rId90"/>
    <p:sldId id="1116" r:id="rId91"/>
    <p:sldId id="1045" r:id="rId92"/>
    <p:sldId id="1081" r:id="rId93"/>
    <p:sldId id="1077" r:id="rId94"/>
    <p:sldId id="1078" r:id="rId95"/>
    <p:sldId id="1079" r:id="rId96"/>
    <p:sldId id="1090" r:id="rId97"/>
    <p:sldId id="1091" r:id="rId98"/>
    <p:sldId id="1092" r:id="rId99"/>
    <p:sldId id="1093" r:id="rId100"/>
    <p:sldId id="1047" r:id="rId101"/>
    <p:sldId id="1094" r:id="rId102"/>
    <p:sldId id="1095" r:id="rId103"/>
    <p:sldId id="1096" r:id="rId104"/>
    <p:sldId id="1097" r:id="rId105"/>
    <p:sldId id="1098" r:id="rId106"/>
    <p:sldId id="1100" r:id="rId107"/>
    <p:sldId id="1102" r:id="rId108"/>
    <p:sldId id="1103" r:id="rId109"/>
    <p:sldId id="1104" r:id="rId110"/>
    <p:sldId id="1316" r:id="rId111"/>
    <p:sldId id="654" r:id="rId112"/>
    <p:sldId id="914" r:id="rId113"/>
    <p:sldId id="858" r:id="rId114"/>
    <p:sldId id="938" r:id="rId115"/>
    <p:sldId id="1304" r:id="rId116"/>
    <p:sldId id="1300" r:id="rId1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0000DC"/>
    <a:srgbClr val="0095D3"/>
    <a:srgbClr val="00AF3F"/>
    <a:srgbClr val="008C78"/>
    <a:srgbClr val="46C8FF"/>
    <a:srgbClr val="F01928"/>
    <a:srgbClr val="9100DC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B2247C-D5C9-4908-BB2A-98FD7F610EE7}" v="1" dt="2021-04-19T14:30:04.4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83673" autoAdjust="0"/>
  </p:normalViewPr>
  <p:slideViewPr>
    <p:cSldViewPr snapToGrid="0">
      <p:cViewPr varScale="1">
        <p:scale>
          <a:sx n="102" d="100"/>
          <a:sy n="102" d="100"/>
        </p:scale>
        <p:origin x="588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microsoft.com/office/2016/11/relationships/changesInfo" Target="changesInfos/changesInfo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presProps" Target="presProps.xml"/><Relationship Id="rId125" Type="http://schemas.microsoft.com/office/2015/10/relationships/revisionInfo" Target="revisionInfo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E58E9CF8-9302-4019-B12B-36B39DB7613E}"/>
    <pc:docChg chg="custSel addSld delSld modSld sldOrd">
      <pc:chgData name="Jakub Hofman" userId="53285062-d52a-4c88-bcdc-d767b8cc0044" providerId="ADAL" clId="{E58E9CF8-9302-4019-B12B-36B39DB7613E}" dt="2021-03-16T13:21:17.214" v="399" actId="20577"/>
      <pc:docMkLst>
        <pc:docMk/>
      </pc:docMkLst>
      <pc:sldChg chg="modSp mod">
        <pc:chgData name="Jakub Hofman" userId="53285062-d52a-4c88-bcdc-d767b8cc0044" providerId="ADAL" clId="{E58E9CF8-9302-4019-B12B-36B39DB7613E}" dt="2021-03-16T13:00:35.137" v="100" actId="20577"/>
        <pc:sldMkLst>
          <pc:docMk/>
          <pc:sldMk cId="2349707939" sldId="654"/>
        </pc:sldMkLst>
        <pc:spChg chg="mod">
          <ac:chgData name="Jakub Hofman" userId="53285062-d52a-4c88-bcdc-d767b8cc0044" providerId="ADAL" clId="{E58E9CF8-9302-4019-B12B-36B39DB7613E}" dt="2021-03-16T13:00:35.137" v="100" actId="20577"/>
          <ac:spMkLst>
            <pc:docMk/>
            <pc:sldMk cId="2349707939" sldId="654"/>
            <ac:spMk id="2" creationId="{00000000-0000-0000-0000-000000000000}"/>
          </ac:spMkLst>
        </pc:spChg>
        <pc:spChg chg="mod">
          <ac:chgData name="Jakub Hofman" userId="53285062-d52a-4c88-bcdc-d767b8cc0044" providerId="ADAL" clId="{E58E9CF8-9302-4019-B12B-36B39DB7613E}" dt="2021-03-16T12:37:26.687" v="74"/>
          <ac:spMkLst>
            <pc:docMk/>
            <pc:sldMk cId="2349707939" sldId="654"/>
            <ac:spMk id="3" creationId="{00000000-0000-0000-0000-000000000000}"/>
          </ac:spMkLst>
        </pc:spChg>
      </pc:sldChg>
      <pc:sldChg chg="modSp mod">
        <pc:chgData name="Jakub Hofman" userId="53285062-d52a-4c88-bcdc-d767b8cc0044" providerId="ADAL" clId="{E58E9CF8-9302-4019-B12B-36B39DB7613E}" dt="2021-03-16T13:01:22.367" v="106" actId="6549"/>
        <pc:sldMkLst>
          <pc:docMk/>
          <pc:sldMk cId="3924663725" sldId="669"/>
        </pc:sldMkLst>
        <pc:spChg chg="mod">
          <ac:chgData name="Jakub Hofman" userId="53285062-d52a-4c88-bcdc-d767b8cc0044" providerId="ADAL" clId="{E58E9CF8-9302-4019-B12B-36B39DB7613E}" dt="2021-03-16T13:01:22.367" v="106" actId="6549"/>
          <ac:spMkLst>
            <pc:docMk/>
            <pc:sldMk cId="3924663725" sldId="669"/>
            <ac:spMk id="5" creationId="{00000000-0000-0000-0000-000000000000}"/>
          </ac:spMkLst>
        </pc:spChg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2585859733" sldId="689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708251097" sldId="689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825984250" sldId="690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3119693815" sldId="690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3182033940" sldId="691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4196478012" sldId="691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161685706" sldId="692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382775820" sldId="692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1672143020" sldId="693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4008273137" sldId="693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2565629942" sldId="694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3808095244" sldId="694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1900564315" sldId="695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774198661" sldId="695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89588672" sldId="696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3927003608" sldId="696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1000303974" sldId="697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2158160780" sldId="697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604513631" sldId="698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3121753049" sldId="698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353568854" sldId="699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464901316" sldId="699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1989251974" sldId="700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2727738532" sldId="700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1206148899" sldId="701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1991686124" sldId="701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75668846" sldId="702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4218226962" sldId="702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3109597521" sldId="703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3439692533" sldId="703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1190604552" sldId="704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416504606" sldId="704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89430794" sldId="705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1530559376" sldId="705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2003987072" sldId="706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359721931" sldId="706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1138502421" sldId="707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1280678891" sldId="707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1729002082" sldId="708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4250532996" sldId="708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175899694" sldId="709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724967177" sldId="709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927225688" sldId="710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3753949070" sldId="710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1699500153" sldId="711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3090966712" sldId="711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1557032796" sldId="712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2587539624" sldId="712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1764652405" sldId="799"/>
        </pc:sldMkLst>
      </pc:sldChg>
      <pc:sldChg chg="delSp modSp add mod">
        <pc:chgData name="Jakub Hofman" userId="53285062-d52a-4c88-bcdc-d767b8cc0044" providerId="ADAL" clId="{E58E9CF8-9302-4019-B12B-36B39DB7613E}" dt="2021-03-16T13:06:27.463" v="181" actId="20577"/>
        <pc:sldMkLst>
          <pc:docMk/>
          <pc:sldMk cId="1756285540" sldId="857"/>
        </pc:sldMkLst>
        <pc:spChg chg="mod">
          <ac:chgData name="Jakub Hofman" userId="53285062-d52a-4c88-bcdc-d767b8cc0044" providerId="ADAL" clId="{E58E9CF8-9302-4019-B12B-36B39DB7613E}" dt="2021-03-16T13:01:49.566" v="121" actId="6549"/>
          <ac:spMkLst>
            <pc:docMk/>
            <pc:sldMk cId="1756285540" sldId="857"/>
            <ac:spMk id="2" creationId="{00000000-0000-0000-0000-000000000000}"/>
          </ac:spMkLst>
        </pc:spChg>
        <pc:spChg chg="mod">
          <ac:chgData name="Jakub Hofman" userId="53285062-d52a-4c88-bcdc-d767b8cc0044" providerId="ADAL" clId="{E58E9CF8-9302-4019-B12B-36B39DB7613E}" dt="2021-03-16T13:02:07.441" v="136" actId="20577"/>
          <ac:spMkLst>
            <pc:docMk/>
            <pc:sldMk cId="1756285540" sldId="857"/>
            <ac:spMk id="3" creationId="{00000000-0000-0000-0000-000000000000}"/>
          </ac:spMkLst>
        </pc:spChg>
        <pc:spChg chg="mod">
          <ac:chgData name="Jakub Hofman" userId="53285062-d52a-4c88-bcdc-d767b8cc0044" providerId="ADAL" clId="{E58E9CF8-9302-4019-B12B-36B39DB7613E}" dt="2021-03-16T13:06:22.711" v="174" actId="6549"/>
          <ac:spMkLst>
            <pc:docMk/>
            <pc:sldMk cId="1756285540" sldId="857"/>
            <ac:spMk id="5" creationId="{00000000-0000-0000-0000-000000000000}"/>
          </ac:spMkLst>
        </pc:spChg>
        <pc:spChg chg="mod">
          <ac:chgData name="Jakub Hofman" userId="53285062-d52a-4c88-bcdc-d767b8cc0044" providerId="ADAL" clId="{E58E9CF8-9302-4019-B12B-36B39DB7613E}" dt="2021-03-16T13:05:37.839" v="150" actId="20577"/>
          <ac:spMkLst>
            <pc:docMk/>
            <pc:sldMk cId="1756285540" sldId="857"/>
            <ac:spMk id="6" creationId="{00000000-0000-0000-0000-000000000000}"/>
          </ac:spMkLst>
        </pc:spChg>
        <pc:spChg chg="mod">
          <ac:chgData name="Jakub Hofman" userId="53285062-d52a-4c88-bcdc-d767b8cc0044" providerId="ADAL" clId="{E58E9CF8-9302-4019-B12B-36B39DB7613E}" dt="2021-03-16T13:06:06.990" v="154" actId="20577"/>
          <ac:spMkLst>
            <pc:docMk/>
            <pc:sldMk cId="1756285540" sldId="857"/>
            <ac:spMk id="7" creationId="{00000000-0000-0000-0000-000000000000}"/>
          </ac:spMkLst>
        </pc:spChg>
        <pc:spChg chg="mod">
          <ac:chgData name="Jakub Hofman" userId="53285062-d52a-4c88-bcdc-d767b8cc0044" providerId="ADAL" clId="{E58E9CF8-9302-4019-B12B-36B39DB7613E}" dt="2021-03-16T13:06:03.990" v="152" actId="20577"/>
          <ac:spMkLst>
            <pc:docMk/>
            <pc:sldMk cId="1756285540" sldId="857"/>
            <ac:spMk id="8" creationId="{00000000-0000-0000-0000-000000000000}"/>
          </ac:spMkLst>
        </pc:spChg>
        <pc:spChg chg="del mod">
          <ac:chgData name="Jakub Hofman" userId="53285062-d52a-4c88-bcdc-d767b8cc0044" providerId="ADAL" clId="{E58E9CF8-9302-4019-B12B-36B39DB7613E}" dt="2021-03-16T13:03:21.277" v="140" actId="478"/>
          <ac:spMkLst>
            <pc:docMk/>
            <pc:sldMk cId="1756285540" sldId="857"/>
            <ac:spMk id="9" creationId="{00000000-0000-0000-0000-000000000000}"/>
          </ac:spMkLst>
        </pc:spChg>
        <pc:spChg chg="mod">
          <ac:chgData name="Jakub Hofman" userId="53285062-d52a-4c88-bcdc-d767b8cc0044" providerId="ADAL" clId="{E58E9CF8-9302-4019-B12B-36B39DB7613E}" dt="2021-03-16T13:06:27.463" v="181" actId="20577"/>
          <ac:spMkLst>
            <pc:docMk/>
            <pc:sldMk cId="1756285540" sldId="857"/>
            <ac:spMk id="10" creationId="{00000000-0000-0000-0000-000000000000}"/>
          </ac:spMkLst>
        </pc:spChg>
        <pc:spChg chg="mod">
          <ac:chgData name="Jakub Hofman" userId="53285062-d52a-4c88-bcdc-d767b8cc0044" providerId="ADAL" clId="{E58E9CF8-9302-4019-B12B-36B39DB7613E}" dt="2021-03-16T13:06:17.967" v="164" actId="6549"/>
          <ac:spMkLst>
            <pc:docMk/>
            <pc:sldMk cId="1756285540" sldId="857"/>
            <ac:spMk id="11" creationId="{00000000-0000-0000-0000-000000000000}"/>
          </ac:spMkLst>
        </pc:spChg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3786725406" sldId="857"/>
        </pc:sldMkLst>
      </pc:sldChg>
      <pc:sldChg chg="del">
        <pc:chgData name="Jakub Hofman" userId="53285062-d52a-4c88-bcdc-d767b8cc0044" providerId="ADAL" clId="{E58E9CF8-9302-4019-B12B-36B39DB7613E}" dt="2021-03-16T13:09:31.973" v="261" actId="2696"/>
        <pc:sldMkLst>
          <pc:docMk/>
          <pc:sldMk cId="917903655" sldId="858"/>
        </pc:sldMkLst>
      </pc:sldChg>
      <pc:sldChg chg="modSp add mod">
        <pc:chgData name="Jakub Hofman" userId="53285062-d52a-4c88-bcdc-d767b8cc0044" providerId="ADAL" clId="{E58E9CF8-9302-4019-B12B-36B39DB7613E}" dt="2021-03-16T13:10:59.912" v="338" actId="6549"/>
        <pc:sldMkLst>
          <pc:docMk/>
          <pc:sldMk cId="2755743202" sldId="858"/>
        </pc:sldMkLst>
        <pc:spChg chg="mod">
          <ac:chgData name="Jakub Hofman" userId="53285062-d52a-4c88-bcdc-d767b8cc0044" providerId="ADAL" clId="{E58E9CF8-9302-4019-B12B-36B39DB7613E}" dt="2021-03-16T13:09:49.582" v="281" actId="20577"/>
          <ac:spMkLst>
            <pc:docMk/>
            <pc:sldMk cId="2755743202" sldId="858"/>
            <ac:spMk id="2" creationId="{00000000-0000-0000-0000-000000000000}"/>
          </ac:spMkLst>
        </pc:spChg>
        <pc:spChg chg="mod">
          <ac:chgData name="Jakub Hofman" userId="53285062-d52a-4c88-bcdc-d767b8cc0044" providerId="ADAL" clId="{E58E9CF8-9302-4019-B12B-36B39DB7613E}" dt="2021-03-16T13:10:59.912" v="338" actId="6549"/>
          <ac:spMkLst>
            <pc:docMk/>
            <pc:sldMk cId="2755743202" sldId="858"/>
            <ac:spMk id="3" creationId="{00000000-0000-0000-0000-000000000000}"/>
          </ac:spMkLst>
        </pc:spChg>
      </pc:sldChg>
      <pc:sldChg chg="del">
        <pc:chgData name="Jakub Hofman" userId="53285062-d52a-4c88-bcdc-d767b8cc0044" providerId="ADAL" clId="{E58E9CF8-9302-4019-B12B-36B39DB7613E}" dt="2021-03-16T12:26:11.044" v="13" actId="47"/>
        <pc:sldMkLst>
          <pc:docMk/>
          <pc:sldMk cId="2892229279" sldId="871"/>
        </pc:sldMkLst>
      </pc:sldChg>
      <pc:sldChg chg="del">
        <pc:chgData name="Jakub Hofman" userId="53285062-d52a-4c88-bcdc-d767b8cc0044" providerId="ADAL" clId="{E58E9CF8-9302-4019-B12B-36B39DB7613E}" dt="2021-03-16T12:28:10.843" v="18" actId="47"/>
        <pc:sldMkLst>
          <pc:docMk/>
          <pc:sldMk cId="1448239270" sldId="875"/>
        </pc:sldMkLst>
      </pc:sldChg>
      <pc:sldChg chg="del">
        <pc:chgData name="Jakub Hofman" userId="53285062-d52a-4c88-bcdc-d767b8cc0044" providerId="ADAL" clId="{E58E9CF8-9302-4019-B12B-36B39DB7613E}" dt="2021-03-16T12:28:30.486" v="20" actId="47"/>
        <pc:sldMkLst>
          <pc:docMk/>
          <pc:sldMk cId="2605577772" sldId="880"/>
        </pc:sldMkLst>
      </pc:sldChg>
      <pc:sldChg chg="del">
        <pc:chgData name="Jakub Hofman" userId="53285062-d52a-4c88-bcdc-d767b8cc0044" providerId="ADAL" clId="{E58E9CF8-9302-4019-B12B-36B39DB7613E}" dt="2021-03-16T12:28:42.303" v="29" actId="47"/>
        <pc:sldMkLst>
          <pc:docMk/>
          <pc:sldMk cId="3398344028" sldId="889"/>
        </pc:sldMkLst>
      </pc:sldChg>
      <pc:sldChg chg="del">
        <pc:chgData name="Jakub Hofman" userId="53285062-d52a-4c88-bcdc-d767b8cc0044" providerId="ADAL" clId="{E58E9CF8-9302-4019-B12B-36B39DB7613E}" dt="2021-03-16T12:28:46.292" v="32" actId="47"/>
        <pc:sldMkLst>
          <pc:docMk/>
          <pc:sldMk cId="122892133" sldId="892"/>
        </pc:sldMkLst>
      </pc:sldChg>
      <pc:sldChg chg="del">
        <pc:chgData name="Jakub Hofman" userId="53285062-d52a-4c88-bcdc-d767b8cc0044" providerId="ADAL" clId="{E58E9CF8-9302-4019-B12B-36B39DB7613E}" dt="2021-03-16T12:28:47.228" v="33" actId="47"/>
        <pc:sldMkLst>
          <pc:docMk/>
          <pc:sldMk cId="2475325161" sldId="893"/>
        </pc:sldMkLst>
      </pc:sldChg>
      <pc:sldChg chg="del">
        <pc:chgData name="Jakub Hofman" userId="53285062-d52a-4c88-bcdc-d767b8cc0044" providerId="ADAL" clId="{E58E9CF8-9302-4019-B12B-36B39DB7613E}" dt="2021-03-16T12:28:48.020" v="34" actId="47"/>
        <pc:sldMkLst>
          <pc:docMk/>
          <pc:sldMk cId="1072177730" sldId="894"/>
        </pc:sldMkLst>
      </pc:sldChg>
      <pc:sldChg chg="del">
        <pc:chgData name="Jakub Hofman" userId="53285062-d52a-4c88-bcdc-d767b8cc0044" providerId="ADAL" clId="{E58E9CF8-9302-4019-B12B-36B39DB7613E}" dt="2021-03-16T12:28:48.917" v="35" actId="47"/>
        <pc:sldMkLst>
          <pc:docMk/>
          <pc:sldMk cId="3006914963" sldId="895"/>
        </pc:sldMkLst>
      </pc:sldChg>
      <pc:sldChg chg="del">
        <pc:chgData name="Jakub Hofman" userId="53285062-d52a-4c88-bcdc-d767b8cc0044" providerId="ADAL" clId="{E58E9CF8-9302-4019-B12B-36B39DB7613E}" dt="2021-03-16T12:28:49.971" v="36" actId="47"/>
        <pc:sldMkLst>
          <pc:docMk/>
          <pc:sldMk cId="3523353456" sldId="896"/>
        </pc:sldMkLst>
      </pc:sldChg>
      <pc:sldChg chg="del">
        <pc:chgData name="Jakub Hofman" userId="53285062-d52a-4c88-bcdc-d767b8cc0044" providerId="ADAL" clId="{E58E9CF8-9302-4019-B12B-36B39DB7613E}" dt="2021-03-16T12:28:50.962" v="37" actId="47"/>
        <pc:sldMkLst>
          <pc:docMk/>
          <pc:sldMk cId="3051267428" sldId="897"/>
        </pc:sldMkLst>
      </pc:sldChg>
      <pc:sldChg chg="del">
        <pc:chgData name="Jakub Hofman" userId="53285062-d52a-4c88-bcdc-d767b8cc0044" providerId="ADAL" clId="{E58E9CF8-9302-4019-B12B-36B39DB7613E}" dt="2021-03-16T12:28:51.798" v="38" actId="47"/>
        <pc:sldMkLst>
          <pc:docMk/>
          <pc:sldMk cId="435551506" sldId="898"/>
        </pc:sldMkLst>
      </pc:sldChg>
      <pc:sldChg chg="delSp add del mod">
        <pc:chgData name="Jakub Hofman" userId="53285062-d52a-4c88-bcdc-d767b8cc0044" providerId="ADAL" clId="{E58E9CF8-9302-4019-B12B-36B39DB7613E}" dt="2021-03-16T12:30:35.633" v="52" actId="47"/>
        <pc:sldMkLst>
          <pc:docMk/>
          <pc:sldMk cId="1380714537" sldId="900"/>
        </pc:sldMkLst>
        <pc:picChg chg="del">
          <ac:chgData name="Jakub Hofman" userId="53285062-d52a-4c88-bcdc-d767b8cc0044" providerId="ADAL" clId="{E58E9CF8-9302-4019-B12B-36B39DB7613E}" dt="2021-03-16T12:30:05.272" v="45" actId="21"/>
          <ac:picMkLst>
            <pc:docMk/>
            <pc:sldMk cId="1380714537" sldId="900"/>
            <ac:picMk id="8" creationId="{00000000-0000-0000-0000-000000000000}"/>
          </ac:picMkLst>
        </pc:picChg>
      </pc:sldChg>
      <pc:sldChg chg="del">
        <pc:chgData name="Jakub Hofman" userId="53285062-d52a-4c88-bcdc-d767b8cc0044" providerId="ADAL" clId="{E58E9CF8-9302-4019-B12B-36B39DB7613E}" dt="2021-03-16T12:29:02.341" v="39" actId="2696"/>
        <pc:sldMkLst>
          <pc:docMk/>
          <pc:sldMk cId="2373504347" sldId="900"/>
        </pc:sldMkLst>
      </pc:sldChg>
      <pc:sldChg chg="add del">
        <pc:chgData name="Jakub Hofman" userId="53285062-d52a-4c88-bcdc-d767b8cc0044" providerId="ADAL" clId="{E58E9CF8-9302-4019-B12B-36B39DB7613E}" dt="2021-03-16T12:29:23.871" v="41" actId="2696"/>
        <pc:sldMkLst>
          <pc:docMk/>
          <pc:sldMk cId="3138282365" sldId="900"/>
        </pc:sldMkLst>
      </pc:sldChg>
      <pc:sldChg chg="del">
        <pc:chgData name="Jakub Hofman" userId="53285062-d52a-4c88-bcdc-d767b8cc0044" providerId="ADAL" clId="{E58E9CF8-9302-4019-B12B-36B39DB7613E}" dt="2021-03-16T12:28:11.552" v="19" actId="47"/>
        <pc:sldMkLst>
          <pc:docMk/>
          <pc:sldMk cId="2732842415" sldId="902"/>
        </pc:sldMkLst>
      </pc:sldChg>
      <pc:sldChg chg="del">
        <pc:chgData name="Jakub Hofman" userId="53285062-d52a-4c88-bcdc-d767b8cc0044" providerId="ADAL" clId="{E58E9CF8-9302-4019-B12B-36B39DB7613E}" dt="2021-03-16T12:28:36.336" v="24" actId="47"/>
        <pc:sldMkLst>
          <pc:docMk/>
          <pc:sldMk cId="4178850452" sldId="904"/>
        </pc:sldMkLst>
      </pc:sldChg>
      <pc:sldChg chg="del">
        <pc:chgData name="Jakub Hofman" userId="53285062-d52a-4c88-bcdc-d767b8cc0044" providerId="ADAL" clId="{E58E9CF8-9302-4019-B12B-36B39DB7613E}" dt="2021-03-16T12:28:32.398" v="22" actId="47"/>
        <pc:sldMkLst>
          <pc:docMk/>
          <pc:sldMk cId="3950579102" sldId="905"/>
        </pc:sldMkLst>
      </pc:sldChg>
      <pc:sldChg chg="del">
        <pc:chgData name="Jakub Hofman" userId="53285062-d52a-4c88-bcdc-d767b8cc0044" providerId="ADAL" clId="{E58E9CF8-9302-4019-B12B-36B39DB7613E}" dt="2021-03-16T12:28:34.235" v="23" actId="47"/>
        <pc:sldMkLst>
          <pc:docMk/>
          <pc:sldMk cId="3200789388" sldId="906"/>
        </pc:sldMkLst>
      </pc:sldChg>
      <pc:sldChg chg="del">
        <pc:chgData name="Jakub Hofman" userId="53285062-d52a-4c88-bcdc-d767b8cc0044" providerId="ADAL" clId="{E58E9CF8-9302-4019-B12B-36B39DB7613E}" dt="2021-03-16T12:28:37.519" v="25" actId="47"/>
        <pc:sldMkLst>
          <pc:docMk/>
          <pc:sldMk cId="1198939626" sldId="907"/>
        </pc:sldMkLst>
      </pc:sldChg>
      <pc:sldChg chg="del">
        <pc:chgData name="Jakub Hofman" userId="53285062-d52a-4c88-bcdc-d767b8cc0044" providerId="ADAL" clId="{E58E9CF8-9302-4019-B12B-36B39DB7613E}" dt="2021-03-16T12:28:38.583" v="26" actId="47"/>
        <pc:sldMkLst>
          <pc:docMk/>
          <pc:sldMk cId="4145678683" sldId="908"/>
        </pc:sldMkLst>
      </pc:sldChg>
      <pc:sldChg chg="del">
        <pc:chgData name="Jakub Hofman" userId="53285062-d52a-4c88-bcdc-d767b8cc0044" providerId="ADAL" clId="{E58E9CF8-9302-4019-B12B-36B39DB7613E}" dt="2021-03-16T12:28:39.373" v="27" actId="47"/>
        <pc:sldMkLst>
          <pc:docMk/>
          <pc:sldMk cId="2277211121" sldId="909"/>
        </pc:sldMkLst>
      </pc:sldChg>
      <pc:sldChg chg="del">
        <pc:chgData name="Jakub Hofman" userId="53285062-d52a-4c88-bcdc-d767b8cc0044" providerId="ADAL" clId="{E58E9CF8-9302-4019-B12B-36B39DB7613E}" dt="2021-03-16T12:28:41.040" v="28" actId="47"/>
        <pc:sldMkLst>
          <pc:docMk/>
          <pc:sldMk cId="2019729849" sldId="910"/>
        </pc:sldMkLst>
      </pc:sldChg>
      <pc:sldChg chg="del">
        <pc:chgData name="Jakub Hofman" userId="53285062-d52a-4c88-bcdc-d767b8cc0044" providerId="ADAL" clId="{E58E9CF8-9302-4019-B12B-36B39DB7613E}" dt="2021-03-16T12:28:43.483" v="30" actId="47"/>
        <pc:sldMkLst>
          <pc:docMk/>
          <pc:sldMk cId="3469921422" sldId="911"/>
        </pc:sldMkLst>
      </pc:sldChg>
      <pc:sldChg chg="del">
        <pc:chgData name="Jakub Hofman" userId="53285062-d52a-4c88-bcdc-d767b8cc0044" providerId="ADAL" clId="{E58E9CF8-9302-4019-B12B-36B39DB7613E}" dt="2021-03-16T12:28:44.733" v="31" actId="47"/>
        <pc:sldMkLst>
          <pc:docMk/>
          <pc:sldMk cId="1999552257" sldId="912"/>
        </pc:sldMkLst>
      </pc:sldChg>
      <pc:sldChg chg="del">
        <pc:chgData name="Jakub Hofman" userId="53285062-d52a-4c88-bcdc-d767b8cc0044" providerId="ADAL" clId="{E58E9CF8-9302-4019-B12B-36B39DB7613E}" dt="2021-03-16T12:28:31.413" v="21" actId="47"/>
        <pc:sldMkLst>
          <pc:docMk/>
          <pc:sldMk cId="3313182047" sldId="913"/>
        </pc:sldMkLst>
      </pc:sldChg>
      <pc:sldChg chg="add">
        <pc:chgData name="Jakub Hofman" userId="53285062-d52a-4c88-bcdc-d767b8cc0044" providerId="ADAL" clId="{E58E9CF8-9302-4019-B12B-36B39DB7613E}" dt="2021-03-16T13:00:01.390" v="83"/>
        <pc:sldMkLst>
          <pc:docMk/>
          <pc:sldMk cId="2953484951" sldId="914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1900884697" sldId="919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4179183017" sldId="919"/>
        </pc:sldMkLst>
      </pc:sldChg>
      <pc:sldChg chg="delSp add del">
        <pc:chgData name="Jakub Hofman" userId="53285062-d52a-4c88-bcdc-d767b8cc0044" providerId="ADAL" clId="{E58E9CF8-9302-4019-B12B-36B39DB7613E}" dt="2021-03-16T13:08:20.518" v="246" actId="47"/>
        <pc:sldMkLst>
          <pc:docMk/>
          <pc:sldMk cId="262510521" sldId="920"/>
        </pc:sldMkLst>
        <pc:spChg chg="del">
          <ac:chgData name="Jakub Hofman" userId="53285062-d52a-4c88-bcdc-d767b8cc0044" providerId="ADAL" clId="{E58E9CF8-9302-4019-B12B-36B39DB7613E}" dt="2021-03-16T13:06:50.798" v="182" actId="478"/>
          <ac:spMkLst>
            <pc:docMk/>
            <pc:sldMk cId="262510521" sldId="920"/>
            <ac:spMk id="141317" creationId="{00000000-0000-0000-0000-000000000000}"/>
          </ac:spMkLst>
        </pc:spChg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3260918552" sldId="920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543068533" sldId="921"/>
        </pc:sldMkLst>
      </pc:sldChg>
      <pc:sldChg chg="delSp add del">
        <pc:chgData name="Jakub Hofman" userId="53285062-d52a-4c88-bcdc-d767b8cc0044" providerId="ADAL" clId="{E58E9CF8-9302-4019-B12B-36B39DB7613E}" dt="2021-03-16T13:08:21.783" v="247" actId="47"/>
        <pc:sldMkLst>
          <pc:docMk/>
          <pc:sldMk cId="4221214063" sldId="921"/>
        </pc:sldMkLst>
        <pc:picChg chg="del">
          <ac:chgData name="Jakub Hofman" userId="53285062-d52a-4c88-bcdc-d767b8cc0044" providerId="ADAL" clId="{E58E9CF8-9302-4019-B12B-36B39DB7613E}" dt="2021-03-16T13:07:06.477" v="190" actId="21"/>
          <ac:picMkLst>
            <pc:docMk/>
            <pc:sldMk cId="4221214063" sldId="921"/>
            <ac:picMk id="142340" creationId="{00000000-0000-0000-0000-000000000000}"/>
          </ac:picMkLst>
        </pc:picChg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2431084650" sldId="922"/>
        </pc:sldMkLst>
      </pc:sldChg>
      <pc:sldChg chg="add del">
        <pc:chgData name="Jakub Hofman" userId="53285062-d52a-4c88-bcdc-d767b8cc0044" providerId="ADAL" clId="{E58E9CF8-9302-4019-B12B-36B39DB7613E}" dt="2021-03-16T13:08:22.831" v="248" actId="47"/>
        <pc:sldMkLst>
          <pc:docMk/>
          <pc:sldMk cId="4039233108" sldId="922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417643853" sldId="923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3751791488" sldId="923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799023617" sldId="924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4140703498" sldId="924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495509585" sldId="925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4020410542" sldId="925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36309493" sldId="926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3831667343" sldId="926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2956554057" sldId="927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3254417549" sldId="927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564622789" sldId="928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583322569" sldId="928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22959782" sldId="929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4248510134" sldId="929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1090782705" sldId="930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580795645" sldId="930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167719583" sldId="931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487457537" sldId="931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1836203679" sldId="932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3448751154" sldId="932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499836477" sldId="933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2670889599" sldId="933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203284497" sldId="934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2486209341" sldId="934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27743506" sldId="935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1536926297" sldId="935"/>
        </pc:sldMkLst>
      </pc:sldChg>
      <pc:sldChg chg="add del">
        <pc:chgData name="Jakub Hofman" userId="53285062-d52a-4c88-bcdc-d767b8cc0044" providerId="ADAL" clId="{E58E9CF8-9302-4019-B12B-36B39DB7613E}" dt="2021-03-16T13:00:54.311" v="101" actId="2696"/>
        <pc:sldMkLst>
          <pc:docMk/>
          <pc:sldMk cId="676305461" sldId="936"/>
        </pc:sldMkLst>
      </pc:sldChg>
      <pc:sldChg chg="add">
        <pc:chgData name="Jakub Hofman" userId="53285062-d52a-4c88-bcdc-d767b8cc0044" providerId="ADAL" clId="{E58E9CF8-9302-4019-B12B-36B39DB7613E}" dt="2021-03-16T13:01:16.638" v="102"/>
        <pc:sldMkLst>
          <pc:docMk/>
          <pc:sldMk cId="4200394254" sldId="936"/>
        </pc:sldMkLst>
      </pc:sldChg>
      <pc:sldChg chg="ord">
        <pc:chgData name="Jakub Hofman" userId="53285062-d52a-4c88-bcdc-d767b8cc0044" providerId="ADAL" clId="{E58E9CF8-9302-4019-B12B-36B39DB7613E}" dt="2021-03-16T12:29:28.910" v="43"/>
        <pc:sldMkLst>
          <pc:docMk/>
          <pc:sldMk cId="1861262220" sldId="937"/>
        </pc:sldMkLst>
      </pc:sldChg>
      <pc:sldChg chg="addSp modSp new add del mod">
        <pc:chgData name="Jakub Hofman" userId="53285062-d52a-4c88-bcdc-d767b8cc0044" providerId="ADAL" clId="{E58E9CF8-9302-4019-B12B-36B39DB7613E}" dt="2021-03-16T13:11:24.878" v="368" actId="1076"/>
        <pc:sldMkLst>
          <pc:docMk/>
          <pc:sldMk cId="896999589" sldId="938"/>
        </pc:sldMkLst>
        <pc:spChg chg="mod">
          <ac:chgData name="Jakub Hofman" userId="53285062-d52a-4c88-bcdc-d767b8cc0044" providerId="ADAL" clId="{E58E9CF8-9302-4019-B12B-36B39DB7613E}" dt="2021-03-16T13:11:19.591" v="367" actId="20577"/>
          <ac:spMkLst>
            <pc:docMk/>
            <pc:sldMk cId="896999589" sldId="938"/>
            <ac:spMk id="2" creationId="{4C373CD9-DB53-4BAD-B124-E06719DDA72B}"/>
          </ac:spMkLst>
        </pc:spChg>
        <pc:spChg chg="mod">
          <ac:chgData name="Jakub Hofman" userId="53285062-d52a-4c88-bcdc-d767b8cc0044" providerId="ADAL" clId="{E58E9CF8-9302-4019-B12B-36B39DB7613E}" dt="2020-12-10T13:35:55.938" v="10" actId="20577"/>
          <ac:spMkLst>
            <pc:docMk/>
            <pc:sldMk cId="896999589" sldId="938"/>
            <ac:spMk id="3" creationId="{41F8D486-83D5-4E43-8569-D4C3783C2EF9}"/>
          </ac:spMkLst>
        </pc:spChg>
        <pc:picChg chg="add mod">
          <ac:chgData name="Jakub Hofman" userId="53285062-d52a-4c88-bcdc-d767b8cc0044" providerId="ADAL" clId="{E58E9CF8-9302-4019-B12B-36B39DB7613E}" dt="2021-03-16T13:11:24.878" v="368" actId="1076"/>
          <ac:picMkLst>
            <pc:docMk/>
            <pc:sldMk cId="896999589" sldId="938"/>
            <ac:picMk id="6" creationId="{9F7BF3F4-6752-4FAD-A0B1-39CC40689363}"/>
          </ac:picMkLst>
        </pc:picChg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3746151873" sldId="1119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2654528847" sldId="1126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446025719" sldId="1128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4172761533" sldId="1129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4160118544" sldId="1133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4019656597" sldId="1136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1135537025" sldId="1137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2974131470" sldId="1138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700070791" sldId="1139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1257539545" sldId="1140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910108751" sldId="1141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1743066006" sldId="1149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3973732672" sldId="1151"/>
        </pc:sldMkLst>
      </pc:sldChg>
      <pc:sldChg chg="add del">
        <pc:chgData name="Jakub Hofman" userId="53285062-d52a-4c88-bcdc-d767b8cc0044" providerId="ADAL" clId="{E58E9CF8-9302-4019-B12B-36B39DB7613E}" dt="2021-03-16T12:28:06.837" v="17" actId="47"/>
        <pc:sldMkLst>
          <pc:docMk/>
          <pc:sldMk cId="1961212249" sldId="1196"/>
        </pc:sldMkLst>
      </pc:sldChg>
      <pc:sldChg chg="add del">
        <pc:chgData name="Jakub Hofman" userId="53285062-d52a-4c88-bcdc-d767b8cc0044" providerId="ADAL" clId="{E58E9CF8-9302-4019-B12B-36B39DB7613E}" dt="2021-03-16T12:28:05.413" v="16" actId="47"/>
        <pc:sldMkLst>
          <pc:docMk/>
          <pc:sldMk cId="348766279" sldId="1204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4143067001" sldId="1205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3308513468" sldId="1208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1921876483" sldId="1209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4175238349" sldId="1210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2195630032" sldId="1211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4084122866" sldId="1231"/>
        </pc:sldMkLst>
      </pc:sldChg>
      <pc:sldChg chg="addSp modSp add del mod">
        <pc:chgData name="Jakub Hofman" userId="53285062-d52a-4c88-bcdc-d767b8cc0044" providerId="ADAL" clId="{E58E9CF8-9302-4019-B12B-36B39DB7613E}" dt="2021-03-16T12:33:20.938" v="56" actId="2696"/>
        <pc:sldMkLst>
          <pc:docMk/>
          <pc:sldMk cId="211438442" sldId="1242"/>
        </pc:sldMkLst>
        <pc:picChg chg="add mod">
          <ac:chgData name="Jakub Hofman" userId="53285062-d52a-4c88-bcdc-d767b8cc0044" providerId="ADAL" clId="{E58E9CF8-9302-4019-B12B-36B39DB7613E}" dt="2021-03-16T12:30:42.895" v="54" actId="1076"/>
          <ac:picMkLst>
            <pc:docMk/>
            <pc:sldMk cId="211438442" sldId="1242"/>
            <ac:picMk id="5" creationId="{255EC609-9B3C-4950-9650-443380291DA3}"/>
          </ac:picMkLst>
        </pc:picChg>
      </pc:sldChg>
      <pc:sldChg chg="addSp delSp modSp add mod modAnim">
        <pc:chgData name="Jakub Hofman" userId="53285062-d52a-4c88-bcdc-d767b8cc0044" providerId="ADAL" clId="{E58E9CF8-9302-4019-B12B-36B39DB7613E}" dt="2021-03-16T12:39:27.990" v="82" actId="1076"/>
        <pc:sldMkLst>
          <pc:docMk/>
          <pc:sldMk cId="3218093148" sldId="1242"/>
        </pc:sldMkLst>
        <pc:picChg chg="mod">
          <ac:chgData name="Jakub Hofman" userId="53285062-d52a-4c88-bcdc-d767b8cc0044" providerId="ADAL" clId="{E58E9CF8-9302-4019-B12B-36B39DB7613E}" dt="2021-03-16T12:39:25.781" v="81" actId="14100"/>
          <ac:picMkLst>
            <pc:docMk/>
            <pc:sldMk cId="3218093148" sldId="1242"/>
            <ac:picMk id="3" creationId="{5E3A9CF3-3933-4002-B09F-598C02E9E17F}"/>
          </ac:picMkLst>
        </pc:picChg>
        <pc:picChg chg="del">
          <ac:chgData name="Jakub Hofman" userId="53285062-d52a-4c88-bcdc-d767b8cc0044" providerId="ADAL" clId="{E58E9CF8-9302-4019-B12B-36B39DB7613E}" dt="2021-03-16T12:33:46.567" v="58" actId="478"/>
          <ac:picMkLst>
            <pc:docMk/>
            <pc:sldMk cId="3218093148" sldId="1242"/>
            <ac:picMk id="5" creationId="{255EC609-9B3C-4950-9650-443380291DA3}"/>
          </ac:picMkLst>
        </pc:picChg>
        <pc:picChg chg="add mod">
          <ac:chgData name="Jakub Hofman" userId="53285062-d52a-4c88-bcdc-d767b8cc0044" providerId="ADAL" clId="{E58E9CF8-9302-4019-B12B-36B39DB7613E}" dt="2021-03-16T12:39:27.990" v="82" actId="1076"/>
          <ac:picMkLst>
            <pc:docMk/>
            <pc:sldMk cId="3218093148" sldId="1242"/>
            <ac:picMk id="6" creationId="{4B10D837-D12F-4B2A-BDF0-594417E5B706}"/>
          </ac:picMkLst>
        </pc:picChg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4092266877" sldId="1243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150032327" sldId="1244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3320219186" sldId="1256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2225440813" sldId="1257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1138194747" sldId="1262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3593765246" sldId="1263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3634495072" sldId="1265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1016906413" sldId="1266"/>
        </pc:sldMkLst>
      </pc:sldChg>
      <pc:sldChg chg="addSp modSp add mod">
        <pc:chgData name="Jakub Hofman" userId="53285062-d52a-4c88-bcdc-d767b8cc0044" providerId="ADAL" clId="{E58E9CF8-9302-4019-B12B-36B39DB7613E}" dt="2021-03-16T12:30:27.926" v="51" actId="1076"/>
        <pc:sldMkLst>
          <pc:docMk/>
          <pc:sldMk cId="3363149351" sldId="1267"/>
        </pc:sldMkLst>
        <pc:picChg chg="add mod">
          <ac:chgData name="Jakub Hofman" userId="53285062-d52a-4c88-bcdc-d767b8cc0044" providerId="ADAL" clId="{E58E9CF8-9302-4019-B12B-36B39DB7613E}" dt="2021-03-16T12:30:27.926" v="51" actId="1076"/>
          <ac:picMkLst>
            <pc:docMk/>
            <pc:sldMk cId="3363149351" sldId="1267"/>
            <ac:picMk id="9" creationId="{32E139CA-D451-4309-AC7E-26349908D1A0}"/>
          </ac:picMkLst>
        </pc:picChg>
        <pc:picChg chg="add mod">
          <ac:chgData name="Jakub Hofman" userId="53285062-d52a-4c88-bcdc-d767b8cc0044" providerId="ADAL" clId="{E58E9CF8-9302-4019-B12B-36B39DB7613E}" dt="2021-03-16T12:30:24.111" v="50" actId="1076"/>
          <ac:picMkLst>
            <pc:docMk/>
            <pc:sldMk cId="3363149351" sldId="1267"/>
            <ac:picMk id="11" creationId="{62FBD493-9497-493D-A748-6E1EA216BA4F}"/>
          </ac:picMkLst>
        </pc:picChg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1083876419" sldId="1268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275471636" sldId="1270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1317710667" sldId="1271"/>
        </pc:sldMkLst>
      </pc:sldChg>
      <pc:sldChg chg="add">
        <pc:chgData name="Jakub Hofman" userId="53285062-d52a-4c88-bcdc-d767b8cc0044" providerId="ADAL" clId="{E58E9CF8-9302-4019-B12B-36B39DB7613E}" dt="2021-03-16T12:27:49.155" v="15"/>
        <pc:sldMkLst>
          <pc:docMk/>
          <pc:sldMk cId="4121183003" sldId="1272"/>
        </pc:sldMkLst>
      </pc:sldChg>
      <pc:sldChg chg="add">
        <pc:chgData name="Jakub Hofman" userId="53285062-d52a-4c88-bcdc-d767b8cc0044" providerId="ADAL" clId="{E58E9CF8-9302-4019-B12B-36B39DB7613E}" dt="2021-03-16T12:33:18.389" v="55"/>
        <pc:sldMkLst>
          <pc:docMk/>
          <pc:sldMk cId="2880741208" sldId="1273"/>
        </pc:sldMkLst>
      </pc:sldChg>
      <pc:sldChg chg="add">
        <pc:chgData name="Jakub Hofman" userId="53285062-d52a-4c88-bcdc-d767b8cc0044" providerId="ADAL" clId="{E58E9CF8-9302-4019-B12B-36B39DB7613E}" dt="2021-03-16T12:33:18.389" v="55"/>
        <pc:sldMkLst>
          <pc:docMk/>
          <pc:sldMk cId="3510142447" sldId="1293"/>
        </pc:sldMkLst>
      </pc:sldChg>
      <pc:sldChg chg="add">
        <pc:chgData name="Jakub Hofman" userId="53285062-d52a-4c88-bcdc-d767b8cc0044" providerId="ADAL" clId="{E58E9CF8-9302-4019-B12B-36B39DB7613E}" dt="2021-03-16T12:33:18.389" v="55"/>
        <pc:sldMkLst>
          <pc:docMk/>
          <pc:sldMk cId="3734895593" sldId="1294"/>
        </pc:sldMkLst>
      </pc:sldChg>
      <pc:sldChg chg="add">
        <pc:chgData name="Jakub Hofman" userId="53285062-d52a-4c88-bcdc-d767b8cc0044" providerId="ADAL" clId="{E58E9CF8-9302-4019-B12B-36B39DB7613E}" dt="2021-03-16T12:33:18.389" v="55"/>
        <pc:sldMkLst>
          <pc:docMk/>
          <pc:sldMk cId="2842389721" sldId="1297"/>
        </pc:sldMkLst>
      </pc:sldChg>
      <pc:sldChg chg="add del">
        <pc:chgData name="Jakub Hofman" userId="53285062-d52a-4c88-bcdc-d767b8cc0044" providerId="ADAL" clId="{E58E9CF8-9302-4019-B12B-36B39DB7613E}" dt="2021-03-16T13:00:24.410" v="84" actId="47"/>
        <pc:sldMkLst>
          <pc:docMk/>
          <pc:sldMk cId="2306717811" sldId="1298"/>
        </pc:sldMkLst>
      </pc:sldChg>
      <pc:sldChg chg="add del">
        <pc:chgData name="Jakub Hofman" userId="53285062-d52a-4c88-bcdc-d767b8cc0044" providerId="ADAL" clId="{E58E9CF8-9302-4019-B12B-36B39DB7613E}" dt="2021-03-16T13:00:25.462" v="85" actId="47"/>
        <pc:sldMkLst>
          <pc:docMk/>
          <pc:sldMk cId="2474608858" sldId="1299"/>
        </pc:sldMkLst>
      </pc:sldChg>
      <pc:sldChg chg="modSp add mod">
        <pc:chgData name="Jakub Hofman" userId="53285062-d52a-4c88-bcdc-d767b8cc0044" providerId="ADAL" clId="{E58E9CF8-9302-4019-B12B-36B39DB7613E}" dt="2021-03-16T13:21:17.214" v="399" actId="20577"/>
        <pc:sldMkLst>
          <pc:docMk/>
          <pc:sldMk cId="540501838" sldId="1300"/>
        </pc:sldMkLst>
        <pc:spChg chg="mod">
          <ac:chgData name="Jakub Hofman" userId="53285062-d52a-4c88-bcdc-d767b8cc0044" providerId="ADAL" clId="{E58E9CF8-9302-4019-B12B-36B39DB7613E}" dt="2021-03-16T13:21:17.214" v="399" actId="20577"/>
          <ac:spMkLst>
            <pc:docMk/>
            <pc:sldMk cId="540501838" sldId="1300"/>
            <ac:spMk id="3" creationId="{00000000-0000-0000-0000-000000000000}"/>
          </ac:spMkLst>
        </pc:spChg>
      </pc:sldChg>
      <pc:sldChg chg="addSp modSp new mod">
        <pc:chgData name="Jakub Hofman" userId="53285062-d52a-4c88-bcdc-d767b8cc0044" providerId="ADAL" clId="{E58E9CF8-9302-4019-B12B-36B39DB7613E}" dt="2021-03-16T13:08:12.647" v="244" actId="6549"/>
        <pc:sldMkLst>
          <pc:docMk/>
          <pc:sldMk cId="3491031615" sldId="1301"/>
        </pc:sldMkLst>
        <pc:spChg chg="mod">
          <ac:chgData name="Jakub Hofman" userId="53285062-d52a-4c88-bcdc-d767b8cc0044" providerId="ADAL" clId="{E58E9CF8-9302-4019-B12B-36B39DB7613E}" dt="2021-03-16T13:07:02.358" v="189" actId="20577"/>
          <ac:spMkLst>
            <pc:docMk/>
            <pc:sldMk cId="3491031615" sldId="1301"/>
            <ac:spMk id="2" creationId="{9DE1F492-4FD1-43D0-A401-C64E36D038D5}"/>
          </ac:spMkLst>
        </pc:spChg>
        <pc:spChg chg="mod">
          <ac:chgData name="Jakub Hofman" userId="53285062-d52a-4c88-bcdc-d767b8cc0044" providerId="ADAL" clId="{E58E9CF8-9302-4019-B12B-36B39DB7613E}" dt="2021-03-16T13:08:12.647" v="244" actId="6549"/>
          <ac:spMkLst>
            <pc:docMk/>
            <pc:sldMk cId="3491031615" sldId="1301"/>
            <ac:spMk id="3" creationId="{B06D6048-4819-42BE-B10C-85F73012BC26}"/>
          </ac:spMkLst>
        </pc:spChg>
        <pc:picChg chg="add mod">
          <ac:chgData name="Jakub Hofman" userId="53285062-d52a-4c88-bcdc-d767b8cc0044" providerId="ADAL" clId="{E58E9CF8-9302-4019-B12B-36B39DB7613E}" dt="2021-03-16T13:07:14.613" v="193" actId="1076"/>
          <ac:picMkLst>
            <pc:docMk/>
            <pc:sldMk cId="3491031615" sldId="1301"/>
            <ac:picMk id="5" creationId="{8B177454-4960-4BEE-8B5F-82C359BDC1EE}"/>
          </ac:picMkLst>
        </pc:picChg>
      </pc:sldChg>
      <pc:sldChg chg="modSp add mod">
        <pc:chgData name="Jakub Hofman" userId="53285062-d52a-4c88-bcdc-d767b8cc0044" providerId="ADAL" clId="{E58E9CF8-9302-4019-B12B-36B39DB7613E}" dt="2021-03-16T13:08:28.708" v="257" actId="6549"/>
        <pc:sldMkLst>
          <pc:docMk/>
          <pc:sldMk cId="1290433281" sldId="1302"/>
        </pc:sldMkLst>
        <pc:spChg chg="mod">
          <ac:chgData name="Jakub Hofman" userId="53285062-d52a-4c88-bcdc-d767b8cc0044" providerId="ADAL" clId="{E58E9CF8-9302-4019-B12B-36B39DB7613E}" dt="2021-03-16T13:08:28.708" v="257" actId="6549"/>
          <ac:spMkLst>
            <pc:docMk/>
            <pc:sldMk cId="1290433281" sldId="1302"/>
            <ac:spMk id="2" creationId="{9DE1F492-4FD1-43D0-A401-C64E36D038D5}"/>
          </ac:spMkLst>
        </pc:spChg>
      </pc:sldChg>
      <pc:sldChg chg="addSp modSp new mod">
        <pc:chgData name="Jakub Hofman" userId="53285062-d52a-4c88-bcdc-d767b8cc0044" providerId="ADAL" clId="{E58E9CF8-9302-4019-B12B-36B39DB7613E}" dt="2021-03-16T13:12:17.364" v="370" actId="1076"/>
        <pc:sldMkLst>
          <pc:docMk/>
          <pc:sldMk cId="2192259385" sldId="1303"/>
        </pc:sldMkLst>
        <pc:spChg chg="mod">
          <ac:chgData name="Jakub Hofman" userId="53285062-d52a-4c88-bcdc-d767b8cc0044" providerId="ADAL" clId="{E58E9CF8-9302-4019-B12B-36B39DB7613E}" dt="2021-03-16T13:11:09.335" v="353" actId="20577"/>
          <ac:spMkLst>
            <pc:docMk/>
            <pc:sldMk cId="2192259385" sldId="1303"/>
            <ac:spMk id="2" creationId="{866FB272-D91B-4014-9E72-FC4556E144D9}"/>
          </ac:spMkLst>
        </pc:spChg>
        <pc:spChg chg="mod">
          <ac:chgData name="Jakub Hofman" userId="53285062-d52a-4c88-bcdc-d767b8cc0044" providerId="ADAL" clId="{E58E9CF8-9302-4019-B12B-36B39DB7613E}" dt="2021-03-16T13:09:00.670" v="260" actId="20577"/>
          <ac:spMkLst>
            <pc:docMk/>
            <pc:sldMk cId="2192259385" sldId="1303"/>
            <ac:spMk id="3" creationId="{41449D3F-C228-4361-88B3-84174622F965}"/>
          </ac:spMkLst>
        </pc:spChg>
        <pc:picChg chg="add mod">
          <ac:chgData name="Jakub Hofman" userId="53285062-d52a-4c88-bcdc-d767b8cc0044" providerId="ADAL" clId="{E58E9CF8-9302-4019-B12B-36B39DB7613E}" dt="2021-03-16T13:12:17.364" v="370" actId="1076"/>
          <ac:picMkLst>
            <pc:docMk/>
            <pc:sldMk cId="2192259385" sldId="1303"/>
            <ac:picMk id="1026" creationId="{069858BF-35F0-40D1-B5B9-26BE979F108D}"/>
          </ac:picMkLst>
        </pc:picChg>
      </pc:sldChg>
      <pc:sldChg chg="add">
        <pc:chgData name="Jakub Hofman" userId="53285062-d52a-4c88-bcdc-d767b8cc0044" providerId="ADAL" clId="{E58E9CF8-9302-4019-B12B-36B39DB7613E}" dt="2021-03-16T13:12:23.042" v="371"/>
        <pc:sldMkLst>
          <pc:docMk/>
          <pc:sldMk cId="4162525448" sldId="1304"/>
        </pc:sldMkLst>
      </pc:sldChg>
      <pc:sldMasterChg chg="delSldLayout">
        <pc:chgData name="Jakub Hofman" userId="53285062-d52a-4c88-bcdc-d767b8cc0044" providerId="ADAL" clId="{E58E9CF8-9302-4019-B12B-36B39DB7613E}" dt="2021-03-16T13:00:54.311" v="101" actId="2696"/>
        <pc:sldMasterMkLst>
          <pc:docMk/>
          <pc:sldMasterMk cId="0" sldId="2147483657"/>
        </pc:sldMasterMkLst>
        <pc:sldLayoutChg chg="del">
          <pc:chgData name="Jakub Hofman" userId="53285062-d52a-4c88-bcdc-d767b8cc0044" providerId="ADAL" clId="{E58E9CF8-9302-4019-B12B-36B39DB7613E}" dt="2021-03-16T13:00:54.311" v="101" actId="2696"/>
          <pc:sldLayoutMkLst>
            <pc:docMk/>
            <pc:sldMasterMk cId="0" sldId="2147483657"/>
            <pc:sldLayoutMk cId="897541740" sldId="2147483699"/>
          </pc:sldLayoutMkLst>
        </pc:sldLayoutChg>
      </pc:sldMasterChg>
    </pc:docChg>
  </pc:docChgLst>
  <pc:docChgLst>
    <pc:chgData name="Jakub Hofman" userId="53285062-d52a-4c88-bcdc-d767b8cc0044" providerId="ADAL" clId="{0FF7BF8B-1FDB-459B-87D8-365C5288169E}"/>
    <pc:docChg chg="undo custSel addSld delSld modSld">
      <pc:chgData name="Jakub Hofman" userId="53285062-d52a-4c88-bcdc-d767b8cc0044" providerId="ADAL" clId="{0FF7BF8B-1FDB-459B-87D8-365C5288169E}" dt="2021-03-16T15:47:54.001" v="471" actId="1076"/>
      <pc:docMkLst>
        <pc:docMk/>
      </pc:docMkLst>
      <pc:sldChg chg="addSp delSp modSp mod modClrScheme modAnim chgLayout">
        <pc:chgData name="Jakub Hofman" userId="53285062-d52a-4c88-bcdc-d767b8cc0044" providerId="ADAL" clId="{0FF7BF8B-1FDB-459B-87D8-365C5288169E}" dt="2021-03-16T14:04:44.317" v="465" actId="14100"/>
        <pc:sldMkLst>
          <pc:docMk/>
          <pc:sldMk cId="2708251097" sldId="689"/>
        </pc:sldMkLst>
        <pc:spChg chg="add mod ord">
          <ac:chgData name="Jakub Hofman" userId="53285062-d52a-4c88-bcdc-d767b8cc0044" providerId="ADAL" clId="{0FF7BF8B-1FDB-459B-87D8-365C5288169E}" dt="2021-03-16T13:59:17.342" v="356" actId="700"/>
          <ac:spMkLst>
            <pc:docMk/>
            <pc:sldMk cId="2708251097" sldId="689"/>
            <ac:spMk id="2" creationId="{D824AD6B-ADD6-4B33-AE9A-41C1064AAEA5}"/>
          </ac:spMkLst>
        </pc:spChg>
        <pc:spChg chg="add del mod ord">
          <ac:chgData name="Jakub Hofman" userId="53285062-d52a-4c88-bcdc-d767b8cc0044" providerId="ADAL" clId="{0FF7BF8B-1FDB-459B-87D8-365C5288169E}" dt="2021-03-16T14:03:22.692" v="453" actId="404"/>
          <ac:spMkLst>
            <pc:docMk/>
            <pc:sldMk cId="2708251097" sldId="689"/>
            <ac:spMk id="3" creationId="{76192325-32D7-41AB-B8B9-5166A6F256A4}"/>
          </ac:spMkLst>
        </pc:spChg>
        <pc:picChg chg="add mod ord">
          <ac:chgData name="Jakub Hofman" userId="53285062-d52a-4c88-bcdc-d767b8cc0044" providerId="ADAL" clId="{0FF7BF8B-1FDB-459B-87D8-365C5288169E}" dt="2021-03-16T13:59:19.250" v="359"/>
          <ac:picMkLst>
            <pc:docMk/>
            <pc:sldMk cId="2708251097" sldId="689"/>
            <ac:picMk id="4" creationId="{F68B08F3-0014-458C-AB62-E63011ECD5D3}"/>
          </ac:picMkLst>
        </pc:picChg>
        <pc:picChg chg="add mod">
          <ac:chgData name="Jakub Hofman" userId="53285062-d52a-4c88-bcdc-d767b8cc0044" providerId="ADAL" clId="{0FF7BF8B-1FDB-459B-87D8-365C5288169E}" dt="2021-03-16T14:04:00.012" v="461" actId="1076"/>
          <ac:picMkLst>
            <pc:docMk/>
            <pc:sldMk cId="2708251097" sldId="689"/>
            <ac:picMk id="5" creationId="{027C1716-9225-4005-B211-CCCF72045070}"/>
          </ac:picMkLst>
        </pc:picChg>
        <pc:picChg chg="add mod">
          <ac:chgData name="Jakub Hofman" userId="53285062-d52a-4c88-bcdc-d767b8cc0044" providerId="ADAL" clId="{0FF7BF8B-1FDB-459B-87D8-365C5288169E}" dt="2021-03-16T14:04:44.317" v="465" actId="14100"/>
          <ac:picMkLst>
            <pc:docMk/>
            <pc:sldMk cId="2708251097" sldId="689"/>
            <ac:picMk id="6" creationId="{A44190AA-DB17-4C87-93CD-5B2797EA4A6C}"/>
          </ac:picMkLst>
        </pc:picChg>
        <pc:picChg chg="mod">
          <ac:chgData name="Jakub Hofman" userId="53285062-d52a-4c88-bcdc-d767b8cc0044" providerId="ADAL" clId="{0FF7BF8B-1FDB-459B-87D8-365C5288169E}" dt="2021-03-16T14:04:03.940" v="462" actId="14100"/>
          <ac:picMkLst>
            <pc:docMk/>
            <pc:sldMk cId="2708251097" sldId="689"/>
            <ac:picMk id="107522" creationId="{00000000-0000-0000-0000-000000000000}"/>
          </ac:picMkLst>
        </pc:picChg>
      </pc:sldChg>
      <pc:sldChg chg="del">
        <pc:chgData name="Jakub Hofman" userId="53285062-d52a-4c88-bcdc-d767b8cc0044" providerId="ADAL" clId="{0FF7BF8B-1FDB-459B-87D8-365C5288169E}" dt="2021-03-16T14:00:51.710" v="411" actId="47"/>
        <pc:sldMkLst>
          <pc:docMk/>
          <pc:sldMk cId="825984250" sldId="690"/>
        </pc:sldMkLst>
      </pc:sldChg>
      <pc:sldChg chg="del">
        <pc:chgData name="Jakub Hofman" userId="53285062-d52a-4c88-bcdc-d767b8cc0044" providerId="ADAL" clId="{0FF7BF8B-1FDB-459B-87D8-365C5288169E}" dt="2021-03-16T14:01:30.311" v="417" actId="47"/>
        <pc:sldMkLst>
          <pc:docMk/>
          <pc:sldMk cId="3182033940" sldId="691"/>
        </pc:sldMkLst>
      </pc:sldChg>
      <pc:sldChg chg="del">
        <pc:chgData name="Jakub Hofman" userId="53285062-d52a-4c88-bcdc-d767b8cc0044" providerId="ADAL" clId="{0FF7BF8B-1FDB-459B-87D8-365C5288169E}" dt="2021-03-16T14:01:33.381" v="418" actId="47"/>
        <pc:sldMkLst>
          <pc:docMk/>
          <pc:sldMk cId="161685706" sldId="692"/>
        </pc:sldMkLst>
      </pc:sldChg>
      <pc:sldChg chg="del">
        <pc:chgData name="Jakub Hofman" userId="53285062-d52a-4c88-bcdc-d767b8cc0044" providerId="ADAL" clId="{0FF7BF8B-1FDB-459B-87D8-365C5288169E}" dt="2021-03-16T14:01:34.048" v="419" actId="47"/>
        <pc:sldMkLst>
          <pc:docMk/>
          <pc:sldMk cId="1672143020" sldId="693"/>
        </pc:sldMkLst>
      </pc:sldChg>
      <pc:sldChg chg="del">
        <pc:chgData name="Jakub Hofman" userId="53285062-d52a-4c88-bcdc-d767b8cc0044" providerId="ADAL" clId="{0FF7BF8B-1FDB-459B-87D8-365C5288169E}" dt="2021-03-16T14:01:35.056" v="420" actId="47"/>
        <pc:sldMkLst>
          <pc:docMk/>
          <pc:sldMk cId="3808095244" sldId="694"/>
        </pc:sldMkLst>
      </pc:sldChg>
      <pc:sldChg chg="del">
        <pc:chgData name="Jakub Hofman" userId="53285062-d52a-4c88-bcdc-d767b8cc0044" providerId="ADAL" clId="{0FF7BF8B-1FDB-459B-87D8-365C5288169E}" dt="2021-03-16T14:01:35.672" v="421" actId="47"/>
        <pc:sldMkLst>
          <pc:docMk/>
          <pc:sldMk cId="2774198661" sldId="695"/>
        </pc:sldMkLst>
      </pc:sldChg>
      <pc:sldChg chg="del">
        <pc:chgData name="Jakub Hofman" userId="53285062-d52a-4c88-bcdc-d767b8cc0044" providerId="ADAL" clId="{0FF7BF8B-1FDB-459B-87D8-365C5288169E}" dt="2021-03-16T14:01:36.199" v="422" actId="47"/>
        <pc:sldMkLst>
          <pc:docMk/>
          <pc:sldMk cId="289588672" sldId="696"/>
        </pc:sldMkLst>
      </pc:sldChg>
      <pc:sldChg chg="del">
        <pc:chgData name="Jakub Hofman" userId="53285062-d52a-4c88-bcdc-d767b8cc0044" providerId="ADAL" clId="{0FF7BF8B-1FDB-459B-87D8-365C5288169E}" dt="2021-03-16T14:01:36.647" v="423" actId="47"/>
        <pc:sldMkLst>
          <pc:docMk/>
          <pc:sldMk cId="1000303974" sldId="697"/>
        </pc:sldMkLst>
      </pc:sldChg>
      <pc:sldChg chg="del">
        <pc:chgData name="Jakub Hofman" userId="53285062-d52a-4c88-bcdc-d767b8cc0044" providerId="ADAL" clId="{0FF7BF8B-1FDB-459B-87D8-365C5288169E}" dt="2021-03-16T14:01:37.131" v="424" actId="47"/>
        <pc:sldMkLst>
          <pc:docMk/>
          <pc:sldMk cId="604513631" sldId="698"/>
        </pc:sldMkLst>
      </pc:sldChg>
      <pc:sldChg chg="del">
        <pc:chgData name="Jakub Hofman" userId="53285062-d52a-4c88-bcdc-d767b8cc0044" providerId="ADAL" clId="{0FF7BF8B-1FDB-459B-87D8-365C5288169E}" dt="2021-03-16T14:01:37.567" v="425" actId="47"/>
        <pc:sldMkLst>
          <pc:docMk/>
          <pc:sldMk cId="353568854" sldId="699"/>
        </pc:sldMkLst>
      </pc:sldChg>
      <pc:sldChg chg="del">
        <pc:chgData name="Jakub Hofman" userId="53285062-d52a-4c88-bcdc-d767b8cc0044" providerId="ADAL" clId="{0FF7BF8B-1FDB-459B-87D8-365C5288169E}" dt="2021-03-16T14:01:38.101" v="426" actId="47"/>
        <pc:sldMkLst>
          <pc:docMk/>
          <pc:sldMk cId="1989251974" sldId="700"/>
        </pc:sldMkLst>
      </pc:sldChg>
      <pc:sldChg chg="del">
        <pc:chgData name="Jakub Hofman" userId="53285062-d52a-4c88-bcdc-d767b8cc0044" providerId="ADAL" clId="{0FF7BF8B-1FDB-459B-87D8-365C5288169E}" dt="2021-03-16T14:01:38.706" v="427" actId="47"/>
        <pc:sldMkLst>
          <pc:docMk/>
          <pc:sldMk cId="1206148899" sldId="701"/>
        </pc:sldMkLst>
      </pc:sldChg>
      <pc:sldChg chg="del">
        <pc:chgData name="Jakub Hofman" userId="53285062-d52a-4c88-bcdc-d767b8cc0044" providerId="ADAL" clId="{0FF7BF8B-1FDB-459B-87D8-365C5288169E}" dt="2021-03-16T14:01:39.279" v="428" actId="47"/>
        <pc:sldMkLst>
          <pc:docMk/>
          <pc:sldMk cId="75668846" sldId="702"/>
        </pc:sldMkLst>
      </pc:sldChg>
      <pc:sldChg chg="del">
        <pc:chgData name="Jakub Hofman" userId="53285062-d52a-4c88-bcdc-d767b8cc0044" providerId="ADAL" clId="{0FF7BF8B-1FDB-459B-87D8-365C5288169E}" dt="2021-03-16T14:01:39.895" v="429" actId="47"/>
        <pc:sldMkLst>
          <pc:docMk/>
          <pc:sldMk cId="3439692533" sldId="703"/>
        </pc:sldMkLst>
      </pc:sldChg>
      <pc:sldChg chg="del">
        <pc:chgData name="Jakub Hofman" userId="53285062-d52a-4c88-bcdc-d767b8cc0044" providerId="ADAL" clId="{0FF7BF8B-1FDB-459B-87D8-365C5288169E}" dt="2021-03-16T14:01:40.463" v="430" actId="47"/>
        <pc:sldMkLst>
          <pc:docMk/>
          <pc:sldMk cId="2416504606" sldId="704"/>
        </pc:sldMkLst>
      </pc:sldChg>
      <pc:sldChg chg="del">
        <pc:chgData name="Jakub Hofman" userId="53285062-d52a-4c88-bcdc-d767b8cc0044" providerId="ADAL" clId="{0FF7BF8B-1FDB-459B-87D8-365C5288169E}" dt="2021-03-16T14:01:41.128" v="431" actId="47"/>
        <pc:sldMkLst>
          <pc:docMk/>
          <pc:sldMk cId="289430794" sldId="705"/>
        </pc:sldMkLst>
      </pc:sldChg>
      <pc:sldChg chg="del">
        <pc:chgData name="Jakub Hofman" userId="53285062-d52a-4c88-bcdc-d767b8cc0044" providerId="ADAL" clId="{0FF7BF8B-1FDB-459B-87D8-365C5288169E}" dt="2021-03-16T14:01:41.776" v="432" actId="47"/>
        <pc:sldMkLst>
          <pc:docMk/>
          <pc:sldMk cId="2359721931" sldId="706"/>
        </pc:sldMkLst>
      </pc:sldChg>
      <pc:sldChg chg="del">
        <pc:chgData name="Jakub Hofman" userId="53285062-d52a-4c88-bcdc-d767b8cc0044" providerId="ADAL" clId="{0FF7BF8B-1FDB-459B-87D8-365C5288169E}" dt="2021-03-16T14:01:42.422" v="433" actId="47"/>
        <pc:sldMkLst>
          <pc:docMk/>
          <pc:sldMk cId="1280678891" sldId="707"/>
        </pc:sldMkLst>
      </pc:sldChg>
      <pc:sldChg chg="del">
        <pc:chgData name="Jakub Hofman" userId="53285062-d52a-4c88-bcdc-d767b8cc0044" providerId="ADAL" clId="{0FF7BF8B-1FDB-459B-87D8-365C5288169E}" dt="2021-03-16T14:01:43.415" v="434" actId="47"/>
        <pc:sldMkLst>
          <pc:docMk/>
          <pc:sldMk cId="4250532996" sldId="708"/>
        </pc:sldMkLst>
      </pc:sldChg>
      <pc:sldChg chg="del">
        <pc:chgData name="Jakub Hofman" userId="53285062-d52a-4c88-bcdc-d767b8cc0044" providerId="ADAL" clId="{0FF7BF8B-1FDB-459B-87D8-365C5288169E}" dt="2021-03-16T14:01:44.168" v="435" actId="47"/>
        <pc:sldMkLst>
          <pc:docMk/>
          <pc:sldMk cId="724967177" sldId="709"/>
        </pc:sldMkLst>
      </pc:sldChg>
      <pc:sldChg chg="del">
        <pc:chgData name="Jakub Hofman" userId="53285062-d52a-4c88-bcdc-d767b8cc0044" providerId="ADAL" clId="{0FF7BF8B-1FDB-459B-87D8-365C5288169E}" dt="2021-03-16T14:01:44.892" v="436" actId="47"/>
        <pc:sldMkLst>
          <pc:docMk/>
          <pc:sldMk cId="2927225688" sldId="710"/>
        </pc:sldMkLst>
      </pc:sldChg>
      <pc:sldChg chg="del">
        <pc:chgData name="Jakub Hofman" userId="53285062-d52a-4c88-bcdc-d767b8cc0044" providerId="ADAL" clId="{0FF7BF8B-1FDB-459B-87D8-365C5288169E}" dt="2021-03-16T14:01:45.608" v="437" actId="47"/>
        <pc:sldMkLst>
          <pc:docMk/>
          <pc:sldMk cId="1699500153" sldId="711"/>
        </pc:sldMkLst>
      </pc:sldChg>
      <pc:sldChg chg="delSp del mod">
        <pc:chgData name="Jakub Hofman" userId="53285062-d52a-4c88-bcdc-d767b8cc0044" providerId="ADAL" clId="{0FF7BF8B-1FDB-459B-87D8-365C5288169E}" dt="2021-03-16T14:02:55.629" v="449" actId="47"/>
        <pc:sldMkLst>
          <pc:docMk/>
          <pc:sldMk cId="1557032796" sldId="712"/>
        </pc:sldMkLst>
        <pc:graphicFrameChg chg="del">
          <ac:chgData name="Jakub Hofman" userId="53285062-d52a-4c88-bcdc-d767b8cc0044" providerId="ADAL" clId="{0FF7BF8B-1FDB-459B-87D8-365C5288169E}" dt="2021-03-16T14:02:26.799" v="443" actId="21"/>
          <ac:graphicFrameMkLst>
            <pc:docMk/>
            <pc:sldMk cId="1557032796" sldId="712"/>
            <ac:graphicFrameMk id="131076" creationId="{00000000-0000-0000-0000-000000000000}"/>
          </ac:graphicFrameMkLst>
        </pc:graphicFrameChg>
      </pc:sldChg>
      <pc:sldChg chg="addSp delSp modSp mod">
        <pc:chgData name="Jakub Hofman" userId="53285062-d52a-4c88-bcdc-d767b8cc0044" providerId="ADAL" clId="{0FF7BF8B-1FDB-459B-87D8-365C5288169E}" dt="2021-03-16T13:50:07.708" v="319" actId="478"/>
        <pc:sldMkLst>
          <pc:docMk/>
          <pc:sldMk cId="1756285540" sldId="857"/>
        </pc:sldMkLst>
        <pc:picChg chg="add del mod">
          <ac:chgData name="Jakub Hofman" userId="53285062-d52a-4c88-bcdc-d767b8cc0044" providerId="ADAL" clId="{0FF7BF8B-1FDB-459B-87D8-365C5288169E}" dt="2021-03-16T13:50:07.708" v="319" actId="478"/>
          <ac:picMkLst>
            <pc:docMk/>
            <pc:sldMk cId="1756285540" sldId="857"/>
            <ac:picMk id="9" creationId="{B518AB09-4BB1-4D1D-9D0A-2C067B68F618}"/>
          </ac:picMkLst>
        </pc:picChg>
      </pc:sldChg>
      <pc:sldChg chg="delSp del">
        <pc:chgData name="Jakub Hofman" userId="53285062-d52a-4c88-bcdc-d767b8cc0044" providerId="ADAL" clId="{0FF7BF8B-1FDB-459B-87D8-365C5288169E}" dt="2021-03-16T13:23:54.075" v="9" actId="47"/>
        <pc:sldMkLst>
          <pc:docMk/>
          <pc:sldMk cId="417643853" sldId="923"/>
        </pc:sldMkLst>
        <pc:picChg chg="del">
          <ac:chgData name="Jakub Hofman" userId="53285062-d52a-4c88-bcdc-d767b8cc0044" providerId="ADAL" clId="{0FF7BF8B-1FDB-459B-87D8-365C5288169E}" dt="2021-03-16T13:23:23.249" v="1" actId="21"/>
          <ac:picMkLst>
            <pc:docMk/>
            <pc:sldMk cId="417643853" sldId="923"/>
            <ac:picMk id="144388" creationId="{00000000-0000-0000-0000-000000000000}"/>
          </ac:picMkLst>
        </pc:picChg>
      </pc:sldChg>
      <pc:sldChg chg="del">
        <pc:chgData name="Jakub Hofman" userId="53285062-d52a-4c88-bcdc-d767b8cc0044" providerId="ADAL" clId="{0FF7BF8B-1FDB-459B-87D8-365C5288169E}" dt="2021-03-16T13:23:55.286" v="10" actId="47"/>
        <pc:sldMkLst>
          <pc:docMk/>
          <pc:sldMk cId="4140703498" sldId="924"/>
        </pc:sldMkLst>
      </pc:sldChg>
      <pc:sldChg chg="delSp del">
        <pc:chgData name="Jakub Hofman" userId="53285062-d52a-4c88-bcdc-d767b8cc0044" providerId="ADAL" clId="{0FF7BF8B-1FDB-459B-87D8-365C5288169E}" dt="2021-03-16T13:24:27.648" v="38" actId="47"/>
        <pc:sldMkLst>
          <pc:docMk/>
          <pc:sldMk cId="495509585" sldId="925"/>
        </pc:sldMkLst>
        <pc:picChg chg="del">
          <ac:chgData name="Jakub Hofman" userId="53285062-d52a-4c88-bcdc-d767b8cc0044" providerId="ADAL" clId="{0FF7BF8B-1FDB-459B-87D8-365C5288169E}" dt="2021-03-16T13:24:15.424" v="33" actId="21"/>
          <ac:picMkLst>
            <pc:docMk/>
            <pc:sldMk cId="495509585" sldId="925"/>
            <ac:picMk id="146435" creationId="{00000000-0000-0000-0000-000000000000}"/>
          </ac:picMkLst>
        </pc:picChg>
      </pc:sldChg>
      <pc:sldChg chg="modSp del mod">
        <pc:chgData name="Jakub Hofman" userId="53285062-d52a-4c88-bcdc-d767b8cc0044" providerId="ADAL" clId="{0FF7BF8B-1FDB-459B-87D8-365C5288169E}" dt="2021-03-16T13:24:51.270" v="45" actId="47"/>
        <pc:sldMkLst>
          <pc:docMk/>
          <pc:sldMk cId="3831667343" sldId="926"/>
        </pc:sldMkLst>
        <pc:spChg chg="mod">
          <ac:chgData name="Jakub Hofman" userId="53285062-d52a-4c88-bcdc-d767b8cc0044" providerId="ADAL" clId="{0FF7BF8B-1FDB-459B-87D8-365C5288169E}" dt="2021-03-16T13:24:31.190" v="39" actId="21"/>
          <ac:spMkLst>
            <pc:docMk/>
            <pc:sldMk cId="3831667343" sldId="926"/>
            <ac:spMk id="147459" creationId="{00000000-0000-0000-0000-000000000000}"/>
          </ac:spMkLst>
        </pc:spChg>
      </pc:sldChg>
      <pc:sldChg chg="delSp del">
        <pc:chgData name="Jakub Hofman" userId="53285062-d52a-4c88-bcdc-d767b8cc0044" providerId="ADAL" clId="{0FF7BF8B-1FDB-459B-87D8-365C5288169E}" dt="2021-03-16T13:25:38.271" v="94" actId="47"/>
        <pc:sldMkLst>
          <pc:docMk/>
          <pc:sldMk cId="3254417549" sldId="927"/>
        </pc:sldMkLst>
        <pc:picChg chg="del">
          <ac:chgData name="Jakub Hofman" userId="53285062-d52a-4c88-bcdc-d767b8cc0044" providerId="ADAL" clId="{0FF7BF8B-1FDB-459B-87D8-365C5288169E}" dt="2021-03-16T13:25:17.591" v="87" actId="21"/>
          <ac:picMkLst>
            <pc:docMk/>
            <pc:sldMk cId="3254417549" sldId="927"/>
            <ac:picMk id="148483" creationId="{00000000-0000-0000-0000-000000000000}"/>
          </ac:picMkLst>
        </pc:picChg>
        <pc:picChg chg="del">
          <ac:chgData name="Jakub Hofman" userId="53285062-d52a-4c88-bcdc-d767b8cc0044" providerId="ADAL" clId="{0FF7BF8B-1FDB-459B-87D8-365C5288169E}" dt="2021-03-16T13:25:17.591" v="87" actId="21"/>
          <ac:picMkLst>
            <pc:docMk/>
            <pc:sldMk cId="3254417549" sldId="927"/>
            <ac:picMk id="148484" creationId="{00000000-0000-0000-0000-000000000000}"/>
          </ac:picMkLst>
        </pc:picChg>
      </pc:sldChg>
      <pc:sldChg chg="del">
        <pc:chgData name="Jakub Hofman" userId="53285062-d52a-4c88-bcdc-d767b8cc0044" providerId="ADAL" clId="{0FF7BF8B-1FDB-459B-87D8-365C5288169E}" dt="2021-03-16T13:25:53.149" v="98" actId="47"/>
        <pc:sldMkLst>
          <pc:docMk/>
          <pc:sldMk cId="2583322569" sldId="928"/>
        </pc:sldMkLst>
      </pc:sldChg>
      <pc:sldChg chg="delSp del">
        <pc:chgData name="Jakub Hofman" userId="53285062-d52a-4c88-bcdc-d767b8cc0044" providerId="ADAL" clId="{0FF7BF8B-1FDB-459B-87D8-365C5288169E}" dt="2021-03-16T13:26:40.171" v="118" actId="47"/>
        <pc:sldMkLst>
          <pc:docMk/>
          <pc:sldMk cId="222959782" sldId="929"/>
        </pc:sldMkLst>
        <pc:picChg chg="del">
          <ac:chgData name="Jakub Hofman" userId="53285062-d52a-4c88-bcdc-d767b8cc0044" providerId="ADAL" clId="{0FF7BF8B-1FDB-459B-87D8-365C5288169E}" dt="2021-03-16T13:26:07.663" v="106" actId="21"/>
          <ac:picMkLst>
            <pc:docMk/>
            <pc:sldMk cId="222959782" sldId="929"/>
            <ac:picMk id="150531" creationId="{00000000-0000-0000-0000-000000000000}"/>
          </ac:picMkLst>
        </pc:picChg>
      </pc:sldChg>
      <pc:sldChg chg="modSp del mod">
        <pc:chgData name="Jakub Hofman" userId="53285062-d52a-4c88-bcdc-d767b8cc0044" providerId="ADAL" clId="{0FF7BF8B-1FDB-459B-87D8-365C5288169E}" dt="2021-03-16T13:26:41.237" v="119" actId="47"/>
        <pc:sldMkLst>
          <pc:docMk/>
          <pc:sldMk cId="2580795645" sldId="930"/>
        </pc:sldMkLst>
        <pc:spChg chg="mod">
          <ac:chgData name="Jakub Hofman" userId="53285062-d52a-4c88-bcdc-d767b8cc0044" providerId="ADAL" clId="{0FF7BF8B-1FDB-459B-87D8-365C5288169E}" dt="2021-03-16T13:26:21.614" v="110" actId="21"/>
          <ac:spMkLst>
            <pc:docMk/>
            <pc:sldMk cId="2580795645" sldId="930"/>
            <ac:spMk id="151555" creationId="{00000000-0000-0000-0000-000000000000}"/>
          </ac:spMkLst>
        </pc:spChg>
      </pc:sldChg>
      <pc:sldChg chg="delSp del">
        <pc:chgData name="Jakub Hofman" userId="53285062-d52a-4c88-bcdc-d767b8cc0044" providerId="ADAL" clId="{0FF7BF8B-1FDB-459B-87D8-365C5288169E}" dt="2021-03-16T13:27:18.134" v="135" actId="47"/>
        <pc:sldMkLst>
          <pc:docMk/>
          <pc:sldMk cId="487457537" sldId="931"/>
        </pc:sldMkLst>
        <pc:picChg chg="del">
          <ac:chgData name="Jakub Hofman" userId="53285062-d52a-4c88-bcdc-d767b8cc0044" providerId="ADAL" clId="{0FF7BF8B-1FDB-459B-87D8-365C5288169E}" dt="2021-03-16T13:27:09.265" v="131" actId="21"/>
          <ac:picMkLst>
            <pc:docMk/>
            <pc:sldMk cId="487457537" sldId="931"/>
            <ac:picMk id="152579" creationId="{00000000-0000-0000-0000-000000000000}"/>
          </ac:picMkLst>
        </pc:picChg>
      </pc:sldChg>
      <pc:sldChg chg="del">
        <pc:chgData name="Jakub Hofman" userId="53285062-d52a-4c88-bcdc-d767b8cc0044" providerId="ADAL" clId="{0FF7BF8B-1FDB-459B-87D8-365C5288169E}" dt="2021-03-16T13:27:18.839" v="136" actId="47"/>
        <pc:sldMkLst>
          <pc:docMk/>
          <pc:sldMk cId="3448751154" sldId="932"/>
        </pc:sldMkLst>
      </pc:sldChg>
      <pc:sldChg chg="del">
        <pc:chgData name="Jakub Hofman" userId="53285062-d52a-4c88-bcdc-d767b8cc0044" providerId="ADAL" clId="{0FF7BF8B-1FDB-459B-87D8-365C5288169E}" dt="2021-03-16T13:43:34.172" v="260" actId="47"/>
        <pc:sldMkLst>
          <pc:docMk/>
          <pc:sldMk cId="2499836477" sldId="933"/>
        </pc:sldMkLst>
      </pc:sldChg>
      <pc:sldChg chg="del">
        <pc:chgData name="Jakub Hofman" userId="53285062-d52a-4c88-bcdc-d767b8cc0044" providerId="ADAL" clId="{0FF7BF8B-1FDB-459B-87D8-365C5288169E}" dt="2021-03-16T13:43:38.390" v="261" actId="47"/>
        <pc:sldMkLst>
          <pc:docMk/>
          <pc:sldMk cId="2203284497" sldId="934"/>
        </pc:sldMkLst>
      </pc:sldChg>
      <pc:sldChg chg="delSp del">
        <pc:chgData name="Jakub Hofman" userId="53285062-d52a-4c88-bcdc-d767b8cc0044" providerId="ADAL" clId="{0FF7BF8B-1FDB-459B-87D8-365C5288169E}" dt="2021-03-16T13:44:23.053" v="295" actId="47"/>
        <pc:sldMkLst>
          <pc:docMk/>
          <pc:sldMk cId="27743506" sldId="935"/>
        </pc:sldMkLst>
        <pc:picChg chg="del">
          <ac:chgData name="Jakub Hofman" userId="53285062-d52a-4c88-bcdc-d767b8cc0044" providerId="ADAL" clId="{0FF7BF8B-1FDB-459B-87D8-365C5288169E}" dt="2021-03-16T13:43:57.711" v="284" actId="21"/>
          <ac:picMkLst>
            <pc:docMk/>
            <pc:sldMk cId="27743506" sldId="935"/>
            <ac:picMk id="156675" creationId="{00000000-0000-0000-0000-000000000000}"/>
          </ac:picMkLst>
        </pc:picChg>
      </pc:sldChg>
      <pc:sldChg chg="modSp del mod">
        <pc:chgData name="Jakub Hofman" userId="53285062-d52a-4c88-bcdc-d767b8cc0044" providerId="ADAL" clId="{0FF7BF8B-1FDB-459B-87D8-365C5288169E}" dt="2021-03-16T13:44:24.197" v="296" actId="47"/>
        <pc:sldMkLst>
          <pc:docMk/>
          <pc:sldMk cId="4200394254" sldId="936"/>
        </pc:sldMkLst>
        <pc:spChg chg="mod">
          <ac:chgData name="Jakub Hofman" userId="53285062-d52a-4c88-bcdc-d767b8cc0044" providerId="ADAL" clId="{0FF7BF8B-1FDB-459B-87D8-365C5288169E}" dt="2021-03-16T13:44:07.845" v="288" actId="21"/>
          <ac:spMkLst>
            <pc:docMk/>
            <pc:sldMk cId="4200394254" sldId="936"/>
            <ac:spMk id="157699" creationId="{00000000-0000-0000-0000-000000000000}"/>
          </ac:spMkLst>
        </pc:spChg>
      </pc:sldChg>
      <pc:sldChg chg="addSp delSp modSp mod">
        <pc:chgData name="Jakub Hofman" userId="53285062-d52a-4c88-bcdc-d767b8cc0044" providerId="ADAL" clId="{0FF7BF8B-1FDB-459B-87D8-365C5288169E}" dt="2021-03-16T13:36:55.189" v="196" actId="1440"/>
        <pc:sldMkLst>
          <pc:docMk/>
          <pc:sldMk cId="3491031615" sldId="1301"/>
        </pc:sldMkLst>
        <pc:picChg chg="mod">
          <ac:chgData name="Jakub Hofman" userId="53285062-d52a-4c88-bcdc-d767b8cc0044" providerId="ADAL" clId="{0FF7BF8B-1FDB-459B-87D8-365C5288169E}" dt="2021-03-16T13:36:06.094" v="189" actId="1440"/>
          <ac:picMkLst>
            <pc:docMk/>
            <pc:sldMk cId="3491031615" sldId="1301"/>
            <ac:picMk id="5" creationId="{8B177454-4960-4BEE-8B5F-82C359BDC1EE}"/>
          </ac:picMkLst>
        </pc:picChg>
        <pc:picChg chg="add del mod">
          <ac:chgData name="Jakub Hofman" userId="53285062-d52a-4c88-bcdc-d767b8cc0044" providerId="ADAL" clId="{0FF7BF8B-1FDB-459B-87D8-365C5288169E}" dt="2021-03-16T13:35:38.085" v="181" actId="478"/>
          <ac:picMkLst>
            <pc:docMk/>
            <pc:sldMk cId="3491031615" sldId="1301"/>
            <ac:picMk id="7" creationId="{720803EF-FB3F-41F2-BAB9-333590F436F1}"/>
          </ac:picMkLst>
        </pc:picChg>
        <pc:picChg chg="add mod">
          <ac:chgData name="Jakub Hofman" userId="53285062-d52a-4c88-bcdc-d767b8cc0044" providerId="ADAL" clId="{0FF7BF8B-1FDB-459B-87D8-365C5288169E}" dt="2021-03-16T13:36:06.094" v="189" actId="1440"/>
          <ac:picMkLst>
            <pc:docMk/>
            <pc:sldMk cId="3491031615" sldId="1301"/>
            <ac:picMk id="9" creationId="{DEF7187E-AB36-40E9-83B1-BD5AA3A9B21D}"/>
          </ac:picMkLst>
        </pc:picChg>
        <pc:picChg chg="add mod">
          <ac:chgData name="Jakub Hofman" userId="53285062-d52a-4c88-bcdc-d767b8cc0044" providerId="ADAL" clId="{0FF7BF8B-1FDB-459B-87D8-365C5288169E}" dt="2021-03-16T13:36:55.189" v="196" actId="1440"/>
          <ac:picMkLst>
            <pc:docMk/>
            <pc:sldMk cId="3491031615" sldId="1301"/>
            <ac:picMk id="11" creationId="{EDD0F0EB-54D4-4A76-8A0B-BD34CDE8CD71}"/>
          </ac:picMkLst>
        </pc:picChg>
      </pc:sldChg>
      <pc:sldChg chg="addSp delSp modSp mod">
        <pc:chgData name="Jakub Hofman" userId="53285062-d52a-4c88-bcdc-d767b8cc0044" providerId="ADAL" clId="{0FF7BF8B-1FDB-459B-87D8-365C5288169E}" dt="2021-03-16T13:37:56.517" v="203" actId="1076"/>
        <pc:sldMkLst>
          <pc:docMk/>
          <pc:sldMk cId="1290433281" sldId="1302"/>
        </pc:sldMkLst>
        <pc:spChg chg="mod">
          <ac:chgData name="Jakub Hofman" userId="53285062-d52a-4c88-bcdc-d767b8cc0044" providerId="ADAL" clId="{0FF7BF8B-1FDB-459B-87D8-365C5288169E}" dt="2021-03-16T13:23:50.398" v="8" actId="6549"/>
          <ac:spMkLst>
            <pc:docMk/>
            <pc:sldMk cId="1290433281" sldId="1302"/>
            <ac:spMk id="3" creationId="{B06D6048-4819-42BE-B10C-85F73012BC26}"/>
          </ac:spMkLst>
        </pc:spChg>
        <pc:picChg chg="del">
          <ac:chgData name="Jakub Hofman" userId="53285062-d52a-4c88-bcdc-d767b8cc0044" providerId="ADAL" clId="{0FF7BF8B-1FDB-459B-87D8-365C5288169E}" dt="2021-03-16T13:23:20.533" v="0" actId="478"/>
          <ac:picMkLst>
            <pc:docMk/>
            <pc:sldMk cId="1290433281" sldId="1302"/>
            <ac:picMk id="5" creationId="{8B177454-4960-4BEE-8B5F-82C359BDC1EE}"/>
          </ac:picMkLst>
        </pc:picChg>
        <pc:picChg chg="add mod">
          <ac:chgData name="Jakub Hofman" userId="53285062-d52a-4c88-bcdc-d767b8cc0044" providerId="ADAL" clId="{0FF7BF8B-1FDB-459B-87D8-365C5288169E}" dt="2021-03-16T13:37:56.517" v="203" actId="1076"/>
          <ac:picMkLst>
            <pc:docMk/>
            <pc:sldMk cId="1290433281" sldId="1302"/>
            <ac:picMk id="6" creationId="{C7F9B1F5-B2B9-4C8D-8827-0A0F52C79D1F}"/>
          </ac:picMkLst>
        </pc:picChg>
        <pc:picChg chg="add mod">
          <ac:chgData name="Jakub Hofman" userId="53285062-d52a-4c88-bcdc-d767b8cc0044" providerId="ADAL" clId="{0FF7BF8B-1FDB-459B-87D8-365C5288169E}" dt="2021-03-16T13:37:56.517" v="203" actId="1076"/>
          <ac:picMkLst>
            <pc:docMk/>
            <pc:sldMk cId="1290433281" sldId="1302"/>
            <ac:picMk id="8" creationId="{621387C2-FCD8-4BC8-90EC-86DE0D9ABCD2}"/>
          </ac:picMkLst>
        </pc:picChg>
      </pc:sldChg>
      <pc:sldChg chg="del">
        <pc:chgData name="Jakub Hofman" userId="53285062-d52a-4c88-bcdc-d767b8cc0044" providerId="ADAL" clId="{0FF7BF8B-1FDB-459B-87D8-365C5288169E}" dt="2021-03-16T14:05:52.388" v="467" actId="47"/>
        <pc:sldMkLst>
          <pc:docMk/>
          <pc:sldMk cId="2192259385" sldId="1303"/>
        </pc:sldMkLst>
      </pc:sldChg>
      <pc:sldChg chg="addSp delSp modSp">
        <pc:chgData name="Jakub Hofman" userId="53285062-d52a-4c88-bcdc-d767b8cc0044" providerId="ADAL" clId="{0FF7BF8B-1FDB-459B-87D8-365C5288169E}" dt="2021-03-16T15:47:54.001" v="471" actId="1076"/>
        <pc:sldMkLst>
          <pc:docMk/>
          <pc:sldMk cId="4162525448" sldId="1304"/>
        </pc:sldMkLst>
        <pc:picChg chg="add mod">
          <ac:chgData name="Jakub Hofman" userId="53285062-d52a-4c88-bcdc-d767b8cc0044" providerId="ADAL" clId="{0FF7BF8B-1FDB-459B-87D8-365C5288169E}" dt="2021-03-16T15:47:54.001" v="471" actId="1076"/>
          <ac:picMkLst>
            <pc:docMk/>
            <pc:sldMk cId="4162525448" sldId="1304"/>
            <ac:picMk id="5" creationId="{A2D8CBB1-A3FF-4BC8-B44E-D89E9A5ED9BF}"/>
          </ac:picMkLst>
        </pc:picChg>
        <pc:picChg chg="del mod">
          <ac:chgData name="Jakub Hofman" userId="53285062-d52a-4c88-bcdc-d767b8cc0044" providerId="ADAL" clId="{0FF7BF8B-1FDB-459B-87D8-365C5288169E}" dt="2021-03-16T15:47:35.612" v="468" actId="478"/>
          <ac:picMkLst>
            <pc:docMk/>
            <pc:sldMk cId="4162525448" sldId="1304"/>
            <ac:picMk id="1026" creationId="{069858BF-35F0-40D1-B5B9-26BE979F108D}"/>
          </ac:picMkLst>
        </pc:picChg>
      </pc:sldChg>
      <pc:sldChg chg="addSp delSp modSp add mod">
        <pc:chgData name="Jakub Hofman" userId="53285062-d52a-4c88-bcdc-d767b8cc0044" providerId="ADAL" clId="{0FF7BF8B-1FDB-459B-87D8-365C5288169E}" dt="2021-03-16T13:38:52.437" v="208" actId="1076"/>
        <pc:sldMkLst>
          <pc:docMk/>
          <pc:sldMk cId="415432710" sldId="1305"/>
        </pc:sldMkLst>
        <pc:spChg chg="mod">
          <ac:chgData name="Jakub Hofman" userId="53285062-d52a-4c88-bcdc-d767b8cc0044" providerId="ADAL" clId="{0FF7BF8B-1FDB-459B-87D8-365C5288169E}" dt="2021-03-16T13:24:09.614" v="32" actId="20577"/>
          <ac:spMkLst>
            <pc:docMk/>
            <pc:sldMk cId="415432710" sldId="1305"/>
            <ac:spMk id="2" creationId="{9DE1F492-4FD1-43D0-A401-C64E36D038D5}"/>
          </ac:spMkLst>
        </pc:spChg>
        <pc:spChg chg="mod">
          <ac:chgData name="Jakub Hofman" userId="53285062-d52a-4c88-bcdc-d767b8cc0044" providerId="ADAL" clId="{0FF7BF8B-1FDB-459B-87D8-365C5288169E}" dt="2021-03-16T13:24:44.742" v="43" actId="6549"/>
          <ac:spMkLst>
            <pc:docMk/>
            <pc:sldMk cId="415432710" sldId="1305"/>
            <ac:spMk id="3" creationId="{B06D6048-4819-42BE-B10C-85F73012BC26}"/>
          </ac:spMkLst>
        </pc:spChg>
        <pc:picChg chg="del">
          <ac:chgData name="Jakub Hofman" userId="53285062-d52a-4c88-bcdc-d767b8cc0044" providerId="ADAL" clId="{0FF7BF8B-1FDB-459B-87D8-365C5288169E}" dt="2021-03-16T13:24:18.238" v="34" actId="478"/>
          <ac:picMkLst>
            <pc:docMk/>
            <pc:sldMk cId="415432710" sldId="1305"/>
            <ac:picMk id="6" creationId="{C7F9B1F5-B2B9-4C8D-8827-0A0F52C79D1F}"/>
          </ac:picMkLst>
        </pc:picChg>
        <pc:picChg chg="add mod">
          <ac:chgData name="Jakub Hofman" userId="53285062-d52a-4c88-bcdc-d767b8cc0044" providerId="ADAL" clId="{0FF7BF8B-1FDB-459B-87D8-365C5288169E}" dt="2021-03-16T13:38:50.117" v="207" actId="1440"/>
          <ac:picMkLst>
            <pc:docMk/>
            <pc:sldMk cId="415432710" sldId="1305"/>
            <ac:picMk id="7" creationId="{2AB22979-16C5-479B-9278-6860685CF96C}"/>
          </ac:picMkLst>
        </pc:picChg>
        <pc:picChg chg="add mod">
          <ac:chgData name="Jakub Hofman" userId="53285062-d52a-4c88-bcdc-d767b8cc0044" providerId="ADAL" clId="{0FF7BF8B-1FDB-459B-87D8-365C5288169E}" dt="2021-03-16T13:38:52.437" v="208" actId="1076"/>
          <ac:picMkLst>
            <pc:docMk/>
            <pc:sldMk cId="415432710" sldId="1305"/>
            <ac:picMk id="8" creationId="{C7A14186-2A2B-4681-A0E5-84C6C3DC7665}"/>
          </ac:picMkLst>
        </pc:picChg>
      </pc:sldChg>
      <pc:sldChg chg="addSp delSp modSp add mod">
        <pc:chgData name="Jakub Hofman" userId="53285062-d52a-4c88-bcdc-d767b8cc0044" providerId="ADAL" clId="{0FF7BF8B-1FDB-459B-87D8-365C5288169E}" dt="2021-03-16T13:39:54.221" v="223" actId="1440"/>
        <pc:sldMkLst>
          <pc:docMk/>
          <pc:sldMk cId="2589189698" sldId="1306"/>
        </pc:sldMkLst>
        <pc:spChg chg="mod">
          <ac:chgData name="Jakub Hofman" userId="53285062-d52a-4c88-bcdc-d767b8cc0044" providerId="ADAL" clId="{0FF7BF8B-1FDB-459B-87D8-365C5288169E}" dt="2021-03-16T13:25:09.566" v="84" actId="20577"/>
          <ac:spMkLst>
            <pc:docMk/>
            <pc:sldMk cId="2589189698" sldId="1306"/>
            <ac:spMk id="2" creationId="{9DE1F492-4FD1-43D0-A401-C64E36D038D5}"/>
          </ac:spMkLst>
        </pc:spChg>
        <pc:spChg chg="mod">
          <ac:chgData name="Jakub Hofman" userId="53285062-d52a-4c88-bcdc-d767b8cc0044" providerId="ADAL" clId="{0FF7BF8B-1FDB-459B-87D8-365C5288169E}" dt="2021-03-16T13:25:50.382" v="97" actId="6549"/>
          <ac:spMkLst>
            <pc:docMk/>
            <pc:sldMk cId="2589189698" sldId="1306"/>
            <ac:spMk id="3" creationId="{B06D6048-4819-42BE-B10C-85F73012BC26}"/>
          </ac:spMkLst>
        </pc:spChg>
        <pc:picChg chg="add mod">
          <ac:chgData name="Jakub Hofman" userId="53285062-d52a-4c88-bcdc-d767b8cc0044" providerId="ADAL" clId="{0FF7BF8B-1FDB-459B-87D8-365C5288169E}" dt="2021-03-16T13:39:54.221" v="223" actId="1440"/>
          <ac:picMkLst>
            <pc:docMk/>
            <pc:sldMk cId="2589189698" sldId="1306"/>
            <ac:picMk id="6" creationId="{1902618C-5A2A-4393-83DA-9E0A74EB119D}"/>
          </ac:picMkLst>
        </pc:picChg>
        <pc:picChg chg="del mod">
          <ac:chgData name="Jakub Hofman" userId="53285062-d52a-4c88-bcdc-d767b8cc0044" providerId="ADAL" clId="{0FF7BF8B-1FDB-459B-87D8-365C5288169E}" dt="2021-03-16T13:25:12.839" v="86" actId="478"/>
          <ac:picMkLst>
            <pc:docMk/>
            <pc:sldMk cId="2589189698" sldId="1306"/>
            <ac:picMk id="7" creationId="{2AB22979-16C5-479B-9278-6860685CF96C}"/>
          </ac:picMkLst>
        </pc:picChg>
        <pc:picChg chg="add mod">
          <ac:chgData name="Jakub Hofman" userId="53285062-d52a-4c88-bcdc-d767b8cc0044" providerId="ADAL" clId="{0FF7BF8B-1FDB-459B-87D8-365C5288169E}" dt="2021-03-16T13:39:54.221" v="223" actId="1440"/>
          <ac:picMkLst>
            <pc:docMk/>
            <pc:sldMk cId="2589189698" sldId="1306"/>
            <ac:picMk id="8" creationId="{CBE9FBCD-4105-4A3E-B03D-888FE91365CB}"/>
          </ac:picMkLst>
        </pc:picChg>
        <pc:picChg chg="add mod">
          <ac:chgData name="Jakub Hofman" userId="53285062-d52a-4c88-bcdc-d767b8cc0044" providerId="ADAL" clId="{0FF7BF8B-1FDB-459B-87D8-365C5288169E}" dt="2021-03-16T13:39:54.221" v="223" actId="1440"/>
          <ac:picMkLst>
            <pc:docMk/>
            <pc:sldMk cId="2589189698" sldId="1306"/>
            <ac:picMk id="9" creationId="{54446F1B-4F43-4E24-A0D0-E9D98CA7892F}"/>
          </ac:picMkLst>
        </pc:picChg>
      </pc:sldChg>
      <pc:sldChg chg="addSp delSp modSp add mod">
        <pc:chgData name="Jakub Hofman" userId="53285062-d52a-4c88-bcdc-d767b8cc0044" providerId="ADAL" clId="{0FF7BF8B-1FDB-459B-87D8-365C5288169E}" dt="2021-03-16T13:41:49.925" v="238" actId="14100"/>
        <pc:sldMkLst>
          <pc:docMk/>
          <pc:sldMk cId="1925939483" sldId="1307"/>
        </pc:sldMkLst>
        <pc:spChg chg="mod">
          <ac:chgData name="Jakub Hofman" userId="53285062-d52a-4c88-bcdc-d767b8cc0044" providerId="ADAL" clId="{0FF7BF8B-1FDB-459B-87D8-365C5288169E}" dt="2021-03-16T13:26:01.269" v="103" actId="20577"/>
          <ac:spMkLst>
            <pc:docMk/>
            <pc:sldMk cId="1925939483" sldId="1307"/>
            <ac:spMk id="2" creationId="{9DE1F492-4FD1-43D0-A401-C64E36D038D5}"/>
          </ac:spMkLst>
        </pc:spChg>
        <pc:spChg chg="mod">
          <ac:chgData name="Jakub Hofman" userId="53285062-d52a-4c88-bcdc-d767b8cc0044" providerId="ADAL" clId="{0FF7BF8B-1FDB-459B-87D8-365C5288169E}" dt="2021-03-16T13:26:32.949" v="115" actId="6549"/>
          <ac:spMkLst>
            <pc:docMk/>
            <pc:sldMk cId="1925939483" sldId="1307"/>
            <ac:spMk id="3" creationId="{B06D6048-4819-42BE-B10C-85F73012BC26}"/>
          </ac:spMkLst>
        </pc:spChg>
        <pc:picChg chg="del">
          <ac:chgData name="Jakub Hofman" userId="53285062-d52a-4c88-bcdc-d767b8cc0044" providerId="ADAL" clId="{0FF7BF8B-1FDB-459B-87D8-365C5288169E}" dt="2021-03-16T13:26:04.342" v="104" actId="478"/>
          <ac:picMkLst>
            <pc:docMk/>
            <pc:sldMk cId="1925939483" sldId="1307"/>
            <ac:picMk id="6" creationId="{1902618C-5A2A-4393-83DA-9E0A74EB119D}"/>
          </ac:picMkLst>
        </pc:picChg>
        <pc:picChg chg="add mod">
          <ac:chgData name="Jakub Hofman" userId="53285062-d52a-4c88-bcdc-d767b8cc0044" providerId="ADAL" clId="{0FF7BF8B-1FDB-459B-87D8-365C5288169E}" dt="2021-03-16T13:41:06.119" v="231" actId="1440"/>
          <ac:picMkLst>
            <pc:docMk/>
            <pc:sldMk cId="1925939483" sldId="1307"/>
            <ac:picMk id="7" creationId="{900BD2C2-AA55-4ACB-97C2-EF3C023C2AE6}"/>
          </ac:picMkLst>
        </pc:picChg>
        <pc:picChg chg="del">
          <ac:chgData name="Jakub Hofman" userId="53285062-d52a-4c88-bcdc-d767b8cc0044" providerId="ADAL" clId="{0FF7BF8B-1FDB-459B-87D8-365C5288169E}" dt="2021-03-16T13:26:04.981" v="105" actId="478"/>
          <ac:picMkLst>
            <pc:docMk/>
            <pc:sldMk cId="1925939483" sldId="1307"/>
            <ac:picMk id="8" creationId="{CBE9FBCD-4105-4A3E-B03D-888FE91365CB}"/>
          </ac:picMkLst>
        </pc:picChg>
        <pc:picChg chg="add del mod">
          <ac:chgData name="Jakub Hofman" userId="53285062-d52a-4c88-bcdc-d767b8cc0044" providerId="ADAL" clId="{0FF7BF8B-1FDB-459B-87D8-365C5288169E}" dt="2021-03-16T13:40:47.110" v="227" actId="478"/>
          <ac:picMkLst>
            <pc:docMk/>
            <pc:sldMk cId="1925939483" sldId="1307"/>
            <ac:picMk id="9" creationId="{AC4DA828-8B3C-4133-8EC1-1AA0FC5BB484}"/>
          </ac:picMkLst>
        </pc:picChg>
        <pc:picChg chg="add mod">
          <ac:chgData name="Jakub Hofman" userId="53285062-d52a-4c88-bcdc-d767b8cc0044" providerId="ADAL" clId="{0FF7BF8B-1FDB-459B-87D8-365C5288169E}" dt="2021-03-16T13:41:06.119" v="231" actId="1440"/>
          <ac:picMkLst>
            <pc:docMk/>
            <pc:sldMk cId="1925939483" sldId="1307"/>
            <ac:picMk id="11" creationId="{44CE8419-B785-475D-B6F7-18D37D54FB2F}"/>
          </ac:picMkLst>
        </pc:picChg>
        <pc:picChg chg="add mod">
          <ac:chgData name="Jakub Hofman" userId="53285062-d52a-4c88-bcdc-d767b8cc0044" providerId="ADAL" clId="{0FF7BF8B-1FDB-459B-87D8-365C5288169E}" dt="2021-03-16T13:41:49.925" v="238" actId="14100"/>
          <ac:picMkLst>
            <pc:docMk/>
            <pc:sldMk cId="1925939483" sldId="1307"/>
            <ac:picMk id="13" creationId="{F30804DC-BD58-4D1A-8081-D63F2157ADB6}"/>
          </ac:picMkLst>
        </pc:picChg>
      </pc:sldChg>
      <pc:sldChg chg="addSp delSp modSp add mod">
        <pc:chgData name="Jakub Hofman" userId="53285062-d52a-4c88-bcdc-d767b8cc0044" providerId="ADAL" clId="{0FF7BF8B-1FDB-459B-87D8-365C5288169E}" dt="2021-03-16T13:42:35.147" v="247" actId="1440"/>
        <pc:sldMkLst>
          <pc:docMk/>
          <pc:sldMk cId="641576711" sldId="1308"/>
        </pc:sldMkLst>
        <pc:spChg chg="mod">
          <ac:chgData name="Jakub Hofman" userId="53285062-d52a-4c88-bcdc-d767b8cc0044" providerId="ADAL" clId="{0FF7BF8B-1FDB-459B-87D8-365C5288169E}" dt="2021-03-16T13:26:50.343" v="126" actId="20577"/>
          <ac:spMkLst>
            <pc:docMk/>
            <pc:sldMk cId="641576711" sldId="1308"/>
            <ac:spMk id="2" creationId="{9DE1F492-4FD1-43D0-A401-C64E36D038D5}"/>
          </ac:spMkLst>
        </pc:spChg>
        <pc:spChg chg="mod">
          <ac:chgData name="Jakub Hofman" userId="53285062-d52a-4c88-bcdc-d767b8cc0044" providerId="ADAL" clId="{0FF7BF8B-1FDB-459B-87D8-365C5288169E}" dt="2021-03-16T13:27:03.687" v="129" actId="6549"/>
          <ac:spMkLst>
            <pc:docMk/>
            <pc:sldMk cId="641576711" sldId="1308"/>
            <ac:spMk id="3" creationId="{B06D6048-4819-42BE-B10C-85F73012BC26}"/>
          </ac:spMkLst>
        </pc:spChg>
        <pc:picChg chg="add mod">
          <ac:chgData name="Jakub Hofman" userId="53285062-d52a-4c88-bcdc-d767b8cc0044" providerId="ADAL" clId="{0FF7BF8B-1FDB-459B-87D8-365C5288169E}" dt="2021-03-16T13:42:35.147" v="247" actId="1440"/>
          <ac:picMkLst>
            <pc:docMk/>
            <pc:sldMk cId="641576711" sldId="1308"/>
            <ac:picMk id="6" creationId="{ACB6A2A0-7F4A-4FCB-B0B0-A0180F755FEF}"/>
          </ac:picMkLst>
        </pc:picChg>
        <pc:picChg chg="del">
          <ac:chgData name="Jakub Hofman" userId="53285062-d52a-4c88-bcdc-d767b8cc0044" providerId="ADAL" clId="{0FF7BF8B-1FDB-459B-87D8-365C5288169E}" dt="2021-03-16T13:27:06.262" v="130" actId="478"/>
          <ac:picMkLst>
            <pc:docMk/>
            <pc:sldMk cId="641576711" sldId="1308"/>
            <ac:picMk id="7" creationId="{900BD2C2-AA55-4ACB-97C2-EF3C023C2AE6}"/>
          </ac:picMkLst>
        </pc:picChg>
        <pc:picChg chg="add mod">
          <ac:chgData name="Jakub Hofman" userId="53285062-d52a-4c88-bcdc-d767b8cc0044" providerId="ADAL" clId="{0FF7BF8B-1FDB-459B-87D8-365C5288169E}" dt="2021-03-16T13:42:35.147" v="247" actId="1440"/>
          <ac:picMkLst>
            <pc:docMk/>
            <pc:sldMk cId="641576711" sldId="1308"/>
            <ac:picMk id="8" creationId="{032C358F-235A-436E-AED4-0FD842512E16}"/>
          </ac:picMkLst>
        </pc:picChg>
      </pc:sldChg>
      <pc:sldChg chg="addSp delSp modSp add mod">
        <pc:chgData name="Jakub Hofman" userId="53285062-d52a-4c88-bcdc-d767b8cc0044" providerId="ADAL" clId="{0FF7BF8B-1FDB-459B-87D8-365C5288169E}" dt="2021-03-16T13:43:31.941" v="259" actId="1440"/>
        <pc:sldMkLst>
          <pc:docMk/>
          <pc:sldMk cId="1555360582" sldId="1309"/>
        </pc:sldMkLst>
        <pc:spChg chg="mod">
          <ac:chgData name="Jakub Hofman" userId="53285062-d52a-4c88-bcdc-d767b8cc0044" providerId="ADAL" clId="{0FF7BF8B-1FDB-459B-87D8-365C5288169E}" dt="2021-03-16T13:27:32.014" v="143" actId="20577"/>
          <ac:spMkLst>
            <pc:docMk/>
            <pc:sldMk cId="1555360582" sldId="1309"/>
            <ac:spMk id="2" creationId="{9DE1F492-4FD1-43D0-A401-C64E36D038D5}"/>
          </ac:spMkLst>
        </pc:spChg>
        <pc:spChg chg="mod">
          <ac:chgData name="Jakub Hofman" userId="53285062-d52a-4c88-bcdc-d767b8cc0044" providerId="ADAL" clId="{0FF7BF8B-1FDB-459B-87D8-365C5288169E}" dt="2021-03-16T13:27:46.238" v="148" actId="6549"/>
          <ac:spMkLst>
            <pc:docMk/>
            <pc:sldMk cId="1555360582" sldId="1309"/>
            <ac:spMk id="3" creationId="{B06D6048-4819-42BE-B10C-85F73012BC26}"/>
          </ac:spMkLst>
        </pc:spChg>
        <pc:picChg chg="del">
          <ac:chgData name="Jakub Hofman" userId="53285062-d52a-4c88-bcdc-d767b8cc0044" providerId="ADAL" clId="{0FF7BF8B-1FDB-459B-87D8-365C5288169E}" dt="2021-03-16T13:27:48.645" v="149" actId="478"/>
          <ac:picMkLst>
            <pc:docMk/>
            <pc:sldMk cId="1555360582" sldId="1309"/>
            <ac:picMk id="6" creationId="{ACB6A2A0-7F4A-4FCB-B0B0-A0180F755FEF}"/>
          </ac:picMkLst>
        </pc:picChg>
        <pc:picChg chg="add mod">
          <ac:chgData name="Jakub Hofman" userId="53285062-d52a-4c88-bcdc-d767b8cc0044" providerId="ADAL" clId="{0FF7BF8B-1FDB-459B-87D8-365C5288169E}" dt="2021-03-16T13:43:31.941" v="259" actId="1440"/>
          <ac:picMkLst>
            <pc:docMk/>
            <pc:sldMk cId="1555360582" sldId="1309"/>
            <ac:picMk id="7" creationId="{85B594C7-9AC0-4308-A8C0-9C72EB2B94A4}"/>
          </ac:picMkLst>
        </pc:picChg>
        <pc:picChg chg="add mod modCrop">
          <ac:chgData name="Jakub Hofman" userId="53285062-d52a-4c88-bcdc-d767b8cc0044" providerId="ADAL" clId="{0FF7BF8B-1FDB-459B-87D8-365C5288169E}" dt="2021-03-16T13:43:31.941" v="259" actId="1440"/>
          <ac:picMkLst>
            <pc:docMk/>
            <pc:sldMk cId="1555360582" sldId="1309"/>
            <ac:picMk id="9" creationId="{4E238DA7-77DD-44A6-B0ED-FE410949E7BA}"/>
          </ac:picMkLst>
        </pc:picChg>
      </pc:sldChg>
      <pc:sldChg chg="addSp delSp modSp new mod">
        <pc:chgData name="Jakub Hofman" userId="53285062-d52a-4c88-bcdc-d767b8cc0044" providerId="ADAL" clId="{0FF7BF8B-1FDB-459B-87D8-365C5288169E}" dt="2021-03-16T13:34:04.275" v="176" actId="1076"/>
        <pc:sldMkLst>
          <pc:docMk/>
          <pc:sldMk cId="3701469098" sldId="1310"/>
        </pc:sldMkLst>
        <pc:spChg chg="mod">
          <ac:chgData name="Jakub Hofman" userId="53285062-d52a-4c88-bcdc-d767b8cc0044" providerId="ADAL" clId="{0FF7BF8B-1FDB-459B-87D8-365C5288169E}" dt="2021-03-16T13:31:03.230" v="159" actId="20577"/>
          <ac:spMkLst>
            <pc:docMk/>
            <pc:sldMk cId="3701469098" sldId="1310"/>
            <ac:spMk id="2" creationId="{41F08939-DC85-4A08-80A5-3A604A4A8900}"/>
          </ac:spMkLst>
        </pc:spChg>
        <pc:spChg chg="del">
          <ac:chgData name="Jakub Hofman" userId="53285062-d52a-4c88-bcdc-d767b8cc0044" providerId="ADAL" clId="{0FF7BF8B-1FDB-459B-87D8-365C5288169E}" dt="2021-03-16T13:33:07.755" v="161"/>
          <ac:spMkLst>
            <pc:docMk/>
            <pc:sldMk cId="3701469098" sldId="1310"/>
            <ac:spMk id="3" creationId="{4D785C2E-DCA5-422F-8846-4E16069D4BB4}"/>
          </ac:spMkLst>
        </pc:spChg>
        <pc:spChg chg="add del mod">
          <ac:chgData name="Jakub Hofman" userId="53285062-d52a-4c88-bcdc-d767b8cc0044" providerId="ADAL" clId="{0FF7BF8B-1FDB-459B-87D8-365C5288169E}" dt="2021-03-16T13:33:19.338" v="163"/>
          <ac:spMkLst>
            <pc:docMk/>
            <pc:sldMk cId="3701469098" sldId="1310"/>
            <ac:spMk id="9" creationId="{FE1DCA94-5C01-4A15-80B1-C095DED23EA5}"/>
          </ac:spMkLst>
        </pc:spChg>
        <pc:spChg chg="add mod">
          <ac:chgData name="Jakub Hofman" userId="53285062-d52a-4c88-bcdc-d767b8cc0044" providerId="ADAL" clId="{0FF7BF8B-1FDB-459B-87D8-365C5288169E}" dt="2021-03-16T13:33:20.959" v="164" actId="478"/>
          <ac:spMkLst>
            <pc:docMk/>
            <pc:sldMk cId="3701469098" sldId="1310"/>
            <ac:spMk id="13" creationId="{828A010E-F94C-4F7A-AAFB-01EE8580B8B6}"/>
          </ac:spMkLst>
        </pc:spChg>
        <pc:picChg chg="add del mod">
          <ac:chgData name="Jakub Hofman" userId="53285062-d52a-4c88-bcdc-d767b8cc0044" providerId="ADAL" clId="{0FF7BF8B-1FDB-459B-87D8-365C5288169E}" dt="2021-03-16T13:33:05.839" v="160" actId="478"/>
          <ac:picMkLst>
            <pc:docMk/>
            <pc:sldMk cId="3701469098" sldId="1310"/>
            <ac:picMk id="5" creationId="{1AFE1B55-36C3-4852-8825-B402713F8945}"/>
          </ac:picMkLst>
        </pc:picChg>
        <pc:picChg chg="add del mod">
          <ac:chgData name="Jakub Hofman" userId="53285062-d52a-4c88-bcdc-d767b8cc0044" providerId="ADAL" clId="{0FF7BF8B-1FDB-459B-87D8-365C5288169E}" dt="2021-03-16T13:33:09.584" v="162" actId="478"/>
          <ac:picMkLst>
            <pc:docMk/>
            <pc:sldMk cId="3701469098" sldId="1310"/>
            <ac:picMk id="7" creationId="{CFD8F096-84A4-404A-9F86-3AB39350ACE7}"/>
          </ac:picMkLst>
        </pc:picChg>
        <pc:picChg chg="add del mod">
          <ac:chgData name="Jakub Hofman" userId="53285062-d52a-4c88-bcdc-d767b8cc0044" providerId="ADAL" clId="{0FF7BF8B-1FDB-459B-87D8-365C5288169E}" dt="2021-03-16T13:33:20.959" v="164" actId="478"/>
          <ac:picMkLst>
            <pc:docMk/>
            <pc:sldMk cId="3701469098" sldId="1310"/>
            <ac:picMk id="11" creationId="{11FF9A56-8159-4F08-ADC7-D74BE995B336}"/>
          </ac:picMkLst>
        </pc:picChg>
        <pc:picChg chg="add mod modCrop">
          <ac:chgData name="Jakub Hofman" userId="53285062-d52a-4c88-bcdc-d767b8cc0044" providerId="ADAL" clId="{0FF7BF8B-1FDB-459B-87D8-365C5288169E}" dt="2021-03-16T13:34:04.275" v="176" actId="1076"/>
          <ac:picMkLst>
            <pc:docMk/>
            <pc:sldMk cId="3701469098" sldId="1310"/>
            <ac:picMk id="14" creationId="{ED901D26-549F-4722-B2A9-75048D964C90}"/>
          </ac:picMkLst>
        </pc:picChg>
      </pc:sldChg>
      <pc:sldChg chg="addSp delSp modSp add mod">
        <pc:chgData name="Jakub Hofman" userId="53285062-d52a-4c88-bcdc-d767b8cc0044" providerId="ADAL" clId="{0FF7BF8B-1FDB-459B-87D8-365C5288169E}" dt="2021-03-16T13:45:12.661" v="306" actId="1440"/>
        <pc:sldMkLst>
          <pc:docMk/>
          <pc:sldMk cId="2284133848" sldId="1311"/>
        </pc:sldMkLst>
        <pc:spChg chg="mod">
          <ac:chgData name="Jakub Hofman" userId="53285062-d52a-4c88-bcdc-d767b8cc0044" providerId="ADAL" clId="{0FF7BF8B-1FDB-459B-87D8-365C5288169E}" dt="2021-03-16T13:43:50.598" v="281" actId="20577"/>
          <ac:spMkLst>
            <pc:docMk/>
            <pc:sldMk cId="2284133848" sldId="1311"/>
            <ac:spMk id="2" creationId="{9DE1F492-4FD1-43D0-A401-C64E36D038D5}"/>
          </ac:spMkLst>
        </pc:spChg>
        <pc:spChg chg="mod">
          <ac:chgData name="Jakub Hofman" userId="53285062-d52a-4c88-bcdc-d767b8cc0044" providerId="ADAL" clId="{0FF7BF8B-1FDB-459B-87D8-365C5288169E}" dt="2021-03-16T13:44:20.397" v="294" actId="6549"/>
          <ac:spMkLst>
            <pc:docMk/>
            <pc:sldMk cId="2284133848" sldId="1311"/>
            <ac:spMk id="3" creationId="{B06D6048-4819-42BE-B10C-85F73012BC26}"/>
          </ac:spMkLst>
        </pc:spChg>
        <pc:picChg chg="add mod">
          <ac:chgData name="Jakub Hofman" userId="53285062-d52a-4c88-bcdc-d767b8cc0044" providerId="ADAL" clId="{0FF7BF8B-1FDB-459B-87D8-365C5288169E}" dt="2021-03-16T13:45:12.661" v="306" actId="1440"/>
          <ac:picMkLst>
            <pc:docMk/>
            <pc:sldMk cId="2284133848" sldId="1311"/>
            <ac:picMk id="6" creationId="{46522E62-FF67-419F-AC0B-C35529D30090}"/>
          </ac:picMkLst>
        </pc:picChg>
        <pc:picChg chg="del">
          <ac:chgData name="Jakub Hofman" userId="53285062-d52a-4c88-bcdc-d767b8cc0044" providerId="ADAL" clId="{0FF7BF8B-1FDB-459B-87D8-365C5288169E}" dt="2021-03-16T13:43:53.629" v="282" actId="478"/>
          <ac:picMkLst>
            <pc:docMk/>
            <pc:sldMk cId="2284133848" sldId="1311"/>
            <ac:picMk id="7" creationId="{85B594C7-9AC0-4308-A8C0-9C72EB2B94A4}"/>
          </ac:picMkLst>
        </pc:picChg>
        <pc:picChg chg="add mod">
          <ac:chgData name="Jakub Hofman" userId="53285062-d52a-4c88-bcdc-d767b8cc0044" providerId="ADAL" clId="{0FF7BF8B-1FDB-459B-87D8-365C5288169E}" dt="2021-03-16T13:45:12.661" v="306" actId="1440"/>
          <ac:picMkLst>
            <pc:docMk/>
            <pc:sldMk cId="2284133848" sldId="1311"/>
            <ac:picMk id="8" creationId="{48909AF7-7D93-4EED-93F8-9572F9D7A726}"/>
          </ac:picMkLst>
        </pc:picChg>
        <pc:picChg chg="del">
          <ac:chgData name="Jakub Hofman" userId="53285062-d52a-4c88-bcdc-d767b8cc0044" providerId="ADAL" clId="{0FF7BF8B-1FDB-459B-87D8-365C5288169E}" dt="2021-03-16T13:43:54.374" v="283" actId="478"/>
          <ac:picMkLst>
            <pc:docMk/>
            <pc:sldMk cId="2284133848" sldId="1311"/>
            <ac:picMk id="9" creationId="{4E238DA7-77DD-44A6-B0ED-FE410949E7BA}"/>
          </ac:picMkLst>
        </pc:picChg>
      </pc:sldChg>
      <pc:sldChg chg="addSp delSp modSp new mod modClrScheme chgLayout">
        <pc:chgData name="Jakub Hofman" userId="53285062-d52a-4c88-bcdc-d767b8cc0044" providerId="ADAL" clId="{0FF7BF8B-1FDB-459B-87D8-365C5288169E}" dt="2021-03-16T13:45:24.150" v="315" actId="478"/>
        <pc:sldMkLst>
          <pc:docMk/>
          <pc:sldMk cId="3489606706" sldId="1312"/>
        </pc:sldMkLst>
        <pc:spChg chg="mod ord">
          <ac:chgData name="Jakub Hofman" userId="53285062-d52a-4c88-bcdc-d767b8cc0044" providerId="ADAL" clId="{0FF7BF8B-1FDB-459B-87D8-365C5288169E}" dt="2021-03-16T13:45:21.514" v="314" actId="700"/>
          <ac:spMkLst>
            <pc:docMk/>
            <pc:sldMk cId="3489606706" sldId="1312"/>
            <ac:spMk id="2" creationId="{CEAAEFFA-5F2A-443B-BEAF-17C52FBC631C}"/>
          </ac:spMkLst>
        </pc:spChg>
        <pc:spChg chg="del mod ord">
          <ac:chgData name="Jakub Hofman" userId="53285062-d52a-4c88-bcdc-d767b8cc0044" providerId="ADAL" clId="{0FF7BF8B-1FDB-459B-87D8-365C5288169E}" dt="2021-03-16T13:45:21.514" v="314" actId="700"/>
          <ac:spMkLst>
            <pc:docMk/>
            <pc:sldMk cId="3489606706" sldId="1312"/>
            <ac:spMk id="3" creationId="{49D1D962-5B02-4562-B5D6-679E88F4A724}"/>
          </ac:spMkLst>
        </pc:spChg>
        <pc:spChg chg="mod ord">
          <ac:chgData name="Jakub Hofman" userId="53285062-d52a-4c88-bcdc-d767b8cc0044" providerId="ADAL" clId="{0FF7BF8B-1FDB-459B-87D8-365C5288169E}" dt="2021-03-16T13:45:21.514" v="314" actId="700"/>
          <ac:spMkLst>
            <pc:docMk/>
            <pc:sldMk cId="3489606706" sldId="1312"/>
            <ac:spMk id="4" creationId="{36CC3165-E9E3-49B2-A0C2-A5B24022317F}"/>
          </ac:spMkLst>
        </pc:spChg>
        <pc:spChg chg="add del mod ord">
          <ac:chgData name="Jakub Hofman" userId="53285062-d52a-4c88-bcdc-d767b8cc0044" providerId="ADAL" clId="{0FF7BF8B-1FDB-459B-87D8-365C5288169E}" dt="2021-03-16T13:45:24.150" v="315" actId="478"/>
          <ac:spMkLst>
            <pc:docMk/>
            <pc:sldMk cId="3489606706" sldId="1312"/>
            <ac:spMk id="5" creationId="{FC9E2238-F059-4BF3-93A4-441A4B35B392}"/>
          </ac:spMkLst>
        </pc:spChg>
      </pc:sldChg>
      <pc:sldChg chg="addSp delSp modSp add mod">
        <pc:chgData name="Jakub Hofman" userId="53285062-d52a-4c88-bcdc-d767b8cc0044" providerId="ADAL" clId="{0FF7BF8B-1FDB-459B-87D8-365C5288169E}" dt="2021-03-16T13:51:05.293" v="338" actId="1076"/>
        <pc:sldMkLst>
          <pc:docMk/>
          <pc:sldMk cId="42401824" sldId="1313"/>
        </pc:sldMkLst>
        <pc:spChg chg="del">
          <ac:chgData name="Jakub Hofman" userId="53285062-d52a-4c88-bcdc-d767b8cc0044" providerId="ADAL" clId="{0FF7BF8B-1FDB-459B-87D8-365C5288169E}" dt="2021-03-16T13:50:16.382" v="321" actId="478"/>
          <ac:spMkLst>
            <pc:docMk/>
            <pc:sldMk cId="42401824" sldId="1313"/>
            <ac:spMk id="3" creationId="{00000000-0000-0000-0000-000000000000}"/>
          </ac:spMkLst>
        </pc:spChg>
        <pc:spChg chg="del">
          <ac:chgData name="Jakub Hofman" userId="53285062-d52a-4c88-bcdc-d767b8cc0044" providerId="ADAL" clId="{0FF7BF8B-1FDB-459B-87D8-365C5288169E}" dt="2021-03-16T13:50:12.812" v="320" actId="478"/>
          <ac:spMkLst>
            <pc:docMk/>
            <pc:sldMk cId="42401824" sldId="1313"/>
            <ac:spMk id="5" creationId="{00000000-0000-0000-0000-000000000000}"/>
          </ac:spMkLst>
        </pc:spChg>
        <pc:spChg chg="del">
          <ac:chgData name="Jakub Hofman" userId="53285062-d52a-4c88-bcdc-d767b8cc0044" providerId="ADAL" clId="{0FF7BF8B-1FDB-459B-87D8-365C5288169E}" dt="2021-03-16T13:50:12.812" v="320" actId="478"/>
          <ac:spMkLst>
            <pc:docMk/>
            <pc:sldMk cId="42401824" sldId="1313"/>
            <ac:spMk id="6" creationId="{00000000-0000-0000-0000-000000000000}"/>
          </ac:spMkLst>
        </pc:spChg>
        <pc:spChg chg="del">
          <ac:chgData name="Jakub Hofman" userId="53285062-d52a-4c88-bcdc-d767b8cc0044" providerId="ADAL" clId="{0FF7BF8B-1FDB-459B-87D8-365C5288169E}" dt="2021-03-16T13:50:12.812" v="320" actId="478"/>
          <ac:spMkLst>
            <pc:docMk/>
            <pc:sldMk cId="42401824" sldId="1313"/>
            <ac:spMk id="8" creationId="{00000000-0000-0000-0000-000000000000}"/>
          </ac:spMkLst>
        </pc:spChg>
        <pc:spChg chg="del">
          <ac:chgData name="Jakub Hofman" userId="53285062-d52a-4c88-bcdc-d767b8cc0044" providerId="ADAL" clId="{0FF7BF8B-1FDB-459B-87D8-365C5288169E}" dt="2021-03-16T13:50:12.812" v="320" actId="478"/>
          <ac:spMkLst>
            <pc:docMk/>
            <pc:sldMk cId="42401824" sldId="1313"/>
            <ac:spMk id="10" creationId="{00000000-0000-0000-0000-000000000000}"/>
          </ac:spMkLst>
        </pc:spChg>
        <pc:spChg chg="del">
          <ac:chgData name="Jakub Hofman" userId="53285062-d52a-4c88-bcdc-d767b8cc0044" providerId="ADAL" clId="{0FF7BF8B-1FDB-459B-87D8-365C5288169E}" dt="2021-03-16T13:50:12.812" v="320" actId="478"/>
          <ac:spMkLst>
            <pc:docMk/>
            <pc:sldMk cId="42401824" sldId="1313"/>
            <ac:spMk id="11" creationId="{00000000-0000-0000-0000-000000000000}"/>
          </ac:spMkLst>
        </pc:spChg>
        <pc:spChg chg="add del mod">
          <ac:chgData name="Jakub Hofman" userId="53285062-d52a-4c88-bcdc-d767b8cc0044" providerId="ADAL" clId="{0FF7BF8B-1FDB-459B-87D8-365C5288169E}" dt="2021-03-16T13:50:19.325" v="322" actId="478"/>
          <ac:spMkLst>
            <pc:docMk/>
            <pc:sldMk cId="42401824" sldId="1313"/>
            <ac:spMk id="13" creationId="{7AC8B327-8800-4B0C-AC38-691001054B32}"/>
          </ac:spMkLst>
        </pc:spChg>
        <pc:spChg chg="add mod">
          <ac:chgData name="Jakub Hofman" userId="53285062-d52a-4c88-bcdc-d767b8cc0044" providerId="ADAL" clId="{0FF7BF8B-1FDB-459B-87D8-365C5288169E}" dt="2021-03-16T13:51:05.293" v="338" actId="1076"/>
          <ac:spMkLst>
            <pc:docMk/>
            <pc:sldMk cId="42401824" sldId="1313"/>
            <ac:spMk id="15" creationId="{01004BF6-0428-4A64-96B5-28DC9DE78DFF}"/>
          </ac:spMkLst>
        </pc:spChg>
        <pc:picChg chg="mod modCrop">
          <ac:chgData name="Jakub Hofman" userId="53285062-d52a-4c88-bcdc-d767b8cc0044" providerId="ADAL" clId="{0FF7BF8B-1FDB-459B-87D8-365C5288169E}" dt="2021-03-16T13:50:44.341" v="329" actId="1076"/>
          <ac:picMkLst>
            <pc:docMk/>
            <pc:sldMk cId="42401824" sldId="1313"/>
            <ac:picMk id="9" creationId="{B518AB09-4BB1-4D1D-9D0A-2C067B68F618}"/>
          </ac:picMkLst>
        </pc:picChg>
      </pc:sldChg>
      <pc:sldChg chg="delSp modSp add mod">
        <pc:chgData name="Jakub Hofman" userId="53285062-d52a-4c88-bcdc-d767b8cc0044" providerId="ADAL" clId="{0FF7BF8B-1FDB-459B-87D8-365C5288169E}" dt="2021-03-16T14:03:04.510" v="451" actId="478"/>
        <pc:sldMkLst>
          <pc:docMk/>
          <pc:sldMk cId="1899785106" sldId="1314"/>
        </pc:sldMkLst>
        <pc:spChg chg="del mod">
          <ac:chgData name="Jakub Hofman" userId="53285062-d52a-4c88-bcdc-d767b8cc0044" providerId="ADAL" clId="{0FF7BF8B-1FDB-459B-87D8-365C5288169E}" dt="2021-03-16T14:03:04.510" v="451" actId="478"/>
          <ac:spMkLst>
            <pc:docMk/>
            <pc:sldMk cId="1899785106" sldId="1314"/>
            <ac:spMk id="3" creationId="{76192325-32D7-41AB-B8B9-5166A6F256A4}"/>
          </ac:spMkLst>
        </pc:spChg>
        <pc:picChg chg="mod">
          <ac:chgData name="Jakub Hofman" userId="53285062-d52a-4c88-bcdc-d767b8cc0044" providerId="ADAL" clId="{0FF7BF8B-1FDB-459B-87D8-365C5288169E}" dt="2021-03-16T14:01:27.469" v="416" actId="14100"/>
          <ac:picMkLst>
            <pc:docMk/>
            <pc:sldMk cId="1899785106" sldId="1314"/>
            <ac:picMk id="4" creationId="{DB75DC3C-B2EF-46F5-9ADF-FF9F9AC7E86E}"/>
          </ac:picMkLst>
        </pc:picChg>
        <pc:picChg chg="del">
          <ac:chgData name="Jakub Hofman" userId="53285062-d52a-4c88-bcdc-d767b8cc0044" providerId="ADAL" clId="{0FF7BF8B-1FDB-459B-87D8-365C5288169E}" dt="2021-03-16T14:01:02.189" v="413" actId="478"/>
          <ac:picMkLst>
            <pc:docMk/>
            <pc:sldMk cId="1899785106" sldId="1314"/>
            <ac:picMk id="107522" creationId="{00000000-0000-0000-0000-000000000000}"/>
          </ac:picMkLst>
        </pc:picChg>
      </pc:sldChg>
      <pc:sldChg chg="addSp delSp modSp add mod">
        <pc:chgData name="Jakub Hofman" userId="53285062-d52a-4c88-bcdc-d767b8cc0044" providerId="ADAL" clId="{0FF7BF8B-1FDB-459B-87D8-365C5288169E}" dt="2021-03-16T14:02:49.997" v="448" actId="14100"/>
        <pc:sldMkLst>
          <pc:docMk/>
          <pc:sldMk cId="1001374067" sldId="1315"/>
        </pc:sldMkLst>
        <pc:spChg chg="mod">
          <ac:chgData name="Jakub Hofman" userId="53285062-d52a-4c88-bcdc-d767b8cc0044" providerId="ADAL" clId="{0FF7BF8B-1FDB-459B-87D8-365C5288169E}" dt="2021-03-16T14:02:23.885" v="442" actId="14100"/>
          <ac:spMkLst>
            <pc:docMk/>
            <pc:sldMk cId="1001374067" sldId="1315"/>
            <ac:spMk id="3" creationId="{76192325-32D7-41AB-B8B9-5166A6F256A4}"/>
          </ac:spMkLst>
        </pc:spChg>
        <pc:graphicFrameChg chg="add mod">
          <ac:chgData name="Jakub Hofman" userId="53285062-d52a-4c88-bcdc-d767b8cc0044" providerId="ADAL" clId="{0FF7BF8B-1FDB-459B-87D8-365C5288169E}" dt="2021-03-16T14:02:49.997" v="448" actId="14100"/>
          <ac:graphicFrameMkLst>
            <pc:docMk/>
            <pc:sldMk cId="1001374067" sldId="1315"/>
            <ac:graphicFrameMk id="5" creationId="{4AD968BC-6094-4E21-B4AC-C7605EEB00AC}"/>
          </ac:graphicFrameMkLst>
        </pc:graphicFrameChg>
        <pc:picChg chg="del">
          <ac:chgData name="Jakub Hofman" userId="53285062-d52a-4c88-bcdc-d767b8cc0044" providerId="ADAL" clId="{0FF7BF8B-1FDB-459B-87D8-365C5288169E}" dt="2021-03-16T14:02:20.405" v="441" actId="478"/>
          <ac:picMkLst>
            <pc:docMk/>
            <pc:sldMk cId="1001374067" sldId="1315"/>
            <ac:picMk id="4" creationId="{DB75DC3C-B2EF-46F5-9ADF-FF9F9AC7E86E}"/>
          </ac:picMkLst>
        </pc:picChg>
      </pc:sldChg>
      <pc:sldMasterChg chg="delSldLayout">
        <pc:chgData name="Jakub Hofman" userId="53285062-d52a-4c88-bcdc-d767b8cc0044" providerId="ADAL" clId="{0FF7BF8B-1FDB-459B-87D8-365C5288169E}" dt="2021-03-16T13:44:24.197" v="296" actId="47"/>
        <pc:sldMasterMkLst>
          <pc:docMk/>
          <pc:sldMasterMk cId="0" sldId="2147483657"/>
        </pc:sldMasterMkLst>
        <pc:sldLayoutChg chg="del">
          <pc:chgData name="Jakub Hofman" userId="53285062-d52a-4c88-bcdc-d767b8cc0044" providerId="ADAL" clId="{0FF7BF8B-1FDB-459B-87D8-365C5288169E}" dt="2021-03-16T13:44:24.197" v="296" actId="47"/>
          <pc:sldLayoutMkLst>
            <pc:docMk/>
            <pc:sldMasterMk cId="0" sldId="2147483657"/>
            <pc:sldLayoutMk cId="4134458375" sldId="2147483699"/>
          </pc:sldLayoutMkLst>
        </pc:sldLayoutChg>
      </pc:sldMasterChg>
    </pc:docChg>
  </pc:docChgLst>
  <pc:docChgLst>
    <pc:chgData name="Jakub Hofman" userId="53285062-d52a-4c88-bcdc-d767b8cc0044" providerId="ADAL" clId="{EFB2247C-D5C9-4908-BB2A-98FD7F610EE7}"/>
    <pc:docChg chg="modSld">
      <pc:chgData name="Jakub Hofman" userId="53285062-d52a-4c88-bcdc-d767b8cc0044" providerId="ADAL" clId="{EFB2247C-D5C9-4908-BB2A-98FD7F610EE7}" dt="2022-02-23T16:21:23.837" v="0" actId="6549"/>
      <pc:docMkLst>
        <pc:docMk/>
      </pc:docMkLst>
      <pc:sldChg chg="modSp mod">
        <pc:chgData name="Jakub Hofman" userId="53285062-d52a-4c88-bcdc-d767b8cc0044" providerId="ADAL" clId="{EFB2247C-D5C9-4908-BB2A-98FD7F610EE7}" dt="2022-02-23T16:21:23.837" v="0" actId="6549"/>
        <pc:sldMkLst>
          <pc:docMk/>
          <pc:sldMk cId="540501838" sldId="1300"/>
        </pc:sldMkLst>
        <pc:spChg chg="mod">
          <ac:chgData name="Jakub Hofman" userId="53285062-d52a-4c88-bcdc-d767b8cc0044" providerId="ADAL" clId="{EFB2247C-D5C9-4908-BB2A-98FD7F610EE7}" dt="2022-02-23T16:21:23.837" v="0" actId="6549"/>
          <ac:spMkLst>
            <pc:docMk/>
            <pc:sldMk cId="540501838" sldId="1300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523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102FC0-7986-42A1-93EF-35C94E72FB3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563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D1E336-CBD5-452F-AB5A-4BAEF0C41F5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4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94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1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BE62DD-C29C-43A7-B1FD-476507B9F731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4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94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570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0A9EB4-ECB9-4823-B035-DF19ADEF2164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5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95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83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F2CABD-1632-4CF7-B8AB-3AAE14EFCC5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1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61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075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9628C-9B63-4652-A452-81404A9E93AA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1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61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716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D7803-D718-4179-A25F-1E631105E926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60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326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102FC0-7986-42A1-93EF-35C94E72FB3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442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3158A2-3F45-4E41-855E-7387CA2329F0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206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837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EE39B4-A918-466A-ACC8-A88A66FEBC94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8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34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0724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8641D3-390C-4E69-BE75-CF333DFA9E39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4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025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102FC0-7986-42A1-93EF-35C94E72FB3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629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102FC0-7986-42A1-93EF-35C94E72FB3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010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102FC0-7986-42A1-93EF-35C94E72FB3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68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3357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968059-85CB-436D-A38D-E9A07FDD1B18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79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102FC0-7986-42A1-93EF-35C94E72FB3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632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102FC0-7986-42A1-93EF-35C94E72FB3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780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102FC0-7986-42A1-93EF-35C94E72FB3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058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77E2FC-B600-44E0-B546-11C124DC2B6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79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832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77E2FC-B600-44E0-B546-11C124DC2B6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8188"/>
            <a:ext cx="6570663" cy="3697287"/>
          </a:xfrm>
          <a:ln/>
        </p:spPr>
      </p:sp>
      <p:sp>
        <p:nvSpPr>
          <p:cNvPr id="179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3125"/>
            <a:ext cx="4978400" cy="443547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783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203200" y="152400"/>
            <a:ext cx="11785600" cy="23037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734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533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19667" y="838200"/>
            <a:ext cx="5384800" cy="2690979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307667" y="838201"/>
            <a:ext cx="5384800" cy="2690979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307667" y="1884364"/>
            <a:ext cx="5384800" cy="2690979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5349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533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19667" y="838200"/>
            <a:ext cx="5384800" cy="2690979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7667" y="838200"/>
            <a:ext cx="5384800" cy="2690979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09532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678518" y="1"/>
            <a:ext cx="10246783" cy="105251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07534" y="1341439"/>
            <a:ext cx="5363633" cy="2690979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574367" y="1341439"/>
            <a:ext cx="5365751" cy="2690979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1007534" y="3813175"/>
            <a:ext cx="5363633" cy="2690979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74367" y="3813175"/>
            <a:ext cx="5365751" cy="2690979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AC256FE-44C2-4B55-AFE9-60001D6613A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088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ezi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1447800"/>
            <a:ext cx="11684000" cy="1981200"/>
          </a:xfrm>
          <a:prstGeom prst="roundRect">
            <a:avLst>
              <a:gd name="adj" fmla="val 12595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>
            <a:lvl1pPr>
              <a:defRPr sz="3600" b="1">
                <a:latin typeface="+mn-lt"/>
              </a:defRPr>
            </a:lvl1pPr>
          </a:lstStyle>
          <a:p>
            <a:r>
              <a:rPr lang="cs-CZ" noProof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71805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1447800"/>
            <a:ext cx="11684000" cy="1981200"/>
          </a:xfrm>
          <a:prstGeom prst="roundRect">
            <a:avLst>
              <a:gd name="adj" fmla="val 12595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>
            <a:lvl1pPr>
              <a:defRPr sz="3600" b="1">
                <a:latin typeface="+mn-lt"/>
              </a:defRPr>
            </a:lvl1pPr>
          </a:lstStyle>
          <a:p>
            <a:r>
              <a:rPr lang="cs-CZ" noProof="0"/>
              <a:t>Klepnutím lze upravit styl předlohy nadpisů.</a:t>
            </a:r>
          </a:p>
        </p:txBody>
      </p:sp>
      <p:sp>
        <p:nvSpPr>
          <p:cNvPr id="7249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30400" y="3581400"/>
            <a:ext cx="8534400" cy="548521"/>
          </a:xfrm>
          <a:noFill/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latin typeface="+mn-lt"/>
              </a:defRPr>
            </a:lvl1pPr>
          </a:lstStyle>
          <a:p>
            <a:r>
              <a:rPr lang="cs-CZ" noProof="0"/>
              <a:t>Klepnutím lze upravit styl předlohy podnadpisů.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57311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6401" y="838200"/>
            <a:ext cx="11444817" cy="20198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7327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9667" y="838201"/>
            <a:ext cx="5384800" cy="205856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7667" y="838201"/>
            <a:ext cx="5384800" cy="205856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8690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232840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91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2400"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0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18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6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9756624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234250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20198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20198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87361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ezi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1447800"/>
            <a:ext cx="11684000" cy="1981200"/>
          </a:xfrm>
          <a:prstGeom prst="roundRect">
            <a:avLst>
              <a:gd name="adj" fmla="val 12595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>
            <a:lvl1pPr>
              <a:defRPr sz="3600" b="1">
                <a:latin typeface="+mn-lt"/>
              </a:defRPr>
            </a:lvl1pPr>
          </a:lstStyle>
          <a:p>
            <a:r>
              <a:rPr lang="cs-CZ" noProof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721521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533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19667" y="838200"/>
            <a:ext cx="10972800" cy="419457"/>
          </a:xfrm>
        </p:spPr>
        <p:txBody>
          <a:bodyPr/>
          <a:lstStyle/>
          <a:p>
            <a:pPr lvl="0"/>
            <a:r>
              <a:rPr lang="cs-CZ" noProof="0"/>
              <a:t>Klepnutím na ikonu přidáte tabulku.</a:t>
            </a:r>
          </a:p>
        </p:txBody>
      </p:sp>
    </p:spTree>
    <p:extLst>
      <p:ext uri="{BB962C8B-B14F-4D97-AF65-F5344CB8AC3E}">
        <p14:creationId xmlns:p14="http://schemas.microsoft.com/office/powerpoint/2010/main" val="211850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212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1447800"/>
            <a:ext cx="11684000" cy="1981200"/>
          </a:xfrm>
          <a:prstGeom prst="roundRect">
            <a:avLst>
              <a:gd name="adj" fmla="val 12595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>
            <a:lvl1pPr>
              <a:defRPr sz="3600" b="1">
                <a:latin typeface="+mn-lt"/>
              </a:defRPr>
            </a:lvl1pPr>
          </a:lstStyle>
          <a:p>
            <a:r>
              <a:rPr lang="cs-CZ" noProof="0"/>
              <a:t>Klepnutím lze upravit styl předlohy nadpisů.</a:t>
            </a:r>
          </a:p>
        </p:txBody>
      </p:sp>
      <p:sp>
        <p:nvSpPr>
          <p:cNvPr id="7249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30400" y="3581400"/>
            <a:ext cx="8534400" cy="548521"/>
          </a:xfrm>
          <a:noFill/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latin typeface="+mn-lt"/>
              </a:defRPr>
            </a:lvl1pPr>
          </a:lstStyle>
          <a:p>
            <a:r>
              <a:rPr lang="cs-CZ" noProof="0"/>
              <a:t>Klepnutím lze upravit styl předlohy podnadpisů.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17949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6401" y="838200"/>
            <a:ext cx="11444817" cy="23037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616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9667" y="838200"/>
            <a:ext cx="5384800" cy="3129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7667" y="838200"/>
            <a:ext cx="5384800" cy="3129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9855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716274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recetox-bila-fulltext-Cz-transpare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365876"/>
            <a:ext cx="1828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400" dir="2700000" algn="tl" rotWithShape="0">
              <a:srgbClr val="000000">
                <a:alpha val="8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427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533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19667" y="838200"/>
            <a:ext cx="10972800" cy="483989"/>
          </a:xfrm>
        </p:spPr>
        <p:txBody>
          <a:bodyPr/>
          <a:lstStyle/>
          <a:p>
            <a:pPr lvl="0"/>
            <a:r>
              <a:rPr lang="cs-CZ" noProof="0"/>
              <a:t>Klepnutím na ikonu přidáte tabulku.</a:t>
            </a:r>
          </a:p>
        </p:txBody>
      </p:sp>
      <p:pic>
        <p:nvPicPr>
          <p:cNvPr id="7" name="Obrázek 6" descr="recetox-bila-fulltext-Cz-transpare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365876"/>
            <a:ext cx="1828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400" dir="2700000" algn="tl" rotWithShape="0">
              <a:srgbClr val="000000">
                <a:alpha val="8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175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98" r:id="rId3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1785600" cy="533400"/>
          </a:xfrm>
          <a:prstGeom prst="roundRect">
            <a:avLst>
              <a:gd name="adj" fmla="val 31793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1" y="838200"/>
            <a:ext cx="11444817" cy="2303788"/>
          </a:xfrm>
          <a:prstGeom prst="roundRect">
            <a:avLst>
              <a:gd name="adj" fmla="val 8924"/>
            </a:avLst>
          </a:prstGeom>
          <a:gradFill>
            <a:gsLst>
              <a:gs pos="0">
                <a:srgbClr val="4D6A2A">
                  <a:alpha val="70000"/>
                </a:srgb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730128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4000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40000"/>
        </a:spcAft>
        <a:buClr>
          <a:schemeClr val="folHlink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 cstate="print">
            <a:duotone>
              <a:schemeClr val="bg1"/>
              <a:srgbClr val="FFFFFF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1785600" cy="533400"/>
          </a:xfrm>
          <a:prstGeom prst="roundRect">
            <a:avLst>
              <a:gd name="adj" fmla="val 31793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1" y="838201"/>
            <a:ext cx="11444817" cy="2058567"/>
          </a:xfrm>
          <a:prstGeom prst="roundRect">
            <a:avLst>
              <a:gd name="adj" fmla="val 8924"/>
            </a:avLst>
          </a:prstGeom>
          <a:gradFill>
            <a:gsLst>
              <a:gs pos="0">
                <a:srgbClr val="4D6A2A">
                  <a:alpha val="70000"/>
                </a:srgb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noProof="0" dirty="0"/>
              <a:t>Klepnutím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907744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40000"/>
        </a:spcAft>
        <a:buClr>
          <a:schemeClr val="folHlink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40000"/>
        </a:spcAft>
        <a:buClr>
          <a:schemeClr val="fol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image" Target="../media/image195.jpeg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12" Type="http://schemas.openxmlformats.org/officeDocument/2006/relationships/image" Target="../media/image19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8.jpeg"/><Relationship Id="rId11" Type="http://schemas.openxmlformats.org/officeDocument/2006/relationships/image" Target="../media/image193.jpeg"/><Relationship Id="rId5" Type="http://schemas.openxmlformats.org/officeDocument/2006/relationships/image" Target="../media/image187.jpeg"/><Relationship Id="rId10" Type="http://schemas.openxmlformats.org/officeDocument/2006/relationships/image" Target="../media/image192.jpeg"/><Relationship Id="rId4" Type="http://schemas.openxmlformats.org/officeDocument/2006/relationships/image" Target="../media/image186.jpeg"/><Relationship Id="rId9" Type="http://schemas.openxmlformats.org/officeDocument/2006/relationships/image" Target="../media/image191.jpeg"/><Relationship Id="rId14" Type="http://schemas.openxmlformats.org/officeDocument/2006/relationships/image" Target="../media/image196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eg"/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Relationship Id="rId9" Type="http://schemas.openxmlformats.org/officeDocument/2006/relationships/image" Target="../media/image231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zm.cz/publikace/obrazkove-statistiky/puda-obrazkova-statistika-o-tom-co-se-deje-v-pude-a-o-tom-proc-by-mela-puda-byt-narodnim-bohatstvim" TargetMode="External"/><Relationship Id="rId3" Type="http://schemas.openxmlformats.org/officeDocument/2006/relationships/hyperlink" Target="https://www.bc.cas.cz/Cds/Download/?filename=8135_FINALNI_Brozura_Bez_pudy_to_nepujde_WEB" TargetMode="External"/><Relationship Id="rId7" Type="http://schemas.openxmlformats.org/officeDocument/2006/relationships/hyperlink" Target="https://core.ac.uk/display/29245351" TargetMode="External"/><Relationship Id="rId2" Type="http://schemas.openxmlformats.org/officeDocument/2006/relationships/hyperlink" Target="http://www.bc.cas.cz/Cds/Download/?filename=5544_Strategie_Ziva_pud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dac.jrc.ec.europa.eu/content/atlas-soil-biodiversity" TargetMode="External"/><Relationship Id="rId5" Type="http://schemas.openxmlformats.org/officeDocument/2006/relationships/hyperlink" Target="https://esdac.jrc.ec.europa.eu/content/global-soil-biodiversity-atlas" TargetMode="External"/><Relationship Id="rId4" Type="http://schemas.openxmlformats.org/officeDocument/2006/relationships/hyperlink" Target="https://doi.org/10.4060/cb1928en" TargetMode="External"/><Relationship Id="rId9" Type="http://schemas.openxmlformats.org/officeDocument/2006/relationships/hyperlink" Target="https://www.glopolis.org/publikace/atlas-pudy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hyperlink" Target="https://www.youtube.com/watch?v=jlQdEI8hqr4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hSHVzGZ9NnoIgi9VsDvmPxbzVPkLeFXPv7ue8dlYEpE/edit?usp=shari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video" Target="https://www.youtube.com/embed/G5q6SER_RlE?feature=oembed" TargetMode="External"/><Relationship Id="rId1" Type="http://schemas.openxmlformats.org/officeDocument/2006/relationships/video" Target="https://www.youtube.com/embed/tXIyQzukjKo?feature=oembed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sdac.jrc.ec.europa.eu/content/atlas-soil-biodiversity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060/cb1928en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hyperlink" Target="http://commtechlab.msu.edu/sites/dlc-me/zoo/Pf07002.jpg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polis.org/publikace/atlas-pudy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.cas.cz/Cds/Download/?filename=8135_FINALNI_Brozura_Bez_pudy_to_nepujde_WEB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dac.jrc.ec.europa.eu/content/atlas-soil-biodiversit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dac.jrc.ec.europa.eu/content/atlas-soil-biodiversit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060/cb1928en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old.gis.zcu.cz/kartografie/konference2001/sbornik/kolejka/kolejka_referat.ht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4060/cb1928en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oi.org/10.4060/cb1928en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doi.org/10.4060/cb1928en" TargetMode="Externa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457717711?app_id=122963" TargetMode="Externa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hyperlink" Target="https://www.globalsoilbiodiversity.org/" TargetMode="External"/><Relationship Id="rId9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sdac.jrc.ec.europa.eu/content/atlas-soil-biodiversity" TargetMode="External"/><Relationship Id="rId7" Type="http://schemas.openxmlformats.org/officeDocument/2006/relationships/image" Target="../media/image75.png"/><Relationship Id="rId2" Type="http://schemas.openxmlformats.org/officeDocument/2006/relationships/hyperlink" Target="https://esdac.jrc.ec.europa.eu/content/global-soil-biodiversity-atla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pTvTscSzB-A?feature=oembed" TargetMode="External"/><Relationship Id="rId1" Type="http://schemas.openxmlformats.org/officeDocument/2006/relationships/video" Target="https://www.youtube.com/embed/Z5rMheOnaec?feature=oembed" TargetMode="Externa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sdac.jrc.ec.europa.eu/content/global-soil-biodiversity-atlas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Ch52Nt8WXc?feature=oembed" TargetMode="External"/><Relationship Id="rId6" Type="http://schemas.openxmlformats.org/officeDocument/2006/relationships/hyperlink" Target="https://www.bc.cas.cz/Cds/Download/?filename=8135_FINALNI_Brozura_Bez_pudy_to_nepujde_WEB" TargetMode="External"/><Relationship Id="rId5" Type="http://schemas.openxmlformats.org/officeDocument/2006/relationships/image" Target="../media/image84.png"/><Relationship Id="rId4" Type="http://schemas.openxmlformats.org/officeDocument/2006/relationships/image" Target="../media/image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222168889?app_id=122963" TargetMode="External"/><Relationship Id="rId6" Type="http://schemas.openxmlformats.org/officeDocument/2006/relationships/hyperlink" Target="http://www.bc.cas.cz/Cds/Download/?filename=5544_Strategie_Ziva_puda" TargetMode="Externa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sdac.jrc.ec.europa.eu/content/atlas-soil-biodiversity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.ac.uk/display/29245351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060/cb1928en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.ac.uk/display/29245351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sdac.jrc.ec.europa.eu/content/atlas-soil-biodiversity" TargetMode="External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dac.jrc.ec.europa.eu/content/global-soil-biodiversity-atlas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0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gi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4.gif"/><Relationship Id="rId4" Type="http://schemas.openxmlformats.org/officeDocument/2006/relationships/image" Target="../media/image18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2162289"/>
            <a:ext cx="11361600" cy="2382994"/>
          </a:xfrm>
        </p:spPr>
        <p:txBody>
          <a:bodyPr/>
          <a:lstStyle/>
          <a:p>
            <a:pPr algn="ctr"/>
            <a:r>
              <a:rPr lang="en-US" dirty="0"/>
              <a:t>E2240 </a:t>
            </a:r>
            <a:r>
              <a:rPr lang="en-US" dirty="0" err="1"/>
              <a:t>Účinky</a:t>
            </a:r>
            <a:r>
              <a:rPr lang="en-US" dirty="0"/>
              <a:t> </a:t>
            </a:r>
            <a:r>
              <a:rPr lang="en-US" dirty="0" err="1"/>
              <a:t>stresorů</a:t>
            </a:r>
            <a:r>
              <a:rPr lang="en-US" dirty="0"/>
              <a:t> v </a:t>
            </a:r>
            <a:r>
              <a:rPr lang="en-US" dirty="0" err="1"/>
              <a:t>ekosystémech</a:t>
            </a:r>
            <a:br>
              <a:rPr lang="cs-CZ" dirty="0"/>
            </a:br>
            <a:br>
              <a:rPr lang="cs-CZ" dirty="0"/>
            </a:br>
            <a:r>
              <a:rPr lang="cs-CZ" dirty="0"/>
              <a:t>03 Biota terestrických ekosystémů</a:t>
            </a:r>
            <a:endParaRPr lang="en-US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398502" y="5041563"/>
            <a:ext cx="11361600" cy="698497"/>
          </a:xfrm>
        </p:spPr>
        <p:txBody>
          <a:bodyPr/>
          <a:lstStyle/>
          <a:p>
            <a:pPr algn="ctr"/>
            <a:r>
              <a:rPr lang="cs-CZ" dirty="0"/>
              <a:t>Jakub Hofman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2466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1F492-4FD1-43D0-A401-C64E36D0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Step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D6048-4819-42BE-B10C-85F73012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5573567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Ekotoxikologický kontext:</a:t>
            </a:r>
          </a:p>
          <a:p>
            <a:r>
              <a:rPr lang="cs-CZ" dirty="0"/>
              <a:t>nízký podíl srážek při vstupu a pohybu toxikantů</a:t>
            </a:r>
          </a:p>
          <a:p>
            <a:r>
              <a:rPr lang="cs-CZ" dirty="0"/>
              <a:t>vysoká teplota – zvýšená </a:t>
            </a:r>
            <a:r>
              <a:rPr lang="cs-CZ" dirty="0" err="1"/>
              <a:t>volatilizace</a:t>
            </a:r>
            <a:endParaRPr lang="cs-CZ" dirty="0"/>
          </a:p>
          <a:p>
            <a:r>
              <a:rPr lang="cs-CZ" dirty="0"/>
              <a:t>převaha zemědělského využití – nárůst spotřeby průmyslových hnojiv a pesticidů</a:t>
            </a:r>
          </a:p>
          <a:p>
            <a:r>
              <a:rPr lang="cs-CZ" dirty="0"/>
              <a:t>vysoká sorpční a akumulační schopnost půdy</a:t>
            </a:r>
          </a:p>
          <a:p>
            <a:r>
              <a:rPr lang="cs-CZ" dirty="0"/>
              <a:t>nízký aktivní povrch biomasy pro záchyt toxikantů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3E2C4D-38A5-4CBD-80CC-82C94F3DC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</a:t>
            </a:fld>
            <a:endParaRPr lang="cs-CZ" altLang="cs-CZ" noProof="0" dirty="0"/>
          </a:p>
        </p:txBody>
      </p:sp>
      <p:pic>
        <p:nvPicPr>
          <p:cNvPr id="7" name="Picture 3" descr="cizina 5">
            <a:extLst>
              <a:ext uri="{FF2B5EF4-FFF2-40B4-BE49-F238E27FC236}">
                <a16:creationId xmlns:a16="http://schemas.microsoft.com/office/drawing/2014/main" id="{900BD2C2-AA55-4ACB-97C2-EF3C023C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44" y="129187"/>
            <a:ext cx="5563481" cy="3739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4CE8419-B785-475D-B6F7-18D37D54F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49" y="3940181"/>
            <a:ext cx="3718176" cy="27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 descr="Obsah obrázku tráva, exteriér, pole, příroda&#10;&#10;Popis byl vytvořen automaticky">
            <a:extLst>
              <a:ext uri="{FF2B5EF4-FFF2-40B4-BE49-F238E27FC236}">
                <a16:creationId xmlns:a16="http://schemas.microsoft.com/office/drawing/2014/main" id="{F30804DC-BD58-4D1A-8081-D63F2157A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1" y="3940180"/>
            <a:ext cx="2490392" cy="155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939483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Typy členovců</a:t>
            </a:r>
            <a:endParaRPr lang="en-US"/>
          </a:p>
        </p:txBody>
      </p:sp>
      <p:sp>
        <p:nvSpPr>
          <p:cNvPr id="2040835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838201"/>
            <a:ext cx="8686800" cy="5904667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en-US" dirty="0">
                <a:solidFill>
                  <a:srgbClr val="FFFF00"/>
                </a:solidFill>
              </a:rPr>
              <a:t>Shredders</a:t>
            </a:r>
            <a:r>
              <a:rPr lang="cs-CZ" dirty="0">
                <a:solidFill>
                  <a:srgbClr val="FFFF00"/>
                </a:solidFill>
              </a:rPr>
              <a:t> (</a:t>
            </a:r>
            <a:r>
              <a:rPr lang="cs-CZ" dirty="0" err="1">
                <a:solidFill>
                  <a:srgbClr val="FFFF00"/>
                </a:solidFill>
              </a:rPr>
              <a:t>okusovači</a:t>
            </a:r>
            <a:r>
              <a:rPr lang="cs-CZ" dirty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  <a:p>
            <a:pPr>
              <a:spcAft>
                <a:spcPct val="50000"/>
              </a:spcAft>
            </a:pPr>
            <a:endParaRPr lang="cs-CZ" dirty="0">
              <a:solidFill>
                <a:srgbClr val="FFFF00"/>
              </a:solidFill>
            </a:endParaRPr>
          </a:p>
          <a:p>
            <a:pPr>
              <a:spcAft>
                <a:spcPct val="50000"/>
              </a:spcAft>
            </a:pPr>
            <a:r>
              <a:rPr lang="en-US" dirty="0">
                <a:solidFill>
                  <a:srgbClr val="FFFF00"/>
                </a:solidFill>
              </a:rPr>
              <a:t>Predators</a:t>
            </a:r>
            <a:r>
              <a:rPr lang="cs-CZ" dirty="0">
                <a:solidFill>
                  <a:srgbClr val="FFFF00"/>
                </a:solidFill>
              </a:rPr>
              <a:t> (dravci)</a:t>
            </a:r>
            <a:endParaRPr lang="en-US" dirty="0">
              <a:solidFill>
                <a:srgbClr val="FFFF00"/>
              </a:solidFill>
            </a:endParaRPr>
          </a:p>
          <a:p>
            <a:pPr>
              <a:spcAft>
                <a:spcPct val="50000"/>
              </a:spcAft>
            </a:pPr>
            <a:endParaRPr lang="cs-CZ" dirty="0">
              <a:solidFill>
                <a:srgbClr val="FFFF00"/>
              </a:solidFill>
            </a:endParaRPr>
          </a:p>
          <a:p>
            <a:pPr>
              <a:spcAft>
                <a:spcPct val="50000"/>
              </a:spcAft>
            </a:pPr>
            <a:endParaRPr lang="cs-CZ" dirty="0">
              <a:solidFill>
                <a:srgbClr val="FFFF00"/>
              </a:solidFill>
            </a:endParaRPr>
          </a:p>
          <a:p>
            <a:pPr>
              <a:spcAft>
                <a:spcPct val="50000"/>
              </a:spcAft>
            </a:pPr>
            <a:endParaRPr lang="cs-CZ" dirty="0">
              <a:solidFill>
                <a:srgbClr val="FFFF00"/>
              </a:solidFill>
            </a:endParaRPr>
          </a:p>
          <a:p>
            <a:pPr>
              <a:spcAft>
                <a:spcPct val="50000"/>
              </a:spcAft>
            </a:pPr>
            <a:endParaRPr lang="cs-CZ" dirty="0">
              <a:solidFill>
                <a:srgbClr val="FFFF00"/>
              </a:solidFill>
            </a:endParaRPr>
          </a:p>
          <a:p>
            <a:pPr>
              <a:spcAft>
                <a:spcPct val="50000"/>
              </a:spcAft>
            </a:pPr>
            <a:r>
              <a:rPr lang="en-US" dirty="0">
                <a:solidFill>
                  <a:srgbClr val="FFFF00"/>
                </a:solidFill>
              </a:rPr>
              <a:t>Herbivores</a:t>
            </a:r>
            <a:r>
              <a:rPr lang="cs-CZ" dirty="0">
                <a:solidFill>
                  <a:srgbClr val="FFFF00"/>
                </a:solidFill>
              </a:rPr>
              <a:t> (</a:t>
            </a:r>
            <a:r>
              <a:rPr lang="cs-CZ" dirty="0" err="1">
                <a:solidFill>
                  <a:srgbClr val="FFFF00"/>
                </a:solidFill>
              </a:rPr>
              <a:t>hebivoři</a:t>
            </a:r>
            <a:r>
              <a:rPr lang="cs-CZ" dirty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  <a:p>
            <a:pPr>
              <a:spcAft>
                <a:spcPct val="50000"/>
              </a:spcAft>
            </a:pPr>
            <a:endParaRPr lang="cs-CZ" dirty="0">
              <a:solidFill>
                <a:srgbClr val="FFFF00"/>
              </a:solidFill>
            </a:endParaRPr>
          </a:p>
          <a:p>
            <a:pPr>
              <a:spcAft>
                <a:spcPct val="50000"/>
              </a:spcAft>
            </a:pPr>
            <a:r>
              <a:rPr lang="en-US" dirty="0">
                <a:solidFill>
                  <a:srgbClr val="FFFF00"/>
                </a:solidFill>
              </a:rPr>
              <a:t>Fungal-feeders</a:t>
            </a:r>
            <a:r>
              <a:rPr lang="cs-CZ" dirty="0">
                <a:solidFill>
                  <a:srgbClr val="FFFF00"/>
                </a:solidFill>
              </a:rPr>
              <a:t> (</a:t>
            </a:r>
            <a:r>
              <a:rPr lang="cs-CZ" dirty="0" err="1">
                <a:solidFill>
                  <a:srgbClr val="FFFF00"/>
                </a:solidFill>
              </a:rPr>
              <a:t>fungivoři</a:t>
            </a:r>
            <a:r>
              <a:rPr lang="cs-CZ" dirty="0">
                <a:solidFill>
                  <a:srgbClr val="FFFF00"/>
                </a:solidFill>
              </a:rPr>
              <a:t>)</a:t>
            </a:r>
          </a:p>
          <a:p>
            <a:pPr>
              <a:spcAft>
                <a:spcPct val="50000"/>
              </a:spcAft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4" descr="SSSA41 LR"/>
          <p:cNvPicPr>
            <a:picLocks noChangeAspect="1" noChangeArrowheads="1"/>
          </p:cNvPicPr>
          <p:nvPr/>
        </p:nvPicPr>
        <p:blipFill>
          <a:blip r:embed="rId3" cstate="print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418" y="1002962"/>
            <a:ext cx="1613338" cy="93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ORTHOPOR LR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06" y="838200"/>
            <a:ext cx="1644972" cy="109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REDHARV LR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06" y="2257528"/>
            <a:ext cx="1004144" cy="10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olo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59" y="2369250"/>
            <a:ext cx="1106729" cy="601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PSEUDO4 LR"/>
          <p:cNvPicPr>
            <a:picLocks noChangeAspect="1" noChangeArrowheads="1"/>
          </p:cNvPicPr>
          <p:nvPr/>
        </p:nvPicPr>
        <p:blipFill>
          <a:blip r:embed="rId7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58" y="3079909"/>
            <a:ext cx="794476" cy="680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SSSA40 LR"/>
          <p:cNvPicPr>
            <a:picLocks noChangeAspect="1" noChangeArrowheads="1"/>
          </p:cNvPicPr>
          <p:nvPr/>
        </p:nvPicPr>
        <p:blipFill>
          <a:blip r:embed="rId8" cstate="print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81" y="2670196"/>
            <a:ext cx="2137842" cy="850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 descr="DH centipede LR"/>
          <p:cNvPicPr>
            <a:picLocks noChangeAspect="1" noChangeArrowheads="1"/>
          </p:cNvPicPr>
          <p:nvPr/>
        </p:nvPicPr>
        <p:blipFill>
          <a:blip r:embed="rId9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22" y="2369251"/>
            <a:ext cx="1539246" cy="1036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ENCYCS~1 L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66" y="3521056"/>
            <a:ext cx="1649156" cy="98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M6B LR"/>
          <p:cNvPicPr>
            <a:picLocks noChangeAspect="1" noChangeArrowheads="1"/>
          </p:cNvPicPr>
          <p:nvPr/>
        </p:nvPicPr>
        <p:blipFill>
          <a:blip r:embed="rId11" cstate="print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600" y="3521057"/>
            <a:ext cx="1255832" cy="82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 descr="M11 symphylan LR"/>
          <p:cNvPicPr>
            <a:picLocks noChangeAspect="1" noChangeArrowheads="1"/>
          </p:cNvPicPr>
          <p:nvPr/>
        </p:nvPicPr>
        <p:blipFill>
          <a:blip r:embed="rId1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964" y="4689168"/>
            <a:ext cx="2055832" cy="137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80866" name="Picture 2" descr="http://www.habitas.org.uk/groundbeetles/images/small/7284s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93" y="2860904"/>
            <a:ext cx="819120" cy="109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80868" name="Picture 4" descr="http://t3.gstatic.com/images?q=tbn:ANd9GcSBlgSd1yzj14B82-gyLX-vSCdzEXd9eKp916Oa5msVkGOpbiL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386" y="5652238"/>
            <a:ext cx="1659914" cy="1090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11036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Pavouci, sekáči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5982105"/>
          </a:xfrm>
        </p:spPr>
        <p:txBody>
          <a:bodyPr/>
          <a:lstStyle/>
          <a:p>
            <a:pPr algn="just">
              <a:buNone/>
            </a:pPr>
            <a:r>
              <a:rPr lang="cs-CZ" sz="1600" dirty="0"/>
              <a:t>Kmen: členovci (</a:t>
            </a:r>
            <a:r>
              <a:rPr lang="cs-CZ" sz="1600" i="1" dirty="0" err="1"/>
              <a:t>Arthropoda</a:t>
            </a:r>
            <a:r>
              <a:rPr lang="cs-CZ" sz="1600" dirty="0"/>
              <a:t>)</a:t>
            </a:r>
          </a:p>
          <a:p>
            <a:pPr algn="just">
              <a:buNone/>
            </a:pPr>
            <a:r>
              <a:rPr lang="cs-CZ" sz="1600" dirty="0"/>
              <a:t>Podkmen: </a:t>
            </a:r>
            <a:r>
              <a:rPr lang="cs-CZ" sz="1600" dirty="0" err="1"/>
              <a:t>klepítkatci</a:t>
            </a:r>
            <a:r>
              <a:rPr lang="cs-CZ" sz="1600" dirty="0"/>
              <a:t> (</a:t>
            </a:r>
            <a:r>
              <a:rPr lang="cs-CZ" sz="1600" i="1" dirty="0" err="1"/>
              <a:t>Chelicerata</a:t>
            </a:r>
            <a:r>
              <a:rPr lang="cs-CZ" sz="1600" dirty="0"/>
              <a:t>)</a:t>
            </a:r>
          </a:p>
          <a:p>
            <a:pPr algn="just">
              <a:buNone/>
            </a:pPr>
            <a:r>
              <a:rPr lang="cs-CZ" sz="1600" dirty="0"/>
              <a:t>Třída: pavoukovci (</a:t>
            </a:r>
            <a:r>
              <a:rPr lang="cs-CZ" sz="1600" i="1" dirty="0" err="1"/>
              <a:t>Arachnida</a:t>
            </a:r>
            <a:r>
              <a:rPr lang="cs-CZ" sz="1600" dirty="0"/>
              <a:t>)</a:t>
            </a:r>
          </a:p>
          <a:p>
            <a:pPr algn="just">
              <a:buNone/>
            </a:pPr>
            <a:r>
              <a:rPr lang="cs-CZ" sz="1600" dirty="0"/>
              <a:t>Řády: sekáči (</a:t>
            </a:r>
            <a:r>
              <a:rPr lang="cs-CZ" sz="1600" i="1" dirty="0" err="1"/>
              <a:t>Opilionida</a:t>
            </a:r>
            <a:r>
              <a:rPr lang="cs-CZ" sz="1600" dirty="0"/>
              <a:t>), pavouci (</a:t>
            </a:r>
            <a:r>
              <a:rPr lang="cs-CZ" sz="1600" i="1" dirty="0" err="1"/>
              <a:t>Aranae</a:t>
            </a:r>
            <a:r>
              <a:rPr lang="cs-CZ" sz="1600" dirty="0"/>
              <a:t>), štírci (</a:t>
            </a:r>
            <a:r>
              <a:rPr lang="cs-CZ" sz="1600" i="1" dirty="0" err="1"/>
              <a:t>Pseudoscorpiones</a:t>
            </a:r>
            <a:r>
              <a:rPr lang="cs-CZ" sz="1600" dirty="0"/>
              <a:t>)</a:t>
            </a:r>
          </a:p>
          <a:p>
            <a:pPr algn="just">
              <a:buNone/>
            </a:pPr>
            <a:endParaRPr lang="cs-CZ" sz="1600" dirty="0"/>
          </a:p>
          <a:p>
            <a:pPr algn="just">
              <a:buNone/>
            </a:pPr>
            <a:r>
              <a:rPr lang="cs-CZ" sz="1600" b="1" dirty="0">
                <a:solidFill>
                  <a:srgbClr val="FFFF00"/>
                </a:solidFill>
              </a:rPr>
              <a:t>Pavouci</a:t>
            </a:r>
          </a:p>
          <a:p>
            <a:pPr algn="just"/>
            <a:r>
              <a:rPr lang="cs-CZ" sz="1600" dirty="0"/>
              <a:t>draví – hmyz, drobní živočichové</a:t>
            </a:r>
          </a:p>
          <a:p>
            <a:pPr algn="just"/>
            <a:r>
              <a:rPr lang="cs-CZ" sz="1600" dirty="0"/>
              <a:t>až 100 ks / m</a:t>
            </a:r>
            <a:r>
              <a:rPr lang="cs-CZ" sz="1600" baseline="30000" dirty="0"/>
              <a:t>2</a:t>
            </a:r>
          </a:p>
          <a:p>
            <a:pPr algn="just"/>
            <a:r>
              <a:rPr lang="cs-CZ" sz="1600" dirty="0" err="1"/>
              <a:t>sklípkánci</a:t>
            </a:r>
            <a:r>
              <a:rPr lang="cs-CZ" sz="1600" dirty="0"/>
              <a:t> (</a:t>
            </a:r>
            <a:r>
              <a:rPr lang="cs-CZ" sz="1600" i="1" dirty="0" err="1"/>
              <a:t>Atypidae</a:t>
            </a:r>
            <a:r>
              <a:rPr lang="cs-CZ" sz="1600" dirty="0"/>
              <a:t>) hloubí svislé nory v půdě až 15 cm, nory také rod </a:t>
            </a:r>
            <a:endParaRPr lang="cs-CZ" sz="1600" i="1" dirty="0"/>
          </a:p>
          <a:p>
            <a:pPr algn="just"/>
            <a:r>
              <a:rPr lang="cs-CZ" sz="1600" dirty="0" err="1"/>
              <a:t>slíďáci</a:t>
            </a:r>
            <a:r>
              <a:rPr lang="cs-CZ" sz="1600" dirty="0"/>
              <a:t> (čeleď </a:t>
            </a:r>
            <a:r>
              <a:rPr lang="cs-CZ" sz="1600" i="1" dirty="0" err="1"/>
              <a:t>Lycosidae</a:t>
            </a:r>
            <a:r>
              <a:rPr lang="cs-CZ" sz="1600" dirty="0"/>
              <a:t>) – doupata v půdě – r. </a:t>
            </a:r>
            <a:r>
              <a:rPr lang="cs-CZ" sz="1600" i="1" dirty="0" err="1"/>
              <a:t>Lycosa</a:t>
            </a:r>
            <a:r>
              <a:rPr lang="cs-CZ" sz="1600" i="1" dirty="0"/>
              <a:t>, </a:t>
            </a:r>
            <a:r>
              <a:rPr lang="cs-CZ" sz="1600" i="1" dirty="0" err="1"/>
              <a:t>Trochosa</a:t>
            </a:r>
            <a:r>
              <a:rPr lang="cs-CZ" sz="1600" dirty="0"/>
              <a:t>, nebo žijí v </a:t>
            </a:r>
            <a:r>
              <a:rPr lang="cs-CZ" sz="1600" dirty="0" err="1"/>
              <a:t>opadance</a:t>
            </a:r>
            <a:r>
              <a:rPr lang="cs-CZ" sz="1600" dirty="0"/>
              <a:t> r. </a:t>
            </a:r>
            <a:r>
              <a:rPr lang="cs-CZ" sz="1600" i="1" dirty="0" err="1"/>
              <a:t>Pardosa</a:t>
            </a:r>
            <a:endParaRPr lang="cs-CZ" sz="1600" i="1" dirty="0"/>
          </a:p>
          <a:p>
            <a:pPr algn="just"/>
            <a:r>
              <a:rPr lang="cs-CZ" sz="1600" dirty="0" err="1"/>
              <a:t>plachetkovití</a:t>
            </a:r>
            <a:r>
              <a:rPr lang="cs-CZ" sz="1600" dirty="0"/>
              <a:t>, r. </a:t>
            </a:r>
            <a:r>
              <a:rPr lang="cs-CZ" sz="1600" i="1" dirty="0" err="1"/>
              <a:t>Linyphiidae</a:t>
            </a:r>
            <a:endParaRPr lang="cs-CZ" sz="1600" i="1" dirty="0"/>
          </a:p>
          <a:p>
            <a:pPr algn="just">
              <a:buNone/>
            </a:pPr>
            <a:r>
              <a:rPr lang="cs-CZ" sz="1600" b="1" dirty="0">
                <a:solidFill>
                  <a:srgbClr val="FFFF00"/>
                </a:solidFill>
              </a:rPr>
              <a:t>Sekáči</a:t>
            </a:r>
          </a:p>
          <a:p>
            <a:pPr algn="just"/>
            <a:r>
              <a:rPr lang="cs-CZ" sz="1600" dirty="0"/>
              <a:t>většinou také predátoři, často ale i rostlinná strava</a:t>
            </a:r>
          </a:p>
          <a:p>
            <a:pPr algn="just"/>
            <a:r>
              <a:rPr lang="cs-CZ" sz="1600" dirty="0"/>
              <a:t>hlavně rody </a:t>
            </a:r>
            <a:r>
              <a:rPr lang="cs-CZ" sz="1600" i="1" dirty="0" err="1"/>
              <a:t>Opilio</a:t>
            </a:r>
            <a:r>
              <a:rPr lang="cs-CZ" sz="1600" i="1" dirty="0"/>
              <a:t>, </a:t>
            </a:r>
            <a:r>
              <a:rPr lang="cs-CZ" sz="1600" i="1" dirty="0" err="1"/>
              <a:t>Oligolophus</a:t>
            </a:r>
            <a:r>
              <a:rPr lang="cs-CZ" sz="1600" i="1" dirty="0"/>
              <a:t>, </a:t>
            </a:r>
            <a:r>
              <a:rPr lang="cs-CZ" sz="1600" i="1" dirty="0" err="1"/>
              <a:t>Phalangium</a:t>
            </a:r>
            <a:r>
              <a:rPr lang="cs-CZ" sz="1600" i="1" dirty="0"/>
              <a:t>, </a:t>
            </a:r>
            <a:r>
              <a:rPr lang="cs-CZ" sz="1600" i="1" dirty="0" err="1"/>
              <a:t>Platybunus</a:t>
            </a:r>
            <a:r>
              <a:rPr lang="cs-CZ" sz="1600" i="1" dirty="0"/>
              <a:t>, </a:t>
            </a:r>
            <a:r>
              <a:rPr lang="cs-CZ" sz="1600" i="1" dirty="0" err="1"/>
              <a:t>Trogulus</a:t>
            </a:r>
            <a:endParaRPr lang="cs-CZ" sz="1600" i="1" dirty="0"/>
          </a:p>
        </p:txBody>
      </p:sp>
      <p:pic>
        <p:nvPicPr>
          <p:cNvPr id="2868226" name="Picture 2" descr="http://www.volny.cz/als4/atypidae_Atypus_muralis_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40" y="3176966"/>
            <a:ext cx="990132" cy="79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228" name="Picture 4" descr="http://www.pavouci-cz.eu/Data/Coelotes%20atropos/obr_C3_Coelotes_atropos_70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85" y="3176966"/>
            <a:ext cx="1189911" cy="79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230" name="Picture 6" descr="http://www.eurospiders.com/lycosidae_5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43" y="4897200"/>
            <a:ext cx="1079380" cy="71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232" name="Picture 8" descr="http://www.eurospiders.com/trochosa_terricola_whole_62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00" y="4897200"/>
            <a:ext cx="959030" cy="71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234" name="Picture 10" descr="http://www.eurospiders.com/pardosa_lugubris_8623_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444" y="4869193"/>
            <a:ext cx="810108" cy="74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238" name="Picture 14" descr="http://www.dereila.ca/whispers/Sheet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57" y="5049216"/>
            <a:ext cx="1053679" cy="791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240" name="Picture 16" descr="http://www.european-arachnology.org/galleries/Opiliones/Opilio_saxatilis_femal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450" y="5840712"/>
            <a:ext cx="1247760" cy="935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5013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Stonožkovci</a:t>
            </a:r>
            <a:r>
              <a:rPr lang="cs-CZ" dirty="0"/>
              <a:t> - </a:t>
            </a:r>
            <a:r>
              <a:rPr lang="cs-CZ" i="1" dirty="0" err="1"/>
              <a:t>Myriapoda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2826496"/>
          </a:xfrm>
        </p:spPr>
        <p:txBody>
          <a:bodyPr/>
          <a:lstStyle/>
          <a:p>
            <a:pPr algn="just">
              <a:buNone/>
            </a:pPr>
            <a:r>
              <a:rPr lang="cs-CZ" sz="1800" dirty="0"/>
              <a:t>Kmen: členovci (</a:t>
            </a:r>
            <a:r>
              <a:rPr lang="cs-CZ" sz="1800" i="1" dirty="0" err="1"/>
              <a:t>Arthropoda</a:t>
            </a:r>
            <a:r>
              <a:rPr lang="cs-CZ" sz="1800" dirty="0"/>
              <a:t>)</a:t>
            </a:r>
          </a:p>
          <a:p>
            <a:pPr algn="just">
              <a:buNone/>
            </a:pPr>
            <a:r>
              <a:rPr lang="cs-CZ" sz="1800" dirty="0"/>
              <a:t>Podkmen: </a:t>
            </a:r>
            <a:r>
              <a:rPr lang="cs-CZ" sz="1800" dirty="0" err="1"/>
              <a:t>Vzdušnicovci</a:t>
            </a:r>
            <a:r>
              <a:rPr lang="cs-CZ" sz="1800" dirty="0"/>
              <a:t> (</a:t>
            </a:r>
            <a:r>
              <a:rPr lang="cs-CZ" sz="1800" i="1" dirty="0" err="1"/>
              <a:t>Tracheata</a:t>
            </a:r>
            <a:r>
              <a:rPr lang="cs-CZ" sz="1800" dirty="0"/>
              <a:t>)</a:t>
            </a:r>
          </a:p>
          <a:p>
            <a:pPr algn="just">
              <a:buNone/>
            </a:pPr>
            <a:r>
              <a:rPr lang="cs-CZ" sz="1800" dirty="0"/>
              <a:t>Nadtřída: </a:t>
            </a:r>
            <a:r>
              <a:rPr lang="cs-CZ" sz="1800" dirty="0" err="1"/>
              <a:t>stonožkovci</a:t>
            </a:r>
            <a:r>
              <a:rPr lang="cs-CZ" sz="1800" dirty="0"/>
              <a:t> (</a:t>
            </a:r>
            <a:r>
              <a:rPr lang="cs-CZ" sz="1800" i="1" dirty="0" err="1"/>
              <a:t>Myriapoda</a:t>
            </a:r>
            <a:r>
              <a:rPr lang="cs-CZ" sz="1800" dirty="0"/>
              <a:t>)</a:t>
            </a:r>
          </a:p>
          <a:p>
            <a:pPr algn="just">
              <a:buNone/>
            </a:pPr>
            <a:endParaRPr lang="cs-CZ" sz="1800" dirty="0"/>
          </a:p>
          <a:p>
            <a:pPr marL="609600" indent="-609600" algn="just"/>
            <a:r>
              <a:rPr lang="cs-CZ" sz="1800" dirty="0"/>
              <a:t>je známo, že extrémně akumulují těžké kovy, a letální účinky se projevují až při plném nasycení akumulační kapacity – </a:t>
            </a:r>
            <a:r>
              <a:rPr lang="cs-CZ" sz="1800" b="1" dirty="0" err="1">
                <a:solidFill>
                  <a:srgbClr val="FFFF00"/>
                </a:solidFill>
              </a:rPr>
              <a:t>makrokoncentrátoři</a:t>
            </a:r>
            <a:r>
              <a:rPr lang="cs-CZ" sz="1800" dirty="0"/>
              <a:t> – vhodné pro indikaci znečištěného prostředí</a:t>
            </a:r>
          </a:p>
        </p:txBody>
      </p:sp>
    </p:spTree>
    <p:extLst>
      <p:ext uri="{BB962C8B-B14F-4D97-AF65-F5344CB8AC3E}">
        <p14:creationId xmlns:p14="http://schemas.microsoft.com/office/powerpoint/2010/main" val="399980361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Stonožky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3639598"/>
          </a:xfrm>
        </p:spPr>
        <p:txBody>
          <a:bodyPr/>
          <a:lstStyle/>
          <a:p>
            <a:pPr algn="just">
              <a:buNone/>
            </a:pPr>
            <a:r>
              <a:rPr lang="cs-CZ" sz="1800" dirty="0"/>
              <a:t>Kmen: členovci (</a:t>
            </a:r>
            <a:r>
              <a:rPr lang="cs-CZ" sz="1800" i="1" dirty="0" err="1"/>
              <a:t>Arthropoda</a:t>
            </a:r>
            <a:r>
              <a:rPr lang="cs-CZ" sz="1800" dirty="0"/>
              <a:t>)</a:t>
            </a:r>
          </a:p>
          <a:p>
            <a:pPr algn="just">
              <a:buNone/>
            </a:pPr>
            <a:r>
              <a:rPr lang="cs-CZ" sz="1800" dirty="0"/>
              <a:t>Podkmen: </a:t>
            </a:r>
            <a:r>
              <a:rPr lang="cs-CZ" sz="1800" dirty="0" err="1"/>
              <a:t>Vzdušnicovci</a:t>
            </a:r>
            <a:r>
              <a:rPr lang="cs-CZ" sz="1800" dirty="0"/>
              <a:t> (</a:t>
            </a:r>
            <a:r>
              <a:rPr lang="cs-CZ" sz="1800" i="1" dirty="0" err="1"/>
              <a:t>Tracheata</a:t>
            </a:r>
            <a:r>
              <a:rPr lang="cs-CZ" sz="1800" dirty="0"/>
              <a:t>)</a:t>
            </a:r>
          </a:p>
          <a:p>
            <a:pPr algn="just">
              <a:buNone/>
            </a:pPr>
            <a:r>
              <a:rPr lang="cs-CZ" sz="1800" dirty="0"/>
              <a:t>Nadtřída: </a:t>
            </a:r>
            <a:r>
              <a:rPr lang="cs-CZ" sz="1800" dirty="0" err="1"/>
              <a:t>stonožkovci</a:t>
            </a:r>
            <a:r>
              <a:rPr lang="cs-CZ" sz="1800" dirty="0"/>
              <a:t> (</a:t>
            </a:r>
            <a:r>
              <a:rPr lang="cs-CZ" sz="1800" i="1" dirty="0" err="1"/>
              <a:t>Myriapoda</a:t>
            </a:r>
            <a:r>
              <a:rPr lang="cs-CZ" sz="1800" dirty="0"/>
              <a:t>)</a:t>
            </a:r>
          </a:p>
          <a:p>
            <a:pPr algn="just">
              <a:buNone/>
            </a:pPr>
            <a:r>
              <a:rPr lang="cs-CZ" sz="1800" b="1" dirty="0">
                <a:solidFill>
                  <a:srgbClr val="FFFF00"/>
                </a:solidFill>
              </a:rPr>
              <a:t>Třída: stonožky (</a:t>
            </a:r>
            <a:r>
              <a:rPr lang="cs-CZ" sz="1800" b="1" i="1" dirty="0" err="1">
                <a:solidFill>
                  <a:srgbClr val="FFFF00"/>
                </a:solidFill>
              </a:rPr>
              <a:t>Chilopoda</a:t>
            </a:r>
            <a:r>
              <a:rPr lang="cs-CZ" sz="1800" b="1" dirty="0">
                <a:solidFill>
                  <a:srgbClr val="FFFF00"/>
                </a:solidFill>
              </a:rPr>
              <a:t>)</a:t>
            </a:r>
          </a:p>
          <a:p>
            <a:pPr algn="just">
              <a:buNone/>
            </a:pPr>
            <a:endParaRPr lang="cs-CZ" sz="1800" dirty="0"/>
          </a:p>
          <a:p>
            <a:pPr algn="just"/>
            <a:r>
              <a:rPr lang="cs-CZ" sz="1800" dirty="0"/>
              <a:t>jsou </a:t>
            </a:r>
            <a:r>
              <a:rPr lang="cs-CZ" sz="1800" b="1" dirty="0"/>
              <a:t>dravé</a:t>
            </a:r>
            <a:r>
              <a:rPr lang="cs-CZ" sz="1800" dirty="0"/>
              <a:t>, loví žížaly, </a:t>
            </a:r>
            <a:r>
              <a:rPr lang="cs-CZ" sz="1800" dirty="0" err="1"/>
              <a:t>isopoda</a:t>
            </a:r>
            <a:r>
              <a:rPr lang="cs-CZ" sz="1800" dirty="0"/>
              <a:t>, larvy hmyzu</a:t>
            </a:r>
          </a:p>
          <a:p>
            <a:pPr algn="just"/>
            <a:r>
              <a:rPr lang="cs-CZ" sz="1800" dirty="0"/>
              <a:t>na každém článku pár nohou, první pár nohou uchopovací s jedovými žlázami</a:t>
            </a:r>
          </a:p>
          <a:p>
            <a:pPr algn="just"/>
            <a:r>
              <a:rPr lang="cs-CZ" sz="1800" i="1" dirty="0" err="1"/>
              <a:t>Lithobius</a:t>
            </a:r>
            <a:r>
              <a:rPr lang="cs-CZ" sz="1800" i="1" dirty="0"/>
              <a:t>, </a:t>
            </a:r>
            <a:r>
              <a:rPr lang="cs-CZ" sz="1800" i="1" dirty="0" err="1"/>
              <a:t>Geophilus</a:t>
            </a:r>
            <a:r>
              <a:rPr lang="cs-CZ" sz="1800" i="1" dirty="0"/>
              <a:t>, </a:t>
            </a:r>
            <a:r>
              <a:rPr lang="cs-CZ" sz="1800" i="1" dirty="0" err="1"/>
              <a:t>Scolopendra</a:t>
            </a:r>
            <a:endParaRPr lang="cs-CZ" sz="1800" i="1" dirty="0"/>
          </a:p>
        </p:txBody>
      </p:sp>
      <p:pic>
        <p:nvPicPr>
          <p:cNvPr id="3135490" name="Picture 2" descr="http://www.fcps.edu/islandcreekes/ecology/Arthropods/Garden%20Centipede/garden%20centipe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08" y="4599157"/>
            <a:ext cx="2340312" cy="1583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35492" name="Picture 4" descr="http://farm4.static.flickr.com/3185/2676895475_0bee82b4f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44" y="4562551"/>
            <a:ext cx="2160288" cy="162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35494" name="Picture 6" descr="http://www.zoocon.com/Herps/Inverts/Scolopendra_s_subsnipes_Yunnan_Giant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56" y="4562552"/>
            <a:ext cx="2160288" cy="162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13911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Mnohonožky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3291126"/>
          </a:xfrm>
        </p:spPr>
        <p:txBody>
          <a:bodyPr/>
          <a:lstStyle/>
          <a:p>
            <a:pPr algn="just">
              <a:buNone/>
            </a:pPr>
            <a:r>
              <a:rPr lang="cs-CZ" sz="1800" dirty="0"/>
              <a:t>Kmen: členovci (</a:t>
            </a:r>
            <a:r>
              <a:rPr lang="cs-CZ" sz="1800" i="1" dirty="0" err="1"/>
              <a:t>Arthropoda</a:t>
            </a:r>
            <a:r>
              <a:rPr lang="cs-CZ" sz="1800" dirty="0"/>
              <a:t>)</a:t>
            </a:r>
          </a:p>
          <a:p>
            <a:pPr algn="just">
              <a:buNone/>
            </a:pPr>
            <a:r>
              <a:rPr lang="cs-CZ" sz="1800" dirty="0"/>
              <a:t>Podkmen: </a:t>
            </a:r>
            <a:r>
              <a:rPr lang="cs-CZ" sz="1800" dirty="0" err="1"/>
              <a:t>Vzdušnicovci</a:t>
            </a:r>
            <a:r>
              <a:rPr lang="cs-CZ" sz="1800" dirty="0"/>
              <a:t> (</a:t>
            </a:r>
            <a:r>
              <a:rPr lang="cs-CZ" sz="1800" i="1" dirty="0" err="1"/>
              <a:t>Tracheata</a:t>
            </a:r>
            <a:r>
              <a:rPr lang="cs-CZ" sz="1800" dirty="0"/>
              <a:t>)</a:t>
            </a:r>
          </a:p>
          <a:p>
            <a:pPr algn="just">
              <a:buNone/>
            </a:pPr>
            <a:r>
              <a:rPr lang="cs-CZ" sz="1800" dirty="0"/>
              <a:t>Nadtřída: </a:t>
            </a:r>
            <a:r>
              <a:rPr lang="cs-CZ" sz="1800" dirty="0" err="1"/>
              <a:t>stonožkovci</a:t>
            </a:r>
            <a:r>
              <a:rPr lang="cs-CZ" sz="1800" dirty="0"/>
              <a:t> (</a:t>
            </a:r>
            <a:r>
              <a:rPr lang="cs-CZ" sz="1800" i="1" dirty="0" err="1"/>
              <a:t>Myriapoda</a:t>
            </a:r>
            <a:r>
              <a:rPr lang="cs-CZ" sz="1800" dirty="0"/>
              <a:t>)</a:t>
            </a:r>
          </a:p>
          <a:p>
            <a:pPr algn="just">
              <a:buNone/>
            </a:pPr>
            <a:r>
              <a:rPr lang="cs-CZ" sz="1800" b="1" dirty="0">
                <a:solidFill>
                  <a:srgbClr val="FFFF00"/>
                </a:solidFill>
              </a:rPr>
              <a:t>Třída: mnohonožky (</a:t>
            </a:r>
            <a:r>
              <a:rPr lang="cs-CZ" sz="1800" b="1" i="1" dirty="0" err="1">
                <a:solidFill>
                  <a:srgbClr val="FFFF00"/>
                </a:solidFill>
              </a:rPr>
              <a:t>Diplopoda</a:t>
            </a:r>
            <a:r>
              <a:rPr lang="cs-CZ" sz="1800" b="1" dirty="0">
                <a:solidFill>
                  <a:srgbClr val="FFFF00"/>
                </a:solidFill>
              </a:rPr>
              <a:t>)</a:t>
            </a:r>
          </a:p>
          <a:p>
            <a:pPr marL="187325" indent="-187325" algn="just"/>
            <a:r>
              <a:rPr lang="cs-CZ" sz="1600" dirty="0"/>
              <a:t>saprofágní, konzumují rostlinné zbytky a drobí je tím na menší kousky, tím jsou velmi významní</a:t>
            </a:r>
          </a:p>
          <a:p>
            <a:pPr marL="187325" indent="-187325" algn="just"/>
            <a:r>
              <a:rPr lang="cs-CZ" sz="1600" dirty="0"/>
              <a:t>obývají horní vrstvy půdy - výrazná expozice látkám</a:t>
            </a:r>
          </a:p>
          <a:p>
            <a:pPr marL="187325" indent="-187325" algn="just"/>
            <a:r>
              <a:rPr lang="cs-CZ" sz="1600" i="1" dirty="0" err="1"/>
              <a:t>Julidae</a:t>
            </a:r>
            <a:r>
              <a:rPr lang="cs-CZ" sz="1600" i="1" dirty="0"/>
              <a:t>, </a:t>
            </a:r>
            <a:r>
              <a:rPr lang="cs-CZ" sz="1600" i="1" dirty="0" err="1"/>
              <a:t>Glomeridae</a:t>
            </a:r>
            <a:r>
              <a:rPr lang="cs-CZ" sz="1600" i="1" dirty="0"/>
              <a:t>, </a:t>
            </a:r>
            <a:r>
              <a:rPr lang="cs-CZ" sz="1600" i="1" dirty="0" err="1"/>
              <a:t>Polydesmidae</a:t>
            </a:r>
            <a:r>
              <a:rPr lang="cs-CZ" sz="1600" i="1" dirty="0"/>
              <a:t>, </a:t>
            </a:r>
            <a:r>
              <a:rPr lang="cs-CZ" sz="1600" i="1" dirty="0" err="1"/>
              <a:t>Polyzonidae</a:t>
            </a:r>
            <a:endParaRPr lang="cs-CZ" sz="1600" i="1" dirty="0"/>
          </a:p>
        </p:txBody>
      </p:sp>
      <p:pic>
        <p:nvPicPr>
          <p:cNvPr id="2859010" name="Picture 2" descr="http://www.dkimages.com/discover/previews/1546/1172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69313"/>
            <a:ext cx="2439336" cy="96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59012" name="Picture 4" descr="http://t0.gstatic.com/images?q=tbn:ANd9GcSk9snG8ZZphFGG2Omn0CjZpmNbxGYGYDvbbhFrzydZ7AYGKkL9HZitXW6ye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1" y="5769312"/>
            <a:ext cx="1446221" cy="96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59014" name="Picture 6" descr="http://upload.wikimedia.org/wikipedia/commons/c/c0/Glomeris_marginata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77" y="5769312"/>
            <a:ext cx="1456424" cy="96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59016" name="Picture 8" descr="http://farm6.static.flickr.com/5013/5406740685_9e6cb99b0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92" y="5795581"/>
            <a:ext cx="1170156" cy="93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59018" name="Picture 10" descr="http://www.commanster.eu/commanster/Invertebrates/Misc/Misc/Brachydesmus.super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84" y="4509144"/>
            <a:ext cx="1259406" cy="83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0827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5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0"/>
            <a:ext cx="8583613" cy="4607576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cs-CZ" sz="1400" dirty="0"/>
              <a:t>Kmen: členovci (</a:t>
            </a:r>
            <a:r>
              <a:rPr lang="cs-CZ" sz="1400" i="1" dirty="0" err="1"/>
              <a:t>Arthropoda</a:t>
            </a:r>
            <a:r>
              <a:rPr lang="cs-CZ" sz="1400" dirty="0"/>
              <a:t>)</a:t>
            </a:r>
          </a:p>
          <a:p>
            <a:pPr>
              <a:buNone/>
            </a:pPr>
            <a:r>
              <a:rPr lang="cs-CZ" sz="1400" dirty="0"/>
              <a:t>Podkmen: šestinozí (</a:t>
            </a:r>
            <a:r>
              <a:rPr lang="cs-CZ" sz="1400" i="1" dirty="0" err="1"/>
              <a:t>Hexapoda</a:t>
            </a:r>
            <a:r>
              <a:rPr lang="cs-CZ" sz="1400" dirty="0"/>
              <a:t>)</a:t>
            </a:r>
          </a:p>
          <a:p>
            <a:pPr>
              <a:buNone/>
            </a:pPr>
            <a:endParaRPr lang="cs-CZ" sz="1800" dirty="0"/>
          </a:p>
          <a:p>
            <a:r>
              <a:rPr lang="cs-CZ" sz="1800" i="1" dirty="0" err="1"/>
              <a:t>Hexapoda</a:t>
            </a:r>
            <a:r>
              <a:rPr lang="cs-CZ" sz="1800" dirty="0"/>
              <a:t> mají zřejmě největší význam z celé půdní fauny – konzumují OM, drobí rezidua, kypří půdu, trusem přispívá k tvorbě kvalitní půdní OM a půdní struktuře</a:t>
            </a:r>
          </a:p>
          <a:p>
            <a:r>
              <a:rPr lang="cs-CZ" sz="1800" i="1" dirty="0" err="1"/>
              <a:t>Hexapoda</a:t>
            </a:r>
            <a:r>
              <a:rPr lang="cs-CZ" sz="1800" i="1" dirty="0"/>
              <a:t> </a:t>
            </a:r>
            <a:r>
              <a:rPr lang="cs-CZ" sz="1800" dirty="0"/>
              <a:t>zahrnují také třídu </a:t>
            </a:r>
            <a:r>
              <a:rPr lang="cs-CZ" sz="1800" b="1" dirty="0" err="1"/>
              <a:t>entognatha</a:t>
            </a:r>
            <a:r>
              <a:rPr lang="cs-CZ" sz="1800" b="1" dirty="0"/>
              <a:t> (</a:t>
            </a:r>
            <a:r>
              <a:rPr lang="cs-CZ" sz="1800" b="1" dirty="0" err="1"/>
              <a:t>skrytočelistní</a:t>
            </a:r>
            <a:r>
              <a:rPr lang="cs-CZ" sz="1800" b="1" dirty="0"/>
              <a:t>):</a:t>
            </a:r>
            <a:r>
              <a:rPr lang="cs-CZ" sz="1800" dirty="0"/>
              <a:t> řády </a:t>
            </a:r>
            <a:r>
              <a:rPr lang="cs-CZ" sz="1800" b="1" dirty="0"/>
              <a:t>vidličnatky</a:t>
            </a:r>
            <a:r>
              <a:rPr lang="cs-CZ" sz="1800" dirty="0"/>
              <a:t> a </a:t>
            </a:r>
            <a:r>
              <a:rPr lang="cs-CZ" sz="1800" b="1" dirty="0" err="1"/>
              <a:t>hmyzenky</a:t>
            </a:r>
            <a:r>
              <a:rPr lang="cs-CZ" sz="1800" dirty="0"/>
              <a:t>, které mají pro půdu malý význam, a řád </a:t>
            </a:r>
            <a:r>
              <a:rPr lang="cs-CZ" sz="1800" b="1" dirty="0" err="1">
                <a:solidFill>
                  <a:srgbClr val="FFFF00"/>
                </a:solidFill>
              </a:rPr>
              <a:t>chvostoskoci</a:t>
            </a:r>
            <a:r>
              <a:rPr lang="cs-CZ" sz="1800" b="1" dirty="0">
                <a:solidFill>
                  <a:srgbClr val="FFFF00"/>
                </a:solidFill>
              </a:rPr>
              <a:t> (</a:t>
            </a:r>
            <a:r>
              <a:rPr lang="cs-CZ" sz="1800" b="1" i="1" dirty="0">
                <a:solidFill>
                  <a:srgbClr val="FFFF00"/>
                </a:solidFill>
              </a:rPr>
              <a:t>Collembola</a:t>
            </a:r>
            <a:r>
              <a:rPr lang="cs-CZ" sz="1800" b="1" dirty="0">
                <a:solidFill>
                  <a:srgbClr val="FFFF00"/>
                </a:solidFill>
              </a:rPr>
              <a:t>),</a:t>
            </a:r>
            <a:r>
              <a:rPr lang="cs-CZ" sz="1800" dirty="0"/>
              <a:t> kteří mají pro půdu veliký význam</a:t>
            </a:r>
          </a:p>
          <a:p>
            <a:r>
              <a:rPr lang="cs-CZ" sz="1800" b="1" dirty="0">
                <a:solidFill>
                  <a:srgbClr val="FFFF00"/>
                </a:solidFill>
              </a:rPr>
              <a:t>Třída: </a:t>
            </a:r>
            <a:r>
              <a:rPr lang="cs-CZ" sz="1800" b="1" dirty="0" err="1">
                <a:solidFill>
                  <a:srgbClr val="FFFF00"/>
                </a:solidFill>
              </a:rPr>
              <a:t>jevnočelistní</a:t>
            </a:r>
            <a:r>
              <a:rPr lang="cs-CZ" sz="1800" b="1" dirty="0">
                <a:solidFill>
                  <a:srgbClr val="FFFF00"/>
                </a:solidFill>
              </a:rPr>
              <a:t>, hmyz (</a:t>
            </a:r>
            <a:r>
              <a:rPr lang="cs-CZ" sz="1800" b="1" i="1" dirty="0" err="1">
                <a:solidFill>
                  <a:srgbClr val="FFFF00"/>
                </a:solidFill>
              </a:rPr>
              <a:t>Ectognatha</a:t>
            </a:r>
            <a:r>
              <a:rPr lang="cs-CZ" sz="1800" b="1" i="1" dirty="0">
                <a:solidFill>
                  <a:srgbClr val="FFFF00"/>
                </a:solidFill>
              </a:rPr>
              <a:t>, </a:t>
            </a:r>
            <a:r>
              <a:rPr lang="cs-CZ" sz="1800" b="1" i="1" dirty="0" err="1">
                <a:solidFill>
                  <a:srgbClr val="FFFF00"/>
                </a:solidFill>
              </a:rPr>
              <a:t>Insecta</a:t>
            </a:r>
            <a:r>
              <a:rPr lang="cs-CZ" sz="1800" b="1" i="1" dirty="0">
                <a:solidFill>
                  <a:srgbClr val="FFFF00"/>
                </a:solidFill>
              </a:rPr>
              <a:t> </a:t>
            </a:r>
            <a:r>
              <a:rPr lang="cs-CZ" sz="1800" b="1" dirty="0">
                <a:solidFill>
                  <a:srgbClr val="FFFF00"/>
                </a:solidFill>
              </a:rPr>
              <a:t>) </a:t>
            </a:r>
          </a:p>
          <a:p>
            <a:r>
              <a:rPr lang="cs-CZ" sz="1800" dirty="0"/>
              <a:t>pro půdu zásadní </a:t>
            </a:r>
            <a:r>
              <a:rPr lang="cs-CZ" sz="1800" b="1" dirty="0">
                <a:solidFill>
                  <a:srgbClr val="FFFF00"/>
                </a:solidFill>
              </a:rPr>
              <a:t>zejména jejich larvy</a:t>
            </a:r>
          </a:p>
          <a:p>
            <a:r>
              <a:rPr lang="cs-CZ" sz="1800" dirty="0"/>
              <a:t>zejména </a:t>
            </a:r>
            <a:r>
              <a:rPr lang="cs-CZ" sz="1800" b="1" dirty="0">
                <a:solidFill>
                  <a:srgbClr val="FFFF00"/>
                </a:solidFill>
              </a:rPr>
              <a:t>podtřída: křídlatí (</a:t>
            </a:r>
            <a:r>
              <a:rPr lang="cs-CZ" sz="1800" b="1" i="1" dirty="0" err="1">
                <a:solidFill>
                  <a:srgbClr val="FFFF00"/>
                </a:solidFill>
              </a:rPr>
              <a:t>Pterygota</a:t>
            </a:r>
            <a:r>
              <a:rPr lang="cs-CZ" sz="1800" b="1" dirty="0">
                <a:solidFill>
                  <a:srgbClr val="FFFF00"/>
                </a:solidFill>
              </a:rPr>
              <a:t>)</a:t>
            </a:r>
            <a:r>
              <a:rPr lang="cs-CZ" sz="1800" dirty="0"/>
              <a:t> a její řády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Hexapoda</a:t>
            </a:r>
            <a:r>
              <a:rPr lang="cs-CZ" dirty="0"/>
              <a:t> - šestinozí</a:t>
            </a:r>
          </a:p>
        </p:txBody>
      </p:sp>
    </p:spTree>
    <p:extLst>
      <p:ext uri="{BB962C8B-B14F-4D97-AF65-F5344CB8AC3E}">
        <p14:creationId xmlns:p14="http://schemas.microsoft.com/office/powerpoint/2010/main" val="545469770"/>
      </p:ext>
    </p:extLst>
  </p:cSld>
  <p:clrMapOvr>
    <a:masterClrMapping/>
  </p:clrMapOvr>
  <p:transition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Insecta</a:t>
            </a:r>
            <a:r>
              <a:rPr lang="cs-CZ" dirty="0"/>
              <a:t> – hmyz významný v půdě</a:t>
            </a:r>
          </a:p>
        </p:txBody>
      </p:sp>
      <p:sp>
        <p:nvSpPr>
          <p:cNvPr id="1789955" name="Rectangle 3"/>
          <p:cNvSpPr>
            <a:spLocks noGrp="1" noChangeArrowheads="1"/>
          </p:cNvSpPr>
          <p:nvPr>
            <p:ph idx="1"/>
          </p:nvPr>
        </p:nvSpPr>
        <p:spPr>
          <a:xfrm>
            <a:off x="1828802" y="838201"/>
            <a:ext cx="6517499" cy="5039939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cs-CZ" sz="1800" b="1" dirty="0">
                <a:solidFill>
                  <a:srgbClr val="FFFF00"/>
                </a:solidFill>
              </a:rPr>
              <a:t>řád dvoukřídlí (</a:t>
            </a:r>
            <a:r>
              <a:rPr lang="cs-CZ" sz="1800" b="1" i="1" dirty="0" err="1">
                <a:solidFill>
                  <a:srgbClr val="FFFF00"/>
                </a:solidFill>
              </a:rPr>
              <a:t>Diptera</a:t>
            </a:r>
            <a:r>
              <a:rPr lang="cs-CZ" sz="1800" b="1" dirty="0">
                <a:solidFill>
                  <a:srgbClr val="FFFF00"/>
                </a:solidFill>
              </a:rPr>
              <a:t>)</a:t>
            </a:r>
            <a:r>
              <a:rPr lang="cs-CZ" sz="1800" dirty="0"/>
              <a:t> </a:t>
            </a:r>
          </a:p>
          <a:p>
            <a:r>
              <a:rPr lang="cs-CZ" sz="1800" dirty="0"/>
              <a:t>jejich larvy významná saprofágní funkce, dekompozice OM, zejména</a:t>
            </a:r>
          </a:p>
          <a:p>
            <a:pPr lvl="1"/>
            <a:r>
              <a:rPr lang="cs-CZ" sz="1600" dirty="0"/>
              <a:t>čeleď </a:t>
            </a:r>
            <a:r>
              <a:rPr lang="cs-CZ" sz="1600" dirty="0" err="1"/>
              <a:t>tiplicovití</a:t>
            </a:r>
            <a:r>
              <a:rPr lang="cs-CZ" sz="1600" dirty="0"/>
              <a:t> (</a:t>
            </a:r>
            <a:r>
              <a:rPr lang="cs-CZ" sz="1600" i="1" dirty="0" err="1"/>
              <a:t>Tipulidae</a:t>
            </a:r>
            <a:r>
              <a:rPr lang="cs-CZ" sz="1600" dirty="0"/>
              <a:t>) – larvy se živí rostlinným materiálem, </a:t>
            </a:r>
            <a:r>
              <a:rPr lang="cs-CZ" sz="1600" dirty="0" err="1"/>
              <a:t>r.</a:t>
            </a:r>
            <a:r>
              <a:rPr lang="cs-CZ" sz="1600" i="1" dirty="0" err="1"/>
              <a:t>Tipulida</a:t>
            </a:r>
            <a:r>
              <a:rPr lang="cs-CZ" sz="1600" i="1" dirty="0"/>
              <a:t>, </a:t>
            </a:r>
            <a:r>
              <a:rPr lang="cs-CZ" sz="1600" i="1" dirty="0" err="1"/>
              <a:t>Pales</a:t>
            </a:r>
            <a:endParaRPr lang="cs-CZ" sz="1600" i="1" dirty="0"/>
          </a:p>
          <a:p>
            <a:pPr lvl="1"/>
            <a:r>
              <a:rPr lang="cs-CZ" sz="1600" dirty="0"/>
              <a:t>čeleď </a:t>
            </a:r>
            <a:r>
              <a:rPr lang="cs-CZ" sz="1600" dirty="0" err="1"/>
              <a:t>muchnicovití</a:t>
            </a:r>
            <a:r>
              <a:rPr lang="cs-CZ" sz="1600" dirty="0"/>
              <a:t> (</a:t>
            </a:r>
            <a:r>
              <a:rPr lang="cs-CZ" sz="1600" i="1" dirty="0" err="1"/>
              <a:t>Bibionidae</a:t>
            </a:r>
            <a:r>
              <a:rPr lang="cs-CZ" sz="1600" dirty="0"/>
              <a:t>)  - kladou vajíčka do půd, živí se tlejícím listím a kořínky rostlin, r. </a:t>
            </a:r>
            <a:r>
              <a:rPr lang="cs-CZ" sz="1600" i="1" dirty="0" err="1"/>
              <a:t>Bibio</a:t>
            </a:r>
            <a:endParaRPr lang="cs-CZ" sz="1600" i="1" dirty="0"/>
          </a:p>
          <a:p>
            <a:pPr>
              <a:buNone/>
            </a:pPr>
            <a:endParaRPr lang="cs-CZ" sz="18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cs-CZ" sz="1800" b="1" dirty="0">
                <a:solidFill>
                  <a:srgbClr val="FFFF00"/>
                </a:solidFill>
              </a:rPr>
              <a:t>řád blanokřídlí (</a:t>
            </a:r>
            <a:r>
              <a:rPr lang="cs-CZ" sz="1800" b="1" i="1" dirty="0" err="1">
                <a:solidFill>
                  <a:srgbClr val="FFFF00"/>
                </a:solidFill>
              </a:rPr>
              <a:t>Hymenoptera</a:t>
            </a:r>
            <a:r>
              <a:rPr lang="cs-CZ" sz="1800" b="1" i="1" dirty="0">
                <a:solidFill>
                  <a:srgbClr val="FFFF00"/>
                </a:solidFill>
              </a:rPr>
              <a:t> </a:t>
            </a:r>
            <a:r>
              <a:rPr lang="cs-CZ" sz="1800" b="1" dirty="0">
                <a:solidFill>
                  <a:srgbClr val="FFFF00"/>
                </a:solidFill>
              </a:rPr>
              <a:t>)</a:t>
            </a:r>
          </a:p>
          <a:p>
            <a:r>
              <a:rPr lang="cs-CZ" sz="1800" dirty="0"/>
              <a:t>čeleď mravenci (</a:t>
            </a:r>
            <a:r>
              <a:rPr lang="cs-CZ" sz="1800" i="1" dirty="0" err="1"/>
              <a:t>Formicoidea</a:t>
            </a:r>
            <a:r>
              <a:rPr lang="cs-CZ" sz="1800" dirty="0"/>
              <a:t>) – ovlivňují fyzikální i chemické vlastnosti půd, budován í chodeb, provzdušnění půdy, u mravenišť a v okolí </a:t>
            </a:r>
            <a:r>
              <a:rPr lang="cs-CZ" sz="1800" dirty="0" err="1"/>
              <a:t>zakoncentrované</a:t>
            </a:r>
            <a:r>
              <a:rPr lang="cs-CZ" sz="1800" dirty="0"/>
              <a:t> mikroorganismy a kationty, r. </a:t>
            </a:r>
            <a:r>
              <a:rPr lang="cs-CZ" sz="1800" i="1" dirty="0" err="1"/>
              <a:t>Formica</a:t>
            </a:r>
            <a:r>
              <a:rPr lang="cs-CZ" sz="1800" i="1" dirty="0"/>
              <a:t>, </a:t>
            </a:r>
            <a:r>
              <a:rPr lang="cs-CZ" sz="1800" i="1" dirty="0" err="1"/>
              <a:t>Tetramorium</a:t>
            </a:r>
            <a:r>
              <a:rPr lang="cs-CZ" sz="1800" i="1" dirty="0"/>
              <a:t>, </a:t>
            </a:r>
            <a:r>
              <a:rPr lang="cs-CZ" sz="1800" i="1" dirty="0" err="1"/>
              <a:t>Lasius</a:t>
            </a:r>
            <a:r>
              <a:rPr lang="cs-CZ" sz="1800" i="1" dirty="0"/>
              <a:t>, </a:t>
            </a:r>
            <a:r>
              <a:rPr lang="cs-CZ" sz="1800" i="1" dirty="0" err="1"/>
              <a:t>Campognotus</a:t>
            </a:r>
            <a:endParaRPr lang="cs-CZ" sz="1800" dirty="0"/>
          </a:p>
        </p:txBody>
      </p:sp>
      <p:pic>
        <p:nvPicPr>
          <p:cNvPr id="2851842" name="Picture 2" descr="http://watermonitoring.uwex.edu/images/level1/wav/ecology/Tipulid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326" y="998676"/>
            <a:ext cx="1984139" cy="142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51844" name="Picture 4" descr="http://utahpests.usu.edu/uppdl/images/uploads/Bibionidae%20Larvae%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528" y="2600280"/>
            <a:ext cx="1945072" cy="1458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51846" name="Picture 6" descr="http://3.bp.blogspot.com/_eud5LW5hbQc/TAvVwv7XBKI/AAAAAAAAF0A/pC-6X1Csfsc/s1600/formica_jpg_200851401040_form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898" y="4599156"/>
            <a:ext cx="1876703" cy="144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51848" name="Picture 8" descr="http://itp.lucidcentral.org/id/ant/pia/Images/lucid%20live%20(FULL)/Tetramorium_pacificum_IMG_14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60" y="5878140"/>
            <a:ext cx="1201938" cy="82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51850" name="Picture 10" descr="http://myrmecos.net/wp-content/uploads/2009/02/lasius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52" y="5878140"/>
            <a:ext cx="1350180" cy="86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51852" name="Picture 12" descr="http://www.naturephoto-cz.com/photos/krasensky/ant-camponotus-fallax-01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03" y="5878139"/>
            <a:ext cx="1292123" cy="86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067680"/>
      </p:ext>
    </p:extLst>
  </p:cSld>
  <p:clrMapOvr>
    <a:masterClrMapping/>
  </p:clrMapOvr>
  <p:transition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Insecta</a:t>
            </a:r>
            <a:r>
              <a:rPr lang="cs-CZ" dirty="0"/>
              <a:t> – hmyz významný v půdě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5437356" cy="5840135"/>
          </a:xfrm>
        </p:spPr>
        <p:txBody>
          <a:bodyPr/>
          <a:lstStyle/>
          <a:p>
            <a:pPr>
              <a:buNone/>
            </a:pPr>
            <a:r>
              <a:rPr lang="cs-CZ" sz="1600" b="1" dirty="0">
                <a:solidFill>
                  <a:srgbClr val="FFFF00"/>
                </a:solidFill>
              </a:rPr>
              <a:t>řád brouci (</a:t>
            </a:r>
            <a:r>
              <a:rPr lang="cs-CZ" sz="1600" b="1" i="1" dirty="0" err="1">
                <a:solidFill>
                  <a:srgbClr val="FFFF00"/>
                </a:solidFill>
              </a:rPr>
              <a:t>Coleoptera</a:t>
            </a:r>
            <a:r>
              <a:rPr lang="cs-CZ" sz="1600" b="1" dirty="0">
                <a:solidFill>
                  <a:srgbClr val="FFFF00"/>
                </a:solidFill>
              </a:rPr>
              <a:t>)</a:t>
            </a:r>
          </a:p>
          <a:p>
            <a:r>
              <a:rPr lang="cs-CZ" sz="1600" dirty="0"/>
              <a:t>draví i saprofágní </a:t>
            </a:r>
            <a:r>
              <a:rPr lang="en-US" sz="1600" dirty="0"/>
              <a:t>+</a:t>
            </a:r>
            <a:r>
              <a:rPr lang="cs-CZ" sz="1600" dirty="0"/>
              <a:t> larvy žijící v půdě; asi 400 tis druhů, 6000 v ČR</a:t>
            </a:r>
          </a:p>
          <a:p>
            <a:pPr>
              <a:buNone/>
            </a:pPr>
            <a:r>
              <a:rPr lang="cs-CZ" sz="1600" dirty="0">
                <a:solidFill>
                  <a:srgbClr val="FFFF00"/>
                </a:solidFill>
              </a:rPr>
              <a:t>masožraví: </a:t>
            </a:r>
          </a:p>
          <a:p>
            <a:r>
              <a:rPr lang="cs-CZ" sz="1400" dirty="0"/>
              <a:t>čeleď </a:t>
            </a:r>
            <a:r>
              <a:rPr lang="cs-CZ" sz="1400" i="1" dirty="0" err="1"/>
              <a:t>Carabidae</a:t>
            </a:r>
            <a:r>
              <a:rPr lang="cs-CZ" sz="1400" dirty="0"/>
              <a:t> (střevlíci) – v noci chytají hmyz a larvy, r. </a:t>
            </a:r>
            <a:r>
              <a:rPr lang="cs-CZ" sz="1400" i="1" dirty="0" err="1"/>
              <a:t>Carabus</a:t>
            </a:r>
            <a:r>
              <a:rPr lang="cs-CZ" sz="1400" i="1" dirty="0"/>
              <a:t>, </a:t>
            </a:r>
            <a:r>
              <a:rPr lang="cs-CZ" sz="1400" i="1" dirty="0" err="1"/>
              <a:t>Calosoma</a:t>
            </a:r>
            <a:r>
              <a:rPr lang="cs-CZ" sz="1400" i="1" dirty="0"/>
              <a:t>, </a:t>
            </a:r>
            <a:r>
              <a:rPr lang="cs-CZ" sz="1400" i="1" dirty="0" err="1"/>
              <a:t>Pterostichus</a:t>
            </a:r>
            <a:endParaRPr lang="cs-CZ" sz="1400" i="1" dirty="0"/>
          </a:p>
          <a:p>
            <a:r>
              <a:rPr lang="cs-CZ" sz="1400" dirty="0"/>
              <a:t>čeleď </a:t>
            </a:r>
            <a:r>
              <a:rPr lang="cs-CZ" sz="1400" i="1" dirty="0" err="1"/>
              <a:t>Cicindilidae</a:t>
            </a:r>
            <a:r>
              <a:rPr lang="cs-CZ" sz="1400" dirty="0"/>
              <a:t> (</a:t>
            </a:r>
            <a:r>
              <a:rPr lang="cs-CZ" sz="1400" dirty="0" err="1"/>
              <a:t>svižníci</a:t>
            </a:r>
            <a:r>
              <a:rPr lang="cs-CZ" sz="1400" dirty="0"/>
              <a:t>) – larvy mají pod zemí chodby, kam tahají polapenou kořist, r. </a:t>
            </a:r>
            <a:r>
              <a:rPr lang="cs-CZ" sz="1400" i="1" dirty="0" err="1"/>
              <a:t>Cicindela</a:t>
            </a:r>
            <a:endParaRPr lang="cs-CZ" sz="1600" i="1" dirty="0"/>
          </a:p>
          <a:p>
            <a:pPr>
              <a:buNone/>
            </a:pPr>
            <a:r>
              <a:rPr lang="cs-CZ" sz="1600" dirty="0">
                <a:solidFill>
                  <a:srgbClr val="FFFF00"/>
                </a:solidFill>
              </a:rPr>
              <a:t>všežraví: </a:t>
            </a:r>
          </a:p>
          <a:p>
            <a:r>
              <a:rPr lang="cs-CZ" sz="1400" dirty="0"/>
              <a:t>čeleď </a:t>
            </a:r>
            <a:r>
              <a:rPr lang="cs-CZ" sz="1400" i="1" dirty="0" err="1"/>
              <a:t>Silphidae</a:t>
            </a:r>
            <a:r>
              <a:rPr lang="cs-CZ" sz="1400" dirty="0"/>
              <a:t> (</a:t>
            </a:r>
            <a:r>
              <a:rPr lang="cs-CZ" sz="1400" dirty="0" err="1"/>
              <a:t>mrchožroutovití</a:t>
            </a:r>
            <a:r>
              <a:rPr lang="cs-CZ" sz="1400" dirty="0"/>
              <a:t>) – rozkládají a požírají mršiny, larvy hrobaříků, r. </a:t>
            </a:r>
            <a:r>
              <a:rPr lang="cs-CZ" sz="1400" i="1" dirty="0" err="1"/>
              <a:t>Necrophorus</a:t>
            </a:r>
            <a:endParaRPr lang="cs-CZ" sz="1400" i="1" dirty="0"/>
          </a:p>
          <a:p>
            <a:r>
              <a:rPr lang="cs-CZ" sz="1400" dirty="0"/>
              <a:t>čeleď </a:t>
            </a:r>
            <a:r>
              <a:rPr lang="cs-CZ" sz="1400" i="1" dirty="0" err="1"/>
              <a:t>Staphylinidae</a:t>
            </a:r>
            <a:r>
              <a:rPr lang="cs-CZ" sz="1400" dirty="0"/>
              <a:t> (drabčíci) – horní vrstvy půdy, hrabanka – většinou masožraví, r. </a:t>
            </a:r>
            <a:r>
              <a:rPr lang="cs-CZ" sz="1400" i="1" dirty="0" err="1"/>
              <a:t>Oxyporus</a:t>
            </a:r>
            <a:r>
              <a:rPr lang="cs-CZ" sz="1400" i="1" dirty="0"/>
              <a:t>, </a:t>
            </a:r>
            <a:r>
              <a:rPr lang="cs-CZ" sz="1400" i="1" dirty="0" err="1"/>
              <a:t>Paederus</a:t>
            </a:r>
            <a:r>
              <a:rPr lang="cs-CZ" sz="1400" i="1" dirty="0"/>
              <a:t>, </a:t>
            </a:r>
            <a:r>
              <a:rPr lang="cs-CZ" sz="1400" i="1" dirty="0" err="1"/>
              <a:t>Staphylinus</a:t>
            </a:r>
            <a:endParaRPr lang="cs-CZ" sz="1400" i="1" dirty="0"/>
          </a:p>
          <a:p>
            <a:r>
              <a:rPr lang="cs-CZ" sz="1400" dirty="0"/>
              <a:t>čeleď </a:t>
            </a:r>
            <a:r>
              <a:rPr lang="cs-CZ" sz="1400" i="1" dirty="0" err="1"/>
              <a:t>Elateridae</a:t>
            </a:r>
            <a:r>
              <a:rPr lang="cs-CZ" sz="1400" dirty="0"/>
              <a:t> (</a:t>
            </a:r>
            <a:r>
              <a:rPr lang="cs-CZ" sz="1400" dirty="0" err="1"/>
              <a:t>kovaříkovití</a:t>
            </a:r>
            <a:r>
              <a:rPr lang="cs-CZ" sz="1400" dirty="0"/>
              <a:t>) – tenké larvy – drátovci, ožírají kořínky, masožravé, či trouchnivějící dřevo, r. </a:t>
            </a:r>
            <a:r>
              <a:rPr lang="cs-CZ" sz="1400" i="1" dirty="0" err="1"/>
              <a:t>Adelocera</a:t>
            </a:r>
            <a:r>
              <a:rPr lang="cs-CZ" sz="1400" i="1" dirty="0"/>
              <a:t>, </a:t>
            </a:r>
            <a:r>
              <a:rPr lang="cs-CZ" sz="1400" i="1" dirty="0" err="1"/>
              <a:t>Corymbites</a:t>
            </a:r>
            <a:endParaRPr lang="cs-CZ" sz="1400" i="1" dirty="0"/>
          </a:p>
          <a:p>
            <a:r>
              <a:rPr lang="cs-CZ" sz="1400" dirty="0"/>
              <a:t>čeleď </a:t>
            </a:r>
            <a:r>
              <a:rPr lang="cs-CZ" sz="1400" i="1" dirty="0" err="1"/>
              <a:t>Scarabaeidae</a:t>
            </a:r>
            <a:r>
              <a:rPr lang="cs-CZ" sz="1400" dirty="0"/>
              <a:t> (vrubounovití) – do půdy vtahuje trus, r. </a:t>
            </a:r>
            <a:r>
              <a:rPr lang="cs-CZ" sz="1400" i="1" dirty="0" err="1"/>
              <a:t>Geotrupes</a:t>
            </a:r>
            <a:endParaRPr lang="cs-CZ" sz="1600" i="1" dirty="0"/>
          </a:p>
        </p:txBody>
      </p:sp>
      <p:pic>
        <p:nvPicPr>
          <p:cNvPr id="2849794" name="Picture 2" descr="http://t2.gstatic.com/images?q=tbn:ANd9GcTECCCNI7fckHSqgPFKoGaKGAEJ2Fudf-TVhahYX97FLXO19Ro2wWcsdAuQc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55" y="1088688"/>
            <a:ext cx="1484833" cy="106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49796" name="Picture 4" descr="http://www.naturephoto.cz/img/fotobanka/07-2006-3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158" y="1898797"/>
            <a:ext cx="1529442" cy="1019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49798" name="Picture 6" descr="http://www.hlasek.com/foto/necrophorus_vespilloides_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43" y="3210884"/>
            <a:ext cx="1425045" cy="102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49800" name="Picture 8" descr="http://www.zin.ru/Animalia/Coleoptera/images/alter/45DSC10111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158" y="3789048"/>
            <a:ext cx="1512124" cy="115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49802" name="Picture 10" descr="http://www.zin.ru/animalia/coleoptera/images/alter/Athous-subfusc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43" y="4779181"/>
            <a:ext cx="889995" cy="1523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49804" name="Picture 12" descr="http://www.critterzone.com/animal-pictures-nature/stock-photos/Elateridae-larva-AWIN100508-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19983" y="5344935"/>
            <a:ext cx="1508676" cy="37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49806" name="Picture 14" descr="http://www.zin.ru/Animalia/Coleoptera/images/kv_mak/geotrupes_koltze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432" y="5409265"/>
            <a:ext cx="853568" cy="126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2600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/>
              <a:t>Plži</a:t>
            </a:r>
          </a:p>
        </p:txBody>
      </p:sp>
      <p:sp>
        <p:nvSpPr>
          <p:cNvPr id="1789955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199"/>
            <a:ext cx="5077308" cy="6035612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cs-CZ" sz="1400" dirty="0"/>
              <a:t>Kmen: měkkýši (</a:t>
            </a:r>
            <a:r>
              <a:rPr lang="cs-CZ" sz="1400" i="1" dirty="0" err="1"/>
              <a:t>Molusca</a:t>
            </a:r>
            <a:r>
              <a:rPr lang="cs-CZ" sz="1400" dirty="0"/>
              <a:t>)</a:t>
            </a:r>
          </a:p>
          <a:p>
            <a:pPr>
              <a:buNone/>
            </a:pPr>
            <a:r>
              <a:rPr lang="cs-CZ" sz="1400" dirty="0"/>
              <a:t>Třída: plži (</a:t>
            </a:r>
            <a:r>
              <a:rPr lang="cs-CZ" sz="1400" i="1" dirty="0" err="1"/>
              <a:t>Gastropoda</a:t>
            </a:r>
            <a:r>
              <a:rPr lang="cs-CZ" sz="1400" dirty="0"/>
              <a:t>)</a:t>
            </a:r>
          </a:p>
          <a:p>
            <a:pPr>
              <a:buNone/>
            </a:pPr>
            <a:r>
              <a:rPr lang="cs-CZ" sz="1400" dirty="0"/>
              <a:t>Podtřída: plicnatí (</a:t>
            </a:r>
            <a:r>
              <a:rPr lang="cs-CZ" sz="1400" i="1" dirty="0" err="1"/>
              <a:t>Pulmonata</a:t>
            </a:r>
            <a:r>
              <a:rPr lang="cs-CZ" sz="1400" dirty="0"/>
              <a:t>)</a:t>
            </a:r>
          </a:p>
          <a:p>
            <a:pPr>
              <a:buNone/>
            </a:pPr>
            <a:r>
              <a:rPr lang="cs-CZ" sz="1400" dirty="0"/>
              <a:t>Řád: </a:t>
            </a:r>
            <a:r>
              <a:rPr lang="cs-CZ" sz="1400" dirty="0" err="1"/>
              <a:t>Stylommatophora</a:t>
            </a:r>
            <a:r>
              <a:rPr lang="cs-CZ" sz="1400" dirty="0"/>
              <a:t> (</a:t>
            </a:r>
            <a:r>
              <a:rPr lang="cs-CZ" sz="1400" dirty="0" err="1"/>
              <a:t>stopkoocí</a:t>
            </a:r>
            <a:r>
              <a:rPr lang="cs-CZ" sz="1400" dirty="0"/>
              <a:t>)</a:t>
            </a:r>
          </a:p>
          <a:p>
            <a:pPr>
              <a:buNone/>
            </a:pPr>
            <a:endParaRPr lang="cs-CZ" sz="1400" dirty="0"/>
          </a:p>
          <a:p>
            <a:r>
              <a:rPr lang="cs-CZ" sz="1600" dirty="0"/>
              <a:t>Žijí ve svrchní vrstvě půdy a </a:t>
            </a:r>
            <a:r>
              <a:rPr lang="cs-CZ" sz="1600" dirty="0" err="1"/>
              <a:t>rosltinném</a:t>
            </a:r>
            <a:r>
              <a:rPr lang="cs-CZ" sz="1600" dirty="0"/>
              <a:t> opadu</a:t>
            </a:r>
          </a:p>
          <a:p>
            <a:r>
              <a:rPr lang="cs-CZ" sz="1600" dirty="0"/>
              <a:t>Daří se jim na vápnitých půdách než kyselých (stavba ulity), preferují teplejší a vlhčí klima</a:t>
            </a:r>
          </a:p>
          <a:p>
            <a:r>
              <a:rPr lang="cs-CZ" sz="1600" dirty="0"/>
              <a:t>Živí se tlejícími rostlinami, lišejníky, řasami, někteří </a:t>
            </a:r>
            <a:r>
              <a:rPr lang="cs-CZ" sz="1600" dirty="0" err="1"/>
              <a:t>karnivorové</a:t>
            </a:r>
            <a:r>
              <a:rPr lang="cs-CZ" sz="1600" dirty="0"/>
              <a:t> – čeleď </a:t>
            </a:r>
            <a:r>
              <a:rPr lang="cs-CZ" sz="1600" i="1" dirty="0" err="1"/>
              <a:t>Zonitidae</a:t>
            </a:r>
            <a:r>
              <a:rPr lang="cs-CZ" sz="1600" i="1" dirty="0"/>
              <a:t>, </a:t>
            </a:r>
            <a:r>
              <a:rPr lang="cs-CZ" sz="1600" i="1" dirty="0" err="1"/>
              <a:t>Vitrinidae</a:t>
            </a:r>
            <a:endParaRPr lang="cs-CZ" sz="1600" i="1" dirty="0"/>
          </a:p>
          <a:p>
            <a:r>
              <a:rPr lang="cs-CZ" sz="1600" dirty="0"/>
              <a:t>čeledi </a:t>
            </a:r>
            <a:r>
              <a:rPr lang="cs-CZ" sz="1600" i="1" dirty="0" err="1"/>
              <a:t>Helicidae</a:t>
            </a:r>
            <a:r>
              <a:rPr lang="cs-CZ" sz="1600" i="1" dirty="0"/>
              <a:t> </a:t>
            </a:r>
            <a:r>
              <a:rPr lang="cs-CZ" sz="1600" dirty="0"/>
              <a:t>(hlemýžďovití), </a:t>
            </a:r>
            <a:r>
              <a:rPr lang="cs-CZ" sz="1600" i="1" dirty="0" err="1"/>
              <a:t>Arionidae</a:t>
            </a:r>
            <a:r>
              <a:rPr lang="cs-CZ" sz="1600" dirty="0"/>
              <a:t> (</a:t>
            </a:r>
            <a:r>
              <a:rPr lang="cs-CZ" sz="1600" dirty="0" err="1"/>
              <a:t>plzákovití</a:t>
            </a:r>
            <a:r>
              <a:rPr lang="cs-CZ" sz="1600" dirty="0"/>
              <a:t>), </a:t>
            </a:r>
            <a:r>
              <a:rPr lang="cs-CZ" sz="1600" i="1" dirty="0" err="1"/>
              <a:t>Limacidae</a:t>
            </a:r>
            <a:r>
              <a:rPr lang="cs-CZ" sz="1600" dirty="0"/>
              <a:t> (</a:t>
            </a:r>
            <a:r>
              <a:rPr lang="cs-CZ" sz="1600" dirty="0" err="1"/>
              <a:t>slimákovití</a:t>
            </a:r>
            <a:r>
              <a:rPr lang="cs-CZ" sz="1600" dirty="0"/>
              <a:t>)</a:t>
            </a:r>
          </a:p>
          <a:p>
            <a:r>
              <a:rPr lang="cs-CZ" sz="1600" dirty="0"/>
              <a:t>významné rody </a:t>
            </a:r>
            <a:r>
              <a:rPr lang="cs-CZ" sz="1600" i="1" dirty="0" err="1"/>
              <a:t>Cepaea</a:t>
            </a:r>
            <a:r>
              <a:rPr lang="cs-CZ" sz="1600" i="1" dirty="0"/>
              <a:t>, </a:t>
            </a:r>
            <a:r>
              <a:rPr lang="cs-CZ" sz="1600" i="1" dirty="0" err="1"/>
              <a:t>Pomatia</a:t>
            </a:r>
            <a:endParaRPr lang="cs-CZ" sz="1600" i="1" dirty="0"/>
          </a:p>
          <a:p>
            <a:r>
              <a:rPr lang="cs-CZ" sz="1600" dirty="0"/>
              <a:t>Lesy: rody </a:t>
            </a:r>
            <a:r>
              <a:rPr lang="cs-CZ" sz="1600" i="1" dirty="0" err="1"/>
              <a:t>Discus</a:t>
            </a:r>
            <a:r>
              <a:rPr lang="cs-CZ" sz="1600" i="1" dirty="0"/>
              <a:t>, </a:t>
            </a:r>
            <a:r>
              <a:rPr lang="cs-CZ" sz="1600" i="1" dirty="0" err="1"/>
              <a:t>Ena</a:t>
            </a:r>
            <a:r>
              <a:rPr lang="cs-CZ" sz="1600" i="1" dirty="0"/>
              <a:t>, </a:t>
            </a:r>
            <a:r>
              <a:rPr lang="cs-CZ" sz="1600" i="1" dirty="0" err="1"/>
              <a:t>Faustina</a:t>
            </a:r>
            <a:endParaRPr lang="cs-CZ" sz="1600" i="1" dirty="0"/>
          </a:p>
          <a:p>
            <a:r>
              <a:rPr lang="cs-CZ" sz="1600" dirty="0"/>
              <a:t>TTP: </a:t>
            </a:r>
            <a:r>
              <a:rPr lang="cs-CZ" sz="1600" i="1" dirty="0" err="1"/>
              <a:t>Helicella</a:t>
            </a:r>
            <a:r>
              <a:rPr lang="cs-CZ" sz="1600" i="1" dirty="0"/>
              <a:t>, </a:t>
            </a:r>
            <a:r>
              <a:rPr lang="cs-CZ" sz="1600" i="1" dirty="0" err="1"/>
              <a:t>Pupilla</a:t>
            </a:r>
            <a:r>
              <a:rPr lang="cs-CZ" sz="1600" i="1" dirty="0"/>
              <a:t>, </a:t>
            </a:r>
            <a:r>
              <a:rPr lang="cs-CZ" sz="1600" i="1" dirty="0" err="1"/>
              <a:t>Cepea</a:t>
            </a:r>
            <a:endParaRPr lang="cs-CZ" sz="1600" i="1" dirty="0"/>
          </a:p>
          <a:p>
            <a:r>
              <a:rPr lang="cs-CZ" sz="1600" dirty="0"/>
              <a:t>Kyselé mokřiny: </a:t>
            </a:r>
            <a:r>
              <a:rPr lang="cs-CZ" sz="1600" i="1" dirty="0" err="1"/>
              <a:t>Succinea</a:t>
            </a:r>
            <a:r>
              <a:rPr lang="cs-CZ" sz="1600" i="1" dirty="0"/>
              <a:t>, </a:t>
            </a:r>
            <a:r>
              <a:rPr lang="cs-CZ" sz="1600" i="1" dirty="0" err="1"/>
              <a:t>Vertigo</a:t>
            </a:r>
            <a:endParaRPr lang="cs-CZ" sz="1400" i="1" dirty="0"/>
          </a:p>
        </p:txBody>
      </p:sp>
      <p:pic>
        <p:nvPicPr>
          <p:cNvPr id="2994178" name="Picture 2" descr="http://delta-intkey.com/britmo/images/tayp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914" y="838200"/>
            <a:ext cx="2200687" cy="115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94180" name="Picture 4" descr="http://farm1.staticflickr.com/157/393453296_99d436b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133" y="2191694"/>
            <a:ext cx="1620216" cy="1079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94182" name="Picture 6" descr="http://upload.wikimedia.org/wikipedia/commons/d/db/Helix_pomatia_89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73" y="3158964"/>
            <a:ext cx="1620216" cy="1080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94184" name="Picture 8" descr="http://www.doeni.gov.uk/niea/print/heath_snail_-_helicella_ital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36" y="3800490"/>
            <a:ext cx="1649712" cy="1237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94186" name="Picture 10" descr="http://www.naturefg.com/images/c-animals/succinea-putri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12" y="4309135"/>
            <a:ext cx="1654188" cy="1180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散大蜗牛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912" y="2191693"/>
            <a:ext cx="1372688" cy="807884"/>
          </a:xfrm>
          <a:prstGeom prst="rect">
            <a:avLst/>
          </a:prstGeom>
          <a:noFill/>
        </p:spPr>
      </p:pic>
      <p:pic>
        <p:nvPicPr>
          <p:cNvPr id="10" name="Picture 10" descr="hwg0007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244" y="5679300"/>
            <a:ext cx="1837339" cy="107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637232"/>
      </p:ext>
    </p:extLst>
  </p:cSld>
  <p:clrMapOvr>
    <a:masterClrMapping/>
  </p:clrMapOvr>
  <p:transition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– půdní biota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11347875" cy="4778443"/>
          </a:xfrm>
        </p:spPr>
        <p:txBody>
          <a:bodyPr/>
          <a:lstStyle/>
          <a:p>
            <a:r>
              <a:rPr lang="cs-CZ" sz="1200" dirty="0">
                <a:latin typeface="+mn-lt"/>
              </a:rPr>
              <a:t>Šimek M., </a:t>
            </a:r>
            <a:r>
              <a:rPr lang="cs-CZ" sz="1200" dirty="0" err="1">
                <a:latin typeface="+mn-lt"/>
              </a:rPr>
              <a:t>Elhottová</a:t>
            </a:r>
            <a:r>
              <a:rPr lang="cs-CZ" sz="1200" dirty="0">
                <a:latin typeface="+mn-lt"/>
              </a:rPr>
              <a:t> D., Pižl V. (2015): Živá půda. AVČR. ISBN 9788020025678. </a:t>
            </a:r>
            <a:r>
              <a:rPr lang="cs-CZ" sz="1200" dirty="0">
                <a:latin typeface="+mn-lt"/>
                <a:hlinkClick r:id="rId2"/>
              </a:rPr>
              <a:t>www.bc.cas.cz/Cds/Download/?filename=5544_Strategie_Ziva_puda</a:t>
            </a:r>
            <a:r>
              <a:rPr lang="cs-CZ" sz="1200" dirty="0">
                <a:latin typeface="+mn-lt"/>
              </a:rPr>
              <a:t> </a:t>
            </a:r>
          </a:p>
          <a:p>
            <a:r>
              <a:rPr lang="cs-CZ" sz="1200" dirty="0">
                <a:latin typeface="+mn-lt"/>
              </a:rPr>
              <a:t>Šimek M. (2019): Živá půda. Academia. ISBN 9788020029768 </a:t>
            </a:r>
          </a:p>
          <a:p>
            <a:r>
              <a:rPr lang="cs-CZ" sz="1200" dirty="0">
                <a:latin typeface="+mn-lt"/>
              </a:rPr>
              <a:t>Šimek (2020): Bez půdy to nepůjde. ISBN 978-80-86668-59-8 </a:t>
            </a:r>
            <a:r>
              <a:rPr lang="cs-CZ" sz="1200" dirty="0">
                <a:latin typeface="+mn-lt"/>
                <a:hlinkClick r:id="rId3"/>
              </a:rPr>
              <a:t>https://www.bc.cas.cz/Cds/Download/?filename=8135_FINALNI_Brozura_Bez_pudy_to_nepujde_WEB</a:t>
            </a:r>
            <a:r>
              <a:rPr lang="cs-CZ" sz="1200" dirty="0">
                <a:latin typeface="+mn-lt"/>
              </a:rPr>
              <a:t> </a:t>
            </a:r>
          </a:p>
          <a:p>
            <a:r>
              <a:rPr lang="en-US" sz="1200" dirty="0">
                <a:latin typeface="+mn-lt"/>
              </a:rPr>
              <a:t>FAO, ITPS, GSBI, SCBD and EC. 2020. State of knowledge of soil biodiversity -</a:t>
            </a:r>
            <a:r>
              <a:rPr lang="cs-CZ" sz="1200" dirty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Status, challenges and potentialities, Report 2020. Rome, FAO.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>
                <a:latin typeface="+mn-lt"/>
                <a:hlinkClick r:id="rId4"/>
              </a:rPr>
              <a:t>https://doi.org/10.4060/cb1928en</a:t>
            </a:r>
            <a:r>
              <a:rPr lang="cs-CZ" sz="1200" dirty="0">
                <a:latin typeface="+mn-lt"/>
              </a:rPr>
              <a:t> </a:t>
            </a:r>
          </a:p>
          <a:p>
            <a:r>
              <a:rPr lang="cs-CZ" sz="1200" dirty="0">
                <a:latin typeface="+mn-lt"/>
              </a:rPr>
              <a:t>JRC (2016): </a:t>
            </a:r>
            <a:r>
              <a:rPr lang="cs-CZ" sz="1200" dirty="0" err="1">
                <a:latin typeface="+mn-lt"/>
              </a:rPr>
              <a:t>Global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Soil</a:t>
            </a:r>
            <a:r>
              <a:rPr lang="cs-CZ" sz="1200" dirty="0">
                <a:latin typeface="+mn-lt"/>
              </a:rPr>
              <a:t> Biodiversity Atlas. </a:t>
            </a:r>
            <a:r>
              <a:rPr lang="cs-CZ" sz="1200" dirty="0">
                <a:latin typeface="+mn-lt"/>
                <a:hlinkClick r:id="rId5"/>
              </a:rPr>
              <a:t>https://esdac.jrc.ec.europa.eu/content/global-soil-biodiversity-atlas</a:t>
            </a:r>
            <a:endParaRPr lang="cs-CZ" sz="1200" dirty="0">
              <a:latin typeface="+mn-lt"/>
            </a:endParaRPr>
          </a:p>
          <a:p>
            <a:r>
              <a:rPr lang="cs-CZ" sz="1200" dirty="0">
                <a:latin typeface="+mn-lt"/>
              </a:rPr>
              <a:t>JRC (2010): </a:t>
            </a:r>
            <a:r>
              <a:rPr lang="cs-CZ" sz="1200" dirty="0" err="1">
                <a:latin typeface="+mn-lt"/>
              </a:rPr>
              <a:t>European</a:t>
            </a:r>
            <a:r>
              <a:rPr lang="cs-CZ" sz="1200" dirty="0">
                <a:latin typeface="+mn-lt"/>
              </a:rPr>
              <a:t> Atlas </a:t>
            </a:r>
            <a:r>
              <a:rPr lang="cs-CZ" sz="1200" dirty="0" err="1">
                <a:latin typeface="+mn-lt"/>
              </a:rPr>
              <a:t>of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Soil</a:t>
            </a:r>
            <a:r>
              <a:rPr lang="cs-CZ" sz="1200" dirty="0">
                <a:latin typeface="+mn-lt"/>
              </a:rPr>
              <a:t> Biodiversity. </a:t>
            </a:r>
            <a:r>
              <a:rPr lang="cs-CZ" sz="1200" dirty="0">
                <a:latin typeface="+mn-lt"/>
                <a:hlinkClick r:id="rId6"/>
              </a:rPr>
              <a:t>https://esdac.jrc.ec.europa.eu/content/atlas-soil-biodiversity</a:t>
            </a:r>
            <a:r>
              <a:rPr lang="cs-CZ" sz="1200" dirty="0">
                <a:latin typeface="+mn-lt"/>
              </a:rPr>
              <a:t> </a:t>
            </a:r>
          </a:p>
          <a:p>
            <a:r>
              <a:rPr lang="cs-CZ" sz="1200" dirty="0" err="1">
                <a:latin typeface="+mn-lt"/>
              </a:rPr>
              <a:t>Bardgett</a:t>
            </a:r>
            <a:r>
              <a:rPr lang="cs-CZ" sz="1200" dirty="0">
                <a:latin typeface="+mn-lt"/>
              </a:rPr>
              <a:t> R.D. (2005): </a:t>
            </a:r>
            <a:r>
              <a:rPr lang="cs-CZ" sz="1200" dirty="0" err="1">
                <a:latin typeface="+mn-lt"/>
              </a:rPr>
              <a:t>The</a:t>
            </a:r>
            <a:r>
              <a:rPr lang="cs-CZ" sz="1200" dirty="0">
                <a:latin typeface="+mn-lt"/>
              </a:rPr>
              <a:t> biology </a:t>
            </a:r>
            <a:r>
              <a:rPr lang="cs-CZ" sz="1200" dirty="0" err="1">
                <a:latin typeface="+mn-lt"/>
              </a:rPr>
              <a:t>of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soil</a:t>
            </a:r>
            <a:r>
              <a:rPr lang="cs-CZ" sz="1200" dirty="0">
                <a:latin typeface="+mn-lt"/>
              </a:rPr>
              <a:t>: a </a:t>
            </a:r>
            <a:r>
              <a:rPr lang="cs-CZ" sz="1200" dirty="0" err="1">
                <a:latin typeface="+mn-lt"/>
              </a:rPr>
              <a:t>community</a:t>
            </a:r>
            <a:r>
              <a:rPr lang="cs-CZ" sz="1200" dirty="0">
                <a:latin typeface="+mn-lt"/>
              </a:rPr>
              <a:t> and </a:t>
            </a:r>
            <a:r>
              <a:rPr lang="cs-CZ" sz="1200" dirty="0" err="1">
                <a:latin typeface="+mn-lt"/>
              </a:rPr>
              <a:t>ecosystem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approach</a:t>
            </a:r>
            <a:r>
              <a:rPr lang="cs-CZ" sz="1200" dirty="0">
                <a:latin typeface="+mn-lt"/>
              </a:rPr>
              <a:t>. ISBN 0198525036</a:t>
            </a:r>
          </a:p>
          <a:p>
            <a:r>
              <a:rPr lang="cs-CZ" sz="1200" dirty="0" err="1">
                <a:latin typeface="+mn-lt"/>
              </a:rPr>
              <a:t>Coleman</a:t>
            </a:r>
            <a:r>
              <a:rPr lang="cs-CZ" sz="1200" dirty="0">
                <a:latin typeface="+mn-lt"/>
              </a:rPr>
              <a:t> C. et al. (2004): Fundamentals </a:t>
            </a:r>
            <a:r>
              <a:rPr lang="cs-CZ" sz="1200" dirty="0" err="1">
                <a:latin typeface="+mn-lt"/>
              </a:rPr>
              <a:t>of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soil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ecology</a:t>
            </a:r>
            <a:r>
              <a:rPr lang="cs-CZ" sz="1200" dirty="0">
                <a:latin typeface="+mn-lt"/>
              </a:rPr>
              <a:t>. ISBN 0121797260</a:t>
            </a:r>
          </a:p>
          <a:p>
            <a:r>
              <a:rPr lang="cs-CZ" sz="1200" dirty="0" err="1">
                <a:latin typeface="+mn-lt"/>
              </a:rPr>
              <a:t>Doelman</a:t>
            </a:r>
            <a:r>
              <a:rPr lang="cs-CZ" sz="1200" dirty="0">
                <a:latin typeface="+mn-lt"/>
              </a:rPr>
              <a:t> P. </a:t>
            </a:r>
            <a:r>
              <a:rPr lang="en-US" sz="1200" dirty="0">
                <a:latin typeface="+mn-lt"/>
              </a:rPr>
              <a:t>&amp;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Eijsackers</a:t>
            </a:r>
            <a:r>
              <a:rPr lang="cs-CZ" sz="1200" dirty="0">
                <a:latin typeface="+mn-lt"/>
              </a:rPr>
              <a:t> H.J.P. (2004): </a:t>
            </a:r>
            <a:r>
              <a:rPr lang="cs-CZ" sz="1200" dirty="0" err="1">
                <a:latin typeface="+mn-lt"/>
              </a:rPr>
              <a:t>Vital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Soil</a:t>
            </a:r>
            <a:r>
              <a:rPr lang="cs-CZ" sz="1200" dirty="0">
                <a:latin typeface="+mn-lt"/>
              </a:rPr>
              <a:t> - </a:t>
            </a:r>
            <a:r>
              <a:rPr lang="cs-CZ" sz="1200" dirty="0" err="1">
                <a:latin typeface="+mn-lt"/>
              </a:rPr>
              <a:t>Function</a:t>
            </a:r>
            <a:r>
              <a:rPr lang="cs-CZ" sz="1200" dirty="0">
                <a:latin typeface="+mn-lt"/>
              </a:rPr>
              <a:t>, </a:t>
            </a:r>
            <a:r>
              <a:rPr lang="cs-CZ" sz="1200" dirty="0" err="1">
                <a:latin typeface="+mn-lt"/>
              </a:rPr>
              <a:t>Value</a:t>
            </a:r>
            <a:r>
              <a:rPr lang="cs-CZ" sz="1200" dirty="0">
                <a:latin typeface="+mn-lt"/>
              </a:rPr>
              <a:t> and </a:t>
            </a:r>
            <a:r>
              <a:rPr lang="cs-CZ" sz="1200" dirty="0" err="1">
                <a:latin typeface="+mn-lt"/>
              </a:rPr>
              <a:t>Properties</a:t>
            </a:r>
            <a:r>
              <a:rPr lang="cs-CZ" sz="1200" dirty="0">
                <a:latin typeface="+mn-lt"/>
              </a:rPr>
              <a:t>. ISBN: 0-444-51772-3.</a:t>
            </a:r>
          </a:p>
          <a:p>
            <a:r>
              <a:rPr lang="cs-CZ" sz="1200" b="0" i="0" u="none" strike="noStrike" baseline="0" dirty="0">
                <a:latin typeface="+mn-lt"/>
              </a:rPr>
              <a:t>EC (2010): </a:t>
            </a:r>
            <a:r>
              <a:rPr lang="en-US" sz="1200" b="0" i="0" u="none" strike="noStrike" baseline="0" dirty="0">
                <a:latin typeface="+mn-lt"/>
              </a:rPr>
              <a:t>Soil biodiversity: functions, threats and</a:t>
            </a:r>
            <a:r>
              <a:rPr lang="cs-CZ" sz="1200" b="0" i="0" u="none" strike="noStrike" baseline="0" dirty="0">
                <a:latin typeface="+mn-lt"/>
              </a:rPr>
              <a:t> </a:t>
            </a:r>
            <a:r>
              <a:rPr lang="en-US" sz="1200" b="0" i="0" u="none" strike="noStrike" baseline="0" dirty="0">
                <a:latin typeface="+mn-lt"/>
              </a:rPr>
              <a:t>tools for policy makers.</a:t>
            </a:r>
            <a:r>
              <a:rPr lang="cs-CZ" sz="1200" b="0" i="0" u="none" strike="noStrike" baseline="0" dirty="0">
                <a:latin typeface="+mn-lt"/>
              </a:rPr>
              <a:t> </a:t>
            </a:r>
            <a:r>
              <a:rPr lang="cs-CZ" sz="1200" b="0" i="0" u="none" strike="noStrike" baseline="0" dirty="0">
                <a:latin typeface="+mn-lt"/>
                <a:hlinkClick r:id="rId7"/>
              </a:rPr>
              <a:t>https://core.ac.uk/display/29245351</a:t>
            </a:r>
            <a:endParaRPr lang="cs-CZ" sz="1200" dirty="0"/>
          </a:p>
          <a:p>
            <a:r>
              <a:rPr lang="cs-CZ" sz="1200" dirty="0" err="1"/>
              <a:t>Dindal</a:t>
            </a:r>
            <a:r>
              <a:rPr lang="cs-CZ" sz="1200" dirty="0"/>
              <a:t>, D.L. (1990): </a:t>
            </a:r>
            <a:r>
              <a:rPr lang="cs-CZ" sz="1200" dirty="0" err="1"/>
              <a:t>Soil</a:t>
            </a:r>
            <a:r>
              <a:rPr lang="cs-CZ" sz="1200" dirty="0"/>
              <a:t> Biology </a:t>
            </a:r>
            <a:r>
              <a:rPr lang="cs-CZ" sz="1200" dirty="0" err="1"/>
              <a:t>Guide</a:t>
            </a:r>
            <a:r>
              <a:rPr lang="cs-CZ" sz="1200" dirty="0"/>
              <a:t>. John </a:t>
            </a:r>
            <a:r>
              <a:rPr lang="cs-CZ" sz="1200" dirty="0" err="1"/>
              <a:t>Wiley</a:t>
            </a:r>
            <a:r>
              <a:rPr lang="cs-CZ" sz="1200" dirty="0"/>
              <a:t> &amp; </a:t>
            </a:r>
            <a:r>
              <a:rPr lang="cs-CZ" sz="1200" dirty="0" err="1"/>
              <a:t>Sons</a:t>
            </a:r>
            <a:r>
              <a:rPr lang="cs-CZ" sz="1200" dirty="0"/>
              <a:t>. ISBN-10: 0471045519.</a:t>
            </a:r>
          </a:p>
          <a:p>
            <a:r>
              <a:rPr lang="cs-CZ" sz="1200" dirty="0">
                <a:latin typeface="+mn-lt"/>
              </a:rPr>
              <a:t>NZM (2018): Půda. </a:t>
            </a:r>
            <a:r>
              <a:rPr lang="cs-CZ" sz="1200" dirty="0">
                <a:latin typeface="+mn-lt"/>
                <a:hlinkClick r:id="rId8"/>
              </a:rPr>
              <a:t>https://www.nzm.cz/publikace/obrazkove-statistiky/puda-obrazkova-statistika-o-tom-co-se-deje-v-pude-a-o-tom-proc-by-mela-puda-byt-narodnim-bohatstvim</a:t>
            </a:r>
            <a:r>
              <a:rPr lang="cs-CZ" sz="1200" dirty="0">
                <a:latin typeface="+mn-lt"/>
              </a:rPr>
              <a:t> </a:t>
            </a:r>
          </a:p>
          <a:p>
            <a:r>
              <a:rPr lang="cs-CZ" sz="1200" dirty="0" err="1">
                <a:latin typeface="+mn-lt"/>
              </a:rPr>
              <a:t>Glopolis</a:t>
            </a:r>
            <a:r>
              <a:rPr lang="cs-CZ" sz="1200" dirty="0">
                <a:latin typeface="+mn-lt"/>
              </a:rPr>
              <a:t> (2018): Atlas půdy. ISBN 978-80-88289-07-4. </a:t>
            </a:r>
            <a:r>
              <a:rPr lang="cs-CZ" sz="1200" dirty="0">
                <a:latin typeface="+mn-lt"/>
                <a:hlinkClick r:id="rId9"/>
              </a:rPr>
              <a:t>https://www.glopolis.org/publikace/atlas-pudy/</a:t>
            </a:r>
            <a:r>
              <a:rPr lang="cs-CZ" sz="1200" dirty="0">
                <a:latin typeface="+mn-lt"/>
              </a:rPr>
              <a:t> </a:t>
            </a:r>
          </a:p>
          <a:p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4970793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1F492-4FD1-43D0-A401-C64E36D0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Savany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D6048-4819-42BE-B10C-85F73012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5573567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Ekotoxikologický kontext:</a:t>
            </a:r>
          </a:p>
          <a:p>
            <a:r>
              <a:rPr lang="cs-CZ" dirty="0"/>
              <a:t>časté požáry jako zdroj emisí přírodního původu</a:t>
            </a:r>
          </a:p>
          <a:p>
            <a:r>
              <a:rPr lang="cs-CZ" dirty="0"/>
              <a:t>destrukce organických látek v půdě při požárech</a:t>
            </a:r>
          </a:p>
          <a:p>
            <a:r>
              <a:rPr lang="cs-CZ" dirty="0"/>
              <a:t>vyšší teploty – zvýšená </a:t>
            </a:r>
            <a:r>
              <a:rPr lang="cs-CZ" dirty="0" err="1"/>
              <a:t>volatilizace</a:t>
            </a:r>
            <a:r>
              <a:rPr lang="cs-CZ" dirty="0"/>
              <a:t> organických látek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3E2C4D-38A5-4CBD-80CC-82C94F3DC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</a:t>
            </a:fld>
            <a:endParaRPr lang="cs-CZ" altLang="cs-CZ" noProof="0" dirty="0"/>
          </a:p>
        </p:txBody>
      </p:sp>
      <p:pic>
        <p:nvPicPr>
          <p:cNvPr id="6" name="Picture 3" descr="žirafy">
            <a:extLst>
              <a:ext uri="{FF2B5EF4-FFF2-40B4-BE49-F238E27FC236}">
                <a16:creationId xmlns:a16="http://schemas.microsoft.com/office/drawing/2014/main" id="{ACB6A2A0-7F4A-4FCB-B0B0-A0180F75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716" y="3814625"/>
            <a:ext cx="5173934" cy="291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tráva, exteriér, obloha, hora&#10;&#10;Popis byl vytvořen automaticky">
            <a:extLst>
              <a:ext uri="{FF2B5EF4-FFF2-40B4-BE49-F238E27FC236}">
                <a16:creationId xmlns:a16="http://schemas.microsoft.com/office/drawing/2014/main" id="{032C358F-235A-436E-AED4-0FD842512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851" y="129187"/>
            <a:ext cx="5747874" cy="359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576711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Terestrická biota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9534849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Terestrická biota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Terestrická fauna</a:t>
            </a:r>
          </a:p>
          <a:p>
            <a:pPr lvl="1"/>
            <a:r>
              <a:rPr lang="cs-CZ" dirty="0"/>
              <a:t>členovci – pavouci, roztoči, </a:t>
            </a:r>
            <a:r>
              <a:rPr lang="cs-CZ" dirty="0" err="1"/>
              <a:t>isopoda</a:t>
            </a:r>
            <a:r>
              <a:rPr lang="cs-CZ" dirty="0"/>
              <a:t>, stonožky, mnohonožky, hmyz</a:t>
            </a:r>
          </a:p>
          <a:p>
            <a:pPr lvl="1"/>
            <a:r>
              <a:rPr lang="cs-CZ" dirty="0"/>
              <a:t>obojživelníci</a:t>
            </a:r>
          </a:p>
          <a:p>
            <a:pPr lvl="1"/>
            <a:r>
              <a:rPr lang="cs-CZ" dirty="0"/>
              <a:t>plazi</a:t>
            </a:r>
          </a:p>
          <a:p>
            <a:pPr lvl="1"/>
            <a:r>
              <a:rPr lang="cs-CZ" dirty="0"/>
              <a:t>ptáci</a:t>
            </a:r>
          </a:p>
          <a:p>
            <a:pPr lvl="1"/>
            <a:r>
              <a:rPr lang="cs-CZ" dirty="0"/>
              <a:t>savci</a:t>
            </a:r>
          </a:p>
          <a:p>
            <a:r>
              <a:rPr lang="cs-CZ" dirty="0"/>
              <a:t>Terestrická flora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755743202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73CD9-DB53-4BAD-B124-E06719DD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Hmyz - příklad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F8D486-83D5-4E43-8569-D4C3783C2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soer</a:t>
            </a:r>
            <a:r>
              <a:rPr lang="cs-CZ" dirty="0"/>
              <a:t> 2020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C66135-26C8-46BD-9E4D-B79E41F378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112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F7BF3F4-6752-4FAD-A0B1-39CC40689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149" y="0"/>
            <a:ext cx="5645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99589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FB272-D91B-4014-9E72-FC4556E1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Ptáci - příklad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449D3F-C228-4361-88B3-84174622F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https://www.youtube.com/watch?v=jlQdEI8hqr4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390650-9C51-4A57-AE99-A013A0E76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113</a:t>
            </a:fld>
            <a:endParaRPr lang="cs-CZ" altLang="cs-CZ" noProof="0" dirty="0"/>
          </a:p>
        </p:txBody>
      </p:sp>
      <p:pic>
        <p:nvPicPr>
          <p:cNvPr id="5" name="Picture 2" descr="Barnacle goose - Wikipedia">
            <a:extLst>
              <a:ext uri="{FF2B5EF4-FFF2-40B4-BE49-F238E27FC236}">
                <a16:creationId xmlns:a16="http://schemas.microsoft.com/office/drawing/2014/main" id="{A2D8CBB1-A3FF-4BC8-B44E-D89E9A5E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41" y="1822193"/>
            <a:ext cx="4315015" cy="431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52544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Samostatný úkol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https://docs.google.com/spreadsheets/d/1hSHVzGZ9NnoIgi9VsDvmPxbzVPkLeFXPv7ue8dlYEpE/edit?usp=sharing</a:t>
            </a:r>
            <a:endParaRPr lang="cs-CZ" dirty="0"/>
          </a:p>
          <a:p>
            <a:r>
              <a:rPr lang="cs-CZ" dirty="0"/>
              <a:t>vyberte si jednu skupinu organismů (kdo dřív přijde ...)</a:t>
            </a:r>
          </a:p>
          <a:p>
            <a:r>
              <a:rPr lang="cs-CZ" dirty="0"/>
              <a:t>najděte v literatuře nějakou zajímavou případovou studii, kdy dané organismy byly negativně ovlivněny antropogenním stresem v prostředí</a:t>
            </a:r>
          </a:p>
          <a:p>
            <a:r>
              <a:rPr lang="cs-CZ" dirty="0"/>
              <a:t>popište v rozsahu půl až jedné strany danou situaci a výsledky studie</a:t>
            </a:r>
          </a:p>
          <a:p>
            <a:r>
              <a:rPr lang="cs-CZ" dirty="0"/>
              <a:t>odevzdejte </a:t>
            </a:r>
            <a:r>
              <a:rPr lang="cs-CZ"/>
              <a:t>do odevzdávárny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114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54050183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1F492-4FD1-43D0-A401-C64E36D0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Pouště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D6048-4819-42BE-B10C-85F73012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5573567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Ekotoxikologický kontext:</a:t>
            </a:r>
          </a:p>
          <a:p>
            <a:r>
              <a:rPr lang="cs-CZ" dirty="0"/>
              <a:t>vysoká teplota, vysoká </a:t>
            </a:r>
            <a:r>
              <a:rPr lang="cs-CZ" dirty="0" err="1"/>
              <a:t>volatilizace</a:t>
            </a:r>
            <a:r>
              <a:rPr lang="cs-CZ" dirty="0"/>
              <a:t> organických látek</a:t>
            </a:r>
          </a:p>
          <a:p>
            <a:r>
              <a:rPr lang="cs-CZ" dirty="0"/>
              <a:t>velmi nízká sorpční a akumulační schopnost půdy</a:t>
            </a:r>
          </a:p>
          <a:p>
            <a:r>
              <a:rPr lang="cs-CZ" dirty="0"/>
              <a:t>nepodstatný vliv biomasy na pohybu toxikantů</a:t>
            </a:r>
          </a:p>
          <a:p>
            <a:r>
              <a:rPr lang="cs-CZ" dirty="0"/>
              <a:t>vysoký podíl větru na přenosu látek</a:t>
            </a:r>
          </a:p>
          <a:p>
            <a:r>
              <a:rPr lang="cs-CZ" dirty="0"/>
              <a:t>nízký vliv srážek na pohyb toxikantů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3E2C4D-38A5-4CBD-80CC-82C94F3DC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</a:t>
            </a:fld>
            <a:endParaRPr lang="cs-CZ" alt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5B594C7-9AC0-4308-A8C0-9C72EB2B9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04" y="290838"/>
            <a:ext cx="4819821" cy="3213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 descr="Obsah obrázku obloha, exteriér, příroda, duna&#10;&#10;Popis byl vytvořen automaticky">
            <a:extLst>
              <a:ext uri="{FF2B5EF4-FFF2-40B4-BE49-F238E27FC236}">
                <a16:creationId xmlns:a16="http://schemas.microsoft.com/office/drawing/2014/main" id="{4E238DA7-77DD-44A6-B0ED-FE410949E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5"/>
          <a:stretch/>
        </p:blipFill>
        <p:spPr>
          <a:xfrm>
            <a:off x="6720839" y="3639312"/>
            <a:ext cx="5331885" cy="2702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36058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1F492-4FD1-43D0-A401-C64E36D0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Tropický deštný les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D6048-4819-42BE-B10C-85F73012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5573567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Ekotoxikologický kontext:</a:t>
            </a:r>
          </a:p>
          <a:p>
            <a:r>
              <a:rPr lang="cs-CZ" dirty="0"/>
              <a:t>vysoká teplota – vysoká </a:t>
            </a:r>
            <a:r>
              <a:rPr lang="cs-CZ" dirty="0" err="1"/>
              <a:t>volatilizace</a:t>
            </a:r>
            <a:endParaRPr lang="cs-CZ" dirty="0"/>
          </a:p>
          <a:p>
            <a:r>
              <a:rPr lang="cs-CZ" dirty="0"/>
              <a:t>vysoký podíl srážek na pohybu toxikantů</a:t>
            </a:r>
          </a:p>
          <a:p>
            <a:r>
              <a:rPr lang="cs-CZ" dirty="0"/>
              <a:t>snížená sorpční a akumulační kapacita půdy</a:t>
            </a:r>
          </a:p>
          <a:p>
            <a:r>
              <a:rPr lang="cs-CZ" dirty="0"/>
              <a:t>velmi rychlý koloběh biomasy a vázaných toxikantů</a:t>
            </a:r>
          </a:p>
          <a:p>
            <a:r>
              <a:rPr lang="cs-CZ" dirty="0"/>
              <a:t>velký aktivní povrch biomasy pro záchyt toxikantů</a:t>
            </a:r>
          </a:p>
          <a:p>
            <a:r>
              <a:rPr lang="cs-CZ" dirty="0"/>
              <a:t>zvýšená reakční rychlost chemické degradace látek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3E2C4D-38A5-4CBD-80CC-82C94F3DC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13</a:t>
            </a:fld>
            <a:endParaRPr lang="cs-CZ" altLang="cs-CZ" noProof="0" dirty="0"/>
          </a:p>
        </p:txBody>
      </p:sp>
      <p:pic>
        <p:nvPicPr>
          <p:cNvPr id="8" name="Picture 3" descr="orangutan 48">
            <a:extLst>
              <a:ext uri="{FF2B5EF4-FFF2-40B4-BE49-F238E27FC236}">
                <a16:creationId xmlns:a16="http://schemas.microsoft.com/office/drawing/2014/main" id="{48909AF7-7D93-4EED-93F8-9572F9D7A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5" y="4096512"/>
            <a:ext cx="3248201" cy="263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strom, exteriér, les, rostlina&#10;&#10;Popis byl vytvořen automaticky">
            <a:extLst>
              <a:ext uri="{FF2B5EF4-FFF2-40B4-BE49-F238E27FC236}">
                <a16:creationId xmlns:a16="http://schemas.microsoft.com/office/drawing/2014/main" id="{46522E62-FF67-419F-AC0B-C35529D30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81" y="129187"/>
            <a:ext cx="5827544" cy="388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13384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AEFFA-5F2A-443B-BEAF-17C52FBC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Biotopy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6CC3165-E9E3-49B2-A0C2-A5B2402231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14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489606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ezjména-1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61" y="223633"/>
            <a:ext cx="2517334" cy="34796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24AD6B-ADD6-4B33-AE9A-41C1064A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Biotopy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192325-32D7-41AB-B8B9-5166A6F25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212782"/>
            <a:ext cx="6707394" cy="4778443"/>
          </a:xfrm>
        </p:spPr>
        <p:txBody>
          <a:bodyPr/>
          <a:lstStyle/>
          <a:p>
            <a:r>
              <a:rPr lang="cs-CZ" sz="2000" dirty="0"/>
              <a:t>na evropské úrovni</a:t>
            </a:r>
          </a:p>
          <a:p>
            <a:r>
              <a:rPr lang="cs-CZ" sz="2000" dirty="0"/>
              <a:t>velká tradice v ČR</a:t>
            </a:r>
          </a:p>
          <a:p>
            <a:r>
              <a:rPr lang="cs-CZ" sz="2000" dirty="0"/>
              <a:t>hodnocení založené na vegetačních. jednotkách, reprezentuje i spektrum abiotických faktorů</a:t>
            </a:r>
          </a:p>
          <a:p>
            <a:r>
              <a:rPr lang="cs-CZ" sz="2000" dirty="0"/>
              <a:t>popis druhového složení – dominantní i minoritní druhy – pro volbu </a:t>
            </a:r>
            <a:r>
              <a:rPr lang="cs-CZ" sz="2000" dirty="0" err="1"/>
              <a:t>endpointů</a:t>
            </a:r>
            <a:endParaRPr lang="cs-CZ" sz="2000" dirty="0"/>
          </a:p>
          <a:p>
            <a:r>
              <a:rPr lang="cs-CZ" sz="2000" dirty="0"/>
              <a:t>hierarchické uspořádání biotopů - možnost diferencovaného přístupu v </a:t>
            </a:r>
            <a:r>
              <a:rPr lang="cs-CZ" sz="2000" dirty="0" err="1"/>
              <a:t>EcoRA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5" name="Online médium 4" title="Vegetace a biotopy České republiky 1c - Klasifikace biotopů a její ochranářské aplikace">
            <a:hlinkClick r:id="" action="ppaction://media"/>
            <a:extLst>
              <a:ext uri="{FF2B5EF4-FFF2-40B4-BE49-F238E27FC236}">
                <a16:creationId xmlns:a16="http://schemas.microsoft.com/office/drawing/2014/main" id="{027C1716-9225-4005-B211-CCCF720450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129016" y="3858442"/>
            <a:ext cx="3889683" cy="2917262"/>
          </a:xfrm>
          <a:prstGeom prst="rect">
            <a:avLst/>
          </a:prstGeom>
        </p:spPr>
      </p:pic>
      <p:pic>
        <p:nvPicPr>
          <p:cNvPr id="6" name="Online médium 5" title="Vegetace a biotopy Evropy 1 - Úvod">
            <a:hlinkClick r:id="" action="ppaction://media"/>
            <a:extLst>
              <a:ext uri="{FF2B5EF4-FFF2-40B4-BE49-F238E27FC236}">
                <a16:creationId xmlns:a16="http://schemas.microsoft.com/office/drawing/2014/main" id="{A44190AA-DB17-4C87-93CD-5B2797EA4A6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672584" y="4255008"/>
            <a:ext cx="3360928" cy="25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51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4AD6B-ADD6-4B33-AE9A-41C1064A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Biotopy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75DC3C-B2EF-46F5-9ADF-FF9F9AC7E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928" y="720092"/>
            <a:ext cx="5705855" cy="47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8510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4AD6B-ADD6-4B33-AE9A-41C1064A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Biotopy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192325-32D7-41AB-B8B9-5166A6F25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212782"/>
            <a:ext cx="10810874" cy="4778443"/>
          </a:xfrm>
        </p:spPr>
        <p:txBody>
          <a:bodyPr/>
          <a:lstStyle/>
          <a:p>
            <a:r>
              <a:rPr lang="cs-CZ" dirty="0"/>
              <a:t>x – biotopy silně ovlivněné nebo vytvořené  člověkem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AD968BC-6094-4E21-B4AC-C7605EEB00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169131"/>
              </p:ext>
            </p:extLst>
          </p:nvPr>
        </p:nvGraphicFramePr>
        <p:xfrm>
          <a:off x="2187575" y="1724308"/>
          <a:ext cx="8126857" cy="4410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st" r:id="rId3" imgW="6172471" imgH="3610277" progId="Excel.Sheet.8">
                  <p:embed/>
                </p:oleObj>
              </mc:Choice>
              <mc:Fallback>
                <p:oleObj name="List" r:id="rId3" imgW="6172471" imgH="3610277" progId="Excel.Sheet.8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AD968BC-6094-4E21-B4AC-C7605EEB00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1724308"/>
                        <a:ext cx="8126857" cy="4410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137406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Půdní biota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703379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půda?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400" dirty="0" err="1"/>
              <a:t>Půda</a:t>
            </a:r>
            <a:r>
              <a:rPr lang="en-GB" sz="2400" dirty="0"/>
              <a:t> je </a:t>
            </a:r>
            <a:r>
              <a:rPr lang="en-GB" sz="2400" dirty="0" err="1"/>
              <a:t>komplexní</a:t>
            </a:r>
            <a:r>
              <a:rPr lang="en-GB" sz="2400" dirty="0"/>
              <a:t>, </a:t>
            </a:r>
            <a:r>
              <a:rPr lang="en-GB" sz="2400" dirty="0" err="1"/>
              <a:t>heterogenní</a:t>
            </a:r>
            <a:r>
              <a:rPr lang="en-GB" sz="2400" dirty="0"/>
              <a:t>, </a:t>
            </a:r>
            <a:r>
              <a:rPr lang="en-GB" sz="2400" dirty="0" err="1"/>
              <a:t>polydisperzní</a:t>
            </a:r>
            <a:r>
              <a:rPr lang="en-GB" sz="2400" dirty="0"/>
              <a:t> a </a:t>
            </a:r>
            <a:r>
              <a:rPr lang="en-GB" sz="2400" dirty="0" err="1"/>
              <a:t>trojfázová</a:t>
            </a:r>
            <a:r>
              <a:rPr lang="en-GB" sz="2400" dirty="0"/>
              <a:t> </a:t>
            </a:r>
            <a:r>
              <a:rPr lang="en-GB" sz="2400" dirty="0" err="1"/>
              <a:t>směs</a:t>
            </a:r>
            <a:r>
              <a:rPr lang="en-GB" sz="2400" dirty="0"/>
              <a:t> </a:t>
            </a:r>
            <a:r>
              <a:rPr lang="en-GB" sz="2400" dirty="0" err="1"/>
              <a:t>minerálních</a:t>
            </a:r>
            <a:r>
              <a:rPr lang="en-GB" sz="2400" dirty="0"/>
              <a:t> </a:t>
            </a:r>
            <a:r>
              <a:rPr lang="en-GB" sz="2400" dirty="0" err="1"/>
              <a:t>částic</a:t>
            </a:r>
            <a:r>
              <a:rPr lang="en-GB" sz="2400" dirty="0"/>
              <a:t>, </a:t>
            </a:r>
            <a:r>
              <a:rPr lang="en-GB" sz="2400" dirty="0" err="1"/>
              <a:t>organické</a:t>
            </a:r>
            <a:r>
              <a:rPr lang="en-GB" sz="2400" dirty="0"/>
              <a:t> </a:t>
            </a:r>
            <a:r>
              <a:rPr lang="en-GB" sz="2400" dirty="0" err="1"/>
              <a:t>hmoty</a:t>
            </a:r>
            <a:r>
              <a:rPr lang="en-GB" sz="2400" dirty="0"/>
              <a:t>, </a:t>
            </a:r>
            <a:r>
              <a:rPr lang="en-GB" sz="2400" dirty="0" err="1"/>
              <a:t>vody</a:t>
            </a:r>
            <a:r>
              <a:rPr lang="en-GB" sz="2400" dirty="0"/>
              <a:t>, </a:t>
            </a:r>
            <a:r>
              <a:rPr lang="en-GB" sz="2400" dirty="0" err="1"/>
              <a:t>vzduchu</a:t>
            </a:r>
            <a:r>
              <a:rPr lang="en-GB" sz="2400" dirty="0"/>
              <a:t> a </a:t>
            </a:r>
            <a:r>
              <a:rPr lang="en-GB" sz="2400" b="1" dirty="0" err="1"/>
              <a:t>živých</a:t>
            </a:r>
            <a:r>
              <a:rPr lang="en-GB" sz="2400" b="1" dirty="0"/>
              <a:t> </a:t>
            </a:r>
            <a:r>
              <a:rPr lang="en-GB" sz="2400" b="1" dirty="0" err="1"/>
              <a:t>organismů</a:t>
            </a:r>
            <a:r>
              <a:rPr lang="en-GB" sz="2400" b="1" dirty="0"/>
              <a:t> </a:t>
            </a:r>
            <a:endParaRPr lang="cs-CZ" sz="2400" b="1" dirty="0"/>
          </a:p>
          <a:p>
            <a:pPr marL="0" indent="0" algn="ctr">
              <a:buNone/>
            </a:pPr>
            <a:r>
              <a:rPr lang="en-GB" sz="2400" dirty="0" err="1"/>
              <a:t>specificky</a:t>
            </a:r>
            <a:r>
              <a:rPr lang="en-GB" sz="2400" dirty="0"/>
              <a:t> </a:t>
            </a:r>
            <a:r>
              <a:rPr lang="en-GB" sz="2400" dirty="0" err="1"/>
              <a:t>přeměněná</a:t>
            </a:r>
            <a:r>
              <a:rPr lang="en-GB" sz="2400" dirty="0"/>
              <a:t> a </a:t>
            </a:r>
            <a:r>
              <a:rPr lang="en-GB" sz="2400" dirty="0" err="1"/>
              <a:t>přeměňovaná</a:t>
            </a:r>
            <a:r>
              <a:rPr lang="en-GB" sz="2400" dirty="0"/>
              <a:t> </a:t>
            </a:r>
            <a:r>
              <a:rPr lang="en-GB" sz="2400" dirty="0" err="1"/>
              <a:t>působením</a:t>
            </a:r>
            <a:r>
              <a:rPr lang="en-GB" sz="2400" dirty="0"/>
              <a:t> </a:t>
            </a:r>
            <a:r>
              <a:rPr lang="en-GB" sz="2400" dirty="0" err="1"/>
              <a:t>půdotvorných</a:t>
            </a:r>
            <a:r>
              <a:rPr lang="en-GB" sz="2400" dirty="0"/>
              <a:t> </a:t>
            </a:r>
            <a:r>
              <a:rPr lang="en-GB" sz="2400" dirty="0" err="1"/>
              <a:t>faktorů</a:t>
            </a:r>
            <a:r>
              <a:rPr lang="en-GB" sz="2400" dirty="0"/>
              <a:t> (</a:t>
            </a:r>
            <a:r>
              <a:rPr lang="en-GB" sz="2400" dirty="0" err="1"/>
              <a:t>geologické</a:t>
            </a:r>
            <a:r>
              <a:rPr lang="en-GB" sz="2400" dirty="0"/>
              <a:t>, </a:t>
            </a:r>
            <a:r>
              <a:rPr lang="en-GB" sz="2400" dirty="0" err="1"/>
              <a:t>topografické</a:t>
            </a:r>
            <a:r>
              <a:rPr lang="en-GB" sz="2400" dirty="0"/>
              <a:t>, </a:t>
            </a:r>
            <a:r>
              <a:rPr lang="en-GB" sz="2400" dirty="0" err="1"/>
              <a:t>klimatické</a:t>
            </a:r>
            <a:r>
              <a:rPr lang="en-GB" sz="2400" dirty="0"/>
              <a:t>, </a:t>
            </a:r>
            <a:r>
              <a:rPr lang="en-GB" sz="2400" dirty="0" err="1"/>
              <a:t>fyzikální</a:t>
            </a:r>
            <a:r>
              <a:rPr lang="en-GB" sz="2400" dirty="0"/>
              <a:t>, </a:t>
            </a:r>
            <a:r>
              <a:rPr lang="en-GB" sz="2400" dirty="0" err="1"/>
              <a:t>chemické</a:t>
            </a:r>
            <a:r>
              <a:rPr lang="en-GB" sz="2400" dirty="0"/>
              <a:t>, </a:t>
            </a:r>
            <a:r>
              <a:rPr lang="en-GB" sz="2400" b="1" dirty="0" err="1"/>
              <a:t>biologické</a:t>
            </a:r>
            <a:r>
              <a:rPr lang="en-GB" sz="2400" dirty="0"/>
              <a:t> a </a:t>
            </a:r>
            <a:r>
              <a:rPr lang="en-GB" sz="2400" dirty="0" err="1"/>
              <a:t>čas</a:t>
            </a:r>
            <a:r>
              <a:rPr lang="en-GB" sz="2400" dirty="0"/>
              <a:t>)</a:t>
            </a:r>
            <a:endParaRPr lang="cs-CZ" sz="2400" dirty="0"/>
          </a:p>
          <a:p>
            <a:pPr marL="0" indent="0" algn="ctr">
              <a:buNone/>
            </a:pPr>
            <a:r>
              <a:rPr lang="en-GB" sz="2400" dirty="0" err="1"/>
              <a:t>tak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výsledkem</a:t>
            </a:r>
            <a:r>
              <a:rPr lang="en-GB" sz="2400" dirty="0"/>
              <a:t> je </a:t>
            </a:r>
            <a:r>
              <a:rPr lang="en-GB" sz="2400" dirty="0" err="1"/>
              <a:t>vznik</a:t>
            </a:r>
            <a:r>
              <a:rPr lang="en-GB" sz="2400" dirty="0"/>
              <a:t> a </a:t>
            </a:r>
            <a:r>
              <a:rPr lang="en-GB" sz="2400" dirty="0" err="1"/>
              <a:t>vývoj</a:t>
            </a:r>
            <a:r>
              <a:rPr lang="en-GB" sz="2400" dirty="0"/>
              <a:t> </a:t>
            </a:r>
            <a:r>
              <a:rPr lang="en-GB" sz="2400" dirty="0" err="1"/>
              <a:t>nové</a:t>
            </a:r>
            <a:r>
              <a:rPr lang="en-GB" sz="2400" dirty="0"/>
              <a:t> </a:t>
            </a:r>
            <a:r>
              <a:rPr lang="en-GB" sz="2400" dirty="0" err="1"/>
              <a:t>kvality</a:t>
            </a:r>
            <a:r>
              <a:rPr lang="en-GB" sz="2400" dirty="0"/>
              <a:t> – </a:t>
            </a:r>
            <a:r>
              <a:rPr lang="en-GB" sz="2400" dirty="0" err="1"/>
              <a:t>tenké</a:t>
            </a:r>
            <a:r>
              <a:rPr lang="en-GB" sz="2400" dirty="0"/>
              <a:t>, </a:t>
            </a:r>
            <a:r>
              <a:rPr lang="en-GB" sz="2400" dirty="0" err="1"/>
              <a:t>kypré</a:t>
            </a:r>
            <a:r>
              <a:rPr lang="en-GB" sz="2400" dirty="0"/>
              <a:t> a </a:t>
            </a:r>
            <a:r>
              <a:rPr lang="en-GB" sz="2400" dirty="0" err="1"/>
              <a:t>pórovité</a:t>
            </a:r>
            <a:r>
              <a:rPr lang="en-GB" sz="2400" dirty="0"/>
              <a:t>, v </a:t>
            </a:r>
            <a:r>
              <a:rPr lang="en-GB" sz="2400" dirty="0" err="1"/>
              <a:t>horizonty</a:t>
            </a:r>
            <a:r>
              <a:rPr lang="en-GB" sz="2400" dirty="0"/>
              <a:t> </a:t>
            </a:r>
            <a:r>
              <a:rPr lang="en-GB" sz="2400" dirty="0" err="1"/>
              <a:t>členěné</a:t>
            </a:r>
            <a:r>
              <a:rPr lang="en-GB" sz="2400" dirty="0"/>
              <a:t> a </a:t>
            </a:r>
            <a:r>
              <a:rPr lang="en-GB" sz="2400" b="1" dirty="0" err="1"/>
              <a:t>oživené</a:t>
            </a:r>
            <a:r>
              <a:rPr lang="en-GB" sz="2400" dirty="0"/>
              <a:t> </a:t>
            </a:r>
            <a:r>
              <a:rPr lang="en-GB" sz="2400" dirty="0" err="1"/>
              <a:t>vrstvy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povrchu</a:t>
            </a:r>
            <a:r>
              <a:rPr lang="en-GB" sz="2400" dirty="0"/>
              <a:t> </a:t>
            </a:r>
            <a:r>
              <a:rPr lang="en-GB" sz="2400" dirty="0" err="1"/>
              <a:t>Země</a:t>
            </a:r>
            <a:r>
              <a:rPr lang="en-GB" sz="2400" dirty="0"/>
              <a:t>,</a:t>
            </a:r>
            <a:endParaRPr lang="cs-CZ" sz="2400" dirty="0"/>
          </a:p>
          <a:p>
            <a:pPr marL="0" indent="0" algn="ctr">
              <a:buNone/>
            </a:pPr>
            <a:r>
              <a:rPr lang="en-GB" sz="2400" dirty="0" err="1"/>
              <a:t>která</a:t>
            </a:r>
            <a:r>
              <a:rPr lang="en-GB" sz="2400" dirty="0"/>
              <a:t> se </a:t>
            </a:r>
            <a:r>
              <a:rPr lang="en-GB" sz="2400" dirty="0" err="1"/>
              <a:t>liší</a:t>
            </a:r>
            <a:r>
              <a:rPr lang="en-GB" sz="2400" dirty="0"/>
              <a:t> od </a:t>
            </a:r>
            <a:r>
              <a:rPr lang="en-GB" sz="2400" dirty="0" err="1"/>
              <a:t>původních</a:t>
            </a:r>
            <a:r>
              <a:rPr lang="en-GB" sz="2400" dirty="0"/>
              <a:t> </a:t>
            </a:r>
            <a:r>
              <a:rPr lang="en-GB" sz="2400" dirty="0" err="1"/>
              <a:t>materiálů</a:t>
            </a:r>
            <a:r>
              <a:rPr lang="en-GB" sz="2400" dirty="0"/>
              <a:t> </a:t>
            </a:r>
            <a:r>
              <a:rPr lang="en-GB" sz="2400" dirty="0" err="1"/>
              <a:t>morfologickými</a:t>
            </a:r>
            <a:r>
              <a:rPr lang="en-GB" sz="2400" dirty="0"/>
              <a:t>, </a:t>
            </a:r>
            <a:r>
              <a:rPr lang="en-GB" sz="2400" dirty="0" err="1"/>
              <a:t>fyzikálními</a:t>
            </a:r>
            <a:r>
              <a:rPr lang="en-GB" sz="2400" dirty="0"/>
              <a:t>, </a:t>
            </a:r>
            <a:r>
              <a:rPr lang="en-GB" sz="2400" dirty="0" err="1"/>
              <a:t>chemickými</a:t>
            </a:r>
            <a:r>
              <a:rPr lang="en-GB" sz="2400" dirty="0"/>
              <a:t> a </a:t>
            </a:r>
            <a:r>
              <a:rPr lang="en-GB" sz="2400" b="1" dirty="0" err="1"/>
              <a:t>biologickými</a:t>
            </a:r>
            <a:r>
              <a:rPr lang="en-GB" sz="2400" dirty="0"/>
              <a:t> </a:t>
            </a:r>
            <a:r>
              <a:rPr lang="en-GB" sz="2400" dirty="0" err="1"/>
              <a:t>vlastnostmi</a:t>
            </a:r>
            <a:r>
              <a:rPr lang="en-GB" sz="2400" dirty="0"/>
              <a:t>,</a:t>
            </a:r>
            <a:endParaRPr lang="cs-CZ" sz="2400" dirty="0"/>
          </a:p>
          <a:p>
            <a:pPr marL="0" indent="0" algn="ctr">
              <a:buNone/>
            </a:pPr>
            <a:r>
              <a:rPr lang="en-GB" sz="2400" dirty="0"/>
              <a:t>a </a:t>
            </a:r>
            <a:r>
              <a:rPr lang="en-GB" sz="2400" dirty="0" err="1"/>
              <a:t>která</a:t>
            </a:r>
            <a:r>
              <a:rPr lang="en-GB" sz="2400" dirty="0"/>
              <a:t>, </a:t>
            </a:r>
            <a:r>
              <a:rPr lang="en-GB" sz="2400" dirty="0" err="1"/>
              <a:t>není</a:t>
            </a:r>
            <a:r>
              <a:rPr lang="en-GB" sz="2400" dirty="0"/>
              <a:t>-li </a:t>
            </a:r>
            <a:r>
              <a:rPr lang="en-GB" sz="2400" dirty="0" err="1"/>
              <a:t>degradována</a:t>
            </a:r>
            <a:r>
              <a:rPr lang="en-GB" sz="2400" dirty="0"/>
              <a:t>, </a:t>
            </a:r>
            <a:r>
              <a:rPr lang="en-GB" sz="2400" dirty="0" err="1"/>
              <a:t>poskytuje</a:t>
            </a:r>
            <a:r>
              <a:rPr lang="en-GB" sz="2400" dirty="0"/>
              <a:t> </a:t>
            </a:r>
            <a:r>
              <a:rPr lang="en-GB" sz="2400" dirty="0" err="1"/>
              <a:t>nenahraditelné</a:t>
            </a:r>
            <a:r>
              <a:rPr lang="en-GB" sz="2400" dirty="0"/>
              <a:t> </a:t>
            </a:r>
            <a:r>
              <a:rPr lang="en-GB" sz="2400" b="1" dirty="0"/>
              <a:t>životní prostředí </a:t>
            </a:r>
            <a:r>
              <a:rPr lang="en-GB" sz="2400" b="1" dirty="0" err="1"/>
              <a:t>rostlinám</a:t>
            </a:r>
            <a:r>
              <a:rPr lang="en-GB" sz="2400" b="1" dirty="0"/>
              <a:t>, </a:t>
            </a:r>
            <a:r>
              <a:rPr lang="en-GB" sz="2400" b="1" dirty="0" err="1"/>
              <a:t>živočichům</a:t>
            </a:r>
            <a:r>
              <a:rPr lang="en-GB" sz="2400" dirty="0"/>
              <a:t> a </a:t>
            </a:r>
            <a:r>
              <a:rPr lang="en-GB" sz="2400" dirty="0" err="1"/>
              <a:t>člověku</a:t>
            </a:r>
            <a:r>
              <a:rPr lang="en-GB" sz="2400" dirty="0"/>
              <a:t> </a:t>
            </a:r>
            <a:endParaRPr lang="cs-CZ" sz="2400" dirty="0"/>
          </a:p>
          <a:p>
            <a:pPr marL="0" indent="0" algn="ctr">
              <a:buNone/>
            </a:pPr>
            <a:r>
              <a:rPr lang="en-GB" sz="2400" dirty="0"/>
              <a:t>a </a:t>
            </a:r>
            <a:r>
              <a:rPr lang="en-GB" sz="2400" dirty="0" err="1"/>
              <a:t>má</a:t>
            </a:r>
            <a:r>
              <a:rPr lang="en-GB" sz="2400" dirty="0"/>
              <a:t> </a:t>
            </a:r>
            <a:r>
              <a:rPr lang="en-GB" sz="2400" dirty="0" err="1"/>
              <a:t>nenahraditelné</a:t>
            </a:r>
            <a:r>
              <a:rPr lang="en-GB" sz="2400" dirty="0"/>
              <a:t> </a:t>
            </a:r>
            <a:r>
              <a:rPr lang="en-GB" sz="2400" dirty="0" err="1"/>
              <a:t>funkce</a:t>
            </a:r>
            <a:r>
              <a:rPr lang="en-GB" sz="2400" dirty="0"/>
              <a:t> v </a:t>
            </a:r>
            <a:r>
              <a:rPr lang="en-GB" sz="2400" dirty="0" err="1"/>
              <a:t>terestrickém</a:t>
            </a:r>
            <a:r>
              <a:rPr lang="en-GB" sz="2400" dirty="0"/>
              <a:t> </a:t>
            </a:r>
            <a:r>
              <a:rPr lang="en-GB" sz="2400" dirty="0" err="1"/>
              <a:t>ekosystému</a:t>
            </a:r>
            <a:r>
              <a:rPr lang="en-GB" sz="2400" dirty="0"/>
              <a:t> a pro </a:t>
            </a:r>
            <a:r>
              <a:rPr lang="en-GB" sz="2400" dirty="0" err="1"/>
              <a:t>lidskou</a:t>
            </a:r>
            <a:r>
              <a:rPr lang="en-GB" sz="2400" dirty="0"/>
              <a:t> </a:t>
            </a:r>
            <a:r>
              <a:rPr lang="en-GB" sz="2400" dirty="0" err="1"/>
              <a:t>společnost</a:t>
            </a:r>
            <a:r>
              <a:rPr lang="en-GB" sz="2400" dirty="0"/>
              <a:t>.</a:t>
            </a:r>
          </a:p>
          <a:p>
            <a:pPr marL="0" indent="0" algn="ctr">
              <a:buNone/>
            </a:pPr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4647268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typy terestrických ekosystémů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lesy</a:t>
            </a:r>
            <a:endParaRPr lang="cs-CZ" dirty="0"/>
          </a:p>
          <a:p>
            <a:r>
              <a:rPr lang="en-GB" dirty="0"/>
              <a:t>pole</a:t>
            </a:r>
            <a:endParaRPr lang="cs-CZ" dirty="0"/>
          </a:p>
          <a:p>
            <a:r>
              <a:rPr lang="en-GB" dirty="0" err="1"/>
              <a:t>louky</a:t>
            </a:r>
            <a:endParaRPr lang="cs-CZ" dirty="0"/>
          </a:p>
          <a:p>
            <a:r>
              <a:rPr lang="en-GB" dirty="0" err="1"/>
              <a:t>obydlené</a:t>
            </a:r>
            <a:r>
              <a:rPr lang="en-GB" dirty="0"/>
              <a:t> </a:t>
            </a:r>
            <a:r>
              <a:rPr lang="en-GB" dirty="0" err="1"/>
              <a:t>oblasti</a:t>
            </a:r>
            <a:endParaRPr lang="cs-CZ" dirty="0"/>
          </a:p>
          <a:p>
            <a:r>
              <a:rPr lang="en-GB" dirty="0" err="1"/>
              <a:t>průmyslové</a:t>
            </a:r>
            <a:r>
              <a:rPr lang="en-GB" dirty="0"/>
              <a:t> </a:t>
            </a:r>
            <a:r>
              <a:rPr lang="en-GB" dirty="0" err="1"/>
              <a:t>oblasti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</a:t>
            </a:fld>
            <a:endParaRPr lang="cs-CZ" altLang="cs-CZ" noProof="0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4767978" y="2476881"/>
            <a:ext cx="6629400" cy="3048000"/>
          </a:xfrm>
          <a:prstGeom prst="parallelogram">
            <a:avLst>
              <a:gd name="adj" fmla="val 54375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 dirty="0"/>
              <a:t>zemědělská půda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05138" y="1831838"/>
            <a:ext cx="70198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na každého obyvatele ČR připadá cca  7364 m</a:t>
            </a:r>
            <a:r>
              <a:rPr lang="cs-CZ" altLang="cs-CZ" b="1" baseline="30000" dirty="0"/>
              <a:t>2</a:t>
            </a:r>
            <a:endParaRPr lang="cs-CZ" altLang="cs-CZ" b="1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190504" y="5793169"/>
            <a:ext cx="886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86 m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771904" y="4116769"/>
            <a:ext cx="886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86 m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4767978" y="4534281"/>
            <a:ext cx="2209800" cy="990600"/>
          </a:xfrm>
          <a:prstGeom prst="parallelogram">
            <a:avLst>
              <a:gd name="adj" fmla="val 55769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 dirty="0"/>
              <a:t>ostatní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5758578" y="2476881"/>
            <a:ext cx="5638800" cy="1219200"/>
          </a:xfrm>
          <a:prstGeom prst="parallelogram">
            <a:avLst>
              <a:gd name="adj" fmla="val 53616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 dirty="0"/>
              <a:t>lesní půda</a:t>
            </a:r>
            <a:endParaRPr lang="cs-CZ" altLang="cs-CZ" b="1" baseline="30000" dirty="0"/>
          </a:p>
        </p:txBody>
      </p:sp>
    </p:spTree>
    <p:extLst>
      <p:ext uri="{BB962C8B-B14F-4D97-AF65-F5344CB8AC3E}">
        <p14:creationId xmlns:p14="http://schemas.microsoft.com/office/powerpoint/2010/main" val="175628554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7B33B65-DEA7-476D-AD4B-8D97147E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Oživení půd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139B26-572C-40BF-9454-2BFF387A22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20</a:t>
            </a:fld>
            <a:endParaRPr lang="cs-CZ" altLang="cs-CZ" noProof="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483EE59-A4CC-4EEB-A215-E8890DE0F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322" y="847117"/>
            <a:ext cx="3390344" cy="421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202C0C7-7455-443D-8E80-FF09ECAA5B13}"/>
              </a:ext>
            </a:extLst>
          </p:cNvPr>
          <p:cNvSpPr txBox="1"/>
          <p:nvPr/>
        </p:nvSpPr>
        <p:spPr>
          <a:xfrm>
            <a:off x="8287306" y="5063700"/>
            <a:ext cx="3390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+mn-lt"/>
              </a:rPr>
              <a:t>JRC (2010): </a:t>
            </a:r>
            <a:r>
              <a:rPr lang="en-US" sz="1200" dirty="0">
                <a:latin typeface="+mn-lt"/>
              </a:rPr>
              <a:t>European Atlas of Soil Biodiversity</a:t>
            </a:r>
            <a:r>
              <a:rPr lang="cs-CZ" sz="1200" dirty="0">
                <a:latin typeface="+mn-lt"/>
              </a:rPr>
              <a:t>. </a:t>
            </a:r>
            <a:r>
              <a:rPr lang="cs-CZ" sz="1200" dirty="0">
                <a:latin typeface="+mn-lt"/>
                <a:hlinkClick r:id="rId3"/>
              </a:rPr>
              <a:t>https://esdac.jrc.ec.europa.eu/content/atlas-soil-biodiversity</a:t>
            </a:r>
            <a:r>
              <a:rPr lang="cs-CZ" sz="1200" dirty="0">
                <a:latin typeface="+mn-lt"/>
              </a:rPr>
              <a:t> </a:t>
            </a:r>
          </a:p>
        </p:txBody>
      </p:sp>
      <p:pic>
        <p:nvPicPr>
          <p:cNvPr id="9" name="Picture 8" descr="500px-Regenwurm2_jpg">
            <a:extLst>
              <a:ext uri="{FF2B5EF4-FFF2-40B4-BE49-F238E27FC236}">
                <a16:creationId xmlns:a16="http://schemas.microsoft.com/office/drawing/2014/main" id="{05094732-6342-4B29-ACE7-589ECD961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3" y="1821202"/>
            <a:ext cx="3937391" cy="226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1">
            <a:extLst>
              <a:ext uri="{FF2B5EF4-FFF2-40B4-BE49-F238E27FC236}">
                <a16:creationId xmlns:a16="http://schemas.microsoft.com/office/drawing/2014/main" id="{4B0C5DE9-39E2-42E9-8C0D-61AF8E742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268" y="1213168"/>
            <a:ext cx="25670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cs-CZ" sz="1200" dirty="0" err="1">
                <a:latin typeface="+mn-lt"/>
              </a:rPr>
              <a:t>Earthworms</a:t>
            </a:r>
            <a:r>
              <a:rPr lang="de-DE" altLang="cs-CZ" sz="1200" dirty="0">
                <a:latin typeface="+mn-lt"/>
              </a:rPr>
              <a:t> (?): </a:t>
            </a:r>
            <a:r>
              <a:rPr lang="de-DE" altLang="cs-CZ" sz="1200" dirty="0" err="1">
                <a:latin typeface="+mn-lt"/>
              </a:rPr>
              <a:t>Flandres</a:t>
            </a:r>
            <a:r>
              <a:rPr lang="de-DE" altLang="cs-CZ" sz="1200" dirty="0">
                <a:latin typeface="+mn-lt"/>
              </a:rPr>
              <a:t> ca. 1350</a:t>
            </a:r>
            <a:endParaRPr lang="cs-CZ" altLang="cs-CZ" sz="1200" dirty="0">
              <a:latin typeface="+mn-lt"/>
            </a:endParaRPr>
          </a:p>
          <a:p>
            <a:r>
              <a:rPr lang="cs-CZ" altLang="cs-CZ" sz="1200" dirty="0" err="1">
                <a:latin typeface="+mn-lt"/>
              </a:rPr>
              <a:t>from</a:t>
            </a:r>
            <a:r>
              <a:rPr lang="cs-CZ" altLang="cs-CZ" sz="1200" dirty="0">
                <a:latin typeface="+mn-lt"/>
              </a:rPr>
              <a:t>. J. </a:t>
            </a:r>
            <a:r>
              <a:rPr lang="cs-CZ" altLang="cs-CZ" sz="1200" dirty="0" err="1">
                <a:latin typeface="+mn-lt"/>
              </a:rPr>
              <a:t>Rombke</a:t>
            </a:r>
            <a:endParaRPr lang="de-DE" altLang="cs-CZ" sz="1200" dirty="0"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BA9200-9524-43E1-AA4E-259E92BB7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978" y="148144"/>
            <a:ext cx="3390345" cy="2667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715B735-6574-4A2B-AE34-37480EE8F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679" y="4221777"/>
            <a:ext cx="3817114" cy="248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306700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E96455D7-32AE-4ED8-B151-150EF35E8D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2975" y="0"/>
            <a:ext cx="5406439" cy="681772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1CA7BB-C1CF-4B87-AA5E-BD8B1813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Oživení půd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699D13-4F2A-48A5-A499-B3961C120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6" y="183499"/>
            <a:ext cx="4863766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Půda je živá hmota !!!</a:t>
            </a:r>
          </a:p>
          <a:p>
            <a:pPr marL="0" indent="0">
              <a:buNone/>
            </a:pPr>
            <a:r>
              <a:rPr lang="cs-CZ" dirty="0"/>
              <a:t>1 g = vlastně celý ekosystém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AFB15D-7510-4D6B-BF40-419DB4FDF5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21</a:t>
            </a:fld>
            <a:endParaRPr lang="cs-CZ" altLang="cs-CZ" noProof="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2650E6D-C193-4A11-8AA8-760F06F3D2CD}"/>
              </a:ext>
            </a:extLst>
          </p:cNvPr>
          <p:cNvSpPr txBox="1"/>
          <p:nvPr/>
        </p:nvSpPr>
        <p:spPr>
          <a:xfrm>
            <a:off x="4030329" y="5843504"/>
            <a:ext cx="3790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u="none" strike="noStrike" baseline="0" dirty="0">
                <a:latin typeface="BodoniSvtyTwoITCTT-Book"/>
              </a:rPr>
              <a:t>FAO, ITPS, GSBI, SCBD and EC. 2020. </a:t>
            </a:r>
            <a:r>
              <a:rPr lang="en-US" sz="1200" b="0" u="none" strike="noStrike" baseline="0" dirty="0">
                <a:latin typeface="BodoniSvtyTwoITCTT-BookIta"/>
              </a:rPr>
              <a:t>State of knowledge of soil biodiversity -</a:t>
            </a:r>
            <a:r>
              <a:rPr lang="cs-CZ" sz="1200" b="0" u="none" strike="noStrike" baseline="0" dirty="0">
                <a:latin typeface="BodoniSvtyTwoITCTT-BookIta"/>
              </a:rPr>
              <a:t> </a:t>
            </a:r>
            <a:r>
              <a:rPr lang="en-US" sz="1200" b="0" u="none" strike="noStrike" baseline="0" dirty="0">
                <a:latin typeface="BodoniSvtyTwoITCTT-BookIta"/>
              </a:rPr>
              <a:t>Status, challenges and potentialities</a:t>
            </a:r>
            <a:r>
              <a:rPr lang="en-US" sz="1200" b="0" u="none" strike="noStrike" baseline="0" dirty="0">
                <a:latin typeface="BodoniSvtyTwoITCTT-Book"/>
              </a:rPr>
              <a:t>, </a:t>
            </a:r>
            <a:r>
              <a:rPr lang="en-US" sz="1200" b="0" u="none" strike="noStrike" baseline="0" dirty="0">
                <a:latin typeface="BodoniSvtyTwoITCTT-BookIta"/>
              </a:rPr>
              <a:t>Report 2020</a:t>
            </a:r>
            <a:r>
              <a:rPr lang="en-US" sz="1200" b="0" u="none" strike="noStrike" baseline="0" dirty="0">
                <a:latin typeface="BodoniSvtyTwoITCTT-Book"/>
              </a:rPr>
              <a:t>. Rome, FAO.</a:t>
            </a:r>
            <a:r>
              <a:rPr lang="cs-CZ" sz="1200" b="0" u="none" strike="noStrike" baseline="0" dirty="0">
                <a:latin typeface="BodoniSvtyTwoITCTT-Book"/>
              </a:rPr>
              <a:t> </a:t>
            </a:r>
            <a:r>
              <a:rPr lang="cs-CZ" sz="1200" b="0" u="none" strike="noStrike" baseline="0" dirty="0">
                <a:latin typeface="BodoniSvtyTwoITCTT-Book"/>
                <a:hlinkClick r:id="rId3"/>
              </a:rPr>
              <a:t>https://doi.org/10.4060/cb1928en</a:t>
            </a:r>
            <a:r>
              <a:rPr lang="cs-CZ" sz="1200" b="0" u="none" strike="noStrike" baseline="0" dirty="0">
                <a:latin typeface="BodoniSvtyTwoITCTT-Book"/>
              </a:rPr>
              <a:t> </a:t>
            </a:r>
            <a:endParaRPr lang="cs-CZ" sz="12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54362CD-7983-40AA-9A3B-4D5F16AADC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86" y="1099988"/>
            <a:ext cx="3790449" cy="523287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3B87E7C-CEC9-4482-9945-3B1026A1FAC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1415787"/>
            <a:ext cx="4863765" cy="389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544081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1" y="1121503"/>
            <a:ext cx="9144001" cy="5407025"/>
            <a:chOff x="0" y="913"/>
            <a:chExt cx="5760" cy="3406"/>
          </a:xfrm>
        </p:grpSpPr>
        <p:pic>
          <p:nvPicPr>
            <p:cNvPr id="2055" name="Picture 7" descr=" 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3"/>
              <a:ext cx="555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8" descr="va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913"/>
              <a:ext cx="664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9" descr="nosto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914"/>
              <a:ext cx="390" cy="45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sp>
          <p:nvSpPr>
            <p:cNvPr id="866314" name="Rectangle 10"/>
            <p:cNvSpPr>
              <a:spLocks noChangeArrowheads="1"/>
            </p:cNvSpPr>
            <p:nvPr/>
          </p:nvSpPr>
          <p:spPr bwMode="auto">
            <a:xfrm>
              <a:off x="2591" y="913"/>
              <a:ext cx="3168" cy="4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40000"/>
                </a:spcAft>
                <a:buClr>
                  <a:schemeClr val="hlink"/>
                </a:buClr>
                <a:buSzPct val="65000"/>
                <a:buFont typeface="Wingdings" pitchFamily="2" charset="2"/>
                <a:buNone/>
                <a:defRPr/>
              </a:pPr>
              <a:r>
                <a:rPr lang="cs-CZ" sz="1600" b="1" dirty="0"/>
                <a:t>mikroorganismy:</a:t>
              </a:r>
            </a:p>
            <a:p>
              <a:pPr algn="ctr">
                <a:spcBef>
                  <a:spcPct val="20000"/>
                </a:spcBef>
                <a:spcAft>
                  <a:spcPct val="40000"/>
                </a:spcAft>
                <a:buClr>
                  <a:schemeClr val="hlink"/>
                </a:buClr>
                <a:buSzPct val="65000"/>
                <a:buFont typeface="Wingdings" pitchFamily="2" charset="2"/>
                <a:buNone/>
                <a:defRPr/>
              </a:pPr>
              <a:r>
                <a:rPr lang="cs-CZ" sz="1600" dirty="0"/>
                <a:t>90 % celkové biomasy a aktivit !</a:t>
              </a:r>
            </a:p>
          </p:txBody>
        </p:sp>
        <p:sp>
          <p:nvSpPr>
            <p:cNvPr id="866315" name="Rectangle 11"/>
            <p:cNvSpPr>
              <a:spLocks noChangeArrowheads="1"/>
            </p:cNvSpPr>
            <p:nvPr/>
          </p:nvSpPr>
          <p:spPr bwMode="auto">
            <a:xfrm>
              <a:off x="0" y="2877"/>
              <a:ext cx="3360" cy="7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40000"/>
                </a:spcAft>
                <a:buClr>
                  <a:schemeClr val="hlink"/>
                </a:buClr>
                <a:buSzPct val="65000"/>
                <a:buFont typeface="Wingdings" pitchFamily="2" charset="2"/>
                <a:buNone/>
                <a:defRPr/>
              </a:pPr>
              <a:r>
                <a:rPr lang="cs-CZ" sz="1600" b="1"/>
                <a:t>bezobratlí:</a:t>
              </a:r>
            </a:p>
            <a:p>
              <a:pPr algn="ctr">
                <a:spcBef>
                  <a:spcPct val="20000"/>
                </a:spcBef>
                <a:spcAft>
                  <a:spcPct val="40000"/>
                </a:spcAft>
                <a:buClr>
                  <a:schemeClr val="hlink"/>
                </a:buClr>
                <a:buSzPct val="65000"/>
                <a:buFont typeface="Wingdings" pitchFamily="2" charset="2"/>
                <a:buNone/>
                <a:defRPr/>
              </a:pPr>
              <a:r>
                <a:rPr lang="cs-CZ" sz="1600"/>
                <a:t>největší abundance mají hlístice, roztoči, chvostoskoci, roupice, </a:t>
              </a:r>
            </a:p>
          </p:txBody>
        </p:sp>
        <p:pic>
          <p:nvPicPr>
            <p:cNvPr id="2060" name="Picture 12" descr="C. Elegans, coming so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" y="2877"/>
              <a:ext cx="1173" cy="72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2061" name="Picture 13" descr="Potworms (Enchytraeids doerjesi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598"/>
              <a:ext cx="1246" cy="72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2062" name="Picture 14" descr="olo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598"/>
              <a:ext cx="1325" cy="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3" name="Picture 15" descr="folcan0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44" b="8447"/>
            <a:stretch>
              <a:fillRect/>
            </a:stretch>
          </p:blipFill>
          <p:spPr bwMode="auto">
            <a:xfrm>
              <a:off x="3582" y="2877"/>
              <a:ext cx="978" cy="72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2064" name="Picture 16" descr="70E10OniAse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598"/>
              <a:ext cx="1350" cy="72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2065" name="Picture 17" descr="weinberg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3598"/>
              <a:ext cx="961" cy="72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</p:grpSp>
      <p:pic>
        <p:nvPicPr>
          <p:cNvPr id="18" name="Picture 9" descr="03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883503"/>
            <a:ext cx="9144000" cy="2355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Nadpis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Oživení půd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176ED1-3A1D-4FDE-B7F2-11EEF4C9EF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746151873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Oživení půd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78F6E5D-EFB9-4593-9FEF-268EA87CE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 err="1">
                <a:solidFill>
                  <a:srgbClr val="FF0000"/>
                </a:solidFill>
              </a:rPr>
              <a:t>edafon</a:t>
            </a:r>
            <a:r>
              <a:rPr lang="cs-CZ" sz="2000" dirty="0"/>
              <a:t> = soubor organismů přítomných v půdě celými těly</a:t>
            </a:r>
          </a:p>
          <a:p>
            <a:pPr lvl="1"/>
            <a:r>
              <a:rPr lang="cs-CZ" sz="1800" dirty="0" err="1"/>
              <a:t>fytoedafon</a:t>
            </a:r>
            <a:r>
              <a:rPr lang="cs-CZ" sz="1800" dirty="0"/>
              <a:t> - řasy, bakterie, houby, aktinomycety</a:t>
            </a:r>
          </a:p>
          <a:p>
            <a:pPr lvl="1"/>
            <a:r>
              <a:rPr lang="cs-CZ" sz="1800" dirty="0" err="1"/>
              <a:t>zooedafon</a:t>
            </a:r>
            <a:r>
              <a:rPr lang="cs-CZ" sz="1800" dirty="0"/>
              <a:t> - prvoci, červi, měkkýši, savci, členovci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 err="1"/>
              <a:t>euedafon</a:t>
            </a:r>
            <a:r>
              <a:rPr lang="cs-CZ" sz="1800" dirty="0"/>
              <a:t> – všechna stádia v půdě (žížala) - </a:t>
            </a:r>
            <a:r>
              <a:rPr lang="cs-CZ" sz="1800" dirty="0" err="1"/>
              <a:t>geobionta</a:t>
            </a:r>
            <a:endParaRPr lang="cs-CZ" sz="1800" dirty="0"/>
          </a:p>
          <a:p>
            <a:pPr lvl="1"/>
            <a:r>
              <a:rPr lang="cs-CZ" sz="1800" dirty="0" err="1"/>
              <a:t>protoedafon</a:t>
            </a:r>
            <a:r>
              <a:rPr lang="cs-CZ" sz="1800" dirty="0"/>
              <a:t> – jen některá stádia (chroust) - </a:t>
            </a:r>
            <a:r>
              <a:rPr lang="cs-CZ" sz="1800" dirty="0" err="1"/>
              <a:t>geofila</a:t>
            </a:r>
            <a:endParaRPr lang="cs-CZ" sz="1800" dirty="0"/>
          </a:p>
          <a:p>
            <a:pPr lvl="1"/>
            <a:r>
              <a:rPr lang="cs-CZ" sz="1800" dirty="0" err="1"/>
              <a:t>hemiedafon</a:t>
            </a:r>
            <a:r>
              <a:rPr lang="cs-CZ" sz="1800" dirty="0"/>
              <a:t> – může žít i mimo půdu (chvostoskok) - </a:t>
            </a:r>
            <a:r>
              <a:rPr lang="cs-CZ" sz="1800" dirty="0" err="1"/>
              <a:t>geofila</a:t>
            </a:r>
            <a:endParaRPr lang="cs-CZ" sz="1800" dirty="0"/>
          </a:p>
          <a:p>
            <a:pPr lvl="1"/>
            <a:r>
              <a:rPr lang="cs-CZ" sz="1800" dirty="0" err="1"/>
              <a:t>pseudedafon</a:t>
            </a:r>
            <a:r>
              <a:rPr lang="cs-CZ" sz="1800" dirty="0"/>
              <a:t> – v půdě se jen ukrývají - </a:t>
            </a:r>
            <a:r>
              <a:rPr lang="cs-CZ" sz="1800" dirty="0" err="1"/>
              <a:t>geoxena</a:t>
            </a:r>
            <a:endParaRPr lang="cs-CZ" sz="1800" dirty="0"/>
          </a:p>
          <a:p>
            <a:pPr lvl="1"/>
            <a:r>
              <a:rPr lang="cs-CZ" sz="1800" dirty="0" err="1"/>
              <a:t>tychedafon</a:t>
            </a:r>
            <a:r>
              <a:rPr lang="cs-CZ" sz="1800" dirty="0"/>
              <a:t> – v půdě jen náhodně (záplavy) - </a:t>
            </a:r>
            <a:r>
              <a:rPr lang="cs-CZ" sz="1800" dirty="0" err="1"/>
              <a:t>geoxena</a:t>
            </a:r>
            <a:endParaRPr lang="cs-CZ" sz="1800" dirty="0"/>
          </a:p>
          <a:p>
            <a:endParaRPr lang="cs-CZ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+ orgány vyšších rostlin</a:t>
            </a:r>
            <a:r>
              <a:rPr lang="cs-CZ" sz="2000" dirty="0"/>
              <a:t> - různorodý materiál, doplňování humusového materiálu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AB63047-7EE3-4335-9C77-593EAA55C3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23</a:t>
            </a:fld>
            <a:endParaRPr lang="cs-CZ" altLang="cs-CZ" noProof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93EB5E-A800-4DE9-AFB2-B4EF24EE5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308" y="1701800"/>
            <a:ext cx="4539692" cy="27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24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57EE9D-EBEA-42BD-9978-DCBBEE2BC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Oživení půd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E2374F-E74E-4A35-84AE-39DBE1156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24</a:t>
            </a:fld>
            <a:endParaRPr lang="cs-CZ" altLang="cs-CZ" noProof="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A1054C4-99EC-459B-ABE3-00E4F6592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875"/>
            <a:ext cx="12192000" cy="473099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5339E0A-29A5-453D-8112-0048F5246898}"/>
              </a:ext>
            </a:extLst>
          </p:cNvPr>
          <p:cNvSpPr txBox="1"/>
          <p:nvPr/>
        </p:nvSpPr>
        <p:spPr>
          <a:xfrm>
            <a:off x="5638896" y="6245980"/>
            <a:ext cx="4022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 err="1"/>
              <a:t>Glopolis</a:t>
            </a:r>
            <a:r>
              <a:rPr lang="cs-CZ" sz="1200" dirty="0"/>
              <a:t> (2018): Atlas půdy. ISBN 978-80-88289-07-4. </a:t>
            </a:r>
            <a:r>
              <a:rPr lang="cs-CZ" sz="1200" dirty="0">
                <a:hlinkClick r:id="rId3"/>
              </a:rPr>
              <a:t>https://www.glopolis.org/publikace/atlas-pudy/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021918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Oživení půd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D693B9-DF03-435A-9E65-42952E4CB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Group 70">
            <a:extLst>
              <a:ext uri="{FF2B5EF4-FFF2-40B4-BE49-F238E27FC236}">
                <a16:creationId xmlns:a16="http://schemas.microsoft.com/office/drawing/2014/main" id="{0ECFF8D9-6534-4206-89FB-EB6212C29AEE}"/>
              </a:ext>
            </a:extLst>
          </p:cNvPr>
          <p:cNvGraphicFramePr>
            <a:graphicFrameLocks/>
          </p:cNvGraphicFramePr>
          <p:nvPr/>
        </p:nvGraphicFramePr>
        <p:xfrm>
          <a:off x="216310" y="1080046"/>
          <a:ext cx="6225966" cy="290779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43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9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7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808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Ag Land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Prairie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Forest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0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Organisms per gram (teaspoon) of soil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0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Bacteria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100 mil. -1 bil.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100 mil. -1 bil.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100 mil. -1 bil.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5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Fungi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Several yards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10s – 100’s of yds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1-40 miles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(in conifers)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0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Protozoa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1000’s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1000’s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100,000’s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0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Nematodes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10-20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10’s – 100’s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100’s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80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Organisms per square foot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80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Arthropods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&lt; 100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500-2000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10,000-25,000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5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Earthworms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5-30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10-50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10-50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(0 in conifers)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D52F1C-95B8-486F-ADBB-BF0B200D4F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25</a:t>
            </a:fld>
            <a:endParaRPr lang="cs-CZ" alt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47979EA-42FB-4DCB-A6DA-57037F630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36" y="961"/>
            <a:ext cx="5387764" cy="6858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87546AD-1109-493C-A9F7-14C65008E97F}"/>
              </a:ext>
            </a:extLst>
          </p:cNvPr>
          <p:cNvSpPr txBox="1"/>
          <p:nvPr/>
        </p:nvSpPr>
        <p:spPr>
          <a:xfrm>
            <a:off x="3781199" y="5777954"/>
            <a:ext cx="32311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+mn-lt"/>
              </a:rPr>
              <a:t>Šimek (2020(: Bez půdy to nepůjde. ISBN 978-80-86668-59-8 </a:t>
            </a:r>
            <a:r>
              <a:rPr lang="cs-CZ" sz="1200" dirty="0">
                <a:latin typeface="+mn-lt"/>
                <a:hlinkClick r:id="rId3"/>
              </a:rPr>
              <a:t>https://www.bc.cas.cz/Cds/Download/?filename=8135_FINALNI_Brozura_Bez_pudy_to_nepujde_WEB</a:t>
            </a:r>
            <a:r>
              <a:rPr lang="cs-CZ" sz="12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553702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Oživení půd</a:t>
            </a:r>
          </a:p>
        </p:txBody>
      </p:sp>
      <p:pic>
        <p:nvPicPr>
          <p:cNvPr id="5" name="Picture 4" descr="biomassb">
            <a:extLst>
              <a:ext uri="{FF2B5EF4-FFF2-40B4-BE49-F238E27FC236}">
                <a16:creationId xmlns:a16="http://schemas.microsoft.com/office/drawing/2014/main" id="{04C4572B-0169-4DA0-9755-5A1ECBFA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4" y="1295238"/>
            <a:ext cx="5342021" cy="4444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029">
            <a:extLst>
              <a:ext uri="{FF2B5EF4-FFF2-40B4-BE49-F238E27FC236}">
                <a16:creationId xmlns:a16="http://schemas.microsoft.com/office/drawing/2014/main" id="{8576C625-D8D4-4096-922A-B5B3F6EE8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491" y="590458"/>
            <a:ext cx="6145969" cy="5377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8711B61-3DBA-4644-8C47-EB57FB887FA3}"/>
              </a:ext>
            </a:extLst>
          </p:cNvPr>
          <p:cNvSpPr txBox="1"/>
          <p:nvPr/>
        </p:nvSpPr>
        <p:spPr>
          <a:xfrm>
            <a:off x="4428645" y="5424262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akr = 4000 m2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527372B-D275-43B1-8D38-05FBAFF25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26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65452884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Oživení půd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71E7F7-A80D-4942-9A4B-A5D65998B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není rovnoměrné</a:t>
            </a:r>
          </a:p>
        </p:txBody>
      </p:sp>
      <p:pic>
        <p:nvPicPr>
          <p:cNvPr id="2207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4864" y="1688346"/>
            <a:ext cx="4924790" cy="5414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C107DDF-0760-4B9F-A931-B690A8E72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76" y="119657"/>
            <a:ext cx="5558161" cy="468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6D80B3-7706-4F1A-BE7C-D131025ECC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27</a:t>
            </a:fld>
            <a:endParaRPr lang="cs-CZ" alt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221DF8F-5418-4B64-8558-D1EB0D43A598}"/>
              </a:ext>
            </a:extLst>
          </p:cNvPr>
          <p:cNvSpPr txBox="1"/>
          <p:nvPr/>
        </p:nvSpPr>
        <p:spPr>
          <a:xfrm>
            <a:off x="5541794" y="6395971"/>
            <a:ext cx="38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Bargett</a:t>
            </a:r>
            <a:r>
              <a:rPr lang="cs-CZ" sz="1200" dirty="0"/>
              <a:t> R. (2005): </a:t>
            </a:r>
            <a:r>
              <a:rPr lang="en-US" sz="1200" dirty="0"/>
              <a:t>The Biology of Soil: A Community and Ecosystem Approach</a:t>
            </a:r>
            <a:r>
              <a:rPr lang="cs-CZ" sz="1200" dirty="0"/>
              <a:t>. ISBN 9780198525028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475F75E-09B0-4849-82E1-3DEA941A35D8}"/>
              </a:ext>
            </a:extLst>
          </p:cNvPr>
          <p:cNvSpPr txBox="1"/>
          <p:nvPr/>
        </p:nvSpPr>
        <p:spPr>
          <a:xfrm rot="16200000">
            <a:off x="8780418" y="2238456"/>
            <a:ext cx="4083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+mn-lt"/>
              </a:rPr>
              <a:t>JRC (2010): </a:t>
            </a:r>
            <a:r>
              <a:rPr lang="en-US" sz="1200" dirty="0">
                <a:latin typeface="+mn-lt"/>
              </a:rPr>
              <a:t>European Atlas of Soil Biodiversity</a:t>
            </a:r>
            <a:r>
              <a:rPr lang="cs-CZ" sz="1200" dirty="0">
                <a:latin typeface="+mn-lt"/>
              </a:rPr>
              <a:t>. </a:t>
            </a:r>
            <a:r>
              <a:rPr lang="cs-CZ" sz="1200" dirty="0">
                <a:latin typeface="+mn-lt"/>
                <a:hlinkClick r:id="rId4"/>
              </a:rPr>
              <a:t>https://esdac.jrc.ec.europa.eu/content/atlas-soil-biodiversity</a:t>
            </a:r>
            <a:r>
              <a:rPr lang="cs-CZ" sz="12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010875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Velikost půdní bioty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266634-679A-47BD-BF79-58001FE6F2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6404"/>
            <a:ext cx="3742846" cy="533326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09FEEC6-FEC8-49E7-91E1-017DA267E581}"/>
              </a:ext>
            </a:extLst>
          </p:cNvPr>
          <p:cNvSpPr txBox="1"/>
          <p:nvPr/>
        </p:nvSpPr>
        <p:spPr>
          <a:xfrm>
            <a:off x="2536300" y="1238962"/>
            <a:ext cx="1137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UN FAO, 2020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C175C2A-3AC0-46B6-8427-82FB4F702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4508" y="1076404"/>
            <a:ext cx="7556520" cy="533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D7B2490-1671-4280-A372-5D018A21BA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28</a:t>
            </a:fld>
            <a:endParaRPr lang="cs-CZ" alt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D77A99-A82C-4207-92FD-00AF925AD22C}"/>
              </a:ext>
            </a:extLst>
          </p:cNvPr>
          <p:cNvSpPr txBox="1"/>
          <p:nvPr/>
        </p:nvSpPr>
        <p:spPr>
          <a:xfrm>
            <a:off x="7325139" y="6279647"/>
            <a:ext cx="4317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+mn-lt"/>
              </a:rPr>
              <a:t>JRC (2010): </a:t>
            </a:r>
            <a:r>
              <a:rPr lang="en-US" sz="1200" dirty="0">
                <a:latin typeface="+mn-lt"/>
              </a:rPr>
              <a:t>European Atlas of Soil Biodiversity</a:t>
            </a:r>
            <a:r>
              <a:rPr lang="cs-CZ" sz="1200" dirty="0">
                <a:latin typeface="+mn-lt"/>
              </a:rPr>
              <a:t>. </a:t>
            </a:r>
            <a:r>
              <a:rPr lang="cs-CZ" sz="1200" dirty="0">
                <a:latin typeface="+mn-lt"/>
                <a:hlinkClick r:id="rId4"/>
              </a:rPr>
              <a:t>https://esdac.jrc.ec.europa.eu/content/atlas-soil-biodiversity</a:t>
            </a:r>
            <a:r>
              <a:rPr lang="cs-CZ" sz="12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413147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851" y="329472"/>
            <a:ext cx="2284156" cy="737327"/>
          </a:xfrm>
        </p:spPr>
        <p:txBody>
          <a:bodyPr/>
          <a:lstStyle/>
          <a:p>
            <a:r>
              <a:rPr lang="cs-CZ" dirty="0"/>
              <a:t>Velikost půdní bioty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778299-178B-4D47-BC18-C30373158E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006" y="-1"/>
            <a:ext cx="9174420" cy="6414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27AAE30-6BF8-4E67-A376-792A22FF13DC}"/>
              </a:ext>
            </a:extLst>
          </p:cNvPr>
          <p:cNvSpPr txBox="1"/>
          <p:nvPr/>
        </p:nvSpPr>
        <p:spPr>
          <a:xfrm>
            <a:off x="3736258" y="6378648"/>
            <a:ext cx="842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u="none" strike="noStrike" baseline="0" dirty="0">
                <a:latin typeface="BodoniSvtyTwoITCTT-Book"/>
              </a:rPr>
              <a:t>FAO, ITPS, GSBI, SCBD and EC. 2020. </a:t>
            </a:r>
            <a:r>
              <a:rPr lang="en-US" sz="1200" b="0" u="none" strike="noStrike" baseline="0" dirty="0">
                <a:latin typeface="BodoniSvtyTwoITCTT-BookIta"/>
              </a:rPr>
              <a:t>State of knowledge of soil biodiversity -</a:t>
            </a:r>
            <a:r>
              <a:rPr lang="cs-CZ" sz="1200" b="0" u="none" strike="noStrike" baseline="0" dirty="0">
                <a:latin typeface="BodoniSvtyTwoITCTT-BookIta"/>
              </a:rPr>
              <a:t> </a:t>
            </a:r>
            <a:r>
              <a:rPr lang="en-US" sz="1200" b="0" u="none" strike="noStrike" baseline="0" dirty="0">
                <a:latin typeface="BodoniSvtyTwoITCTT-BookIta"/>
              </a:rPr>
              <a:t>Status, challenges and potentialities</a:t>
            </a:r>
            <a:r>
              <a:rPr lang="en-US" sz="1200" b="0" u="none" strike="noStrike" baseline="0" dirty="0">
                <a:latin typeface="BodoniSvtyTwoITCTT-Book"/>
              </a:rPr>
              <a:t>, </a:t>
            </a:r>
            <a:r>
              <a:rPr lang="en-US" sz="1200" b="0" u="none" strike="noStrike" baseline="0" dirty="0">
                <a:latin typeface="BodoniSvtyTwoITCTT-BookIta"/>
              </a:rPr>
              <a:t>Report 2020</a:t>
            </a:r>
            <a:r>
              <a:rPr lang="en-US" sz="1200" b="0" u="none" strike="noStrike" baseline="0" dirty="0">
                <a:latin typeface="BodoniSvtyTwoITCTT-Book"/>
              </a:rPr>
              <a:t>. Rome, FAO.</a:t>
            </a:r>
            <a:r>
              <a:rPr lang="cs-CZ" sz="1200" b="0" u="none" strike="noStrike" baseline="0" dirty="0">
                <a:latin typeface="BodoniSvtyTwoITCTT-Book"/>
              </a:rPr>
              <a:t> </a:t>
            </a:r>
            <a:r>
              <a:rPr lang="cs-CZ" sz="1200" b="0" u="none" strike="noStrike" baseline="0" dirty="0">
                <a:latin typeface="BodoniSvtyTwoITCTT-Book"/>
                <a:hlinkClick r:id="rId3"/>
              </a:rPr>
              <a:t>https://doi.org/10.4060/cb1928en</a:t>
            </a:r>
            <a:r>
              <a:rPr lang="cs-CZ" sz="1200" b="0" u="none" strike="noStrike" baseline="0" dirty="0">
                <a:latin typeface="BodoniSvtyTwoITCTT-Book"/>
              </a:rPr>
              <a:t> </a:t>
            </a:r>
            <a:endParaRPr lang="cs-CZ" sz="120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0C75E0-DA7B-4EA5-ACAF-1A02C3D1FD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70007079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typy terestrických ekosystémů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</a:t>
            </a:fld>
            <a:endParaRPr lang="cs-CZ" altLang="cs-CZ" noProof="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190504" y="5793169"/>
            <a:ext cx="886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86 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518AB09-4BB1-4D1D-9D0A-2C067B68F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8" b="6589"/>
          <a:stretch/>
        </p:blipFill>
        <p:spPr>
          <a:xfrm>
            <a:off x="1670388" y="1015465"/>
            <a:ext cx="9101243" cy="584253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1004BF6-0428-4A64-96B5-28DC9DE78DFF}"/>
              </a:ext>
            </a:extLst>
          </p:cNvPr>
          <p:cNvSpPr txBox="1"/>
          <p:nvPr/>
        </p:nvSpPr>
        <p:spPr>
          <a:xfrm>
            <a:off x="75903" y="5842535"/>
            <a:ext cx="3188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3"/>
              </a:rPr>
              <a:t>http://old.gis.zcu.cz/kartografie/konference2001/sbornik/kolejka/kolejka_referat.htm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0182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Velikost půdní bioty</a:t>
            </a:r>
          </a:p>
        </p:txBody>
      </p:sp>
      <p:pic>
        <p:nvPicPr>
          <p:cNvPr id="2204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848" y="1006525"/>
            <a:ext cx="4778444" cy="4898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2F86F61-229F-473C-941F-4C14FB883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13752" y="1794166"/>
            <a:ext cx="5264727" cy="3615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F192212-BD7D-49B4-BD38-E7DA1320B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64113" y="4095230"/>
            <a:ext cx="1558414" cy="404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1358BBD-BDD3-4AC4-8C62-D11C9BDF4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54779" y="1658982"/>
            <a:ext cx="4135045" cy="286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AF9056-6D33-41AC-ACED-E0F89B6DF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30</a:t>
            </a:fld>
            <a:endParaRPr lang="cs-CZ" altLang="cs-CZ" noProof="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10C30D4-A962-4D4B-A6B3-751F0B81BB70}"/>
              </a:ext>
            </a:extLst>
          </p:cNvPr>
          <p:cNvSpPr txBox="1"/>
          <p:nvPr/>
        </p:nvSpPr>
        <p:spPr>
          <a:xfrm>
            <a:off x="5558138" y="6325814"/>
            <a:ext cx="25759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200" b="0" u="none" strike="noStrike" baseline="0" dirty="0" err="1">
                <a:latin typeface="BodoniSvtyTwoITCTT-Book"/>
              </a:rPr>
              <a:t>Klimo</a:t>
            </a:r>
            <a:r>
              <a:rPr lang="cs-CZ" sz="1200" b="0" u="none" strike="noStrike" baseline="0" dirty="0">
                <a:latin typeface="BodoniSvtyTwoITCTT-Book"/>
              </a:rPr>
              <a:t> E. (2000): Lesnická pedologie</a:t>
            </a:r>
            <a:endParaRPr lang="cs-CZ" sz="1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5A09813-7823-44A2-8729-CBC0FCB11B8D}"/>
              </a:ext>
            </a:extLst>
          </p:cNvPr>
          <p:cNvSpPr txBox="1"/>
          <p:nvPr/>
        </p:nvSpPr>
        <p:spPr>
          <a:xfrm>
            <a:off x="0" y="5907309"/>
            <a:ext cx="38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Bargett</a:t>
            </a:r>
            <a:r>
              <a:rPr lang="cs-CZ" sz="1200" dirty="0"/>
              <a:t> R. (2005): </a:t>
            </a:r>
            <a:r>
              <a:rPr lang="en-US" sz="1200" dirty="0"/>
              <a:t>The Biology of Soil: A Community and Ecosystem Approach</a:t>
            </a:r>
            <a:r>
              <a:rPr lang="cs-CZ" sz="1200" dirty="0"/>
              <a:t>. ISBN 9780198525028</a:t>
            </a:r>
          </a:p>
        </p:txBody>
      </p:sp>
    </p:spTree>
    <p:extLst>
      <p:ext uri="{BB962C8B-B14F-4D97-AF65-F5344CB8AC3E}">
        <p14:creationId xmlns:p14="http://schemas.microsoft.com/office/powerpoint/2010/main" val="409226687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Skladba půdního oživení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AutoNum type="arabicParenR"/>
            </a:pPr>
            <a:r>
              <a:rPr lang="cs-CZ" b="1" dirty="0"/>
              <a:t>Producenti </a:t>
            </a:r>
            <a:r>
              <a:rPr lang="cs-CZ" dirty="0"/>
              <a:t>– autotrofní organismy – vychází z minerálních látek a energii získávají ze světla – </a:t>
            </a:r>
            <a:r>
              <a:rPr lang="cs-CZ" dirty="0" err="1"/>
              <a:t>fotoautotrofie</a:t>
            </a:r>
            <a:r>
              <a:rPr lang="cs-CZ" dirty="0"/>
              <a:t> (vyšší rostliny, sinice, řasy) či oxidace anorganických látek – </a:t>
            </a:r>
            <a:r>
              <a:rPr lang="cs-CZ" dirty="0" err="1"/>
              <a:t>chemolitotrofie</a:t>
            </a:r>
            <a:r>
              <a:rPr lang="cs-CZ" dirty="0"/>
              <a:t>  (některé bakterie)</a:t>
            </a:r>
          </a:p>
          <a:p>
            <a:pPr algn="just">
              <a:buAutoNum type="arabicParenR"/>
            </a:pPr>
            <a:r>
              <a:rPr lang="cs-CZ" b="1" dirty="0"/>
              <a:t>Primární konzumenti </a:t>
            </a:r>
            <a:r>
              <a:rPr lang="cs-CZ" dirty="0"/>
              <a:t>– </a:t>
            </a:r>
            <a:r>
              <a:rPr lang="cs-CZ" dirty="0" err="1"/>
              <a:t>fytofágie</a:t>
            </a:r>
            <a:r>
              <a:rPr lang="cs-CZ" dirty="0"/>
              <a:t>, </a:t>
            </a:r>
            <a:r>
              <a:rPr lang="cs-CZ" dirty="0" err="1"/>
              <a:t>fytotrofie</a:t>
            </a:r>
            <a:r>
              <a:rPr lang="cs-CZ" dirty="0"/>
              <a:t> – konzumují rostlinnou biomasu (různé larvy, brouci, krtonožky, někteří pavouci a roztoči, rostlinní parazité - hlístice)</a:t>
            </a:r>
          </a:p>
          <a:p>
            <a:pPr algn="just">
              <a:buAutoNum type="arabicParenR"/>
            </a:pPr>
            <a:r>
              <a:rPr lang="cs-CZ" b="1" dirty="0"/>
              <a:t>Sekundární konzumenti </a:t>
            </a:r>
            <a:r>
              <a:rPr lang="cs-CZ" dirty="0"/>
              <a:t>– </a:t>
            </a:r>
            <a:r>
              <a:rPr lang="cs-CZ" dirty="0" err="1"/>
              <a:t>karnivoři</a:t>
            </a:r>
            <a:r>
              <a:rPr lang="cs-CZ" dirty="0"/>
              <a:t>, predátoři – požírají </a:t>
            </a:r>
            <a:r>
              <a:rPr lang="cs-CZ" dirty="0" err="1"/>
              <a:t>fytotrofní</a:t>
            </a:r>
            <a:r>
              <a:rPr lang="cs-CZ" dirty="0"/>
              <a:t> organismy – dravý hmyz, pavouci a roztoči, stonožky</a:t>
            </a:r>
          </a:p>
          <a:p>
            <a:pPr algn="just">
              <a:buAutoNum type="arabicParenR"/>
            </a:pPr>
            <a:r>
              <a:rPr lang="cs-CZ" b="1" dirty="0" err="1"/>
              <a:t>Rozkladači</a:t>
            </a:r>
            <a:r>
              <a:rPr lang="cs-CZ" b="1" dirty="0"/>
              <a:t>, </a:t>
            </a:r>
            <a:r>
              <a:rPr lang="cs-CZ" b="1" dirty="0" err="1"/>
              <a:t>destruenti</a:t>
            </a:r>
            <a:r>
              <a:rPr lang="cs-CZ" b="1" dirty="0"/>
              <a:t>, </a:t>
            </a:r>
            <a:r>
              <a:rPr lang="cs-CZ" b="1" dirty="0" err="1"/>
              <a:t>saprofágové</a:t>
            </a:r>
            <a:r>
              <a:rPr lang="cs-CZ" b="1" dirty="0"/>
              <a:t> </a:t>
            </a:r>
            <a:r>
              <a:rPr lang="cs-CZ" dirty="0"/>
              <a:t>– živí se odumřelým organickým materiálem – v půdě nejpočetnější skupina – dekompozice - koloběh prvků a látek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78670ED-D0E3-42C1-8492-1F39279D7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16011854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Skladba půdního oživení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7749191-BBCD-492E-B9FC-D3B09DD501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32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9C7A48-B3A1-4294-B369-B7A827F1C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9783" y="0"/>
            <a:ext cx="5632218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2DB6BE9-DFC2-4359-8845-336DEB37D4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10468"/>
            <a:ext cx="6987048" cy="184297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F22E69-3293-43E0-A5D0-D4D2E2BC6A84}"/>
              </a:ext>
            </a:extLst>
          </p:cNvPr>
          <p:cNvSpPr txBox="1"/>
          <p:nvPr/>
        </p:nvSpPr>
        <p:spPr>
          <a:xfrm>
            <a:off x="0" y="5853444"/>
            <a:ext cx="6987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u="none" strike="noStrike" baseline="0" dirty="0">
                <a:latin typeface="BodoniSvtyTwoITCTT-Book"/>
              </a:rPr>
              <a:t>FAO, ITPS, GSBI, SCBD and EC. 2020. </a:t>
            </a:r>
            <a:r>
              <a:rPr lang="en-US" sz="1200" b="0" u="none" strike="noStrike" baseline="0" dirty="0">
                <a:latin typeface="BodoniSvtyTwoITCTT-BookIta"/>
              </a:rPr>
              <a:t>State of knowledge of soil biodiversity -</a:t>
            </a:r>
            <a:r>
              <a:rPr lang="cs-CZ" sz="1200" b="0" u="none" strike="noStrike" baseline="0" dirty="0">
                <a:latin typeface="BodoniSvtyTwoITCTT-BookIta"/>
              </a:rPr>
              <a:t> </a:t>
            </a:r>
            <a:r>
              <a:rPr lang="en-US" sz="1200" b="0" u="none" strike="noStrike" baseline="0" dirty="0">
                <a:latin typeface="BodoniSvtyTwoITCTT-BookIta"/>
              </a:rPr>
              <a:t>Status, challenges and potentialities</a:t>
            </a:r>
            <a:r>
              <a:rPr lang="en-US" sz="1200" b="0" u="none" strike="noStrike" baseline="0" dirty="0">
                <a:latin typeface="BodoniSvtyTwoITCTT-Book"/>
              </a:rPr>
              <a:t>, </a:t>
            </a:r>
            <a:r>
              <a:rPr lang="en-US" sz="1200" b="0" u="none" strike="noStrike" baseline="0" dirty="0">
                <a:latin typeface="BodoniSvtyTwoITCTT-BookIta"/>
              </a:rPr>
              <a:t>Report 2020</a:t>
            </a:r>
            <a:r>
              <a:rPr lang="en-US" sz="1200" b="0" u="none" strike="noStrike" baseline="0" dirty="0">
                <a:latin typeface="BodoniSvtyTwoITCTT-Book"/>
              </a:rPr>
              <a:t>. Rome, FAO.</a:t>
            </a:r>
            <a:r>
              <a:rPr lang="cs-CZ" sz="1200" b="0" u="none" strike="noStrike" baseline="0" dirty="0">
                <a:latin typeface="BodoniSvtyTwoITCTT-Book"/>
              </a:rPr>
              <a:t> </a:t>
            </a:r>
            <a:r>
              <a:rPr lang="cs-CZ" sz="1200" b="0" u="none" strike="noStrike" baseline="0" dirty="0">
                <a:latin typeface="BodoniSvtyTwoITCTT-Book"/>
                <a:hlinkClick r:id="rId4"/>
              </a:rPr>
              <a:t>https://doi.org/10.4060/cb1928en</a:t>
            </a:r>
            <a:r>
              <a:rPr lang="cs-CZ" sz="1200" b="0" u="none" strike="noStrike" baseline="0" dirty="0">
                <a:latin typeface="BodoniSvtyTwoITCTT-Book"/>
              </a:rPr>
              <a:t>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17276153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Skladba půdního oživení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7749191-BBCD-492E-B9FC-D3B09DD501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33</a:t>
            </a:fld>
            <a:endParaRPr lang="cs-CZ" altLang="cs-CZ" noProof="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F22E69-3293-43E0-A5D0-D4D2E2BC6A84}"/>
              </a:ext>
            </a:extLst>
          </p:cNvPr>
          <p:cNvSpPr txBox="1"/>
          <p:nvPr/>
        </p:nvSpPr>
        <p:spPr>
          <a:xfrm>
            <a:off x="8667750" y="4831486"/>
            <a:ext cx="3524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u="none" strike="noStrike" baseline="0" dirty="0">
                <a:latin typeface="BodoniSvtyTwoITCTT-Book"/>
              </a:rPr>
              <a:t>FAO, ITPS, GSBI, SCBD and EC. 2020. </a:t>
            </a:r>
            <a:r>
              <a:rPr lang="en-US" sz="1200" b="0" u="none" strike="noStrike" baseline="0" dirty="0">
                <a:latin typeface="BodoniSvtyTwoITCTT-BookIta"/>
              </a:rPr>
              <a:t>State of knowledge of soil biodiversity -</a:t>
            </a:r>
            <a:r>
              <a:rPr lang="cs-CZ" sz="1200" b="0" u="none" strike="noStrike" baseline="0" dirty="0">
                <a:latin typeface="BodoniSvtyTwoITCTT-BookIta"/>
              </a:rPr>
              <a:t> </a:t>
            </a:r>
            <a:r>
              <a:rPr lang="en-US" sz="1200" b="0" u="none" strike="noStrike" baseline="0" dirty="0">
                <a:latin typeface="BodoniSvtyTwoITCTT-BookIta"/>
              </a:rPr>
              <a:t>Status, challenges and potentialities</a:t>
            </a:r>
            <a:r>
              <a:rPr lang="en-US" sz="1200" b="0" u="none" strike="noStrike" baseline="0" dirty="0">
                <a:latin typeface="BodoniSvtyTwoITCTT-Book"/>
              </a:rPr>
              <a:t>, </a:t>
            </a:r>
            <a:r>
              <a:rPr lang="en-US" sz="1200" b="0" u="none" strike="noStrike" baseline="0" dirty="0">
                <a:latin typeface="BodoniSvtyTwoITCTT-BookIta"/>
              </a:rPr>
              <a:t>Report 2020</a:t>
            </a:r>
            <a:r>
              <a:rPr lang="en-US" sz="1200" b="0" u="none" strike="noStrike" baseline="0" dirty="0">
                <a:latin typeface="BodoniSvtyTwoITCTT-Book"/>
              </a:rPr>
              <a:t>. Rome, FAO.</a:t>
            </a:r>
            <a:r>
              <a:rPr lang="cs-CZ" sz="1200" b="0" u="none" strike="noStrike" baseline="0" dirty="0">
                <a:latin typeface="BodoniSvtyTwoITCTT-Book"/>
              </a:rPr>
              <a:t> </a:t>
            </a:r>
            <a:r>
              <a:rPr lang="cs-CZ" sz="1200" b="0" u="none" strike="noStrike" baseline="0" dirty="0">
                <a:latin typeface="BodoniSvtyTwoITCTT-Book"/>
                <a:hlinkClick r:id="rId2"/>
              </a:rPr>
              <a:t>https://doi.org/10.4060/cb1928en</a:t>
            </a:r>
            <a:r>
              <a:rPr lang="cs-CZ" sz="1200" b="0" u="none" strike="noStrike" baseline="0" dirty="0">
                <a:latin typeface="BodoniSvtyTwoITCTT-Book"/>
              </a:rPr>
              <a:t> </a:t>
            </a:r>
            <a:endParaRPr lang="cs-CZ" sz="12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FA0728B-8EAC-45B7-BBCC-D26A35514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0301" y="-399449"/>
            <a:ext cx="5847148" cy="866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9507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0BF06-7323-4DA4-BC9B-0EE5D527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Skladba půdního oživení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2514F9-61DE-436A-A041-3F41A1EB8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9667791" cy="477844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u="none" strike="noStrike" baseline="0" dirty="0">
                <a:latin typeface="+mn-lt"/>
              </a:rPr>
              <a:t>FAO, ITPS, GSBI, SCBD and EC. 2020. State of knowledge of soil biodiversity -</a:t>
            </a:r>
            <a:r>
              <a:rPr lang="cs-CZ" sz="1800" b="0" u="none" strike="noStrike" baseline="0" dirty="0">
                <a:latin typeface="+mn-lt"/>
              </a:rPr>
              <a:t> </a:t>
            </a:r>
            <a:r>
              <a:rPr lang="en-US" sz="1800" b="0" u="none" strike="noStrike" baseline="0" dirty="0">
                <a:latin typeface="+mn-lt"/>
              </a:rPr>
              <a:t>Status, challenges and potentialities, Report 2020. Rome, FAO.</a:t>
            </a:r>
            <a:r>
              <a:rPr lang="cs-CZ" sz="1800" b="0" u="none" strike="noStrike" baseline="0" dirty="0">
                <a:latin typeface="+mn-lt"/>
              </a:rPr>
              <a:t> </a:t>
            </a:r>
            <a:r>
              <a:rPr lang="cs-CZ" sz="1800" b="0" u="none" strike="noStrike" baseline="0" dirty="0">
                <a:latin typeface="+mn-lt"/>
                <a:hlinkClick r:id="rId3"/>
              </a:rPr>
              <a:t>https://doi.org/10.4060/cb1928en</a:t>
            </a:r>
            <a:r>
              <a:rPr lang="cs-CZ" sz="1800" b="0" u="none" strike="noStrike" baseline="0" dirty="0">
                <a:latin typeface="+mn-lt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hlinkClick r:id="rId4"/>
              </a:rPr>
              <a:t>https://www.globalsoilbiodiversity.org/</a:t>
            </a:r>
            <a:endParaRPr lang="cs-CZ" sz="1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598792-0B7C-46DF-B994-AA922282D9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34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3F7157-9F9B-4E6B-B023-9CFB109F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4" y="2505290"/>
            <a:ext cx="3028273" cy="1378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2CCC40A-D31B-4352-8CB8-BBFDAE48B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7" y="4076019"/>
            <a:ext cx="2787083" cy="156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226D223-B159-4167-84BC-E2B6DFABB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37" y="4246756"/>
            <a:ext cx="3002615" cy="209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A0F7E7F-4333-4631-B34E-08913AC3EC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79" y="5265578"/>
            <a:ext cx="3068706" cy="1378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66EFED2-25CE-459A-9DF4-50CD64EA0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37" y="2513183"/>
            <a:ext cx="2241243" cy="1577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nline médium 1" title="6 - The best spaghetti in town">
            <a:hlinkClick r:id="" action="ppaction://media"/>
            <a:extLst>
              <a:ext uri="{FF2B5EF4-FFF2-40B4-BE49-F238E27FC236}">
                <a16:creationId xmlns:a16="http://schemas.microsoft.com/office/drawing/2014/main" id="{FD83DB63-9EB3-4405-A282-D9DEC225A6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6641579" y="2513183"/>
            <a:ext cx="4665259" cy="26064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B2D6328-9A5F-480D-AC2E-88FF62AD33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2641" y="55192"/>
            <a:ext cx="1680084" cy="238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65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80A563-417C-421F-90C2-C4092E56C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Skladba půdního oživení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81A84D-7D7A-4EF3-879B-D4690E301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latin typeface="+mn-lt"/>
              </a:rPr>
              <a:t>JRC (2016): </a:t>
            </a:r>
            <a:r>
              <a:rPr lang="cs-CZ" sz="2400" dirty="0" err="1">
                <a:latin typeface="+mn-lt"/>
              </a:rPr>
              <a:t>Global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Soil</a:t>
            </a:r>
            <a:r>
              <a:rPr lang="cs-CZ" sz="2400" dirty="0">
                <a:latin typeface="+mn-lt"/>
              </a:rPr>
              <a:t> Biodiversity Atlas. </a:t>
            </a:r>
            <a:r>
              <a:rPr lang="cs-CZ" sz="2400" dirty="0">
                <a:latin typeface="+mn-lt"/>
                <a:hlinkClick r:id="rId2"/>
              </a:rPr>
              <a:t>https://esdac.jrc.ec.europa.eu/content/global-soil-biodiversity-atlas</a:t>
            </a:r>
            <a:endParaRPr lang="cs-CZ" sz="2400" dirty="0">
              <a:latin typeface="+mn-lt"/>
            </a:endParaRPr>
          </a:p>
          <a:p>
            <a:r>
              <a:rPr lang="cs-CZ" sz="2400" dirty="0">
                <a:latin typeface="+mn-lt"/>
              </a:rPr>
              <a:t>JRC (2010): </a:t>
            </a:r>
            <a:r>
              <a:rPr lang="cs-CZ" sz="2400" dirty="0" err="1">
                <a:latin typeface="+mn-lt"/>
              </a:rPr>
              <a:t>European</a:t>
            </a:r>
            <a:r>
              <a:rPr lang="cs-CZ" sz="2400" dirty="0">
                <a:latin typeface="+mn-lt"/>
              </a:rPr>
              <a:t> Atlas </a:t>
            </a:r>
            <a:r>
              <a:rPr lang="cs-CZ" sz="2400" dirty="0" err="1">
                <a:latin typeface="+mn-lt"/>
              </a:rPr>
              <a:t>of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Soil</a:t>
            </a:r>
            <a:r>
              <a:rPr lang="cs-CZ" sz="2400" dirty="0">
                <a:latin typeface="+mn-lt"/>
              </a:rPr>
              <a:t> Biodiversity. </a:t>
            </a:r>
            <a:r>
              <a:rPr lang="cs-CZ" sz="2400" dirty="0">
                <a:latin typeface="+mn-lt"/>
                <a:hlinkClick r:id="rId3"/>
              </a:rPr>
              <a:t>https://esdac.jrc.ec.europa.eu/content/atlas-soil-biodiversity</a:t>
            </a:r>
            <a:r>
              <a:rPr lang="cs-CZ" sz="2400" dirty="0">
                <a:latin typeface="+mn-lt"/>
              </a:rPr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0D7343-44A4-427E-890B-9FE8245A1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35</a:t>
            </a:fld>
            <a:endParaRPr lang="cs-CZ" alt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BC4613-8C48-402D-A98D-E9F4B3B071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22"/>
          <a:stretch/>
        </p:blipFill>
        <p:spPr>
          <a:xfrm>
            <a:off x="1057013" y="3030523"/>
            <a:ext cx="2216899" cy="330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8AD03DA-8EB4-421B-9E6B-64725A2E8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47" y="3030522"/>
            <a:ext cx="2331662" cy="330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61954FB-88B1-43C6-AF5A-ABC7DA5AB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516" y="2952405"/>
            <a:ext cx="2960401" cy="38468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2E139CA-D451-4309-AC7E-26349908D1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71" t="14889" r="12254" b="11214"/>
          <a:stretch/>
        </p:blipFill>
        <p:spPr>
          <a:xfrm>
            <a:off x="345367" y="5488093"/>
            <a:ext cx="913451" cy="1114720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FBD493-9497-493D-A748-6E1EA216BA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71" t="14889" r="12254" b="11214"/>
          <a:stretch/>
        </p:blipFill>
        <p:spPr>
          <a:xfrm>
            <a:off x="7482205" y="5488093"/>
            <a:ext cx="913451" cy="1114720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14935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80A563-417C-421F-90C2-C4092E56C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Skladba půdního oživení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81A84D-7D7A-4EF3-879B-D4690E301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latin typeface="+mn-lt"/>
              </a:rPr>
              <a:t>Šimek M. (2019): Živá půda. Academia. ISBN 9788020029768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0D7343-44A4-427E-890B-9FE8245A1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36</a:t>
            </a:fld>
            <a:endParaRPr lang="cs-CZ" alt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7A772DA-7C26-4EBE-958F-60C209BEA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36" t="11131" r="29638" b="3731"/>
          <a:stretch/>
        </p:blipFill>
        <p:spPr>
          <a:xfrm>
            <a:off x="3909270" y="1950369"/>
            <a:ext cx="3666220" cy="47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8300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7AA73-7555-4031-BF84-7EEE3EB8D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Půda je živá !!!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0D03A2-CA5F-48C5-959D-5F7998E08E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37</a:t>
            </a:fld>
            <a:endParaRPr lang="cs-CZ" altLang="cs-CZ" noProof="0" dirty="0"/>
          </a:p>
        </p:txBody>
      </p:sp>
      <p:pic>
        <p:nvPicPr>
          <p:cNvPr id="3" name="Online médium 2" title="Živý plášť planety Země - GEODERMA">
            <a:hlinkClick r:id="" action="ppaction://media"/>
            <a:extLst>
              <a:ext uri="{FF2B5EF4-FFF2-40B4-BE49-F238E27FC236}">
                <a16:creationId xmlns:a16="http://schemas.microsoft.com/office/drawing/2014/main" id="{5E3A9CF3-3933-4002-B09F-598C02E9E1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646" y="1900793"/>
            <a:ext cx="5865285" cy="3299223"/>
          </a:xfrm>
          <a:prstGeom prst="rect">
            <a:avLst/>
          </a:prstGeom>
        </p:spPr>
      </p:pic>
      <p:pic>
        <p:nvPicPr>
          <p:cNvPr id="6" name="Online médium 5" title="Nech půdu žít Dokument upload by Tomáš Cahel">
            <a:hlinkClick r:id="" action="ppaction://media"/>
            <a:extLst>
              <a:ext uri="{FF2B5EF4-FFF2-40B4-BE49-F238E27FC236}">
                <a16:creationId xmlns:a16="http://schemas.microsoft.com/office/drawing/2014/main" id="{4B10D837-D12F-4B2A-BDF0-594417E5B70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10287" y="1900793"/>
            <a:ext cx="5839333" cy="329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93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F55B0-8E8F-40A9-984C-8E7FDF55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9BCA947-486F-40E1-AA36-9106E95A77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38</a:t>
            </a:fld>
            <a:endParaRPr lang="cs-CZ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01586774-9066-4E15-8EC8-9CE57306E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786" y="1129382"/>
            <a:ext cx="11040940" cy="4778443"/>
          </a:xfrm>
        </p:spPr>
        <p:txBody>
          <a:bodyPr/>
          <a:lstStyle/>
          <a:p>
            <a:pPr marL="0" indent="0">
              <a:buNone/>
            </a:pPr>
            <a:r>
              <a:rPr lang="cs-CZ" sz="2800" b="1" u="sng" dirty="0">
                <a:solidFill>
                  <a:srgbClr val="FF0000"/>
                </a:solidFill>
              </a:rPr>
              <a:t>PŮDNÍ BIOTA = PŘEDPOKLAD PŮDY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/>
              <a:t>Již v původní definici půdy zakladatele pedologie </a:t>
            </a:r>
            <a:r>
              <a:rPr lang="cs-CZ" dirty="0" err="1"/>
              <a:t>Dokučajeva</a:t>
            </a:r>
            <a:r>
              <a:rPr lang="cs-CZ" dirty="0"/>
              <a:t> je činnost půdních organismů chápána jako </a:t>
            </a:r>
            <a:r>
              <a:rPr lang="cs-CZ" b="1" dirty="0"/>
              <a:t>klíčová pro vznik a fungování půdy</a:t>
            </a:r>
            <a:endParaRPr lang="cs-CZ" dirty="0"/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Biota je v půdě nezbytná pro:</a:t>
            </a:r>
          </a:p>
          <a:p>
            <a:pPr lvl="1"/>
            <a:r>
              <a:rPr lang="cs-CZ" dirty="0"/>
              <a:t>ekosystémové funkce půdy</a:t>
            </a:r>
          </a:p>
          <a:p>
            <a:pPr lvl="1"/>
            <a:r>
              <a:rPr lang="cs-CZ" dirty="0"/>
              <a:t>půdotvorné procesy</a:t>
            </a:r>
          </a:p>
          <a:p>
            <a:pPr lvl="1"/>
            <a:r>
              <a:rPr lang="cs-CZ" dirty="0"/>
              <a:t>půdní úrodnost</a:t>
            </a:r>
          </a:p>
          <a:p>
            <a:pPr lvl="1"/>
            <a:r>
              <a:rPr lang="cs-CZ" dirty="0"/>
              <a:t>dekompozice a přeměny organické hmoty</a:t>
            </a:r>
          </a:p>
          <a:p>
            <a:pPr lvl="1"/>
            <a:r>
              <a:rPr lang="cs-CZ" dirty="0"/>
              <a:t>cykly živin</a:t>
            </a:r>
          </a:p>
          <a:p>
            <a:pPr lvl="1"/>
            <a:r>
              <a:rPr lang="cs-CZ" dirty="0"/>
              <a:t>vodní a vzdušný režim půd</a:t>
            </a:r>
          </a:p>
          <a:p>
            <a:pPr lvl="1"/>
            <a:r>
              <a:rPr lang="cs-CZ" dirty="0"/>
              <a:t>atd. atd.</a:t>
            </a:r>
          </a:p>
        </p:txBody>
      </p:sp>
    </p:spTree>
    <p:extLst>
      <p:ext uri="{BB962C8B-B14F-4D97-AF65-F5344CB8AC3E}">
        <p14:creationId xmlns:p14="http://schemas.microsoft.com/office/powerpoint/2010/main" val="408412286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E3883A-64FB-4388-8FE3-8DF3ED952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3184445" cy="737327"/>
          </a:xfrm>
        </p:spPr>
        <p:txBody>
          <a:bodyPr/>
          <a:lstStyle/>
          <a:p>
            <a:r>
              <a:rPr lang="cs-CZ" dirty="0"/>
              <a:t>Funkce bioty v půdě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FC8075-0B97-4BBF-B48B-2EE990B56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39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8FCD88-C207-4CA1-8A11-A8D735D17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295" y="0"/>
            <a:ext cx="8302705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D19B99A-E834-439D-B143-6CFEDC7CC127}"/>
              </a:ext>
            </a:extLst>
          </p:cNvPr>
          <p:cNvSpPr txBox="1"/>
          <p:nvPr/>
        </p:nvSpPr>
        <p:spPr>
          <a:xfrm>
            <a:off x="28575" y="5668059"/>
            <a:ext cx="3756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+mn-lt"/>
              </a:rPr>
              <a:t>JRC (2016): </a:t>
            </a:r>
            <a:r>
              <a:rPr lang="cs-CZ" sz="1200" dirty="0" err="1">
                <a:latin typeface="+mn-lt"/>
              </a:rPr>
              <a:t>Global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Soil</a:t>
            </a:r>
            <a:r>
              <a:rPr lang="cs-CZ" sz="1200" dirty="0">
                <a:latin typeface="+mn-lt"/>
              </a:rPr>
              <a:t> Biodiversity Atlas. </a:t>
            </a:r>
            <a:r>
              <a:rPr lang="cs-CZ" sz="1200" dirty="0">
                <a:latin typeface="+mn-lt"/>
                <a:hlinkClick r:id="rId3"/>
              </a:rPr>
              <a:t>https://esdac.jrc.ec.europa.eu/content/global-soil-biodiversity-atlas</a:t>
            </a:r>
            <a:endParaRPr lang="cs-CZ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47163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Biomy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900884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0E113-5256-4948-9A77-6FA83389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5EC2A9-EF97-40FE-BC8D-AE26A1796C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40</a:t>
            </a:fld>
            <a:endParaRPr lang="cs-CZ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31B9B51-475E-40CA-8936-32A61E37B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50731"/>
            <a:ext cx="12190061" cy="3956538"/>
          </a:xfrm>
          <a:prstGeom prst="rect">
            <a:avLst/>
          </a:prstGeom>
        </p:spPr>
      </p:pic>
      <p:sp>
        <p:nvSpPr>
          <p:cNvPr id="9" name="Textfeld 1">
            <a:extLst>
              <a:ext uri="{FF2B5EF4-FFF2-40B4-BE49-F238E27FC236}">
                <a16:creationId xmlns:a16="http://schemas.microsoft.com/office/drawing/2014/main" id="{06A914B0-EFEF-4E3D-94B3-46CBA344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829" y="6581001"/>
            <a:ext cx="26462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200" dirty="0">
                <a:latin typeface="+mn-lt"/>
              </a:rPr>
              <a:t>FAO (2015)</a:t>
            </a:r>
            <a:endParaRPr lang="de-DE" altLang="cs-CZ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819474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pic>
        <p:nvPicPr>
          <p:cNvPr id="2206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3998" y="1066798"/>
            <a:ext cx="91440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E2DC45-3E55-4C8F-959D-F01FB2DCDC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25753954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  <a:endParaRPr lang="en-US" dirty="0"/>
          </a:p>
        </p:txBody>
      </p:sp>
      <p:pic>
        <p:nvPicPr>
          <p:cNvPr id="6554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012159"/>
            <a:ext cx="10344651" cy="517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Rectangle 11"/>
          <p:cNvSpPr>
            <a:spLocks noChangeArrowheads="1"/>
          </p:cNvSpPr>
          <p:nvPr/>
        </p:nvSpPr>
        <p:spPr bwMode="auto">
          <a:xfrm>
            <a:off x="5105869" y="6188076"/>
            <a:ext cx="5791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http://www-</a:t>
            </a:r>
            <a:r>
              <a:rPr lang="cs-CZ" dirty="0" err="1"/>
              <a:t>crcslm.waite.adelaide.edu.au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945F02A-083D-454F-A5C3-0DC6FB8B1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7373267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CE14C3F1-0197-4E8B-8714-28830F4BE5E9}"/>
              </a:ext>
            </a:extLst>
          </p:cNvPr>
          <p:cNvSpPr txBox="1">
            <a:spLocks/>
          </p:cNvSpPr>
          <p:nvPr/>
        </p:nvSpPr>
        <p:spPr>
          <a:xfrm>
            <a:off x="704850" y="993058"/>
            <a:ext cx="11060522" cy="4660490"/>
          </a:xfrm>
          <a:prstGeom prst="rect">
            <a:avLst/>
          </a:prstGeom>
        </p:spPr>
        <p:txBody>
          <a:bodyPr/>
          <a:lstStyle>
            <a:lvl1pPr marL="371475" indent="-3714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9625" indent="-3524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000" b="0">
                <a:solidFill>
                  <a:schemeClr val="tx1"/>
                </a:solidFill>
                <a:latin typeface="+mn-lt"/>
              </a:defRPr>
            </a:lvl2pPr>
            <a:lvl3pPr marL="1162050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1800" b="0">
                <a:solidFill>
                  <a:schemeClr val="tx1"/>
                </a:solidFill>
                <a:latin typeface="+mn-lt"/>
              </a:defRPr>
            </a:lvl3pPr>
            <a:lvl4pPr marL="1438275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cs-CZ" b="1" kern="0" dirty="0">
                <a:solidFill>
                  <a:srgbClr val="FF0000"/>
                </a:solidFill>
              </a:rPr>
              <a:t>Dekompozice</a:t>
            </a:r>
          </a:p>
          <a:p>
            <a:r>
              <a:rPr lang="cs-CZ" b="1" kern="0" dirty="0"/>
              <a:t>Půdní fauna </a:t>
            </a:r>
            <a:r>
              <a:rPr lang="cs-CZ" kern="0" dirty="0"/>
              <a:t>– mechanické zpracování mrtvé organické hmoty: rozmělnění, zvětšení povrchu, promíchání s minerálními částicemi (i vlastním průchodem přes trávící trakt), transport v půdě, umožnění vzniku </a:t>
            </a:r>
            <a:r>
              <a:rPr lang="cs-CZ" kern="0" dirty="0" err="1"/>
              <a:t>organominerálního</a:t>
            </a:r>
            <a:r>
              <a:rPr lang="cs-CZ" kern="0" dirty="0"/>
              <a:t> komplexu a půdní struktury</a:t>
            </a:r>
          </a:p>
          <a:p>
            <a:r>
              <a:rPr lang="cs-CZ" b="1" kern="0" dirty="0"/>
              <a:t>Mikroorganismy</a:t>
            </a:r>
            <a:r>
              <a:rPr lang="cs-CZ" kern="0" dirty="0"/>
              <a:t> – rozklad a mineralizace organické hmoty (opad, odumřelé kořeny, dřevo, odumřelá těla živočichů a mikroorganismů …) na jednodušší sloučeniny a minerální látky, které jsou přístupné pro primární produkci</a:t>
            </a:r>
          </a:p>
          <a:p>
            <a:r>
              <a:rPr lang="cs-CZ" kern="0" dirty="0"/>
              <a:t>Obě skupiny jsou velmi propojené v potravních a dalších vztazích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4EC9790-6B27-4A09-8034-BE31E0B3AD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43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01965659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pic>
        <p:nvPicPr>
          <p:cNvPr id="3" name="Online médium 2" title="Forest soil time lapse">
            <a:hlinkClick r:id="" action="ppaction://media"/>
            <a:extLst>
              <a:ext uri="{FF2B5EF4-FFF2-40B4-BE49-F238E27FC236}">
                <a16:creationId xmlns:a16="http://schemas.microsoft.com/office/drawing/2014/main" id="{8E6E6406-0940-4E24-A364-97C01F1939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8322" y="1599587"/>
            <a:ext cx="5657135" cy="3182138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CE14C3F1-0197-4E8B-8714-28830F4BE5E9}"/>
              </a:ext>
            </a:extLst>
          </p:cNvPr>
          <p:cNvSpPr txBox="1">
            <a:spLocks/>
          </p:cNvSpPr>
          <p:nvPr/>
        </p:nvSpPr>
        <p:spPr>
          <a:xfrm>
            <a:off x="704850" y="993058"/>
            <a:ext cx="11060522" cy="4660490"/>
          </a:xfrm>
          <a:prstGeom prst="rect">
            <a:avLst/>
          </a:prstGeom>
        </p:spPr>
        <p:txBody>
          <a:bodyPr/>
          <a:lstStyle>
            <a:lvl1pPr marL="371475" indent="-3714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9625" indent="-3524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000" b="0">
                <a:solidFill>
                  <a:schemeClr val="tx1"/>
                </a:solidFill>
                <a:latin typeface="+mn-lt"/>
              </a:defRPr>
            </a:lvl2pPr>
            <a:lvl3pPr marL="1162050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1800" b="0">
                <a:solidFill>
                  <a:schemeClr val="tx1"/>
                </a:solidFill>
                <a:latin typeface="+mn-lt"/>
              </a:defRPr>
            </a:lvl3pPr>
            <a:lvl4pPr marL="1438275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cs-CZ" b="1" kern="0" dirty="0">
                <a:solidFill>
                  <a:srgbClr val="FF0000"/>
                </a:solidFill>
              </a:rPr>
              <a:t>Dekompozice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DEE9966-832D-4035-A7C7-64E413724A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44</a:t>
            </a:fld>
            <a:endParaRPr lang="cs-CZ" alt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D45A01-69AD-4B2C-89D1-18C0910D6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44" y="62333"/>
            <a:ext cx="6123809" cy="673333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17D6A95-1003-4428-8F31-0A32513CB985}"/>
              </a:ext>
            </a:extLst>
          </p:cNvPr>
          <p:cNvSpPr txBox="1"/>
          <p:nvPr/>
        </p:nvSpPr>
        <p:spPr>
          <a:xfrm>
            <a:off x="4837133" y="6350397"/>
            <a:ext cx="43947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+mn-lt"/>
              </a:rPr>
              <a:t>Šimek (2020(: Bez půdy to nepůjde. ISBN 978-80-86668-59-8 </a:t>
            </a:r>
            <a:r>
              <a:rPr lang="cs-CZ" sz="1000" dirty="0">
                <a:latin typeface="+mn-lt"/>
                <a:hlinkClick r:id="rId6"/>
              </a:rPr>
              <a:t>https://www.bc.cas.cz/Cds/Download/?filename=8135_FINALNI_Brozura_Bez_pudy_to_nepujde_WEB</a:t>
            </a:r>
            <a:r>
              <a:rPr lang="cs-CZ" sz="1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032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CE14C3F1-0197-4E8B-8714-28830F4BE5E9}"/>
              </a:ext>
            </a:extLst>
          </p:cNvPr>
          <p:cNvSpPr txBox="1">
            <a:spLocks/>
          </p:cNvSpPr>
          <p:nvPr/>
        </p:nvSpPr>
        <p:spPr>
          <a:xfrm>
            <a:off x="704850" y="993058"/>
            <a:ext cx="11060522" cy="4660490"/>
          </a:xfrm>
          <a:prstGeom prst="rect">
            <a:avLst/>
          </a:prstGeom>
        </p:spPr>
        <p:txBody>
          <a:bodyPr/>
          <a:lstStyle>
            <a:lvl1pPr marL="371475" indent="-3714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9625" indent="-3524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000" b="0">
                <a:solidFill>
                  <a:schemeClr val="tx1"/>
                </a:solidFill>
                <a:latin typeface="+mn-lt"/>
              </a:defRPr>
            </a:lvl2pPr>
            <a:lvl3pPr marL="1162050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1800" b="0">
                <a:solidFill>
                  <a:schemeClr val="tx1"/>
                </a:solidFill>
                <a:latin typeface="+mn-lt"/>
              </a:defRPr>
            </a:lvl3pPr>
            <a:lvl4pPr marL="1438275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cs-CZ" b="1" kern="0" dirty="0">
                <a:solidFill>
                  <a:srgbClr val="FF0000"/>
                </a:solidFill>
              </a:rPr>
              <a:t>Dekompozice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DEE9966-832D-4035-A7C7-64E413724A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45</a:t>
            </a:fld>
            <a:endParaRPr lang="cs-CZ" alt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F76189A-6031-496F-A86D-EBEF8256D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225" y="0"/>
            <a:ext cx="5794775" cy="6858000"/>
          </a:xfrm>
          <a:prstGeom prst="rect">
            <a:avLst/>
          </a:prstGeom>
        </p:spPr>
      </p:pic>
      <p:pic>
        <p:nvPicPr>
          <p:cNvPr id="11" name="Online médium 3" title="Bioturbation with and without soil fauna">
            <a:hlinkClick r:id="" action="ppaction://media"/>
            <a:extLst>
              <a:ext uri="{FF2B5EF4-FFF2-40B4-BE49-F238E27FC236}">
                <a16:creationId xmlns:a16="http://schemas.microsoft.com/office/drawing/2014/main" id="{AA226BF0-BFE9-4421-9222-FA2AFDE2FD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8656" y="1861955"/>
            <a:ext cx="6070614" cy="341472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D48D9AF-1E8E-40A2-955E-077641A81ACE}"/>
              </a:ext>
            </a:extLst>
          </p:cNvPr>
          <p:cNvSpPr txBox="1"/>
          <p:nvPr/>
        </p:nvSpPr>
        <p:spPr>
          <a:xfrm>
            <a:off x="3760365" y="6094761"/>
            <a:ext cx="2636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+mn-lt"/>
              </a:rPr>
              <a:t>Šimek M., </a:t>
            </a:r>
            <a:r>
              <a:rPr lang="cs-CZ" sz="1000" dirty="0" err="1">
                <a:latin typeface="+mn-lt"/>
              </a:rPr>
              <a:t>Elhottová</a:t>
            </a:r>
            <a:r>
              <a:rPr lang="cs-CZ" sz="1000" dirty="0">
                <a:latin typeface="+mn-lt"/>
              </a:rPr>
              <a:t> D., Pižl V. (2015): Živá půda. AVČR. ISBN 9788020025678. </a:t>
            </a:r>
            <a:r>
              <a:rPr lang="cs-CZ" sz="1000" dirty="0">
                <a:latin typeface="+mn-lt"/>
                <a:hlinkClick r:id="rId6"/>
              </a:rPr>
              <a:t>www.bc.cas.cz/Cds/Download/?filename=5544_Strategie_Ziva_puda</a:t>
            </a:r>
            <a:r>
              <a:rPr lang="cs-CZ" sz="1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7710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5529" name="Picture 9" descr="1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9616" r="13432" b="38728"/>
          <a:stretch>
            <a:fillRect/>
          </a:stretch>
        </p:blipFill>
        <p:spPr bwMode="auto">
          <a:xfrm>
            <a:off x="1448735" y="1066798"/>
            <a:ext cx="5148709" cy="514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pic>
        <p:nvPicPr>
          <p:cNvPr id="5" name="Picture 4" descr="twobugs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22" y="1764889"/>
            <a:ext cx="5187140" cy="355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2982F19-9B22-44C2-9881-3AD27DA91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46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4602571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pic>
        <p:nvPicPr>
          <p:cNvPr id="2212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21" y="912813"/>
            <a:ext cx="75723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476FBC-2D46-408F-B640-383ED757F1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47</a:t>
            </a:fld>
            <a:endParaRPr lang="cs-CZ" altLang="cs-CZ" noProof="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304860A-575F-484F-A4C3-5B1800D2F9CF}"/>
              </a:ext>
            </a:extLst>
          </p:cNvPr>
          <p:cNvSpPr txBox="1"/>
          <p:nvPr/>
        </p:nvSpPr>
        <p:spPr>
          <a:xfrm rot="16200000">
            <a:off x="8252332" y="3730773"/>
            <a:ext cx="4317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+mn-lt"/>
              </a:rPr>
              <a:t>JRC (2010): </a:t>
            </a:r>
            <a:r>
              <a:rPr lang="en-US" sz="1200" dirty="0">
                <a:latin typeface="+mn-lt"/>
              </a:rPr>
              <a:t>European Atlas of Soil Biodiversity</a:t>
            </a:r>
            <a:r>
              <a:rPr lang="cs-CZ" sz="1200" dirty="0">
                <a:latin typeface="+mn-lt"/>
              </a:rPr>
              <a:t>. </a:t>
            </a:r>
            <a:r>
              <a:rPr lang="cs-CZ" sz="1200" dirty="0">
                <a:latin typeface="+mn-lt"/>
                <a:hlinkClick r:id="rId3"/>
              </a:rPr>
              <a:t>https://esdac.jrc.ec.europa.eu/content/atlas-soil-biodiversity</a:t>
            </a:r>
            <a:r>
              <a:rPr lang="cs-CZ" sz="12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306600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6B35FD-2CF1-4F34-B9E9-C5D9337E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3FEDB1C-7A4A-46D4-A95C-C0A53B89D5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48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C8BA91F-5386-4808-8810-5107778ADF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715" y="1030096"/>
            <a:ext cx="7399422" cy="549843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4E6905C-1996-4C09-AFD7-C01C6E6A4D25}"/>
              </a:ext>
            </a:extLst>
          </p:cNvPr>
          <p:cNvSpPr txBox="1"/>
          <p:nvPr/>
        </p:nvSpPr>
        <p:spPr>
          <a:xfrm>
            <a:off x="8132913" y="6528528"/>
            <a:ext cx="31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Rosa </a:t>
            </a:r>
            <a:r>
              <a:rPr lang="cs-CZ" sz="1200" dirty="0" err="1"/>
              <a:t>Cuevas</a:t>
            </a:r>
            <a:r>
              <a:rPr lang="cs-CZ" sz="1200" dirty="0"/>
              <a:t> FAO </a:t>
            </a:r>
            <a:r>
              <a:rPr lang="cs-CZ" sz="1200" dirty="0" err="1"/>
              <a:t>World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Day</a:t>
            </a:r>
            <a:r>
              <a:rPr lang="cs-CZ" sz="1200" dirty="0"/>
              <a:t>, 4/12/2020</a:t>
            </a:r>
          </a:p>
        </p:txBody>
      </p:sp>
    </p:spTree>
    <p:extLst>
      <p:ext uri="{BB962C8B-B14F-4D97-AF65-F5344CB8AC3E}">
        <p14:creationId xmlns:p14="http://schemas.microsoft.com/office/powerpoint/2010/main" val="330851346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56E798-3E72-4BE5-BB0E-F93A4D77F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05615A-C52D-4EA7-B460-73E6F6C59F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49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71A1995-CCC2-4744-8474-EAFE30B0C3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139" y="1048580"/>
            <a:ext cx="9211532" cy="515479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9453160-6E00-404D-8013-E593027CA762}"/>
              </a:ext>
            </a:extLst>
          </p:cNvPr>
          <p:cNvSpPr txBox="1"/>
          <p:nvPr/>
        </p:nvSpPr>
        <p:spPr>
          <a:xfrm>
            <a:off x="8132913" y="6528528"/>
            <a:ext cx="31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Rosa </a:t>
            </a:r>
            <a:r>
              <a:rPr lang="cs-CZ" sz="1200" dirty="0" err="1"/>
              <a:t>Cuevas</a:t>
            </a:r>
            <a:r>
              <a:rPr lang="cs-CZ" sz="1200" dirty="0"/>
              <a:t> FAO </a:t>
            </a:r>
            <a:r>
              <a:rPr lang="cs-CZ" sz="1200" dirty="0" err="1"/>
              <a:t>World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Day</a:t>
            </a:r>
            <a:r>
              <a:rPr lang="cs-CZ" sz="1200" dirty="0"/>
              <a:t>, 4/12/2020</a:t>
            </a:r>
          </a:p>
        </p:txBody>
      </p:sp>
    </p:spTree>
    <p:extLst>
      <p:ext uri="{BB962C8B-B14F-4D97-AF65-F5344CB8AC3E}">
        <p14:creationId xmlns:p14="http://schemas.microsoft.com/office/powerpoint/2010/main" val="192187648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08939-DC85-4A08-80A5-3A604A4A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Biomy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52ECA6D-CF84-47C1-A25E-FE34EC8999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</a:t>
            </a:fld>
            <a:endParaRPr lang="cs-CZ" altLang="cs-CZ" noProof="0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828A010E-F94C-4F7A-AAFB-01EE8580B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D901D26-549F-4722-B2A9-75048D964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11" b="11434"/>
          <a:stretch/>
        </p:blipFill>
        <p:spPr>
          <a:xfrm>
            <a:off x="1427371" y="1323932"/>
            <a:ext cx="9097373" cy="46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6909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32941-485B-4A36-A9E4-D5817A90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C3AF28-B917-4BD9-BADF-F899A175E8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50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99686F-28E1-42A3-99D6-7CC9594FF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271" y="1066799"/>
            <a:ext cx="8613677" cy="57912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185174-24FA-4AA4-BDA2-57719E2186EC}"/>
              </a:ext>
            </a:extLst>
          </p:cNvPr>
          <p:cNvSpPr txBox="1"/>
          <p:nvPr/>
        </p:nvSpPr>
        <p:spPr>
          <a:xfrm>
            <a:off x="8132913" y="6528528"/>
            <a:ext cx="31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Rosa </a:t>
            </a:r>
            <a:r>
              <a:rPr lang="cs-CZ" sz="1200" dirty="0" err="1"/>
              <a:t>Cuevas</a:t>
            </a:r>
            <a:r>
              <a:rPr lang="cs-CZ" sz="1200" dirty="0"/>
              <a:t> FAO </a:t>
            </a:r>
            <a:r>
              <a:rPr lang="cs-CZ" sz="1200" dirty="0" err="1"/>
              <a:t>World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Day</a:t>
            </a:r>
            <a:r>
              <a:rPr lang="cs-CZ" sz="1200" dirty="0"/>
              <a:t>, 4/12/2020</a:t>
            </a:r>
          </a:p>
        </p:txBody>
      </p:sp>
    </p:spTree>
    <p:extLst>
      <p:ext uri="{BB962C8B-B14F-4D97-AF65-F5344CB8AC3E}">
        <p14:creationId xmlns:p14="http://schemas.microsoft.com/office/powerpoint/2010/main" val="417523834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A6B4EB-8F0D-4F6F-A1FB-6847C4C5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bioty v půdě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37917D-B5E1-4292-81E1-6DF438FA94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51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F37F76-D1FA-45FC-8B4C-3CF563E4C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5" t="19820" r="22441" b="10503"/>
          <a:stretch/>
        </p:blipFill>
        <p:spPr>
          <a:xfrm>
            <a:off x="1990773" y="1358765"/>
            <a:ext cx="7074569" cy="477844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9E00772-6407-43C2-80F3-DE007E295458}"/>
              </a:ext>
            </a:extLst>
          </p:cNvPr>
          <p:cNvSpPr txBox="1"/>
          <p:nvPr/>
        </p:nvSpPr>
        <p:spPr>
          <a:xfrm>
            <a:off x="8132913" y="6528528"/>
            <a:ext cx="31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Rosa </a:t>
            </a:r>
            <a:r>
              <a:rPr lang="cs-CZ" sz="1200" dirty="0" err="1"/>
              <a:t>Cuevas</a:t>
            </a:r>
            <a:r>
              <a:rPr lang="cs-CZ" sz="1200" dirty="0"/>
              <a:t> FAO </a:t>
            </a:r>
            <a:r>
              <a:rPr lang="cs-CZ" sz="1200" dirty="0" err="1"/>
              <a:t>World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Day</a:t>
            </a:r>
            <a:r>
              <a:rPr lang="cs-CZ" sz="1200" dirty="0"/>
              <a:t>, 4/12/2020</a:t>
            </a:r>
          </a:p>
        </p:txBody>
      </p:sp>
    </p:spTree>
    <p:extLst>
      <p:ext uri="{BB962C8B-B14F-4D97-AF65-F5344CB8AC3E}">
        <p14:creationId xmlns:p14="http://schemas.microsoft.com/office/powerpoint/2010/main" val="219563003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Studium účinků stresorů na půdní biotu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20713" y="1066799"/>
          <a:ext cx="11847968" cy="577980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87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3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 dirty="0"/>
                        <a:t>Úroveň</a:t>
                      </a:r>
                      <a:endParaRPr lang="cs-CZ" sz="105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 dirty="0"/>
                        <a:t>Příklady typů účinků a hodnocených parametrů (</a:t>
                      </a:r>
                      <a:r>
                        <a:rPr lang="cs-CZ" sz="1050" dirty="0" err="1"/>
                        <a:t>endpointů</a:t>
                      </a:r>
                      <a:r>
                        <a:rPr lang="cs-CZ" sz="1050" dirty="0"/>
                        <a:t>) </a:t>
                      </a:r>
                      <a:endParaRPr lang="cs-CZ" sz="105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51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/>
                        <a:t>biochemická/molekulární</a:t>
                      </a:r>
                      <a:endParaRPr lang="cs-CZ" sz="105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interakce s enzymy (dehydrogenáza, β-glukosidáza, </a:t>
                      </a:r>
                      <a:r>
                        <a:rPr lang="cs-CZ" sz="1050" dirty="0" err="1"/>
                        <a:t>nitrogenáza</a:t>
                      </a:r>
                      <a:r>
                        <a:rPr lang="cs-CZ" sz="1050" dirty="0"/>
                        <a:t>, </a:t>
                      </a:r>
                      <a:r>
                        <a:rPr lang="cs-CZ" sz="1050" dirty="0" err="1"/>
                        <a:t>acetylcholinesteráza</a:t>
                      </a:r>
                      <a:r>
                        <a:rPr lang="cs-CZ" sz="1050" dirty="0"/>
                        <a:t>, </a:t>
                      </a:r>
                      <a:r>
                        <a:rPr lang="cs-CZ" sz="1050" dirty="0" err="1"/>
                        <a:t>glutathion</a:t>
                      </a:r>
                      <a:r>
                        <a:rPr lang="cs-CZ" sz="1050" dirty="0"/>
                        <a:t>-S-transferáza, peroxidáza...)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oxidativní stres (</a:t>
                      </a:r>
                      <a:r>
                        <a:rPr lang="cs-CZ" sz="1050" dirty="0" err="1"/>
                        <a:t>glutathion</a:t>
                      </a:r>
                      <a:r>
                        <a:rPr lang="cs-CZ" sz="1050" dirty="0"/>
                        <a:t>, </a:t>
                      </a:r>
                      <a:r>
                        <a:rPr lang="cs-CZ" sz="1050" dirty="0" err="1"/>
                        <a:t>lipidní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peroxidace</a:t>
                      </a:r>
                      <a:r>
                        <a:rPr lang="cs-CZ" sz="1050" dirty="0"/>
                        <a:t>...)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biochemické </a:t>
                      </a:r>
                      <a:r>
                        <a:rPr lang="cs-CZ" sz="1050" dirty="0" err="1"/>
                        <a:t>markery</a:t>
                      </a:r>
                      <a:r>
                        <a:rPr lang="cs-CZ" sz="1050" dirty="0"/>
                        <a:t> (</a:t>
                      </a:r>
                      <a:r>
                        <a:rPr lang="cs-CZ" sz="1050" dirty="0" err="1"/>
                        <a:t>heat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shock</a:t>
                      </a:r>
                      <a:r>
                        <a:rPr lang="cs-CZ" sz="1050" dirty="0"/>
                        <a:t> proteiny, cytochrom P450, </a:t>
                      </a:r>
                      <a:r>
                        <a:rPr lang="cs-CZ" sz="1050" dirty="0" err="1"/>
                        <a:t>etoxyresorufin</a:t>
                      </a:r>
                      <a:r>
                        <a:rPr lang="cs-CZ" sz="1050" dirty="0"/>
                        <a:t>-O-</a:t>
                      </a:r>
                      <a:r>
                        <a:rPr lang="cs-CZ" sz="1050" dirty="0" err="1"/>
                        <a:t>deetyláza</a:t>
                      </a:r>
                      <a:r>
                        <a:rPr lang="cs-CZ" sz="1050" dirty="0"/>
                        <a:t> - </a:t>
                      </a:r>
                      <a:r>
                        <a:rPr lang="cs-CZ" sz="1050" dirty="0" err="1"/>
                        <a:t>EROD</a:t>
                      </a:r>
                      <a:r>
                        <a:rPr lang="cs-CZ" sz="1050" dirty="0"/>
                        <a:t>, </a:t>
                      </a:r>
                      <a:r>
                        <a:rPr lang="cs-CZ" sz="1050" dirty="0" err="1"/>
                        <a:t>metalothioneiny</a:t>
                      </a:r>
                      <a:r>
                        <a:rPr lang="cs-CZ" sz="1050" dirty="0"/>
                        <a:t>...)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 err="1"/>
                        <a:t>genotoxicita</a:t>
                      </a:r>
                      <a:r>
                        <a:rPr lang="cs-CZ" sz="1050" dirty="0"/>
                        <a:t> (testy </a:t>
                      </a:r>
                      <a:r>
                        <a:rPr lang="cs-CZ" sz="1050" dirty="0" err="1"/>
                        <a:t>genotoxicity</a:t>
                      </a:r>
                      <a:r>
                        <a:rPr lang="cs-CZ" sz="1050" dirty="0"/>
                        <a:t> s mikroorganismy, žížalami, hlísticemi)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narušení membrán (integrita a fluidita membrán nepolární narkózou, narušení iontových pump či transportních systémů…)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interakce s receptory (</a:t>
                      </a:r>
                      <a:r>
                        <a:rPr lang="cs-CZ" sz="1050" dirty="0" err="1"/>
                        <a:t>AhR</a:t>
                      </a:r>
                      <a:r>
                        <a:rPr lang="cs-CZ" sz="1050" dirty="0"/>
                        <a:t> receptor u žížal…)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75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/>
                        <a:t>buněčná </a:t>
                      </a:r>
                      <a:endParaRPr lang="cs-CZ" sz="105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vitalita a funkce buněk (studium </a:t>
                      </a:r>
                      <a:r>
                        <a:rPr lang="cs-CZ" sz="1050" dirty="0" err="1"/>
                        <a:t>hemocytů</a:t>
                      </a:r>
                      <a:r>
                        <a:rPr lang="cs-CZ" sz="1050" dirty="0"/>
                        <a:t>, </a:t>
                      </a:r>
                      <a:r>
                        <a:rPr lang="cs-CZ" sz="1050" dirty="0" err="1"/>
                        <a:t>coelomocytů</a:t>
                      </a:r>
                      <a:r>
                        <a:rPr lang="cs-CZ" sz="1050" dirty="0"/>
                        <a:t>, počítání buněk, dělení a růst mikroorganismů, hodnocení spermií žížal…)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buněčné dělení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narušení </a:t>
                      </a:r>
                      <a:r>
                        <a:rPr lang="cs-CZ" sz="1050" dirty="0" err="1"/>
                        <a:t>proteosyntézy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12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/>
                        <a:t>individuální</a:t>
                      </a:r>
                      <a:endParaRPr lang="cs-CZ" sz="105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přežívání (testy mortality s žížalami, chvostoskoky, hlísticemi, roupicemi, testy klíčivosti...)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nekrózy, léze, onemocnění (pozorování organismů na konci testů…)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přijímání potravy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fyziologie (hodnocení </a:t>
                      </a:r>
                      <a:r>
                        <a:rPr lang="cs-CZ" sz="1050" dirty="0" err="1"/>
                        <a:t>neurotoxicity</a:t>
                      </a:r>
                      <a:r>
                        <a:rPr lang="cs-CZ" sz="1050" dirty="0"/>
                        <a:t> u žížal…)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energetický metabolismus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chování (únikové testy…)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aktivita (měření fotosyntézy u rostlin…)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růst (testy inhibice růstu vyšších rostlin…)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 err="1"/>
                        <a:t>bioakumulace</a:t>
                      </a:r>
                      <a:r>
                        <a:rPr lang="cs-CZ" sz="1050" dirty="0"/>
                        <a:t> (bioakumulační testy s žížalami, </a:t>
                      </a:r>
                      <a:r>
                        <a:rPr lang="cs-CZ" sz="1050" dirty="0" err="1"/>
                        <a:t>isopody</a:t>
                      </a:r>
                      <a:r>
                        <a:rPr lang="cs-CZ" sz="1050" dirty="0"/>
                        <a:t>…)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6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/>
                        <a:t>populace</a:t>
                      </a:r>
                      <a:endParaRPr lang="cs-CZ" sz="105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populační dynamika – mortalita, natalita, reprodukce (reprodukční testy toxicity s půdními bezobratlými – žížalami, chvostoskoky, roupicemi…)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fitness populace (</a:t>
                      </a:r>
                      <a:r>
                        <a:rPr lang="cs-CZ" sz="1050" dirty="0" err="1"/>
                        <a:t>vícedruhové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kompetiční</a:t>
                      </a:r>
                      <a:r>
                        <a:rPr lang="cs-CZ" sz="1050" dirty="0"/>
                        <a:t> testy…)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růst populace (růst specifických skupin mikroorganismů, více-generační testy…)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prostorový výskyt populace v terénu, </a:t>
                      </a:r>
                      <a:r>
                        <a:rPr lang="cs-CZ" sz="1050" dirty="0" err="1"/>
                        <a:t>bioindikace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751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/>
                        <a:t>společenstva </a:t>
                      </a:r>
                      <a:endParaRPr lang="cs-CZ" sz="105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biodiverzita a struktura společenstva (funkční </a:t>
                      </a:r>
                      <a:r>
                        <a:rPr lang="cs-CZ" sz="1050" dirty="0" err="1"/>
                        <a:t>diverzita</a:t>
                      </a:r>
                      <a:r>
                        <a:rPr lang="cs-CZ" sz="1050" dirty="0"/>
                        <a:t> mikroorganismů měřená metodou Biolog, maturity index hlístic, </a:t>
                      </a:r>
                      <a:r>
                        <a:rPr lang="cs-CZ" sz="1050" dirty="0" err="1"/>
                        <a:t>diverzita</a:t>
                      </a:r>
                      <a:r>
                        <a:rPr lang="cs-CZ" sz="1050" dirty="0"/>
                        <a:t> půdních </a:t>
                      </a:r>
                      <a:r>
                        <a:rPr lang="cs-CZ" sz="1050" dirty="0" err="1"/>
                        <a:t>mikročlenovců</a:t>
                      </a:r>
                      <a:r>
                        <a:rPr lang="cs-CZ" sz="1050" dirty="0"/>
                        <a:t>, změny složení vegetace – fytocenologie…)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vztahy (hodnocení mykorhizy, testy s dravými roztoči, testy </a:t>
                      </a:r>
                      <a:r>
                        <a:rPr lang="cs-CZ" sz="1050" dirty="0" err="1"/>
                        <a:t>kompetice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nematod</a:t>
                      </a:r>
                      <a:r>
                        <a:rPr lang="cs-CZ" sz="1050" dirty="0"/>
                        <a:t>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fungování (testy s půdními mikrokosmy, polní testy, bioindikační metody…)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stabilita společenstva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selekce rezistentních druhů, vznik tolerance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využití indikátorových druhů – citlivé druhy na daný typ stresu 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751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/>
                        <a:t>ekosystému</a:t>
                      </a:r>
                      <a:endParaRPr lang="cs-CZ" sz="105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cykly C, N, P, S (měření respirace půdy, nitrifikace, denitrifikace…)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dekompozice (měření rozkladu organických reziduí…)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energetické toky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bilance (uhlík vázaný v biomase půdy a v organické hmotě v půdě…)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vývoj (hodnocení sukcese…)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hodnocení ekosystémových služeb („</a:t>
                      </a:r>
                      <a:r>
                        <a:rPr lang="cs-CZ" sz="1050" dirty="0" err="1"/>
                        <a:t>ecosystem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services</a:t>
                      </a:r>
                      <a:r>
                        <a:rPr lang="cs-CZ" sz="1050" dirty="0"/>
                        <a:t>“) a funkcí (produktivita, výnos, schopnost biodegradace polutantů…)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26222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97014-6CEA-425C-8E7E-5239346FC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Řada různých metod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57A35F-6FD3-4E93-8EF5-B956B9DA7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24C91A-28EC-4EA6-9A4E-BE64BC347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53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7E5138-9B1C-450D-8010-56079C58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46" y="960416"/>
            <a:ext cx="10737908" cy="55681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4C1A0B1-50A5-4EDE-9DE5-FD9938EABD5F}"/>
              </a:ext>
            </a:extLst>
          </p:cNvPr>
          <p:cNvSpPr txBox="1"/>
          <p:nvPr/>
        </p:nvSpPr>
        <p:spPr>
          <a:xfrm>
            <a:off x="4110605" y="6443678"/>
            <a:ext cx="5813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200" b="0" i="0" u="none" strike="noStrike" baseline="0" dirty="0">
                <a:latin typeface="Calibri" panose="020F0502020204030204" pitchFamily="34" charset="0"/>
              </a:rPr>
              <a:t>EC (2010):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Soil biodiversity: functions, threats and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tools for policy makers.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cs-CZ" sz="1200" b="0" i="0" u="none" strike="noStrike" baseline="0" dirty="0">
                <a:latin typeface="Calibri" panose="020F0502020204030204" pitchFamily="34" charset="0"/>
                <a:hlinkClick r:id="rId3"/>
              </a:rPr>
              <a:t>https://core.ac.uk/display/29245351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01690641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47A0FFA8-1803-45C8-B890-98D71002F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405471" y="3522400"/>
            <a:ext cx="4202854" cy="288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F897014-6CEA-425C-8E7E-5239346FC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Řada různých metod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24C91A-28EC-4EA6-9A4E-BE64BC347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54</a:t>
            </a:fld>
            <a:endParaRPr lang="cs-CZ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22A9938-34D3-4F55-931E-6DC5EB597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4" y="1066799"/>
            <a:ext cx="5247097" cy="436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2AB1DA3-16CA-482A-86BA-998A73C3B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32" y="0"/>
            <a:ext cx="3863893" cy="3448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85">
            <a:extLst>
              <a:ext uri="{FF2B5EF4-FFF2-40B4-BE49-F238E27FC236}">
                <a16:creationId xmlns:a16="http://schemas.microsoft.com/office/drawing/2014/main" id="{4F8992F6-373D-44ED-A1A4-0DC33AE7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9253" t="16971" r="11070" b="53157"/>
          <a:stretch>
            <a:fillRect/>
          </a:stretch>
        </p:blipFill>
        <p:spPr bwMode="auto">
          <a:xfrm>
            <a:off x="2914886" y="4339299"/>
            <a:ext cx="4032250" cy="206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731B08ED-8997-4A12-A328-FABEFDC8E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1271" y="2054920"/>
            <a:ext cx="2771775" cy="221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87641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2DBBF-1EFE-42B8-BAF1-CB610C39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degradace půd na půdní biotu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7540F7-BD15-4FEE-8C81-FD6383E112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55</a:t>
            </a:fld>
            <a:endParaRPr lang="cs-CZ" alt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0E82BEC-F327-4119-8BD8-BE719145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19" y="1066798"/>
            <a:ext cx="6919694" cy="518695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99B2EA5-B08B-4509-9C60-B9F4ACF7CB3E}"/>
              </a:ext>
            </a:extLst>
          </p:cNvPr>
          <p:cNvSpPr txBox="1"/>
          <p:nvPr/>
        </p:nvSpPr>
        <p:spPr>
          <a:xfrm>
            <a:off x="7966872" y="5391981"/>
            <a:ext cx="278563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u="none" strike="noStrike" baseline="0" dirty="0">
                <a:latin typeface="+mn-lt"/>
              </a:rPr>
              <a:t>FAO, ITPS, GSBI, SCBD and EC. 2020. State of knowledge of soil biodiversity -</a:t>
            </a:r>
            <a:r>
              <a:rPr lang="cs-CZ" sz="1000" b="0" u="none" strike="noStrike" baseline="0" dirty="0">
                <a:latin typeface="+mn-lt"/>
              </a:rPr>
              <a:t> </a:t>
            </a:r>
            <a:r>
              <a:rPr lang="en-US" sz="1000" b="0" u="none" strike="noStrike" baseline="0" dirty="0">
                <a:latin typeface="+mn-lt"/>
              </a:rPr>
              <a:t>Status, challenges and potentialities, Report 2020. Rome, FAO.</a:t>
            </a:r>
            <a:r>
              <a:rPr lang="cs-CZ" sz="1000" b="0" u="none" strike="noStrike" baseline="0" dirty="0">
                <a:latin typeface="+mn-lt"/>
              </a:rPr>
              <a:t> </a:t>
            </a:r>
            <a:r>
              <a:rPr lang="cs-CZ" sz="1000" b="0" u="none" strike="noStrike" baseline="0" dirty="0">
                <a:latin typeface="+mn-lt"/>
                <a:hlinkClick r:id="rId3"/>
              </a:rPr>
              <a:t>https://doi.org/10.4060/cb1928en</a:t>
            </a:r>
            <a:r>
              <a:rPr lang="cs-CZ" sz="1000" b="0" u="none" strike="noStrike" baseline="0" dirty="0">
                <a:latin typeface="+mn-lt"/>
              </a:rPr>
              <a:t> </a:t>
            </a:r>
          </a:p>
          <a:p>
            <a:pPr algn="l"/>
            <a:endParaRPr lang="cs-CZ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074120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10563-90EA-430A-8610-9DBD1556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degradace půd na půdní biotu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48904-5ECF-4F8E-920E-7854CF204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B0F14B-7065-481D-BDA6-47D5457613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56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EC4AF1-18D7-474F-96ED-6F5FE417E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81" y="1057548"/>
            <a:ext cx="6168829" cy="572599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16A0DFE-1F87-456C-8482-2EB33BF46B92}"/>
              </a:ext>
            </a:extLst>
          </p:cNvPr>
          <p:cNvSpPr txBox="1"/>
          <p:nvPr/>
        </p:nvSpPr>
        <p:spPr>
          <a:xfrm>
            <a:off x="8323976" y="6064216"/>
            <a:ext cx="2908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200" b="0" i="0" u="none" strike="noStrike" baseline="0" dirty="0">
                <a:latin typeface="Calibri" panose="020F0502020204030204" pitchFamily="34" charset="0"/>
              </a:rPr>
              <a:t>EC (2010):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Soil biodiversity: functions, threats and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tools for policy makers.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cs-CZ" sz="1200" b="0" i="0" u="none" strike="noStrike" baseline="0" dirty="0">
                <a:latin typeface="Calibri" panose="020F0502020204030204" pitchFamily="34" charset="0"/>
                <a:hlinkClick r:id="rId3"/>
              </a:rPr>
              <a:t>https://core.ac.uk/display/29245351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51014244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D6E4A-25D8-43C0-A860-0936BDB42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degradace půd na půdní biotu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DE6338-FD30-407B-9513-76C16855F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F1B610-3ABD-41A2-9DCF-5CA9D75F7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57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96220A-EE03-41B7-A90F-DF47E252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764" y="0"/>
            <a:ext cx="4848118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8DD1052-5F80-4713-8659-FC4A1A3F6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882" y="0"/>
            <a:ext cx="4848118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0402E61-F0E6-4A95-9755-B692D15E0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82" y="2667699"/>
            <a:ext cx="3297027" cy="399507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8AA2E5D-291A-4533-8BE8-8CA63748F545}"/>
              </a:ext>
            </a:extLst>
          </p:cNvPr>
          <p:cNvSpPr txBox="1"/>
          <p:nvPr/>
        </p:nvSpPr>
        <p:spPr>
          <a:xfrm rot="16200000">
            <a:off x="-1864083" y="3923720"/>
            <a:ext cx="4317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+mn-lt"/>
              </a:rPr>
              <a:t>JRC (2010): </a:t>
            </a:r>
            <a:r>
              <a:rPr lang="en-US" sz="1200" dirty="0">
                <a:latin typeface="+mn-lt"/>
              </a:rPr>
              <a:t>European Atlas of Soil Biodiversity</a:t>
            </a:r>
            <a:r>
              <a:rPr lang="cs-CZ" sz="1200" dirty="0">
                <a:latin typeface="+mn-lt"/>
              </a:rPr>
              <a:t>. </a:t>
            </a:r>
            <a:r>
              <a:rPr lang="cs-CZ" sz="1200" dirty="0">
                <a:latin typeface="+mn-lt"/>
                <a:hlinkClick r:id="rId5"/>
              </a:rPr>
              <a:t>https://esdac.jrc.ec.europa.eu/content/atlas-soil-biodiversity</a:t>
            </a:r>
            <a:r>
              <a:rPr lang="cs-CZ" sz="12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489559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A21611-1610-4BEC-8489-AB51D57B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degradace půd na půdní biotu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7CB567-E516-4ADA-BFAC-52E38EFDF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C0C8BF-74DA-4E04-B20C-5342CDC75D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58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BA7F09-D399-402C-BA69-FF934F1CE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40" b="29174"/>
          <a:stretch/>
        </p:blipFill>
        <p:spPr>
          <a:xfrm>
            <a:off x="423604" y="2014758"/>
            <a:ext cx="5884198" cy="48432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AA334F5-4CD3-4B99-9A2E-E65A1E7BF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40" b="29174"/>
          <a:stretch/>
        </p:blipFill>
        <p:spPr>
          <a:xfrm>
            <a:off x="6307802" y="2014758"/>
            <a:ext cx="5884198" cy="484324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C494A95-83F4-4303-90C5-D15D29325C61}"/>
              </a:ext>
            </a:extLst>
          </p:cNvPr>
          <p:cNvSpPr txBox="1"/>
          <p:nvPr/>
        </p:nvSpPr>
        <p:spPr>
          <a:xfrm>
            <a:off x="8618902" y="6153647"/>
            <a:ext cx="3756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+mn-lt"/>
              </a:rPr>
              <a:t>JRC (2016): </a:t>
            </a:r>
            <a:r>
              <a:rPr lang="cs-CZ" sz="1200" dirty="0" err="1">
                <a:latin typeface="+mn-lt"/>
              </a:rPr>
              <a:t>Global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Soil</a:t>
            </a:r>
            <a:r>
              <a:rPr lang="cs-CZ" sz="1200" dirty="0">
                <a:latin typeface="+mn-lt"/>
              </a:rPr>
              <a:t> Biodiversity Atlas. </a:t>
            </a:r>
            <a:r>
              <a:rPr lang="cs-CZ" sz="1200" dirty="0">
                <a:latin typeface="+mn-lt"/>
                <a:hlinkClick r:id="rId4"/>
              </a:rPr>
              <a:t>https://esdac.jrc.ec.europa.eu/content/global-soil-biodiversity-atlas</a:t>
            </a:r>
            <a:endParaRPr lang="cs-CZ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238972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sz="quarter"/>
          </p:nvPr>
        </p:nvSpPr>
        <p:spPr>
          <a:xfrm>
            <a:off x="304800" y="1447799"/>
            <a:ext cx="11684000" cy="3191933"/>
          </a:xfrm>
        </p:spPr>
        <p:txBody>
          <a:bodyPr/>
          <a:lstStyle/>
          <a:p>
            <a:r>
              <a:rPr lang="cs-CZ" sz="5400" dirty="0"/>
              <a:t>Malé shrnutí ekologie, biologie půdních bezobratlých</a:t>
            </a:r>
          </a:p>
        </p:txBody>
      </p:sp>
    </p:spTree>
    <p:extLst>
      <p:ext uri="{BB962C8B-B14F-4D97-AF65-F5344CB8AC3E}">
        <p14:creationId xmlns:p14="http://schemas.microsoft.com/office/powerpoint/2010/main" val="169557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1F492-4FD1-43D0-A401-C64E36D0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Tundra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D6048-4819-42BE-B10C-85F73012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5573567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Ekotoxikologický kontext:</a:t>
            </a:r>
          </a:p>
          <a:p>
            <a:r>
              <a:rPr lang="cs-CZ" dirty="0"/>
              <a:t>nízké teploty – studená past pro volatilní organické látky</a:t>
            </a:r>
          </a:p>
          <a:p>
            <a:r>
              <a:rPr lang="cs-CZ" dirty="0"/>
              <a:t>kumulace radionuklidů v lišejnících – vstup do potravního řetězce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3E2C4D-38A5-4CBD-80CC-82C94F3DC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</a:t>
            </a:fld>
            <a:endParaRPr lang="cs-CZ" altLang="cs-CZ" noProof="0" dirty="0"/>
          </a:p>
        </p:txBody>
      </p:sp>
      <p:pic>
        <p:nvPicPr>
          <p:cNvPr id="5" name="Picture 4" descr="alpinské bezlesí">
            <a:extLst>
              <a:ext uri="{FF2B5EF4-FFF2-40B4-BE49-F238E27FC236}">
                <a16:creationId xmlns:a16="http://schemas.microsoft.com/office/drawing/2014/main" id="{8B177454-4960-4BEE-8B5F-82C359BDC1E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39" y="4224527"/>
            <a:ext cx="3960285" cy="2514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Obsah obrázku exteriér, tráva, obloha, pole&#10;&#10;Popis byl vytvořen automaticky">
            <a:extLst>
              <a:ext uri="{FF2B5EF4-FFF2-40B4-BE49-F238E27FC236}">
                <a16:creationId xmlns:a16="http://schemas.microsoft.com/office/drawing/2014/main" id="{DEF7187E-AB36-40E9-83B1-BD5AA3A9B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37" y="237744"/>
            <a:ext cx="5733288" cy="3822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 descr="Obsah obrázku exteriér, příroda, hora, stráň&#10;&#10;Popis byl vytvořen automaticky">
            <a:extLst>
              <a:ext uri="{FF2B5EF4-FFF2-40B4-BE49-F238E27FC236}">
                <a16:creationId xmlns:a16="http://schemas.microsoft.com/office/drawing/2014/main" id="{EDD0F0EB-54D4-4A76-8A0B-BD34CDE8C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52" y="4224527"/>
            <a:ext cx="3801573" cy="250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031615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/>
              <a:t>Žížaly</a:t>
            </a:r>
          </a:p>
        </p:txBody>
      </p:sp>
    </p:spTree>
    <p:extLst>
      <p:ext uri="{BB962C8B-B14F-4D97-AF65-F5344CB8AC3E}">
        <p14:creationId xmlns:p14="http://schemas.microsoft.com/office/powerpoint/2010/main" val="1843019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žížaly jako ekotoxikologický </a:t>
            </a:r>
            <a:r>
              <a:rPr lang="cs-CZ" dirty="0" err="1"/>
              <a:t>endpoint</a:t>
            </a:r>
            <a:r>
              <a:rPr lang="cs-CZ" dirty="0"/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200" y="838202"/>
            <a:ext cx="11785599" cy="5904667"/>
          </a:xfrm>
        </p:spPr>
        <p:txBody>
          <a:bodyPr/>
          <a:lstStyle/>
          <a:p>
            <a:pPr marL="266700" lvl="1" indent="-200025" algn="just"/>
            <a:r>
              <a:rPr lang="cs-CZ" dirty="0"/>
              <a:t>celý jejich vývojový cyklus probíhá v půdě (</a:t>
            </a:r>
            <a:r>
              <a:rPr lang="cs-CZ" b="1" dirty="0"/>
              <a:t>typický </a:t>
            </a:r>
            <a:r>
              <a:rPr lang="cs-CZ" b="1" dirty="0" err="1"/>
              <a:t>geobiont</a:t>
            </a:r>
            <a:r>
              <a:rPr lang="cs-CZ" dirty="0"/>
              <a:t>)</a:t>
            </a:r>
          </a:p>
          <a:p>
            <a:pPr marL="266700" lvl="1" indent="-200025" algn="just"/>
            <a:r>
              <a:rPr lang="cs-CZ" dirty="0"/>
              <a:t>konzumují velká množství půdy (</a:t>
            </a:r>
            <a:r>
              <a:rPr lang="cs-CZ" b="1" dirty="0"/>
              <a:t>vysoká </a:t>
            </a:r>
            <a:r>
              <a:rPr lang="cs-CZ" b="1" u="sng" dirty="0"/>
              <a:t>expozice potravou</a:t>
            </a:r>
            <a:r>
              <a:rPr lang="cs-CZ" b="1" dirty="0"/>
              <a:t> a akumulace kontaminantů)</a:t>
            </a:r>
          </a:p>
          <a:p>
            <a:pPr marL="266700" lvl="1" indent="-200025" algn="just"/>
            <a:r>
              <a:rPr lang="cs-CZ" dirty="0"/>
              <a:t>mají velmi úzký fyzikální kontakt s půdou (</a:t>
            </a:r>
            <a:r>
              <a:rPr lang="cs-CZ" b="1" u="sng" dirty="0"/>
              <a:t>expozice pokožkou</a:t>
            </a:r>
            <a:r>
              <a:rPr lang="cs-CZ" dirty="0"/>
              <a:t>)</a:t>
            </a:r>
          </a:p>
          <a:p>
            <a:pPr marL="266700" lvl="1" indent="-200025" algn="just"/>
            <a:r>
              <a:rPr lang="cs-CZ" dirty="0"/>
              <a:t>mají výrazné </a:t>
            </a:r>
            <a:r>
              <a:rPr lang="cs-CZ" b="1" dirty="0"/>
              <a:t>bioakumulační a biokoncentrační charaktery</a:t>
            </a:r>
            <a:r>
              <a:rPr lang="cs-CZ" dirty="0"/>
              <a:t> (jejich analýzou posuzujeme vliv delšího časového období) = patří mezi tzv. </a:t>
            </a:r>
            <a:r>
              <a:rPr lang="cs-CZ" b="1" dirty="0" err="1"/>
              <a:t>makrokoncentrátory</a:t>
            </a:r>
            <a:endParaRPr lang="cs-CZ" b="1" dirty="0"/>
          </a:p>
          <a:p>
            <a:pPr marL="266700" lvl="1" indent="-200025" algn="just"/>
            <a:r>
              <a:rPr lang="cs-CZ" dirty="0"/>
              <a:t>vysoký a významný podíl na </a:t>
            </a:r>
            <a:r>
              <a:rPr lang="cs-CZ" b="1" dirty="0"/>
              <a:t>tvorbě půdy, dekompozičních procesech, půdní úrodnosti</a:t>
            </a:r>
          </a:p>
          <a:p>
            <a:pPr marL="266700" lvl="1" indent="-200025" algn="just"/>
            <a:r>
              <a:rPr lang="cs-CZ" dirty="0"/>
              <a:t>klíčové postavení v </a:t>
            </a:r>
            <a:r>
              <a:rPr lang="cs-CZ" b="1" dirty="0"/>
              <a:t>přenosu polutantů v potravních řetězcích</a:t>
            </a:r>
          </a:p>
          <a:p>
            <a:pPr marL="266700" lvl="1" indent="-200025" algn="just"/>
            <a:r>
              <a:rPr lang="cs-CZ" dirty="0"/>
              <a:t>výskyt téměř </a:t>
            </a:r>
            <a:r>
              <a:rPr lang="cs-CZ" b="1" dirty="0"/>
              <a:t>ve všech půdách</a:t>
            </a:r>
            <a:r>
              <a:rPr lang="cs-CZ" dirty="0"/>
              <a:t> ve vysokých počtech i váhách</a:t>
            </a:r>
          </a:p>
          <a:p>
            <a:pPr marL="266700" lvl="1" indent="-200025" algn="just"/>
            <a:r>
              <a:rPr lang="cs-CZ" dirty="0"/>
              <a:t>osvědčené, zavedené v laboratorních testech (</a:t>
            </a:r>
            <a:r>
              <a:rPr lang="cs-CZ" b="1" dirty="0"/>
              <a:t>nenáročný chov</a:t>
            </a:r>
            <a:r>
              <a:rPr lang="cs-CZ" dirty="0"/>
              <a:t>)</a:t>
            </a:r>
          </a:p>
          <a:p>
            <a:pPr marL="266700" lvl="1" indent="-200025" algn="just"/>
            <a:r>
              <a:rPr lang="cs-CZ" dirty="0"/>
              <a:t>snadno se identifikují v reálných vzorcích (díky </a:t>
            </a:r>
            <a:r>
              <a:rPr lang="cs-CZ" b="1" dirty="0"/>
              <a:t>velikosti</a:t>
            </a:r>
            <a:r>
              <a:rPr lang="cs-CZ" dirty="0"/>
              <a:t>)</a:t>
            </a:r>
          </a:p>
          <a:p>
            <a:r>
              <a:rPr lang="cs-CZ" sz="2000" dirty="0"/>
              <a:t>vysoce a dlouho standardizované postupy</a:t>
            </a:r>
          </a:p>
          <a:p>
            <a:r>
              <a:rPr lang="cs-CZ" sz="2000" dirty="0"/>
              <a:t>propracované začlenění do systému hodnocení ekologických rizik</a:t>
            </a:r>
          </a:p>
        </p:txBody>
      </p:sp>
    </p:spTree>
    <p:extLst>
      <p:ext uri="{BB962C8B-B14F-4D97-AF65-F5344CB8AC3E}">
        <p14:creationId xmlns:p14="http://schemas.microsoft.com/office/powerpoint/2010/main" val="38047987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žížaly jako ekotoxikologický </a:t>
            </a:r>
            <a:r>
              <a:rPr lang="cs-CZ" dirty="0" err="1"/>
              <a:t>endpoint</a:t>
            </a:r>
            <a:r>
              <a:rPr lang="cs-CZ" dirty="0"/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200" y="838200"/>
            <a:ext cx="11785599" cy="2936200"/>
          </a:xfrm>
        </p:spPr>
        <p:txBody>
          <a:bodyPr/>
          <a:lstStyle/>
          <a:p>
            <a:r>
              <a:rPr lang="cs-CZ" sz="2000" dirty="0"/>
              <a:t>vysoce a dlouho standardizované postupy</a:t>
            </a:r>
          </a:p>
          <a:p>
            <a:r>
              <a:rPr lang="cs-CZ" sz="2000" dirty="0"/>
              <a:t>propracované začlenění do systému hodnocení ekologických rizik</a:t>
            </a:r>
          </a:p>
          <a:p>
            <a:r>
              <a:rPr lang="cs-CZ" sz="2000" dirty="0"/>
              <a:t>řada terénních studií a pokusy vytvoření standardního polního testu (Dánsko) - byl vytvořen ekotoxikologický systém pro predikci nechtěných účinků (</a:t>
            </a:r>
            <a:r>
              <a:rPr lang="cs-CZ" sz="2000" dirty="0" err="1"/>
              <a:t>side-effects</a:t>
            </a:r>
            <a:r>
              <a:rPr lang="cs-CZ" sz="2000" dirty="0"/>
              <a:t>) pesticidů a chemikálií v reálném ekosystému</a:t>
            </a:r>
          </a:p>
          <a:p>
            <a:r>
              <a:rPr lang="cs-CZ" sz="2000" dirty="0"/>
              <a:t>predikce na základě standardních laboratorních testů se validuje polním testováním, </a:t>
            </a:r>
            <a:r>
              <a:rPr lang="cs-CZ" sz="2000" b="1" dirty="0">
                <a:solidFill>
                  <a:srgbClr val="FFFF00"/>
                </a:solidFill>
              </a:rPr>
              <a:t>tzv. </a:t>
            </a:r>
            <a:r>
              <a:rPr lang="cs-CZ" sz="2000" b="1" dirty="0" err="1">
                <a:solidFill>
                  <a:srgbClr val="FFFF00"/>
                </a:solidFill>
              </a:rPr>
              <a:t>tiered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b="1" dirty="0" err="1">
                <a:solidFill>
                  <a:srgbClr val="FFFF00"/>
                </a:solidFill>
              </a:rPr>
              <a:t>approach</a:t>
            </a:r>
            <a:endParaRPr lang="cs-CZ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093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/>
              <a:t>Žížaly – biologie, ekologie</a:t>
            </a:r>
          </a:p>
        </p:txBody>
      </p:sp>
      <p:sp>
        <p:nvSpPr>
          <p:cNvPr id="1789955" name="Rectangle 3"/>
          <p:cNvSpPr>
            <a:spLocks noGrp="1" noChangeArrowheads="1"/>
          </p:cNvSpPr>
          <p:nvPr>
            <p:ph idx="1"/>
          </p:nvPr>
        </p:nvSpPr>
        <p:spPr>
          <a:xfrm>
            <a:off x="203201" y="838201"/>
            <a:ext cx="11785599" cy="4820531"/>
          </a:xfrm>
          <a:solidFill>
            <a:schemeClr val="bg1"/>
          </a:solidFill>
        </p:spPr>
        <p:txBody>
          <a:bodyPr/>
          <a:lstStyle/>
          <a:p>
            <a:pPr algn="just">
              <a:buNone/>
            </a:pPr>
            <a:r>
              <a:rPr lang="cs-CZ" sz="1400" dirty="0"/>
              <a:t>Kmen: kroužkovci (</a:t>
            </a:r>
            <a:r>
              <a:rPr lang="cs-CZ" sz="1400" i="1" dirty="0" err="1"/>
              <a:t>Annelida</a:t>
            </a:r>
            <a:r>
              <a:rPr lang="cs-CZ" sz="1400" dirty="0"/>
              <a:t>)</a:t>
            </a:r>
          </a:p>
          <a:p>
            <a:pPr algn="just">
              <a:buNone/>
            </a:pPr>
            <a:r>
              <a:rPr lang="cs-CZ" sz="1400" dirty="0"/>
              <a:t>Podkmen: </a:t>
            </a:r>
            <a:r>
              <a:rPr lang="cs-CZ" sz="1400" dirty="0" err="1"/>
              <a:t>opaskovci</a:t>
            </a:r>
            <a:r>
              <a:rPr lang="cs-CZ" sz="1400" dirty="0"/>
              <a:t> (</a:t>
            </a:r>
            <a:r>
              <a:rPr lang="cs-CZ" sz="1400" i="1" dirty="0" err="1"/>
              <a:t>Clitellata</a:t>
            </a:r>
            <a:r>
              <a:rPr lang="cs-CZ" sz="1400" dirty="0"/>
              <a:t>)</a:t>
            </a:r>
          </a:p>
          <a:p>
            <a:pPr algn="just">
              <a:buNone/>
            </a:pPr>
            <a:r>
              <a:rPr lang="cs-CZ" sz="1400" dirty="0"/>
              <a:t>Třída: </a:t>
            </a:r>
            <a:r>
              <a:rPr lang="cs-CZ" sz="1400" dirty="0" err="1"/>
              <a:t>máloštětinatci</a:t>
            </a:r>
            <a:r>
              <a:rPr lang="cs-CZ" sz="1400" dirty="0"/>
              <a:t> (</a:t>
            </a:r>
            <a:r>
              <a:rPr lang="cs-CZ" sz="1400" i="1" dirty="0" err="1"/>
              <a:t>Oligochaeta</a:t>
            </a:r>
            <a:r>
              <a:rPr lang="cs-CZ" sz="1400" dirty="0"/>
              <a:t>)</a:t>
            </a:r>
          </a:p>
          <a:p>
            <a:pPr algn="just">
              <a:buNone/>
            </a:pPr>
            <a:r>
              <a:rPr lang="cs-CZ" sz="1400" dirty="0"/>
              <a:t>Řád: </a:t>
            </a:r>
            <a:r>
              <a:rPr lang="cs-CZ" sz="1400" dirty="0" err="1"/>
              <a:t>Haplotaxida</a:t>
            </a:r>
            <a:r>
              <a:rPr lang="cs-CZ" sz="1400" dirty="0"/>
              <a:t> / </a:t>
            </a:r>
            <a:r>
              <a:rPr lang="cs-CZ" sz="1400" i="1" dirty="0" err="1"/>
              <a:t>Opisthopora</a:t>
            </a:r>
            <a:endParaRPr lang="cs-CZ" sz="1400" i="1" dirty="0"/>
          </a:p>
          <a:p>
            <a:pPr algn="just">
              <a:buNone/>
            </a:pPr>
            <a:r>
              <a:rPr lang="cs-CZ" sz="1400" dirty="0"/>
              <a:t>Podřád: žížaly (</a:t>
            </a:r>
            <a:r>
              <a:rPr lang="cs-CZ" sz="1400" i="1" dirty="0" err="1"/>
              <a:t>Lumbricina</a:t>
            </a:r>
            <a:r>
              <a:rPr lang="cs-CZ" sz="1400" dirty="0"/>
              <a:t>) </a:t>
            </a:r>
          </a:p>
          <a:p>
            <a:pPr algn="just"/>
            <a:endParaRPr lang="cs-CZ" sz="1800" dirty="0"/>
          </a:p>
          <a:p>
            <a:pPr algn="just"/>
            <a:r>
              <a:rPr lang="cs-CZ" sz="1800" dirty="0"/>
              <a:t>zkoumány již od 1881</a:t>
            </a:r>
          </a:p>
          <a:p>
            <a:pPr algn="just"/>
            <a:r>
              <a:rPr lang="cs-CZ" sz="1800" dirty="0"/>
              <a:t>pigmentované tělo cca 3 - 30 cm dlouhé, povrch pokryt hlenem</a:t>
            </a:r>
          </a:p>
          <a:p>
            <a:pPr algn="just"/>
            <a:r>
              <a:rPr lang="cs-CZ" sz="1800" dirty="0"/>
              <a:t>pohlavní rozmnožování, </a:t>
            </a:r>
            <a:r>
              <a:rPr lang="cs-CZ" sz="1800" dirty="0" err="1"/>
              <a:t>hermafrodité</a:t>
            </a:r>
            <a:r>
              <a:rPr lang="cs-CZ" sz="1800" dirty="0"/>
              <a:t>, spermie dozrávají dříve než vajíčka</a:t>
            </a:r>
          </a:p>
          <a:p>
            <a:pPr algn="just"/>
            <a:r>
              <a:rPr lang="cs-CZ" sz="1800" dirty="0"/>
              <a:t>opasek (</a:t>
            </a:r>
            <a:r>
              <a:rPr lang="cs-CZ" sz="1800" dirty="0" err="1"/>
              <a:t>clitellum</a:t>
            </a:r>
            <a:r>
              <a:rPr lang="cs-CZ" sz="1800" dirty="0"/>
              <a:t>) – sekret + výměna pohlavních buněk, tvorba kokonu</a:t>
            </a:r>
          </a:p>
          <a:p>
            <a:pPr algn="just"/>
            <a:r>
              <a:rPr lang="cs-CZ" sz="1800" dirty="0"/>
              <a:t>dýchají celým povrchem těla, uzavřená oběhová soustava, žebříčková nervová soustava, vylučování - </a:t>
            </a:r>
            <a:r>
              <a:rPr lang="cs-CZ" sz="1800" dirty="0" err="1"/>
              <a:t>metanefridia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580593286"/>
      </p:ext>
    </p:extLst>
  </p:cSld>
  <p:clrMapOvr>
    <a:masterClrMapping/>
  </p:clrMapOvr>
  <p:transition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/>
              <a:t>Žížaly – biologie, ekologie</a:t>
            </a:r>
          </a:p>
        </p:txBody>
      </p:sp>
      <p:pic>
        <p:nvPicPr>
          <p:cNvPr id="2066434" name="Picture 2" descr="http://www.sas.upenn.edu/~rlenet/EarthwormAnatomy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778534"/>
            <a:ext cx="4991100" cy="557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GIF -- Earthworm Dia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19" y="778534"/>
            <a:ext cx="4380687" cy="292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2855568" y="6610193"/>
            <a:ext cx="40319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http://www.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sas.upenn.edu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/~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rlenet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/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Earthworms.html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071554" name="Picture 2" descr="http://www.visualphotos.com/photo/2x4141834/Earthworm_Lumbricus_terrestris_coloured_scanning_F00129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598" y="778534"/>
            <a:ext cx="2209202" cy="1720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E8c mating LR"/>
          <p:cNvPicPr>
            <a:picLocks noChangeAspect="1" noChangeArrowheads="1"/>
          </p:cNvPicPr>
          <p:nvPr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19" y="3783589"/>
            <a:ext cx="3753646" cy="255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 descr="CE8a-cocoon L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984" y="4850788"/>
            <a:ext cx="2548910" cy="173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 descr="EarthwormMat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984" y="2808103"/>
            <a:ext cx="2548910" cy="186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511667"/>
      </p:ext>
    </p:extLst>
  </p:cSld>
  <p:clrMapOvr>
    <a:masterClrMapping/>
  </p:clrMapOvr>
  <p:transition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/>
              <a:t>Žížaly – biologie, ekologie</a:t>
            </a:r>
          </a:p>
        </p:txBody>
      </p:sp>
      <p:sp>
        <p:nvSpPr>
          <p:cNvPr id="1789955" name="Rectangle 3"/>
          <p:cNvSpPr>
            <a:spLocks noGrp="1" noChangeArrowheads="1"/>
          </p:cNvSpPr>
          <p:nvPr>
            <p:ph idx="1"/>
          </p:nvPr>
        </p:nvSpPr>
        <p:spPr>
          <a:xfrm>
            <a:off x="203200" y="838201"/>
            <a:ext cx="11785599" cy="5265801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lang="cs-CZ" sz="1800" dirty="0"/>
              <a:t>v půdách jsou desítky (lesy) až stovky (travní porosty) žížal (10-200g) a až kilogramy </a:t>
            </a:r>
            <a:r>
              <a:rPr lang="cs-CZ" sz="1800" dirty="0" err="1"/>
              <a:t>žížalinců</a:t>
            </a:r>
            <a:r>
              <a:rPr lang="cs-CZ" sz="1800" dirty="0"/>
              <a:t> na 1 m2</a:t>
            </a:r>
          </a:p>
          <a:p>
            <a:pPr algn="just"/>
            <a:r>
              <a:rPr lang="cs-CZ" sz="1800" dirty="0"/>
              <a:t>za rok přemístí až 80 tun na ha materiálu</a:t>
            </a:r>
          </a:p>
          <a:p>
            <a:pPr algn="just"/>
            <a:r>
              <a:rPr lang="cs-CZ" sz="1800" dirty="0"/>
              <a:t>celosvětově kolem 500 druhů, v ČR kolem 30 druhů</a:t>
            </a:r>
          </a:p>
          <a:p>
            <a:pPr algn="just"/>
            <a:r>
              <a:rPr lang="cs-CZ" sz="1800" dirty="0"/>
              <a:t>prokousávají se půdou, takže stravují kromě zeminy, organických reziduí rostlin i přítomný </a:t>
            </a:r>
            <a:r>
              <a:rPr lang="cs-CZ" sz="1800" dirty="0" err="1"/>
              <a:t>mikroedafon</a:t>
            </a:r>
            <a:r>
              <a:rPr lang="cs-CZ" sz="1800" dirty="0"/>
              <a:t>, houby, plísně, hlístice a mikroorganismy</a:t>
            </a:r>
          </a:p>
          <a:p>
            <a:pPr algn="just"/>
            <a:r>
              <a:rPr lang="cs-CZ" sz="1800" dirty="0"/>
              <a:t>většina žížal dobře stravují listnatý opad, ale hůře jehličí a bukové a dubové listí, pokud nebylo předtím mikrobiálně změkčeno</a:t>
            </a:r>
          </a:p>
          <a:p>
            <a:pPr algn="just"/>
            <a:r>
              <a:rPr lang="cs-CZ" sz="1800" dirty="0"/>
              <a:t>součást potravního řetězce: ptáci, krtci, ježci apod.</a:t>
            </a:r>
          </a:p>
          <a:p>
            <a:r>
              <a:rPr lang="cs-CZ" sz="1800" dirty="0"/>
              <a:t>většina preferuje pH kolem 7, ale jsou i v pH 5,2-5,4 (</a:t>
            </a:r>
            <a:r>
              <a:rPr lang="cs-CZ" sz="1800" i="1" dirty="0"/>
              <a:t>L. </a:t>
            </a:r>
            <a:r>
              <a:rPr lang="cs-CZ" sz="1800" i="1" dirty="0" err="1"/>
              <a:t>terrestris</a:t>
            </a:r>
            <a:r>
              <a:rPr lang="cs-CZ" sz="1800" dirty="0"/>
              <a:t>), </a:t>
            </a:r>
            <a:r>
              <a:rPr lang="cs-CZ" sz="1800" i="1" dirty="0"/>
              <a:t>E. fetida </a:t>
            </a:r>
            <a:r>
              <a:rPr lang="cs-CZ" sz="1800" dirty="0"/>
              <a:t>i pH 8, </a:t>
            </a:r>
            <a:r>
              <a:rPr lang="cs-CZ" sz="1800" dirty="0" err="1"/>
              <a:t>dokáží</a:t>
            </a:r>
            <a:r>
              <a:rPr lang="cs-CZ" sz="1800" dirty="0"/>
              <a:t> neutralizovat potravu v trávícím traktu</a:t>
            </a:r>
          </a:p>
          <a:p>
            <a:r>
              <a:rPr lang="cs-CZ" sz="1800" dirty="0"/>
              <a:t>optimální teploty 10 °C, kolem 30-40 °C letalita</a:t>
            </a:r>
          </a:p>
          <a:p>
            <a:r>
              <a:rPr lang="cs-CZ" sz="1800" dirty="0"/>
              <a:t>citlivé na vlhkost, 12-30 % vlhkost půdy je optimum</a:t>
            </a:r>
          </a:p>
        </p:txBody>
      </p:sp>
    </p:spTree>
    <p:extLst>
      <p:ext uri="{BB962C8B-B14F-4D97-AF65-F5344CB8AC3E}">
        <p14:creationId xmlns:p14="http://schemas.microsoft.com/office/powerpoint/2010/main" val="3775465780"/>
      </p:ext>
    </p:extLst>
  </p:cSld>
  <p:clrMapOvr>
    <a:masterClrMapping/>
  </p:clrMapOvr>
  <p:transition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65528"/>
            <a:ext cx="9144000" cy="599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Žížaly – biologie, ekologie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828801" y="1031796"/>
            <a:ext cx="6337476" cy="387191"/>
          </a:xfrm>
        </p:spPr>
        <p:txBody>
          <a:bodyPr/>
          <a:lstStyle/>
          <a:p>
            <a:pPr>
              <a:buNone/>
            </a:pPr>
            <a:r>
              <a:rPr lang="cs-CZ" sz="1800" b="1" dirty="0"/>
              <a:t>počty druhů kroužkovců v půdách Evropy (</a:t>
            </a:r>
            <a:r>
              <a:rPr lang="cs-CZ" sz="1800" b="1" i="1" dirty="0" err="1"/>
              <a:t>Annelida</a:t>
            </a:r>
            <a:r>
              <a:rPr lang="cs-CZ" sz="1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10330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Žížaly – biologie, ekologie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1064776"/>
          </a:xfrm>
        </p:spPr>
        <p:txBody>
          <a:bodyPr/>
          <a:lstStyle/>
          <a:p>
            <a:r>
              <a:rPr lang="cs-CZ" sz="2000" dirty="0"/>
              <a:t>druhy v ČR: </a:t>
            </a:r>
            <a:r>
              <a:rPr lang="cs-CZ" sz="2000" i="1" dirty="0" err="1"/>
              <a:t>Allolobophora</a:t>
            </a:r>
            <a:r>
              <a:rPr lang="cs-CZ" sz="2000" i="1" dirty="0"/>
              <a:t> </a:t>
            </a:r>
            <a:r>
              <a:rPr lang="cs-CZ" sz="2000" i="1" dirty="0" err="1"/>
              <a:t>caliginosa</a:t>
            </a:r>
            <a:r>
              <a:rPr lang="cs-CZ" sz="2000" i="1" dirty="0"/>
              <a:t>, A. </a:t>
            </a:r>
            <a:r>
              <a:rPr lang="cs-CZ" sz="2000" i="1" dirty="0" err="1"/>
              <a:t>rosea</a:t>
            </a:r>
            <a:r>
              <a:rPr lang="cs-CZ" sz="2000" i="1" dirty="0"/>
              <a:t>, </a:t>
            </a:r>
            <a:r>
              <a:rPr lang="cs-CZ" sz="2000" i="1" dirty="0" err="1"/>
              <a:t>Lumbricus</a:t>
            </a:r>
            <a:r>
              <a:rPr lang="cs-CZ" sz="2000" i="1" dirty="0"/>
              <a:t> </a:t>
            </a:r>
            <a:r>
              <a:rPr lang="cs-CZ" sz="2000" i="1" dirty="0" err="1"/>
              <a:t>terrestris</a:t>
            </a:r>
            <a:r>
              <a:rPr lang="cs-CZ" sz="2000" i="1" dirty="0"/>
              <a:t>, A. </a:t>
            </a:r>
            <a:r>
              <a:rPr lang="cs-CZ" sz="2000" i="1" dirty="0" err="1"/>
              <a:t>longa</a:t>
            </a:r>
            <a:r>
              <a:rPr lang="cs-CZ" sz="2000" i="1" dirty="0"/>
              <a:t>, </a:t>
            </a:r>
            <a:r>
              <a:rPr lang="cs-CZ" sz="2000" i="1" dirty="0" err="1"/>
              <a:t>Aporrectodea</a:t>
            </a:r>
            <a:r>
              <a:rPr lang="cs-CZ" sz="2000" i="1" dirty="0"/>
              <a:t> </a:t>
            </a:r>
            <a:r>
              <a:rPr lang="cs-CZ" sz="2000" i="1" dirty="0" err="1"/>
              <a:t>caliginosa</a:t>
            </a:r>
            <a:r>
              <a:rPr lang="cs-CZ" sz="2000" i="1" dirty="0"/>
              <a:t>, </a:t>
            </a:r>
            <a:r>
              <a:rPr lang="cs-CZ" sz="2000" i="1" dirty="0" err="1"/>
              <a:t>Lumbricus</a:t>
            </a:r>
            <a:r>
              <a:rPr lang="cs-CZ" sz="2000" i="1" dirty="0"/>
              <a:t> </a:t>
            </a:r>
            <a:r>
              <a:rPr lang="cs-CZ" sz="2000" i="1" dirty="0" err="1"/>
              <a:t>rubellus</a:t>
            </a:r>
            <a:r>
              <a:rPr lang="cs-CZ" sz="2000" i="1" dirty="0"/>
              <a:t>, </a:t>
            </a:r>
            <a:r>
              <a:rPr lang="cs-CZ" sz="2000" i="1" dirty="0" err="1"/>
              <a:t>Octolasion</a:t>
            </a:r>
            <a:r>
              <a:rPr lang="cs-CZ" sz="2000" i="1" dirty="0"/>
              <a:t> </a:t>
            </a:r>
            <a:r>
              <a:rPr lang="cs-CZ" sz="2000" i="1" dirty="0" err="1"/>
              <a:t>cyaneum</a:t>
            </a:r>
            <a:r>
              <a:rPr lang="cs-CZ" sz="2000" i="1" dirty="0"/>
              <a:t>, </a:t>
            </a:r>
            <a:r>
              <a:rPr lang="cs-CZ" sz="2000" i="1" dirty="0" err="1"/>
              <a:t>Dendrobaena</a:t>
            </a:r>
            <a:r>
              <a:rPr lang="cs-CZ" sz="2000" i="1" dirty="0"/>
              <a:t> </a:t>
            </a:r>
            <a:r>
              <a:rPr lang="cs-CZ" sz="2000" i="1" dirty="0" err="1"/>
              <a:t>octaedra</a:t>
            </a:r>
            <a:endParaRPr lang="cs-CZ" sz="2000" i="1" dirty="0"/>
          </a:p>
        </p:txBody>
      </p:sp>
      <p:pic>
        <p:nvPicPr>
          <p:cNvPr id="3234818" name="Picture 2" descr="The lob worm, Lumbricus terrestr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4" y="2356126"/>
            <a:ext cx="3867071" cy="1972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34820" name="Picture 4" descr="Redhead worm, Lumbricus rubell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17" y="4516413"/>
            <a:ext cx="3175624" cy="162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34822" name="Picture 6" descr="Blue-grey worm, Octolasion cyane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5607" y="3759823"/>
            <a:ext cx="3147662" cy="160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34824" name="Picture 8" descr="Grey worm, Aporrectodea caligino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16413"/>
            <a:ext cx="3175624" cy="162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34826" name="Picture 10" descr="http://www.biorede.pt/resources/96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85" y="2356127"/>
            <a:ext cx="2256503" cy="1972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6744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050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/>
              <a:t>Žížaly – biologie, ekologie</a:t>
            </a:r>
          </a:p>
        </p:txBody>
      </p:sp>
      <p:sp>
        <p:nvSpPr>
          <p:cNvPr id="1794051" name="Rectangle 3"/>
          <p:cNvSpPr>
            <a:spLocks noGrp="1" noChangeArrowheads="1"/>
          </p:cNvSpPr>
          <p:nvPr>
            <p:ph idx="1"/>
          </p:nvPr>
        </p:nvSpPr>
        <p:spPr>
          <a:xfrm>
            <a:off x="203200" y="838201"/>
            <a:ext cx="11785599" cy="5265801"/>
          </a:xfrm>
          <a:solidFill>
            <a:schemeClr val="bg1"/>
          </a:solidFill>
        </p:spPr>
        <p:txBody>
          <a:bodyPr/>
          <a:lstStyle/>
          <a:p>
            <a:pPr algn="just">
              <a:lnSpc>
                <a:spcPct val="80000"/>
              </a:lnSpc>
              <a:buNone/>
            </a:pPr>
            <a:r>
              <a:rPr lang="cs-CZ" sz="1800" b="1" u="sng" dirty="0">
                <a:solidFill>
                  <a:srgbClr val="FFFF00"/>
                </a:solidFill>
              </a:rPr>
              <a:t>epigeické</a:t>
            </a:r>
            <a:r>
              <a:rPr lang="cs-CZ" sz="1800" dirty="0"/>
              <a:t> - žijí na povrchu půdy, v opadu, na rozhraní půdy a humusu či v humusu, živí se opadem – rychlý průchod střevem, sytě zbarvené, menší, 10 – 50 mm, krátký cyklus, rychlý vývoj, vysoká reprodukce, nepříznivé období v kokonech, </a:t>
            </a:r>
            <a:r>
              <a:rPr lang="cs-CZ" sz="1800" i="1" dirty="0" err="1"/>
              <a:t>Dendrobaena</a:t>
            </a:r>
            <a:r>
              <a:rPr lang="cs-CZ" sz="1800" i="1" dirty="0"/>
              <a:t> </a:t>
            </a:r>
            <a:r>
              <a:rPr lang="cs-CZ" sz="1800" i="1" dirty="0" err="1"/>
              <a:t>octoedra</a:t>
            </a:r>
            <a:r>
              <a:rPr lang="cs-CZ" sz="1800" i="1" dirty="0"/>
              <a:t>, </a:t>
            </a:r>
            <a:r>
              <a:rPr lang="cs-CZ" sz="1800" i="1" dirty="0" err="1"/>
              <a:t>Dendrobilus</a:t>
            </a:r>
            <a:r>
              <a:rPr lang="cs-CZ" sz="1800" i="1" dirty="0"/>
              <a:t> </a:t>
            </a:r>
            <a:r>
              <a:rPr lang="cs-CZ" sz="1800" i="1" dirty="0" err="1"/>
              <a:t>rubelus</a:t>
            </a:r>
            <a:endParaRPr lang="cs-CZ" sz="1800" dirty="0"/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cs-CZ" sz="1800" i="1" dirty="0"/>
              <a:t>Eisenia </a:t>
            </a:r>
            <a:r>
              <a:rPr lang="cs-CZ" sz="1800" i="1" dirty="0" err="1"/>
              <a:t>foetida</a:t>
            </a:r>
            <a:r>
              <a:rPr lang="cs-CZ" sz="1800" i="1" dirty="0"/>
              <a:t> a </a:t>
            </a:r>
            <a:r>
              <a:rPr lang="cs-CZ" sz="1800" i="1" dirty="0" err="1"/>
              <a:t>E.andrei</a:t>
            </a:r>
            <a:r>
              <a:rPr lang="cs-CZ" sz="1800" dirty="0"/>
              <a:t> jsou původem hnojní a kompostní druhy</a:t>
            </a:r>
            <a:endParaRPr lang="cs-CZ" sz="1800" u="sng" dirty="0"/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cs-CZ" sz="1800" u="sng" dirty="0"/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cs-CZ" sz="1800" b="1" u="sng" dirty="0" err="1">
                <a:solidFill>
                  <a:srgbClr val="FFFF00"/>
                </a:solidFill>
              </a:rPr>
              <a:t>endogeické</a:t>
            </a:r>
            <a:r>
              <a:rPr lang="cs-CZ" sz="1800" dirty="0"/>
              <a:t> - žijí v půdě, bez pigmentu, cca 15 cm, hlouběji v minerální půdě, nepříznivé období přečkají </a:t>
            </a:r>
            <a:r>
              <a:rPr lang="cs-CZ" sz="1800" dirty="0" err="1"/>
              <a:t>quiescencí</a:t>
            </a:r>
            <a:r>
              <a:rPr lang="cs-CZ" sz="1800" dirty="0"/>
              <a:t> = </a:t>
            </a:r>
            <a:r>
              <a:rPr lang="cs-CZ" sz="1800" dirty="0" err="1"/>
              <a:t>hybernace</a:t>
            </a:r>
            <a:r>
              <a:rPr lang="cs-CZ" sz="1800" dirty="0"/>
              <a:t>, ale ne v snížené teplotě ale za sucha = letní diapauza, </a:t>
            </a:r>
            <a:r>
              <a:rPr lang="cs-CZ" sz="1800" i="1" dirty="0" err="1"/>
              <a:t>Octolasium</a:t>
            </a:r>
            <a:r>
              <a:rPr lang="cs-CZ" sz="1800" i="1" dirty="0"/>
              <a:t> </a:t>
            </a:r>
            <a:r>
              <a:rPr lang="cs-CZ" sz="1800" i="1" dirty="0" err="1"/>
              <a:t>lacteum</a:t>
            </a:r>
            <a:r>
              <a:rPr lang="cs-CZ" sz="1800" i="1" dirty="0"/>
              <a:t>, </a:t>
            </a:r>
            <a:r>
              <a:rPr lang="cs-CZ" sz="1800" i="1" dirty="0" err="1"/>
              <a:t>Aporrectodea</a:t>
            </a:r>
            <a:r>
              <a:rPr lang="cs-CZ" sz="1800" i="1" dirty="0"/>
              <a:t> </a:t>
            </a:r>
            <a:r>
              <a:rPr lang="cs-CZ" sz="1800" i="1" dirty="0" err="1"/>
              <a:t>caliginosa</a:t>
            </a:r>
            <a:endParaRPr lang="cs-CZ" sz="1800" i="1" dirty="0"/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cs-CZ" sz="1800" u="sng" dirty="0"/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cs-CZ" sz="1800" u="sng" dirty="0"/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cs-CZ" sz="1800" u="sng" dirty="0"/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cs-CZ" sz="1800" b="1" u="sng" dirty="0" err="1">
                <a:solidFill>
                  <a:srgbClr val="FFFF00"/>
                </a:solidFill>
              </a:rPr>
              <a:t>aneické</a:t>
            </a:r>
            <a:r>
              <a:rPr lang="cs-CZ" sz="1800" dirty="0"/>
              <a:t> - vytváří a žijí ve vertikálních chodbičkách; v celém profilu až 6 metrů hluboko, zatahují residua dolů, 10 – 100 cm, pomalý vývoj, v minerální půdě, v černozemích – přísun letních přísušků, diapauza nebo v klidu, </a:t>
            </a:r>
            <a:r>
              <a:rPr lang="cs-CZ" sz="1800" i="1" dirty="0" err="1"/>
              <a:t>Lumbricus</a:t>
            </a:r>
            <a:r>
              <a:rPr lang="cs-CZ" sz="1800" i="1" dirty="0"/>
              <a:t> </a:t>
            </a:r>
            <a:r>
              <a:rPr lang="cs-CZ" sz="1800" i="1" dirty="0" err="1"/>
              <a:t>terestris</a:t>
            </a:r>
            <a:r>
              <a:rPr lang="cs-CZ" sz="1800" i="1" dirty="0"/>
              <a:t>, L. </a:t>
            </a:r>
            <a:r>
              <a:rPr lang="cs-CZ" sz="1800" i="1" dirty="0" err="1"/>
              <a:t>rubellus</a:t>
            </a:r>
            <a:r>
              <a:rPr lang="cs-CZ" sz="1800" i="1" dirty="0"/>
              <a:t>, </a:t>
            </a:r>
            <a:r>
              <a:rPr lang="cs-CZ" sz="1800" i="1" dirty="0" err="1"/>
              <a:t>Allobophora</a:t>
            </a:r>
            <a:r>
              <a:rPr lang="cs-CZ" sz="1800" i="1" dirty="0"/>
              <a:t> </a:t>
            </a:r>
            <a:r>
              <a:rPr lang="cs-CZ" sz="1800" i="1" dirty="0" err="1"/>
              <a:t>longa</a:t>
            </a:r>
            <a:endParaRPr lang="cs-CZ" sz="1800" dirty="0"/>
          </a:p>
        </p:txBody>
      </p:sp>
      <p:pic>
        <p:nvPicPr>
          <p:cNvPr id="1794053" name="Picture 5" descr="Lumdiap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78" y="3138244"/>
            <a:ext cx="1171935" cy="117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94056" name="Picture 8" descr="octaedra_adult_img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913" y="1510021"/>
            <a:ext cx="1906587" cy="91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94058" name="Picture 10" descr="STUPD00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410" y="5209196"/>
            <a:ext cx="837210" cy="1120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94060" name="Picture 12" descr="P101018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08" y="5172907"/>
            <a:ext cx="1550037" cy="116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94062" name="Picture 14" descr="gr%C3%A5or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78" y="3138244"/>
            <a:ext cx="1930140" cy="117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370937"/>
      </p:ext>
    </p:extLst>
  </p:cSld>
  <p:clrMapOvr>
    <a:masterClrMapping/>
  </p:clrMapOvr>
  <p:transition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Žížaly – biologie, ekologie</a:t>
            </a:r>
          </a:p>
        </p:txBody>
      </p:sp>
      <p:pic>
        <p:nvPicPr>
          <p:cNvPr id="8" name="Obrázek 7" descr="IMG_9386.JPG"/>
          <p:cNvPicPr>
            <a:picLocks noChangeAspect="1"/>
          </p:cNvPicPr>
          <p:nvPr/>
        </p:nvPicPr>
        <p:blipFill>
          <a:blip r:embed="rId2" cstate="print">
            <a:lum bright="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" y="818651"/>
            <a:ext cx="5929798" cy="458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62" y="818651"/>
            <a:ext cx="2981671" cy="3690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852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1F492-4FD1-43D0-A401-C64E36D0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Tajga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D6048-4819-42BE-B10C-85F73012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5573567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Ekotoxikologický kontext:</a:t>
            </a:r>
          </a:p>
          <a:p>
            <a:r>
              <a:rPr lang="cs-CZ" dirty="0"/>
              <a:t>nízké teploty – vypadání persistentních organických látek z atmosféry</a:t>
            </a:r>
          </a:p>
          <a:p>
            <a:r>
              <a:rPr lang="cs-CZ" dirty="0"/>
              <a:t>značná citlivost převládajících jehličnanů k acidifikaci</a:t>
            </a:r>
          </a:p>
          <a:p>
            <a:r>
              <a:rPr lang="cs-CZ" dirty="0"/>
              <a:t>velký potenciální zdroj skleníkového plynu – metanu</a:t>
            </a:r>
          </a:p>
          <a:p>
            <a:r>
              <a:rPr lang="cs-CZ" dirty="0"/>
              <a:t>velký aktivní povrch biomasy pro záchyt toxikantů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3E2C4D-38A5-4CBD-80CC-82C94F3DC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</a:t>
            </a:fld>
            <a:endParaRPr lang="cs-CZ" altLang="cs-CZ" noProof="0" dirty="0"/>
          </a:p>
        </p:txBody>
      </p:sp>
      <p:pic>
        <p:nvPicPr>
          <p:cNvPr id="6" name="Picture 4" descr="P5080325">
            <a:extLst>
              <a:ext uri="{FF2B5EF4-FFF2-40B4-BE49-F238E27FC236}">
                <a16:creationId xmlns:a16="http://schemas.microsoft.com/office/drawing/2014/main" id="{C7F9B1F5-B2B9-4C8D-8827-0A0F52C79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29" y="246888"/>
            <a:ext cx="5644896" cy="4233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621387C2-FCD8-4BC8-90EC-86DE0D9AB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45" y="4534253"/>
            <a:ext cx="2926080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43328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Žížaly – biologie, ekologie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6378399" y="818653"/>
            <a:ext cx="4137201" cy="3499482"/>
            <a:chOff x="4854398" y="818653"/>
            <a:chExt cx="4137201" cy="349948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398" y="818653"/>
              <a:ext cx="4137201" cy="34994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059" y="1898796"/>
              <a:ext cx="1080144" cy="3600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0331">
              <a:off x="6212202" y="1884799"/>
              <a:ext cx="630084" cy="35527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0" name="Obdélník 9"/>
            <p:cNvSpPr/>
            <p:nvPr/>
          </p:nvSpPr>
          <p:spPr bwMode="auto">
            <a:xfrm>
              <a:off x="5292096" y="2258844"/>
              <a:ext cx="1350180" cy="54007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Obrázek 6" descr="IMG_9387.JPG"/>
          <p:cNvPicPr>
            <a:picLocks noChangeAspect="1"/>
          </p:cNvPicPr>
          <p:nvPr/>
        </p:nvPicPr>
        <p:blipFill>
          <a:blip r:embed="rId5" cstate="print">
            <a:lum bright="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319" y="818653"/>
            <a:ext cx="5938493" cy="4524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5721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Žížaly – biologie, ekologie</a:t>
            </a:r>
          </a:p>
        </p:txBody>
      </p:sp>
      <p:pic>
        <p:nvPicPr>
          <p:cNvPr id="32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8652"/>
            <a:ext cx="9136915" cy="255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49331"/>
            <a:ext cx="9148897" cy="2059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7703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050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/>
              <a:t>Žížaly – biologie, ekologie</a:t>
            </a:r>
          </a:p>
        </p:txBody>
      </p:sp>
      <p:pic>
        <p:nvPicPr>
          <p:cNvPr id="10" name="Picture 6" descr="MS4a burrow L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08664"/>
            <a:ext cx="1899264" cy="288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MS4b burrow LR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676" y="908665"/>
            <a:ext cx="1932319" cy="288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7" descr="MS7b LR"/>
          <p:cNvPicPr>
            <a:picLocks noChangeAspect="1" noChangeArrowheads="1"/>
          </p:cNvPicPr>
          <p:nvPr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25" y="908664"/>
            <a:ext cx="4029075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8" descr="CE2c residue pair LR"/>
          <p:cNvPicPr>
            <a:picLocks noChangeAspect="1" noChangeArrowheads="1"/>
          </p:cNvPicPr>
          <p:nvPr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84" y="3969073"/>
            <a:ext cx="5340120" cy="262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465656"/>
      </p:ext>
    </p:extLst>
  </p:cSld>
  <p:clrMapOvr>
    <a:masterClrMapping/>
  </p:clrMapOvr>
  <p:transition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Žížaly – význam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201" y="838201"/>
            <a:ext cx="8660142" cy="5582007"/>
          </a:xfrm>
        </p:spPr>
        <p:txBody>
          <a:bodyPr/>
          <a:lstStyle/>
          <a:p>
            <a:r>
              <a:rPr lang="cs-CZ" sz="2000" dirty="0"/>
              <a:t>pro půdu mají </a:t>
            </a:r>
            <a:r>
              <a:rPr lang="cs-CZ" sz="2000" b="1" dirty="0">
                <a:solidFill>
                  <a:srgbClr val="FFFF00"/>
                </a:solidFill>
              </a:rPr>
              <a:t>velmi velký význam</a:t>
            </a:r>
          </a:p>
          <a:p>
            <a:r>
              <a:rPr lang="cs-CZ" sz="2000" dirty="0"/>
              <a:t>chodbičky, kterými proniká voda i vzduch, rostou kořeny</a:t>
            </a:r>
          </a:p>
          <a:p>
            <a:r>
              <a:rPr lang="cs-CZ" sz="2000" dirty="0"/>
              <a:t>spoluvytváří stálý humus, enzymatický rozklad půdní organické hmoty</a:t>
            </a:r>
          </a:p>
          <a:p>
            <a:r>
              <a:rPr lang="cs-CZ" sz="2000" dirty="0"/>
              <a:t>zdrobňují rostlinná rezidua, zatahují je do hlubších vrstev půdy, promíchávání organických residuí s minerální složkou půdy</a:t>
            </a:r>
          </a:p>
          <a:p>
            <a:r>
              <a:rPr lang="cs-CZ" sz="2000" dirty="0"/>
              <a:t>přes trávící trakt mísí organickou hmotu s minerální, </a:t>
            </a:r>
            <a:br>
              <a:rPr lang="cs-CZ" sz="2000" dirty="0"/>
            </a:br>
            <a:r>
              <a:rPr lang="cs-CZ" sz="2000" dirty="0"/>
              <a:t>mění organickou hmotu i chemicky </a:t>
            </a:r>
            <a:r>
              <a:rPr lang="cs-CZ" sz="2000" dirty="0">
                <a:sym typeface="Wingdings" pitchFamily="2" charset="2"/>
              </a:rPr>
              <a:t> </a:t>
            </a:r>
            <a:r>
              <a:rPr lang="cs-CZ" sz="2000" b="1" dirty="0">
                <a:solidFill>
                  <a:srgbClr val="FFFF00"/>
                </a:solidFill>
              </a:rPr>
              <a:t>výměty žížal </a:t>
            </a:r>
            <a:br>
              <a:rPr lang="cs-CZ" sz="2000" b="1" dirty="0">
                <a:solidFill>
                  <a:srgbClr val="FFFF00"/>
                </a:solidFill>
              </a:rPr>
            </a:br>
            <a:r>
              <a:rPr lang="cs-CZ" sz="2000" b="1" dirty="0">
                <a:solidFill>
                  <a:srgbClr val="FFFF00"/>
                </a:solidFill>
              </a:rPr>
              <a:t>(</a:t>
            </a:r>
            <a:r>
              <a:rPr lang="cs-CZ" sz="2000" b="1" dirty="0" err="1">
                <a:solidFill>
                  <a:srgbClr val="FFFF00"/>
                </a:solidFill>
              </a:rPr>
              <a:t>žížalince</a:t>
            </a:r>
            <a:r>
              <a:rPr lang="cs-CZ" sz="2000" b="1" dirty="0">
                <a:solidFill>
                  <a:srgbClr val="FFFF00"/>
                </a:solidFill>
              </a:rPr>
              <a:t>)</a:t>
            </a:r>
            <a:r>
              <a:rPr lang="cs-CZ" sz="2000" dirty="0"/>
              <a:t> - důležitá </a:t>
            </a:r>
            <a:r>
              <a:rPr lang="en-US" sz="2000" dirty="0" err="1"/>
              <a:t>slo</a:t>
            </a:r>
            <a:r>
              <a:rPr lang="cs-CZ" sz="2000" dirty="0" err="1"/>
              <a:t>žka</a:t>
            </a:r>
            <a:r>
              <a:rPr lang="cs-CZ" sz="2000" dirty="0"/>
              <a:t> </a:t>
            </a:r>
            <a:r>
              <a:rPr lang="cs-CZ" sz="2000" u="sng" dirty="0"/>
              <a:t>půdní struktury</a:t>
            </a:r>
            <a:r>
              <a:rPr lang="cs-CZ" sz="2000" dirty="0"/>
              <a:t>, </a:t>
            </a:r>
            <a:br>
              <a:rPr lang="cs-CZ" sz="2000" dirty="0"/>
            </a:br>
            <a:r>
              <a:rPr lang="cs-CZ" sz="2000" dirty="0"/>
              <a:t>koncentrují dusík, vápník, draslík, fosfor, </a:t>
            </a:r>
            <a:br>
              <a:rPr lang="cs-CZ" sz="2000" dirty="0"/>
            </a:br>
            <a:r>
              <a:rPr lang="cs-CZ" sz="2000" dirty="0" err="1"/>
              <a:t>zakoncentrování</a:t>
            </a:r>
            <a:r>
              <a:rPr lang="cs-CZ" sz="2000" dirty="0"/>
              <a:t> mikroorganismů </a:t>
            </a:r>
          </a:p>
          <a:p>
            <a:r>
              <a:rPr lang="cs-CZ" sz="2000" dirty="0"/>
              <a:t>obohacení půdy dusíkem výměšky a těly </a:t>
            </a:r>
            <a:br>
              <a:rPr lang="cs-CZ" sz="2000" dirty="0"/>
            </a:br>
            <a:r>
              <a:rPr lang="cs-CZ" sz="2000" dirty="0"/>
              <a:t>žížal až 100 kg/ha/rok, </a:t>
            </a:r>
            <a:br>
              <a:rPr lang="cs-CZ" sz="2000" dirty="0"/>
            </a:br>
            <a:r>
              <a:rPr lang="cs-CZ" sz="2000" dirty="0"/>
              <a:t>snižují poměr C:N v půdě</a:t>
            </a:r>
            <a:endParaRPr lang="en-US" sz="2000" dirty="0"/>
          </a:p>
        </p:txBody>
      </p:sp>
      <p:pic>
        <p:nvPicPr>
          <p:cNvPr id="4" name="Picture 4" descr="LW6a casts LR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128" y="4779180"/>
            <a:ext cx="3163472" cy="1825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EWCast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578" y="2528880"/>
            <a:ext cx="1922022" cy="1956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16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84" y="548617"/>
            <a:ext cx="1539216" cy="1295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9583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Žížaly – význam</a:t>
            </a:r>
            <a:endParaRPr lang="en-US" dirty="0"/>
          </a:p>
        </p:txBody>
      </p:sp>
      <p:pic>
        <p:nvPicPr>
          <p:cNvPr id="32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3678" y="861374"/>
            <a:ext cx="5940792" cy="5855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32847" y="3042217"/>
            <a:ext cx="2070276" cy="500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6582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756342"/>
            <a:ext cx="9144000" cy="610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Žížaly – význam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870346" y="776841"/>
            <a:ext cx="1746864" cy="354925"/>
          </a:xfrm>
        </p:spPr>
        <p:txBody>
          <a:bodyPr/>
          <a:lstStyle/>
          <a:p>
            <a:pPr algn="ctr">
              <a:buNone/>
            </a:pPr>
            <a:r>
              <a:rPr lang="cs-CZ" sz="1600" b="1" dirty="0" err="1">
                <a:solidFill>
                  <a:srgbClr val="FFFF00"/>
                </a:solidFill>
              </a:rPr>
              <a:t>Drilosféra</a:t>
            </a:r>
            <a:endParaRPr lang="cs-CZ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805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/>
              <a:t>Roupice</a:t>
            </a:r>
          </a:p>
        </p:txBody>
      </p:sp>
    </p:spTree>
    <p:extLst>
      <p:ext uri="{BB962C8B-B14F-4D97-AF65-F5344CB8AC3E}">
        <p14:creationId xmlns:p14="http://schemas.microsoft.com/office/powerpoint/2010/main" val="7853184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/>
              <a:t>Roupice – biologie, ekologie</a:t>
            </a:r>
          </a:p>
        </p:txBody>
      </p:sp>
      <p:sp>
        <p:nvSpPr>
          <p:cNvPr id="1789955" name="Rectangle 3"/>
          <p:cNvSpPr>
            <a:spLocks noGrp="1" noChangeArrowheads="1"/>
          </p:cNvSpPr>
          <p:nvPr>
            <p:ph idx="1"/>
          </p:nvPr>
        </p:nvSpPr>
        <p:spPr>
          <a:xfrm>
            <a:off x="203200" y="838201"/>
            <a:ext cx="11785599" cy="4581763"/>
          </a:xfrm>
          <a:solidFill>
            <a:schemeClr val="bg1"/>
          </a:solidFill>
        </p:spPr>
        <p:txBody>
          <a:bodyPr/>
          <a:lstStyle/>
          <a:p>
            <a:pPr algn="just">
              <a:buNone/>
            </a:pPr>
            <a:r>
              <a:rPr lang="cs-CZ" sz="1400" dirty="0"/>
              <a:t>Kmen: kroužkovci (</a:t>
            </a:r>
            <a:r>
              <a:rPr lang="cs-CZ" sz="1400" i="1" dirty="0" err="1"/>
              <a:t>Annelida</a:t>
            </a:r>
            <a:r>
              <a:rPr lang="cs-CZ" sz="1400" dirty="0"/>
              <a:t>)</a:t>
            </a:r>
          </a:p>
          <a:p>
            <a:pPr algn="just">
              <a:buNone/>
            </a:pPr>
            <a:r>
              <a:rPr lang="cs-CZ" sz="1400" dirty="0"/>
              <a:t>Podkmen: </a:t>
            </a:r>
            <a:r>
              <a:rPr lang="cs-CZ" sz="1400" dirty="0" err="1"/>
              <a:t>opaskovci</a:t>
            </a:r>
            <a:r>
              <a:rPr lang="cs-CZ" sz="1400" dirty="0"/>
              <a:t> (</a:t>
            </a:r>
            <a:r>
              <a:rPr lang="cs-CZ" sz="1400" i="1" dirty="0" err="1"/>
              <a:t>Clitellata</a:t>
            </a:r>
            <a:r>
              <a:rPr lang="cs-CZ" sz="1400" dirty="0"/>
              <a:t>)</a:t>
            </a:r>
          </a:p>
          <a:p>
            <a:pPr algn="just">
              <a:buNone/>
            </a:pPr>
            <a:r>
              <a:rPr lang="cs-CZ" sz="1400" dirty="0"/>
              <a:t>Třída: </a:t>
            </a:r>
            <a:r>
              <a:rPr lang="cs-CZ" sz="1400" dirty="0" err="1"/>
              <a:t>máloštětinatci</a:t>
            </a:r>
            <a:r>
              <a:rPr lang="cs-CZ" sz="1400" dirty="0"/>
              <a:t> (</a:t>
            </a:r>
            <a:r>
              <a:rPr lang="cs-CZ" sz="1400" i="1" dirty="0" err="1"/>
              <a:t>Oligochaeta</a:t>
            </a:r>
            <a:r>
              <a:rPr lang="cs-CZ" sz="1400" dirty="0"/>
              <a:t>)</a:t>
            </a:r>
          </a:p>
          <a:p>
            <a:pPr algn="just">
              <a:buNone/>
            </a:pPr>
            <a:r>
              <a:rPr lang="cs-CZ" sz="1400" dirty="0"/>
              <a:t>Řád: </a:t>
            </a:r>
            <a:r>
              <a:rPr lang="cs-CZ" sz="1400" dirty="0" err="1"/>
              <a:t>nítěnkovci</a:t>
            </a:r>
            <a:r>
              <a:rPr lang="cs-CZ" sz="1400" dirty="0"/>
              <a:t> (</a:t>
            </a:r>
            <a:r>
              <a:rPr lang="cs-CZ" sz="1400" i="1" dirty="0" err="1"/>
              <a:t>Plesiopiora</a:t>
            </a:r>
            <a:r>
              <a:rPr lang="cs-CZ" sz="1400" i="1" dirty="0"/>
              <a:t> </a:t>
            </a:r>
            <a:r>
              <a:rPr lang="cs-CZ" sz="1400" dirty="0"/>
              <a:t>)</a:t>
            </a:r>
          </a:p>
          <a:p>
            <a:pPr algn="just">
              <a:buNone/>
            </a:pPr>
            <a:r>
              <a:rPr lang="cs-CZ" sz="1400" dirty="0"/>
              <a:t>Čeleď: </a:t>
            </a:r>
            <a:r>
              <a:rPr lang="cs-CZ" sz="1400" dirty="0" err="1"/>
              <a:t>roupicovití</a:t>
            </a:r>
            <a:r>
              <a:rPr lang="cs-CZ" sz="1400" dirty="0"/>
              <a:t> (</a:t>
            </a:r>
            <a:r>
              <a:rPr lang="cs-CZ" sz="1400" i="1" dirty="0" err="1"/>
              <a:t>Enchytraeidae</a:t>
            </a:r>
            <a:r>
              <a:rPr lang="cs-CZ" sz="1400" dirty="0"/>
              <a:t>) </a:t>
            </a:r>
          </a:p>
          <a:p>
            <a:pPr algn="just"/>
            <a:endParaRPr lang="cs-CZ" sz="1800" dirty="0"/>
          </a:p>
          <a:p>
            <a:pPr algn="just"/>
            <a:r>
              <a:rPr lang="cs-CZ" dirty="0"/>
              <a:t>malí (10 – 20 mm), nevýrazně zbarvení červi, od bledé a šedé přes žlutou až po hnědou barvu</a:t>
            </a:r>
          </a:p>
          <a:p>
            <a:pPr algn="just"/>
            <a:r>
              <a:rPr lang="cs-CZ" dirty="0"/>
              <a:t>„</a:t>
            </a:r>
            <a:r>
              <a:rPr lang="cs-CZ" dirty="0" err="1"/>
              <a:t>potworms</a:t>
            </a:r>
            <a:r>
              <a:rPr lang="cs-CZ" dirty="0"/>
              <a:t>“, „</a:t>
            </a:r>
            <a:r>
              <a:rPr lang="cs-CZ" dirty="0" err="1"/>
              <a:t>microdrile</a:t>
            </a:r>
            <a:r>
              <a:rPr lang="cs-CZ" dirty="0"/>
              <a:t>“</a:t>
            </a:r>
          </a:p>
          <a:p>
            <a:pPr algn="just"/>
            <a:r>
              <a:rPr lang="cs-CZ" dirty="0"/>
              <a:t>kratší životní cyklus než žížaly - doba dospění – 65 – 120 dní</a:t>
            </a:r>
          </a:p>
          <a:p>
            <a:pPr algn="just"/>
            <a:r>
              <a:rPr lang="cs-CZ" dirty="0"/>
              <a:t>podobné ekologické funkce v jiných ekosystémech</a:t>
            </a:r>
            <a:endParaRPr lang="cs-CZ" sz="1800" dirty="0"/>
          </a:p>
        </p:txBody>
      </p:sp>
      <p:pic>
        <p:nvPicPr>
          <p:cNvPr id="4" name="Picture 5" descr="Potworms (Enchytraeids doerjesi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1178700"/>
            <a:ext cx="2960688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097961"/>
      </p:ext>
    </p:extLst>
  </p:cSld>
  <p:clrMapOvr>
    <a:masterClrMapping/>
  </p:clrMapOvr>
  <p:transition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26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/>
              <a:t>Roupice – biologie, ekologie</a:t>
            </a:r>
          </a:p>
        </p:txBody>
      </p:sp>
      <p:sp>
        <p:nvSpPr>
          <p:cNvPr id="1946627" name="Rectangle 3"/>
          <p:cNvSpPr>
            <a:spLocks noGrp="1" noChangeArrowheads="1"/>
          </p:cNvSpPr>
          <p:nvPr>
            <p:ph idx="1"/>
          </p:nvPr>
        </p:nvSpPr>
        <p:spPr>
          <a:xfrm>
            <a:off x="4385773" y="838201"/>
            <a:ext cx="6026641" cy="4536591"/>
          </a:xfrm>
          <a:solidFill>
            <a:schemeClr val="bg1"/>
          </a:solidFill>
        </p:spPr>
        <p:txBody>
          <a:bodyPr/>
          <a:lstStyle/>
          <a:p>
            <a:r>
              <a:rPr lang="cs-CZ" sz="1600" b="1" dirty="0"/>
              <a:t>anatomicky podobné žížalám</a:t>
            </a:r>
          </a:p>
          <a:p>
            <a:r>
              <a:rPr lang="cs-CZ" sz="1600" dirty="0"/>
              <a:t>tělo se skládá ze segmentů, jejichž počet se od vylíhnutí (15-20 segmentů) rovnoměrně zvyšuje s věkem</a:t>
            </a:r>
          </a:p>
          <a:p>
            <a:r>
              <a:rPr lang="cs-CZ" sz="1600" dirty="0"/>
              <a:t>u všech roupic kromě rodu </a:t>
            </a:r>
            <a:r>
              <a:rPr lang="cs-CZ" sz="1600" i="1" dirty="0" err="1"/>
              <a:t>Achaeta</a:t>
            </a:r>
            <a:r>
              <a:rPr lang="cs-CZ" sz="1600" dirty="0"/>
              <a:t> se v hlavové části vyskytují </a:t>
            </a:r>
            <a:r>
              <a:rPr lang="cs-CZ" sz="1600" b="1" dirty="0"/>
              <a:t>štětiny – důležité pro identifikaci </a:t>
            </a:r>
          </a:p>
          <a:p>
            <a:r>
              <a:rPr lang="cs-CZ" sz="1600" dirty="0"/>
              <a:t>významnými orgány jsou </a:t>
            </a:r>
            <a:r>
              <a:rPr lang="cs-CZ" sz="1600" b="1" dirty="0"/>
              <a:t>chemoreceptory a hmatové receptory </a:t>
            </a:r>
            <a:r>
              <a:rPr lang="cs-CZ" sz="1600" dirty="0"/>
              <a:t>na hlavě (konec prostomia)</a:t>
            </a:r>
          </a:p>
          <a:p>
            <a:r>
              <a:rPr lang="cs-CZ" sz="1600" b="1" dirty="0"/>
              <a:t>opasek</a:t>
            </a:r>
            <a:r>
              <a:rPr lang="cs-CZ" sz="1600" dirty="0"/>
              <a:t> zakrývá většinou segmenty XII-XIII obsahující vývody samčích a samičích pohlavních žláz</a:t>
            </a:r>
          </a:p>
          <a:p>
            <a:r>
              <a:rPr lang="cs-CZ" sz="1600" b="1" dirty="0"/>
              <a:t>rozmnožování </a:t>
            </a:r>
            <a:r>
              <a:rPr lang="cs-CZ" sz="1600" dirty="0"/>
              <a:t>jako žížaly + fragmentace</a:t>
            </a:r>
          </a:p>
          <a:p>
            <a:r>
              <a:rPr lang="cs-CZ" sz="1600" b="1" dirty="0"/>
              <a:t>trávicí soustava </a:t>
            </a:r>
            <a:r>
              <a:rPr lang="cs-CZ" sz="1600" dirty="0"/>
              <a:t>sestává z ústní dutiny, hltanu, jícnu a střeva, mohou se vyskytnout slinné žlázy</a:t>
            </a:r>
          </a:p>
          <a:p>
            <a:r>
              <a:rPr lang="cs-CZ" sz="1600" b="1" dirty="0"/>
              <a:t>vylučovacími orgány </a:t>
            </a:r>
            <a:r>
              <a:rPr lang="cs-CZ" sz="1600" dirty="0"/>
              <a:t>jsou nefridia v každém segmentu </a:t>
            </a:r>
          </a:p>
        </p:txBody>
      </p:sp>
      <p:pic>
        <p:nvPicPr>
          <p:cNvPr id="1946628" name="Picture 4" descr="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48" y="5769313"/>
            <a:ext cx="6460666" cy="108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12059"/>
            <a:ext cx="2743200" cy="614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896829"/>
      </p:ext>
    </p:extLst>
  </p:cSld>
  <p:clrMapOvr>
    <a:masterClrMapping/>
  </p:clrMapOvr>
  <p:transition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69" y="2754218"/>
            <a:ext cx="4350999" cy="4103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54" y="818652"/>
            <a:ext cx="4167547" cy="418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Roupice – biologie, ekologie</a:t>
            </a:r>
          </a:p>
        </p:txBody>
      </p:sp>
      <p:pic>
        <p:nvPicPr>
          <p:cNvPr id="32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4933" r="2470" b="6271"/>
          <a:stretch>
            <a:fillRect/>
          </a:stretch>
        </p:blipFill>
        <p:spPr bwMode="auto">
          <a:xfrm>
            <a:off x="1910442" y="818652"/>
            <a:ext cx="3875516" cy="279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3265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1F492-4FD1-43D0-A401-C64E36D0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Opadavé listnaté lesy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D6048-4819-42BE-B10C-85F73012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5573567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Ekotoxikologický kontext:</a:t>
            </a:r>
          </a:p>
          <a:p>
            <a:r>
              <a:rPr lang="cs-CZ" dirty="0"/>
              <a:t>blízký kontakt s průmyslovými a zemědělskými zdroji</a:t>
            </a:r>
          </a:p>
          <a:p>
            <a:r>
              <a:rPr lang="cs-CZ" dirty="0"/>
              <a:t>vysoká spotřeba pesticidů v industriálním zemědělství</a:t>
            </a:r>
          </a:p>
          <a:p>
            <a:r>
              <a:rPr lang="cs-CZ" dirty="0"/>
              <a:t>vyšší odolnost listnatých stromů vůči imisím</a:t>
            </a:r>
          </a:p>
          <a:p>
            <a:r>
              <a:rPr lang="cs-CZ" dirty="0"/>
              <a:t>velký aktivní povrch biomasy pro záchyt toxikantů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3E2C4D-38A5-4CBD-80CC-82C94F3DC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</a:t>
            </a:fld>
            <a:endParaRPr lang="cs-CZ" altLang="cs-CZ" noProof="0" dirty="0"/>
          </a:p>
        </p:txBody>
      </p:sp>
      <p:pic>
        <p:nvPicPr>
          <p:cNvPr id="7" name="Picture 3" descr="P1010098">
            <a:extLst>
              <a:ext uri="{FF2B5EF4-FFF2-40B4-BE49-F238E27FC236}">
                <a16:creationId xmlns:a16="http://schemas.microsoft.com/office/drawing/2014/main" id="{2AB22979-16C5-479B-9278-6860685CF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04" y="129187"/>
            <a:ext cx="5594567" cy="419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7A14186-2A2B-4681-A0E5-84C6C3DC7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31" y="3941064"/>
            <a:ext cx="3716999" cy="2787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32710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Roupice – biologie, ekologie</a:t>
            </a:r>
            <a:endParaRPr lang="en-US" dirty="0"/>
          </a:p>
        </p:txBody>
      </p:sp>
      <p:pic>
        <p:nvPicPr>
          <p:cNvPr id="4" name="Picture 4" descr="0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08664"/>
            <a:ext cx="8756367" cy="342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2818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67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/>
              <a:t>Roupice – biologie, ekologie</a:t>
            </a:r>
          </a:p>
        </p:txBody>
      </p:sp>
      <p:sp>
        <p:nvSpPr>
          <p:cNvPr id="1948675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1"/>
            <a:ext cx="8583613" cy="2549009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dirty="0"/>
              <a:t>využívají různé zdroje potravy, požírají rozložené rostlinné zbytky (</a:t>
            </a:r>
            <a:r>
              <a:rPr lang="cs-CZ" dirty="0" err="1"/>
              <a:t>saprofágové</a:t>
            </a:r>
            <a:r>
              <a:rPr lang="cs-CZ" dirty="0"/>
              <a:t>) a také velké množství houbového mycelia, mohou se živit řasami a bakteriemi (</a:t>
            </a:r>
            <a:r>
              <a:rPr lang="cs-CZ" dirty="0" err="1"/>
              <a:t>mikrobivorní</a:t>
            </a:r>
            <a:r>
              <a:rPr lang="cs-CZ" dirty="0"/>
              <a:t>)</a:t>
            </a:r>
          </a:p>
          <a:p>
            <a:pPr>
              <a:lnSpc>
                <a:spcPct val="80000"/>
              </a:lnSpc>
            </a:pPr>
            <a:r>
              <a:rPr lang="cs-CZ" b="1" dirty="0"/>
              <a:t>hrají významnou roli</a:t>
            </a:r>
            <a:r>
              <a:rPr lang="cs-CZ" dirty="0"/>
              <a:t> při rozkladu organického materiálu a účastní se </a:t>
            </a:r>
            <a:r>
              <a:rPr lang="cs-CZ" b="1" dirty="0">
                <a:solidFill>
                  <a:srgbClr val="FFFF00"/>
                </a:solidFill>
              </a:rPr>
              <a:t>tvorby půdy</a:t>
            </a:r>
          </a:p>
          <a:p>
            <a:pPr>
              <a:lnSpc>
                <a:spcPct val="80000"/>
              </a:lnSpc>
            </a:pPr>
            <a:r>
              <a:rPr lang="cs-CZ" dirty="0"/>
              <a:t>stejně jako u žížal je důležitou součástí procesu </a:t>
            </a:r>
            <a:r>
              <a:rPr lang="cs-CZ" b="1" dirty="0"/>
              <a:t>průchod organických residuí trávícími systémy</a:t>
            </a:r>
            <a:r>
              <a:rPr lang="cs-CZ" dirty="0"/>
              <a:t>, neboť vyloučené zbytky jsou pak lépe přístupné dalším dekompozitorům</a:t>
            </a:r>
          </a:p>
        </p:txBody>
      </p:sp>
      <p:pic>
        <p:nvPicPr>
          <p:cNvPr id="214732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47" y="3519012"/>
            <a:ext cx="4432417" cy="321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8"/>
          <a:stretch>
            <a:fillRect/>
          </a:stretch>
        </p:blipFill>
        <p:spPr bwMode="auto">
          <a:xfrm>
            <a:off x="5825964" y="6213358"/>
            <a:ext cx="3961450" cy="52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817848"/>
      </p:ext>
    </p:extLst>
  </p:cSld>
  <p:clrMapOvr>
    <a:masterClrMapping/>
  </p:clrMapOvr>
  <p:transition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Roupice – biologie, ekologie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274260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dirty="0"/>
              <a:t>roupic je známo asi 28 rodů s 600 druhy</a:t>
            </a:r>
          </a:p>
          <a:p>
            <a:pPr>
              <a:lnSpc>
                <a:spcPct val="80000"/>
              </a:lnSpc>
            </a:pPr>
            <a:r>
              <a:rPr lang="cs-CZ" dirty="0"/>
              <a:t>19 rodů žije v půdě: </a:t>
            </a:r>
            <a:r>
              <a:rPr lang="cs-CZ" i="1" dirty="0" err="1"/>
              <a:t>Achaeta</a:t>
            </a:r>
            <a:r>
              <a:rPr lang="cs-CZ" i="1" dirty="0"/>
              <a:t>, </a:t>
            </a:r>
            <a:r>
              <a:rPr lang="cs-CZ" i="1" dirty="0" err="1"/>
              <a:t>Bryodrilus</a:t>
            </a:r>
            <a:r>
              <a:rPr lang="cs-CZ" i="1" dirty="0"/>
              <a:t>, </a:t>
            </a:r>
            <a:r>
              <a:rPr lang="cs-CZ" i="1" dirty="0" err="1"/>
              <a:t>Buchholzia</a:t>
            </a:r>
            <a:r>
              <a:rPr lang="cs-CZ" i="1" dirty="0"/>
              <a:t>, </a:t>
            </a:r>
            <a:r>
              <a:rPr lang="cs-CZ" i="1" dirty="0" err="1"/>
              <a:t>Cognettia</a:t>
            </a:r>
            <a:r>
              <a:rPr lang="cs-CZ" i="1" dirty="0"/>
              <a:t>, Enchytraeus, </a:t>
            </a:r>
            <a:r>
              <a:rPr lang="cs-CZ" i="1" dirty="0" err="1"/>
              <a:t>Fridericia</a:t>
            </a:r>
            <a:r>
              <a:rPr lang="cs-CZ" i="1" dirty="0"/>
              <a:t>, </a:t>
            </a:r>
            <a:r>
              <a:rPr lang="cs-CZ" i="1" dirty="0" err="1"/>
              <a:t>Henlea</a:t>
            </a:r>
            <a:r>
              <a:rPr lang="cs-CZ" i="1" dirty="0"/>
              <a:t>, </a:t>
            </a:r>
            <a:r>
              <a:rPr lang="cs-CZ" i="1" dirty="0" err="1"/>
              <a:t>Lumbricillus</a:t>
            </a:r>
            <a:r>
              <a:rPr lang="cs-CZ" i="1" dirty="0"/>
              <a:t>, </a:t>
            </a:r>
            <a:r>
              <a:rPr lang="cs-CZ" i="1" dirty="0" err="1"/>
              <a:t>Mesenchytraeus</a:t>
            </a:r>
            <a:r>
              <a:rPr lang="cs-CZ" i="1" dirty="0"/>
              <a:t> </a:t>
            </a:r>
            <a:r>
              <a:rPr lang="cs-CZ" dirty="0"/>
              <a:t>atd.</a:t>
            </a:r>
          </a:p>
          <a:p>
            <a:pPr>
              <a:lnSpc>
                <a:spcPct val="80000"/>
              </a:lnSpc>
            </a:pPr>
            <a:r>
              <a:rPr lang="cs-CZ" dirty="0"/>
              <a:t>většinou je v přirozených populacích dominantní druh </a:t>
            </a:r>
            <a:r>
              <a:rPr lang="cs-CZ" i="1" dirty="0" err="1"/>
              <a:t>Cognettia</a:t>
            </a:r>
            <a:r>
              <a:rPr lang="cs-CZ" i="1" dirty="0"/>
              <a:t> </a:t>
            </a:r>
            <a:r>
              <a:rPr lang="cs-CZ" i="1" dirty="0" err="1"/>
              <a:t>sphagnetorum</a:t>
            </a:r>
            <a:r>
              <a:rPr lang="cs-CZ" dirty="0"/>
              <a:t>, který může být, na rozdíl od ostatní půdní mikrofauny, ve své funkci nenahraditelný jinými druhy</a:t>
            </a:r>
            <a:endParaRPr lang="cs-CZ" i="1" dirty="0"/>
          </a:p>
          <a:p>
            <a:pPr>
              <a:lnSpc>
                <a:spcPct val="80000"/>
              </a:lnSpc>
            </a:pPr>
            <a:r>
              <a:rPr lang="cs-CZ" dirty="0"/>
              <a:t>na laboratorní testy se užívá jen několik druhů </a:t>
            </a:r>
            <a:r>
              <a:rPr lang="cs-CZ" i="1" dirty="0"/>
              <a:t>(Enchytraeus albidus, </a:t>
            </a:r>
            <a:r>
              <a:rPr lang="cs-CZ" i="1" dirty="0" err="1"/>
              <a:t>Cognettia</a:t>
            </a:r>
            <a:r>
              <a:rPr lang="cs-CZ" i="1" dirty="0"/>
              <a:t> </a:t>
            </a:r>
            <a:r>
              <a:rPr lang="cs-CZ" i="1" dirty="0" err="1"/>
              <a:t>sphagnetorum</a:t>
            </a:r>
            <a:r>
              <a:rPr lang="cs-CZ" i="1" dirty="0"/>
              <a:t>, E. crypticus, E. </a:t>
            </a:r>
            <a:r>
              <a:rPr lang="cs-CZ" i="1" dirty="0" err="1"/>
              <a:t>buchholzi</a:t>
            </a:r>
            <a:r>
              <a:rPr lang="cs-CZ" i="1" dirty="0"/>
              <a:t>, E. </a:t>
            </a:r>
            <a:r>
              <a:rPr lang="cs-CZ" i="1" dirty="0" err="1"/>
              <a:t>minutus</a:t>
            </a:r>
            <a:r>
              <a:rPr lang="cs-CZ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2454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722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/>
              <a:t>Roupice – biologie, ekologie</a:t>
            </a:r>
          </a:p>
        </p:txBody>
      </p:sp>
      <p:sp>
        <p:nvSpPr>
          <p:cNvPr id="1950723" name="Rectangle 3"/>
          <p:cNvSpPr>
            <a:spLocks noGrp="1" noChangeArrowheads="1"/>
          </p:cNvSpPr>
          <p:nvPr>
            <p:ph idx="1"/>
          </p:nvPr>
        </p:nvSpPr>
        <p:spPr>
          <a:xfrm>
            <a:off x="5375905" y="838201"/>
            <a:ext cx="5036509" cy="5965281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cs-CZ" sz="1800" b="1" dirty="0">
                <a:solidFill>
                  <a:srgbClr val="FFFF00"/>
                </a:solidFill>
              </a:rPr>
              <a:t>Roupice versus žížaly</a:t>
            </a:r>
          </a:p>
          <a:p>
            <a:r>
              <a:rPr lang="cs-CZ" sz="1800" dirty="0"/>
              <a:t>Roupice jsou rozšířené zejména </a:t>
            </a:r>
            <a:r>
              <a:rPr lang="cs-CZ" sz="1800" b="1" dirty="0"/>
              <a:t>na stanovištích nevhodných pro žížaly</a:t>
            </a:r>
            <a:r>
              <a:rPr lang="cs-CZ" sz="1800" dirty="0"/>
              <a:t> (lesní morovité půdy, které jsou kyselé a s velmi vysokým obsahem organické hmoty), kde  zastávají podobnou úlohu</a:t>
            </a:r>
          </a:p>
          <a:p>
            <a:r>
              <a:rPr lang="cs-CZ" sz="1800" dirty="0"/>
              <a:t>Na rozdíl od žížal se nachází ve svrchní několikacentimetrové vrstvičce půdy a jsou exponovány jiným životním podmínkám a tím i jiné kontaminaci než žížaly</a:t>
            </a:r>
          </a:p>
          <a:p>
            <a:r>
              <a:rPr lang="cs-CZ" sz="1800" dirty="0"/>
              <a:t>I když v reálném ekosystému jsou žížaly pravděpodobně důležitější, roupice představují také velmi dobrý bioindikátor</a:t>
            </a:r>
          </a:p>
          <a:p>
            <a:r>
              <a:rPr lang="cs-CZ" sz="1800" dirty="0"/>
              <a:t>Navíc jsou ideálními modelovými (laboratorními) organismy pro testování účinků chemických látek, neboť jsou malé a lehce kultivovatelné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8201"/>
            <a:ext cx="3393415" cy="4558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74022"/>
            <a:ext cx="3851904" cy="1429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9009486"/>
      </p:ext>
    </p:extLst>
  </p:cSld>
  <p:clrMapOvr>
    <a:masterClrMapping/>
  </p:clrMapOvr>
  <p:transition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/>
              <a:t>Hlístice</a:t>
            </a:r>
          </a:p>
        </p:txBody>
      </p:sp>
    </p:spTree>
    <p:extLst>
      <p:ext uri="{BB962C8B-B14F-4D97-AF65-F5344CB8AC3E}">
        <p14:creationId xmlns:p14="http://schemas.microsoft.com/office/powerpoint/2010/main" val="24036342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Hlístice – biologie, ekologie, význam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4775359"/>
          </a:xfrm>
        </p:spPr>
        <p:txBody>
          <a:bodyPr/>
          <a:lstStyle/>
          <a:p>
            <a:pPr>
              <a:buNone/>
            </a:pPr>
            <a:r>
              <a:rPr lang="cs-CZ" dirty="0"/>
              <a:t>Kmen: hlísti (</a:t>
            </a:r>
            <a:r>
              <a:rPr lang="cs-CZ" i="1" dirty="0" err="1"/>
              <a:t>Nemathelminthes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b="1" dirty="0">
                <a:solidFill>
                  <a:srgbClr val="FFFF00"/>
                </a:solidFill>
              </a:rPr>
              <a:t>Třída: hlístice (</a:t>
            </a:r>
            <a:r>
              <a:rPr lang="cs-CZ" b="1" i="1" dirty="0" err="1">
                <a:solidFill>
                  <a:srgbClr val="FFFF00"/>
                </a:solidFill>
              </a:rPr>
              <a:t>Nematoda</a:t>
            </a:r>
            <a:r>
              <a:rPr lang="cs-CZ" b="1" dirty="0">
                <a:solidFill>
                  <a:srgbClr val="FFFF00"/>
                </a:solidFill>
              </a:rPr>
              <a:t>)</a:t>
            </a:r>
          </a:p>
          <a:p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válcovití červi bez článkovitého těla, neobrvení</a:t>
            </a:r>
            <a:br>
              <a:rPr lang="cs-CZ" dirty="0"/>
            </a:br>
            <a:r>
              <a:rPr lang="cs-CZ" dirty="0"/>
              <a:t>0,5 - 2 mm délky</a:t>
            </a:r>
          </a:p>
          <a:p>
            <a:pPr>
              <a:lnSpc>
                <a:spcPct val="90000"/>
              </a:lnSpc>
            </a:pPr>
            <a:r>
              <a:rPr lang="cs-CZ" dirty="0"/>
              <a:t>v půdách nejpočetnější zastoupení z mnohobuněčných </a:t>
            </a:r>
            <a:br>
              <a:rPr lang="cs-CZ" dirty="0"/>
            </a:br>
            <a:r>
              <a:rPr lang="cs-CZ" dirty="0"/>
              <a:t>(1g lesního humusu - až 2000 jedinců); 10</a:t>
            </a:r>
            <a:r>
              <a:rPr lang="cs-CZ" baseline="30000" dirty="0"/>
              <a:t>7</a:t>
            </a:r>
            <a:r>
              <a:rPr lang="cs-CZ" dirty="0"/>
              <a:t> na 1 m</a:t>
            </a:r>
            <a:r>
              <a:rPr lang="cs-CZ" baseline="30000" dirty="0"/>
              <a:t>2</a:t>
            </a:r>
          </a:p>
          <a:p>
            <a:pPr>
              <a:lnSpc>
                <a:spcPct val="90000"/>
              </a:lnSpc>
            </a:pPr>
            <a:r>
              <a:rPr lang="cs-CZ" dirty="0"/>
              <a:t>biomasa až 0,2 t / ha</a:t>
            </a:r>
          </a:p>
          <a:p>
            <a:pPr>
              <a:lnSpc>
                <a:spcPct val="90000"/>
              </a:lnSpc>
            </a:pPr>
            <a:r>
              <a:rPr lang="cs-CZ" dirty="0"/>
              <a:t>řád háďátka </a:t>
            </a:r>
            <a:r>
              <a:rPr lang="cs-CZ" i="1" dirty="0"/>
              <a:t>(</a:t>
            </a:r>
            <a:r>
              <a:rPr lang="cs-CZ" i="1" dirty="0" err="1"/>
              <a:t>Tylenchida</a:t>
            </a:r>
            <a:r>
              <a:rPr lang="cs-CZ" i="1" dirty="0"/>
              <a:t>) </a:t>
            </a:r>
            <a:r>
              <a:rPr lang="cs-CZ" dirty="0"/>
              <a:t>- háďátko řepné </a:t>
            </a:r>
            <a:br>
              <a:rPr lang="cs-CZ" dirty="0"/>
            </a:br>
            <a:r>
              <a:rPr lang="cs-CZ" i="1" dirty="0"/>
              <a:t>(</a:t>
            </a:r>
            <a:r>
              <a:rPr lang="cs-CZ" i="1" dirty="0" err="1"/>
              <a:t>Heterodera</a:t>
            </a:r>
            <a:r>
              <a:rPr lang="cs-CZ" i="1" dirty="0"/>
              <a:t> </a:t>
            </a:r>
            <a:r>
              <a:rPr lang="cs-CZ" i="1" dirty="0" err="1"/>
              <a:t>schachtii</a:t>
            </a:r>
            <a:r>
              <a:rPr lang="cs-CZ" i="1" dirty="0"/>
              <a:t>)</a:t>
            </a:r>
            <a:r>
              <a:rPr lang="cs-CZ" dirty="0"/>
              <a:t>, r. </a:t>
            </a:r>
            <a:r>
              <a:rPr lang="cs-CZ" i="1" dirty="0" err="1"/>
              <a:t>Plectus</a:t>
            </a:r>
            <a:r>
              <a:rPr lang="cs-CZ" i="1" dirty="0"/>
              <a:t>, </a:t>
            </a:r>
            <a:r>
              <a:rPr lang="cs-CZ" i="1" dirty="0" err="1"/>
              <a:t>Bunodema</a:t>
            </a:r>
            <a:r>
              <a:rPr lang="cs-CZ" i="1" dirty="0"/>
              <a:t>, </a:t>
            </a:r>
            <a:r>
              <a:rPr lang="cs-CZ" i="1" dirty="0" err="1"/>
              <a:t>Tylenchus</a:t>
            </a:r>
            <a:endParaRPr lang="cs-CZ" i="1" dirty="0"/>
          </a:p>
          <a:p>
            <a:r>
              <a:rPr lang="cs-CZ" dirty="0"/>
              <a:t>řád háďata (</a:t>
            </a:r>
            <a:r>
              <a:rPr lang="cs-CZ" i="1" dirty="0" err="1"/>
              <a:t>Rhabditida</a:t>
            </a:r>
            <a:r>
              <a:rPr lang="cs-CZ" dirty="0"/>
              <a:t>) – </a:t>
            </a:r>
            <a:r>
              <a:rPr lang="cs-CZ" i="1" dirty="0" err="1"/>
              <a:t>Panagrellus</a:t>
            </a:r>
            <a:r>
              <a:rPr lang="cs-CZ" i="1" dirty="0"/>
              <a:t> redivivus</a:t>
            </a:r>
            <a:r>
              <a:rPr lang="cs-CZ" dirty="0"/>
              <a:t>, r. </a:t>
            </a:r>
            <a:r>
              <a:rPr lang="cs-CZ" i="1" dirty="0" err="1"/>
              <a:t>Rhabditis</a:t>
            </a:r>
            <a:endParaRPr lang="cs-CZ" dirty="0"/>
          </a:p>
        </p:txBody>
      </p:sp>
      <p:pic>
        <p:nvPicPr>
          <p:cNvPr id="3082242" name="Picture 2" descr="http://www.guh.cz/edu/bi/biologie_bezobratli/foto05/foto_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837" y="2438868"/>
            <a:ext cx="1590577" cy="209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2244" name="Picture 4" descr="http://tea.armadaproject.org/Images/lavigne/lavigne_plectus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25" y="1178700"/>
            <a:ext cx="1137031" cy="112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2246" name="Picture 6" descr="http://www.grandvalleyaquariumclub.org/wp-content/uploads/2011/02/Panagrellus-rediviv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05" y="1178700"/>
            <a:ext cx="1469377" cy="112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4863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850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/>
              <a:t>Hlístice</a:t>
            </a:r>
          </a:p>
        </p:txBody>
      </p:sp>
      <p:sp>
        <p:nvSpPr>
          <p:cNvPr id="1614856" name="Text Box 8"/>
          <p:cNvSpPr txBox="1">
            <a:spLocks noChangeArrowheads="1"/>
          </p:cNvSpPr>
          <p:nvPr/>
        </p:nvSpPr>
        <p:spPr bwMode="auto">
          <a:xfrm>
            <a:off x="7467601" y="1088689"/>
            <a:ext cx="2587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4 svaly = esovitý pohyb</a:t>
            </a:r>
          </a:p>
        </p:txBody>
      </p:sp>
      <p:pic>
        <p:nvPicPr>
          <p:cNvPr id="1614857" name="Picture 9" descr="C. elegans anatomy - cross se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21" y="1088688"/>
            <a:ext cx="3686175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4858" name="Picture 10" descr="C. elegans anatom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26657"/>
            <a:ext cx="9144000" cy="208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4860" name="Picture 12" descr="C. elega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28760"/>
            <a:ext cx="2800350" cy="1741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0759659"/>
      </p:ext>
    </p:extLst>
  </p:cSld>
  <p:clrMapOvr>
    <a:masterClrMapping/>
  </p:clrMapOvr>
  <p:transition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899" name="Rectangle 3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/>
              <a:t>Hlístice</a:t>
            </a:r>
          </a:p>
        </p:txBody>
      </p:sp>
      <p:pic>
        <p:nvPicPr>
          <p:cNvPr id="16168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08665"/>
            <a:ext cx="8839200" cy="562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68864"/>
      </p:ext>
    </p:extLst>
  </p:cSld>
  <p:clrMapOvr>
    <a:masterClrMapping/>
  </p:clrMapOvr>
  <p:transition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51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/>
              <a:t>Hlístice</a:t>
            </a:r>
          </a:p>
        </p:txBody>
      </p:sp>
      <p:sp>
        <p:nvSpPr>
          <p:cNvPr id="1600515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1"/>
            <a:ext cx="8583613" cy="3233047"/>
          </a:xfrm>
          <a:solidFill>
            <a:schemeClr val="bg1"/>
          </a:solidFill>
        </p:spPr>
        <p:txBody>
          <a:bodyPr/>
          <a:lstStyle/>
          <a:p>
            <a:r>
              <a:rPr lang="cs-CZ" sz="1800" b="1" dirty="0"/>
              <a:t>jsou velmi významné</a:t>
            </a:r>
            <a:r>
              <a:rPr lang="cs-CZ" sz="1800" dirty="0"/>
              <a:t> při rozkladu organických látek v půdách, tím, že konzumují primární dekompozitory; stimulují mineralizaci organických látek, zejména </a:t>
            </a:r>
            <a:r>
              <a:rPr lang="cs-CZ" sz="1800" b="1" dirty="0"/>
              <a:t>dusíku</a:t>
            </a:r>
            <a:r>
              <a:rPr lang="cs-CZ" sz="1800" dirty="0"/>
              <a:t>; částečně i mechanicky kypří půdu</a:t>
            </a:r>
          </a:p>
          <a:p>
            <a:r>
              <a:rPr lang="cs-CZ" sz="1800" dirty="0"/>
              <a:t>většinou </a:t>
            </a:r>
            <a:r>
              <a:rPr lang="cs-CZ" sz="1800" dirty="0" err="1"/>
              <a:t>saprofágové</a:t>
            </a:r>
            <a:r>
              <a:rPr lang="cs-CZ" sz="1800" dirty="0"/>
              <a:t>, poloparazité, méně parazité: živí se bakteriemi, rostlinami, houbami, i predátoři</a:t>
            </a:r>
          </a:p>
          <a:p>
            <a:r>
              <a:rPr lang="cs-CZ" sz="1800" dirty="0"/>
              <a:t>rozdělení na fytofágy (</a:t>
            </a:r>
            <a:r>
              <a:rPr lang="cs-CZ" sz="1800" dirty="0" err="1"/>
              <a:t>endoparazitní</a:t>
            </a:r>
            <a:r>
              <a:rPr lang="cs-CZ" sz="1800" dirty="0"/>
              <a:t> a </a:t>
            </a:r>
            <a:r>
              <a:rPr lang="cs-CZ" sz="1800" dirty="0" err="1"/>
              <a:t>ektoparazitní</a:t>
            </a:r>
            <a:r>
              <a:rPr lang="cs-CZ" sz="1800" dirty="0"/>
              <a:t>), </a:t>
            </a:r>
            <a:r>
              <a:rPr lang="cs-CZ" sz="1800" dirty="0" err="1"/>
              <a:t>mikrobivory</a:t>
            </a:r>
            <a:r>
              <a:rPr lang="cs-CZ" sz="1800" dirty="0"/>
              <a:t>, </a:t>
            </a:r>
            <a:r>
              <a:rPr lang="cs-CZ" sz="1800" dirty="0" err="1"/>
              <a:t>fungivory</a:t>
            </a:r>
            <a:r>
              <a:rPr lang="cs-CZ" sz="1800" dirty="0"/>
              <a:t>, omnivory a predátory - toto rozdělení je důležité a identifikačním znakem bývá </a:t>
            </a:r>
            <a:r>
              <a:rPr lang="cs-CZ" sz="1800" b="1" dirty="0">
                <a:solidFill>
                  <a:srgbClr val="FFFF00"/>
                </a:solidFill>
              </a:rPr>
              <a:t>podoba ústního ústrojí</a:t>
            </a:r>
          </a:p>
          <a:p>
            <a:r>
              <a:rPr lang="cs-CZ" sz="1800" dirty="0"/>
              <a:t>suché období dovedou přečkat v podobě cyst</a:t>
            </a:r>
          </a:p>
        </p:txBody>
      </p:sp>
      <p:pic>
        <p:nvPicPr>
          <p:cNvPr id="4" name="Picture 4" descr="vampraid L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71" y="4509146"/>
            <a:ext cx="2583398" cy="2120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rthrobotrys LR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80" y="4509145"/>
            <a:ext cx="3173543" cy="2120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602309"/>
      </p:ext>
    </p:extLst>
  </p:cSld>
  <p:clrMapOvr>
    <a:masterClrMapping/>
  </p:clrMapOvr>
  <p:transition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 err="1"/>
              <a:t>Mikročlenovci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474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1F492-4FD1-43D0-A401-C64E36D0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Vždy zelený subtropický a tropický les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D6048-4819-42BE-B10C-85F73012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5573567" cy="47784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Ekotoxikologický kontext:</a:t>
            </a:r>
          </a:p>
          <a:p>
            <a:r>
              <a:rPr lang="cs-CZ" dirty="0"/>
              <a:t>časté požáry jako zdroj emisí přírodního původu</a:t>
            </a:r>
          </a:p>
          <a:p>
            <a:r>
              <a:rPr lang="cs-CZ" dirty="0"/>
              <a:t>destrukce organických látek v půdě při požárech</a:t>
            </a:r>
          </a:p>
          <a:p>
            <a:r>
              <a:rPr lang="cs-CZ" dirty="0"/>
              <a:t>vyšší teploty – zvýšená </a:t>
            </a:r>
            <a:r>
              <a:rPr lang="cs-CZ" dirty="0" err="1"/>
              <a:t>volatilizace</a:t>
            </a:r>
            <a:r>
              <a:rPr lang="cs-CZ" dirty="0"/>
              <a:t> organických látek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3E2C4D-38A5-4CBD-80CC-82C94F3DC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</a:t>
            </a:fld>
            <a:endParaRPr lang="cs-CZ" altLang="cs-CZ" noProof="0" dirty="0"/>
          </a:p>
        </p:txBody>
      </p:sp>
      <p:pic>
        <p:nvPicPr>
          <p:cNvPr id="9" name="Obrázek 8" descr="Obsah obrázku tráva, exteriér, obloha, příroda&#10;&#10;Popis byl vytvořen automaticky">
            <a:extLst>
              <a:ext uri="{FF2B5EF4-FFF2-40B4-BE49-F238E27FC236}">
                <a16:creationId xmlns:a16="http://schemas.microsoft.com/office/drawing/2014/main" id="{54446F1B-4F43-4E24-A0D0-E9D98CA78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05" y="1051912"/>
            <a:ext cx="5573567" cy="3743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P1010375">
            <a:extLst>
              <a:ext uri="{FF2B5EF4-FFF2-40B4-BE49-F238E27FC236}">
                <a16:creationId xmlns:a16="http://schemas.microsoft.com/office/drawing/2014/main" id="{1902618C-5A2A-4393-83DA-9E0A74EB1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51" y="3854722"/>
            <a:ext cx="2155568" cy="287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1010374">
            <a:extLst>
              <a:ext uri="{FF2B5EF4-FFF2-40B4-BE49-F238E27FC236}">
                <a16:creationId xmlns:a16="http://schemas.microsoft.com/office/drawing/2014/main" id="{CBE9FBCD-4105-4A3E-B03D-888FE9136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007" y="4475655"/>
            <a:ext cx="2577491" cy="193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89698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jsou </a:t>
            </a:r>
            <a:r>
              <a:rPr lang="cs-CZ" dirty="0" err="1"/>
              <a:t>mikročlenovci</a:t>
            </a:r>
            <a:r>
              <a:rPr lang="cs-CZ" dirty="0"/>
              <a:t> ?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06401" y="838200"/>
            <a:ext cx="11444817" cy="483989"/>
          </a:xfrm>
        </p:spPr>
        <p:txBody>
          <a:bodyPr/>
          <a:lstStyle/>
          <a:p>
            <a:r>
              <a:rPr lang="cs-CZ" dirty="0" err="1"/>
              <a:t>mikročlenovci</a:t>
            </a:r>
            <a:r>
              <a:rPr lang="cs-CZ" dirty="0"/>
              <a:t> = zejména chvostoskoci a roztoči (</a:t>
            </a:r>
            <a:r>
              <a:rPr lang="cs-CZ" dirty="0" err="1"/>
              <a:t>mikroedafon</a:t>
            </a:r>
            <a:r>
              <a:rPr lang="cs-CZ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7092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 err="1"/>
              <a:t>Chvostoskoci</a:t>
            </a:r>
            <a:r>
              <a:rPr lang="cs-CZ" dirty="0"/>
              <a:t> – biologie, ekologie</a:t>
            </a:r>
          </a:p>
        </p:txBody>
      </p:sp>
      <p:sp>
        <p:nvSpPr>
          <p:cNvPr id="1789955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1"/>
            <a:ext cx="8583613" cy="5691711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cs-CZ" sz="1400" dirty="0"/>
              <a:t>Kmen: členovci (</a:t>
            </a:r>
            <a:r>
              <a:rPr lang="cs-CZ" sz="1400" i="1" dirty="0" err="1"/>
              <a:t>Arthropoda</a:t>
            </a:r>
            <a:r>
              <a:rPr lang="cs-CZ" sz="1400" dirty="0"/>
              <a:t>)</a:t>
            </a:r>
          </a:p>
          <a:p>
            <a:pPr>
              <a:buNone/>
            </a:pPr>
            <a:r>
              <a:rPr lang="cs-CZ" sz="1400" dirty="0"/>
              <a:t>Podkmen: </a:t>
            </a:r>
            <a:r>
              <a:rPr lang="cs-CZ" sz="1400" dirty="0" err="1"/>
              <a:t>vzdušnicovci</a:t>
            </a:r>
            <a:r>
              <a:rPr lang="cs-CZ" sz="1400" dirty="0"/>
              <a:t> (</a:t>
            </a:r>
            <a:r>
              <a:rPr lang="cs-CZ" sz="1400" i="1" dirty="0" err="1"/>
              <a:t>Tracheata</a:t>
            </a:r>
            <a:r>
              <a:rPr lang="cs-CZ" sz="1400" dirty="0"/>
              <a:t>)</a:t>
            </a:r>
          </a:p>
          <a:p>
            <a:pPr>
              <a:buNone/>
            </a:pPr>
            <a:r>
              <a:rPr lang="cs-CZ" sz="1400" dirty="0"/>
              <a:t>Nadtřída: </a:t>
            </a:r>
            <a:r>
              <a:rPr lang="cs-CZ" sz="1400" i="1" dirty="0" err="1"/>
              <a:t>Hexapoda</a:t>
            </a:r>
            <a:endParaRPr lang="cs-CZ" sz="1400" dirty="0"/>
          </a:p>
          <a:p>
            <a:pPr>
              <a:buNone/>
            </a:pPr>
            <a:r>
              <a:rPr lang="cs-CZ" sz="1400" dirty="0"/>
              <a:t>Třída: </a:t>
            </a:r>
            <a:r>
              <a:rPr lang="cs-CZ" sz="1400" dirty="0" err="1"/>
              <a:t>skrytočelistní</a:t>
            </a:r>
            <a:r>
              <a:rPr lang="cs-CZ" sz="1400" dirty="0"/>
              <a:t> (</a:t>
            </a:r>
            <a:r>
              <a:rPr lang="cs-CZ" sz="1400" i="1" dirty="0" err="1"/>
              <a:t>Entognatha</a:t>
            </a:r>
            <a:r>
              <a:rPr lang="cs-CZ" sz="1400" i="1" dirty="0"/>
              <a:t> </a:t>
            </a:r>
            <a:r>
              <a:rPr lang="cs-CZ" sz="1400" dirty="0"/>
              <a:t>)</a:t>
            </a:r>
          </a:p>
          <a:p>
            <a:pPr>
              <a:buNone/>
            </a:pPr>
            <a:r>
              <a:rPr lang="cs-CZ" sz="1400" dirty="0"/>
              <a:t>Řád: </a:t>
            </a:r>
            <a:r>
              <a:rPr lang="cs-CZ" sz="1400" dirty="0" err="1"/>
              <a:t>chvostoskoci</a:t>
            </a:r>
            <a:r>
              <a:rPr lang="cs-CZ" sz="1400" dirty="0"/>
              <a:t> (</a:t>
            </a:r>
            <a:r>
              <a:rPr lang="cs-CZ" sz="1400" i="1" dirty="0"/>
              <a:t>Collembola</a:t>
            </a:r>
            <a:r>
              <a:rPr lang="cs-CZ" sz="1400" dirty="0"/>
              <a:t>) </a:t>
            </a:r>
          </a:p>
          <a:p>
            <a:endParaRPr lang="cs-CZ" sz="1800" dirty="0"/>
          </a:p>
          <a:p>
            <a:r>
              <a:rPr lang="cs-CZ" sz="1800" dirty="0"/>
              <a:t>malí bezkřídlí členovci se žvýkacím </a:t>
            </a:r>
            <a:br>
              <a:rPr lang="cs-CZ" sz="1800" dirty="0"/>
            </a:br>
            <a:r>
              <a:rPr lang="cs-CZ" sz="1800" dirty="0"/>
              <a:t>nebo bodavě-sacím ústrojím úst</a:t>
            </a:r>
          </a:p>
          <a:p>
            <a:r>
              <a:rPr lang="cs-CZ" sz="1800" dirty="0"/>
              <a:t>velikost cca 0,5 až několik mm</a:t>
            </a:r>
          </a:p>
          <a:p>
            <a:r>
              <a:rPr lang="cs-CZ" sz="1800" dirty="0"/>
              <a:t>Tělo: hlava, tříčlánková hruď s 3 páry</a:t>
            </a:r>
            <a:br>
              <a:rPr lang="cs-CZ" sz="1800" dirty="0"/>
            </a:br>
            <a:r>
              <a:rPr lang="cs-CZ" sz="1800" dirty="0"/>
              <a:t>končetin, zadeček s 6 články, </a:t>
            </a:r>
            <a:br>
              <a:rPr lang="cs-CZ" sz="1800" dirty="0"/>
            </a:br>
            <a:r>
              <a:rPr lang="cs-CZ" sz="1800" dirty="0"/>
              <a:t>4-6 článků tykadla</a:t>
            </a:r>
          </a:p>
          <a:p>
            <a:r>
              <a:rPr lang="cs-CZ" sz="1800" dirty="0"/>
              <a:t>slepí, většinou bez pigmentu </a:t>
            </a:r>
          </a:p>
          <a:p>
            <a:r>
              <a:rPr lang="cs-CZ" sz="1800" dirty="0"/>
              <a:t>mají tzv. </a:t>
            </a:r>
            <a:r>
              <a:rPr lang="cs-CZ" sz="1800" dirty="0" err="1"/>
              <a:t>furku</a:t>
            </a:r>
            <a:r>
              <a:rPr lang="cs-CZ" sz="1800" dirty="0"/>
              <a:t>, vymršťovací vidlici, </a:t>
            </a:r>
            <a:br>
              <a:rPr lang="cs-CZ" sz="1800" dirty="0"/>
            </a:br>
            <a:r>
              <a:rPr lang="cs-CZ" sz="1800" dirty="0"/>
              <a:t>která je součástí skákacího aparátu</a:t>
            </a:r>
          </a:p>
        </p:txBody>
      </p:sp>
      <p:pic>
        <p:nvPicPr>
          <p:cNvPr id="4" name="Picture 4" descr="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5" t="20027" r="18761" b="27841"/>
          <a:stretch>
            <a:fillRect/>
          </a:stretch>
        </p:blipFill>
        <p:spPr bwMode="auto">
          <a:xfrm>
            <a:off x="6251576" y="838200"/>
            <a:ext cx="4264025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267768"/>
      </p:ext>
    </p:extLst>
  </p:cSld>
  <p:clrMapOvr>
    <a:masterClrMapping/>
  </p:clrMapOvr>
  <p:transition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Chvostoskoci</a:t>
            </a:r>
            <a:r>
              <a:rPr lang="cs-CZ" dirty="0"/>
              <a:t> – biologie, ekologie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5743337"/>
          </a:xfrm>
        </p:spPr>
        <p:txBody>
          <a:bodyPr/>
          <a:lstStyle/>
          <a:p>
            <a:r>
              <a:rPr lang="cs-CZ" dirty="0" err="1"/>
              <a:t>atmobionti</a:t>
            </a:r>
            <a:r>
              <a:rPr lang="cs-CZ" dirty="0"/>
              <a:t> – žijí na rostlinách a dřevě, v zemědělské půdě jen náhodně</a:t>
            </a:r>
          </a:p>
          <a:p>
            <a:r>
              <a:rPr lang="cs-CZ" dirty="0" err="1"/>
              <a:t>edafobionti</a:t>
            </a:r>
            <a:r>
              <a:rPr lang="cs-CZ" dirty="0"/>
              <a:t> – žijí v půdě a na jejím povrchu</a:t>
            </a:r>
          </a:p>
          <a:p>
            <a:pPr lvl="1"/>
            <a:r>
              <a:rPr lang="cs-CZ" dirty="0" err="1"/>
              <a:t>epigeonti</a:t>
            </a:r>
            <a:r>
              <a:rPr lang="cs-CZ" dirty="0"/>
              <a:t> – </a:t>
            </a:r>
            <a:r>
              <a:rPr lang="cs-CZ" dirty="0" err="1"/>
              <a:t>porch</a:t>
            </a:r>
            <a:r>
              <a:rPr lang="cs-CZ" dirty="0"/>
              <a:t>, opad, kameny a dřevo na půdě</a:t>
            </a:r>
          </a:p>
          <a:p>
            <a:pPr lvl="1"/>
            <a:r>
              <a:rPr lang="cs-CZ" dirty="0" err="1"/>
              <a:t>hemiedafobionti</a:t>
            </a:r>
            <a:r>
              <a:rPr lang="cs-CZ" dirty="0"/>
              <a:t> – vrchní horizonty a povrch</a:t>
            </a:r>
          </a:p>
          <a:p>
            <a:pPr lvl="1"/>
            <a:r>
              <a:rPr lang="cs-CZ" dirty="0" err="1"/>
              <a:t>euedafobionti</a:t>
            </a:r>
            <a:r>
              <a:rPr lang="cs-CZ" dirty="0"/>
              <a:t> – výlučně v půdě</a:t>
            </a:r>
          </a:p>
          <a:p>
            <a:pPr>
              <a:buNone/>
            </a:pPr>
            <a:endParaRPr lang="cs-CZ" sz="1800" b="1" dirty="0"/>
          </a:p>
          <a:p>
            <a:pPr>
              <a:buNone/>
            </a:pPr>
            <a:r>
              <a:rPr lang="cs-CZ" sz="1800" b="1" dirty="0">
                <a:solidFill>
                  <a:srgbClr val="FFFF00"/>
                </a:solidFill>
              </a:rPr>
              <a:t>velmi důležití jako půdotvorný činitel:</a:t>
            </a:r>
          </a:p>
          <a:p>
            <a:r>
              <a:rPr lang="cs-CZ" sz="1800" dirty="0"/>
              <a:t>pomáhají zpracovat půdní organickou hmotu</a:t>
            </a:r>
          </a:p>
          <a:p>
            <a:r>
              <a:rPr lang="cs-CZ" sz="1800" dirty="0"/>
              <a:t>převážně rostlinná strava (opad </a:t>
            </a:r>
            <a:r>
              <a:rPr lang="cs-CZ" sz="1800" dirty="0" err="1"/>
              <a:t>polorozložený</a:t>
            </a:r>
            <a:r>
              <a:rPr lang="cs-CZ" sz="1800" dirty="0"/>
              <a:t>, řasy, houby, pyl, amorfní organické zbytky)</a:t>
            </a:r>
          </a:p>
          <a:p>
            <a:r>
              <a:rPr lang="cs-CZ" sz="1800" dirty="0"/>
              <a:t>obývají i lesní půdy se silným rozvojem hub</a:t>
            </a:r>
          </a:p>
          <a:p>
            <a:r>
              <a:rPr lang="cs-CZ" sz="1800" dirty="0"/>
              <a:t>spolupodílí se svými aktivitami na tvorbě půdní struktury</a:t>
            </a:r>
          </a:p>
        </p:txBody>
      </p:sp>
    </p:spTree>
    <p:extLst>
      <p:ext uri="{BB962C8B-B14F-4D97-AF65-F5344CB8AC3E}">
        <p14:creationId xmlns:p14="http://schemas.microsoft.com/office/powerpoint/2010/main" val="30142774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31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 err="1"/>
              <a:t>Chvostoskoci</a:t>
            </a:r>
            <a:r>
              <a:rPr lang="cs-CZ" dirty="0"/>
              <a:t> – biologie, ekologie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1316450"/>
          </a:xfrm>
        </p:spPr>
        <p:txBody>
          <a:bodyPr/>
          <a:lstStyle/>
          <a:p>
            <a:r>
              <a:rPr lang="cs-CZ" sz="1800" dirty="0"/>
              <a:t>desítky tisíc jedinců na 1 m</a:t>
            </a:r>
            <a:r>
              <a:rPr lang="cs-CZ" sz="1800" baseline="30000" dirty="0"/>
              <a:t>2</a:t>
            </a:r>
            <a:r>
              <a:rPr lang="cs-CZ" sz="1800" dirty="0"/>
              <a:t> půdy, jen v ČR asi 400 druhů</a:t>
            </a:r>
          </a:p>
          <a:p>
            <a:r>
              <a:rPr lang="cs-CZ" sz="1800" dirty="0"/>
              <a:t>typičtí zástupci: </a:t>
            </a:r>
            <a:r>
              <a:rPr lang="cs-CZ" sz="1800" i="1" dirty="0" err="1"/>
              <a:t>Mesaphorura</a:t>
            </a:r>
            <a:r>
              <a:rPr lang="cs-CZ" sz="1800" i="1" dirty="0"/>
              <a:t>, </a:t>
            </a:r>
            <a:r>
              <a:rPr lang="cs-CZ" sz="1800" i="1" dirty="0" err="1"/>
              <a:t>Isotoma</a:t>
            </a:r>
            <a:r>
              <a:rPr lang="cs-CZ" sz="1800" i="1" dirty="0"/>
              <a:t>, </a:t>
            </a:r>
            <a:r>
              <a:rPr lang="cs-CZ" sz="1800" i="1" dirty="0" err="1"/>
              <a:t>Pseudosinella</a:t>
            </a:r>
            <a:endParaRPr lang="cs-CZ" sz="1800" i="1" dirty="0"/>
          </a:p>
          <a:p>
            <a:r>
              <a:rPr lang="cs-CZ" sz="1800" dirty="0"/>
              <a:t>lesní půdy: </a:t>
            </a:r>
            <a:r>
              <a:rPr lang="cs-CZ" sz="1800" i="1" dirty="0" err="1"/>
              <a:t>Onychiurus</a:t>
            </a:r>
            <a:r>
              <a:rPr lang="cs-CZ" sz="1800" i="1" dirty="0"/>
              <a:t>, </a:t>
            </a:r>
            <a:r>
              <a:rPr lang="cs-CZ" sz="1800" i="1" dirty="0" err="1"/>
              <a:t>Hypogastrula</a:t>
            </a:r>
            <a:r>
              <a:rPr lang="cs-CZ" sz="1800" i="1" dirty="0"/>
              <a:t>, </a:t>
            </a:r>
            <a:r>
              <a:rPr lang="cs-CZ" sz="1800" i="1" dirty="0" err="1"/>
              <a:t>Tetradontophora</a:t>
            </a:r>
            <a:r>
              <a:rPr lang="cs-CZ" sz="1800" i="1" dirty="0"/>
              <a:t>, </a:t>
            </a:r>
            <a:r>
              <a:rPr lang="cs-CZ" sz="1800" i="1" dirty="0" err="1"/>
              <a:t>Entomobrya</a:t>
            </a:r>
            <a:endParaRPr lang="cs-CZ" sz="1800" i="1" dirty="0"/>
          </a:p>
        </p:txBody>
      </p:sp>
      <p:pic>
        <p:nvPicPr>
          <p:cNvPr id="3034114" name="Picture 2" descr="http://www.boldsystems.org/pics/_w300/COAUS/CCDB_03777_BNP_22%2B1250541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52542"/>
            <a:ext cx="2160288" cy="143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34116" name="Picture 4" descr="http://farm4.staticflickr.com/3073/2385097908_fa9bf4c3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95" y="2258844"/>
            <a:ext cx="2250300" cy="142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34118" name="Picture 6" descr="http://biology.sewanee.edu/assets/uploads/Pseudosinella-hirsuta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19" y="2258844"/>
            <a:ext cx="1902252" cy="142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34120" name="Picture 8" descr="http://i.pbase.com/o6/94/339594/1/109178726.L2LBxXRy.IMG_78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873269"/>
            <a:ext cx="1862345" cy="142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34122" name="Picture 10" descr="http://46.18.32.69/~doehetzelf/images/hall/hypvia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47" y="3873269"/>
            <a:ext cx="1883843" cy="141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34124" name="Picture 12" descr="http://www.naturefg.com/images/c-animals/tetrodontophora-bielanensi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2" y="3845959"/>
            <a:ext cx="1796196" cy="144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34126" name="AutoShape 14" descr="data:image/jpeg;base64,/9j/4AAQSkZJRgABAQAAAQABAAD/2wBDAAkGBwgHBgkIBwgKCgkLDRYPDQwMDRsUFRAWIB0iIiAdHx8kKDQsJCYxJx8fLT0tMTU3Ojo6Iys/RD84QzQ5Ojf/2wBDAQoKCg0MDRoPDxo3JR8lNzc3Nzc3Nzc3Nzc3Nzc3Nzc3Nzc3Nzc3Nzc3Nzc3Nzc3Nzc3Nzc3Nzc3Nzc3Nzc3Nzf/wAARCAB1AN4DASIAAhEBAxEB/8QAGwABAAIDAQEAAAAAAAAAAAAAAAUGAQMEBwL/xAA5EAACAQMDAQYFAgQFBQEAAAABAgMABBEFEiExBhNBUWGBFCIycZEjoUKxwdEVFuHw8TNDUmJyov/EABkBAQADAQEAAAAAAAAAAAAAAAABAgMEBf/EACIRAQEBAAICAgMAAwAAAAAAAAABAgMREjEhQQQTIiMyYf/aAAwDAQACEQMRAD8A8NpSlApUo2juuijUTJ/EMxlf4ScA5+/86i6BSlKBSlKBSlKBSlKBSlKBSlKBSlKBSlKBSlKBSlKBSlKBSlKBWyCJppUjXq7BR71rqS7PRLLq0CuSAG3cDxHIqKLHrCKmg3SKcIAoA8sFcVSz1q79pSYdBfcDmZ1Q8YPHzZx+BVI8KjPoYpSlWClKUClKUGcHyrFT+g9m77WbeZ4ItsSj5ZX4GQeQPavm87KaraoWaDfjwjO7iq+ee+u09VBUrZJDJGcSIynyIxWurIKUpQKyAT0BrKruzjwFdFmpZ3jVdzPGVUev+xQcuKVZ9L7H3t3F3tzIlqp5VXGWI9qxrHYzVdMiFwypLblgO8iOduehYeA/NUnJi3rtPVVoggZIOKxW64dS2yP6F+Uevr79a01dBSlZA9qDFK6BAFt+8kkCls92uMlscZ9BWgg55oMUpSgV26RIkN/DJK+xA3zNjOB6jyripQenSQWmsxqMxyxBSsbKc7FyM4z48D/WqZr+gT6Wxl+q3dsK48CegP4P4rn0vWbnTZFaMhlGBtNXa01201O0hsZYQzXSlRAQSD65xx559Kz+c1LzcjB4rFXy67MWqFYRKZQsf1AcqT6jrj7VBX3Zy7tyzxL30S+MfP39at5xHVQFK2tE+C20hc8EjipXS9J+JvYVCmSMoGdVODgj+n9Km2Sd0QtfSrnr/wAVbP8ALdg+BBdTPlcnaFIHvjmvuTsRdmESW88LnHCMcE1T9ufXafGrJ2EvJYtMXTmMYYMxgZWDrKOpAI8fSujW9SmsoPi7KC3kU8sjZUpwc9PaqPpM1zpdyzQBwjMFcEZ2kHxHh9/SrZFdy3cSG3tXnnZizRLyhBB6ny9P7Vy7xJvyaTVs6V3Wdej1ay/X0e3Ej/prOrncrehK5x6elVTu2DMMdODV5vdNktZw17ayQrPtComGC7enB8f55NdVv2WmnnaCOIdy3PeEYBHkfHOT+1bTkznKnVtUFoGZo0VDvxtKqMknP+oqy6d2LupIUkv3+GRyfkxl8eeM8VbrbshPZSxmCeJJgM/T18M8+Vd192f1G6lD29/gKfmwAARjwqmvyO/9amZs9qZN2FnieJ7KXvQ31I4w2DxkeHjU1o2gWWkKqBBdXp6uRuVPQeddNzpfaKz3LazrIsp6Bgflx0O7+lRl9LqGmRNDdJtaVDuBYcjPkv8Aviq+WuSddps6+en32k7RwWTGC0lE1z/3GH0xn79CftW3TO0VzqWmvBf4aRgfADen2FV4pp6zRrc2ocsA5w5UAYzxjmrZ2ai7NXssSCCSK4UDCd8eR0ABzzUaznOe+k5trzvXtJOn3G6MloJBujbHh5VGKjMjOFyq4yfLNe+6p2R0m+t2Uxy7SPpTB2kfcHFecah2XsbYzwRXF4iZHM0JzxnyUcVtx8+dRTWbKo+DUjLYvHOiMMovDsOgI5YA+nSpaz7PN8Ss6yB1ibf4ZOOenGPesXljJHGzuX2YEZ552jlsYzyzHk/fzrbylVRB2vi7uR8rcRRKfqA4A9FGMexrimffKzbVXJ6KMAV13ttdmdO9jO51GwL028YwPAdK+odNkZGd2UBSAeR18s5xn81YR9K6LgWwUCEylwed4XHtitBoMUpSgV0QXcsEqSofmQYX0rnoOelBbNO7SSyOWniUKBl5S2SBjwAAyTUzB2m01i6uZFwD823jPH9aoUMMjAAKwDg7eD8/pXRHA7NbiMNJC+SEXrxjcM+fNZ645Uy2PTbS0t57eWSSCKSGQHKsM+PP9+POq5aWFxO0q2sS28AYqpUMGK8HGTzj2rs0bTpIItqW0Cd4BuDJklfDOBgnPj61s7NDuzMJ4pAyy4B2cD7Hyrk5daxm+NbceZq/MTGnaXHY2cUcGT8v1NyTz0OK6yBFCVdGbxBQZYefX7UsBIyyLBkA9A3J9q1yqxV0yAzKfnPgMcmubOrq91pZ0rK2EMmuiGCFw0srPIxyp2EDqPIn3r0nStOsoodrhIVHCiMcNjpzXnWiqv8AmaIgxldgbf8AMhbwPB659q9MhzOmYiSVXrxxV+XV7kUkVjtI0N3rVhZxHbslG5eM8kf61aMRxFtoXy6DH3qovAw7Z22/vP1JGCDGVOI28ast4jxFiVZZAMc8VlzXrOZE5nzUbZXZue08YQ/pxwOWx1JyAPsKmGlbvACcAgZBqrdmio1W96FkjUMQPU/2qxZ+oFfDxFU5PjUn/Ez5dk9xEyERqOMDJNVLtNpPxszXImAwAoUKPDxzUtdTFcbByaj2mcuWkXP2quOXeNdxNzLFS7U6bFb6xbpJMO6liHAOCuABz+1d3ZWPTW1y1FvvM4Y8q+VO1Tz08aju1bLPdjcrNIqgbugArq7CQH/GBIRhY42Oc9CeOfya9Lzv6fK36YetPW7OONgBuUE9M9K1arYd7EyskUmRnOeP2rjhuucjz/NfbagEhLcMoPBNefnVb9PI9Xt5dL1GRZX2EHIdCDgevOavmi/4Td2SvEiSzFQJFxyD5n+fvUT2zmnknUwyGSBlG+MdBjw6cVO9mbaO006JBAhYgnco2nJ+/tXVy7t45ftnmf0gu2HZ1Jp3ukliWOXaHBjVSOg6/wB6pt5BcR26x2ogQk7SzKFES+QJ/c/tzXr9+YJImSZWK7cEKAcH3qi6vYRSTvHkDcDxhieeevT960/H57f50rvH286uo7SKIhLhppyedi4jH2J5P7VxHrVnv7TTooJTJJEJYnA7jvvnbOcnp6c5PiKrUpQyMY1KoT8oJyQK74yfFKVvs7Se8lEVtG0jnwA6fc+FBpAzUlpel/G362wlGCAQRxuB8uD/ACqd0vsxDGpfUjG7gfRG+f5dakdV1C00G2VLRIRcHGyIDIXz3H36etVuvqD5sdEtLThUnbnnvHOA324B9wK6nvNO0i3fOyNTkiJFG4+QA/FVjUe0txcoyxqIi/UpwfX3PP71DXFw06oznLAFfbPFV8bfa3cXRe1dvaWqt3LGRlwsWeAPMnwris9Sa9kluxMLctJsii+rnA9OlVAsT1r7SV0G1WIGcnBxUfqz0eVenaffz20Tx3aPhW2K8QyG4zkkdKkEugYWZWQtjAzx19K80bXrxF2W5WGIYCqBu2+56n1riuNQurp9888kjZyCT0NY38burzkWm4voLXWvikQyhCFXaedwAyR+9ehaP2hsrpFMFxtL53BiMjHX0/FeSwxyTtEjHaZ17xiM8JnAA++DW+8ma1Kd38u1tpCeGM8f79anfBNRWbq/6hNBbdpbSdZCrOwbhs4JyPxg1Z5LiaQOBIWHn1qiBYorVLmWP9RYVZnJJPIHTyqRstTlggWTvCW2ZZXOelcnJx+Ukn00zr5SOghrfVdTMkWWdE+kY28t+an4WXeGkjwo4IXx5qh2nbCL4x5O6KNKArENg45P2/5qctu2OmS2gIdmbIBwvQ1Tk4dW99Jmp6TksUTybniKr4HyrhuhAjKSSFLBeQOTWh+00Ua4mgmAzgfpkmqtqOrh9UDd7tCSblZ3yhXPhxx71TP42tVa8kjX2mmsl1KZRGe9BDHn5TxyMf1qT7DTLNqE6x4YNFuPA8xVQv57661KWeRG3McZIzhfDHXjFXDsBaXdvO9xJBshePAZhgnnyrt3mZ4uu2Utuu17SKNeDGB49aXEcKwsdjMBzwOtaLvUIYQXlkRQKrfaDtPbmzeOxvG354ZEGB7niuPHFb6aeTg17UWW/dkXuxgAcbj744zVp0i6EthCxWJncAkoeM15bBLD3/xGoKroXyQjHDH296tS9rrCyslkt7cNbqSD3OP0z6iunl47ZM5imdSe1o1K+S0QyzqnOQN/SqNr+spHF8R+t3a/KGQDBPTOP71EdptQutRQX0cjyWxPDxscR8eXpUe0rWryXEkQlsr7YzhRuC4B8SOoJ48604fx/H5quuTv0j7qT4hB3d3GVI+bvThifcfyqKYYOK69QysuMoUzlGRVUMvh0A5rjrtZpfRNHk1J2diUt0+p/M/+I9fXwq3ZstHtQvy20TDHP1v+Opqj2uqXlnEYrado0JydoGc/fGa55riWeQyTO0jn+JmJNVuexYb/ALTEXTtpqd0uwAOxyxbz9v6VXp55J3LyyM7E5yxzWo0qZJApSlSFKUoM5PnWKUoO+wvzZvu2iQhlI3E4wAwx/wDrPtS9ukllVoWZVb52U/wtkn361wVmg9IRbi/7Pd/BHuL2+RtPORjp+K7tEtRcWQW5BhlWLaU6k8cnHlzXn2ja7eaYSkUm6F8bonOVPqPI1P6f2wAOya0AfrvifH5GP3rk1w36aTU+zUOyN7u32cscoIA2glenlUBNZ3dpcYvopoAB8+VxkeWeh8qu1t220p94uY5gpHXZk+nIrj1Htlp0m+D/AA4X1sR1n+XP8/6VfF3PcV+HboGqLqdgjSlRLBhXTOeP4T79Kr/ayJ7K8V7cn4edd6qxzg+Ix6Hy865dN1SDTbqe5tkkW1lIUQMckZOSM+OPA+o9at8+mwa5GFSUNAx3LNjds4/4qt/x67+kydxUNFjuLm7iZZHWFP8AqYbAU9MdfXirRqWtS6bbqIJZHlMeUiL4K4GST19fxWnUYLLQdPRsK5XhVzjvG8CR1xxVLv7uS7f4li2/6WGen29CKtnM5L39F/kuNXvbmZpJbh2JJ4LHitct1cO8TSSZOAQeCQK4/GmfvW/jFElBdvHC5O4hZgzD0II/pWY7oQ3DqJN0Mw646f8Atj81yRTOTOc8yIdw8Oua+du633DnYcHjwPT+VOh2Wt3c6ZK0LYeFh+pC30SjH++a+rz4Se3L2c7RADJtZXJx/wDJ8feuP4rNv3EkYcL9DE/Mn29PStBOTxxU9D5pSlApStts8ccyNMu5A2SvnQa8HyrFSlndafFJK1xb96DtKDaMArz58A9CK+3uNHaQn4a4Az4NjjP9sUERWcVJXs+mNG3w0EolP0knCgcAcfbPvW6a70eSRM2soRPl+Qhdy849/pB9zQQ+D5VipYXOmLcRssD9ysXzKyhi7E88/boa+5L/AEswyd3Y7ZGU4JAwG8D16dOPvQQ1KUoFKUoFfQYjocZGK+aUGcnzpknxrFKD7LkqB5V2WWr31jGUtbhowfLqPeuClRZL7HVNdz3Rke7mkldhwztuOfL0rn3HkAnFfNKkKUpQZViucHGRg1ttZu6kO5Q6MNrr0yD6+BrTSg+nGG4OfWvmlKBSlKBSlKBSlKBSlKBSlKBSlKBSlKBSlKBSlKBSlKBSlKBSlKBSlKBSlKBSlKD/2Q=="/>
          <p:cNvSpPr>
            <a:spLocks noChangeAspect="1" noChangeArrowheads="1"/>
          </p:cNvSpPr>
          <p:nvPr/>
        </p:nvSpPr>
        <p:spPr bwMode="auto">
          <a:xfrm>
            <a:off x="1587501" y="-474663"/>
            <a:ext cx="1838325" cy="971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034128" name="Picture 16" descr="http://content62.eol.org/content/2009/07/24/10/86401_580_36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3" y="3852757"/>
            <a:ext cx="2734128" cy="144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428692"/>
      </p:ext>
    </p:extLst>
  </p:cSld>
  <p:clrMapOvr>
    <a:masterClrMapping/>
  </p:clrMapOvr>
  <p:transition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Roztoči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5485209"/>
          </a:xfrm>
        </p:spPr>
        <p:txBody>
          <a:bodyPr/>
          <a:lstStyle/>
          <a:p>
            <a:pPr algn="just">
              <a:buNone/>
            </a:pPr>
            <a:r>
              <a:rPr lang="cs-CZ" sz="1600" dirty="0"/>
              <a:t>Kmen: členovci (</a:t>
            </a:r>
            <a:r>
              <a:rPr lang="cs-CZ" sz="1600" i="1" dirty="0" err="1"/>
              <a:t>Arthropoda</a:t>
            </a:r>
            <a:r>
              <a:rPr lang="cs-CZ" sz="1600" dirty="0"/>
              <a:t>)</a:t>
            </a:r>
          </a:p>
          <a:p>
            <a:pPr algn="just">
              <a:buNone/>
            </a:pPr>
            <a:r>
              <a:rPr lang="cs-CZ" sz="1600" dirty="0"/>
              <a:t>Podkmen: </a:t>
            </a:r>
            <a:r>
              <a:rPr lang="cs-CZ" sz="1600" dirty="0" err="1"/>
              <a:t>klepítkatci</a:t>
            </a:r>
            <a:r>
              <a:rPr lang="cs-CZ" sz="1600" dirty="0"/>
              <a:t> (</a:t>
            </a:r>
            <a:r>
              <a:rPr lang="cs-CZ" sz="1600" i="1" dirty="0" err="1"/>
              <a:t>Chelicerata</a:t>
            </a:r>
            <a:r>
              <a:rPr lang="cs-CZ" sz="1600" dirty="0"/>
              <a:t>)</a:t>
            </a:r>
          </a:p>
          <a:p>
            <a:pPr algn="just">
              <a:buNone/>
            </a:pPr>
            <a:r>
              <a:rPr lang="cs-CZ" sz="1600" dirty="0"/>
              <a:t>Třída: pavoukovci (</a:t>
            </a:r>
            <a:r>
              <a:rPr lang="cs-CZ" sz="1600" i="1" dirty="0" err="1"/>
              <a:t>Arachnida</a:t>
            </a:r>
            <a:r>
              <a:rPr lang="cs-CZ" sz="1600" dirty="0"/>
              <a:t>)</a:t>
            </a:r>
          </a:p>
          <a:p>
            <a:pPr algn="just">
              <a:buNone/>
            </a:pPr>
            <a:r>
              <a:rPr lang="cs-CZ" sz="1600" dirty="0"/>
              <a:t>Řád: roztoči (</a:t>
            </a:r>
            <a:r>
              <a:rPr lang="cs-CZ" sz="1600" i="1" dirty="0" err="1"/>
              <a:t>Acarina</a:t>
            </a:r>
            <a:r>
              <a:rPr lang="cs-CZ" sz="1600" dirty="0"/>
              <a:t>)</a:t>
            </a:r>
            <a:endParaRPr lang="cs-CZ" sz="1600" i="1" dirty="0"/>
          </a:p>
          <a:p>
            <a:endParaRPr lang="cs-CZ" sz="1800" dirty="0"/>
          </a:p>
          <a:p>
            <a:r>
              <a:rPr lang="cs-CZ" sz="1800" dirty="0">
                <a:solidFill>
                  <a:srgbClr val="FFFF00"/>
                </a:solidFill>
              </a:rPr>
              <a:t>v půdě 3 podřády: </a:t>
            </a:r>
          </a:p>
          <a:p>
            <a:r>
              <a:rPr lang="cs-CZ" sz="1800" i="1" dirty="0" err="1">
                <a:solidFill>
                  <a:srgbClr val="FFFF00"/>
                </a:solidFill>
              </a:rPr>
              <a:t>Parasitiformes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dirty="0"/>
              <a:t>– tlející listí, mech, traviny, parazité – </a:t>
            </a:r>
            <a:r>
              <a:rPr lang="cs-CZ" sz="1800" i="1" dirty="0" err="1"/>
              <a:t>Ixodus</a:t>
            </a:r>
            <a:r>
              <a:rPr lang="cs-CZ" sz="1800" i="1" dirty="0"/>
              <a:t>, </a:t>
            </a:r>
            <a:r>
              <a:rPr lang="cs-CZ" sz="1800" i="1" dirty="0" err="1"/>
              <a:t>Eugamasus</a:t>
            </a:r>
            <a:r>
              <a:rPr lang="cs-CZ" sz="1800" i="1" dirty="0"/>
              <a:t>, </a:t>
            </a:r>
            <a:r>
              <a:rPr lang="cs-CZ" sz="1800" i="1" dirty="0" err="1"/>
              <a:t>Zercon</a:t>
            </a:r>
            <a:r>
              <a:rPr lang="cs-CZ" sz="1800" i="1" dirty="0"/>
              <a:t>, </a:t>
            </a:r>
            <a:r>
              <a:rPr lang="cs-CZ" sz="1800" b="1" dirty="0">
                <a:solidFill>
                  <a:srgbClr val="FFFF00"/>
                </a:solidFill>
              </a:rPr>
              <a:t>draví – </a:t>
            </a:r>
            <a:r>
              <a:rPr lang="cs-CZ" sz="1800" b="1" i="1" dirty="0" err="1">
                <a:solidFill>
                  <a:srgbClr val="FFFF00"/>
                </a:solidFill>
              </a:rPr>
              <a:t>Gamasida</a:t>
            </a:r>
            <a:r>
              <a:rPr lang="cs-CZ" sz="1800" b="1" i="1" dirty="0">
                <a:solidFill>
                  <a:srgbClr val="FFFF00"/>
                </a:solidFill>
              </a:rPr>
              <a:t> </a:t>
            </a:r>
            <a:r>
              <a:rPr lang="cs-CZ" sz="1800" b="1" dirty="0">
                <a:solidFill>
                  <a:srgbClr val="FFFF00"/>
                </a:solidFill>
              </a:rPr>
              <a:t>(</a:t>
            </a:r>
            <a:r>
              <a:rPr lang="cs-CZ" sz="1800" b="1" dirty="0" err="1">
                <a:solidFill>
                  <a:srgbClr val="FFFF00"/>
                </a:solidFill>
              </a:rPr>
              <a:t>čmelíkovci</a:t>
            </a:r>
            <a:r>
              <a:rPr lang="cs-CZ" sz="1800" b="1" dirty="0">
                <a:solidFill>
                  <a:srgbClr val="FFFF00"/>
                </a:solidFill>
              </a:rPr>
              <a:t>)</a:t>
            </a:r>
          </a:p>
          <a:p>
            <a:r>
              <a:rPr lang="cs-CZ" sz="1800" i="1" dirty="0" err="1">
                <a:solidFill>
                  <a:srgbClr val="FFFF00"/>
                </a:solidFill>
              </a:rPr>
              <a:t>Trombidiformes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dirty="0"/>
              <a:t>– mech, opad, humus, saprofágní, </a:t>
            </a:r>
            <a:r>
              <a:rPr lang="cs-CZ" sz="1800" i="1" dirty="0" err="1"/>
              <a:t>Trombidium</a:t>
            </a:r>
            <a:r>
              <a:rPr lang="cs-CZ" sz="1800" i="1" dirty="0"/>
              <a:t> </a:t>
            </a:r>
            <a:r>
              <a:rPr lang="cs-CZ" sz="1800" dirty="0"/>
              <a:t>- sametka</a:t>
            </a:r>
          </a:p>
          <a:p>
            <a:r>
              <a:rPr lang="cs-CZ" sz="1800" i="1" dirty="0" err="1">
                <a:solidFill>
                  <a:srgbClr val="FFFF00"/>
                </a:solidFill>
              </a:rPr>
              <a:t>Sarcoptiformes</a:t>
            </a:r>
            <a:r>
              <a:rPr lang="cs-CZ" sz="1800" dirty="0"/>
              <a:t> :</a:t>
            </a:r>
          </a:p>
          <a:p>
            <a:pPr lvl="1"/>
            <a:r>
              <a:rPr lang="cs-CZ" sz="1600" dirty="0"/>
              <a:t>nadčeleď </a:t>
            </a:r>
            <a:r>
              <a:rPr lang="cs-CZ" sz="1600" i="1" dirty="0" err="1"/>
              <a:t>Acaridia</a:t>
            </a:r>
            <a:r>
              <a:rPr lang="cs-CZ" sz="1600" i="1" dirty="0"/>
              <a:t> </a:t>
            </a:r>
            <a:r>
              <a:rPr lang="cs-CZ" sz="1600" dirty="0"/>
              <a:t>– měkké, bělavé tělo, </a:t>
            </a:r>
            <a:r>
              <a:rPr lang="cs-CZ" sz="1600" dirty="0" err="1"/>
              <a:t>opadanka</a:t>
            </a:r>
            <a:r>
              <a:rPr lang="cs-CZ" sz="1600" dirty="0"/>
              <a:t> – </a:t>
            </a:r>
            <a:r>
              <a:rPr lang="cs-CZ" sz="1600" i="1" dirty="0" err="1"/>
              <a:t>Rhizoglyphus</a:t>
            </a:r>
            <a:r>
              <a:rPr lang="cs-CZ" sz="1600" i="1" dirty="0"/>
              <a:t> </a:t>
            </a:r>
            <a:r>
              <a:rPr lang="cs-CZ" sz="1600" i="1" dirty="0" err="1"/>
              <a:t>echinopus</a:t>
            </a:r>
            <a:endParaRPr lang="cs-CZ" sz="1600" i="1" dirty="0"/>
          </a:p>
          <a:p>
            <a:pPr lvl="1"/>
            <a:r>
              <a:rPr lang="cs-CZ" sz="1600" b="1" dirty="0">
                <a:solidFill>
                  <a:srgbClr val="FFFF00"/>
                </a:solidFill>
              </a:rPr>
              <a:t>nadčeleď </a:t>
            </a:r>
            <a:r>
              <a:rPr lang="cs-CZ" sz="1600" b="1" i="1" dirty="0" err="1">
                <a:solidFill>
                  <a:srgbClr val="FFFF00"/>
                </a:solidFill>
              </a:rPr>
              <a:t>Oribatei</a:t>
            </a:r>
            <a:r>
              <a:rPr lang="cs-CZ" sz="1600" b="1" i="1" dirty="0">
                <a:solidFill>
                  <a:srgbClr val="FFFF00"/>
                </a:solidFill>
              </a:rPr>
              <a:t> </a:t>
            </a:r>
            <a:r>
              <a:rPr lang="cs-CZ" sz="1600" b="1" dirty="0">
                <a:solidFill>
                  <a:srgbClr val="FFFF00"/>
                </a:solidFill>
              </a:rPr>
              <a:t>– </a:t>
            </a:r>
            <a:r>
              <a:rPr lang="cs-CZ" sz="1600" b="1" dirty="0" err="1">
                <a:solidFill>
                  <a:srgbClr val="FFFF00"/>
                </a:solidFill>
              </a:rPr>
              <a:t>pancířníci</a:t>
            </a:r>
            <a:r>
              <a:rPr lang="cs-CZ" sz="1600" dirty="0"/>
              <a:t>, chitinový pancíř, povrchové vrstvy půdy, </a:t>
            </a:r>
            <a:r>
              <a:rPr lang="cs-CZ" sz="1600" i="1" dirty="0" err="1"/>
              <a:t>Carabodes</a:t>
            </a:r>
            <a:r>
              <a:rPr lang="cs-CZ" sz="1600" i="1" dirty="0"/>
              <a:t>, </a:t>
            </a:r>
            <a:r>
              <a:rPr lang="cs-CZ" sz="1600" i="1" dirty="0" err="1"/>
              <a:t>Belba</a:t>
            </a:r>
            <a:r>
              <a:rPr lang="cs-CZ" sz="1600" i="1" dirty="0"/>
              <a:t>, </a:t>
            </a:r>
            <a:r>
              <a:rPr lang="cs-CZ" sz="1600" i="1" dirty="0" err="1"/>
              <a:t>Liacarus</a:t>
            </a:r>
            <a:r>
              <a:rPr lang="cs-CZ" sz="1600" i="1" dirty="0"/>
              <a:t>, </a:t>
            </a:r>
            <a:r>
              <a:rPr lang="cs-CZ" sz="1600" i="1" dirty="0" err="1"/>
              <a:t>Pelops</a:t>
            </a:r>
            <a:endParaRPr lang="cs-CZ" sz="1600" i="1" dirty="0"/>
          </a:p>
        </p:txBody>
      </p:sp>
      <p:pic>
        <p:nvPicPr>
          <p:cNvPr id="2957314" name="Picture 2" descr="http://www.massey.ac.nz/~maminor/images/Oribatida_NY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04" y="1178700"/>
            <a:ext cx="2638453" cy="216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macromite.files.wordpress.com/2009/04/1_microarthropods_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0" y="998676"/>
            <a:ext cx="2340312" cy="234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2352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Roztoči</a:t>
            </a:r>
          </a:p>
        </p:txBody>
      </p:sp>
      <p:pic>
        <p:nvPicPr>
          <p:cNvPr id="3164162" name="Picture 2" descr="http://farm1.static.flickr.com/171/468419516_34e030c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69" y="998676"/>
            <a:ext cx="2571771" cy="162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2225484" y="2625178"/>
            <a:ext cx="138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Trombidium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164164" name="Picture 4" descr="http://www.science-motion.com/image/128814/large/C0065700-Bulb_mites-SP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92" y="998676"/>
            <a:ext cx="2496263" cy="162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5195880" y="2625178"/>
            <a:ext cx="1518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Rhizoglyphus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164166" name="Picture 6" descr="http://www.naturewatch.ca/MixedWood/mites/images/m-1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253" y="998676"/>
            <a:ext cx="2353459" cy="162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8526325" y="2625178"/>
            <a:ext cx="1322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Carabodes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164168" name="Picture 8" descr="http://bugguide.net/images/raw/9HCHUHHREH1H8H6ZHL6ZIHAHMHBHMHPZIHOH8H5ZRL1HHL1HIHVHHL5Z7HFHPHRRGL3H7H1HIHEZI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79" y="3338988"/>
            <a:ext cx="2060923" cy="1710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délník 11"/>
          <p:cNvSpPr/>
          <p:nvPr/>
        </p:nvSpPr>
        <p:spPr>
          <a:xfrm>
            <a:off x="2537966" y="5049216"/>
            <a:ext cx="746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Belba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164170" name="Picture 10" descr="http://xespok.net/arthropoda/main.php?g2_view=core.DownloadItem&amp;g2_itemId=4419&amp;g2_serialNumber=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886" y="3338988"/>
            <a:ext cx="2430324" cy="168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bdélník 13"/>
          <p:cNvSpPr/>
          <p:nvPr/>
        </p:nvSpPr>
        <p:spPr>
          <a:xfrm>
            <a:off x="4899352" y="5049216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Liacarus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164172" name="Picture 12" descr="http://keys.lucidcentral.org/keys/v3/mites/Invasive_Mite_Identification/key/Major_Mite_taxa/Media/images/2Oriba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3046413"/>
            <a:ext cx="3810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13188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Roztoči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3129796"/>
          </a:xfrm>
        </p:spPr>
        <p:txBody>
          <a:bodyPr/>
          <a:lstStyle/>
          <a:p>
            <a:pPr algn="just"/>
            <a:r>
              <a:rPr lang="cs-CZ" dirty="0"/>
              <a:t>drobní pavoukovci, kde všechny části těla splývají v jeden celek</a:t>
            </a:r>
          </a:p>
          <a:p>
            <a:pPr algn="just"/>
            <a:r>
              <a:rPr lang="cs-CZ" dirty="0"/>
              <a:t>velikost cca 0,1 - 2 mm</a:t>
            </a:r>
          </a:p>
          <a:p>
            <a:pPr algn="just"/>
            <a:r>
              <a:rPr lang="cs-CZ" dirty="0"/>
              <a:t>volně žijící druhy jsou buď dravé, nebo se podílí na dekompozici OM, konzumují rostlinný materiál, organický detrit (zejména </a:t>
            </a:r>
            <a:r>
              <a:rPr lang="cs-CZ" i="1" dirty="0" err="1"/>
              <a:t>Oribatida</a:t>
            </a:r>
            <a:r>
              <a:rPr lang="cs-CZ" dirty="0"/>
              <a:t> - </a:t>
            </a:r>
            <a:r>
              <a:rPr lang="cs-CZ" dirty="0" err="1"/>
              <a:t>pancířníci</a:t>
            </a:r>
            <a:r>
              <a:rPr lang="cs-CZ" dirty="0"/>
              <a:t>)</a:t>
            </a:r>
          </a:p>
          <a:p>
            <a:pPr algn="just"/>
            <a:r>
              <a:rPr lang="cs-CZ" dirty="0"/>
              <a:t>průchodem přes střevo roztočů velice pokročí rozklad reziduí</a:t>
            </a:r>
          </a:p>
          <a:p>
            <a:pPr algn="just"/>
            <a:r>
              <a:rPr lang="cs-CZ" dirty="0"/>
              <a:t>v půdě velmi početní a rozmanití, až stovky tisíc na 1 m</a:t>
            </a:r>
            <a:r>
              <a:rPr lang="cs-CZ" baseline="30000" dirty="0"/>
              <a:t>2</a:t>
            </a:r>
            <a:r>
              <a:rPr lang="cs-CZ" dirty="0"/>
              <a:t> půdy</a:t>
            </a:r>
          </a:p>
        </p:txBody>
      </p:sp>
    </p:spTree>
    <p:extLst>
      <p:ext uri="{BB962C8B-B14F-4D97-AF65-F5344CB8AC3E}">
        <p14:creationId xmlns:p14="http://schemas.microsoft.com/office/powerpoint/2010/main" val="22093681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sz="2800" dirty="0"/>
              <a:t>Proč roztoči v </a:t>
            </a:r>
            <a:r>
              <a:rPr lang="cs-CZ" sz="2800" dirty="0" err="1"/>
              <a:t>ekotoxikologii</a:t>
            </a:r>
            <a:r>
              <a:rPr lang="cs-CZ" sz="2800" dirty="0"/>
              <a:t> 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2478024"/>
          </a:xfrm>
        </p:spPr>
        <p:txBody>
          <a:bodyPr/>
          <a:lstStyle/>
          <a:p>
            <a:pPr marL="609600" indent="-609600" algn="just"/>
            <a:r>
              <a:rPr lang="cs-CZ" sz="1800" dirty="0"/>
              <a:t>vhodné testovací organismy, zastávají řadu potravních typů – </a:t>
            </a:r>
            <a:r>
              <a:rPr lang="cs-CZ" sz="1800" dirty="0" err="1"/>
              <a:t>herbivoři</a:t>
            </a:r>
            <a:r>
              <a:rPr lang="cs-CZ" sz="1800" dirty="0"/>
              <a:t>, </a:t>
            </a:r>
            <a:r>
              <a:rPr lang="cs-CZ" sz="1800" dirty="0" err="1"/>
              <a:t>fungivoři</a:t>
            </a:r>
            <a:r>
              <a:rPr lang="cs-CZ" sz="1800" dirty="0"/>
              <a:t>, </a:t>
            </a:r>
            <a:r>
              <a:rPr lang="cs-CZ" sz="1800" dirty="0" err="1"/>
              <a:t>detrivoři</a:t>
            </a:r>
            <a:r>
              <a:rPr lang="cs-CZ" sz="1800" dirty="0"/>
              <a:t> a </a:t>
            </a:r>
            <a:r>
              <a:rPr lang="cs-CZ" sz="1800" dirty="0" err="1"/>
              <a:t>carnivoři</a:t>
            </a:r>
            <a:endParaRPr lang="cs-CZ" sz="1800" dirty="0"/>
          </a:p>
          <a:p>
            <a:pPr marL="609600" indent="-609600" algn="just"/>
            <a:r>
              <a:rPr lang="cs-CZ" sz="1800" dirty="0"/>
              <a:t>donedávna byli roztoči používáni jen v několika laboratorních studiích, kdy byly užity různé druhy, látky byly aplikovány topicky či v potravě (zelené řasy), </a:t>
            </a:r>
            <a:r>
              <a:rPr lang="cs-CZ" sz="1800" dirty="0">
                <a:solidFill>
                  <a:srgbClr val="FFFF00"/>
                </a:solidFill>
              </a:rPr>
              <a:t>nyní 2 testy SECOFASE a 1 test OECD</a:t>
            </a:r>
          </a:p>
          <a:p>
            <a:pPr marL="609600" indent="-609600" algn="just"/>
            <a:r>
              <a:rPr lang="cs-CZ" sz="1800" dirty="0" err="1"/>
              <a:t>ekotoxikologicky</a:t>
            </a:r>
            <a:r>
              <a:rPr lang="cs-CZ" sz="1800" dirty="0"/>
              <a:t> nejvíce využívané druhy jsou: </a:t>
            </a:r>
            <a:r>
              <a:rPr lang="cs-CZ" sz="1800" i="1" dirty="0" err="1"/>
              <a:t>Platynothrus</a:t>
            </a:r>
            <a:r>
              <a:rPr lang="cs-CZ" sz="1800" i="1" dirty="0"/>
              <a:t> </a:t>
            </a:r>
            <a:r>
              <a:rPr lang="cs-CZ" sz="1800" i="1" dirty="0" err="1"/>
              <a:t>peltifer</a:t>
            </a:r>
            <a:r>
              <a:rPr lang="cs-CZ" sz="1800" i="1" dirty="0"/>
              <a:t> </a:t>
            </a:r>
            <a:r>
              <a:rPr lang="cs-CZ" sz="1800" dirty="0"/>
              <a:t>a </a:t>
            </a:r>
            <a:r>
              <a:rPr lang="cs-CZ" sz="1800" i="1" dirty="0" err="1"/>
              <a:t>Hypoaspis</a:t>
            </a:r>
            <a:r>
              <a:rPr lang="cs-CZ" sz="1800" i="1" dirty="0"/>
              <a:t> </a:t>
            </a:r>
            <a:r>
              <a:rPr lang="cs-CZ" sz="1800" i="1" dirty="0" err="1"/>
              <a:t>aculeifer</a:t>
            </a:r>
            <a:endParaRPr lang="cs-CZ" sz="1800" b="1" i="1" dirty="0"/>
          </a:p>
        </p:txBody>
      </p:sp>
      <p:pic>
        <p:nvPicPr>
          <p:cNvPr id="2955266" name="Picture 2" descr="http://www.cbif.gc.ca/spp_pages/mites/gifs/188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48" y="3021883"/>
            <a:ext cx="1890253" cy="189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55268" name="Picture 4" descr="http://www.kenkraaijeveld.nl/uploads/pics/P.peltifer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48" y="3429000"/>
            <a:ext cx="2070276" cy="1611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://picture.yatego.com/images/4913275782c2f2.1/800000005460Hypoaspis-aculeif-01-kqh/raubmilben--hypoaspis-aculeifer---s-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74" y="4821429"/>
            <a:ext cx="2610348" cy="1944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www.bioproduction.dk/images/H_mil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271" y="4912135"/>
            <a:ext cx="2336433" cy="1853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0590423"/>
      </p:ext>
    </p:extLst>
  </p:cSld>
  <p:clrMapOvr>
    <a:masterClrMapping/>
  </p:clrMapOvr>
  <p:transition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/>
              <a:t>Ostatní bezobratlí v půdě a na půdě</a:t>
            </a:r>
          </a:p>
        </p:txBody>
      </p:sp>
    </p:spTree>
    <p:extLst>
      <p:ext uri="{BB962C8B-B14F-4D97-AF65-F5344CB8AC3E}">
        <p14:creationId xmlns:p14="http://schemas.microsoft.com/office/powerpoint/2010/main" val="38642971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členovci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3633145"/>
          </a:xfrm>
        </p:spPr>
        <p:txBody>
          <a:bodyPr/>
          <a:lstStyle/>
          <a:p>
            <a:r>
              <a:rPr lang="cs-CZ" sz="1800" dirty="0"/>
              <a:t>kromě chvostoskoků, roztočů a stejnonožců, kteří jsou nejvíce využívaní v ekotoxikologii, se používají </a:t>
            </a:r>
            <a:r>
              <a:rPr lang="cs-CZ" sz="1800" b="1" dirty="0"/>
              <a:t>i další skupiny členovců</a:t>
            </a:r>
          </a:p>
          <a:p>
            <a:r>
              <a:rPr lang="cs-CZ" sz="1800" dirty="0"/>
              <a:t>v půdě jsou významní zástupci všech tří podkmenů </a:t>
            </a:r>
            <a:r>
              <a:rPr lang="cs-CZ" sz="1800" i="1" dirty="0" err="1"/>
              <a:t>Arthropoda</a:t>
            </a:r>
            <a:r>
              <a:rPr lang="cs-CZ" sz="1800" dirty="0"/>
              <a:t>: </a:t>
            </a:r>
          </a:p>
          <a:p>
            <a:pPr lvl="1"/>
            <a:r>
              <a:rPr lang="cs-CZ" sz="1600" b="1" dirty="0" err="1">
                <a:solidFill>
                  <a:srgbClr val="FFFF00"/>
                </a:solidFill>
              </a:rPr>
              <a:t>klepítkaci</a:t>
            </a:r>
            <a:r>
              <a:rPr lang="cs-CZ" sz="1600" b="1" dirty="0">
                <a:solidFill>
                  <a:srgbClr val="FFFF00"/>
                </a:solidFill>
              </a:rPr>
              <a:t> (</a:t>
            </a:r>
            <a:r>
              <a:rPr lang="cs-CZ" sz="1600" b="1" i="1" dirty="0" err="1">
                <a:solidFill>
                  <a:srgbClr val="FFFF00"/>
                </a:solidFill>
              </a:rPr>
              <a:t>Chelicerata</a:t>
            </a:r>
            <a:r>
              <a:rPr lang="cs-CZ" sz="1600" b="1" dirty="0">
                <a:solidFill>
                  <a:srgbClr val="FFFF00"/>
                </a:solidFill>
              </a:rPr>
              <a:t>)</a:t>
            </a:r>
            <a:r>
              <a:rPr lang="cs-CZ" sz="1600" dirty="0"/>
              <a:t> – zejména roztoči, pavouci, štírci, sekáči</a:t>
            </a:r>
          </a:p>
          <a:p>
            <a:pPr lvl="1"/>
            <a:r>
              <a:rPr lang="cs-CZ" sz="1600" b="1" dirty="0">
                <a:solidFill>
                  <a:srgbClr val="FFFF00"/>
                </a:solidFill>
              </a:rPr>
              <a:t>korýši (</a:t>
            </a:r>
            <a:r>
              <a:rPr lang="cs-CZ" sz="1600" b="1" dirty="0" err="1">
                <a:solidFill>
                  <a:srgbClr val="FFFF00"/>
                </a:solidFill>
              </a:rPr>
              <a:t>Crustacea</a:t>
            </a:r>
            <a:r>
              <a:rPr lang="cs-CZ" sz="1600" b="1" dirty="0">
                <a:solidFill>
                  <a:srgbClr val="FFFF00"/>
                </a:solidFill>
              </a:rPr>
              <a:t>) </a:t>
            </a:r>
            <a:r>
              <a:rPr lang="cs-CZ" sz="1600" dirty="0"/>
              <a:t>– jen stejnonožci (</a:t>
            </a:r>
            <a:r>
              <a:rPr lang="cs-CZ" sz="1600" dirty="0" err="1"/>
              <a:t>Isopoda</a:t>
            </a:r>
            <a:r>
              <a:rPr lang="cs-CZ" sz="1600" dirty="0"/>
              <a:t>)</a:t>
            </a:r>
          </a:p>
          <a:p>
            <a:pPr lvl="1"/>
            <a:r>
              <a:rPr lang="cs-CZ" sz="1600" b="1" dirty="0" err="1">
                <a:solidFill>
                  <a:srgbClr val="FFFF00"/>
                </a:solidFill>
              </a:rPr>
              <a:t>vzdušnicovci</a:t>
            </a:r>
            <a:r>
              <a:rPr lang="cs-CZ" sz="1600" b="1" dirty="0">
                <a:solidFill>
                  <a:srgbClr val="FFFF00"/>
                </a:solidFill>
              </a:rPr>
              <a:t> (</a:t>
            </a:r>
            <a:r>
              <a:rPr lang="cs-CZ" sz="1600" b="1" i="1" dirty="0" err="1">
                <a:solidFill>
                  <a:srgbClr val="FFFF00"/>
                </a:solidFill>
              </a:rPr>
              <a:t>Tracheata</a:t>
            </a:r>
            <a:r>
              <a:rPr lang="cs-CZ" sz="1600" b="1" dirty="0">
                <a:solidFill>
                  <a:srgbClr val="FFFF00"/>
                </a:solidFill>
              </a:rPr>
              <a:t>)</a:t>
            </a:r>
          </a:p>
          <a:p>
            <a:pPr lvl="2"/>
            <a:r>
              <a:rPr lang="cs-CZ" sz="1400" dirty="0"/>
              <a:t>velice zásadní skupina veliká pestrost</a:t>
            </a:r>
          </a:p>
          <a:p>
            <a:pPr lvl="2"/>
            <a:r>
              <a:rPr lang="cs-CZ" sz="1400" dirty="0"/>
              <a:t>dnes dva podkmeny:</a:t>
            </a:r>
          </a:p>
          <a:p>
            <a:pPr lvl="2"/>
            <a:r>
              <a:rPr lang="cs-CZ" sz="1400" b="1" dirty="0">
                <a:solidFill>
                  <a:srgbClr val="FFFF00"/>
                </a:solidFill>
              </a:rPr>
              <a:t>šestinozí (</a:t>
            </a:r>
            <a:r>
              <a:rPr lang="cs-CZ" sz="1400" b="1" i="1" dirty="0" err="1">
                <a:solidFill>
                  <a:srgbClr val="FFFF00"/>
                </a:solidFill>
              </a:rPr>
              <a:t>Hexapoda</a:t>
            </a:r>
            <a:r>
              <a:rPr lang="cs-CZ" sz="1400" b="1" dirty="0">
                <a:solidFill>
                  <a:srgbClr val="FFFF00"/>
                </a:solidFill>
              </a:rPr>
              <a:t>) a </a:t>
            </a:r>
            <a:r>
              <a:rPr lang="cs-CZ" sz="1400" b="1" dirty="0" err="1">
                <a:solidFill>
                  <a:srgbClr val="FFFF00"/>
                </a:solidFill>
              </a:rPr>
              <a:t>stonožkovci</a:t>
            </a:r>
            <a:r>
              <a:rPr lang="cs-CZ" sz="1400" b="1" dirty="0">
                <a:solidFill>
                  <a:srgbClr val="FFFF00"/>
                </a:solidFill>
              </a:rPr>
              <a:t> (</a:t>
            </a:r>
            <a:r>
              <a:rPr lang="cs-CZ" sz="1400" b="1" i="1" dirty="0" err="1">
                <a:solidFill>
                  <a:srgbClr val="FFFF00"/>
                </a:solidFill>
              </a:rPr>
              <a:t>Myriapoda</a:t>
            </a:r>
            <a:r>
              <a:rPr lang="cs-CZ" sz="1400" b="1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5" name="Picture 2" descr="http://www.kbi.zcu.cz/studium/invert/obra/7_stav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" b="32257"/>
          <a:stretch>
            <a:fillRect/>
          </a:stretch>
        </p:blipFill>
        <p:spPr bwMode="auto">
          <a:xfrm>
            <a:off x="1524000" y="4599156"/>
            <a:ext cx="2794161" cy="2234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Internal anatomy of a crayfi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60" y="4587145"/>
            <a:ext cx="3514565" cy="226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www.kbi.zcu.cz/studium/invert/obra/9_myr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9" b="39070"/>
          <a:stretch>
            <a:fillRect/>
          </a:stretch>
        </p:blipFill>
        <p:spPr bwMode="auto">
          <a:xfrm>
            <a:off x="7834312" y="3019221"/>
            <a:ext cx="2833688" cy="144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www.kbi.zcu.cz/studium/invert/obra/9_ana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3" b="27888"/>
          <a:stretch>
            <a:fillRect/>
          </a:stretch>
        </p:blipFill>
        <p:spPr bwMode="auto">
          <a:xfrm>
            <a:off x="7834312" y="4459414"/>
            <a:ext cx="2833688" cy="237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10385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2_Textura">
  <a:themeElements>
    <a:clrScheme name="1_Textura 2">
      <a:dk1>
        <a:srgbClr val="003300"/>
      </a:dk1>
      <a:lt1>
        <a:srgbClr val="FFFFFF"/>
      </a:lt1>
      <a:dk2>
        <a:srgbClr val="4D6A2A"/>
      </a:dk2>
      <a:lt2>
        <a:srgbClr val="CCFF99"/>
      </a:lt2>
      <a:accent1>
        <a:srgbClr val="33CC33"/>
      </a:accent1>
      <a:accent2>
        <a:srgbClr val="46562A"/>
      </a:accent2>
      <a:accent3>
        <a:srgbClr val="B2B9AC"/>
      </a:accent3>
      <a:accent4>
        <a:srgbClr val="DADADA"/>
      </a:accent4>
      <a:accent5>
        <a:srgbClr val="ADE2AD"/>
      </a:accent5>
      <a:accent6>
        <a:srgbClr val="3F4D25"/>
      </a:accent6>
      <a:hlink>
        <a:srgbClr val="009999"/>
      </a:hlink>
      <a:folHlink>
        <a:srgbClr val="CCCC00"/>
      </a:folHlink>
    </a:clrScheme>
    <a:fontScheme name="1_Textura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1_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Textura">
  <a:themeElements>
    <a:clrScheme name="1_Textura 2">
      <a:dk1>
        <a:srgbClr val="003300"/>
      </a:dk1>
      <a:lt1>
        <a:srgbClr val="FFFFFF"/>
      </a:lt1>
      <a:dk2>
        <a:srgbClr val="4D6A2A"/>
      </a:dk2>
      <a:lt2>
        <a:srgbClr val="CCFF99"/>
      </a:lt2>
      <a:accent1>
        <a:srgbClr val="33CC33"/>
      </a:accent1>
      <a:accent2>
        <a:srgbClr val="46562A"/>
      </a:accent2>
      <a:accent3>
        <a:srgbClr val="B2B9AC"/>
      </a:accent3>
      <a:accent4>
        <a:srgbClr val="DADADA"/>
      </a:accent4>
      <a:accent5>
        <a:srgbClr val="ADE2AD"/>
      </a:accent5>
      <a:accent6>
        <a:srgbClr val="3F4D25"/>
      </a:accent6>
      <a:hlink>
        <a:srgbClr val="009999"/>
      </a:hlink>
      <a:folHlink>
        <a:srgbClr val="CCCC00"/>
      </a:folHlink>
    </a:clrScheme>
    <a:fontScheme name="1_Textura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1_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17249</TotalTime>
  <Words>5547</Words>
  <Application>Microsoft Office PowerPoint</Application>
  <PresentationFormat>Širokoúhlá obrazovka</PresentationFormat>
  <Paragraphs>682</Paragraphs>
  <Slides>114</Slides>
  <Notes>23</Notes>
  <HiddenSlides>0</HiddenSlides>
  <MMClips>7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114</vt:i4>
      </vt:variant>
    </vt:vector>
  </HeadingPairs>
  <TitlesOfParts>
    <vt:vector size="127" baseType="lpstr">
      <vt:lpstr>Arial</vt:lpstr>
      <vt:lpstr>Arial Black</vt:lpstr>
      <vt:lpstr>BodoniSvtyTwoITCTT-Book</vt:lpstr>
      <vt:lpstr>BodoniSvtyTwoITCTT-BookIta</vt:lpstr>
      <vt:lpstr>Calibri</vt:lpstr>
      <vt:lpstr>Courier New</vt:lpstr>
      <vt:lpstr>Tahoma</vt:lpstr>
      <vt:lpstr>Times New Roman</vt:lpstr>
      <vt:lpstr>Wingdings</vt:lpstr>
      <vt:lpstr>Presentation_MU_EN</vt:lpstr>
      <vt:lpstr>2_Textura</vt:lpstr>
      <vt:lpstr>3_Textura</vt:lpstr>
      <vt:lpstr>List</vt:lpstr>
      <vt:lpstr>E2240 Účinky stresorů v ekosystémech  03 Biota terestrických ekosystémů</vt:lpstr>
      <vt:lpstr>Hlavní typy terestrických ekosystémů</vt:lpstr>
      <vt:lpstr>Hlavní typy terestrických ekosystémů</vt:lpstr>
      <vt:lpstr>Biomy</vt:lpstr>
      <vt:lpstr>Biomy</vt:lpstr>
      <vt:lpstr>Tundra</vt:lpstr>
      <vt:lpstr>Tajga</vt:lpstr>
      <vt:lpstr>Opadavé listnaté lesy</vt:lpstr>
      <vt:lpstr>Vždy zelený subtropický a tropický les</vt:lpstr>
      <vt:lpstr>Step</vt:lpstr>
      <vt:lpstr>Savany</vt:lpstr>
      <vt:lpstr>Pouště</vt:lpstr>
      <vt:lpstr>Tropický deštný les</vt:lpstr>
      <vt:lpstr>Biotopy</vt:lpstr>
      <vt:lpstr>Biotopy</vt:lpstr>
      <vt:lpstr>Biotopy</vt:lpstr>
      <vt:lpstr>Biotopy</vt:lpstr>
      <vt:lpstr>Půdní biota</vt:lpstr>
      <vt:lpstr>Co je půda?</vt:lpstr>
      <vt:lpstr>Oživení půd</vt:lpstr>
      <vt:lpstr>Oživení půd</vt:lpstr>
      <vt:lpstr>Oživení půd</vt:lpstr>
      <vt:lpstr>Oživení půd</vt:lpstr>
      <vt:lpstr>Oživení půd</vt:lpstr>
      <vt:lpstr>Oživení půd</vt:lpstr>
      <vt:lpstr>Oživení půd</vt:lpstr>
      <vt:lpstr>Oživení půd</vt:lpstr>
      <vt:lpstr>Velikost půdní bioty</vt:lpstr>
      <vt:lpstr>Velikost půdní bioty</vt:lpstr>
      <vt:lpstr>Velikost půdní bioty</vt:lpstr>
      <vt:lpstr>Skladba půdního oživení</vt:lpstr>
      <vt:lpstr>Skladba půdního oživení</vt:lpstr>
      <vt:lpstr>Skladba půdního oživení</vt:lpstr>
      <vt:lpstr>Skladba půdního oživení</vt:lpstr>
      <vt:lpstr>Skladba půdního oživení</vt:lpstr>
      <vt:lpstr>Skladba půdního oživení</vt:lpstr>
      <vt:lpstr>Půda je živá !!!</vt:lpstr>
      <vt:lpstr>Funkce bioty v půdě</vt:lpstr>
      <vt:lpstr>Funkce bioty v půdě</vt:lpstr>
      <vt:lpstr>Funkce bioty v půdě</vt:lpstr>
      <vt:lpstr>Funkce bioty v půdě</vt:lpstr>
      <vt:lpstr>Funkce bioty v půdě</vt:lpstr>
      <vt:lpstr>Funkce bioty v půdě</vt:lpstr>
      <vt:lpstr>Funkce bioty v půdě</vt:lpstr>
      <vt:lpstr>Funkce bioty v půdě</vt:lpstr>
      <vt:lpstr>Funkce bioty v půdě</vt:lpstr>
      <vt:lpstr>Funkce bioty v půdě</vt:lpstr>
      <vt:lpstr>Funkce bioty v půdě</vt:lpstr>
      <vt:lpstr>Funkce bioty v půdě</vt:lpstr>
      <vt:lpstr>Funkce bioty v půdě</vt:lpstr>
      <vt:lpstr>Funkce bioty v půdě</vt:lpstr>
      <vt:lpstr>Studium účinků stresorů na půdní biotu</vt:lpstr>
      <vt:lpstr>Řada různých metod</vt:lpstr>
      <vt:lpstr>Řada různých metod</vt:lpstr>
      <vt:lpstr>Dopady degradace půd na půdní biotu</vt:lpstr>
      <vt:lpstr>Dopady degradace půd na půdní biotu</vt:lpstr>
      <vt:lpstr>Dopady degradace půd na půdní biotu</vt:lpstr>
      <vt:lpstr>Dopady degradace půd na půdní biotu</vt:lpstr>
      <vt:lpstr>Malé shrnutí ekologie, biologie půdních bezobratlých</vt:lpstr>
      <vt:lpstr>Žížaly</vt:lpstr>
      <vt:lpstr>Proč žížaly jako ekotoxikologický endpoint ?</vt:lpstr>
      <vt:lpstr>Proč žížaly jako ekotoxikologický endpoint ?</vt:lpstr>
      <vt:lpstr>Žížaly – biologie, ekologie</vt:lpstr>
      <vt:lpstr>Žížaly – biologie, ekologie</vt:lpstr>
      <vt:lpstr>Žížaly – biologie, ekologie</vt:lpstr>
      <vt:lpstr>Žížaly – biologie, ekologie</vt:lpstr>
      <vt:lpstr>Žížaly – biologie, ekologie</vt:lpstr>
      <vt:lpstr>Žížaly – biologie, ekologie</vt:lpstr>
      <vt:lpstr>Žížaly – biologie, ekologie</vt:lpstr>
      <vt:lpstr>Žížaly – biologie, ekologie</vt:lpstr>
      <vt:lpstr>Žížaly – biologie, ekologie</vt:lpstr>
      <vt:lpstr>Žížaly – biologie, ekologie</vt:lpstr>
      <vt:lpstr>Žížaly – význam</vt:lpstr>
      <vt:lpstr>Žížaly – význam</vt:lpstr>
      <vt:lpstr>Žížaly – význam</vt:lpstr>
      <vt:lpstr>Roupice</vt:lpstr>
      <vt:lpstr>Roupice – biologie, ekologie</vt:lpstr>
      <vt:lpstr>Roupice – biologie, ekologie</vt:lpstr>
      <vt:lpstr>Roupice – biologie, ekologie</vt:lpstr>
      <vt:lpstr>Roupice – biologie, ekologie</vt:lpstr>
      <vt:lpstr>Roupice – biologie, ekologie</vt:lpstr>
      <vt:lpstr>Roupice – biologie, ekologie</vt:lpstr>
      <vt:lpstr>Roupice – biologie, ekologie</vt:lpstr>
      <vt:lpstr>Hlístice</vt:lpstr>
      <vt:lpstr>Hlístice – biologie, ekologie, význam</vt:lpstr>
      <vt:lpstr>Hlístice</vt:lpstr>
      <vt:lpstr>Hlístice</vt:lpstr>
      <vt:lpstr>Hlístice</vt:lpstr>
      <vt:lpstr>Mikročlenovci</vt:lpstr>
      <vt:lpstr>Co jsou mikročlenovci ?</vt:lpstr>
      <vt:lpstr>Chvostoskoci – biologie, ekologie</vt:lpstr>
      <vt:lpstr>Chvostoskoci – biologie, ekologie</vt:lpstr>
      <vt:lpstr>Chvostoskoci – biologie, ekologie</vt:lpstr>
      <vt:lpstr>Roztoči</vt:lpstr>
      <vt:lpstr>Roztoči</vt:lpstr>
      <vt:lpstr>Roztoči</vt:lpstr>
      <vt:lpstr>Proč roztoči v ekotoxikologii ?</vt:lpstr>
      <vt:lpstr>Ostatní bezobratlí v půdě a na půdě</vt:lpstr>
      <vt:lpstr>Další členovci</vt:lpstr>
      <vt:lpstr>Typy členovců</vt:lpstr>
      <vt:lpstr>Pavouci, sekáči</vt:lpstr>
      <vt:lpstr>Stonožkovci - Myriapoda</vt:lpstr>
      <vt:lpstr>Stonožky</vt:lpstr>
      <vt:lpstr>Mnohonožky</vt:lpstr>
      <vt:lpstr>Hexapoda - šestinozí</vt:lpstr>
      <vt:lpstr>Insecta – hmyz významný v půdě</vt:lpstr>
      <vt:lpstr>Insecta – hmyz významný v půdě</vt:lpstr>
      <vt:lpstr>Plži</vt:lpstr>
      <vt:lpstr>Literatura – půdní biota</vt:lpstr>
      <vt:lpstr>Terestrická biota</vt:lpstr>
      <vt:lpstr>Terestrická biota</vt:lpstr>
      <vt:lpstr>Hmyz - příklad</vt:lpstr>
      <vt:lpstr>Ptáci - příklad</vt:lpstr>
      <vt:lpstr>Samostatný úkol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1518</cp:revision>
  <cp:lastPrinted>1601-01-01T00:00:00Z</cp:lastPrinted>
  <dcterms:created xsi:type="dcterms:W3CDTF">2018-11-28T09:04:29Z</dcterms:created>
  <dcterms:modified xsi:type="dcterms:W3CDTF">2022-02-23T16:21:33Z</dcterms:modified>
</cp:coreProperties>
</file>