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33"/>
  </p:notesMasterIdLst>
  <p:handoutMasterIdLst>
    <p:handoutMasterId r:id="rId134"/>
  </p:handoutMasterIdLst>
  <p:sldIdLst>
    <p:sldId id="669" r:id="rId2"/>
    <p:sldId id="896" r:id="rId3"/>
    <p:sldId id="1040" r:id="rId4"/>
    <p:sldId id="1041" r:id="rId5"/>
    <p:sldId id="1042" r:id="rId6"/>
    <p:sldId id="895" r:id="rId7"/>
    <p:sldId id="1037" r:id="rId8"/>
    <p:sldId id="1038" r:id="rId9"/>
    <p:sldId id="1290" r:id="rId10"/>
    <p:sldId id="1296" r:id="rId11"/>
    <p:sldId id="1287" r:id="rId12"/>
    <p:sldId id="1039" r:id="rId13"/>
    <p:sldId id="1298" r:id="rId14"/>
    <p:sldId id="1300" r:id="rId15"/>
    <p:sldId id="1310" r:id="rId16"/>
    <p:sldId id="1302" r:id="rId17"/>
    <p:sldId id="1314" r:id="rId18"/>
    <p:sldId id="1299" r:id="rId19"/>
    <p:sldId id="1303" r:id="rId20"/>
    <p:sldId id="1306" r:id="rId21"/>
    <p:sldId id="1308" r:id="rId22"/>
    <p:sldId id="1304" r:id="rId23"/>
    <p:sldId id="1313" r:id="rId24"/>
    <p:sldId id="1311" r:id="rId25"/>
    <p:sldId id="1312" r:id="rId26"/>
    <p:sldId id="1315" r:id="rId27"/>
    <p:sldId id="1316" r:id="rId28"/>
    <p:sldId id="1319" r:id="rId29"/>
    <p:sldId id="1317" r:id="rId30"/>
    <p:sldId id="1318" r:id="rId31"/>
    <p:sldId id="1321" r:id="rId32"/>
    <p:sldId id="1326" r:id="rId33"/>
    <p:sldId id="1327" r:id="rId34"/>
    <p:sldId id="1331" r:id="rId35"/>
    <p:sldId id="1322" r:id="rId36"/>
    <p:sldId id="1323" r:id="rId37"/>
    <p:sldId id="1324" r:id="rId38"/>
    <p:sldId id="1334" r:id="rId39"/>
    <p:sldId id="1337" r:id="rId40"/>
    <p:sldId id="1338" r:id="rId41"/>
    <p:sldId id="1328" r:id="rId42"/>
    <p:sldId id="1330" r:id="rId43"/>
    <p:sldId id="1329" r:id="rId44"/>
    <p:sldId id="1335" r:id="rId45"/>
    <p:sldId id="1336" r:id="rId46"/>
    <p:sldId id="1339" r:id="rId47"/>
    <p:sldId id="1340" r:id="rId48"/>
    <p:sldId id="1344" r:id="rId49"/>
    <p:sldId id="1341" r:id="rId50"/>
    <p:sldId id="1342" r:id="rId51"/>
    <p:sldId id="1345" r:id="rId52"/>
    <p:sldId id="1346" r:id="rId53"/>
    <p:sldId id="1347" r:id="rId54"/>
    <p:sldId id="1348" r:id="rId55"/>
    <p:sldId id="1349" r:id="rId56"/>
    <p:sldId id="1357" r:id="rId57"/>
    <p:sldId id="1350" r:id="rId58"/>
    <p:sldId id="1343" r:id="rId59"/>
    <p:sldId id="1352" r:id="rId60"/>
    <p:sldId id="1353" r:id="rId61"/>
    <p:sldId id="1354" r:id="rId62"/>
    <p:sldId id="1355" r:id="rId63"/>
    <p:sldId id="900" r:id="rId64"/>
    <p:sldId id="1221" r:id="rId65"/>
    <p:sldId id="1356" r:id="rId66"/>
    <p:sldId id="1359" r:id="rId67"/>
    <p:sldId id="1351" r:id="rId68"/>
    <p:sldId id="1358" r:id="rId69"/>
    <p:sldId id="1279" r:id="rId70"/>
    <p:sldId id="1280" r:id="rId71"/>
    <p:sldId id="1284" r:id="rId72"/>
    <p:sldId id="1386" r:id="rId73"/>
    <p:sldId id="1281" r:id="rId74"/>
    <p:sldId id="1282" r:id="rId75"/>
    <p:sldId id="1155" r:id="rId76"/>
    <p:sldId id="1381" r:id="rId77"/>
    <p:sldId id="1144" r:id="rId78"/>
    <p:sldId id="1387" r:id="rId79"/>
    <p:sldId id="1382" r:id="rId80"/>
    <p:sldId id="1365" r:id="rId81"/>
    <p:sldId id="1384" r:id="rId82"/>
    <p:sldId id="1367" r:id="rId83"/>
    <p:sldId id="1368" r:id="rId84"/>
    <p:sldId id="1149" r:id="rId85"/>
    <p:sldId id="1379" r:id="rId86"/>
    <p:sldId id="1363" r:id="rId87"/>
    <p:sldId id="1383" r:id="rId88"/>
    <p:sldId id="1151" r:id="rId89"/>
    <p:sldId id="1361" r:id="rId90"/>
    <p:sldId id="1362" r:id="rId91"/>
    <p:sldId id="1270" r:id="rId92"/>
    <p:sldId id="1271" r:id="rId93"/>
    <p:sldId id="1276" r:id="rId94"/>
    <p:sldId id="1277" r:id="rId95"/>
    <p:sldId id="1278" r:id="rId96"/>
    <p:sldId id="1272" r:id="rId97"/>
    <p:sldId id="901" r:id="rId98"/>
    <p:sldId id="1273" r:id="rId99"/>
    <p:sldId id="793" r:id="rId100"/>
    <p:sldId id="1274" r:id="rId101"/>
    <p:sldId id="1275" r:id="rId102"/>
    <p:sldId id="1283" r:id="rId103"/>
    <p:sldId id="893" r:id="rId104"/>
    <p:sldId id="1380" r:id="rId105"/>
    <p:sldId id="1385" r:id="rId106"/>
    <p:sldId id="1369" r:id="rId107"/>
    <p:sldId id="1360" r:id="rId108"/>
    <p:sldId id="795" r:id="rId109"/>
    <p:sldId id="796" r:id="rId110"/>
    <p:sldId id="1223" r:id="rId111"/>
    <p:sldId id="1224" r:id="rId112"/>
    <p:sldId id="1225" r:id="rId113"/>
    <p:sldId id="1226" r:id="rId114"/>
    <p:sldId id="1227" r:id="rId115"/>
    <p:sldId id="1228" r:id="rId116"/>
    <p:sldId id="1229" r:id="rId117"/>
    <p:sldId id="1230" r:id="rId118"/>
    <p:sldId id="1231" r:id="rId119"/>
    <p:sldId id="1235" r:id="rId120"/>
    <p:sldId id="1259" r:id="rId121"/>
    <p:sldId id="1262" r:id="rId122"/>
    <p:sldId id="1263" r:id="rId123"/>
    <p:sldId id="1260" r:id="rId124"/>
    <p:sldId id="1261" r:id="rId125"/>
    <p:sldId id="1237" r:id="rId126"/>
    <p:sldId id="1238" r:id="rId127"/>
    <p:sldId id="1239" r:id="rId128"/>
    <p:sldId id="1240" r:id="rId129"/>
    <p:sldId id="1264" r:id="rId130"/>
    <p:sldId id="1265" r:id="rId131"/>
    <p:sldId id="654" r:id="rId13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95D3"/>
    <a:srgbClr val="00AF3F"/>
    <a:srgbClr val="008C78"/>
    <a:srgbClr val="46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602F4F-9D0E-4886-A32E-746C54919380}" v="81" dt="2021-04-20T16:41:42.0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83673" autoAdjust="0"/>
  </p:normalViewPr>
  <p:slideViewPr>
    <p:cSldViewPr snapToGrid="0">
      <p:cViewPr varScale="1">
        <p:scale>
          <a:sx n="68" d="100"/>
          <a:sy n="68" d="100"/>
        </p:scale>
        <p:origin x="960" y="67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5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handoutMaster" Target="handoutMasters/handoutMaster1.xml"/><Relationship Id="rId139" Type="http://schemas.microsoft.com/office/2016/11/relationships/changesInfo" Target="changesInfos/changesInfo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ofman" userId="53285062-d52a-4c88-bcdc-d767b8cc0044" providerId="ADAL" clId="{D1A8A005-6EA8-4E4F-A15C-C1E345EA82EC}"/>
    <pc:docChg chg="delSld modSld delMainMaster">
      <pc:chgData name="Jakub Hofman" userId="53285062-d52a-4c88-bcdc-d767b8cc0044" providerId="ADAL" clId="{D1A8A005-6EA8-4E4F-A15C-C1E345EA82EC}" dt="2021-04-20T07:40:25.454" v="2" actId="20577"/>
      <pc:docMkLst>
        <pc:docMk/>
      </pc:docMkLst>
      <pc:sldChg chg="modSp mod">
        <pc:chgData name="Jakub Hofman" userId="53285062-d52a-4c88-bcdc-d767b8cc0044" providerId="ADAL" clId="{D1A8A005-6EA8-4E4F-A15C-C1E345EA82EC}" dt="2021-04-20T07:40:25.454" v="2" actId="20577"/>
        <pc:sldMkLst>
          <pc:docMk/>
          <pc:sldMk cId="3924663725" sldId="669"/>
        </pc:sldMkLst>
        <pc:spChg chg="mod">
          <ac:chgData name="Jakub Hofman" userId="53285062-d52a-4c88-bcdc-d767b8cc0044" providerId="ADAL" clId="{D1A8A005-6EA8-4E4F-A15C-C1E345EA82EC}" dt="2021-04-20T07:40:25.454" v="2" actId="20577"/>
          <ac:spMkLst>
            <pc:docMk/>
            <pc:sldMk cId="3924663725" sldId="669"/>
            <ac:spMk id="5" creationId="{00000000-0000-0000-0000-000000000000}"/>
          </ac:spMkLst>
        </pc:spChg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546384269" sldId="887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235922570" sldId="888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1765393265" sldId="891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4077817622" sldId="892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918931633" sldId="904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235567750" sldId="905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835738914" sldId="906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1660892362" sldId="907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192927161" sldId="908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4224183908" sldId="909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442013774" sldId="910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036095966" sldId="911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249532460" sldId="912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826928733" sldId="917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031882675" sldId="1152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569667724" sldId="1156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802266662" sldId="1157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959339011" sldId="1158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704413385" sldId="1159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468540924" sldId="1160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009074337" sldId="1161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799834606" sldId="1162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343266994" sldId="1163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837218883" sldId="1164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4112953862" sldId="1165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676200536" sldId="1166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007756878" sldId="1167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180960471" sldId="1168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991794784" sldId="1169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581622011" sldId="1170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1088962902" sldId="1171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539705717" sldId="1172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1190010326" sldId="1173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622090528" sldId="1174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049793718" sldId="1175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515994962" sldId="1176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122519948" sldId="1177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145046743" sldId="1178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482275529" sldId="1179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887322903" sldId="1180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360090998" sldId="1181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203776343" sldId="1182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773412325" sldId="1183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1549080945" sldId="1184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1716605032" sldId="1185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717095075" sldId="1186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907012691" sldId="1187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1117536842" sldId="1188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365939170" sldId="1189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595895860" sldId="1190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737331854" sldId="1191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775067314" sldId="1192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1465056583" sldId="1193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819253713" sldId="1194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625359217" sldId="1195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13599954" sldId="1196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573932308" sldId="1197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496010308" sldId="1198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530035225" sldId="1199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4145532744" sldId="1200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700497527" sldId="1201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579927594" sldId="1202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433204096" sldId="1203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1381558499" sldId="1204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706087869" sldId="1205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1656477421" sldId="1206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163212818" sldId="1207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912305060" sldId="1208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945034216" sldId="1209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371846694" sldId="1210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954448644" sldId="1211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219124161" sldId="1212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239492636" sldId="1213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1109060544" sldId="1214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1445484783" sldId="1215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128132547" sldId="1216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23598028" sldId="1217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141130983" sldId="1218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408712131" sldId="1219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295303975" sldId="1220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23650228" sldId="1232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801883233" sldId="1233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2688968916" sldId="1234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3626434080" sldId="1286"/>
        </pc:sldMkLst>
      </pc:sldChg>
      <pc:sldChg chg="del">
        <pc:chgData name="Jakub Hofman" userId="53285062-d52a-4c88-bcdc-d767b8cc0044" providerId="ADAL" clId="{D1A8A005-6EA8-4E4F-A15C-C1E345EA82EC}" dt="2021-04-20T07:39:38.244" v="0" actId="47"/>
        <pc:sldMkLst>
          <pc:docMk/>
          <pc:sldMk cId="926143304" sldId="1297"/>
        </pc:sldMkLst>
      </pc:sldChg>
      <pc:sldMasterChg chg="del delSldLayout">
        <pc:chgData name="Jakub Hofman" userId="53285062-d52a-4c88-bcdc-d767b8cc0044" providerId="ADAL" clId="{D1A8A005-6EA8-4E4F-A15C-C1E345EA82EC}" dt="2021-04-20T07:39:38.244" v="0" actId="47"/>
        <pc:sldMasterMkLst>
          <pc:docMk/>
          <pc:sldMasterMk cId="645238239" sldId="2147483724"/>
        </pc:sldMasterMkLst>
        <pc:sldLayoutChg chg="del">
          <pc:chgData name="Jakub Hofman" userId="53285062-d52a-4c88-bcdc-d767b8cc0044" providerId="ADAL" clId="{D1A8A005-6EA8-4E4F-A15C-C1E345EA82EC}" dt="2021-04-20T07:39:38.244" v="0" actId="47"/>
          <pc:sldLayoutMkLst>
            <pc:docMk/>
            <pc:sldMasterMk cId="645238239" sldId="2147483724"/>
            <pc:sldLayoutMk cId="3806114331" sldId="2147483725"/>
          </pc:sldLayoutMkLst>
        </pc:sldLayoutChg>
        <pc:sldLayoutChg chg="del">
          <pc:chgData name="Jakub Hofman" userId="53285062-d52a-4c88-bcdc-d767b8cc0044" providerId="ADAL" clId="{D1A8A005-6EA8-4E4F-A15C-C1E345EA82EC}" dt="2021-04-20T07:39:38.244" v="0" actId="47"/>
          <pc:sldLayoutMkLst>
            <pc:docMk/>
            <pc:sldMasterMk cId="645238239" sldId="2147483724"/>
            <pc:sldLayoutMk cId="3285063983" sldId="2147483726"/>
          </pc:sldLayoutMkLst>
        </pc:sldLayoutChg>
        <pc:sldLayoutChg chg="del">
          <pc:chgData name="Jakub Hofman" userId="53285062-d52a-4c88-bcdc-d767b8cc0044" providerId="ADAL" clId="{D1A8A005-6EA8-4E4F-A15C-C1E345EA82EC}" dt="2021-04-20T07:39:38.244" v="0" actId="47"/>
          <pc:sldLayoutMkLst>
            <pc:docMk/>
            <pc:sldMasterMk cId="645238239" sldId="2147483724"/>
            <pc:sldLayoutMk cId="963190926" sldId="2147483727"/>
          </pc:sldLayoutMkLst>
        </pc:sldLayoutChg>
        <pc:sldLayoutChg chg="del">
          <pc:chgData name="Jakub Hofman" userId="53285062-d52a-4c88-bcdc-d767b8cc0044" providerId="ADAL" clId="{D1A8A005-6EA8-4E4F-A15C-C1E345EA82EC}" dt="2021-04-20T07:39:38.244" v="0" actId="47"/>
          <pc:sldLayoutMkLst>
            <pc:docMk/>
            <pc:sldMasterMk cId="645238239" sldId="2147483724"/>
            <pc:sldLayoutMk cId="2197650567" sldId="2147483728"/>
          </pc:sldLayoutMkLst>
        </pc:sldLayoutChg>
        <pc:sldLayoutChg chg="del">
          <pc:chgData name="Jakub Hofman" userId="53285062-d52a-4c88-bcdc-d767b8cc0044" providerId="ADAL" clId="{D1A8A005-6EA8-4E4F-A15C-C1E345EA82EC}" dt="2021-04-20T07:39:38.244" v="0" actId="47"/>
          <pc:sldLayoutMkLst>
            <pc:docMk/>
            <pc:sldMasterMk cId="645238239" sldId="2147483724"/>
            <pc:sldLayoutMk cId="1940840378" sldId="2147483729"/>
          </pc:sldLayoutMkLst>
        </pc:sldLayoutChg>
        <pc:sldLayoutChg chg="del">
          <pc:chgData name="Jakub Hofman" userId="53285062-d52a-4c88-bcdc-d767b8cc0044" providerId="ADAL" clId="{D1A8A005-6EA8-4E4F-A15C-C1E345EA82EC}" dt="2021-04-20T07:39:38.244" v="0" actId="47"/>
          <pc:sldLayoutMkLst>
            <pc:docMk/>
            <pc:sldMasterMk cId="645238239" sldId="2147483724"/>
            <pc:sldLayoutMk cId="4283308129" sldId="2147483730"/>
          </pc:sldLayoutMkLst>
        </pc:sldLayoutChg>
        <pc:sldLayoutChg chg="del">
          <pc:chgData name="Jakub Hofman" userId="53285062-d52a-4c88-bcdc-d767b8cc0044" providerId="ADAL" clId="{D1A8A005-6EA8-4E4F-A15C-C1E345EA82EC}" dt="2021-04-20T07:39:38.244" v="0" actId="47"/>
          <pc:sldLayoutMkLst>
            <pc:docMk/>
            <pc:sldMasterMk cId="645238239" sldId="2147483724"/>
            <pc:sldLayoutMk cId="107439710" sldId="2147483731"/>
          </pc:sldLayoutMkLst>
        </pc:sldLayoutChg>
        <pc:sldLayoutChg chg="del">
          <pc:chgData name="Jakub Hofman" userId="53285062-d52a-4c88-bcdc-d767b8cc0044" providerId="ADAL" clId="{D1A8A005-6EA8-4E4F-A15C-C1E345EA82EC}" dt="2021-04-20T07:39:38.244" v="0" actId="47"/>
          <pc:sldLayoutMkLst>
            <pc:docMk/>
            <pc:sldMasterMk cId="645238239" sldId="2147483724"/>
            <pc:sldLayoutMk cId="3085125120" sldId="2147483732"/>
          </pc:sldLayoutMkLst>
        </pc:sldLayoutChg>
      </pc:sldMasterChg>
    </pc:docChg>
  </pc:docChgLst>
  <pc:docChgLst>
    <pc:chgData name="Jakub Hofman" userId="53285062-d52a-4c88-bcdc-d767b8cc0044" providerId="ADAL" clId="{F0602F4F-9D0E-4886-A32E-746C54919380}"/>
    <pc:docChg chg="undo custSel addSld delSld modSld sldOrd">
      <pc:chgData name="Jakub Hofman" userId="53285062-d52a-4c88-bcdc-d767b8cc0044" providerId="ADAL" clId="{F0602F4F-9D0E-4886-A32E-746C54919380}" dt="2021-04-20T16:41:42.014" v="2294"/>
      <pc:docMkLst>
        <pc:docMk/>
      </pc:docMkLst>
      <pc:sldChg chg="delSp modSp mod delAnim">
        <pc:chgData name="Jakub Hofman" userId="53285062-d52a-4c88-bcdc-d767b8cc0044" providerId="ADAL" clId="{F0602F4F-9D0E-4886-A32E-746C54919380}" dt="2021-04-20T14:48:43.817" v="2283" actId="478"/>
        <pc:sldMkLst>
          <pc:docMk/>
          <pc:sldMk cId="3924663725" sldId="669"/>
        </pc:sldMkLst>
        <pc:spChg chg="mod">
          <ac:chgData name="Jakub Hofman" userId="53285062-d52a-4c88-bcdc-d767b8cc0044" providerId="ADAL" clId="{F0602F4F-9D0E-4886-A32E-746C54919380}" dt="2021-04-20T08:57:48.442" v="10" actId="6549"/>
          <ac:spMkLst>
            <pc:docMk/>
            <pc:sldMk cId="3924663725" sldId="669"/>
            <ac:spMk id="5" creationId="{00000000-0000-0000-0000-000000000000}"/>
          </ac:spMkLst>
        </pc:spChg>
        <pc:picChg chg="del">
          <ac:chgData name="Jakub Hofman" userId="53285062-d52a-4c88-bcdc-d767b8cc0044" providerId="ADAL" clId="{F0602F4F-9D0E-4886-A32E-746C54919380}" dt="2021-04-20T14:48:43.817" v="2283" actId="478"/>
          <ac:picMkLst>
            <pc:docMk/>
            <pc:sldMk cId="3924663725" sldId="669"/>
            <ac:picMk id="2" creationId="{5EFFB748-1E13-42EE-9A9E-827AF6989A2B}"/>
          </ac:picMkLst>
        </pc:picChg>
      </pc:sldChg>
      <pc:sldChg chg="del">
        <pc:chgData name="Jakub Hofman" userId="53285062-d52a-4c88-bcdc-d767b8cc0044" providerId="ADAL" clId="{F0602F4F-9D0E-4886-A32E-746C54919380}" dt="2021-04-20T11:44:53.240" v="1547" actId="2696"/>
        <pc:sldMkLst>
          <pc:docMk/>
          <pc:sldMk cId="2597831631" sldId="792"/>
        </pc:sldMkLst>
      </pc:sldChg>
      <pc:sldChg chg="modSp add del mod">
        <pc:chgData name="Jakub Hofman" userId="53285062-d52a-4c88-bcdc-d767b8cc0044" providerId="ADAL" clId="{F0602F4F-9D0E-4886-A32E-746C54919380}" dt="2021-04-20T16:40:02.338" v="2290" actId="2696"/>
        <pc:sldMkLst>
          <pc:docMk/>
          <pc:sldMk cId="4170086581" sldId="792"/>
        </pc:sldMkLst>
        <pc:spChg chg="mod">
          <ac:chgData name="Jakub Hofman" userId="53285062-d52a-4c88-bcdc-d767b8cc0044" providerId="ADAL" clId="{F0602F4F-9D0E-4886-A32E-746C54919380}" dt="2021-04-20T11:46:11.872" v="1550" actId="1076"/>
          <ac:spMkLst>
            <pc:docMk/>
            <pc:sldMk cId="4170086581" sldId="792"/>
            <ac:spMk id="6" creationId="{00000000-0000-0000-0000-000000000000}"/>
          </ac:spMkLst>
        </pc:spChg>
        <pc:picChg chg="mod modCrop">
          <ac:chgData name="Jakub Hofman" userId="53285062-d52a-4c88-bcdc-d767b8cc0044" providerId="ADAL" clId="{F0602F4F-9D0E-4886-A32E-746C54919380}" dt="2021-04-20T11:46:32.855" v="1553" actId="14100"/>
          <ac:picMkLst>
            <pc:docMk/>
            <pc:sldMk cId="4170086581" sldId="792"/>
            <ac:picMk id="5" creationId="{00000000-0000-0000-0000-000000000000}"/>
          </ac:picMkLst>
        </pc:picChg>
      </pc:sldChg>
      <pc:sldChg chg="modSp mod">
        <pc:chgData name="Jakub Hofman" userId="53285062-d52a-4c88-bcdc-d767b8cc0044" providerId="ADAL" clId="{F0602F4F-9D0E-4886-A32E-746C54919380}" dt="2021-04-20T12:19:09.040" v="1830" actId="113"/>
        <pc:sldMkLst>
          <pc:docMk/>
          <pc:sldMk cId="2549464649" sldId="893"/>
        </pc:sldMkLst>
        <pc:spChg chg="mod">
          <ac:chgData name="Jakub Hofman" userId="53285062-d52a-4c88-bcdc-d767b8cc0044" providerId="ADAL" clId="{F0602F4F-9D0E-4886-A32E-746C54919380}" dt="2021-04-20T12:19:09.040" v="1830" actId="113"/>
          <ac:spMkLst>
            <pc:docMk/>
            <pc:sldMk cId="2549464649" sldId="893"/>
            <ac:spMk id="5" creationId="{00000000-0000-0000-0000-000000000000}"/>
          </ac:spMkLst>
        </pc:spChg>
      </pc:sldChg>
      <pc:sldChg chg="delSp mod delAnim">
        <pc:chgData name="Jakub Hofman" userId="53285062-d52a-4c88-bcdc-d767b8cc0044" providerId="ADAL" clId="{F0602F4F-9D0E-4886-A32E-746C54919380}" dt="2021-04-20T14:49:53.140" v="2288" actId="478"/>
        <pc:sldMkLst>
          <pc:docMk/>
          <pc:sldMk cId="3981934325" sldId="895"/>
        </pc:sldMkLst>
        <pc:picChg chg="del">
          <ac:chgData name="Jakub Hofman" userId="53285062-d52a-4c88-bcdc-d767b8cc0044" providerId="ADAL" clId="{F0602F4F-9D0E-4886-A32E-746C54919380}" dt="2021-04-20T14:49:53.140" v="2288" actId="478"/>
          <ac:picMkLst>
            <pc:docMk/>
            <pc:sldMk cId="3981934325" sldId="895"/>
            <ac:picMk id="5" creationId="{04DC220B-051E-4C93-B3EE-7A0E84C633AB}"/>
          </ac:picMkLst>
        </pc:picChg>
      </pc:sldChg>
      <pc:sldChg chg="delSp mod delAnim">
        <pc:chgData name="Jakub Hofman" userId="53285062-d52a-4c88-bcdc-d767b8cc0044" providerId="ADAL" clId="{F0602F4F-9D0E-4886-A32E-746C54919380}" dt="2021-04-20T14:49:09.748" v="2284" actId="478"/>
        <pc:sldMkLst>
          <pc:docMk/>
          <pc:sldMk cId="1488118521" sldId="896"/>
        </pc:sldMkLst>
        <pc:picChg chg="del">
          <ac:chgData name="Jakub Hofman" userId="53285062-d52a-4c88-bcdc-d767b8cc0044" providerId="ADAL" clId="{F0602F4F-9D0E-4886-A32E-746C54919380}" dt="2021-04-20T14:49:09.748" v="2284" actId="478"/>
          <ac:picMkLst>
            <pc:docMk/>
            <pc:sldMk cId="1488118521" sldId="896"/>
            <ac:picMk id="2" creationId="{4C4FFE9E-9596-4623-A9C5-D4F1D494306B}"/>
          </ac:picMkLst>
        </pc:picChg>
      </pc:sldChg>
      <pc:sldChg chg="delSp mod delAnim">
        <pc:chgData name="Jakub Hofman" userId="53285062-d52a-4c88-bcdc-d767b8cc0044" providerId="ADAL" clId="{F0602F4F-9D0E-4886-A32E-746C54919380}" dt="2021-04-20T14:49:56.860" v="2289" actId="478"/>
        <pc:sldMkLst>
          <pc:docMk/>
          <pc:sldMk cId="301114449" sldId="1037"/>
        </pc:sldMkLst>
        <pc:picChg chg="del">
          <ac:chgData name="Jakub Hofman" userId="53285062-d52a-4c88-bcdc-d767b8cc0044" providerId="ADAL" clId="{F0602F4F-9D0E-4886-A32E-746C54919380}" dt="2021-04-20T14:49:56.860" v="2289" actId="478"/>
          <ac:picMkLst>
            <pc:docMk/>
            <pc:sldMk cId="301114449" sldId="1037"/>
            <ac:picMk id="5" creationId="{F08BBF6D-E079-4BA1-B834-288173CC5123}"/>
          </ac:picMkLst>
        </pc:picChg>
      </pc:sldChg>
      <pc:sldChg chg="modSp mod">
        <pc:chgData name="Jakub Hofman" userId="53285062-d52a-4c88-bcdc-d767b8cc0044" providerId="ADAL" clId="{F0602F4F-9D0E-4886-A32E-746C54919380}" dt="2021-04-20T13:30:23.507" v="2044" actId="113"/>
        <pc:sldMkLst>
          <pc:docMk/>
          <pc:sldMk cId="1101484070" sldId="1038"/>
        </pc:sldMkLst>
        <pc:spChg chg="mod">
          <ac:chgData name="Jakub Hofman" userId="53285062-d52a-4c88-bcdc-d767b8cc0044" providerId="ADAL" clId="{F0602F4F-9D0E-4886-A32E-746C54919380}" dt="2021-04-20T13:30:23.507" v="2044" actId="113"/>
          <ac:spMkLst>
            <pc:docMk/>
            <pc:sldMk cId="1101484070" sldId="1038"/>
            <ac:spMk id="3" creationId="{00000000-0000-0000-0000-000000000000}"/>
          </ac:spMkLst>
        </pc:spChg>
      </pc:sldChg>
      <pc:sldChg chg="delSp mod delAnim">
        <pc:chgData name="Jakub Hofman" userId="53285062-d52a-4c88-bcdc-d767b8cc0044" providerId="ADAL" clId="{F0602F4F-9D0E-4886-A32E-746C54919380}" dt="2021-04-20T14:49:33.546" v="2285" actId="478"/>
        <pc:sldMkLst>
          <pc:docMk/>
          <pc:sldMk cId="2141837488" sldId="1040"/>
        </pc:sldMkLst>
        <pc:picChg chg="del">
          <ac:chgData name="Jakub Hofman" userId="53285062-d52a-4c88-bcdc-d767b8cc0044" providerId="ADAL" clId="{F0602F4F-9D0E-4886-A32E-746C54919380}" dt="2021-04-20T14:49:33.546" v="2285" actId="478"/>
          <ac:picMkLst>
            <pc:docMk/>
            <pc:sldMk cId="2141837488" sldId="1040"/>
            <ac:picMk id="3" creationId="{45E2AF0A-30DF-4800-A876-07137FB01B36}"/>
          </ac:picMkLst>
        </pc:picChg>
      </pc:sldChg>
      <pc:sldChg chg="delSp mod delAnim">
        <pc:chgData name="Jakub Hofman" userId="53285062-d52a-4c88-bcdc-d767b8cc0044" providerId="ADAL" clId="{F0602F4F-9D0E-4886-A32E-746C54919380}" dt="2021-04-20T14:49:41.697" v="2286" actId="478"/>
        <pc:sldMkLst>
          <pc:docMk/>
          <pc:sldMk cId="2346083560" sldId="1041"/>
        </pc:sldMkLst>
        <pc:picChg chg="del">
          <ac:chgData name="Jakub Hofman" userId="53285062-d52a-4c88-bcdc-d767b8cc0044" providerId="ADAL" clId="{F0602F4F-9D0E-4886-A32E-746C54919380}" dt="2021-04-20T14:49:41.697" v="2286" actId="478"/>
          <ac:picMkLst>
            <pc:docMk/>
            <pc:sldMk cId="2346083560" sldId="1041"/>
            <ac:picMk id="3" creationId="{0EB9DA89-F02C-4F43-8A59-41800EDC7743}"/>
          </ac:picMkLst>
        </pc:picChg>
      </pc:sldChg>
      <pc:sldChg chg="delSp mod delAnim">
        <pc:chgData name="Jakub Hofman" userId="53285062-d52a-4c88-bcdc-d767b8cc0044" providerId="ADAL" clId="{F0602F4F-9D0E-4886-A32E-746C54919380}" dt="2021-04-20T14:49:46.553" v="2287" actId="478"/>
        <pc:sldMkLst>
          <pc:docMk/>
          <pc:sldMk cId="553442896" sldId="1042"/>
        </pc:sldMkLst>
        <pc:picChg chg="del">
          <ac:chgData name="Jakub Hofman" userId="53285062-d52a-4c88-bcdc-d767b8cc0044" providerId="ADAL" clId="{F0602F4F-9D0E-4886-A32E-746C54919380}" dt="2021-04-20T14:49:46.553" v="2287" actId="478"/>
          <ac:picMkLst>
            <pc:docMk/>
            <pc:sldMk cId="553442896" sldId="1042"/>
            <ac:picMk id="3" creationId="{62CA12A4-C5D7-438E-972D-932B74FD79FC}"/>
          </ac:picMkLst>
        </pc:picChg>
      </pc:sldChg>
      <pc:sldChg chg="addSp delSp modSp mod">
        <pc:chgData name="Jakub Hofman" userId="53285062-d52a-4c88-bcdc-d767b8cc0044" providerId="ADAL" clId="{F0602F4F-9D0E-4886-A32E-746C54919380}" dt="2021-04-20T12:02:05.832" v="1755" actId="1440"/>
        <pc:sldMkLst>
          <pc:docMk/>
          <pc:sldMk cId="2246278982" sldId="1144"/>
        </pc:sldMkLst>
        <pc:spChg chg="mod">
          <ac:chgData name="Jakub Hofman" userId="53285062-d52a-4c88-bcdc-d767b8cc0044" providerId="ADAL" clId="{F0602F4F-9D0E-4886-A32E-746C54919380}" dt="2021-04-20T11:26:55.104" v="1089" actId="20577"/>
          <ac:spMkLst>
            <pc:docMk/>
            <pc:sldMk cId="2246278982" sldId="1144"/>
            <ac:spMk id="2" creationId="{00000000-0000-0000-0000-000000000000}"/>
          </ac:spMkLst>
        </pc:spChg>
        <pc:spChg chg="mod">
          <ac:chgData name="Jakub Hofman" userId="53285062-d52a-4c88-bcdc-d767b8cc0044" providerId="ADAL" clId="{F0602F4F-9D0E-4886-A32E-746C54919380}" dt="2021-04-20T11:27:23.488" v="1098" actId="113"/>
          <ac:spMkLst>
            <pc:docMk/>
            <pc:sldMk cId="2246278982" sldId="1144"/>
            <ac:spMk id="3" creationId="{00000000-0000-0000-0000-000000000000}"/>
          </ac:spMkLst>
        </pc:spChg>
        <pc:picChg chg="del">
          <ac:chgData name="Jakub Hofman" userId="53285062-d52a-4c88-bcdc-d767b8cc0044" providerId="ADAL" clId="{F0602F4F-9D0E-4886-A32E-746C54919380}" dt="2021-04-20T11:05:48.094" v="1044" actId="478"/>
          <ac:picMkLst>
            <pc:docMk/>
            <pc:sldMk cId="2246278982" sldId="1144"/>
            <ac:picMk id="6" creationId="{00000000-0000-0000-0000-000000000000}"/>
          </ac:picMkLst>
        </pc:picChg>
        <pc:picChg chg="del">
          <ac:chgData name="Jakub Hofman" userId="53285062-d52a-4c88-bcdc-d767b8cc0044" providerId="ADAL" clId="{F0602F4F-9D0E-4886-A32E-746C54919380}" dt="2021-04-20T11:05:48.094" v="1044" actId="478"/>
          <ac:picMkLst>
            <pc:docMk/>
            <pc:sldMk cId="2246278982" sldId="1144"/>
            <ac:picMk id="7" creationId="{00000000-0000-0000-0000-000000000000}"/>
          </ac:picMkLst>
        </pc:picChg>
        <pc:picChg chg="add del mod">
          <ac:chgData name="Jakub Hofman" userId="53285062-d52a-4c88-bcdc-d767b8cc0044" providerId="ADAL" clId="{F0602F4F-9D0E-4886-A32E-746C54919380}" dt="2021-04-20T12:01:29.848" v="1749" actId="478"/>
          <ac:picMkLst>
            <pc:docMk/>
            <pc:sldMk cId="2246278982" sldId="1144"/>
            <ac:picMk id="8" creationId="{7AF36F64-96B8-451F-8341-67C298E150EA}"/>
          </ac:picMkLst>
        </pc:picChg>
        <pc:picChg chg="add mod ord modCrop">
          <ac:chgData name="Jakub Hofman" userId="53285062-d52a-4c88-bcdc-d767b8cc0044" providerId="ADAL" clId="{F0602F4F-9D0E-4886-A32E-746C54919380}" dt="2021-04-20T11:31:29.857" v="1144" actId="167"/>
          <ac:picMkLst>
            <pc:docMk/>
            <pc:sldMk cId="2246278982" sldId="1144"/>
            <ac:picMk id="9" creationId="{A33CB085-A5C3-48F8-8206-4B26C25D640E}"/>
          </ac:picMkLst>
        </pc:picChg>
        <pc:picChg chg="add mod">
          <ac:chgData name="Jakub Hofman" userId="53285062-d52a-4c88-bcdc-d767b8cc0044" providerId="ADAL" clId="{F0602F4F-9D0E-4886-A32E-746C54919380}" dt="2021-04-20T12:02:05.832" v="1755" actId="1440"/>
          <ac:picMkLst>
            <pc:docMk/>
            <pc:sldMk cId="2246278982" sldId="1144"/>
            <ac:picMk id="10" creationId="{ABE55E7A-D59E-4CEB-9F10-3809F186C2AE}"/>
          </ac:picMkLst>
        </pc:picChg>
        <pc:picChg chg="add mod modCrop">
          <ac:chgData name="Jakub Hofman" userId="53285062-d52a-4c88-bcdc-d767b8cc0044" providerId="ADAL" clId="{F0602F4F-9D0E-4886-A32E-746C54919380}" dt="2021-04-20T12:01:59.960" v="1754" actId="14100"/>
          <ac:picMkLst>
            <pc:docMk/>
            <pc:sldMk cId="2246278982" sldId="1144"/>
            <ac:picMk id="11" creationId="{C6C386F4-AF43-4A30-BFF4-335C9FC33F5E}"/>
          </ac:picMkLst>
        </pc:picChg>
        <pc:picChg chg="add mod">
          <ac:chgData name="Jakub Hofman" userId="53285062-d52a-4c88-bcdc-d767b8cc0044" providerId="ADAL" clId="{F0602F4F-9D0E-4886-A32E-746C54919380}" dt="2021-04-20T12:02:05.832" v="1755" actId="1440"/>
          <ac:picMkLst>
            <pc:docMk/>
            <pc:sldMk cId="2246278982" sldId="1144"/>
            <ac:picMk id="12" creationId="{CE859CCD-095B-48E3-815C-22111619335C}"/>
          </ac:picMkLst>
        </pc:picChg>
      </pc:sldChg>
      <pc:sldChg chg="modSp del mod">
        <pc:chgData name="Jakub Hofman" userId="53285062-d52a-4c88-bcdc-d767b8cc0044" providerId="ADAL" clId="{F0602F4F-9D0E-4886-A32E-746C54919380}" dt="2021-04-20T11:41:56.574" v="1480" actId="47"/>
        <pc:sldMkLst>
          <pc:docMk/>
          <pc:sldMk cId="717851197" sldId="1145"/>
        </pc:sldMkLst>
        <pc:spChg chg="mod">
          <ac:chgData name="Jakub Hofman" userId="53285062-d52a-4c88-bcdc-d767b8cc0044" providerId="ADAL" clId="{F0602F4F-9D0E-4886-A32E-746C54919380}" dt="2021-04-20T09:44:20.218" v="92" actId="20577"/>
          <ac:spMkLst>
            <pc:docMk/>
            <pc:sldMk cId="717851197" sldId="1145"/>
            <ac:spMk id="2" creationId="{00000000-0000-0000-0000-000000000000}"/>
          </ac:spMkLst>
        </pc:spChg>
        <pc:spChg chg="mod">
          <ac:chgData name="Jakub Hofman" userId="53285062-d52a-4c88-bcdc-d767b8cc0044" providerId="ADAL" clId="{F0602F4F-9D0E-4886-A32E-746C54919380}" dt="2021-04-20T09:40:46.840" v="53" actId="113"/>
          <ac:spMkLst>
            <pc:docMk/>
            <pc:sldMk cId="717851197" sldId="1145"/>
            <ac:spMk id="3" creationId="{00000000-0000-0000-0000-000000000000}"/>
          </ac:spMkLst>
        </pc:spChg>
      </pc:sldChg>
      <pc:sldChg chg="modSp add mod">
        <pc:chgData name="Jakub Hofman" userId="53285062-d52a-4c88-bcdc-d767b8cc0044" providerId="ADAL" clId="{F0602F4F-9D0E-4886-A32E-746C54919380}" dt="2021-04-20T12:06:15.167" v="1822" actId="313"/>
        <pc:sldMkLst>
          <pc:docMk/>
          <pc:sldMk cId="1400348363" sldId="1149"/>
        </pc:sldMkLst>
        <pc:spChg chg="mod">
          <ac:chgData name="Jakub Hofman" userId="53285062-d52a-4c88-bcdc-d767b8cc0044" providerId="ADAL" clId="{F0602F4F-9D0E-4886-A32E-746C54919380}" dt="2021-04-20T11:44:11.096" v="1534" actId="20577"/>
          <ac:spMkLst>
            <pc:docMk/>
            <pc:sldMk cId="1400348363" sldId="1149"/>
            <ac:spMk id="2" creationId="{00000000-0000-0000-0000-000000000000}"/>
          </ac:spMkLst>
        </pc:spChg>
        <pc:spChg chg="mod">
          <ac:chgData name="Jakub Hofman" userId="53285062-d52a-4c88-bcdc-d767b8cc0044" providerId="ADAL" clId="{F0602F4F-9D0E-4886-A32E-746C54919380}" dt="2021-04-20T12:06:15.167" v="1822" actId="313"/>
          <ac:spMkLst>
            <pc:docMk/>
            <pc:sldMk cId="1400348363" sldId="1149"/>
            <ac:spMk id="3" creationId="{00000000-0000-0000-0000-000000000000}"/>
          </ac:spMkLst>
        </pc:spChg>
      </pc:sldChg>
      <pc:sldChg chg="addSp delSp modSp del mod">
        <pc:chgData name="Jakub Hofman" userId="53285062-d52a-4c88-bcdc-d767b8cc0044" providerId="ADAL" clId="{F0602F4F-9D0E-4886-A32E-746C54919380}" dt="2021-04-20T11:07:41.384" v="1081" actId="2696"/>
        <pc:sldMkLst>
          <pc:docMk/>
          <pc:sldMk cId="4244857193" sldId="1149"/>
        </pc:sldMkLst>
        <pc:spChg chg="mod">
          <ac:chgData name="Jakub Hofman" userId="53285062-d52a-4c88-bcdc-d767b8cc0044" providerId="ADAL" clId="{F0602F4F-9D0E-4886-A32E-746C54919380}" dt="2021-04-20T09:45:07.966" v="173" actId="6549"/>
          <ac:spMkLst>
            <pc:docMk/>
            <pc:sldMk cId="4244857193" sldId="1149"/>
            <ac:spMk id="3" creationId="{00000000-0000-0000-0000-000000000000}"/>
          </ac:spMkLst>
        </pc:spChg>
        <pc:picChg chg="add del mod">
          <ac:chgData name="Jakub Hofman" userId="53285062-d52a-4c88-bcdc-d767b8cc0044" providerId="ADAL" clId="{F0602F4F-9D0E-4886-A32E-746C54919380}" dt="2021-04-20T09:02:49.483" v="33" actId="478"/>
          <ac:picMkLst>
            <pc:docMk/>
            <pc:sldMk cId="4244857193" sldId="1149"/>
            <ac:picMk id="5" creationId="{783EEA06-361E-4DB3-B556-63E75F37D22F}"/>
          </ac:picMkLst>
        </pc:picChg>
      </pc:sldChg>
      <pc:sldChg chg="addSp delSp modSp del mod">
        <pc:chgData name="Jakub Hofman" userId="53285062-d52a-4c88-bcdc-d767b8cc0044" providerId="ADAL" clId="{F0602F4F-9D0E-4886-A32E-746C54919380}" dt="2021-04-20T11:43:35.596" v="1522" actId="2696"/>
        <pc:sldMkLst>
          <pc:docMk/>
          <pc:sldMk cId="2499130344" sldId="1151"/>
        </pc:sldMkLst>
        <pc:spChg chg="mod">
          <ac:chgData name="Jakub Hofman" userId="53285062-d52a-4c88-bcdc-d767b8cc0044" providerId="ADAL" clId="{F0602F4F-9D0E-4886-A32E-746C54919380}" dt="2021-04-20T11:43:10.745" v="1515" actId="20577"/>
          <ac:spMkLst>
            <pc:docMk/>
            <pc:sldMk cId="2499130344" sldId="1151"/>
            <ac:spMk id="2" creationId="{00000000-0000-0000-0000-000000000000}"/>
          </ac:spMkLst>
        </pc:spChg>
        <pc:spChg chg="del">
          <ac:chgData name="Jakub Hofman" userId="53285062-d52a-4c88-bcdc-d767b8cc0044" providerId="ADAL" clId="{F0602F4F-9D0E-4886-A32E-746C54919380}" dt="2021-04-20T11:43:16.130" v="1516" actId="478"/>
          <ac:spMkLst>
            <pc:docMk/>
            <pc:sldMk cId="2499130344" sldId="1151"/>
            <ac:spMk id="3" creationId="{00000000-0000-0000-0000-000000000000}"/>
          </ac:spMkLst>
        </pc:spChg>
        <pc:spChg chg="add del mod">
          <ac:chgData name="Jakub Hofman" userId="53285062-d52a-4c88-bcdc-d767b8cc0044" providerId="ADAL" clId="{F0602F4F-9D0E-4886-A32E-746C54919380}" dt="2021-04-20T11:43:20.146" v="1517" actId="478"/>
          <ac:spMkLst>
            <pc:docMk/>
            <pc:sldMk cId="2499130344" sldId="1151"/>
            <ac:spMk id="7" creationId="{88B0DEC8-DF02-4A25-BD97-90AC96CB20CB}"/>
          </ac:spMkLst>
        </pc:spChg>
        <pc:picChg chg="mod">
          <ac:chgData name="Jakub Hofman" userId="53285062-d52a-4c88-bcdc-d767b8cc0044" providerId="ADAL" clId="{F0602F4F-9D0E-4886-A32E-746C54919380}" dt="2021-04-20T11:43:31.670" v="1521" actId="1076"/>
          <ac:picMkLst>
            <pc:docMk/>
            <pc:sldMk cId="2499130344" sldId="1151"/>
            <ac:picMk id="5" creationId="{00000000-0000-0000-0000-000000000000}"/>
          </ac:picMkLst>
        </pc:picChg>
      </pc:sldChg>
      <pc:sldChg chg="modSp add mod">
        <pc:chgData name="Jakub Hofman" userId="53285062-d52a-4c88-bcdc-d767b8cc0044" providerId="ADAL" clId="{F0602F4F-9D0E-4886-A32E-746C54919380}" dt="2021-04-20T11:43:56.536" v="1529" actId="20577"/>
        <pc:sldMkLst>
          <pc:docMk/>
          <pc:sldMk cId="3289564637" sldId="1151"/>
        </pc:sldMkLst>
        <pc:spChg chg="mod">
          <ac:chgData name="Jakub Hofman" userId="53285062-d52a-4c88-bcdc-d767b8cc0044" providerId="ADAL" clId="{F0602F4F-9D0E-4886-A32E-746C54919380}" dt="2021-04-20T11:43:56.536" v="1529" actId="20577"/>
          <ac:spMkLst>
            <pc:docMk/>
            <pc:sldMk cId="3289564637" sldId="1151"/>
            <ac:spMk id="2" creationId="{00000000-0000-0000-0000-000000000000}"/>
          </ac:spMkLst>
        </pc:spChg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2039899844" sldId="1223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3260824037" sldId="1223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2355218654" sldId="1224"/>
        </pc:sldMkLst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2759730050" sldId="1224"/>
        </pc:sldMkLst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1506687911" sldId="1225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2752848248" sldId="1225"/>
        </pc:sldMkLst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3735652788" sldId="1226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4138546334" sldId="1226"/>
        </pc:sldMkLst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3374676345" sldId="1227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3668997252" sldId="1227"/>
        </pc:sldMkLst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1954213435" sldId="1228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3085297495" sldId="1228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2085037807" sldId="1229"/>
        </pc:sldMkLst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3925909598" sldId="1229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1164820954" sldId="1230"/>
        </pc:sldMkLst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3243671231" sldId="1230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2693272332" sldId="1231"/>
        </pc:sldMkLst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3976008106" sldId="1231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225625928" sldId="1235"/>
        </pc:sldMkLst>
      </pc:sldChg>
      <pc:sldChg chg="modSp del mod">
        <pc:chgData name="Jakub Hofman" userId="53285062-d52a-4c88-bcdc-d767b8cc0044" providerId="ADAL" clId="{F0602F4F-9D0E-4886-A32E-746C54919380}" dt="2021-04-20T16:41:34.373" v="2293" actId="2696"/>
        <pc:sldMkLst>
          <pc:docMk/>
          <pc:sldMk cId="594496199" sldId="1235"/>
        </pc:sldMkLst>
        <pc:spChg chg="mod">
          <ac:chgData name="Jakub Hofman" userId="53285062-d52a-4c88-bcdc-d767b8cc0044" providerId="ADAL" clId="{F0602F4F-9D0E-4886-A32E-746C54919380}" dt="2021-04-20T14:08:09.480" v="2205" actId="113"/>
          <ac:spMkLst>
            <pc:docMk/>
            <pc:sldMk cId="594496199" sldId="1235"/>
            <ac:spMk id="3" creationId="{00000000-0000-0000-0000-000000000000}"/>
          </ac:spMkLst>
        </pc:spChg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1129542900" sldId="1237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3017731473" sldId="1237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906107974" sldId="1238"/>
        </pc:sldMkLst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2114281078" sldId="1238"/>
        </pc:sldMkLst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2295705090" sldId="1239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3725690716" sldId="1239"/>
        </pc:sldMkLst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187493855" sldId="1240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1896391505" sldId="1240"/>
        </pc:sldMkLst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1850223510" sldId="1259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2112675487" sldId="1259"/>
        </pc:sldMkLst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1576909792" sldId="1260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2631035160" sldId="1260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1011652513" sldId="1261"/>
        </pc:sldMkLst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1854100995" sldId="1261"/>
        </pc:sldMkLst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2964747008" sldId="1262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3996084285" sldId="1262"/>
        </pc:sldMkLst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782494173" sldId="1263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809055620" sldId="1263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2781772197" sldId="1264"/>
        </pc:sldMkLst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3307833088" sldId="1264"/>
        </pc:sldMkLst>
      </pc:sldChg>
      <pc:sldChg chg="del">
        <pc:chgData name="Jakub Hofman" userId="53285062-d52a-4c88-bcdc-d767b8cc0044" providerId="ADAL" clId="{F0602F4F-9D0E-4886-A32E-746C54919380}" dt="2021-04-20T16:41:34.373" v="2293" actId="2696"/>
        <pc:sldMkLst>
          <pc:docMk/>
          <pc:sldMk cId="2200893066" sldId="1265"/>
        </pc:sldMkLst>
      </pc:sldChg>
      <pc:sldChg chg="add">
        <pc:chgData name="Jakub Hofman" userId="53285062-d52a-4c88-bcdc-d767b8cc0044" providerId="ADAL" clId="{F0602F4F-9D0E-4886-A32E-746C54919380}" dt="2021-04-20T16:41:42.014" v="2294"/>
        <pc:sldMkLst>
          <pc:docMk/>
          <pc:sldMk cId="3618699643" sldId="1265"/>
        </pc:sldMkLst>
      </pc:sldChg>
      <pc:sldChg chg="modSp mod">
        <pc:chgData name="Jakub Hofman" userId="53285062-d52a-4c88-bcdc-d767b8cc0044" providerId="ADAL" clId="{F0602F4F-9D0E-4886-A32E-746C54919380}" dt="2021-04-20T13:49:08.600" v="2152" actId="14100"/>
        <pc:sldMkLst>
          <pc:docMk/>
          <pc:sldMk cId="3396423439" sldId="1270"/>
        </pc:sldMkLst>
        <pc:spChg chg="mod">
          <ac:chgData name="Jakub Hofman" userId="53285062-d52a-4c88-bcdc-d767b8cc0044" providerId="ADAL" clId="{F0602F4F-9D0E-4886-A32E-746C54919380}" dt="2021-04-20T13:49:03.145" v="2151" actId="113"/>
          <ac:spMkLst>
            <pc:docMk/>
            <pc:sldMk cId="3396423439" sldId="1270"/>
            <ac:spMk id="3" creationId="{00000000-0000-0000-0000-000000000000}"/>
          </ac:spMkLst>
        </pc:spChg>
        <pc:picChg chg="mod">
          <ac:chgData name="Jakub Hofman" userId="53285062-d52a-4c88-bcdc-d767b8cc0044" providerId="ADAL" clId="{F0602F4F-9D0E-4886-A32E-746C54919380}" dt="2021-04-20T13:49:08.600" v="2152" actId="14100"/>
          <ac:picMkLst>
            <pc:docMk/>
            <pc:sldMk cId="3396423439" sldId="1270"/>
            <ac:picMk id="5" creationId="{00000000-0000-0000-0000-000000000000}"/>
          </ac:picMkLst>
        </pc:picChg>
      </pc:sldChg>
      <pc:sldChg chg="modSp del mod">
        <pc:chgData name="Jakub Hofman" userId="53285062-d52a-4c88-bcdc-d767b8cc0044" providerId="ADAL" clId="{F0602F4F-9D0E-4886-A32E-746C54919380}" dt="2021-04-20T13:53:51.349" v="2165" actId="2696"/>
        <pc:sldMkLst>
          <pc:docMk/>
          <pc:sldMk cId="636504188" sldId="1272"/>
        </pc:sldMkLst>
        <pc:spChg chg="mod">
          <ac:chgData name="Jakub Hofman" userId="53285062-d52a-4c88-bcdc-d767b8cc0044" providerId="ADAL" clId="{F0602F4F-9D0E-4886-A32E-746C54919380}" dt="2021-04-20T13:49:30.357" v="2162" actId="20577"/>
          <ac:spMkLst>
            <pc:docMk/>
            <pc:sldMk cId="636504188" sldId="1272"/>
            <ac:spMk id="2" creationId="{00000000-0000-0000-0000-000000000000}"/>
          </ac:spMkLst>
        </pc:spChg>
        <pc:spChg chg="mod">
          <ac:chgData name="Jakub Hofman" userId="53285062-d52a-4c88-bcdc-d767b8cc0044" providerId="ADAL" clId="{F0602F4F-9D0E-4886-A32E-746C54919380}" dt="2021-04-20T13:50:23.925" v="2164" actId="113"/>
          <ac:spMkLst>
            <pc:docMk/>
            <pc:sldMk cId="636504188" sldId="1272"/>
            <ac:spMk id="3" creationId="{00000000-0000-0000-0000-000000000000}"/>
          </ac:spMkLst>
        </pc:spChg>
      </pc:sldChg>
      <pc:sldChg chg="add">
        <pc:chgData name="Jakub Hofman" userId="53285062-d52a-4c88-bcdc-d767b8cc0044" providerId="ADAL" clId="{F0602F4F-9D0E-4886-A32E-746C54919380}" dt="2021-04-20T13:54:19.041" v="2166"/>
        <pc:sldMkLst>
          <pc:docMk/>
          <pc:sldMk cId="3790240560" sldId="1272"/>
        </pc:sldMkLst>
      </pc:sldChg>
      <pc:sldChg chg="modSp mod">
        <pc:chgData name="Jakub Hofman" userId="53285062-d52a-4c88-bcdc-d767b8cc0044" providerId="ADAL" clId="{F0602F4F-9D0E-4886-A32E-746C54919380}" dt="2021-04-20T13:54:26.335" v="2167" actId="113"/>
        <pc:sldMkLst>
          <pc:docMk/>
          <pc:sldMk cId="2974441468" sldId="1273"/>
        </pc:sldMkLst>
        <pc:spChg chg="mod">
          <ac:chgData name="Jakub Hofman" userId="53285062-d52a-4c88-bcdc-d767b8cc0044" providerId="ADAL" clId="{F0602F4F-9D0E-4886-A32E-746C54919380}" dt="2021-04-20T13:54:26.335" v="2167" actId="113"/>
          <ac:spMkLst>
            <pc:docMk/>
            <pc:sldMk cId="2974441468" sldId="1273"/>
            <ac:spMk id="3" creationId="{00000000-0000-0000-0000-000000000000}"/>
          </ac:spMkLst>
        </pc:spChg>
      </pc:sldChg>
      <pc:sldChg chg="modSp mod">
        <pc:chgData name="Jakub Hofman" userId="53285062-d52a-4c88-bcdc-d767b8cc0044" providerId="ADAL" clId="{F0602F4F-9D0E-4886-A32E-746C54919380}" dt="2021-04-20T12:18:15.873" v="1827" actId="5793"/>
        <pc:sldMkLst>
          <pc:docMk/>
          <pc:sldMk cId="4139019689" sldId="1275"/>
        </pc:sldMkLst>
        <pc:spChg chg="mod">
          <ac:chgData name="Jakub Hofman" userId="53285062-d52a-4c88-bcdc-d767b8cc0044" providerId="ADAL" clId="{F0602F4F-9D0E-4886-A32E-746C54919380}" dt="2021-04-20T12:18:15.873" v="1827" actId="5793"/>
          <ac:spMkLst>
            <pc:docMk/>
            <pc:sldMk cId="4139019689" sldId="1275"/>
            <ac:spMk id="3" creationId="{00000000-0000-0000-0000-000000000000}"/>
          </ac:spMkLst>
        </pc:spChg>
      </pc:sldChg>
      <pc:sldChg chg="addSp modSp mod">
        <pc:chgData name="Jakub Hofman" userId="53285062-d52a-4c88-bcdc-d767b8cc0044" providerId="ADAL" clId="{F0602F4F-9D0E-4886-A32E-746C54919380}" dt="2021-04-20T14:25:39.447" v="2238" actId="1076"/>
        <pc:sldMkLst>
          <pc:docMk/>
          <pc:sldMk cId="3500436363" sldId="1279"/>
        </pc:sldMkLst>
        <pc:spChg chg="mod">
          <ac:chgData name="Jakub Hofman" userId="53285062-d52a-4c88-bcdc-d767b8cc0044" providerId="ADAL" clId="{F0602F4F-9D0E-4886-A32E-746C54919380}" dt="2021-04-20T13:45:11.990" v="2132" actId="113"/>
          <ac:spMkLst>
            <pc:docMk/>
            <pc:sldMk cId="3500436363" sldId="1279"/>
            <ac:spMk id="3" creationId="{00000000-0000-0000-0000-000000000000}"/>
          </ac:spMkLst>
        </pc:spChg>
        <pc:picChg chg="mod">
          <ac:chgData name="Jakub Hofman" userId="53285062-d52a-4c88-bcdc-d767b8cc0044" providerId="ADAL" clId="{F0602F4F-9D0E-4886-A32E-746C54919380}" dt="2021-04-20T09:37:44.031" v="44" actId="1076"/>
          <ac:picMkLst>
            <pc:docMk/>
            <pc:sldMk cId="3500436363" sldId="1279"/>
            <ac:picMk id="5" creationId="{00000000-0000-0000-0000-000000000000}"/>
          </ac:picMkLst>
        </pc:picChg>
        <pc:picChg chg="add mod">
          <ac:chgData name="Jakub Hofman" userId="53285062-d52a-4c88-bcdc-d767b8cc0044" providerId="ADAL" clId="{F0602F4F-9D0E-4886-A32E-746C54919380}" dt="2021-04-20T14:25:39.447" v="2238" actId="1076"/>
          <ac:picMkLst>
            <pc:docMk/>
            <pc:sldMk cId="3500436363" sldId="1279"/>
            <ac:picMk id="7" creationId="{C646844C-1481-4030-B91C-4867B8DB041C}"/>
          </ac:picMkLst>
        </pc:picChg>
      </pc:sldChg>
      <pc:sldChg chg="modSp mod ord">
        <pc:chgData name="Jakub Hofman" userId="53285062-d52a-4c88-bcdc-d767b8cc0044" providerId="ADAL" clId="{F0602F4F-9D0E-4886-A32E-746C54919380}" dt="2021-04-20T09:38:20.899" v="50"/>
        <pc:sldMkLst>
          <pc:docMk/>
          <pc:sldMk cId="484755414" sldId="1280"/>
        </pc:sldMkLst>
        <pc:spChg chg="mod">
          <ac:chgData name="Jakub Hofman" userId="53285062-d52a-4c88-bcdc-d767b8cc0044" providerId="ADAL" clId="{F0602F4F-9D0E-4886-A32E-746C54919380}" dt="2021-04-20T09:38:11.657" v="48" actId="6549"/>
          <ac:spMkLst>
            <pc:docMk/>
            <pc:sldMk cId="484755414" sldId="1280"/>
            <ac:spMk id="3" creationId="{00000000-0000-0000-0000-000000000000}"/>
          </ac:spMkLst>
        </pc:spChg>
      </pc:sldChg>
      <pc:sldChg chg="modSp mod">
        <pc:chgData name="Jakub Hofman" userId="53285062-d52a-4c88-bcdc-d767b8cc0044" providerId="ADAL" clId="{F0602F4F-9D0E-4886-A32E-746C54919380}" dt="2021-04-20T13:44:56.634" v="2131" actId="113"/>
        <pc:sldMkLst>
          <pc:docMk/>
          <pc:sldMk cId="3211311669" sldId="1281"/>
        </pc:sldMkLst>
        <pc:spChg chg="mod">
          <ac:chgData name="Jakub Hofman" userId="53285062-d52a-4c88-bcdc-d767b8cc0044" providerId="ADAL" clId="{F0602F4F-9D0E-4886-A32E-746C54919380}" dt="2021-04-20T13:44:56.634" v="2131" actId="113"/>
          <ac:spMkLst>
            <pc:docMk/>
            <pc:sldMk cId="3211311669" sldId="1281"/>
            <ac:spMk id="3" creationId="{00000000-0000-0000-0000-000000000000}"/>
          </ac:spMkLst>
        </pc:spChg>
      </pc:sldChg>
      <pc:sldChg chg="modSp mod">
        <pc:chgData name="Jakub Hofman" userId="53285062-d52a-4c88-bcdc-d767b8cc0044" providerId="ADAL" clId="{F0602F4F-9D0E-4886-A32E-746C54919380}" dt="2021-04-20T13:54:36.257" v="2168" actId="113"/>
        <pc:sldMkLst>
          <pc:docMk/>
          <pc:sldMk cId="2193084666" sldId="1283"/>
        </pc:sldMkLst>
        <pc:spChg chg="mod">
          <ac:chgData name="Jakub Hofman" userId="53285062-d52a-4c88-bcdc-d767b8cc0044" providerId="ADAL" clId="{F0602F4F-9D0E-4886-A32E-746C54919380}" dt="2021-04-20T13:54:36.257" v="2168" actId="113"/>
          <ac:spMkLst>
            <pc:docMk/>
            <pc:sldMk cId="2193084666" sldId="1283"/>
            <ac:spMk id="3" creationId="{00000000-0000-0000-0000-000000000000}"/>
          </ac:spMkLst>
        </pc:spChg>
      </pc:sldChg>
      <pc:sldChg chg="modSp mod">
        <pc:chgData name="Jakub Hofman" userId="53285062-d52a-4c88-bcdc-d767b8cc0044" providerId="ADAL" clId="{F0602F4F-9D0E-4886-A32E-746C54919380}" dt="2021-04-20T09:37:55.973" v="46" actId="14100"/>
        <pc:sldMkLst>
          <pc:docMk/>
          <pc:sldMk cId="1327376444" sldId="1284"/>
        </pc:sldMkLst>
        <pc:picChg chg="mod">
          <ac:chgData name="Jakub Hofman" userId="53285062-d52a-4c88-bcdc-d767b8cc0044" providerId="ADAL" clId="{F0602F4F-9D0E-4886-A32E-746C54919380}" dt="2021-04-20T09:37:55.973" v="46" actId="14100"/>
          <ac:picMkLst>
            <pc:docMk/>
            <pc:sldMk cId="1327376444" sldId="1284"/>
            <ac:picMk id="5" creationId="{00000000-0000-0000-0000-000000000000}"/>
          </ac:picMkLst>
        </pc:picChg>
      </pc:sldChg>
      <pc:sldChg chg="del ord">
        <pc:chgData name="Jakub Hofman" userId="53285062-d52a-4c88-bcdc-d767b8cc0044" providerId="ADAL" clId="{F0602F4F-9D0E-4886-A32E-746C54919380}" dt="2021-04-20T13:44:38.499" v="2130" actId="47"/>
        <pc:sldMkLst>
          <pc:docMk/>
          <pc:sldMk cId="2333869561" sldId="1285"/>
        </pc:sldMkLst>
      </pc:sldChg>
      <pc:sldChg chg="modAnim">
        <pc:chgData name="Jakub Hofman" userId="53285062-d52a-4c88-bcdc-d767b8cc0044" providerId="ADAL" clId="{F0602F4F-9D0E-4886-A32E-746C54919380}" dt="2021-04-20T13:17:25.504" v="1943"/>
        <pc:sldMkLst>
          <pc:docMk/>
          <pc:sldMk cId="1166180918" sldId="1290"/>
        </pc:sldMkLst>
      </pc:sldChg>
      <pc:sldChg chg="modSp mod">
        <pc:chgData name="Jakub Hofman" userId="53285062-d52a-4c88-bcdc-d767b8cc0044" providerId="ADAL" clId="{F0602F4F-9D0E-4886-A32E-746C54919380}" dt="2021-04-20T13:30:31.437" v="2045" actId="113"/>
        <pc:sldMkLst>
          <pc:docMk/>
          <pc:sldMk cId="225337306" sldId="1296"/>
        </pc:sldMkLst>
        <pc:spChg chg="mod">
          <ac:chgData name="Jakub Hofman" userId="53285062-d52a-4c88-bcdc-d767b8cc0044" providerId="ADAL" clId="{F0602F4F-9D0E-4886-A32E-746C54919380}" dt="2021-04-20T13:30:31.437" v="2045" actId="113"/>
          <ac:spMkLst>
            <pc:docMk/>
            <pc:sldMk cId="225337306" sldId="1296"/>
            <ac:spMk id="3" creationId="{00000000-0000-0000-0000-000000000000}"/>
          </ac:spMkLst>
        </pc:spChg>
      </pc:sldChg>
      <pc:sldChg chg="modSp mod">
        <pc:chgData name="Jakub Hofman" userId="53285062-d52a-4c88-bcdc-d767b8cc0044" providerId="ADAL" clId="{F0602F4F-9D0E-4886-A32E-746C54919380}" dt="2021-04-20T13:30:58.867" v="2046" actId="113"/>
        <pc:sldMkLst>
          <pc:docMk/>
          <pc:sldMk cId="1449917424" sldId="1298"/>
        </pc:sldMkLst>
        <pc:spChg chg="mod">
          <ac:chgData name="Jakub Hofman" userId="53285062-d52a-4c88-bcdc-d767b8cc0044" providerId="ADAL" clId="{F0602F4F-9D0E-4886-A32E-746C54919380}" dt="2021-04-20T13:30:58.867" v="2046" actId="113"/>
          <ac:spMkLst>
            <pc:docMk/>
            <pc:sldMk cId="1449917424" sldId="1298"/>
            <ac:spMk id="3" creationId="{F133DE61-E702-481E-9009-44DB4C39E457}"/>
          </ac:spMkLst>
        </pc:spChg>
      </pc:sldChg>
      <pc:sldChg chg="modSp mod">
        <pc:chgData name="Jakub Hofman" userId="53285062-d52a-4c88-bcdc-d767b8cc0044" providerId="ADAL" clId="{F0602F4F-9D0E-4886-A32E-746C54919380}" dt="2021-04-20T13:31:35.962" v="2051" actId="113"/>
        <pc:sldMkLst>
          <pc:docMk/>
          <pc:sldMk cId="1844035281" sldId="1299"/>
        </pc:sldMkLst>
        <pc:spChg chg="mod">
          <ac:chgData name="Jakub Hofman" userId="53285062-d52a-4c88-bcdc-d767b8cc0044" providerId="ADAL" clId="{F0602F4F-9D0E-4886-A32E-746C54919380}" dt="2021-04-20T13:31:35.962" v="2051" actId="113"/>
          <ac:spMkLst>
            <pc:docMk/>
            <pc:sldMk cId="1844035281" sldId="1299"/>
            <ac:spMk id="9" creationId="{E461D541-97D6-4155-8A36-0723C7863E64}"/>
          </ac:spMkLst>
        </pc:spChg>
      </pc:sldChg>
      <pc:sldChg chg="modSp mod">
        <pc:chgData name="Jakub Hofman" userId="53285062-d52a-4c88-bcdc-d767b8cc0044" providerId="ADAL" clId="{F0602F4F-9D0E-4886-A32E-746C54919380}" dt="2021-04-20T13:31:04.768" v="2047" actId="113"/>
        <pc:sldMkLst>
          <pc:docMk/>
          <pc:sldMk cId="407688877" sldId="1300"/>
        </pc:sldMkLst>
        <pc:spChg chg="mod">
          <ac:chgData name="Jakub Hofman" userId="53285062-d52a-4c88-bcdc-d767b8cc0044" providerId="ADAL" clId="{F0602F4F-9D0E-4886-A32E-746C54919380}" dt="2021-04-20T13:31:04.768" v="2047" actId="113"/>
          <ac:spMkLst>
            <pc:docMk/>
            <pc:sldMk cId="407688877" sldId="1300"/>
            <ac:spMk id="3" creationId="{F133DE61-E702-481E-9009-44DB4C39E457}"/>
          </ac:spMkLst>
        </pc:spChg>
      </pc:sldChg>
      <pc:sldChg chg="modSp mod">
        <pc:chgData name="Jakub Hofman" userId="53285062-d52a-4c88-bcdc-d767b8cc0044" providerId="ADAL" clId="{F0602F4F-9D0E-4886-A32E-746C54919380}" dt="2021-04-20T13:31:17.519" v="2048" actId="113"/>
        <pc:sldMkLst>
          <pc:docMk/>
          <pc:sldMk cId="1166312477" sldId="1302"/>
        </pc:sldMkLst>
        <pc:spChg chg="mod">
          <ac:chgData name="Jakub Hofman" userId="53285062-d52a-4c88-bcdc-d767b8cc0044" providerId="ADAL" clId="{F0602F4F-9D0E-4886-A32E-746C54919380}" dt="2021-04-20T13:31:17.519" v="2048" actId="113"/>
          <ac:spMkLst>
            <pc:docMk/>
            <pc:sldMk cId="1166312477" sldId="1302"/>
            <ac:spMk id="3" creationId="{F133DE61-E702-481E-9009-44DB4C39E457}"/>
          </ac:spMkLst>
        </pc:spChg>
      </pc:sldChg>
      <pc:sldChg chg="addSp modSp mod">
        <pc:chgData name="Jakub Hofman" userId="53285062-d52a-4c88-bcdc-d767b8cc0044" providerId="ADAL" clId="{F0602F4F-9D0E-4886-A32E-746C54919380}" dt="2021-04-20T13:21:03.921" v="1968" actId="1076"/>
        <pc:sldMkLst>
          <pc:docMk/>
          <pc:sldMk cId="14255142" sldId="1310"/>
        </pc:sldMkLst>
        <pc:spChg chg="add mod">
          <ac:chgData name="Jakub Hofman" userId="53285062-d52a-4c88-bcdc-d767b8cc0044" providerId="ADAL" clId="{F0602F4F-9D0E-4886-A32E-746C54919380}" dt="2021-04-20T13:21:03.921" v="1968" actId="1076"/>
          <ac:spMkLst>
            <pc:docMk/>
            <pc:sldMk cId="14255142" sldId="1310"/>
            <ac:spMk id="5" creationId="{E88993F4-3A0D-4775-8856-BE0C0E1421FF}"/>
          </ac:spMkLst>
        </pc:spChg>
      </pc:sldChg>
      <pc:sldChg chg="add">
        <pc:chgData name="Jakub Hofman" userId="53285062-d52a-4c88-bcdc-d767b8cc0044" providerId="ADAL" clId="{F0602F4F-9D0E-4886-A32E-746C54919380}" dt="2021-04-20T13:23:37.098" v="1973"/>
        <pc:sldMkLst>
          <pc:docMk/>
          <pc:sldMk cId="3500225964" sldId="1313"/>
        </pc:sldMkLst>
      </pc:sldChg>
      <pc:sldChg chg="addSp delSp del mod addAnim delAnim">
        <pc:chgData name="Jakub Hofman" userId="53285062-d52a-4c88-bcdc-d767b8cc0044" providerId="ADAL" clId="{F0602F4F-9D0E-4886-A32E-746C54919380}" dt="2021-04-20T13:23:33.714" v="1972" actId="2696"/>
        <pc:sldMkLst>
          <pc:docMk/>
          <pc:sldMk cId="3501702296" sldId="1313"/>
        </pc:sldMkLst>
        <pc:spChg chg="del">
          <ac:chgData name="Jakub Hofman" userId="53285062-d52a-4c88-bcdc-d767b8cc0044" providerId="ADAL" clId="{F0602F4F-9D0E-4886-A32E-746C54919380}" dt="2021-04-20T13:22:19.990" v="1971" actId="478"/>
          <ac:spMkLst>
            <pc:docMk/>
            <pc:sldMk cId="3501702296" sldId="1313"/>
            <ac:spMk id="3" creationId="{CCBCCC63-C479-472D-A6BC-29BB3CE29AC1}"/>
          </ac:spMkLst>
        </pc:spChg>
        <pc:picChg chg="add del">
          <ac:chgData name="Jakub Hofman" userId="53285062-d52a-4c88-bcdc-d767b8cc0044" providerId="ADAL" clId="{F0602F4F-9D0E-4886-A32E-746C54919380}" dt="2021-04-20T13:22:17.541" v="1970" actId="478"/>
          <ac:picMkLst>
            <pc:docMk/>
            <pc:sldMk cId="3501702296" sldId="1313"/>
            <ac:picMk id="5" creationId="{C30A644B-7A59-4DFC-B996-D0007D36DDD9}"/>
          </ac:picMkLst>
        </pc:picChg>
      </pc:sldChg>
      <pc:sldChg chg="modSp mod">
        <pc:chgData name="Jakub Hofman" userId="53285062-d52a-4c88-bcdc-d767b8cc0044" providerId="ADAL" clId="{F0602F4F-9D0E-4886-A32E-746C54919380}" dt="2021-04-20T13:31:51.842" v="2053" actId="113"/>
        <pc:sldMkLst>
          <pc:docMk/>
          <pc:sldMk cId="3958951325" sldId="1315"/>
        </pc:sldMkLst>
        <pc:spChg chg="mod">
          <ac:chgData name="Jakub Hofman" userId="53285062-d52a-4c88-bcdc-d767b8cc0044" providerId="ADAL" clId="{F0602F4F-9D0E-4886-A32E-746C54919380}" dt="2021-04-20T13:31:51.842" v="2053" actId="113"/>
          <ac:spMkLst>
            <pc:docMk/>
            <pc:sldMk cId="3958951325" sldId="1315"/>
            <ac:spMk id="3" creationId="{8F88646F-59D8-460A-A75C-FBBB7F5E2582}"/>
          </ac:spMkLst>
        </pc:spChg>
      </pc:sldChg>
      <pc:sldChg chg="modSp mod">
        <pc:chgData name="Jakub Hofman" userId="53285062-d52a-4c88-bcdc-d767b8cc0044" providerId="ADAL" clId="{F0602F4F-9D0E-4886-A32E-746C54919380}" dt="2021-04-20T13:31:57.802" v="2054" actId="113"/>
        <pc:sldMkLst>
          <pc:docMk/>
          <pc:sldMk cId="4096952479" sldId="1316"/>
        </pc:sldMkLst>
        <pc:spChg chg="mod">
          <ac:chgData name="Jakub Hofman" userId="53285062-d52a-4c88-bcdc-d767b8cc0044" providerId="ADAL" clId="{F0602F4F-9D0E-4886-A32E-746C54919380}" dt="2021-04-20T13:31:57.802" v="2054" actId="113"/>
          <ac:spMkLst>
            <pc:docMk/>
            <pc:sldMk cId="4096952479" sldId="1316"/>
            <ac:spMk id="3" creationId="{8F88646F-59D8-460A-A75C-FBBB7F5E2582}"/>
          </ac:spMkLst>
        </pc:spChg>
      </pc:sldChg>
      <pc:sldChg chg="modSp mod">
        <pc:chgData name="Jakub Hofman" userId="53285062-d52a-4c88-bcdc-d767b8cc0044" providerId="ADAL" clId="{F0602F4F-9D0E-4886-A32E-746C54919380}" dt="2021-04-20T13:29:11.284" v="2041" actId="113"/>
        <pc:sldMkLst>
          <pc:docMk/>
          <pc:sldMk cId="886668330" sldId="1321"/>
        </pc:sldMkLst>
        <pc:spChg chg="mod">
          <ac:chgData name="Jakub Hofman" userId="53285062-d52a-4c88-bcdc-d767b8cc0044" providerId="ADAL" clId="{F0602F4F-9D0E-4886-A32E-746C54919380}" dt="2021-04-20T13:29:11.284" v="2041" actId="113"/>
          <ac:spMkLst>
            <pc:docMk/>
            <pc:sldMk cId="886668330" sldId="1321"/>
            <ac:spMk id="3" creationId="{8D7A0163-F488-47A2-A889-41A8C34022B6}"/>
          </ac:spMkLst>
        </pc:spChg>
        <pc:picChg chg="mod">
          <ac:chgData name="Jakub Hofman" userId="53285062-d52a-4c88-bcdc-d767b8cc0044" providerId="ADAL" clId="{F0602F4F-9D0E-4886-A32E-746C54919380}" dt="2021-04-20T13:28:57.673" v="2038" actId="1076"/>
          <ac:picMkLst>
            <pc:docMk/>
            <pc:sldMk cId="886668330" sldId="1321"/>
            <ac:picMk id="5" creationId="{65762DB1-48EB-4497-A75E-53ED58662520}"/>
          </ac:picMkLst>
        </pc:picChg>
      </pc:sldChg>
      <pc:sldChg chg="modSp mod">
        <pc:chgData name="Jakub Hofman" userId="53285062-d52a-4c88-bcdc-d767b8cc0044" providerId="ADAL" clId="{F0602F4F-9D0E-4886-A32E-746C54919380}" dt="2021-04-20T13:33:04.923" v="2059" actId="179"/>
        <pc:sldMkLst>
          <pc:docMk/>
          <pc:sldMk cId="3931006640" sldId="1322"/>
        </pc:sldMkLst>
        <pc:spChg chg="mod">
          <ac:chgData name="Jakub Hofman" userId="53285062-d52a-4c88-bcdc-d767b8cc0044" providerId="ADAL" clId="{F0602F4F-9D0E-4886-A32E-746C54919380}" dt="2021-04-20T13:33:04.923" v="2059" actId="179"/>
          <ac:spMkLst>
            <pc:docMk/>
            <pc:sldMk cId="3931006640" sldId="1322"/>
            <ac:spMk id="3" creationId="{8D7A0163-F488-47A2-A889-41A8C34022B6}"/>
          </ac:spMkLst>
        </pc:spChg>
      </pc:sldChg>
      <pc:sldChg chg="addSp modSp mod">
        <pc:chgData name="Jakub Hofman" userId="53285062-d52a-4c88-bcdc-d767b8cc0044" providerId="ADAL" clId="{F0602F4F-9D0E-4886-A32E-746C54919380}" dt="2021-04-20T13:35:23.433" v="2111" actId="1076"/>
        <pc:sldMkLst>
          <pc:docMk/>
          <pc:sldMk cId="3696301602" sldId="1324"/>
        </pc:sldMkLst>
        <pc:picChg chg="add mod">
          <ac:chgData name="Jakub Hofman" userId="53285062-d52a-4c88-bcdc-d767b8cc0044" providerId="ADAL" clId="{F0602F4F-9D0E-4886-A32E-746C54919380}" dt="2021-04-20T13:35:23.433" v="2111" actId="1076"/>
          <ac:picMkLst>
            <pc:docMk/>
            <pc:sldMk cId="3696301602" sldId="1324"/>
            <ac:picMk id="6" creationId="{E9742182-C617-46C7-A2E6-3345B14EC807}"/>
          </ac:picMkLst>
        </pc:picChg>
        <pc:picChg chg="mod">
          <ac:chgData name="Jakub Hofman" userId="53285062-d52a-4c88-bcdc-d767b8cc0044" providerId="ADAL" clId="{F0602F4F-9D0E-4886-A32E-746C54919380}" dt="2021-04-20T13:35:05.546" v="2106" actId="14100"/>
          <ac:picMkLst>
            <pc:docMk/>
            <pc:sldMk cId="3696301602" sldId="1324"/>
            <ac:picMk id="8" creationId="{C95BAED7-28BA-4BAE-A2A0-FF9A2B4E319D}"/>
          </ac:picMkLst>
        </pc:picChg>
        <pc:picChg chg="add mod">
          <ac:chgData name="Jakub Hofman" userId="53285062-d52a-4c88-bcdc-d767b8cc0044" providerId="ADAL" clId="{F0602F4F-9D0E-4886-A32E-746C54919380}" dt="2021-04-20T13:35:16.457" v="2110" actId="1076"/>
          <ac:picMkLst>
            <pc:docMk/>
            <pc:sldMk cId="3696301602" sldId="1324"/>
            <ac:picMk id="9" creationId="{33AE0FE3-8950-4A9E-841C-0995928C0B34}"/>
          </ac:picMkLst>
        </pc:picChg>
        <pc:picChg chg="add mod">
          <ac:chgData name="Jakub Hofman" userId="53285062-d52a-4c88-bcdc-d767b8cc0044" providerId="ADAL" clId="{F0602F4F-9D0E-4886-A32E-746C54919380}" dt="2021-04-20T13:35:13.889" v="2109" actId="1076"/>
          <ac:picMkLst>
            <pc:docMk/>
            <pc:sldMk cId="3696301602" sldId="1324"/>
            <ac:picMk id="10" creationId="{B27A02D6-92A9-40DD-B372-D1A79450728F}"/>
          </ac:picMkLst>
        </pc:picChg>
        <pc:picChg chg="add mod">
          <ac:chgData name="Jakub Hofman" userId="53285062-d52a-4c88-bcdc-d767b8cc0044" providerId="ADAL" clId="{F0602F4F-9D0E-4886-A32E-746C54919380}" dt="2021-04-20T13:34:38.009" v="2100" actId="1076"/>
          <ac:picMkLst>
            <pc:docMk/>
            <pc:sldMk cId="3696301602" sldId="1324"/>
            <ac:picMk id="11" creationId="{2983ABB1-763E-464D-8B68-F292B2F7C8E8}"/>
          </ac:picMkLst>
        </pc:picChg>
        <pc:picChg chg="add mod">
          <ac:chgData name="Jakub Hofman" userId="53285062-d52a-4c88-bcdc-d767b8cc0044" providerId="ADAL" clId="{F0602F4F-9D0E-4886-A32E-746C54919380}" dt="2021-04-20T13:34:42.392" v="2101" actId="1076"/>
          <ac:picMkLst>
            <pc:docMk/>
            <pc:sldMk cId="3696301602" sldId="1324"/>
            <ac:picMk id="12" creationId="{EF5B769E-24E9-4447-A945-DB0C448A1118}"/>
          </ac:picMkLst>
        </pc:picChg>
        <pc:picChg chg="add mod">
          <ac:chgData name="Jakub Hofman" userId="53285062-d52a-4c88-bcdc-d767b8cc0044" providerId="ADAL" clId="{F0602F4F-9D0E-4886-A32E-746C54919380}" dt="2021-04-20T13:35:10.032" v="2108" actId="1076"/>
          <ac:picMkLst>
            <pc:docMk/>
            <pc:sldMk cId="3696301602" sldId="1324"/>
            <ac:picMk id="13" creationId="{B1BA7CA5-842F-46D7-B25E-ADF7781CDA09}"/>
          </ac:picMkLst>
        </pc:picChg>
        <pc:picChg chg="add mod">
          <ac:chgData name="Jakub Hofman" userId="53285062-d52a-4c88-bcdc-d767b8cc0044" providerId="ADAL" clId="{F0602F4F-9D0E-4886-A32E-746C54919380}" dt="2021-04-20T13:35:08.225" v="2107" actId="1076"/>
          <ac:picMkLst>
            <pc:docMk/>
            <pc:sldMk cId="3696301602" sldId="1324"/>
            <ac:picMk id="14" creationId="{B0033A4C-DF05-4A51-8879-E8767AAE7CB8}"/>
          </ac:picMkLst>
        </pc:picChg>
      </pc:sldChg>
      <pc:sldChg chg="addSp delSp modSp mod delAnim">
        <pc:chgData name="Jakub Hofman" userId="53285062-d52a-4c88-bcdc-d767b8cc0044" providerId="ADAL" clId="{F0602F4F-9D0E-4886-A32E-746C54919380}" dt="2021-04-20T13:28:50.922" v="2035" actId="1076"/>
        <pc:sldMkLst>
          <pc:docMk/>
          <pc:sldMk cId="630109120" sldId="1326"/>
        </pc:sldMkLst>
        <pc:spChg chg="add mod">
          <ac:chgData name="Jakub Hofman" userId="53285062-d52a-4c88-bcdc-d767b8cc0044" providerId="ADAL" clId="{F0602F4F-9D0E-4886-A32E-746C54919380}" dt="2021-04-20T13:28:22.991" v="1998" actId="20577"/>
          <ac:spMkLst>
            <pc:docMk/>
            <pc:sldMk cId="630109120" sldId="1326"/>
            <ac:spMk id="3" creationId="{C57B6660-C853-478D-862A-ACF672EE428F}"/>
          </ac:spMkLst>
        </pc:spChg>
        <pc:spChg chg="del">
          <ac:chgData name="Jakub Hofman" userId="53285062-d52a-4c88-bcdc-d767b8cc0044" providerId="ADAL" clId="{F0602F4F-9D0E-4886-A32E-746C54919380}" dt="2021-04-20T13:26:51.222" v="1977" actId="478"/>
          <ac:spMkLst>
            <pc:docMk/>
            <pc:sldMk cId="630109120" sldId="1326"/>
            <ac:spMk id="7" creationId="{B9BB4247-9063-4CB8-AAC8-0F365CEEDFEC}"/>
          </ac:spMkLst>
        </pc:spChg>
        <pc:spChg chg="add mod">
          <ac:chgData name="Jakub Hofman" userId="53285062-d52a-4c88-bcdc-d767b8cc0044" providerId="ADAL" clId="{F0602F4F-9D0E-4886-A32E-746C54919380}" dt="2021-04-20T13:28:50.922" v="2035" actId="1076"/>
          <ac:spMkLst>
            <pc:docMk/>
            <pc:sldMk cId="630109120" sldId="1326"/>
            <ac:spMk id="11" creationId="{5043E23B-BAB6-4A85-8DFD-4F0AC6C60466}"/>
          </ac:spMkLst>
        </pc:spChg>
        <pc:picChg chg="del">
          <ac:chgData name="Jakub Hofman" userId="53285062-d52a-4c88-bcdc-d767b8cc0044" providerId="ADAL" clId="{F0602F4F-9D0E-4886-A32E-746C54919380}" dt="2021-04-20T13:26:36.740" v="1974" actId="478"/>
          <ac:picMkLst>
            <pc:docMk/>
            <pc:sldMk cId="630109120" sldId="1326"/>
            <ac:picMk id="8" creationId="{44F46B36-5255-4E62-B4D7-20A455581B49}"/>
          </ac:picMkLst>
        </pc:picChg>
        <pc:picChg chg="mod">
          <ac:chgData name="Jakub Hofman" userId="53285062-d52a-4c88-bcdc-d767b8cc0044" providerId="ADAL" clId="{F0602F4F-9D0E-4886-A32E-746C54919380}" dt="2021-04-20T13:28:30.419" v="2030" actId="1036"/>
          <ac:picMkLst>
            <pc:docMk/>
            <pc:sldMk cId="630109120" sldId="1326"/>
            <ac:picMk id="9" creationId="{FB9D4F9D-A3AD-4296-8FB0-0A21A37B7397}"/>
          </ac:picMkLst>
        </pc:picChg>
        <pc:picChg chg="mod">
          <ac:chgData name="Jakub Hofman" userId="53285062-d52a-4c88-bcdc-d767b8cc0044" providerId="ADAL" clId="{F0602F4F-9D0E-4886-A32E-746C54919380}" dt="2021-04-20T13:28:30.419" v="2030" actId="1036"/>
          <ac:picMkLst>
            <pc:docMk/>
            <pc:sldMk cId="630109120" sldId="1326"/>
            <ac:picMk id="10" creationId="{322EF94F-B424-4CEA-98D2-7858598D5214}"/>
          </ac:picMkLst>
        </pc:picChg>
      </pc:sldChg>
      <pc:sldChg chg="modSp mod">
        <pc:chgData name="Jakub Hofman" userId="53285062-d52a-4c88-bcdc-d767b8cc0044" providerId="ADAL" clId="{F0602F4F-9D0E-4886-A32E-746C54919380}" dt="2021-04-20T13:36:26.824" v="2118" actId="113"/>
        <pc:sldMkLst>
          <pc:docMk/>
          <pc:sldMk cId="769872569" sldId="1328"/>
        </pc:sldMkLst>
        <pc:spChg chg="mod">
          <ac:chgData name="Jakub Hofman" userId="53285062-d52a-4c88-bcdc-d767b8cc0044" providerId="ADAL" clId="{F0602F4F-9D0E-4886-A32E-746C54919380}" dt="2021-04-20T13:36:26.824" v="2118" actId="113"/>
          <ac:spMkLst>
            <pc:docMk/>
            <pc:sldMk cId="769872569" sldId="1328"/>
            <ac:spMk id="3" creationId="{83288973-EE2C-422D-9241-BDFF293AC281}"/>
          </ac:spMkLst>
        </pc:spChg>
      </pc:sldChg>
      <pc:sldChg chg="modSp mod">
        <pc:chgData name="Jakub Hofman" userId="53285062-d52a-4c88-bcdc-d767b8cc0044" providerId="ADAL" clId="{F0602F4F-9D0E-4886-A32E-746C54919380}" dt="2021-04-20T13:36:41.607" v="2119" actId="113"/>
        <pc:sldMkLst>
          <pc:docMk/>
          <pc:sldMk cId="35735530" sldId="1330"/>
        </pc:sldMkLst>
        <pc:spChg chg="mod">
          <ac:chgData name="Jakub Hofman" userId="53285062-d52a-4c88-bcdc-d767b8cc0044" providerId="ADAL" clId="{F0602F4F-9D0E-4886-A32E-746C54919380}" dt="2021-04-20T13:36:41.607" v="2119" actId="113"/>
          <ac:spMkLst>
            <pc:docMk/>
            <pc:sldMk cId="35735530" sldId="1330"/>
            <ac:spMk id="3" creationId="{83288973-EE2C-422D-9241-BDFF293AC281}"/>
          </ac:spMkLst>
        </pc:spChg>
      </pc:sldChg>
      <pc:sldChg chg="delSp del mod">
        <pc:chgData name="Jakub Hofman" userId="53285062-d52a-4c88-bcdc-d767b8cc0044" providerId="ADAL" clId="{F0602F4F-9D0E-4886-A32E-746C54919380}" dt="2021-04-20T13:35:28.260" v="2112" actId="47"/>
        <pc:sldMkLst>
          <pc:docMk/>
          <pc:sldMk cId="1451632279" sldId="1333"/>
        </pc:sldMkLst>
        <pc:picChg chg="del">
          <ac:chgData name="Jakub Hofman" userId="53285062-d52a-4c88-bcdc-d767b8cc0044" providerId="ADAL" clId="{F0602F4F-9D0E-4886-A32E-746C54919380}" dt="2021-04-20T13:34:08.091" v="2092" actId="21"/>
          <ac:picMkLst>
            <pc:docMk/>
            <pc:sldMk cId="1451632279" sldId="1333"/>
            <ac:picMk id="6" creationId="{9F562EB3-7AF7-467C-B64C-67C9260BD54A}"/>
          </ac:picMkLst>
        </pc:picChg>
        <pc:picChg chg="del">
          <ac:chgData name="Jakub Hofman" userId="53285062-d52a-4c88-bcdc-d767b8cc0044" providerId="ADAL" clId="{F0602F4F-9D0E-4886-A32E-746C54919380}" dt="2021-04-20T13:34:26.152" v="2097" actId="21"/>
          <ac:picMkLst>
            <pc:docMk/>
            <pc:sldMk cId="1451632279" sldId="1333"/>
            <ac:picMk id="9" creationId="{72D2CEBF-0793-4499-8DCE-4E99820CF0D4}"/>
          </ac:picMkLst>
        </pc:picChg>
        <pc:picChg chg="del">
          <ac:chgData name="Jakub Hofman" userId="53285062-d52a-4c88-bcdc-d767b8cc0044" providerId="ADAL" clId="{F0602F4F-9D0E-4886-A32E-746C54919380}" dt="2021-04-20T13:34:26.152" v="2097" actId="21"/>
          <ac:picMkLst>
            <pc:docMk/>
            <pc:sldMk cId="1451632279" sldId="1333"/>
            <ac:picMk id="10" creationId="{70994D48-03AA-4C90-AE8E-229E518A29AF}"/>
          </ac:picMkLst>
        </pc:picChg>
        <pc:picChg chg="del">
          <ac:chgData name="Jakub Hofman" userId="53285062-d52a-4c88-bcdc-d767b8cc0044" providerId="ADAL" clId="{F0602F4F-9D0E-4886-A32E-746C54919380}" dt="2021-04-20T13:34:26.152" v="2097" actId="21"/>
          <ac:picMkLst>
            <pc:docMk/>
            <pc:sldMk cId="1451632279" sldId="1333"/>
            <ac:picMk id="11" creationId="{E8C67FFD-D8B8-49E4-8DC7-7D7582F36742}"/>
          </ac:picMkLst>
        </pc:picChg>
        <pc:picChg chg="del">
          <ac:chgData name="Jakub Hofman" userId="53285062-d52a-4c88-bcdc-d767b8cc0044" providerId="ADAL" clId="{F0602F4F-9D0E-4886-A32E-746C54919380}" dt="2021-04-20T13:34:26.152" v="2097" actId="21"/>
          <ac:picMkLst>
            <pc:docMk/>
            <pc:sldMk cId="1451632279" sldId="1333"/>
            <ac:picMk id="12" creationId="{2DCD90C8-5CB6-4742-B3D2-F4353441E7A1}"/>
          </ac:picMkLst>
        </pc:picChg>
        <pc:picChg chg="del">
          <ac:chgData name="Jakub Hofman" userId="53285062-d52a-4c88-bcdc-d767b8cc0044" providerId="ADAL" clId="{F0602F4F-9D0E-4886-A32E-746C54919380}" dt="2021-04-20T13:34:26.152" v="2097" actId="21"/>
          <ac:picMkLst>
            <pc:docMk/>
            <pc:sldMk cId="1451632279" sldId="1333"/>
            <ac:picMk id="13" creationId="{B3C376BE-8A4F-4F08-912F-0E2971CAE710}"/>
          </ac:picMkLst>
        </pc:picChg>
        <pc:picChg chg="del">
          <ac:chgData name="Jakub Hofman" userId="53285062-d52a-4c88-bcdc-d767b8cc0044" providerId="ADAL" clId="{F0602F4F-9D0E-4886-A32E-746C54919380}" dt="2021-04-20T13:34:26.152" v="2097" actId="21"/>
          <ac:picMkLst>
            <pc:docMk/>
            <pc:sldMk cId="1451632279" sldId="1333"/>
            <ac:picMk id="14" creationId="{63FE5DBF-A77D-4E8D-81CA-641C3D64B9B4}"/>
          </ac:picMkLst>
        </pc:picChg>
      </pc:sldChg>
      <pc:sldChg chg="modSp mod">
        <pc:chgData name="Jakub Hofman" userId="53285062-d52a-4c88-bcdc-d767b8cc0044" providerId="ADAL" clId="{F0602F4F-9D0E-4886-A32E-746C54919380}" dt="2021-04-20T13:35:51.081" v="2115" actId="14100"/>
        <pc:sldMkLst>
          <pc:docMk/>
          <pc:sldMk cId="2243366510" sldId="1337"/>
        </pc:sldMkLst>
        <pc:spChg chg="mod">
          <ac:chgData name="Jakub Hofman" userId="53285062-d52a-4c88-bcdc-d767b8cc0044" providerId="ADAL" clId="{F0602F4F-9D0E-4886-A32E-746C54919380}" dt="2021-04-20T13:35:51.081" v="2115" actId="14100"/>
          <ac:spMkLst>
            <pc:docMk/>
            <pc:sldMk cId="2243366510" sldId="1337"/>
            <ac:spMk id="6" creationId="{5275B8AB-AD80-4ABE-A60A-AAF620848B75}"/>
          </ac:spMkLst>
        </pc:spChg>
        <pc:picChg chg="mod">
          <ac:chgData name="Jakub Hofman" userId="53285062-d52a-4c88-bcdc-d767b8cc0044" providerId="ADAL" clId="{F0602F4F-9D0E-4886-A32E-746C54919380}" dt="2021-04-20T13:35:44.857" v="2113" actId="14100"/>
          <ac:picMkLst>
            <pc:docMk/>
            <pc:sldMk cId="2243366510" sldId="1337"/>
            <ac:picMk id="5" creationId="{EB5C3A16-B085-43F2-BA12-7C47DABA8D1A}"/>
          </ac:picMkLst>
        </pc:picChg>
      </pc:sldChg>
      <pc:sldChg chg="modSp mod">
        <pc:chgData name="Jakub Hofman" userId="53285062-d52a-4c88-bcdc-d767b8cc0044" providerId="ADAL" clId="{F0602F4F-9D0E-4886-A32E-746C54919380}" dt="2021-04-20T13:37:41.478" v="2123" actId="113"/>
        <pc:sldMkLst>
          <pc:docMk/>
          <pc:sldMk cId="266155283" sldId="1339"/>
        </pc:sldMkLst>
        <pc:spChg chg="mod">
          <ac:chgData name="Jakub Hofman" userId="53285062-d52a-4c88-bcdc-d767b8cc0044" providerId="ADAL" clId="{F0602F4F-9D0E-4886-A32E-746C54919380}" dt="2021-04-20T13:37:41.478" v="2123" actId="113"/>
          <ac:spMkLst>
            <pc:docMk/>
            <pc:sldMk cId="266155283" sldId="1339"/>
            <ac:spMk id="3" creationId="{375A4159-D65D-4D0C-A2A3-5E5E468155B6}"/>
          </ac:spMkLst>
        </pc:spChg>
      </pc:sldChg>
      <pc:sldChg chg="delSp modSp mod delAnim">
        <pc:chgData name="Jakub Hofman" userId="53285062-d52a-4c88-bcdc-d767b8cc0044" providerId="ADAL" clId="{F0602F4F-9D0E-4886-A32E-746C54919380}" dt="2021-04-20T13:40:21.065" v="2126" actId="14100"/>
        <pc:sldMkLst>
          <pc:docMk/>
          <pc:sldMk cId="3753196496" sldId="1344"/>
        </pc:sldMkLst>
        <pc:picChg chg="mod">
          <ac:chgData name="Jakub Hofman" userId="53285062-d52a-4c88-bcdc-d767b8cc0044" providerId="ADAL" clId="{F0602F4F-9D0E-4886-A32E-746C54919380}" dt="2021-04-20T13:40:21.065" v="2126" actId="14100"/>
          <ac:picMkLst>
            <pc:docMk/>
            <pc:sldMk cId="3753196496" sldId="1344"/>
            <ac:picMk id="10" creationId="{F3AA489B-7EB8-49F1-8444-1991731E4245}"/>
          </ac:picMkLst>
        </pc:picChg>
        <pc:picChg chg="del">
          <ac:chgData name="Jakub Hofman" userId="53285062-d52a-4c88-bcdc-d767b8cc0044" providerId="ADAL" clId="{F0602F4F-9D0E-4886-A32E-746C54919380}" dt="2021-04-20T13:40:15.533" v="2124" actId="478"/>
          <ac:picMkLst>
            <pc:docMk/>
            <pc:sldMk cId="3753196496" sldId="1344"/>
            <ac:picMk id="11" creationId="{0B176D4A-F512-4E48-B3E6-1793FE8685B7}"/>
          </ac:picMkLst>
        </pc:picChg>
      </pc:sldChg>
      <pc:sldChg chg="delSp modSp mod delAnim">
        <pc:chgData name="Jakub Hofman" userId="53285062-d52a-4c88-bcdc-d767b8cc0044" providerId="ADAL" clId="{F0602F4F-9D0E-4886-A32E-746C54919380}" dt="2021-04-20T13:43:33.441" v="2128" actId="1076"/>
        <pc:sldMkLst>
          <pc:docMk/>
          <pc:sldMk cId="2398915665" sldId="1350"/>
        </pc:sldMkLst>
        <pc:picChg chg="del">
          <ac:chgData name="Jakub Hofman" userId="53285062-d52a-4c88-bcdc-d767b8cc0044" providerId="ADAL" clId="{F0602F4F-9D0E-4886-A32E-746C54919380}" dt="2021-04-20T13:42:35.179" v="2127" actId="478"/>
          <ac:picMkLst>
            <pc:docMk/>
            <pc:sldMk cId="2398915665" sldId="1350"/>
            <ac:picMk id="5" creationId="{2B02AF13-0536-43A5-A799-A9790B85D73C}"/>
          </ac:picMkLst>
        </pc:picChg>
        <pc:picChg chg="mod">
          <ac:chgData name="Jakub Hofman" userId="53285062-d52a-4c88-bcdc-d767b8cc0044" providerId="ADAL" clId="{F0602F4F-9D0E-4886-A32E-746C54919380}" dt="2021-04-20T13:43:33.441" v="2128" actId="1076"/>
          <ac:picMkLst>
            <pc:docMk/>
            <pc:sldMk cId="2398915665" sldId="1350"/>
            <ac:picMk id="8" creationId="{131CECAD-42D3-45A9-AA3F-A1C6B4E0E2AB}"/>
          </ac:picMkLst>
        </pc:picChg>
      </pc:sldChg>
      <pc:sldChg chg="modSp mod">
        <pc:chgData name="Jakub Hofman" userId="53285062-d52a-4c88-bcdc-d767b8cc0044" providerId="ADAL" clId="{F0602F4F-9D0E-4886-A32E-746C54919380}" dt="2021-04-20T13:44:21.290" v="2129" actId="20577"/>
        <pc:sldMkLst>
          <pc:docMk/>
          <pc:sldMk cId="1386279810" sldId="1356"/>
        </pc:sldMkLst>
        <pc:spChg chg="mod">
          <ac:chgData name="Jakub Hofman" userId="53285062-d52a-4c88-bcdc-d767b8cc0044" providerId="ADAL" clId="{F0602F4F-9D0E-4886-A32E-746C54919380}" dt="2021-04-20T13:44:21.290" v="2129" actId="20577"/>
          <ac:spMkLst>
            <pc:docMk/>
            <pc:sldMk cId="1386279810" sldId="1356"/>
            <ac:spMk id="3" creationId="{EE54120B-850E-46CF-B297-DEEE74D63525}"/>
          </ac:spMkLst>
        </pc:spChg>
      </pc:sldChg>
      <pc:sldChg chg="addSp delSp modSp mod delAnim modAnim">
        <pc:chgData name="Jakub Hofman" userId="53285062-d52a-4c88-bcdc-d767b8cc0044" providerId="ADAL" clId="{F0602F4F-9D0E-4886-A32E-746C54919380}" dt="2021-04-20T14:06:34.832" v="2202" actId="478"/>
        <pc:sldMkLst>
          <pc:docMk/>
          <pc:sldMk cId="2951371863" sldId="1360"/>
        </pc:sldMkLst>
        <pc:spChg chg="mod">
          <ac:chgData name="Jakub Hofman" userId="53285062-d52a-4c88-bcdc-d767b8cc0044" providerId="ADAL" clId="{F0602F4F-9D0E-4886-A32E-746C54919380}" dt="2021-04-20T12:24:07.113" v="1942" actId="20577"/>
          <ac:spMkLst>
            <pc:docMk/>
            <pc:sldMk cId="2951371863" sldId="1360"/>
            <ac:spMk id="2" creationId="{CDAC235C-2346-4596-9757-7C12F934FFA8}"/>
          </ac:spMkLst>
        </pc:spChg>
        <pc:spChg chg="add del mod">
          <ac:chgData name="Jakub Hofman" userId="53285062-d52a-4c88-bcdc-d767b8cc0044" providerId="ADAL" clId="{F0602F4F-9D0E-4886-A32E-746C54919380}" dt="2021-04-20T14:04:32.553" v="2195" actId="478"/>
          <ac:spMkLst>
            <pc:docMk/>
            <pc:sldMk cId="2951371863" sldId="1360"/>
            <ac:spMk id="9" creationId="{EFE50F93-FCC8-4628-AF7B-75347FB1257D}"/>
          </ac:spMkLst>
        </pc:spChg>
        <pc:spChg chg="add del mod">
          <ac:chgData name="Jakub Hofman" userId="53285062-d52a-4c88-bcdc-d767b8cc0044" providerId="ADAL" clId="{F0602F4F-9D0E-4886-A32E-746C54919380}" dt="2021-04-20T14:05:01.775" v="2196" actId="478"/>
          <ac:spMkLst>
            <pc:docMk/>
            <pc:sldMk cId="2951371863" sldId="1360"/>
            <ac:spMk id="11" creationId="{C62F477D-4E7A-44F8-AF19-0625B48022D6}"/>
          </ac:spMkLst>
        </pc:spChg>
        <pc:spChg chg="add del mod">
          <ac:chgData name="Jakub Hofman" userId="53285062-d52a-4c88-bcdc-d767b8cc0044" providerId="ADAL" clId="{F0602F4F-9D0E-4886-A32E-746C54919380}" dt="2021-04-20T14:06:34.832" v="2202" actId="478"/>
          <ac:spMkLst>
            <pc:docMk/>
            <pc:sldMk cId="2951371863" sldId="1360"/>
            <ac:spMk id="13" creationId="{A64BE7E8-99F0-4319-9CC6-A77387D942AE}"/>
          </ac:spMkLst>
        </pc:spChg>
        <pc:spChg chg="add del mod">
          <ac:chgData name="Jakub Hofman" userId="53285062-d52a-4c88-bcdc-d767b8cc0044" providerId="ADAL" clId="{F0602F4F-9D0E-4886-A32E-746C54919380}" dt="2021-04-20T14:03:37.956" v="2194" actId="478"/>
          <ac:spMkLst>
            <pc:docMk/>
            <pc:sldMk cId="2951371863" sldId="1360"/>
            <ac:spMk id="15" creationId="{1E12BA21-18E3-47FF-88D9-B10F10E6A922}"/>
          </ac:spMkLst>
        </pc:spChg>
        <pc:picChg chg="del mod">
          <ac:chgData name="Jakub Hofman" userId="53285062-d52a-4c88-bcdc-d767b8cc0044" providerId="ADAL" clId="{F0602F4F-9D0E-4886-A32E-746C54919380}" dt="2021-04-20T14:02:34.482" v="2186" actId="478"/>
          <ac:picMkLst>
            <pc:docMk/>
            <pc:sldMk cId="2951371863" sldId="1360"/>
            <ac:picMk id="5" creationId="{F37DA5DA-F387-4A4B-8560-220779DDA37F}"/>
          </ac:picMkLst>
        </pc:picChg>
        <pc:picChg chg="add mod">
          <ac:chgData name="Jakub Hofman" userId="53285062-d52a-4c88-bcdc-d767b8cc0044" providerId="ADAL" clId="{F0602F4F-9D0E-4886-A32E-746C54919380}" dt="2021-04-20T14:06:08.568" v="2198" actId="14100"/>
          <ac:picMkLst>
            <pc:docMk/>
            <pc:sldMk cId="2951371863" sldId="1360"/>
            <ac:picMk id="6" creationId="{4EA1C4D0-B017-44C1-9DBE-3E8DD1B980FB}"/>
          </ac:picMkLst>
        </pc:picChg>
        <pc:picChg chg="add del mod">
          <ac:chgData name="Jakub Hofman" userId="53285062-d52a-4c88-bcdc-d767b8cc0044" providerId="ADAL" clId="{F0602F4F-9D0E-4886-A32E-746C54919380}" dt="2021-04-20T13:57:21.863" v="2172" actId="478"/>
          <ac:picMkLst>
            <pc:docMk/>
            <pc:sldMk cId="2951371863" sldId="1360"/>
            <ac:picMk id="7" creationId="{3C673DB3-E7A1-4630-993B-C2CDA2FE1EAF}"/>
          </ac:picMkLst>
        </pc:picChg>
        <pc:picChg chg="add mod">
          <ac:chgData name="Jakub Hofman" userId="53285062-d52a-4c88-bcdc-d767b8cc0044" providerId="ADAL" clId="{F0602F4F-9D0E-4886-A32E-746C54919380}" dt="2021-04-20T14:06:29.048" v="2201" actId="14100"/>
          <ac:picMkLst>
            <pc:docMk/>
            <pc:sldMk cId="2951371863" sldId="1360"/>
            <ac:picMk id="8" creationId="{5573FE5B-2808-4B03-B3DA-65E6F3888F1C}"/>
          </ac:picMkLst>
        </pc:picChg>
        <pc:picChg chg="add del mod">
          <ac:chgData name="Jakub Hofman" userId="53285062-d52a-4c88-bcdc-d767b8cc0044" providerId="ADAL" clId="{F0602F4F-9D0E-4886-A32E-746C54919380}" dt="2021-04-20T14:00:24.707" v="2174" actId="478"/>
          <ac:picMkLst>
            <pc:docMk/>
            <pc:sldMk cId="2951371863" sldId="1360"/>
            <ac:picMk id="12" creationId="{008A9E3D-A2AD-43E4-9ED3-E89062E3DCA0}"/>
          </ac:picMkLst>
        </pc:picChg>
      </pc:sldChg>
      <pc:sldChg chg="addSp delSp modSp add mod">
        <pc:chgData name="Jakub Hofman" userId="53285062-d52a-4c88-bcdc-d767b8cc0044" providerId="ADAL" clId="{F0602F4F-9D0E-4886-A32E-746C54919380}" dt="2021-04-20T14:44:34.580" v="2282" actId="478"/>
        <pc:sldMkLst>
          <pc:docMk/>
          <pc:sldMk cId="21969675" sldId="1361"/>
        </pc:sldMkLst>
        <pc:spChg chg="mod">
          <ac:chgData name="Jakub Hofman" userId="53285062-d52a-4c88-bcdc-d767b8cc0044" providerId="ADAL" clId="{F0602F4F-9D0E-4886-A32E-746C54919380}" dt="2021-04-20T13:48:21.919" v="2145" actId="20577"/>
          <ac:spMkLst>
            <pc:docMk/>
            <pc:sldMk cId="21969675" sldId="1361"/>
            <ac:spMk id="2" creationId="{00000000-0000-0000-0000-000000000000}"/>
          </ac:spMkLst>
        </pc:spChg>
        <pc:spChg chg="del mod">
          <ac:chgData name="Jakub Hofman" userId="53285062-d52a-4c88-bcdc-d767b8cc0044" providerId="ADAL" clId="{F0602F4F-9D0E-4886-A32E-746C54919380}" dt="2021-04-20T14:44:30.719" v="2281" actId="478"/>
          <ac:spMkLst>
            <pc:docMk/>
            <pc:sldMk cId="21969675" sldId="1361"/>
            <ac:spMk id="3" creationId="{00000000-0000-0000-0000-000000000000}"/>
          </ac:spMkLst>
        </pc:spChg>
        <pc:spChg chg="add del mod">
          <ac:chgData name="Jakub Hofman" userId="53285062-d52a-4c88-bcdc-d767b8cc0044" providerId="ADAL" clId="{F0602F4F-9D0E-4886-A32E-746C54919380}" dt="2021-04-20T14:44:34.580" v="2282" actId="478"/>
          <ac:spMkLst>
            <pc:docMk/>
            <pc:sldMk cId="21969675" sldId="1361"/>
            <ac:spMk id="9" creationId="{499E14CA-900B-4B7E-B414-817D485B1C0F}"/>
          </ac:spMkLst>
        </pc:spChg>
        <pc:picChg chg="del">
          <ac:chgData name="Jakub Hofman" userId="53285062-d52a-4c88-bcdc-d767b8cc0044" providerId="ADAL" clId="{F0602F4F-9D0E-4886-A32E-746C54919380}" dt="2021-04-20T08:58:48.022" v="17" actId="478"/>
          <ac:picMkLst>
            <pc:docMk/>
            <pc:sldMk cId="21969675" sldId="1361"/>
            <ac:picMk id="5" creationId="{00000000-0000-0000-0000-000000000000}"/>
          </ac:picMkLst>
        </pc:picChg>
        <pc:picChg chg="add mod">
          <ac:chgData name="Jakub Hofman" userId="53285062-d52a-4c88-bcdc-d767b8cc0044" providerId="ADAL" clId="{F0602F4F-9D0E-4886-A32E-746C54919380}" dt="2021-04-20T08:59:24.122" v="23" actId="14100"/>
          <ac:picMkLst>
            <pc:docMk/>
            <pc:sldMk cId="21969675" sldId="1361"/>
            <ac:picMk id="6" creationId="{43E9D74D-2F61-412E-A96A-6CEFAFD9300D}"/>
          </ac:picMkLst>
        </pc:picChg>
        <pc:picChg chg="add mod">
          <ac:chgData name="Jakub Hofman" userId="53285062-d52a-4c88-bcdc-d767b8cc0044" providerId="ADAL" clId="{F0602F4F-9D0E-4886-A32E-746C54919380}" dt="2021-04-20T14:44:27.096" v="2280" actId="1076"/>
          <ac:picMkLst>
            <pc:docMk/>
            <pc:sldMk cId="21969675" sldId="1361"/>
            <ac:picMk id="7" creationId="{425DD4D4-B2B1-423B-AAE1-20D430D16CEC}"/>
          </ac:picMkLst>
        </pc:picChg>
      </pc:sldChg>
      <pc:sldChg chg="addSp delSp modSp add mod">
        <pc:chgData name="Jakub Hofman" userId="53285062-d52a-4c88-bcdc-d767b8cc0044" providerId="ADAL" clId="{F0602F4F-9D0E-4886-A32E-746C54919380}" dt="2021-04-20T16:40:51.701" v="2292" actId="1076"/>
        <pc:sldMkLst>
          <pc:docMk/>
          <pc:sldMk cId="3301983128" sldId="1362"/>
        </pc:sldMkLst>
        <pc:spChg chg="mod">
          <ac:chgData name="Jakub Hofman" userId="53285062-d52a-4c88-bcdc-d767b8cc0044" providerId="ADAL" clId="{F0602F4F-9D0E-4886-A32E-746C54919380}" dt="2021-04-20T13:48:28.704" v="2146"/>
          <ac:spMkLst>
            <pc:docMk/>
            <pc:sldMk cId="3301983128" sldId="1362"/>
            <ac:spMk id="2" creationId="{00000000-0000-0000-0000-000000000000}"/>
          </ac:spMkLst>
        </pc:spChg>
        <pc:spChg chg="mod">
          <ac:chgData name="Jakub Hofman" userId="53285062-d52a-4c88-bcdc-d767b8cc0044" providerId="ADAL" clId="{F0602F4F-9D0E-4886-A32E-746C54919380}" dt="2021-04-20T08:59:50.369" v="29" actId="6549"/>
          <ac:spMkLst>
            <pc:docMk/>
            <pc:sldMk cId="3301983128" sldId="1362"/>
            <ac:spMk id="3" creationId="{00000000-0000-0000-0000-000000000000}"/>
          </ac:spMkLst>
        </pc:spChg>
        <pc:picChg chg="del">
          <ac:chgData name="Jakub Hofman" userId="53285062-d52a-4c88-bcdc-d767b8cc0044" providerId="ADAL" clId="{F0602F4F-9D0E-4886-A32E-746C54919380}" dt="2021-04-20T08:59:38.968" v="25" actId="478"/>
          <ac:picMkLst>
            <pc:docMk/>
            <pc:sldMk cId="3301983128" sldId="1362"/>
            <ac:picMk id="6" creationId="{43E9D74D-2F61-412E-A96A-6CEFAFD9300D}"/>
          </ac:picMkLst>
        </pc:picChg>
        <pc:picChg chg="add mod">
          <ac:chgData name="Jakub Hofman" userId="53285062-d52a-4c88-bcdc-d767b8cc0044" providerId="ADAL" clId="{F0602F4F-9D0E-4886-A32E-746C54919380}" dt="2021-04-20T16:40:51.701" v="2292" actId="1076"/>
          <ac:picMkLst>
            <pc:docMk/>
            <pc:sldMk cId="3301983128" sldId="1362"/>
            <ac:picMk id="7" creationId="{4725A990-A990-41BA-8B38-948E9D8EC094}"/>
          </ac:picMkLst>
        </pc:picChg>
      </pc:sldChg>
      <pc:sldChg chg="delSp modSp add del mod">
        <pc:chgData name="Jakub Hofman" userId="53285062-d52a-4c88-bcdc-d767b8cc0044" providerId="ADAL" clId="{F0602F4F-9D0E-4886-A32E-746C54919380}" dt="2021-04-20T09:44:05.482" v="76" actId="2696"/>
        <pc:sldMkLst>
          <pc:docMk/>
          <pc:sldMk cId="3664584782" sldId="1363"/>
        </pc:sldMkLst>
        <pc:spChg chg="mod">
          <ac:chgData name="Jakub Hofman" userId="53285062-d52a-4c88-bcdc-d767b8cc0044" providerId="ADAL" clId="{F0602F4F-9D0E-4886-A32E-746C54919380}" dt="2021-04-20T09:43:59.430" v="75" actId="20577"/>
          <ac:spMkLst>
            <pc:docMk/>
            <pc:sldMk cId="3664584782" sldId="1363"/>
            <ac:spMk id="2" creationId="{00000000-0000-0000-0000-000000000000}"/>
          </ac:spMkLst>
        </pc:spChg>
        <pc:spChg chg="mod">
          <ac:chgData name="Jakub Hofman" userId="53285062-d52a-4c88-bcdc-d767b8cc0044" providerId="ADAL" clId="{F0602F4F-9D0E-4886-A32E-746C54919380}" dt="2021-04-20T09:43:49.284" v="66" actId="20577"/>
          <ac:spMkLst>
            <pc:docMk/>
            <pc:sldMk cId="3664584782" sldId="1363"/>
            <ac:spMk id="3" creationId="{00000000-0000-0000-0000-000000000000}"/>
          </ac:spMkLst>
        </pc:spChg>
        <pc:picChg chg="del">
          <ac:chgData name="Jakub Hofman" userId="53285062-d52a-4c88-bcdc-d767b8cc0044" providerId="ADAL" clId="{F0602F4F-9D0E-4886-A32E-746C54919380}" dt="2021-04-20T09:43:53.061" v="67" actId="478"/>
          <ac:picMkLst>
            <pc:docMk/>
            <pc:sldMk cId="3664584782" sldId="1363"/>
            <ac:picMk id="6" creationId="{00000000-0000-0000-0000-000000000000}"/>
          </ac:picMkLst>
        </pc:picChg>
        <pc:picChg chg="del">
          <ac:chgData name="Jakub Hofman" userId="53285062-d52a-4c88-bcdc-d767b8cc0044" providerId="ADAL" clId="{F0602F4F-9D0E-4886-A32E-746C54919380}" dt="2021-04-20T09:43:53.061" v="67" actId="478"/>
          <ac:picMkLst>
            <pc:docMk/>
            <pc:sldMk cId="3664584782" sldId="1363"/>
            <ac:picMk id="7" creationId="{00000000-0000-0000-0000-000000000000}"/>
          </ac:picMkLst>
        </pc:picChg>
      </pc:sldChg>
      <pc:sldChg chg="addSp delSp modSp add mod modAnim">
        <pc:chgData name="Jakub Hofman" userId="53285062-d52a-4c88-bcdc-d767b8cc0044" providerId="ADAL" clId="{F0602F4F-9D0E-4886-A32E-746C54919380}" dt="2021-04-20T11:51:04.071" v="1639" actId="14100"/>
        <pc:sldMkLst>
          <pc:docMk/>
          <pc:sldMk cId="3815489735" sldId="1363"/>
        </pc:sldMkLst>
        <pc:spChg chg="mod">
          <ac:chgData name="Jakub Hofman" userId="53285062-d52a-4c88-bcdc-d767b8cc0044" providerId="ADAL" clId="{F0602F4F-9D0E-4886-A32E-746C54919380}" dt="2021-04-20T11:44:17.649" v="1537" actId="20577"/>
          <ac:spMkLst>
            <pc:docMk/>
            <pc:sldMk cId="3815489735" sldId="1363"/>
            <ac:spMk id="2" creationId="{00000000-0000-0000-0000-000000000000}"/>
          </ac:spMkLst>
        </pc:spChg>
        <pc:spChg chg="mod">
          <ac:chgData name="Jakub Hofman" userId="53285062-d52a-4c88-bcdc-d767b8cc0044" providerId="ADAL" clId="{F0602F4F-9D0E-4886-A32E-746C54919380}" dt="2021-04-20T11:50:18.031" v="1631" actId="21"/>
          <ac:spMkLst>
            <pc:docMk/>
            <pc:sldMk cId="3815489735" sldId="1363"/>
            <ac:spMk id="3" creationId="{00000000-0000-0000-0000-000000000000}"/>
          </ac:spMkLst>
        </pc:spChg>
        <pc:picChg chg="add mod">
          <ac:chgData name="Jakub Hofman" userId="53285062-d52a-4c88-bcdc-d767b8cc0044" providerId="ADAL" clId="{F0602F4F-9D0E-4886-A32E-746C54919380}" dt="2021-04-20T11:50:56.623" v="1637" actId="1076"/>
          <ac:picMkLst>
            <pc:docMk/>
            <pc:sldMk cId="3815489735" sldId="1363"/>
            <ac:picMk id="5" creationId="{8C62ED33-C664-4371-AF8D-F451DAD11996}"/>
          </ac:picMkLst>
        </pc:picChg>
        <pc:picChg chg="add del mod">
          <ac:chgData name="Jakub Hofman" userId="53285062-d52a-4c88-bcdc-d767b8cc0044" providerId="ADAL" clId="{F0602F4F-9D0E-4886-A32E-746C54919380}" dt="2021-04-20T10:50:10.720" v="486" actId="478"/>
          <ac:picMkLst>
            <pc:docMk/>
            <pc:sldMk cId="3815489735" sldId="1363"/>
            <ac:picMk id="6" creationId="{98A61A10-D041-43C7-88D8-AD4671B43411}"/>
          </ac:picMkLst>
        </pc:picChg>
        <pc:picChg chg="add mod">
          <ac:chgData name="Jakub Hofman" userId="53285062-d52a-4c88-bcdc-d767b8cc0044" providerId="ADAL" clId="{F0602F4F-9D0E-4886-A32E-746C54919380}" dt="2021-04-20T11:50:56.623" v="1637" actId="1076"/>
          <ac:picMkLst>
            <pc:docMk/>
            <pc:sldMk cId="3815489735" sldId="1363"/>
            <ac:picMk id="8" creationId="{4DAA6031-4EAC-4D6B-8E4E-581A083CDD32}"/>
          </ac:picMkLst>
        </pc:picChg>
        <pc:picChg chg="add mod">
          <ac:chgData name="Jakub Hofman" userId="53285062-d52a-4c88-bcdc-d767b8cc0044" providerId="ADAL" clId="{F0602F4F-9D0E-4886-A32E-746C54919380}" dt="2021-04-20T11:50:56.623" v="1637" actId="1076"/>
          <ac:picMkLst>
            <pc:docMk/>
            <pc:sldMk cId="3815489735" sldId="1363"/>
            <ac:picMk id="10" creationId="{6F89AD47-DA5F-4401-9C0B-C5CF772DD68C}"/>
          </ac:picMkLst>
        </pc:picChg>
        <pc:picChg chg="add del mod">
          <ac:chgData name="Jakub Hofman" userId="53285062-d52a-4c88-bcdc-d767b8cc0044" providerId="ADAL" clId="{F0602F4F-9D0E-4886-A32E-746C54919380}" dt="2021-04-20T11:49:31.355" v="1613" actId="21"/>
          <ac:picMkLst>
            <pc:docMk/>
            <pc:sldMk cId="3815489735" sldId="1363"/>
            <ac:picMk id="11" creationId="{0316B190-ACB3-4BB4-868E-CCEBE433BC6E}"/>
          </ac:picMkLst>
        </pc:picChg>
        <pc:picChg chg="add del mod">
          <ac:chgData name="Jakub Hofman" userId="53285062-d52a-4c88-bcdc-d767b8cc0044" providerId="ADAL" clId="{F0602F4F-9D0E-4886-A32E-746C54919380}" dt="2021-04-20T11:49:31.355" v="1613" actId="21"/>
          <ac:picMkLst>
            <pc:docMk/>
            <pc:sldMk cId="3815489735" sldId="1363"/>
            <ac:picMk id="12" creationId="{03F9BE16-BBF4-4EFE-B1CD-FFD926D1B64D}"/>
          </ac:picMkLst>
        </pc:picChg>
        <pc:picChg chg="add mod">
          <ac:chgData name="Jakub Hofman" userId="53285062-d52a-4c88-bcdc-d767b8cc0044" providerId="ADAL" clId="{F0602F4F-9D0E-4886-A32E-746C54919380}" dt="2021-04-20T11:51:04.071" v="1639" actId="14100"/>
          <ac:picMkLst>
            <pc:docMk/>
            <pc:sldMk cId="3815489735" sldId="1363"/>
            <ac:picMk id="13" creationId="{3E073C77-4806-45B9-8B1F-9EC31048AC8F}"/>
          </ac:picMkLst>
        </pc:picChg>
      </pc:sldChg>
      <pc:sldChg chg="addSp modSp new del mod modAnim">
        <pc:chgData name="Jakub Hofman" userId="53285062-d52a-4c88-bcdc-d767b8cc0044" providerId="ADAL" clId="{F0602F4F-9D0E-4886-A32E-746C54919380}" dt="2021-04-20T11:00:14.054" v="700" actId="2696"/>
        <pc:sldMkLst>
          <pc:docMk/>
          <pc:sldMk cId="1473768293" sldId="1364"/>
        </pc:sldMkLst>
        <pc:spChg chg="mod">
          <ac:chgData name="Jakub Hofman" userId="53285062-d52a-4c88-bcdc-d767b8cc0044" providerId="ADAL" clId="{F0602F4F-9D0E-4886-A32E-746C54919380}" dt="2021-04-20T09:51:38.526" v="219"/>
          <ac:spMkLst>
            <pc:docMk/>
            <pc:sldMk cId="1473768293" sldId="1364"/>
            <ac:spMk id="2" creationId="{4136D474-30FD-4024-BFE6-28B544A9091C}"/>
          </ac:spMkLst>
        </pc:spChg>
        <pc:spChg chg="mod">
          <ac:chgData name="Jakub Hofman" userId="53285062-d52a-4c88-bcdc-d767b8cc0044" providerId="ADAL" clId="{F0602F4F-9D0E-4886-A32E-746C54919380}" dt="2021-04-20T10:00:52.498" v="354" actId="113"/>
          <ac:spMkLst>
            <pc:docMk/>
            <pc:sldMk cId="1473768293" sldId="1364"/>
            <ac:spMk id="3" creationId="{3F7446DC-EC59-446C-9AA4-A7BF7E38C999}"/>
          </ac:spMkLst>
        </pc:spChg>
        <pc:picChg chg="add mod">
          <ac:chgData name="Jakub Hofman" userId="53285062-d52a-4c88-bcdc-d767b8cc0044" providerId="ADAL" clId="{F0602F4F-9D0E-4886-A32E-746C54919380}" dt="2021-04-20T10:01:17.776" v="361" actId="1440"/>
          <ac:picMkLst>
            <pc:docMk/>
            <pc:sldMk cId="1473768293" sldId="1364"/>
            <ac:picMk id="5" creationId="{10E56D19-4768-46F0-87A5-96B62195EA24}"/>
          </ac:picMkLst>
        </pc:picChg>
        <pc:picChg chg="add mod">
          <ac:chgData name="Jakub Hofman" userId="53285062-d52a-4c88-bcdc-d767b8cc0044" providerId="ADAL" clId="{F0602F4F-9D0E-4886-A32E-746C54919380}" dt="2021-04-20T10:01:03.343" v="358" actId="14100"/>
          <ac:picMkLst>
            <pc:docMk/>
            <pc:sldMk cId="1473768293" sldId="1364"/>
            <ac:picMk id="6" creationId="{FD920D89-10F4-4E77-83B8-1C143B876AEC}"/>
          </ac:picMkLst>
        </pc:picChg>
      </pc:sldChg>
      <pc:sldChg chg="delSp modSp add del mod delAnim">
        <pc:chgData name="Jakub Hofman" userId="53285062-d52a-4c88-bcdc-d767b8cc0044" providerId="ADAL" clId="{F0602F4F-9D0E-4886-A32E-746C54919380}" dt="2021-04-20T12:23:34.874" v="1919" actId="47"/>
        <pc:sldMkLst>
          <pc:docMk/>
          <pc:sldMk cId="1824353626" sldId="1364"/>
        </pc:sldMkLst>
        <pc:spChg chg="mod">
          <ac:chgData name="Jakub Hofman" userId="53285062-d52a-4c88-bcdc-d767b8cc0044" providerId="ADAL" clId="{F0602F4F-9D0E-4886-A32E-746C54919380}" dt="2021-04-20T12:23:15.402" v="1914" actId="21"/>
          <ac:spMkLst>
            <pc:docMk/>
            <pc:sldMk cId="1824353626" sldId="1364"/>
            <ac:spMk id="3" creationId="{3F7446DC-EC59-446C-9AA4-A7BF7E38C999}"/>
          </ac:spMkLst>
        </pc:spChg>
        <pc:picChg chg="del">
          <ac:chgData name="Jakub Hofman" userId="53285062-d52a-4c88-bcdc-d767b8cc0044" providerId="ADAL" clId="{F0602F4F-9D0E-4886-A32E-746C54919380}" dt="2021-04-20T12:23:03.334" v="1912" actId="21"/>
          <ac:picMkLst>
            <pc:docMk/>
            <pc:sldMk cId="1824353626" sldId="1364"/>
            <ac:picMk id="6" creationId="{FD920D89-10F4-4E77-83B8-1C143B876AEC}"/>
          </ac:picMkLst>
        </pc:picChg>
      </pc:sldChg>
      <pc:sldChg chg="addSp delSp modSp new del modAnim">
        <pc:chgData name="Jakub Hofman" userId="53285062-d52a-4c88-bcdc-d767b8cc0044" providerId="ADAL" clId="{F0602F4F-9D0E-4886-A32E-746C54919380}" dt="2021-04-20T11:36:34.901" v="1228" actId="2696"/>
        <pc:sldMkLst>
          <pc:docMk/>
          <pc:sldMk cId="2620266310" sldId="1365"/>
        </pc:sldMkLst>
        <pc:spChg chg="del">
          <ac:chgData name="Jakub Hofman" userId="53285062-d52a-4c88-bcdc-d767b8cc0044" providerId="ADAL" clId="{F0602F4F-9D0E-4886-A32E-746C54919380}" dt="2021-04-20T09:55:44.854" v="293"/>
          <ac:spMkLst>
            <pc:docMk/>
            <pc:sldMk cId="2620266310" sldId="1365"/>
            <ac:spMk id="3" creationId="{550A51E8-E070-46FF-AE68-B48062A25A49}"/>
          </ac:spMkLst>
        </pc:spChg>
        <pc:picChg chg="add mod">
          <ac:chgData name="Jakub Hofman" userId="53285062-d52a-4c88-bcdc-d767b8cc0044" providerId="ADAL" clId="{F0602F4F-9D0E-4886-A32E-746C54919380}" dt="2021-04-20T09:55:44.854" v="293"/>
          <ac:picMkLst>
            <pc:docMk/>
            <pc:sldMk cId="2620266310" sldId="1365"/>
            <ac:picMk id="5" creationId="{1C551459-9C1E-4DF5-8BC3-6A9A84A3D603}"/>
          </ac:picMkLst>
        </pc:picChg>
        <pc:picChg chg="add mod">
          <ac:chgData name="Jakub Hofman" userId="53285062-d52a-4c88-bcdc-d767b8cc0044" providerId="ADAL" clId="{F0602F4F-9D0E-4886-A32E-746C54919380}" dt="2021-04-20T09:57:37.461" v="294"/>
          <ac:picMkLst>
            <pc:docMk/>
            <pc:sldMk cId="2620266310" sldId="1365"/>
            <ac:picMk id="6" creationId="{4E17F8D8-528A-42B7-8825-6B5E13E0195F}"/>
          </ac:picMkLst>
        </pc:picChg>
      </pc:sldChg>
      <pc:sldChg chg="addSp delSp modSp add mod delAnim chgLayout">
        <pc:chgData name="Jakub Hofman" userId="53285062-d52a-4c88-bcdc-d767b8cc0044" providerId="ADAL" clId="{F0602F4F-9D0E-4886-A32E-746C54919380}" dt="2021-04-20T13:47:55.552" v="2135" actId="1076"/>
        <pc:sldMkLst>
          <pc:docMk/>
          <pc:sldMk cId="4111891685" sldId="1365"/>
        </pc:sldMkLst>
        <pc:spChg chg="mod ord">
          <ac:chgData name="Jakub Hofman" userId="53285062-d52a-4c88-bcdc-d767b8cc0044" providerId="ADAL" clId="{F0602F4F-9D0E-4886-A32E-746C54919380}" dt="2021-04-20T11:36:55.380" v="1242" actId="700"/>
          <ac:spMkLst>
            <pc:docMk/>
            <pc:sldMk cId="4111891685" sldId="1365"/>
            <ac:spMk id="2" creationId="{D2B6EEA6-D115-4DE7-A375-BD16B37A8330}"/>
          </ac:spMkLst>
        </pc:spChg>
        <pc:spChg chg="mod ord">
          <ac:chgData name="Jakub Hofman" userId="53285062-d52a-4c88-bcdc-d767b8cc0044" providerId="ADAL" clId="{F0602F4F-9D0E-4886-A32E-746C54919380}" dt="2021-04-20T11:36:55.380" v="1242" actId="700"/>
          <ac:spMkLst>
            <pc:docMk/>
            <pc:sldMk cId="4111891685" sldId="1365"/>
            <ac:spMk id="4" creationId="{21C52E13-D486-494C-B267-AD161EC7A82D}"/>
          </ac:spMkLst>
        </pc:spChg>
        <pc:spChg chg="add mod">
          <ac:chgData name="Jakub Hofman" userId="53285062-d52a-4c88-bcdc-d767b8cc0044" providerId="ADAL" clId="{F0602F4F-9D0E-4886-A32E-746C54919380}" dt="2021-04-20T11:37:09.377" v="1248" actId="20577"/>
          <ac:spMkLst>
            <pc:docMk/>
            <pc:sldMk cId="4111891685" sldId="1365"/>
            <ac:spMk id="7" creationId="{4375FA89-3E0C-47F7-9123-FDAAB1614C6A}"/>
          </ac:spMkLst>
        </pc:spChg>
        <pc:picChg chg="mod ord">
          <ac:chgData name="Jakub Hofman" userId="53285062-d52a-4c88-bcdc-d767b8cc0044" providerId="ADAL" clId="{F0602F4F-9D0E-4886-A32E-746C54919380}" dt="2021-04-20T13:47:55.552" v="2135" actId="1076"/>
          <ac:picMkLst>
            <pc:docMk/>
            <pc:sldMk cId="4111891685" sldId="1365"/>
            <ac:picMk id="5" creationId="{1C551459-9C1E-4DF5-8BC3-6A9A84A3D603}"/>
          </ac:picMkLst>
        </pc:picChg>
        <pc:picChg chg="del mod">
          <ac:chgData name="Jakub Hofman" userId="53285062-d52a-4c88-bcdc-d767b8cc0044" providerId="ADAL" clId="{F0602F4F-9D0E-4886-A32E-746C54919380}" dt="2021-04-20T13:47:50.666" v="2133" actId="478"/>
          <ac:picMkLst>
            <pc:docMk/>
            <pc:sldMk cId="4111891685" sldId="1365"/>
            <ac:picMk id="6" creationId="{4E17F8D8-528A-42B7-8825-6B5E13E0195F}"/>
          </ac:picMkLst>
        </pc:picChg>
      </pc:sldChg>
      <pc:sldChg chg="addSp new del">
        <pc:chgData name="Jakub Hofman" userId="53285062-d52a-4c88-bcdc-d767b8cc0044" providerId="ADAL" clId="{F0602F4F-9D0E-4886-A32E-746C54919380}" dt="2021-04-20T11:00:58.339" v="702" actId="47"/>
        <pc:sldMkLst>
          <pc:docMk/>
          <pc:sldMk cId="3503362069" sldId="1366"/>
        </pc:sldMkLst>
        <pc:picChg chg="add">
          <ac:chgData name="Jakub Hofman" userId="53285062-d52a-4c88-bcdc-d767b8cc0044" providerId="ADAL" clId="{F0602F4F-9D0E-4886-A32E-746C54919380}" dt="2021-04-20T09:58:29.702" v="296"/>
          <ac:picMkLst>
            <pc:docMk/>
            <pc:sldMk cId="3503362069" sldId="1366"/>
            <ac:picMk id="5" creationId="{A360AA27-D95F-4002-B829-E2893A94DF9E}"/>
          </ac:picMkLst>
        </pc:picChg>
      </pc:sldChg>
      <pc:sldChg chg="addSp delSp modSp new mod ord">
        <pc:chgData name="Jakub Hofman" userId="53285062-d52a-4c88-bcdc-d767b8cc0044" providerId="ADAL" clId="{F0602F4F-9D0E-4886-A32E-746C54919380}" dt="2021-04-20T11:36:17.403" v="1227"/>
        <pc:sldMkLst>
          <pc:docMk/>
          <pc:sldMk cId="2660530231" sldId="1367"/>
        </pc:sldMkLst>
        <pc:spChg chg="mod">
          <ac:chgData name="Jakub Hofman" userId="53285062-d52a-4c88-bcdc-d767b8cc0044" providerId="ADAL" clId="{F0602F4F-9D0E-4886-A32E-746C54919380}" dt="2021-04-20T11:35:26.328" v="1194" actId="20577"/>
          <ac:spMkLst>
            <pc:docMk/>
            <pc:sldMk cId="2660530231" sldId="1367"/>
            <ac:spMk id="2" creationId="{9756BAAA-96BA-4331-AE46-5099987D9ADF}"/>
          </ac:spMkLst>
        </pc:spChg>
        <pc:spChg chg="mod">
          <ac:chgData name="Jakub Hofman" userId="53285062-d52a-4c88-bcdc-d767b8cc0044" providerId="ADAL" clId="{F0602F4F-9D0E-4886-A32E-746C54919380}" dt="2021-04-20T11:35:36.725" v="1220" actId="313"/>
          <ac:spMkLst>
            <pc:docMk/>
            <pc:sldMk cId="2660530231" sldId="1367"/>
            <ac:spMk id="3" creationId="{73274ACC-2CC5-4407-BC3D-46B3B645A9DA}"/>
          </ac:spMkLst>
        </pc:spChg>
        <pc:picChg chg="add del mod modCrop">
          <ac:chgData name="Jakub Hofman" userId="53285062-d52a-4c88-bcdc-d767b8cc0044" providerId="ADAL" clId="{F0602F4F-9D0E-4886-A32E-746C54919380}" dt="2021-04-20T11:34:47.492" v="1186" actId="21"/>
          <ac:picMkLst>
            <pc:docMk/>
            <pc:sldMk cId="2660530231" sldId="1367"/>
            <ac:picMk id="6" creationId="{39425FAA-5508-4B9A-BAA5-D5317493263C}"/>
          </ac:picMkLst>
        </pc:picChg>
        <pc:picChg chg="add del mod modCrop">
          <ac:chgData name="Jakub Hofman" userId="53285062-d52a-4c88-bcdc-d767b8cc0044" providerId="ADAL" clId="{F0602F4F-9D0E-4886-A32E-746C54919380}" dt="2021-04-20T11:36:05.906" v="1225" actId="1440"/>
          <ac:picMkLst>
            <pc:docMk/>
            <pc:sldMk cId="2660530231" sldId="1367"/>
            <ac:picMk id="8" creationId="{A04134E1-0C2E-4A3A-B9ED-1A9E302C1D1F}"/>
          </ac:picMkLst>
        </pc:picChg>
      </pc:sldChg>
      <pc:sldChg chg="addSp delSp modSp new mod">
        <pc:chgData name="Jakub Hofman" userId="53285062-d52a-4c88-bcdc-d767b8cc0044" providerId="ADAL" clId="{F0602F4F-9D0E-4886-A32E-746C54919380}" dt="2021-04-20T11:41:04.157" v="1466" actId="404"/>
        <pc:sldMkLst>
          <pc:docMk/>
          <pc:sldMk cId="75876469" sldId="1368"/>
        </pc:sldMkLst>
        <pc:spChg chg="mod">
          <ac:chgData name="Jakub Hofman" userId="53285062-d52a-4c88-bcdc-d767b8cc0044" providerId="ADAL" clId="{F0602F4F-9D0E-4886-A32E-746C54919380}" dt="2021-04-20T11:32:47.647" v="1165" actId="20577"/>
          <ac:spMkLst>
            <pc:docMk/>
            <pc:sldMk cId="75876469" sldId="1368"/>
            <ac:spMk id="2" creationId="{92B24E92-BE52-4950-A1AB-9AC1A09EE8A1}"/>
          </ac:spMkLst>
        </pc:spChg>
        <pc:spChg chg="mod">
          <ac:chgData name="Jakub Hofman" userId="53285062-d52a-4c88-bcdc-d767b8cc0044" providerId="ADAL" clId="{F0602F4F-9D0E-4886-A32E-746C54919380}" dt="2021-04-20T11:41:04.157" v="1466" actId="404"/>
          <ac:spMkLst>
            <pc:docMk/>
            <pc:sldMk cId="75876469" sldId="1368"/>
            <ac:spMk id="3" creationId="{03F830AC-F008-47E0-94C5-B80ED45C7036}"/>
          </ac:spMkLst>
        </pc:spChg>
        <pc:picChg chg="add del mod modCrop">
          <ac:chgData name="Jakub Hofman" userId="53285062-d52a-4c88-bcdc-d767b8cc0044" providerId="ADAL" clId="{F0602F4F-9D0E-4886-A32E-746C54919380}" dt="2021-04-20T10:54:16.378" v="643" actId="21"/>
          <ac:picMkLst>
            <pc:docMk/>
            <pc:sldMk cId="75876469" sldId="1368"/>
            <ac:picMk id="6" creationId="{073EEDC9-389A-4FBF-98CF-DC5D3560799F}"/>
          </ac:picMkLst>
        </pc:picChg>
      </pc:sldChg>
      <pc:sldChg chg="addSp delSp modSp new mod">
        <pc:chgData name="Jakub Hofman" userId="53285062-d52a-4c88-bcdc-d767b8cc0044" providerId="ADAL" clId="{F0602F4F-9D0E-4886-A32E-746C54919380}" dt="2021-04-20T14:01:11.849" v="2184" actId="1440"/>
        <pc:sldMkLst>
          <pc:docMk/>
          <pc:sldMk cId="2720691514" sldId="1369"/>
        </pc:sldMkLst>
        <pc:spChg chg="mod">
          <ac:chgData name="Jakub Hofman" userId="53285062-d52a-4c88-bcdc-d767b8cc0044" providerId="ADAL" clId="{F0602F4F-9D0E-4886-A32E-746C54919380}" dt="2021-04-20T12:19:55.657" v="1867" actId="20577"/>
          <ac:spMkLst>
            <pc:docMk/>
            <pc:sldMk cId="2720691514" sldId="1369"/>
            <ac:spMk id="2" creationId="{5E7A6644-9EEC-4088-B5ED-35060B0F2F9F}"/>
          </ac:spMkLst>
        </pc:spChg>
        <pc:picChg chg="add del mod modCrop">
          <ac:chgData name="Jakub Hofman" userId="53285062-d52a-4c88-bcdc-d767b8cc0044" providerId="ADAL" clId="{F0602F4F-9D0E-4886-A32E-746C54919380}" dt="2021-04-20T12:20:06.918" v="1869" actId="21"/>
          <ac:picMkLst>
            <pc:docMk/>
            <pc:sldMk cId="2720691514" sldId="1369"/>
            <ac:picMk id="6" creationId="{D8D316E6-8673-4292-BB90-F3B60FEB2FB8}"/>
          </ac:picMkLst>
        </pc:picChg>
        <pc:picChg chg="add mod modCrop">
          <ac:chgData name="Jakub Hofman" userId="53285062-d52a-4c88-bcdc-d767b8cc0044" providerId="ADAL" clId="{F0602F4F-9D0E-4886-A32E-746C54919380}" dt="2021-04-20T14:01:11.849" v="2184" actId="1440"/>
          <ac:picMkLst>
            <pc:docMk/>
            <pc:sldMk cId="2720691514" sldId="1369"/>
            <ac:picMk id="7" creationId="{5448CCF6-B0AA-4A9C-8B71-1DF50636B477}"/>
          </ac:picMkLst>
        </pc:picChg>
        <pc:picChg chg="add mod modCrop">
          <ac:chgData name="Jakub Hofman" userId="53285062-d52a-4c88-bcdc-d767b8cc0044" providerId="ADAL" clId="{F0602F4F-9D0E-4886-A32E-746C54919380}" dt="2021-04-20T14:00:32.304" v="2175" actId="1076"/>
          <ac:picMkLst>
            <pc:docMk/>
            <pc:sldMk cId="2720691514" sldId="1369"/>
            <ac:picMk id="8" creationId="{C01D0774-84CF-4DF8-BBE8-561CD10B23C7}"/>
          </ac:picMkLst>
        </pc:picChg>
        <pc:picChg chg="add del mod">
          <ac:chgData name="Jakub Hofman" userId="53285062-d52a-4c88-bcdc-d767b8cc0044" providerId="ADAL" clId="{F0602F4F-9D0E-4886-A32E-746C54919380}" dt="2021-04-20T12:22:19.635" v="1902" actId="21"/>
          <ac:picMkLst>
            <pc:docMk/>
            <pc:sldMk cId="2720691514" sldId="1369"/>
            <ac:picMk id="9" creationId="{0692E916-CFC7-4A9D-9A60-C11CE25850CA}"/>
          </ac:picMkLst>
        </pc:picChg>
        <pc:picChg chg="add mod">
          <ac:chgData name="Jakub Hofman" userId="53285062-d52a-4c88-bcdc-d767b8cc0044" providerId="ADAL" clId="{F0602F4F-9D0E-4886-A32E-746C54919380}" dt="2021-04-20T12:23:50.129" v="1923" actId="14100"/>
          <ac:picMkLst>
            <pc:docMk/>
            <pc:sldMk cId="2720691514" sldId="1369"/>
            <ac:picMk id="10" creationId="{72901AAC-4106-44AC-AE56-967B87359186}"/>
          </ac:picMkLst>
        </pc:picChg>
      </pc:sldChg>
      <pc:sldChg chg="addSp delSp modSp new del mod delAnim modAnim">
        <pc:chgData name="Jakub Hofman" userId="53285062-d52a-4c88-bcdc-d767b8cc0044" providerId="ADAL" clId="{F0602F4F-9D0E-4886-A32E-746C54919380}" dt="2021-04-20T12:06:25.044" v="1823" actId="47"/>
        <pc:sldMkLst>
          <pc:docMk/>
          <pc:sldMk cId="3915544582" sldId="1370"/>
        </pc:sldMkLst>
        <pc:spChg chg="del">
          <ac:chgData name="Jakub Hofman" userId="53285062-d52a-4c88-bcdc-d767b8cc0044" providerId="ADAL" clId="{F0602F4F-9D0E-4886-A32E-746C54919380}" dt="2021-04-20T10:29:38.403" v="392"/>
          <ac:spMkLst>
            <pc:docMk/>
            <pc:sldMk cId="3915544582" sldId="1370"/>
            <ac:spMk id="3" creationId="{F8375C8C-7FC5-49EE-8DA0-B9A96CAA2A43}"/>
          </ac:spMkLst>
        </pc:spChg>
        <pc:spChg chg="add mod">
          <ac:chgData name="Jakub Hofman" userId="53285062-d52a-4c88-bcdc-d767b8cc0044" providerId="ADAL" clId="{F0602F4F-9D0E-4886-A32E-746C54919380}" dt="2021-04-20T11:49:57.337" v="1626" actId="21"/>
          <ac:spMkLst>
            <pc:docMk/>
            <pc:sldMk cId="3915544582" sldId="1370"/>
            <ac:spMk id="7" creationId="{B284A021-0219-4730-A308-AE657ED11CF0}"/>
          </ac:spMkLst>
        </pc:spChg>
        <pc:picChg chg="add del mod">
          <ac:chgData name="Jakub Hofman" userId="53285062-d52a-4c88-bcdc-d767b8cc0044" providerId="ADAL" clId="{F0602F4F-9D0E-4886-A32E-746C54919380}" dt="2021-04-20T11:49:57.337" v="1626" actId="21"/>
          <ac:picMkLst>
            <pc:docMk/>
            <pc:sldMk cId="3915544582" sldId="1370"/>
            <ac:picMk id="5" creationId="{BDD8277D-6BD6-4462-9449-CE1860AAFAA5}"/>
          </ac:picMkLst>
        </pc:picChg>
      </pc:sldChg>
      <pc:sldChg chg="addSp delSp modSp new del mod">
        <pc:chgData name="Jakub Hofman" userId="53285062-d52a-4c88-bcdc-d767b8cc0044" providerId="ADAL" clId="{F0602F4F-9D0E-4886-A32E-746C54919380}" dt="2021-04-20T10:52:58.975" v="642" actId="47"/>
        <pc:sldMkLst>
          <pc:docMk/>
          <pc:sldMk cId="648135314" sldId="1371"/>
        </pc:sldMkLst>
        <pc:picChg chg="add del mod modCrop">
          <ac:chgData name="Jakub Hofman" userId="53285062-d52a-4c88-bcdc-d767b8cc0044" providerId="ADAL" clId="{F0602F4F-9D0E-4886-A32E-746C54919380}" dt="2021-04-20T10:51:55.147" v="506" actId="21"/>
          <ac:picMkLst>
            <pc:docMk/>
            <pc:sldMk cId="648135314" sldId="1371"/>
            <ac:picMk id="6" creationId="{E8FB1951-782F-4106-963F-6F158E93B71F}"/>
          </ac:picMkLst>
        </pc:picChg>
      </pc:sldChg>
      <pc:sldChg chg="addSp delSp modSp new del mod">
        <pc:chgData name="Jakub Hofman" userId="53285062-d52a-4c88-bcdc-d767b8cc0044" providerId="ADAL" clId="{F0602F4F-9D0E-4886-A32E-746C54919380}" dt="2021-04-20T10:51:27.390" v="500" actId="47"/>
        <pc:sldMkLst>
          <pc:docMk/>
          <pc:sldMk cId="2676180934" sldId="1372"/>
        </pc:sldMkLst>
        <pc:picChg chg="add del mod modCrop">
          <ac:chgData name="Jakub Hofman" userId="53285062-d52a-4c88-bcdc-d767b8cc0044" providerId="ADAL" clId="{F0602F4F-9D0E-4886-A32E-746C54919380}" dt="2021-04-20T10:50:49.042" v="489" actId="21"/>
          <ac:picMkLst>
            <pc:docMk/>
            <pc:sldMk cId="2676180934" sldId="1372"/>
            <ac:picMk id="6" creationId="{BDBB6752-ACC3-4B5B-B4B9-3CC2C2641B7E}"/>
          </ac:picMkLst>
        </pc:picChg>
      </pc:sldChg>
      <pc:sldChg chg="addSp delSp modSp new del mod">
        <pc:chgData name="Jakub Hofman" userId="53285062-d52a-4c88-bcdc-d767b8cc0044" providerId="ADAL" clId="{F0602F4F-9D0E-4886-A32E-746C54919380}" dt="2021-04-20T10:51:28.662" v="501" actId="47"/>
        <pc:sldMkLst>
          <pc:docMk/>
          <pc:sldMk cId="97657621" sldId="1373"/>
        </pc:sldMkLst>
        <pc:picChg chg="add del mod modCrop">
          <ac:chgData name="Jakub Hofman" userId="53285062-d52a-4c88-bcdc-d767b8cc0044" providerId="ADAL" clId="{F0602F4F-9D0E-4886-A32E-746C54919380}" dt="2021-04-20T10:51:09.838" v="495" actId="21"/>
          <ac:picMkLst>
            <pc:docMk/>
            <pc:sldMk cId="97657621" sldId="1373"/>
            <ac:picMk id="6" creationId="{8A727A20-A630-4286-BDFE-9E474831CEEE}"/>
          </ac:picMkLst>
        </pc:picChg>
      </pc:sldChg>
      <pc:sldChg chg="addSp delSp modSp new del mod">
        <pc:chgData name="Jakub Hofman" userId="53285062-d52a-4c88-bcdc-d767b8cc0044" providerId="ADAL" clId="{F0602F4F-9D0E-4886-A32E-746C54919380}" dt="2021-04-20T11:07:58.839" v="1083" actId="47"/>
        <pc:sldMkLst>
          <pc:docMk/>
          <pc:sldMk cId="1462947816" sldId="1374"/>
        </pc:sldMkLst>
        <pc:spChg chg="mod">
          <ac:chgData name="Jakub Hofman" userId="53285062-d52a-4c88-bcdc-d767b8cc0044" providerId="ADAL" clId="{F0602F4F-9D0E-4886-A32E-746C54919380}" dt="2021-04-20T11:03:23.966" v="943" actId="20577"/>
          <ac:spMkLst>
            <pc:docMk/>
            <pc:sldMk cId="1462947816" sldId="1374"/>
            <ac:spMk id="2" creationId="{67385622-15F0-4ABA-8036-01D10C3DF014}"/>
          </ac:spMkLst>
        </pc:spChg>
        <pc:picChg chg="add del">
          <ac:chgData name="Jakub Hofman" userId="53285062-d52a-4c88-bcdc-d767b8cc0044" providerId="ADAL" clId="{F0602F4F-9D0E-4886-A32E-746C54919380}" dt="2021-04-20T11:02:14.014" v="806" actId="21"/>
          <ac:picMkLst>
            <pc:docMk/>
            <pc:sldMk cId="1462947816" sldId="1374"/>
            <ac:picMk id="6" creationId="{FE3143F1-CF21-4A51-B428-49E611DD97BA}"/>
          </ac:picMkLst>
        </pc:picChg>
        <pc:picChg chg="add mod">
          <ac:chgData name="Jakub Hofman" userId="53285062-d52a-4c88-bcdc-d767b8cc0044" providerId="ADAL" clId="{F0602F4F-9D0E-4886-A32E-746C54919380}" dt="2021-04-20T11:03:32.704" v="946" actId="1076"/>
          <ac:picMkLst>
            <pc:docMk/>
            <pc:sldMk cId="1462947816" sldId="1374"/>
            <ac:picMk id="7" creationId="{2BB06BCE-2F80-4EE1-8190-0ACE291113B9}"/>
          </ac:picMkLst>
        </pc:picChg>
      </pc:sldChg>
      <pc:sldChg chg="addSp delSp new del mod">
        <pc:chgData name="Jakub Hofman" userId="53285062-d52a-4c88-bcdc-d767b8cc0044" providerId="ADAL" clId="{F0602F4F-9D0E-4886-A32E-746C54919380}" dt="2021-04-20T11:03:35.138" v="947" actId="47"/>
        <pc:sldMkLst>
          <pc:docMk/>
          <pc:sldMk cId="2736374169" sldId="1375"/>
        </pc:sldMkLst>
        <pc:picChg chg="add del">
          <ac:chgData name="Jakub Hofman" userId="53285062-d52a-4c88-bcdc-d767b8cc0044" providerId="ADAL" clId="{F0602F4F-9D0E-4886-A32E-746C54919380}" dt="2021-04-20T11:03:28.922" v="944" actId="21"/>
          <ac:picMkLst>
            <pc:docMk/>
            <pc:sldMk cId="2736374169" sldId="1375"/>
            <ac:picMk id="6" creationId="{AB09E72A-54FF-4518-ADF0-848D79D42959}"/>
          </ac:picMkLst>
        </pc:picChg>
      </pc:sldChg>
      <pc:sldChg chg="addSp new del mod">
        <pc:chgData name="Jakub Hofman" userId="53285062-d52a-4c88-bcdc-d767b8cc0044" providerId="ADAL" clId="{F0602F4F-9D0E-4886-A32E-746C54919380}" dt="2021-04-20T11:04:17.605" v="981" actId="47"/>
        <pc:sldMkLst>
          <pc:docMk/>
          <pc:sldMk cId="3836785573" sldId="1376"/>
        </pc:sldMkLst>
        <pc:picChg chg="add">
          <ac:chgData name="Jakub Hofman" userId="53285062-d52a-4c88-bcdc-d767b8cc0044" providerId="ADAL" clId="{F0602F4F-9D0E-4886-A32E-746C54919380}" dt="2021-04-20T10:40:18.238" v="420" actId="22"/>
          <ac:picMkLst>
            <pc:docMk/>
            <pc:sldMk cId="3836785573" sldId="1376"/>
            <ac:picMk id="6" creationId="{CE90AB59-73A0-4303-A2EC-2F832A55E423}"/>
          </ac:picMkLst>
        </pc:picChg>
      </pc:sldChg>
      <pc:sldChg chg="addSp delSp modSp new del mod">
        <pc:chgData name="Jakub Hofman" userId="53285062-d52a-4c88-bcdc-d767b8cc0044" providerId="ADAL" clId="{F0602F4F-9D0E-4886-A32E-746C54919380}" dt="2021-04-20T11:07:59.705" v="1084" actId="47"/>
        <pc:sldMkLst>
          <pc:docMk/>
          <pc:sldMk cId="2129982723" sldId="1377"/>
        </pc:sldMkLst>
        <pc:picChg chg="add del mod modCrop">
          <ac:chgData name="Jakub Hofman" userId="53285062-d52a-4c88-bcdc-d767b8cc0044" providerId="ADAL" clId="{F0602F4F-9D0E-4886-A32E-746C54919380}" dt="2021-04-20T11:05:15.530" v="1037" actId="21"/>
          <ac:picMkLst>
            <pc:docMk/>
            <pc:sldMk cId="2129982723" sldId="1377"/>
            <ac:picMk id="6" creationId="{A177D02B-7A37-4AB6-BCD4-8B59C15CD037}"/>
          </ac:picMkLst>
        </pc:picChg>
      </pc:sldChg>
      <pc:sldChg chg="addSp new del mod">
        <pc:chgData name="Jakub Hofman" userId="53285062-d52a-4c88-bcdc-d767b8cc0044" providerId="ADAL" clId="{F0602F4F-9D0E-4886-A32E-746C54919380}" dt="2021-04-20T11:07:19.226" v="1080" actId="47"/>
        <pc:sldMkLst>
          <pc:docMk/>
          <pc:sldMk cId="546577685" sldId="1378"/>
        </pc:sldMkLst>
        <pc:picChg chg="add">
          <ac:chgData name="Jakub Hofman" userId="53285062-d52a-4c88-bcdc-d767b8cc0044" providerId="ADAL" clId="{F0602F4F-9D0E-4886-A32E-746C54919380}" dt="2021-04-20T10:42:04.599" v="424" actId="22"/>
          <ac:picMkLst>
            <pc:docMk/>
            <pc:sldMk cId="546577685" sldId="1378"/>
            <ac:picMk id="6" creationId="{DB637FD4-B49B-497C-BF4F-C30DC9444DF7}"/>
          </ac:picMkLst>
        </pc:picChg>
      </pc:sldChg>
      <pc:sldChg chg="addSp delSp modSp add mod ord">
        <pc:chgData name="Jakub Hofman" userId="53285062-d52a-4c88-bcdc-d767b8cc0044" providerId="ADAL" clId="{F0602F4F-9D0E-4886-A32E-746C54919380}" dt="2021-04-20T14:18:30.152" v="2231" actId="14100"/>
        <pc:sldMkLst>
          <pc:docMk/>
          <pc:sldMk cId="3551716317" sldId="1379"/>
        </pc:sldMkLst>
        <pc:spChg chg="mod">
          <ac:chgData name="Jakub Hofman" userId="53285062-d52a-4c88-bcdc-d767b8cc0044" providerId="ADAL" clId="{F0602F4F-9D0E-4886-A32E-746C54919380}" dt="2021-04-20T11:44:28.359" v="1542" actId="20577"/>
          <ac:spMkLst>
            <pc:docMk/>
            <pc:sldMk cId="3551716317" sldId="1379"/>
            <ac:spMk id="2" creationId="{00000000-0000-0000-0000-000000000000}"/>
          </ac:spMkLst>
        </pc:spChg>
        <pc:spChg chg="mod">
          <ac:chgData name="Jakub Hofman" userId="53285062-d52a-4c88-bcdc-d767b8cc0044" providerId="ADAL" clId="{F0602F4F-9D0E-4886-A32E-746C54919380}" dt="2021-04-20T14:18:30.152" v="2231" actId="14100"/>
          <ac:spMkLst>
            <pc:docMk/>
            <pc:sldMk cId="3551716317" sldId="1379"/>
            <ac:spMk id="3" creationId="{00000000-0000-0000-0000-000000000000}"/>
          </ac:spMkLst>
        </pc:spChg>
        <pc:picChg chg="del">
          <ac:chgData name="Jakub Hofman" userId="53285062-d52a-4c88-bcdc-d767b8cc0044" providerId="ADAL" clId="{F0602F4F-9D0E-4886-A32E-746C54919380}" dt="2021-04-20T10:51:41.066" v="503" actId="478"/>
          <ac:picMkLst>
            <pc:docMk/>
            <pc:sldMk cId="3551716317" sldId="1379"/>
            <ac:picMk id="5" creationId="{8C62ED33-C664-4371-AF8D-F451DAD11996}"/>
          </ac:picMkLst>
        </pc:picChg>
        <pc:picChg chg="add del mod">
          <ac:chgData name="Jakub Hofman" userId="53285062-d52a-4c88-bcdc-d767b8cc0044" providerId="ADAL" clId="{F0602F4F-9D0E-4886-A32E-746C54919380}" dt="2021-04-20T14:17:22.977" v="2217" actId="478"/>
          <ac:picMkLst>
            <pc:docMk/>
            <pc:sldMk cId="3551716317" sldId="1379"/>
            <ac:picMk id="6" creationId="{B0E24447-07A1-4DD2-A933-7CE5DC33151C}"/>
          </ac:picMkLst>
        </pc:picChg>
        <pc:picChg chg="del">
          <ac:chgData name="Jakub Hofman" userId="53285062-d52a-4c88-bcdc-d767b8cc0044" providerId="ADAL" clId="{F0602F4F-9D0E-4886-A32E-746C54919380}" dt="2021-04-20T10:51:41.066" v="503" actId="478"/>
          <ac:picMkLst>
            <pc:docMk/>
            <pc:sldMk cId="3551716317" sldId="1379"/>
            <ac:picMk id="8" creationId="{4DAA6031-4EAC-4D6B-8E4E-581A083CDD32}"/>
          </ac:picMkLst>
        </pc:picChg>
        <pc:picChg chg="add mod">
          <ac:chgData name="Jakub Hofman" userId="53285062-d52a-4c88-bcdc-d767b8cc0044" providerId="ADAL" clId="{F0602F4F-9D0E-4886-A32E-746C54919380}" dt="2021-04-20T14:18:23.800" v="2228" actId="14100"/>
          <ac:picMkLst>
            <pc:docMk/>
            <pc:sldMk cId="3551716317" sldId="1379"/>
            <ac:picMk id="8" creationId="{7CBFB001-909D-48BC-B78E-BD09B961966F}"/>
          </ac:picMkLst>
        </pc:picChg>
        <pc:picChg chg="del">
          <ac:chgData name="Jakub Hofman" userId="53285062-d52a-4c88-bcdc-d767b8cc0044" providerId="ADAL" clId="{F0602F4F-9D0E-4886-A32E-746C54919380}" dt="2021-04-20T10:51:41.066" v="503" actId="478"/>
          <ac:picMkLst>
            <pc:docMk/>
            <pc:sldMk cId="3551716317" sldId="1379"/>
            <ac:picMk id="10" creationId="{6F89AD47-DA5F-4401-9C0B-C5CF772DD68C}"/>
          </ac:picMkLst>
        </pc:picChg>
        <pc:picChg chg="add mod">
          <ac:chgData name="Jakub Hofman" userId="53285062-d52a-4c88-bcdc-d767b8cc0044" providerId="ADAL" clId="{F0602F4F-9D0E-4886-A32E-746C54919380}" dt="2021-04-20T14:18:26.503" v="2230" actId="14100"/>
          <ac:picMkLst>
            <pc:docMk/>
            <pc:sldMk cId="3551716317" sldId="1379"/>
            <ac:picMk id="10" creationId="{E668968F-0C62-456D-BCB8-4F9159612617}"/>
          </ac:picMkLst>
        </pc:picChg>
        <pc:picChg chg="del">
          <ac:chgData name="Jakub Hofman" userId="53285062-d52a-4c88-bcdc-d767b8cc0044" providerId="ADAL" clId="{F0602F4F-9D0E-4886-A32E-746C54919380}" dt="2021-04-20T10:51:41.066" v="503" actId="478"/>
          <ac:picMkLst>
            <pc:docMk/>
            <pc:sldMk cId="3551716317" sldId="1379"/>
            <ac:picMk id="11" creationId="{0316B190-ACB3-4BB4-868E-CCEBE433BC6E}"/>
          </ac:picMkLst>
        </pc:picChg>
        <pc:picChg chg="del">
          <ac:chgData name="Jakub Hofman" userId="53285062-d52a-4c88-bcdc-d767b8cc0044" providerId="ADAL" clId="{F0602F4F-9D0E-4886-A32E-746C54919380}" dt="2021-04-20T10:51:41.066" v="503" actId="478"/>
          <ac:picMkLst>
            <pc:docMk/>
            <pc:sldMk cId="3551716317" sldId="1379"/>
            <ac:picMk id="12" creationId="{03F9BE16-BBF4-4EFE-B1CD-FFD926D1B64D}"/>
          </ac:picMkLst>
        </pc:picChg>
        <pc:picChg chg="add del mod">
          <ac:chgData name="Jakub Hofman" userId="53285062-d52a-4c88-bcdc-d767b8cc0044" providerId="ADAL" clId="{F0602F4F-9D0E-4886-A32E-746C54919380}" dt="2021-04-20T10:52:56.833" v="641" actId="478"/>
          <ac:picMkLst>
            <pc:docMk/>
            <pc:sldMk cId="3551716317" sldId="1379"/>
            <ac:picMk id="13" creationId="{9F0E42A4-A0EF-47CB-A7C0-13358CA75C66}"/>
          </ac:picMkLst>
        </pc:picChg>
      </pc:sldChg>
      <pc:sldChg chg="modSp add del mod">
        <pc:chgData name="Jakub Hofman" userId="53285062-d52a-4c88-bcdc-d767b8cc0044" providerId="ADAL" clId="{F0602F4F-9D0E-4886-A32E-746C54919380}" dt="2021-04-20T10:56:14.014" v="693" actId="2696"/>
        <pc:sldMkLst>
          <pc:docMk/>
          <pc:sldMk cId="273667673" sldId="1380"/>
        </pc:sldMkLst>
        <pc:spChg chg="mod">
          <ac:chgData name="Jakub Hofman" userId="53285062-d52a-4c88-bcdc-d767b8cc0044" providerId="ADAL" clId="{F0602F4F-9D0E-4886-A32E-746C54919380}" dt="2021-04-20T10:55:51.401" v="692" actId="20577"/>
          <ac:spMkLst>
            <pc:docMk/>
            <pc:sldMk cId="273667673" sldId="1380"/>
            <ac:spMk id="2" creationId="{0F1FD4C8-3FD2-4CCC-AC49-2ED372D35682}"/>
          </ac:spMkLst>
        </pc:spChg>
      </pc:sldChg>
      <pc:sldChg chg="addSp delSp modSp new del mod">
        <pc:chgData name="Jakub Hofman" userId="53285062-d52a-4c88-bcdc-d767b8cc0044" providerId="ADAL" clId="{F0602F4F-9D0E-4886-A32E-746C54919380}" dt="2021-04-20T10:55:15.170" v="683" actId="2696"/>
        <pc:sldMkLst>
          <pc:docMk/>
          <pc:sldMk cId="764191820" sldId="1380"/>
        </pc:sldMkLst>
        <pc:spChg chg="mod">
          <ac:chgData name="Jakub Hofman" userId="53285062-d52a-4c88-bcdc-d767b8cc0044" providerId="ADAL" clId="{F0602F4F-9D0E-4886-A32E-746C54919380}" dt="2021-04-20T10:55:07.012" v="682" actId="20577"/>
          <ac:spMkLst>
            <pc:docMk/>
            <pc:sldMk cId="764191820" sldId="1380"/>
            <ac:spMk id="2" creationId="{0F1FD4C8-3FD2-4CCC-AC49-2ED372D35682}"/>
          </ac:spMkLst>
        </pc:spChg>
        <pc:spChg chg="del">
          <ac:chgData name="Jakub Hofman" userId="53285062-d52a-4c88-bcdc-d767b8cc0044" providerId="ADAL" clId="{F0602F4F-9D0E-4886-A32E-746C54919380}" dt="2021-04-20T10:55:00.446" v="672" actId="478"/>
          <ac:spMkLst>
            <pc:docMk/>
            <pc:sldMk cId="764191820" sldId="1380"/>
            <ac:spMk id="3" creationId="{9489901A-8E7E-46F7-BDB8-BC37F136EBD9}"/>
          </ac:spMkLst>
        </pc:spChg>
        <pc:picChg chg="add mod">
          <ac:chgData name="Jakub Hofman" userId="53285062-d52a-4c88-bcdc-d767b8cc0044" providerId="ADAL" clId="{F0602F4F-9D0E-4886-A32E-746C54919380}" dt="2021-04-20T10:54:58.465" v="671" actId="1076"/>
          <ac:picMkLst>
            <pc:docMk/>
            <pc:sldMk cId="764191820" sldId="1380"/>
            <ac:picMk id="5" creationId="{3D6AD33C-57B5-4612-9556-56C8F2FF216C}"/>
          </ac:picMkLst>
        </pc:picChg>
      </pc:sldChg>
      <pc:sldChg chg="addSp modSp add mod">
        <pc:chgData name="Jakub Hofman" userId="53285062-d52a-4c88-bcdc-d767b8cc0044" providerId="ADAL" clId="{F0602F4F-9D0E-4886-A32E-746C54919380}" dt="2021-04-20T12:19:39.800" v="1850" actId="11529"/>
        <pc:sldMkLst>
          <pc:docMk/>
          <pc:sldMk cId="774316917" sldId="1380"/>
        </pc:sldMkLst>
        <pc:spChg chg="mod">
          <ac:chgData name="Jakub Hofman" userId="53285062-d52a-4c88-bcdc-d767b8cc0044" providerId="ADAL" clId="{F0602F4F-9D0E-4886-A32E-746C54919380}" dt="2021-04-20T12:19:32.370" v="1849" actId="20577"/>
          <ac:spMkLst>
            <pc:docMk/>
            <pc:sldMk cId="774316917" sldId="1380"/>
            <ac:spMk id="2" creationId="{0F1FD4C8-3FD2-4CCC-AC49-2ED372D35682}"/>
          </ac:spMkLst>
        </pc:spChg>
        <pc:spChg chg="add">
          <ac:chgData name="Jakub Hofman" userId="53285062-d52a-4c88-bcdc-d767b8cc0044" providerId="ADAL" clId="{F0602F4F-9D0E-4886-A32E-746C54919380}" dt="2021-04-20T12:19:39.800" v="1850" actId="11529"/>
          <ac:spMkLst>
            <pc:docMk/>
            <pc:sldMk cId="774316917" sldId="1380"/>
            <ac:spMk id="3" creationId="{5F4367C6-4EAD-4DB5-926E-30C8C6183912}"/>
          </ac:spMkLst>
        </pc:spChg>
      </pc:sldChg>
      <pc:sldChg chg="add del">
        <pc:chgData name="Jakub Hofman" userId="53285062-d52a-4c88-bcdc-d767b8cc0044" providerId="ADAL" clId="{F0602F4F-9D0E-4886-A32E-746C54919380}" dt="2021-04-20T10:56:45.197" v="695" actId="2696"/>
        <pc:sldMkLst>
          <pc:docMk/>
          <pc:sldMk cId="1287553680" sldId="1380"/>
        </pc:sldMkLst>
      </pc:sldChg>
      <pc:sldChg chg="modSp add del mod">
        <pc:chgData name="Jakub Hofman" userId="53285062-d52a-4c88-bcdc-d767b8cc0044" providerId="ADAL" clId="{F0602F4F-9D0E-4886-A32E-746C54919380}" dt="2021-04-20T10:59:03.032" v="698" actId="2696"/>
        <pc:sldMkLst>
          <pc:docMk/>
          <pc:sldMk cId="1982162337" sldId="1380"/>
        </pc:sldMkLst>
        <pc:picChg chg="mod">
          <ac:chgData name="Jakub Hofman" userId="53285062-d52a-4c88-bcdc-d767b8cc0044" providerId="ADAL" clId="{F0602F4F-9D0E-4886-A32E-746C54919380}" dt="2021-04-20T10:58:36.689" v="697" actId="1440"/>
          <ac:picMkLst>
            <pc:docMk/>
            <pc:sldMk cId="1982162337" sldId="1380"/>
            <ac:picMk id="5" creationId="{3D6AD33C-57B5-4612-9556-56C8F2FF216C}"/>
          </ac:picMkLst>
        </pc:picChg>
      </pc:sldChg>
      <pc:sldChg chg="addSp delSp modSp new mod">
        <pc:chgData name="Jakub Hofman" userId="53285062-d52a-4c88-bcdc-d767b8cc0044" providerId="ADAL" clId="{F0602F4F-9D0E-4886-A32E-746C54919380}" dt="2021-04-20T11:27:06.665" v="1094" actId="20577"/>
        <pc:sldMkLst>
          <pc:docMk/>
          <pc:sldMk cId="2992323166" sldId="1381"/>
        </pc:sldMkLst>
        <pc:spChg chg="mod">
          <ac:chgData name="Jakub Hofman" userId="53285062-d52a-4c88-bcdc-d767b8cc0044" providerId="ADAL" clId="{F0602F4F-9D0E-4886-A32E-746C54919380}" dt="2021-04-20T11:01:21.394" v="708" actId="20577"/>
          <ac:spMkLst>
            <pc:docMk/>
            <pc:sldMk cId="2992323166" sldId="1381"/>
            <ac:spMk id="2" creationId="{38A9A212-0269-436E-AF2E-C09F8AE32C5E}"/>
          </ac:spMkLst>
        </pc:spChg>
        <pc:spChg chg="mod">
          <ac:chgData name="Jakub Hofman" userId="53285062-d52a-4c88-bcdc-d767b8cc0044" providerId="ADAL" clId="{F0602F4F-9D0E-4886-A32E-746C54919380}" dt="2021-04-20T11:27:06.665" v="1094" actId="20577"/>
          <ac:spMkLst>
            <pc:docMk/>
            <pc:sldMk cId="2992323166" sldId="1381"/>
            <ac:spMk id="3" creationId="{8C9A9E45-93D1-4BDA-B8BB-1DDAC3D76058}"/>
          </ac:spMkLst>
        </pc:spChg>
        <pc:picChg chg="add del mod">
          <ac:chgData name="Jakub Hofman" userId="53285062-d52a-4c88-bcdc-d767b8cc0044" providerId="ADAL" clId="{F0602F4F-9D0E-4886-A32E-746C54919380}" dt="2021-04-20T11:03:17.547" v="938" actId="478"/>
          <ac:picMkLst>
            <pc:docMk/>
            <pc:sldMk cId="2992323166" sldId="1381"/>
            <ac:picMk id="5" creationId="{4459AF85-808B-47E8-BE41-7A5558756A9E}"/>
          </ac:picMkLst>
        </pc:picChg>
      </pc:sldChg>
      <pc:sldChg chg="addSp delSp modSp add mod">
        <pc:chgData name="Jakub Hofman" userId="53285062-d52a-4c88-bcdc-d767b8cc0044" providerId="ADAL" clId="{F0602F4F-9D0E-4886-A32E-746C54919380}" dt="2021-04-20T12:03:20.636" v="1767" actId="20577"/>
        <pc:sldMkLst>
          <pc:docMk/>
          <pc:sldMk cId="644456909" sldId="1382"/>
        </pc:sldMkLst>
        <pc:spChg chg="mod">
          <ac:chgData name="Jakub Hofman" userId="53285062-d52a-4c88-bcdc-d767b8cc0044" providerId="ADAL" clId="{F0602F4F-9D0E-4886-A32E-746C54919380}" dt="2021-04-20T11:32:43.484" v="1160" actId="20577"/>
          <ac:spMkLst>
            <pc:docMk/>
            <pc:sldMk cId="644456909" sldId="1382"/>
            <ac:spMk id="2" creationId="{00000000-0000-0000-0000-000000000000}"/>
          </ac:spMkLst>
        </pc:spChg>
        <pc:spChg chg="mod">
          <ac:chgData name="Jakub Hofman" userId="53285062-d52a-4c88-bcdc-d767b8cc0044" providerId="ADAL" clId="{F0602F4F-9D0E-4886-A32E-746C54919380}" dt="2021-04-20T12:03:20.636" v="1767" actId="20577"/>
          <ac:spMkLst>
            <pc:docMk/>
            <pc:sldMk cId="644456909" sldId="1382"/>
            <ac:spMk id="3" creationId="{00000000-0000-0000-0000-000000000000}"/>
          </ac:spMkLst>
        </pc:spChg>
        <pc:picChg chg="mod">
          <ac:chgData name="Jakub Hofman" userId="53285062-d52a-4c88-bcdc-d767b8cc0044" providerId="ADAL" clId="{F0602F4F-9D0E-4886-A32E-746C54919380}" dt="2021-04-20T11:30:03.695" v="1131" actId="14100"/>
          <ac:picMkLst>
            <pc:docMk/>
            <pc:sldMk cId="644456909" sldId="1382"/>
            <ac:picMk id="6" creationId="{00000000-0000-0000-0000-000000000000}"/>
          </ac:picMkLst>
        </pc:picChg>
        <pc:picChg chg="mod">
          <ac:chgData name="Jakub Hofman" userId="53285062-d52a-4c88-bcdc-d767b8cc0044" providerId="ADAL" clId="{F0602F4F-9D0E-4886-A32E-746C54919380}" dt="2021-04-20T11:30:09.903" v="1133" actId="14100"/>
          <ac:picMkLst>
            <pc:docMk/>
            <pc:sldMk cId="644456909" sldId="1382"/>
            <ac:picMk id="7" creationId="{00000000-0000-0000-0000-000000000000}"/>
          </ac:picMkLst>
        </pc:picChg>
        <pc:picChg chg="del">
          <ac:chgData name="Jakub Hofman" userId="53285062-d52a-4c88-bcdc-d767b8cc0044" providerId="ADAL" clId="{F0602F4F-9D0E-4886-A32E-746C54919380}" dt="2021-04-20T11:06:04.063" v="1048" actId="478"/>
          <ac:picMkLst>
            <pc:docMk/>
            <pc:sldMk cId="644456909" sldId="1382"/>
            <ac:picMk id="8" creationId="{7AF36F64-96B8-451F-8341-67C298E150EA}"/>
          </ac:picMkLst>
        </pc:picChg>
        <pc:picChg chg="add mod">
          <ac:chgData name="Jakub Hofman" userId="53285062-d52a-4c88-bcdc-d767b8cc0044" providerId="ADAL" clId="{F0602F4F-9D0E-4886-A32E-746C54919380}" dt="2021-04-20T11:32:18.847" v="1153" actId="14100"/>
          <ac:picMkLst>
            <pc:docMk/>
            <pc:sldMk cId="644456909" sldId="1382"/>
            <ac:picMk id="9" creationId="{78D36BAB-131C-44B1-A607-E9B136BA1E0A}"/>
          </ac:picMkLst>
        </pc:picChg>
        <pc:picChg chg="add mod">
          <ac:chgData name="Jakub Hofman" userId="53285062-d52a-4c88-bcdc-d767b8cc0044" providerId="ADAL" clId="{F0602F4F-9D0E-4886-A32E-746C54919380}" dt="2021-04-20T11:32:23.612" v="1154" actId="1440"/>
          <ac:picMkLst>
            <pc:docMk/>
            <pc:sldMk cId="644456909" sldId="1382"/>
            <ac:picMk id="10" creationId="{7B3F96A0-D0C6-41BA-BD13-D5450A7F22B8}"/>
          </ac:picMkLst>
        </pc:picChg>
      </pc:sldChg>
      <pc:sldChg chg="addSp modSp new mod">
        <pc:chgData name="Jakub Hofman" userId="53285062-d52a-4c88-bcdc-d767b8cc0044" providerId="ADAL" clId="{F0602F4F-9D0E-4886-A32E-746C54919380}" dt="2021-04-20T11:50:35.583" v="1635" actId="1076"/>
        <pc:sldMkLst>
          <pc:docMk/>
          <pc:sldMk cId="2780127072" sldId="1383"/>
        </pc:sldMkLst>
        <pc:spChg chg="mod">
          <ac:chgData name="Jakub Hofman" userId="53285062-d52a-4c88-bcdc-d767b8cc0044" providerId="ADAL" clId="{F0602F4F-9D0E-4886-A32E-746C54919380}" dt="2021-04-20T11:48:37.321" v="1562" actId="20577"/>
          <ac:spMkLst>
            <pc:docMk/>
            <pc:sldMk cId="2780127072" sldId="1383"/>
            <ac:spMk id="2" creationId="{8DEF6A59-06EA-4307-ADCD-E4F509CB343D}"/>
          </ac:spMkLst>
        </pc:spChg>
        <pc:spChg chg="mod">
          <ac:chgData name="Jakub Hofman" userId="53285062-d52a-4c88-bcdc-d767b8cc0044" providerId="ADAL" clId="{F0602F4F-9D0E-4886-A32E-746C54919380}" dt="2021-04-20T11:50:26.882" v="1633" actId="20577"/>
          <ac:spMkLst>
            <pc:docMk/>
            <pc:sldMk cId="2780127072" sldId="1383"/>
            <ac:spMk id="3" creationId="{76083A85-C5E1-48F2-A858-7675C87BA3F2}"/>
          </ac:spMkLst>
        </pc:spChg>
        <pc:picChg chg="add mod modCrop">
          <ac:chgData name="Jakub Hofman" userId="53285062-d52a-4c88-bcdc-d767b8cc0044" providerId="ADAL" clId="{F0602F4F-9D0E-4886-A32E-746C54919380}" dt="2021-04-20T11:49:18.583" v="1612" actId="1038"/>
          <ac:picMkLst>
            <pc:docMk/>
            <pc:sldMk cId="2780127072" sldId="1383"/>
            <ac:picMk id="5" creationId="{FB923BF5-712C-42FD-B0C0-31A9392098A7}"/>
          </ac:picMkLst>
        </pc:picChg>
        <pc:picChg chg="add mod">
          <ac:chgData name="Jakub Hofman" userId="53285062-d52a-4c88-bcdc-d767b8cc0044" providerId="ADAL" clId="{F0602F4F-9D0E-4886-A32E-746C54919380}" dt="2021-04-20T11:50:31.254" v="1634" actId="1076"/>
          <ac:picMkLst>
            <pc:docMk/>
            <pc:sldMk cId="2780127072" sldId="1383"/>
            <ac:picMk id="6" creationId="{A369FCEF-D862-4EBF-8DC5-3858592EE80C}"/>
          </ac:picMkLst>
        </pc:picChg>
        <pc:picChg chg="add mod">
          <ac:chgData name="Jakub Hofman" userId="53285062-d52a-4c88-bcdc-d767b8cc0044" providerId="ADAL" clId="{F0602F4F-9D0E-4886-A32E-746C54919380}" dt="2021-04-20T11:50:35.583" v="1635" actId="1076"/>
          <ac:picMkLst>
            <pc:docMk/>
            <pc:sldMk cId="2780127072" sldId="1383"/>
            <ac:picMk id="7" creationId="{95E12FF9-5F09-43BA-A589-976686B484B7}"/>
          </ac:picMkLst>
        </pc:picChg>
      </pc:sldChg>
      <pc:sldChg chg="addSp modSp new mod">
        <pc:chgData name="Jakub Hofman" userId="53285062-d52a-4c88-bcdc-d767b8cc0044" providerId="ADAL" clId="{F0602F4F-9D0E-4886-A32E-746C54919380}" dt="2021-04-20T12:05:09.883" v="1807" actId="1440"/>
        <pc:sldMkLst>
          <pc:docMk/>
          <pc:sldMk cId="3543399526" sldId="1384"/>
        </pc:sldMkLst>
        <pc:spChg chg="mod">
          <ac:chgData name="Jakub Hofman" userId="53285062-d52a-4c88-bcdc-d767b8cc0044" providerId="ADAL" clId="{F0602F4F-9D0E-4886-A32E-746C54919380}" dt="2021-04-20T12:00:22.638" v="1737" actId="20577"/>
          <ac:spMkLst>
            <pc:docMk/>
            <pc:sldMk cId="3543399526" sldId="1384"/>
            <ac:spMk id="2" creationId="{1919A1BB-C513-4DC8-9FBF-B696DADADE54}"/>
          </ac:spMkLst>
        </pc:spChg>
        <pc:spChg chg="mod">
          <ac:chgData name="Jakub Hofman" userId="53285062-d52a-4c88-bcdc-d767b8cc0044" providerId="ADAL" clId="{F0602F4F-9D0E-4886-A32E-746C54919380}" dt="2021-04-20T12:00:27.757" v="1747" actId="20577"/>
          <ac:spMkLst>
            <pc:docMk/>
            <pc:sldMk cId="3543399526" sldId="1384"/>
            <ac:spMk id="3" creationId="{00C4F2B4-CBBA-4F66-9146-AC75FA7B94F1}"/>
          </ac:spMkLst>
        </pc:spChg>
        <pc:spChg chg="add mod">
          <ac:chgData name="Jakub Hofman" userId="53285062-d52a-4c88-bcdc-d767b8cc0044" providerId="ADAL" clId="{F0602F4F-9D0E-4886-A32E-746C54919380}" dt="2021-04-20T12:05:05.463" v="1806" actId="1076"/>
          <ac:spMkLst>
            <pc:docMk/>
            <pc:sldMk cId="3543399526" sldId="1384"/>
            <ac:spMk id="9" creationId="{A3907985-6B9E-4E84-A3B9-052983DFBD53}"/>
          </ac:spMkLst>
        </pc:spChg>
        <pc:picChg chg="add mod">
          <ac:chgData name="Jakub Hofman" userId="53285062-d52a-4c88-bcdc-d767b8cc0044" providerId="ADAL" clId="{F0602F4F-9D0E-4886-A32E-746C54919380}" dt="2021-04-20T12:03:02.870" v="1757" actId="1076"/>
          <ac:picMkLst>
            <pc:docMk/>
            <pc:sldMk cId="3543399526" sldId="1384"/>
            <ac:picMk id="5" creationId="{4AB71BAB-DE03-4ACE-91F3-9CA9FA436356}"/>
          </ac:picMkLst>
        </pc:picChg>
        <pc:picChg chg="add mod">
          <ac:chgData name="Jakub Hofman" userId="53285062-d52a-4c88-bcdc-d767b8cc0044" providerId="ADAL" clId="{F0602F4F-9D0E-4886-A32E-746C54919380}" dt="2021-04-20T12:03:12.655" v="1762" actId="1076"/>
          <ac:picMkLst>
            <pc:docMk/>
            <pc:sldMk cId="3543399526" sldId="1384"/>
            <ac:picMk id="6" creationId="{A8257656-BEFE-4214-A6AF-23CCB1D900C1}"/>
          </ac:picMkLst>
        </pc:picChg>
        <pc:picChg chg="add mod">
          <ac:chgData name="Jakub Hofman" userId="53285062-d52a-4c88-bcdc-d767b8cc0044" providerId="ADAL" clId="{F0602F4F-9D0E-4886-A32E-746C54919380}" dt="2021-04-20T12:03:07.831" v="1760" actId="1076"/>
          <ac:picMkLst>
            <pc:docMk/>
            <pc:sldMk cId="3543399526" sldId="1384"/>
            <ac:picMk id="7" creationId="{10ED4A86-7170-4431-9561-02F37238380D}"/>
          </ac:picMkLst>
        </pc:picChg>
        <pc:picChg chg="add mod">
          <ac:chgData name="Jakub Hofman" userId="53285062-d52a-4c88-bcdc-d767b8cc0044" providerId="ADAL" clId="{F0602F4F-9D0E-4886-A32E-746C54919380}" dt="2021-04-20T12:05:09.883" v="1807" actId="1440"/>
          <ac:picMkLst>
            <pc:docMk/>
            <pc:sldMk cId="3543399526" sldId="1384"/>
            <ac:picMk id="10" creationId="{860DAC97-2ECB-4654-BD4C-A5FEAABF9CF0}"/>
          </ac:picMkLst>
        </pc:picChg>
        <pc:picChg chg="add mod modCrop">
          <ac:chgData name="Jakub Hofman" userId="53285062-d52a-4c88-bcdc-d767b8cc0044" providerId="ADAL" clId="{F0602F4F-9D0E-4886-A32E-746C54919380}" dt="2021-04-20T12:05:09.883" v="1807" actId="1440"/>
          <ac:picMkLst>
            <pc:docMk/>
            <pc:sldMk cId="3543399526" sldId="1384"/>
            <ac:picMk id="11" creationId="{1F684B3E-604F-4AF2-8D8E-8103EC74C0F0}"/>
          </ac:picMkLst>
        </pc:picChg>
      </pc:sldChg>
      <pc:sldChg chg="delSp modSp add mod ord">
        <pc:chgData name="Jakub Hofman" userId="53285062-d52a-4c88-bcdc-d767b8cc0044" providerId="ADAL" clId="{F0602F4F-9D0E-4886-A32E-746C54919380}" dt="2021-04-20T12:23:28.454" v="1918" actId="14100"/>
        <pc:sldMkLst>
          <pc:docMk/>
          <pc:sldMk cId="214588000" sldId="1385"/>
        </pc:sldMkLst>
        <pc:spChg chg="mod">
          <ac:chgData name="Jakub Hofman" userId="53285062-d52a-4c88-bcdc-d767b8cc0044" providerId="ADAL" clId="{F0602F4F-9D0E-4886-A32E-746C54919380}" dt="2021-04-20T12:23:19.385" v="1915"/>
          <ac:spMkLst>
            <pc:docMk/>
            <pc:sldMk cId="214588000" sldId="1385"/>
            <ac:spMk id="3" creationId="{9D066DD5-2C23-47ED-BFF4-E9375DE11AA7}"/>
          </ac:spMkLst>
        </pc:spChg>
        <pc:picChg chg="del">
          <ac:chgData name="Jakub Hofman" userId="53285062-d52a-4c88-bcdc-d767b8cc0044" providerId="ADAL" clId="{F0602F4F-9D0E-4886-A32E-746C54919380}" dt="2021-04-20T12:22:27.873" v="1906" actId="478"/>
          <ac:picMkLst>
            <pc:docMk/>
            <pc:sldMk cId="214588000" sldId="1385"/>
            <ac:picMk id="8" creationId="{C01D0774-84CF-4DF8-BBE8-561CD10B23C7}"/>
          </ac:picMkLst>
        </pc:picChg>
        <pc:picChg chg="mod">
          <ac:chgData name="Jakub Hofman" userId="53285062-d52a-4c88-bcdc-d767b8cc0044" providerId="ADAL" clId="{F0602F4F-9D0E-4886-A32E-746C54919380}" dt="2021-04-20T12:23:28.454" v="1918" actId="14100"/>
          <ac:picMkLst>
            <pc:docMk/>
            <pc:sldMk cId="214588000" sldId="1385"/>
            <ac:picMk id="9" creationId="{0692E916-CFC7-4A9D-9A60-C11CE25850CA}"/>
          </ac:picMkLst>
        </pc:picChg>
        <pc:picChg chg="del">
          <ac:chgData name="Jakub Hofman" userId="53285062-d52a-4c88-bcdc-d767b8cc0044" providerId="ADAL" clId="{F0602F4F-9D0E-4886-A32E-746C54919380}" dt="2021-04-20T12:22:26.808" v="1905" actId="478"/>
          <ac:picMkLst>
            <pc:docMk/>
            <pc:sldMk cId="214588000" sldId="1385"/>
            <ac:picMk id="10" creationId="{72901AAC-4106-44AC-AE56-967B87359186}"/>
          </ac:picMkLst>
        </pc:picChg>
      </pc:sldChg>
      <pc:sldChg chg="addSp delSp modSp new del mod">
        <pc:chgData name="Jakub Hofman" userId="53285062-d52a-4c88-bcdc-d767b8cc0044" providerId="ADAL" clId="{F0602F4F-9D0E-4886-A32E-746C54919380}" dt="2021-04-20T12:21:21.199" v="1896" actId="47"/>
        <pc:sldMkLst>
          <pc:docMk/>
          <pc:sldMk cId="2967747700" sldId="1385"/>
        </pc:sldMkLst>
        <pc:spChg chg="mod">
          <ac:chgData name="Jakub Hofman" userId="53285062-d52a-4c88-bcdc-d767b8cc0044" providerId="ADAL" clId="{F0602F4F-9D0E-4886-A32E-746C54919380}" dt="2021-04-20T12:20:23.321" v="1892" actId="20577"/>
          <ac:spMkLst>
            <pc:docMk/>
            <pc:sldMk cId="2967747700" sldId="1385"/>
            <ac:spMk id="2" creationId="{E5C2CB41-AEBD-4DEB-A511-B27A4425B3F9}"/>
          </ac:spMkLst>
        </pc:spChg>
        <pc:picChg chg="add del mod">
          <ac:chgData name="Jakub Hofman" userId="53285062-d52a-4c88-bcdc-d767b8cc0044" providerId="ADAL" clId="{F0602F4F-9D0E-4886-A32E-746C54919380}" dt="2021-04-20T12:21:18.396" v="1895" actId="21"/>
          <ac:picMkLst>
            <pc:docMk/>
            <pc:sldMk cId="2967747700" sldId="1385"/>
            <ac:picMk id="5" creationId="{9C349C11-246F-4581-9F70-9D05C7209308}"/>
          </ac:picMkLst>
        </pc:picChg>
      </pc:sldChg>
      <pc:sldChg chg="addSp delSp modSp new mod">
        <pc:chgData name="Jakub Hofman" userId="53285062-d52a-4c88-bcdc-d767b8cc0044" providerId="ADAL" clId="{F0602F4F-9D0E-4886-A32E-746C54919380}" dt="2021-04-20T14:24:17.424" v="2235" actId="1076"/>
        <pc:sldMkLst>
          <pc:docMk/>
          <pc:sldMk cId="95347767" sldId="1386"/>
        </pc:sldMkLst>
        <pc:picChg chg="add del mod">
          <ac:chgData name="Jakub Hofman" userId="53285062-d52a-4c88-bcdc-d767b8cc0044" providerId="ADAL" clId="{F0602F4F-9D0E-4886-A32E-746C54919380}" dt="2021-04-20T14:24:10.532" v="2232" actId="478"/>
          <ac:picMkLst>
            <pc:docMk/>
            <pc:sldMk cId="95347767" sldId="1386"/>
            <ac:picMk id="6" creationId="{22AAFB49-D3CA-4B50-AF46-8A3B290A4255}"/>
          </ac:picMkLst>
        </pc:picChg>
        <pc:picChg chg="add del mod">
          <ac:chgData name="Jakub Hofman" userId="53285062-d52a-4c88-bcdc-d767b8cc0044" providerId="ADAL" clId="{F0602F4F-9D0E-4886-A32E-746C54919380}" dt="2021-04-20T14:24:10.532" v="2232" actId="478"/>
          <ac:picMkLst>
            <pc:docMk/>
            <pc:sldMk cId="95347767" sldId="1386"/>
            <ac:picMk id="8" creationId="{B3A7BD9B-93A3-4A03-8311-F904C1269FFE}"/>
          </ac:picMkLst>
        </pc:picChg>
        <pc:picChg chg="add mod">
          <ac:chgData name="Jakub Hofman" userId="53285062-d52a-4c88-bcdc-d767b8cc0044" providerId="ADAL" clId="{F0602F4F-9D0E-4886-A32E-746C54919380}" dt="2021-04-20T14:24:17.424" v="2235" actId="1076"/>
          <ac:picMkLst>
            <pc:docMk/>
            <pc:sldMk cId="95347767" sldId="1386"/>
            <ac:picMk id="10" creationId="{7480D3E0-609B-400B-9F52-84B729CE6B79}"/>
          </ac:picMkLst>
        </pc:picChg>
      </pc:sldChg>
      <pc:sldChg chg="add del">
        <pc:chgData name="Jakub Hofman" userId="53285062-d52a-4c88-bcdc-d767b8cc0044" providerId="ADAL" clId="{F0602F4F-9D0E-4886-A32E-746C54919380}" dt="2021-04-20T13:28:39.529" v="2033"/>
        <pc:sldMkLst>
          <pc:docMk/>
          <pc:sldMk cId="3099649086" sldId="1386"/>
        </pc:sldMkLst>
      </pc:sldChg>
      <pc:sldChg chg="addSp modSp new mod">
        <pc:chgData name="Jakub Hofman" userId="53285062-d52a-4c88-bcdc-d767b8cc0044" providerId="ADAL" clId="{F0602F4F-9D0E-4886-A32E-746C54919380}" dt="2021-04-20T14:42:46.472" v="2278" actId="113"/>
        <pc:sldMkLst>
          <pc:docMk/>
          <pc:sldMk cId="1931591613" sldId="1387"/>
        </pc:sldMkLst>
        <pc:spChg chg="mod">
          <ac:chgData name="Jakub Hofman" userId="53285062-d52a-4c88-bcdc-d767b8cc0044" providerId="ADAL" clId="{F0602F4F-9D0E-4886-A32E-746C54919380}" dt="2021-04-20T14:42:36.500" v="2252" actId="20577"/>
          <ac:spMkLst>
            <pc:docMk/>
            <pc:sldMk cId="1931591613" sldId="1387"/>
            <ac:spMk id="2" creationId="{7765D3E1-E18C-4192-884D-8F7BA9EA9925}"/>
          </ac:spMkLst>
        </pc:spChg>
        <pc:spChg chg="mod">
          <ac:chgData name="Jakub Hofman" userId="53285062-d52a-4c88-bcdc-d767b8cc0044" providerId="ADAL" clId="{F0602F4F-9D0E-4886-A32E-746C54919380}" dt="2021-04-20T14:42:46.472" v="2278" actId="113"/>
          <ac:spMkLst>
            <pc:docMk/>
            <pc:sldMk cId="1931591613" sldId="1387"/>
            <ac:spMk id="3" creationId="{F01056CB-CB38-4D77-A487-82EF0499278F}"/>
          </ac:spMkLst>
        </pc:spChg>
        <pc:picChg chg="add mod">
          <ac:chgData name="Jakub Hofman" userId="53285062-d52a-4c88-bcdc-d767b8cc0044" providerId="ADAL" clId="{F0602F4F-9D0E-4886-A32E-746C54919380}" dt="2021-04-20T14:42:33.847" v="2247" actId="1076"/>
          <ac:picMkLst>
            <pc:docMk/>
            <pc:sldMk cId="1931591613" sldId="1387"/>
            <ac:picMk id="6" creationId="{2126BA34-F4EB-4D12-ADCE-3E3F6403A6BB}"/>
          </ac:picMkLst>
        </pc:picChg>
        <pc:picChg chg="add mod">
          <ac:chgData name="Jakub Hofman" userId="53285062-d52a-4c88-bcdc-d767b8cc0044" providerId="ADAL" clId="{F0602F4F-9D0E-4886-A32E-746C54919380}" dt="2021-04-20T14:42:29.855" v="2246" actId="14100"/>
          <ac:picMkLst>
            <pc:docMk/>
            <pc:sldMk cId="1931591613" sldId="1387"/>
            <ac:picMk id="8" creationId="{5C2207C5-839C-4785-B6CF-D783E2C3D19B}"/>
          </ac:picMkLst>
        </pc:picChg>
      </pc:sldChg>
      <pc:sldChg chg="new del">
        <pc:chgData name="Jakub Hofman" userId="53285062-d52a-4c88-bcdc-d767b8cc0044" providerId="ADAL" clId="{F0602F4F-9D0E-4886-A32E-746C54919380}" dt="2021-04-20T14:41:46.046" v="2240" actId="680"/>
        <pc:sldMkLst>
          <pc:docMk/>
          <pc:sldMk cId="2800321309" sldId="138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spcAft>
                <a:spcPts val="600"/>
              </a:spcAft>
              <a:defRPr sz="4400"/>
            </a:lvl1pPr>
          </a:lstStyle>
          <a:p>
            <a:r>
              <a:rPr lang="cs-CZ" noProof="0" dirty="0"/>
              <a:t>Název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</p:spPr>
        <p:txBody>
          <a:bodyPr anchor="t"/>
          <a:lstStyle>
            <a:lvl1pPr marL="0" indent="0" algn="l">
              <a:spcAft>
                <a:spcPts val="600"/>
              </a:spcAft>
              <a:buNone/>
              <a:defRPr lang="cs-CZ" sz="2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 dirty="0"/>
              <a:t>podnázev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123824" y="6391276"/>
            <a:ext cx="3470885" cy="40976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04850" y="329472"/>
            <a:ext cx="10810875" cy="7373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</a:lstStyle>
          <a:p>
            <a:r>
              <a:rPr lang="cs-CZ" noProof="0" dirty="0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04850" y="1212782"/>
            <a:ext cx="10810875" cy="4778443"/>
          </a:xfrm>
          <a:prstGeom prst="rect">
            <a:avLst/>
          </a:prstGeom>
        </p:spPr>
        <p:txBody>
          <a:bodyPr/>
          <a:lstStyle>
            <a:lvl1pPr marL="371475" indent="-371475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lvl1pPr>
            <a:lvl2pPr marL="809625" indent="-352425" algn="l">
              <a:lnSpc>
                <a:spcPct val="10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2400"/>
            </a:lvl2pPr>
            <a:lvl3pPr marL="1162050" indent="-266700" algn="l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2000"/>
            </a:lvl3pPr>
            <a:lvl4pPr marL="1438275" indent="0" algn="l">
              <a:lnSpc>
                <a:spcPct val="100000"/>
              </a:lnSpc>
              <a:spcAft>
                <a:spcPts val="600"/>
              </a:spcAft>
              <a:defRPr sz="1800"/>
            </a:lvl4pPr>
            <a:lvl5pPr algn="l">
              <a:defRPr/>
            </a:lvl5pPr>
          </a:lstStyle>
          <a:p>
            <a:pPr lvl="0"/>
            <a:r>
              <a:rPr lang="cs-CZ" noProof="0" dirty="0"/>
              <a:t>Text</a:t>
            </a:r>
          </a:p>
          <a:p>
            <a:pPr lvl="1"/>
            <a:r>
              <a:rPr lang="cs-CZ" noProof="0" dirty="0"/>
              <a:t>Text</a:t>
            </a:r>
          </a:p>
          <a:p>
            <a:pPr lvl="2"/>
            <a:r>
              <a:rPr lang="cs-CZ" noProof="0" dirty="0"/>
              <a:t>Text</a:t>
            </a:r>
          </a:p>
          <a:p>
            <a:pPr lvl="3"/>
            <a:r>
              <a:rPr lang="cs-CZ" noProof="0" dirty="0"/>
              <a:t>Text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677650" y="6476813"/>
            <a:ext cx="375075" cy="252000"/>
          </a:xfrm>
          <a:ln/>
        </p:spPr>
        <p:txBody>
          <a:bodyPr anchor="ctr"/>
          <a:lstStyle>
            <a:lvl1pPr algn="ctr">
              <a:defRPr sz="1400" b="1"/>
            </a:lvl1pPr>
          </a:lstStyle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‹#›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19756624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62127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150" y="6456599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7" r:id="rId2"/>
    <p:sldLayoutId id="2147483698" r:id="rId3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None/>
        <a:defRPr sz="2800" b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5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hyperlink" Target="https://www.sci.muni.cz/botany/vegsci/vegetace.php?lang=c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wkl6nwDUsZg?feature=oembed" TargetMode="External"/><Relationship Id="rId1" Type="http://schemas.openxmlformats.org/officeDocument/2006/relationships/video" Target="https://www.youtube.com/embed/RhMOCxXcDrQ?feature=oembed" TargetMode="Externa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XRoAZBdKaU?feature=oembed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emf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87.emf"/><Relationship Id="rId7" Type="http://schemas.openxmlformats.org/officeDocument/2006/relationships/image" Target="../media/image189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88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90.e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7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video" Target="https://www.youtube.com/embed/kgpvDKYMzkw?start=68&amp;feature=oembed" TargetMode="External"/><Relationship Id="rId1" Type="http://schemas.openxmlformats.org/officeDocument/2006/relationships/video" Target="https://www.youtube.com/embed/tVNJc2j6hW4?feature=oembed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38/nature11585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hyperlink" Target="https://twitter.com/carlyziter/status/78307009544671641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tuh-VKcIJZE?feature=oembed" TargetMode="External"/><Relationship Id="rId1" Type="http://schemas.openxmlformats.org/officeDocument/2006/relationships/video" Target="https://www.youtube.com/embed/ZH_YmUCL5yo?feature=oembed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hyperlink" Target="https://bjc792.wixsite.com/earthworm-image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S-kSxUwOQI?feature=oembed" TargetMode="External"/><Relationship Id="rId6" Type="http://schemas.openxmlformats.org/officeDocument/2006/relationships/hyperlink" Target="https://www.imperial.ac.uk/media/imperial-college/research-centres-and-groups/opal/SOIL-4pp-chart.pdf" TargetMode="External"/><Relationship Id="rId5" Type="http://schemas.openxmlformats.org/officeDocument/2006/relationships/hyperlink" Target="https://www.ispotnature.org/webkeys/keyintroduction.jsp?selectedKey=webkeys/easy-worms.0.5" TargetMode="External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quWu08wbo4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hyperlink" Target="http://upload.wikimedia.org/wikipedia/commons/f/f4/Lupa.na.encyklopedii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hyperlink" Target="http://upload.wikimedia.org/wikipedia/commons/f/f4/Lupa.na.encyklopedii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4/Lupa.na.encyklopedii.jp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4/Lupa.na.encyklopedii.jp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pXq_9L2EzqU?feature=oembed" TargetMode="External"/><Relationship Id="rId1" Type="http://schemas.openxmlformats.org/officeDocument/2006/relationships/video" Target="https://www.youtube.com/embed/MWvCB9JIC88?feature=oembed" TargetMode="Externa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4/Lupa.na.encyklopedii.jpg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upload.wikimedia.org/wikipedia/commons/f/f4/Lupa.na.encyklopedii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hyperlink" Target="http://upload.wikimedia.org/wikipedia/commons/f/f4/Lupa.na.encyklopedii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4/Lupa.na.encyklopedii.jpg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4/Lupa.na.encyklopedii.jpg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4/Lupa.na.encyklopedii.jpg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4/Lupa.na.encyklopedii.jpg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ORu6ctoCEeU?feature=oembed" TargetMode="External"/><Relationship Id="rId1" Type="http://schemas.openxmlformats.org/officeDocument/2006/relationships/video" Target="https://www.youtube.com/embed/yWFyA2H9jos?feature=oembed" TargetMode="Externa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llembola.org/key/collembo.htm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4/Lupa.na.encyklopedii.jpg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4/Lupa.na.encyklopedii.jpg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hyperlink" Target="http://upload.wikimedia.org/wikipedia/commons/f/f4/Lupa.na.encyklopedii.jp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hyperlink" Target="http://upload.wikimedia.org/wikipedia/commons/f/f4/Lupa.na.encyklopedii.jpg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GGgdlMMK1_4?feature=oembed" TargetMode="External"/><Relationship Id="rId7" Type="http://schemas.openxmlformats.org/officeDocument/2006/relationships/image" Target="../media/image92.jpeg"/><Relationship Id="rId2" Type="http://schemas.openxmlformats.org/officeDocument/2006/relationships/video" Target="https://www.youtube.com/embed/4k7I4cdKnMI?feature=oembed" TargetMode="External"/><Relationship Id="rId1" Type="http://schemas.openxmlformats.org/officeDocument/2006/relationships/video" Target="https://www.youtube.com/embed/WYal-ORuOEY?feature=oembed" TargetMode="Externa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http://upload.wikimedia.org/wikipedia/commons/f/f4/Lupa.na.encyklopedii.jpg" TargetMode="External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3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f/f4/Lupa.na.encyklopedii.jpg" TargetMode="Externa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4/Lupa.na.encyklopedii.jpg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is.muni.cz/el/sci/jaro2015/Bi8761/Uvod_do_terenni_zoologie_bezobratlych-Entomologi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g"/><Relationship Id="rId5" Type="http://schemas.openxmlformats.org/officeDocument/2006/relationships/image" Target="../media/image104.png"/><Relationship Id="rId4" Type="http://schemas.openxmlformats.org/officeDocument/2006/relationships/image" Target="../media/image10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KgmiXMh2T0?feature=oembed" TargetMode="External"/><Relationship Id="rId5" Type="http://schemas.openxmlformats.org/officeDocument/2006/relationships/image" Target="../media/image108.jpg"/><Relationship Id="rId4" Type="http://schemas.openxmlformats.org/officeDocument/2006/relationships/image" Target="../media/image10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5dVt3n1_EE?feature=oembed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ournals.plos.org/plosone/article?id=10.1371/journal.pone.0185809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X3eBU5TjeI?feature=oembed" TargetMode="External"/><Relationship Id="rId4" Type="http://schemas.openxmlformats.org/officeDocument/2006/relationships/image" Target="../media/image1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OEgGKVQCYI?feature=oembed" TargetMode="Externa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cOALkRwtHQ?feature=oembed" TargetMode="Externa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image" Target="../media/image157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8502" y="2162289"/>
            <a:ext cx="11361600" cy="2382994"/>
          </a:xfrm>
        </p:spPr>
        <p:txBody>
          <a:bodyPr/>
          <a:lstStyle/>
          <a:p>
            <a:pPr algn="ctr"/>
            <a:r>
              <a:rPr lang="en-US" dirty="0"/>
              <a:t>E2240 </a:t>
            </a:r>
            <a:r>
              <a:rPr lang="en-US" dirty="0" err="1"/>
              <a:t>Účinky</a:t>
            </a:r>
            <a:r>
              <a:rPr lang="en-US" dirty="0"/>
              <a:t> </a:t>
            </a:r>
            <a:r>
              <a:rPr lang="en-US" dirty="0" err="1"/>
              <a:t>stresorů</a:t>
            </a:r>
            <a:r>
              <a:rPr lang="en-US" dirty="0"/>
              <a:t> v </a:t>
            </a:r>
            <a:r>
              <a:rPr lang="en-US" dirty="0" err="1"/>
              <a:t>ekosystémech</a:t>
            </a:r>
            <a:br>
              <a:rPr lang="cs-CZ" dirty="0"/>
            </a:br>
            <a:br>
              <a:rPr lang="cs-CZ" dirty="0"/>
            </a:br>
            <a:r>
              <a:rPr lang="cs-CZ" dirty="0"/>
              <a:t>05 </a:t>
            </a:r>
            <a:r>
              <a:rPr lang="cs-CZ" dirty="0" err="1"/>
              <a:t>Bioindikace</a:t>
            </a:r>
            <a:r>
              <a:rPr lang="cs-CZ" dirty="0"/>
              <a:t> v suchozemských ekosystémech – 2. část</a:t>
            </a:r>
            <a:endParaRPr lang="en-US" dirty="0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398502" y="5041563"/>
            <a:ext cx="11361600" cy="698497"/>
          </a:xfrm>
        </p:spPr>
        <p:txBody>
          <a:bodyPr/>
          <a:lstStyle/>
          <a:p>
            <a:pPr algn="ctr"/>
            <a:r>
              <a:rPr lang="cs-CZ" dirty="0"/>
              <a:t>Jakub Hofman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9246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14"/>
    </mc:Choice>
    <mc:Fallback xmlns="">
      <p:transition spd="slow" advTm="3871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Techniky vzorkování - kvantitativní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dirty="0" err="1"/>
              <a:t>Extrakce</a:t>
            </a:r>
            <a:endParaRPr lang="en-GB" sz="2400" b="1" dirty="0"/>
          </a:p>
          <a:p>
            <a:r>
              <a:rPr lang="en-GB" sz="2400" dirty="0" err="1"/>
              <a:t>extrakční</a:t>
            </a:r>
            <a:r>
              <a:rPr lang="en-GB" sz="2400" dirty="0"/>
              <a:t> – </a:t>
            </a:r>
            <a:r>
              <a:rPr lang="en-GB" sz="2400" dirty="0" err="1"/>
              <a:t>vypudit</a:t>
            </a:r>
            <a:r>
              <a:rPr lang="en-GB" sz="2400" dirty="0"/>
              <a:t> z </a:t>
            </a:r>
            <a:r>
              <a:rPr lang="en-GB" sz="2400" dirty="0" err="1"/>
              <a:t>půdy</a:t>
            </a:r>
            <a:r>
              <a:rPr lang="en-GB" sz="2400" dirty="0"/>
              <a:t>, </a:t>
            </a:r>
            <a:r>
              <a:rPr lang="en-GB" sz="2400" dirty="0" err="1"/>
              <a:t>nelze</a:t>
            </a:r>
            <a:r>
              <a:rPr lang="en-GB" sz="2400" dirty="0"/>
              <a:t> </a:t>
            </a:r>
            <a:r>
              <a:rPr lang="en-GB" sz="2400" dirty="0" err="1"/>
              <a:t>klidov</a:t>
            </a:r>
            <a:r>
              <a:rPr lang="cs-CZ" sz="2400" dirty="0"/>
              <a:t>á</a:t>
            </a:r>
            <a:r>
              <a:rPr lang="en-GB" sz="2400" dirty="0"/>
              <a:t> </a:t>
            </a:r>
            <a:r>
              <a:rPr lang="en-GB" sz="2400" dirty="0" err="1"/>
              <a:t>stádia</a:t>
            </a:r>
            <a:endParaRPr lang="en-GB" sz="2400" dirty="0"/>
          </a:p>
          <a:p>
            <a:r>
              <a:rPr lang="en-GB" sz="2400" dirty="0" err="1"/>
              <a:t>elektrika</a:t>
            </a:r>
            <a:r>
              <a:rPr lang="en-GB" sz="2400" dirty="0"/>
              <a:t> </a:t>
            </a:r>
            <a:r>
              <a:rPr lang="en-GB" sz="2400" dirty="0" err="1"/>
              <a:t>apod</a:t>
            </a:r>
            <a:r>
              <a:rPr lang="en-GB" sz="2400" dirty="0"/>
              <a:t>, WORM EXPEL – </a:t>
            </a:r>
            <a:r>
              <a:rPr lang="en-GB" sz="2400" dirty="0" err="1"/>
              <a:t>tyče</a:t>
            </a:r>
            <a:r>
              <a:rPr lang="en-GB" sz="2400" dirty="0"/>
              <a:t> – proud</a:t>
            </a:r>
          </a:p>
          <a:p>
            <a:r>
              <a:rPr lang="en-GB" sz="2400" dirty="0" err="1"/>
              <a:t>nejčastější</a:t>
            </a:r>
            <a:r>
              <a:rPr lang="en-GB" sz="2400" dirty="0"/>
              <a:t> </a:t>
            </a:r>
            <a:r>
              <a:rPr lang="en-GB" sz="2400" b="1" dirty="0" err="1"/>
              <a:t>princip</a:t>
            </a:r>
            <a:r>
              <a:rPr lang="en-GB" sz="2400" b="1" dirty="0"/>
              <a:t> </a:t>
            </a:r>
            <a:r>
              <a:rPr lang="en-GB" sz="2400" b="1" dirty="0" err="1"/>
              <a:t>světla</a:t>
            </a:r>
            <a:r>
              <a:rPr lang="en-GB" sz="2400" b="1" dirty="0"/>
              <a:t> a </a:t>
            </a:r>
            <a:r>
              <a:rPr lang="en-GB" sz="2400" b="1" dirty="0" err="1"/>
              <a:t>tepla</a:t>
            </a:r>
            <a:endParaRPr lang="en-GB" sz="2400" b="1" dirty="0"/>
          </a:p>
          <a:p>
            <a:r>
              <a:rPr lang="en-GB" sz="2400" dirty="0" err="1"/>
              <a:t>mechanická</a:t>
            </a:r>
            <a:r>
              <a:rPr lang="en-GB" sz="2400" dirty="0"/>
              <a:t> </a:t>
            </a:r>
            <a:r>
              <a:rPr lang="en-GB" sz="2400" dirty="0" err="1"/>
              <a:t>separace</a:t>
            </a:r>
            <a:r>
              <a:rPr lang="en-GB" sz="2400" dirty="0"/>
              <a:t> – </a:t>
            </a:r>
            <a:r>
              <a:rPr lang="en-GB" sz="2400" dirty="0" err="1"/>
              <a:t>poškození</a:t>
            </a:r>
            <a:r>
              <a:rPr lang="en-GB" sz="2400" dirty="0"/>
              <a:t> </a:t>
            </a:r>
            <a:r>
              <a:rPr lang="en-GB" sz="2400" dirty="0" err="1"/>
              <a:t>materiálu</a:t>
            </a:r>
            <a:endParaRPr lang="en-GB" sz="2400" dirty="0"/>
          </a:p>
          <a:p>
            <a:r>
              <a:rPr lang="en-GB" sz="2400" dirty="0" err="1"/>
              <a:t>nejpoužívanější</a:t>
            </a:r>
            <a:r>
              <a:rPr lang="en-GB" sz="2400" dirty="0"/>
              <a:t> </a:t>
            </a:r>
            <a:r>
              <a:rPr lang="en-GB" sz="2400" dirty="0" err="1"/>
              <a:t>flotace</a:t>
            </a:r>
            <a:r>
              <a:rPr lang="en-GB" sz="2400" dirty="0"/>
              <a:t> – suspense </a:t>
            </a:r>
            <a:r>
              <a:rPr lang="el-GR" sz="2400" dirty="0"/>
              <a:t>ρ 1,12 – </a:t>
            </a:r>
            <a:r>
              <a:rPr lang="en-GB" sz="2400" dirty="0" err="1"/>
              <a:t>půda</a:t>
            </a:r>
            <a:r>
              <a:rPr lang="en-GB" sz="2400" dirty="0"/>
              <a:t> </a:t>
            </a:r>
            <a:r>
              <a:rPr lang="en-GB" sz="2400" dirty="0" err="1"/>
              <a:t>klesá</a:t>
            </a:r>
            <a:r>
              <a:rPr lang="en-GB" sz="2400" dirty="0"/>
              <a:t>, </a:t>
            </a:r>
            <a:r>
              <a:rPr lang="en-GB" sz="2400" dirty="0" err="1"/>
              <a:t>organismy</a:t>
            </a:r>
            <a:r>
              <a:rPr lang="en-GB" sz="2400" dirty="0"/>
              <a:t> </a:t>
            </a:r>
            <a:r>
              <a:rPr lang="en-GB" sz="2400" dirty="0" err="1"/>
              <a:t>plavou</a:t>
            </a:r>
            <a:r>
              <a:rPr lang="cs-CZ" sz="2400" dirty="0"/>
              <a:t> (detrit také – </a:t>
            </a:r>
            <a:r>
              <a:rPr lang="en-GB" sz="2400" dirty="0" err="1"/>
              <a:t>vař</a:t>
            </a:r>
            <a:r>
              <a:rPr lang="cs-CZ" sz="2400" dirty="0" err="1"/>
              <a:t>ením</a:t>
            </a:r>
            <a:r>
              <a:rPr lang="cs-CZ" sz="2400" dirty="0"/>
              <a:t> </a:t>
            </a:r>
            <a:r>
              <a:rPr lang="en-GB" sz="2400" dirty="0" err="1"/>
              <a:t>ve</a:t>
            </a:r>
            <a:r>
              <a:rPr lang="en-GB" sz="2400" dirty="0"/>
              <a:t> v</a:t>
            </a:r>
            <a:r>
              <a:rPr lang="cs-CZ" sz="2400" dirty="0"/>
              <a:t>a</a:t>
            </a:r>
            <a:r>
              <a:rPr lang="en-GB" sz="2400" dirty="0" err="1"/>
              <a:t>kuu</a:t>
            </a:r>
            <a:r>
              <a:rPr lang="cs-CZ" sz="2400" dirty="0"/>
              <a:t> se </a:t>
            </a:r>
            <a:r>
              <a:rPr lang="en-GB" sz="2400" dirty="0" err="1"/>
              <a:t>vysaje</a:t>
            </a:r>
            <a:r>
              <a:rPr lang="en-GB" sz="2400" dirty="0"/>
              <a:t> se </a:t>
            </a:r>
            <a:r>
              <a:rPr lang="en-GB" sz="2400" dirty="0" err="1"/>
              <a:t>vzduch</a:t>
            </a:r>
            <a:r>
              <a:rPr lang="en-GB" sz="2400" dirty="0"/>
              <a:t> z </a:t>
            </a:r>
            <a:r>
              <a:rPr lang="en-GB" sz="2400" dirty="0" err="1"/>
              <a:t>detritu</a:t>
            </a:r>
            <a:r>
              <a:rPr lang="cs-CZ" sz="2400" dirty="0"/>
              <a:t>, ten pak klesne)</a:t>
            </a:r>
            <a:endParaRPr lang="en-GB" sz="2400" dirty="0"/>
          </a:p>
          <a:p>
            <a:r>
              <a:rPr lang="en-GB" sz="2400" dirty="0" err="1"/>
              <a:t>flotace</a:t>
            </a:r>
            <a:r>
              <a:rPr lang="en-GB" sz="2400" dirty="0"/>
              <a:t> – </a:t>
            </a:r>
            <a:r>
              <a:rPr lang="en-GB" sz="2400" dirty="0" err="1"/>
              <a:t>voda</a:t>
            </a:r>
            <a:r>
              <a:rPr lang="en-GB" sz="2400" dirty="0"/>
              <a:t>/</a:t>
            </a:r>
            <a:r>
              <a:rPr lang="en-GB" sz="2400" dirty="0" err="1"/>
              <a:t>glycerin</a:t>
            </a:r>
            <a:r>
              <a:rPr lang="en-GB" sz="2400" dirty="0"/>
              <a:t>, </a:t>
            </a:r>
            <a:r>
              <a:rPr lang="en-GB" sz="2400" dirty="0" err="1"/>
              <a:t>voda</a:t>
            </a:r>
            <a:r>
              <a:rPr lang="en-GB" sz="2400" dirty="0"/>
              <a:t>/</a:t>
            </a:r>
            <a:r>
              <a:rPr lang="en-GB" sz="2400" dirty="0" err="1"/>
              <a:t>glukóza</a:t>
            </a:r>
            <a:r>
              <a:rPr lang="en-GB" sz="2400" dirty="0"/>
              <a:t>, </a:t>
            </a:r>
            <a:r>
              <a:rPr lang="en-GB" sz="2400" dirty="0" err="1"/>
              <a:t>voda</a:t>
            </a:r>
            <a:r>
              <a:rPr lang="en-GB" sz="2400" dirty="0"/>
              <a:t>/soli – </a:t>
            </a:r>
            <a:r>
              <a:rPr lang="en-GB" sz="2400" dirty="0" err="1"/>
              <a:t>odvodní</a:t>
            </a:r>
            <a:r>
              <a:rPr lang="en-GB" sz="2400" dirty="0"/>
              <a:t> </a:t>
            </a:r>
            <a:r>
              <a:rPr lang="en-GB" sz="2400" dirty="0" err="1"/>
              <a:t>organismy</a:t>
            </a:r>
            <a:r>
              <a:rPr lang="en-GB" sz="2400" dirty="0"/>
              <a:t> a ty </a:t>
            </a:r>
            <a:r>
              <a:rPr lang="en-GB" sz="2400" dirty="0" err="1"/>
              <a:t>pak</a:t>
            </a:r>
            <a:r>
              <a:rPr lang="en-GB" sz="2400" dirty="0"/>
              <a:t> </a:t>
            </a:r>
            <a:r>
              <a:rPr lang="en-GB" sz="2400" dirty="0" err="1"/>
              <a:t>taky</a:t>
            </a:r>
            <a:r>
              <a:rPr lang="en-GB" sz="2400" dirty="0"/>
              <a:t> </a:t>
            </a:r>
            <a:r>
              <a:rPr lang="en-GB" sz="2400" dirty="0" err="1"/>
              <a:t>padají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25337306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Sledování fotosyntézy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gazometrie (IR) - měření spotřeby CO2, produkce O2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100</a:t>
            </a:fld>
            <a:endParaRPr lang="cs-CZ" altLang="cs-CZ" noProof="0" dirty="0"/>
          </a:p>
        </p:txBody>
      </p:sp>
      <p:pic>
        <p:nvPicPr>
          <p:cNvPr id="5" name="Picture 2" descr="http://www.ekotechnika.cz/uploaded/gallery/products/gallery/big/AC_LCi_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338" y="1931031"/>
            <a:ext cx="5130555" cy="454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941991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Sledování fotosyntézy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sledování fluorescence</a:t>
            </a:r>
          </a:p>
          <a:p>
            <a:r>
              <a:rPr lang="pl-PL" dirty="0"/>
              <a:t>impuls světla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pl-PL" dirty="0"/>
              <a:t>absorbce chlorofylem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pl-PL" dirty="0"/>
              <a:t> emise světla (červené)</a:t>
            </a:r>
          </a:p>
          <a:p>
            <a:r>
              <a:rPr lang="pl-PL" dirty="0"/>
              <a:t>u poškozených rostlin změny v intenzitě a kinetice fluorescence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101</a:t>
            </a:fld>
            <a:endParaRPr lang="cs-CZ" altLang="cs-CZ" noProof="0" dirty="0"/>
          </a:p>
        </p:txBody>
      </p:sp>
      <p:pic>
        <p:nvPicPr>
          <p:cNvPr id="7" name="Picture 3" descr="E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17" y="2844200"/>
            <a:ext cx="4187825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C3DView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3111313"/>
            <a:ext cx="49530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019689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Fytocenologický snímek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studium</a:t>
            </a:r>
            <a:r>
              <a:rPr lang="en-GB" sz="2000" b="1" dirty="0"/>
              <a:t> </a:t>
            </a:r>
            <a:r>
              <a:rPr lang="en-GB" sz="2000" b="1" dirty="0" err="1"/>
              <a:t>rostlin</a:t>
            </a:r>
            <a:r>
              <a:rPr lang="en-GB" sz="2000" b="1" dirty="0"/>
              <a:t> </a:t>
            </a:r>
            <a:r>
              <a:rPr lang="en-GB" sz="2000" b="1" dirty="0" err="1"/>
              <a:t>na</a:t>
            </a:r>
            <a:r>
              <a:rPr lang="en-GB" sz="2000" b="1" dirty="0"/>
              <a:t> </a:t>
            </a:r>
            <a:r>
              <a:rPr lang="en-GB" sz="2000" b="1" dirty="0" err="1"/>
              <a:t>úrovni</a:t>
            </a:r>
            <a:r>
              <a:rPr lang="en-GB" sz="2000" b="1" dirty="0"/>
              <a:t> </a:t>
            </a:r>
            <a:r>
              <a:rPr lang="en-GB" sz="2000" b="1" dirty="0" err="1"/>
              <a:t>rostlinných</a:t>
            </a:r>
            <a:r>
              <a:rPr lang="cs-CZ" sz="2000" b="1" dirty="0"/>
              <a:t> </a:t>
            </a:r>
            <a:r>
              <a:rPr lang="en-GB" sz="2000" b="1" dirty="0" err="1"/>
              <a:t>společenstev</a:t>
            </a:r>
            <a:endParaRPr lang="cs-CZ" sz="2000" b="1" dirty="0"/>
          </a:p>
          <a:p>
            <a:r>
              <a:rPr lang="en-GB" sz="2000" dirty="0" err="1"/>
              <a:t>slouží</a:t>
            </a:r>
            <a:r>
              <a:rPr lang="en-GB" sz="2000" dirty="0"/>
              <a:t> k </a:t>
            </a:r>
            <a:r>
              <a:rPr lang="en-GB" sz="2000" dirty="0" err="1"/>
              <a:t>dosažení</a:t>
            </a:r>
            <a:r>
              <a:rPr lang="cs-CZ" sz="2000" dirty="0"/>
              <a:t> </a:t>
            </a:r>
            <a:r>
              <a:rPr lang="en-GB" sz="2000" dirty="0" err="1"/>
              <a:t>jednoho</a:t>
            </a:r>
            <a:r>
              <a:rPr lang="en-GB" sz="2000" dirty="0"/>
              <a:t> </a:t>
            </a:r>
            <a:r>
              <a:rPr lang="en-GB" sz="2000" dirty="0" err="1"/>
              <a:t>ze</a:t>
            </a:r>
            <a:r>
              <a:rPr lang="en-GB" sz="2000" dirty="0"/>
              <a:t> </a:t>
            </a:r>
            <a:r>
              <a:rPr lang="en-GB" sz="2000" dirty="0" err="1"/>
              <a:t>základních</a:t>
            </a:r>
            <a:r>
              <a:rPr lang="en-GB" sz="2000" dirty="0"/>
              <a:t> </a:t>
            </a:r>
            <a:r>
              <a:rPr lang="en-GB" sz="2000" dirty="0" err="1"/>
              <a:t>cílů</a:t>
            </a:r>
            <a:r>
              <a:rPr lang="en-GB" sz="2000" dirty="0"/>
              <a:t> </a:t>
            </a:r>
            <a:r>
              <a:rPr lang="en-GB" sz="2000" dirty="0" err="1"/>
              <a:t>fytocenologie</a:t>
            </a:r>
            <a:r>
              <a:rPr lang="cs-CZ" sz="2000" dirty="0"/>
              <a:t> = </a:t>
            </a:r>
            <a:r>
              <a:rPr lang="en-GB" sz="2000" dirty="0" err="1"/>
              <a:t>klasifikace</a:t>
            </a:r>
            <a:r>
              <a:rPr lang="en-GB" sz="2000" dirty="0"/>
              <a:t> </a:t>
            </a:r>
            <a:r>
              <a:rPr lang="en-GB" sz="2000" dirty="0" err="1"/>
              <a:t>vegetace</a:t>
            </a:r>
            <a:r>
              <a:rPr lang="cs-CZ" sz="2000" dirty="0"/>
              <a:t>: </a:t>
            </a:r>
          </a:p>
          <a:p>
            <a:pPr lvl="1"/>
            <a:r>
              <a:rPr lang="en-GB" sz="1600" dirty="0" err="1"/>
              <a:t>určité</a:t>
            </a:r>
            <a:r>
              <a:rPr lang="en-GB" sz="1600" dirty="0"/>
              <a:t> </a:t>
            </a:r>
            <a:r>
              <a:rPr lang="en-GB" sz="1600" dirty="0" err="1"/>
              <a:t>skupiny</a:t>
            </a:r>
            <a:r>
              <a:rPr lang="en-GB" sz="1600" dirty="0"/>
              <a:t> </a:t>
            </a:r>
            <a:r>
              <a:rPr lang="en-GB" sz="1600" dirty="0" err="1"/>
              <a:t>rostlin</a:t>
            </a:r>
            <a:r>
              <a:rPr lang="cs-CZ" sz="1600" dirty="0"/>
              <a:t> - </a:t>
            </a:r>
            <a:r>
              <a:rPr lang="en-GB" sz="1600" dirty="0" err="1"/>
              <a:t>rostlinná</a:t>
            </a:r>
            <a:r>
              <a:rPr lang="en-GB" sz="1600" dirty="0"/>
              <a:t> </a:t>
            </a:r>
            <a:r>
              <a:rPr lang="en-GB" sz="1600" dirty="0" err="1"/>
              <a:t>společenstva</a:t>
            </a:r>
            <a:r>
              <a:rPr lang="cs-CZ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dirty="0" err="1"/>
              <a:t>typickou</a:t>
            </a:r>
            <a:r>
              <a:rPr lang="cs-CZ" sz="1600" dirty="0"/>
              <a:t> </a:t>
            </a:r>
            <a:r>
              <a:rPr lang="en-GB" sz="1600" dirty="0" err="1"/>
              <a:t>kombinaci</a:t>
            </a:r>
            <a:r>
              <a:rPr lang="en-GB" sz="1600" dirty="0"/>
              <a:t> </a:t>
            </a:r>
            <a:r>
              <a:rPr lang="en-GB" sz="1600" dirty="0" err="1"/>
              <a:t>druhů</a:t>
            </a:r>
            <a:r>
              <a:rPr lang="en-GB" sz="1600" dirty="0"/>
              <a:t>, </a:t>
            </a:r>
            <a:r>
              <a:rPr lang="en-GB" sz="1600" dirty="0" err="1"/>
              <a:t>fyziognomii</a:t>
            </a:r>
            <a:r>
              <a:rPr lang="en-GB" sz="1600" dirty="0"/>
              <a:t> (</a:t>
            </a:r>
            <a:r>
              <a:rPr lang="en-GB" sz="1600" dirty="0" err="1"/>
              <a:t>např</a:t>
            </a:r>
            <a:r>
              <a:rPr lang="en-GB" sz="1600" dirty="0"/>
              <a:t>.</a:t>
            </a:r>
            <a:r>
              <a:rPr lang="cs-CZ" sz="1600" dirty="0"/>
              <a:t> les nebo trávník) a ekologii</a:t>
            </a:r>
          </a:p>
          <a:p>
            <a:pPr lvl="1"/>
            <a:r>
              <a:rPr lang="cs-CZ" sz="1600" dirty="0"/>
              <a:t>skupina má vlastní latinský název, jehož základ tvoří většinou dominantní nebo charakteristický druh a latinská koncovka podle toho, na jaké hierarchické úrovni skupina v systému stojí (třída, řád, svaz, asociace)</a:t>
            </a:r>
          </a:p>
          <a:p>
            <a:pPr lvl="1"/>
            <a:r>
              <a:rPr lang="cs-CZ" sz="1600" dirty="0">
                <a:hlinkClick r:id="rId2"/>
              </a:rPr>
              <a:t>https://www.sci.muni.cz/botany/vegsci/vegetace.php?lang=cz</a:t>
            </a:r>
            <a:r>
              <a:rPr lang="cs-CZ" sz="1600" dirty="0"/>
              <a:t> </a:t>
            </a:r>
          </a:p>
          <a:p>
            <a:r>
              <a:rPr lang="cs-CZ" sz="2000" dirty="0"/>
              <a:t>p</a:t>
            </a:r>
            <a:r>
              <a:rPr lang="en-GB" sz="2000" dirty="0" err="1"/>
              <a:t>omocí</a:t>
            </a:r>
            <a:r>
              <a:rPr lang="en-GB" sz="2000" dirty="0"/>
              <a:t> </a:t>
            </a:r>
            <a:r>
              <a:rPr lang="en-GB" sz="2000" dirty="0" err="1"/>
              <a:t>fytocenologických</a:t>
            </a:r>
            <a:r>
              <a:rPr lang="cs-CZ" sz="2000" dirty="0"/>
              <a:t> </a:t>
            </a:r>
            <a:r>
              <a:rPr lang="en-GB" sz="2000" dirty="0" err="1"/>
              <a:t>snímků</a:t>
            </a:r>
            <a:r>
              <a:rPr lang="en-GB" sz="2000" dirty="0"/>
              <a:t> </a:t>
            </a:r>
            <a:r>
              <a:rPr lang="en-GB" sz="2000" dirty="0" err="1"/>
              <a:t>lze</a:t>
            </a:r>
            <a:r>
              <a:rPr lang="en-GB" sz="2000" dirty="0"/>
              <a:t> </a:t>
            </a:r>
            <a:r>
              <a:rPr lang="cs-CZ" sz="2000" dirty="0"/>
              <a:t>ale </a:t>
            </a:r>
            <a:r>
              <a:rPr lang="en-GB" sz="2000" dirty="0" err="1"/>
              <a:t>odpovědět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cs-CZ" sz="2000" dirty="0"/>
              <a:t> </a:t>
            </a:r>
            <a:r>
              <a:rPr lang="en-GB" sz="2000" dirty="0" err="1"/>
              <a:t>řadu</a:t>
            </a:r>
            <a:r>
              <a:rPr lang="en-GB" sz="2000" dirty="0"/>
              <a:t> </a:t>
            </a:r>
            <a:r>
              <a:rPr lang="en-GB" sz="2000" dirty="0" err="1"/>
              <a:t>ekologických</a:t>
            </a:r>
            <a:r>
              <a:rPr lang="en-GB" sz="2000" dirty="0"/>
              <a:t> </a:t>
            </a:r>
            <a:r>
              <a:rPr lang="en-GB" sz="2000" dirty="0" err="1"/>
              <a:t>otázek</a:t>
            </a:r>
            <a:r>
              <a:rPr lang="cs-CZ" sz="2000" dirty="0"/>
              <a:t>: vliv </a:t>
            </a:r>
            <a:r>
              <a:rPr lang="en-GB" sz="2000" dirty="0" err="1"/>
              <a:t>podmín</a:t>
            </a:r>
            <a:r>
              <a:rPr lang="cs-CZ" sz="2000" dirty="0"/>
              <a:t>e</a:t>
            </a:r>
            <a:r>
              <a:rPr lang="en-GB" sz="2000" dirty="0"/>
              <a:t>k</a:t>
            </a:r>
            <a:r>
              <a:rPr lang="cs-CZ" sz="2000" dirty="0"/>
              <a:t>, </a:t>
            </a:r>
            <a:r>
              <a:rPr lang="en-GB" sz="2000" dirty="0" err="1"/>
              <a:t>chování</a:t>
            </a:r>
            <a:r>
              <a:rPr lang="en-GB" sz="2000" dirty="0"/>
              <a:t> a </a:t>
            </a:r>
            <a:r>
              <a:rPr lang="en-GB" sz="2000" dirty="0" err="1"/>
              <a:t>šíření</a:t>
            </a:r>
            <a:r>
              <a:rPr lang="en-GB" sz="2000" dirty="0"/>
              <a:t> </a:t>
            </a:r>
            <a:r>
              <a:rPr lang="en-GB" sz="2000" dirty="0" err="1"/>
              <a:t>invazních</a:t>
            </a:r>
            <a:r>
              <a:rPr lang="en-GB" sz="2000" dirty="0"/>
              <a:t> </a:t>
            </a:r>
            <a:r>
              <a:rPr lang="en-GB" sz="2000" dirty="0" err="1"/>
              <a:t>druhů</a:t>
            </a:r>
            <a:r>
              <a:rPr lang="cs-CZ" sz="2000" dirty="0"/>
              <a:t> atd.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102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50" y="4157839"/>
            <a:ext cx="3560575" cy="25709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080" y="4220172"/>
            <a:ext cx="4551048" cy="257356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704850" y="5190468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 err="1">
                <a:latin typeface="Melio"/>
              </a:rPr>
              <a:t>Fytocenologické</a:t>
            </a:r>
            <a:r>
              <a:rPr lang="en-GB" sz="1400" dirty="0">
                <a:latin typeface="Melio"/>
              </a:rPr>
              <a:t> </a:t>
            </a:r>
            <a:r>
              <a:rPr lang="en-GB" sz="1400" dirty="0" err="1">
                <a:latin typeface="Melio"/>
              </a:rPr>
              <a:t>snímky</a:t>
            </a:r>
            <a:r>
              <a:rPr lang="en-GB" sz="1400" dirty="0">
                <a:latin typeface="Melio"/>
              </a:rPr>
              <a:t> v </a:t>
            </a:r>
            <a:r>
              <a:rPr lang="en-GB" sz="1400" dirty="0" err="1">
                <a:latin typeface="Melio"/>
              </a:rPr>
              <a:t>různých</a:t>
            </a:r>
            <a:endParaRPr lang="en-GB" sz="1400" dirty="0">
              <a:latin typeface="Melio"/>
            </a:endParaRPr>
          </a:p>
          <a:p>
            <a:r>
              <a:rPr lang="en-GB" sz="1400" dirty="0" err="1">
                <a:latin typeface="Melio"/>
              </a:rPr>
              <a:t>územích</a:t>
            </a:r>
            <a:r>
              <a:rPr lang="en-GB" sz="1400" dirty="0">
                <a:latin typeface="Melio"/>
              </a:rPr>
              <a:t> </a:t>
            </a:r>
            <a:r>
              <a:rPr lang="en-GB" sz="1400" dirty="0" err="1">
                <a:latin typeface="Melio"/>
              </a:rPr>
              <a:t>České</a:t>
            </a:r>
            <a:r>
              <a:rPr lang="en-GB" sz="1400" dirty="0">
                <a:latin typeface="Melio"/>
              </a:rPr>
              <a:t> </a:t>
            </a:r>
            <a:r>
              <a:rPr lang="en-GB" sz="1400" dirty="0" err="1">
                <a:latin typeface="Melio"/>
              </a:rPr>
              <a:t>republiky</a:t>
            </a:r>
            <a:r>
              <a:rPr lang="en-GB" sz="1400" dirty="0">
                <a:latin typeface="Melio"/>
              </a:rPr>
              <a:t> </a:t>
            </a:r>
            <a:r>
              <a:rPr lang="en-GB" sz="1400" dirty="0" err="1">
                <a:latin typeface="Melio"/>
              </a:rPr>
              <a:t>podle</a:t>
            </a:r>
            <a:r>
              <a:rPr lang="en-GB" sz="1400" dirty="0">
                <a:latin typeface="Melio"/>
              </a:rPr>
              <a:t> </a:t>
            </a:r>
            <a:r>
              <a:rPr lang="en-GB" sz="1400" dirty="0" err="1">
                <a:latin typeface="Melio"/>
              </a:rPr>
              <a:t>České</a:t>
            </a:r>
            <a:endParaRPr lang="en-GB" sz="1400" dirty="0">
              <a:latin typeface="Melio"/>
            </a:endParaRPr>
          </a:p>
          <a:p>
            <a:r>
              <a:rPr lang="en-GB" sz="1400" dirty="0" err="1">
                <a:latin typeface="Melio"/>
              </a:rPr>
              <a:t>národní</a:t>
            </a:r>
            <a:r>
              <a:rPr lang="en-GB" sz="1400" dirty="0">
                <a:latin typeface="Melio"/>
              </a:rPr>
              <a:t> </a:t>
            </a:r>
            <a:r>
              <a:rPr lang="en-GB" sz="1400" dirty="0" err="1">
                <a:latin typeface="Melio"/>
              </a:rPr>
              <a:t>fytocenologické</a:t>
            </a:r>
            <a:r>
              <a:rPr lang="en-GB" sz="1400" dirty="0">
                <a:latin typeface="Melio"/>
              </a:rPr>
              <a:t> </a:t>
            </a:r>
            <a:r>
              <a:rPr lang="en-GB" sz="1400" dirty="0" err="1">
                <a:latin typeface="Melio"/>
              </a:rPr>
              <a:t>databáze</a:t>
            </a:r>
            <a:r>
              <a:rPr lang="en-GB" sz="1400" dirty="0">
                <a:latin typeface="Melio"/>
              </a:rPr>
              <a:t>.</a:t>
            </a:r>
          </a:p>
          <a:p>
            <a:r>
              <a:rPr lang="en-GB" sz="1400" dirty="0" err="1">
                <a:latin typeface="Melio"/>
              </a:rPr>
              <a:t>Velikost</a:t>
            </a:r>
            <a:r>
              <a:rPr lang="en-GB" sz="1400" dirty="0">
                <a:latin typeface="Melio"/>
              </a:rPr>
              <a:t> </a:t>
            </a:r>
            <a:r>
              <a:rPr lang="en-GB" sz="1400" dirty="0" err="1">
                <a:latin typeface="Melio"/>
              </a:rPr>
              <a:t>symbolů</a:t>
            </a:r>
            <a:r>
              <a:rPr lang="en-GB" sz="1400" dirty="0">
                <a:latin typeface="Melio"/>
              </a:rPr>
              <a:t> je </a:t>
            </a:r>
            <a:r>
              <a:rPr lang="en-GB" sz="1400" dirty="0" err="1">
                <a:latin typeface="Melio"/>
              </a:rPr>
              <a:t>proporcionální</a:t>
            </a:r>
            <a:endParaRPr lang="en-GB" sz="1400" dirty="0">
              <a:latin typeface="Melio"/>
            </a:endParaRPr>
          </a:p>
          <a:p>
            <a:r>
              <a:rPr lang="en-GB" sz="1400" dirty="0">
                <a:latin typeface="Melio"/>
              </a:rPr>
              <a:t>k </a:t>
            </a:r>
            <a:r>
              <a:rPr lang="en-GB" sz="1400" dirty="0" err="1">
                <a:latin typeface="Melio"/>
              </a:rPr>
              <a:t>počtu</a:t>
            </a:r>
            <a:r>
              <a:rPr lang="en-GB" sz="1400" dirty="0">
                <a:latin typeface="Melio"/>
              </a:rPr>
              <a:t> </a:t>
            </a:r>
            <a:r>
              <a:rPr lang="en-GB" sz="1400" dirty="0" err="1">
                <a:latin typeface="Melio"/>
              </a:rPr>
              <a:t>snímků</a:t>
            </a:r>
            <a:r>
              <a:rPr lang="en-GB" sz="1400" dirty="0">
                <a:latin typeface="Melio"/>
              </a:rPr>
              <a:t>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193084666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Fytocenologický snímek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vymezení plochy, čtverec nebo obdélník, jednotky - stovky m</a:t>
            </a:r>
            <a:r>
              <a:rPr lang="cs-CZ" sz="2000" baseline="30000" dirty="0"/>
              <a:t>2</a:t>
            </a:r>
          </a:p>
          <a:p>
            <a:r>
              <a:rPr lang="cs-CZ" sz="2000" dirty="0"/>
              <a:t>rostliny se rozdělí dle výšky do několika </a:t>
            </a:r>
            <a:r>
              <a:rPr lang="cs-CZ" sz="2000" b="1" dirty="0"/>
              <a:t>vegetačních pater</a:t>
            </a:r>
            <a:r>
              <a:rPr lang="cs-CZ" sz="2000" dirty="0"/>
              <a:t>:</a:t>
            </a:r>
          </a:p>
          <a:p>
            <a:pPr lvl="1"/>
            <a:r>
              <a:rPr lang="cs-CZ" sz="1800" dirty="0"/>
              <a:t>mechorosty a lišejníky</a:t>
            </a:r>
          </a:p>
          <a:p>
            <a:pPr lvl="1"/>
            <a:r>
              <a:rPr lang="cs-CZ" sz="1800" dirty="0"/>
              <a:t>byliny, semenáčky dřevin</a:t>
            </a:r>
          </a:p>
          <a:p>
            <a:pPr lvl="1"/>
            <a:r>
              <a:rPr lang="cs-CZ" sz="1800" dirty="0"/>
              <a:t>keře a stromy s případnými liánami a epifyty</a:t>
            </a:r>
          </a:p>
          <a:p>
            <a:r>
              <a:rPr lang="cs-CZ" sz="2000" dirty="0"/>
              <a:t>odhadne se </a:t>
            </a:r>
            <a:r>
              <a:rPr lang="cs-CZ" sz="2000" b="1" dirty="0"/>
              <a:t>pokryvnost </a:t>
            </a:r>
            <a:r>
              <a:rPr lang="cs-CZ" sz="2000" dirty="0"/>
              <a:t>jednotlivých pater</a:t>
            </a:r>
          </a:p>
          <a:p>
            <a:r>
              <a:rPr lang="cs-CZ" sz="2000" dirty="0"/>
              <a:t>v každém patře se zaznamenají všechny druhy včetně </a:t>
            </a:r>
            <a:r>
              <a:rPr lang="cs-CZ" sz="2000" b="1" dirty="0"/>
              <a:t>odhadu plochy</a:t>
            </a:r>
            <a:r>
              <a:rPr lang="cs-CZ" sz="2000" dirty="0"/>
              <a:t>, kterou pokrývají (v procentech nebo speciální stupnice – sedmičlenná Braun-</a:t>
            </a:r>
            <a:r>
              <a:rPr lang="cs-CZ" sz="2000" dirty="0" err="1"/>
              <a:t>Blanquetova</a:t>
            </a:r>
            <a:r>
              <a:rPr lang="cs-CZ" sz="2000" dirty="0"/>
              <a:t> nebo jedenáctičlenná Dominova)</a:t>
            </a:r>
          </a:p>
          <a:p>
            <a:r>
              <a:rPr lang="cs-CZ" sz="2000" dirty="0"/>
              <a:t>zaznamenávají se i jiné informace, samozřejmě přesná poloha a datum, ale i sklon svahu a jeho orientace ke světovým stranám</a:t>
            </a:r>
          </a:p>
          <a:p>
            <a:r>
              <a:rPr lang="cs-CZ" sz="2000" dirty="0"/>
              <a:t>mohou se také odebrat vzorky půdy na pozdější analýzy (např. pH a další chemické analýzy)</a:t>
            </a:r>
            <a:endParaRPr lang="en-GB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103</a:t>
            </a:fld>
            <a:endParaRPr lang="cs-CZ" altLang="cs-CZ" noProof="0" dirty="0"/>
          </a:p>
        </p:txBody>
      </p:sp>
      <p:pic>
        <p:nvPicPr>
          <p:cNvPr id="21" name="Picture 5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322" y="62992"/>
            <a:ext cx="2095956" cy="164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300" y="1567657"/>
            <a:ext cx="2659161" cy="1874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9464649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FD4C8-3FD2-4CCC-AC49-2ED372D35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Kvadrátová</a:t>
            </a:r>
            <a:r>
              <a:rPr lang="cs-CZ" dirty="0"/>
              <a:t> metoda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6EA8995-165C-4C32-8F35-69229BB041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104</a:t>
            </a:fld>
            <a:endParaRPr lang="cs-CZ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6AD33C-57B5-4612-9556-56C8F2FF2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18" t="25679" r="37222" b="22139"/>
          <a:stretch/>
        </p:blipFill>
        <p:spPr>
          <a:xfrm>
            <a:off x="1596673" y="1212782"/>
            <a:ext cx="9297106" cy="5029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Šipka: doprava 2">
            <a:extLst>
              <a:ext uri="{FF2B5EF4-FFF2-40B4-BE49-F238E27FC236}">
                <a16:creationId xmlns:a16="http://schemas.microsoft.com/office/drawing/2014/main" id="{5F4367C6-4EAD-4DB5-926E-30C8C6183912}"/>
              </a:ext>
            </a:extLst>
          </p:cNvPr>
          <p:cNvSpPr/>
          <p:nvPr/>
        </p:nvSpPr>
        <p:spPr bwMode="auto">
          <a:xfrm>
            <a:off x="903111" y="3149600"/>
            <a:ext cx="1975556" cy="73732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316917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7A6644-9EEC-4088-B5ED-35060B0F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Kvadrátová</a:t>
            </a:r>
            <a:r>
              <a:rPr lang="cs-CZ" dirty="0"/>
              <a:t> metoda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066DD5-2C23-47ED-BFF4-E9375DE11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kvadrátová</a:t>
            </a:r>
            <a:r>
              <a:rPr lang="cs-CZ" b="1" dirty="0"/>
              <a:t> metoda </a:t>
            </a:r>
            <a:r>
              <a:rPr lang="cs-CZ" dirty="0"/>
              <a:t>– různě velké území překryto sítí plošek, tyto opakovaně buď </a:t>
            </a:r>
            <a:r>
              <a:rPr lang="cs-CZ" b="1" dirty="0"/>
              <a:t>na vymezeném území či na </a:t>
            </a:r>
            <a:r>
              <a:rPr lang="cs-CZ" b="1" dirty="0" err="1"/>
              <a:t>transektu</a:t>
            </a:r>
            <a:endParaRPr lang="cs-CZ" b="1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27E511F-DB9E-4AB4-95C5-ADB55E6153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105</a:t>
            </a:fld>
            <a:endParaRPr lang="cs-CZ" alt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692E916-CFC7-4A9D-9A60-C11CE2585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0" t="40000" r="37685" b="22634"/>
          <a:stretch/>
        </p:blipFill>
        <p:spPr>
          <a:xfrm>
            <a:off x="0" y="2324738"/>
            <a:ext cx="12192000" cy="453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588000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7A6644-9EEC-4088-B5ED-35060B0F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Kvadrátová</a:t>
            </a:r>
            <a:r>
              <a:rPr lang="cs-CZ" dirty="0"/>
              <a:t> metoda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066DD5-2C23-47ED-BFF4-E9375DE11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27E511F-DB9E-4AB4-95C5-ADB55E6153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106</a:t>
            </a:fld>
            <a:endParaRPr lang="cs-CZ" altLang="cs-CZ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01D0774-84CF-4DF8-BBE8-561CD10B2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07" t="24198" r="43519" b="20494"/>
          <a:stretch/>
        </p:blipFill>
        <p:spPr>
          <a:xfrm>
            <a:off x="6598302" y="129187"/>
            <a:ext cx="5454423" cy="4081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2901AAC-4106-44AC-AE56-967B87359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4" t="24198" r="36852" b="20494"/>
          <a:stretch/>
        </p:blipFill>
        <p:spPr>
          <a:xfrm>
            <a:off x="219429" y="1212782"/>
            <a:ext cx="6227586" cy="3703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448CCF6-B0AA-4A9C-8B71-1DF50636B4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03" t="25021" r="37223" b="20977"/>
          <a:stretch/>
        </p:blipFill>
        <p:spPr>
          <a:xfrm>
            <a:off x="6870185" y="4356877"/>
            <a:ext cx="4222370" cy="2371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0691514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AC235C-2346-4596-9757-7C12F934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Kvadrátová</a:t>
            </a:r>
            <a:r>
              <a:rPr lang="cs-CZ" dirty="0"/>
              <a:t> metoda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378F70-201B-4090-AB7C-606D3F6F1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kvadrátová</a:t>
            </a:r>
            <a:r>
              <a:rPr lang="cs-CZ" dirty="0"/>
              <a:t> metoda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47103A3-4A60-4C29-B1BE-B68DEB6CB8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107</a:t>
            </a:fld>
            <a:endParaRPr lang="cs-CZ" altLang="cs-CZ" noProof="0" dirty="0"/>
          </a:p>
        </p:txBody>
      </p:sp>
      <p:pic>
        <p:nvPicPr>
          <p:cNvPr id="6" name="Online médium 5" title="Sampling with Quadrats - GCSE Biology Required Practical">
            <a:hlinkClick r:id="" action="ppaction://media"/>
            <a:extLst>
              <a:ext uri="{FF2B5EF4-FFF2-40B4-BE49-F238E27FC236}">
                <a16:creationId xmlns:a16="http://schemas.microsoft.com/office/drawing/2014/main" id="{4EA1C4D0-B017-44C1-9DBE-3E8DD1B980F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9275" y="1819077"/>
            <a:ext cx="5855125" cy="3308145"/>
          </a:xfrm>
          <a:prstGeom prst="rect">
            <a:avLst/>
          </a:prstGeom>
        </p:spPr>
      </p:pic>
      <p:pic>
        <p:nvPicPr>
          <p:cNvPr id="8" name="Online médium 7" title="2.5 quadrats and transects">
            <a:hlinkClick r:id="" action="ppaction://media"/>
            <a:extLst>
              <a:ext uri="{FF2B5EF4-FFF2-40B4-BE49-F238E27FC236}">
                <a16:creationId xmlns:a16="http://schemas.microsoft.com/office/drawing/2014/main" id="{5573FE5B-2808-4B03-B3DA-65E6F3888F1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110287" y="1819077"/>
            <a:ext cx="5855124" cy="33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71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</a:t>
            </a:r>
            <a:r>
              <a:rPr lang="cs-CZ" dirty="0"/>
              <a:t>A</a:t>
            </a:r>
            <a:r>
              <a:rPr lang="en-GB" dirty="0"/>
              <a:t>I – index </a:t>
            </a:r>
            <a:r>
              <a:rPr lang="en-GB" dirty="0" err="1"/>
              <a:t>listové</a:t>
            </a:r>
            <a:r>
              <a:rPr lang="en-GB" dirty="0"/>
              <a:t> </a:t>
            </a:r>
            <a:r>
              <a:rPr lang="en-GB" dirty="0" err="1"/>
              <a:t>pokryvnosti</a:t>
            </a:r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množství listoví - </a:t>
            </a:r>
            <a:r>
              <a:rPr lang="cs-CZ" b="1" dirty="0"/>
              <a:t>základní ekologický indikátor</a:t>
            </a:r>
          </a:p>
          <a:p>
            <a:r>
              <a:rPr lang="en-GB" dirty="0" err="1"/>
              <a:t>defoliace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bioindikátor</a:t>
            </a:r>
            <a:r>
              <a:rPr lang="cs-CZ" dirty="0"/>
              <a:t> stresu</a:t>
            </a:r>
          </a:p>
          <a:p>
            <a:r>
              <a:rPr lang="cs-CZ" dirty="0"/>
              <a:t>porosty kulturních rostlin 4-8</a:t>
            </a:r>
          </a:p>
          <a:p>
            <a:r>
              <a:rPr lang="cs-CZ" dirty="0"/>
              <a:t>středně husté smrkové porosty 3-5</a:t>
            </a:r>
          </a:p>
          <a:p>
            <a:r>
              <a:rPr lang="cs-CZ" dirty="0"/>
              <a:t>borovice lesní 20 let – bez přihnojování 2,8 - 4,4</a:t>
            </a:r>
          </a:p>
          <a:p>
            <a:r>
              <a:rPr lang="cs-CZ" dirty="0"/>
              <a:t>borovice lesní 20 let – s přihnojováním 5,5 - 9,4</a:t>
            </a:r>
          </a:p>
          <a:p>
            <a:endParaRPr lang="cs-CZ" dirty="0"/>
          </a:p>
          <a:p>
            <a:endParaRPr lang="en-GB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108</a:t>
            </a:fld>
            <a:endParaRPr lang="cs-CZ" altLang="cs-CZ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32584" y="4705869"/>
            <a:ext cx="4940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62013" indent="-862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dirty="0"/>
              <a:t>LA – celková listová plocha </a:t>
            </a:r>
            <a:r>
              <a:rPr lang="en-US" altLang="cs-CZ" sz="2000" b="1" dirty="0"/>
              <a:t>[m</a:t>
            </a:r>
            <a:r>
              <a:rPr lang="en-US" altLang="cs-CZ" sz="2000" b="1" baseline="30000" dirty="0"/>
              <a:t>2</a:t>
            </a:r>
            <a:r>
              <a:rPr lang="en-US" altLang="cs-CZ" sz="2000" b="1" dirty="0"/>
              <a:t>]</a:t>
            </a:r>
            <a:endParaRPr lang="cs-CZ" altLang="cs-CZ" sz="2000" b="1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632584" y="5171007"/>
            <a:ext cx="4940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62013" indent="-862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dirty="0"/>
              <a:t>LA</a:t>
            </a:r>
            <a:r>
              <a:rPr lang="cs-CZ" altLang="cs-CZ" sz="2000" b="1" dirty="0">
                <a:cs typeface="Arial" panose="020B0604020202020204" pitchFamily="34" charset="0"/>
              </a:rPr>
              <a:t>I</a:t>
            </a:r>
            <a:r>
              <a:rPr lang="cs-CZ" altLang="cs-CZ" sz="2000" b="1" dirty="0"/>
              <a:t> – </a:t>
            </a:r>
            <a:r>
              <a:rPr lang="en-US" altLang="cs-CZ" sz="2000" b="1" dirty="0"/>
              <a:t>index </a:t>
            </a:r>
            <a:r>
              <a:rPr lang="en-US" altLang="cs-CZ" sz="2000" b="1" dirty="0" err="1"/>
              <a:t>listov</a:t>
            </a:r>
            <a:r>
              <a:rPr lang="cs-CZ" altLang="cs-CZ" sz="2000" b="1" dirty="0"/>
              <a:t>é plochy = LA : P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632584" y="5709169"/>
            <a:ext cx="4940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62013" indent="-862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dirty="0"/>
              <a:t>LAD – hustota listoví = LA : V</a:t>
            </a:r>
          </a:p>
        </p:txBody>
      </p:sp>
      <p:sp>
        <p:nvSpPr>
          <p:cNvPr id="8" name="Freeform 2"/>
          <p:cNvSpPr>
            <a:spLocks/>
          </p:cNvSpPr>
          <p:nvPr/>
        </p:nvSpPr>
        <p:spPr bwMode="auto">
          <a:xfrm>
            <a:off x="9307513" y="1840772"/>
            <a:ext cx="1587" cy="4763"/>
          </a:xfrm>
          <a:custGeom>
            <a:avLst/>
            <a:gdLst>
              <a:gd name="T0" fmla="*/ 2147483647 w 2"/>
              <a:gd name="T1" fmla="*/ 2147483647 h 7"/>
              <a:gd name="T2" fmla="*/ 0 w 2"/>
              <a:gd name="T3" fmla="*/ 0 h 7"/>
              <a:gd name="T4" fmla="*/ 2147483647 w 2"/>
              <a:gd name="T5" fmla="*/ 2147483647 h 7"/>
              <a:gd name="T6" fmla="*/ 2147483647 w 2"/>
              <a:gd name="T7" fmla="*/ 2147483647 h 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7">
                <a:moveTo>
                  <a:pt x="2" y="7"/>
                </a:moveTo>
                <a:lnTo>
                  <a:pt x="0" y="0"/>
                </a:lnTo>
                <a:lnTo>
                  <a:pt x="2" y="3"/>
                </a:lnTo>
                <a:lnTo>
                  <a:pt x="2" y="7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0966450" y="491397"/>
            <a:ext cx="644525" cy="644525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000" b="1">
                <a:solidFill>
                  <a:srgbClr val="FFCC66"/>
                </a:solidFill>
              </a:rPr>
              <a:t>V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1109325" y="2526572"/>
            <a:ext cx="1082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62013" indent="-8620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dirty="0">
                <a:solidFill>
                  <a:schemeClr val="accent1"/>
                </a:solidFill>
              </a:rPr>
              <a:t>P </a:t>
            </a:r>
            <a:r>
              <a:rPr lang="en-US" altLang="cs-CZ" sz="2000" b="1" dirty="0">
                <a:solidFill>
                  <a:schemeClr val="accent1"/>
                </a:solidFill>
              </a:rPr>
              <a:t>[m</a:t>
            </a:r>
            <a:r>
              <a:rPr lang="en-US" altLang="cs-CZ" sz="2000" b="1" baseline="30000" dirty="0">
                <a:solidFill>
                  <a:schemeClr val="accent1"/>
                </a:solidFill>
              </a:rPr>
              <a:t>2</a:t>
            </a:r>
            <a:r>
              <a:rPr lang="en-US" altLang="cs-CZ" sz="2000" b="1" dirty="0">
                <a:solidFill>
                  <a:schemeClr val="accent1"/>
                </a:solidFill>
              </a:rPr>
              <a:t>]</a:t>
            </a:r>
            <a:endParaRPr lang="cs-CZ" altLang="cs-CZ" sz="20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9070975" y="329472"/>
            <a:ext cx="1693863" cy="2593975"/>
            <a:chOff x="4125" y="853"/>
            <a:chExt cx="724" cy="1107"/>
          </a:xfrm>
        </p:grpSpPr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4144" y="1788"/>
              <a:ext cx="686" cy="1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pSp>
          <p:nvGrpSpPr>
            <p:cNvPr id="13" name="Group 16"/>
            <p:cNvGrpSpPr>
              <a:grpSpLocks/>
            </p:cNvGrpSpPr>
            <p:nvPr/>
          </p:nvGrpSpPr>
          <p:grpSpPr bwMode="auto">
            <a:xfrm>
              <a:off x="4125" y="853"/>
              <a:ext cx="724" cy="1069"/>
              <a:chOff x="4125" y="853"/>
              <a:chExt cx="724" cy="1069"/>
            </a:xfrm>
          </p:grpSpPr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125" y="853"/>
                <a:ext cx="724" cy="1069"/>
              </a:xfrm>
              <a:custGeom>
                <a:avLst/>
                <a:gdLst>
                  <a:gd name="T0" fmla="*/ 53 w 1447"/>
                  <a:gd name="T1" fmla="*/ 3 h 2138"/>
                  <a:gd name="T2" fmla="*/ 58 w 1447"/>
                  <a:gd name="T3" fmla="*/ 4 h 2138"/>
                  <a:gd name="T4" fmla="*/ 64 w 1447"/>
                  <a:gd name="T5" fmla="*/ 8 h 2138"/>
                  <a:gd name="T6" fmla="*/ 68 w 1447"/>
                  <a:gd name="T7" fmla="*/ 16 h 2138"/>
                  <a:gd name="T8" fmla="*/ 72 w 1447"/>
                  <a:gd name="T9" fmla="*/ 22 h 2138"/>
                  <a:gd name="T10" fmla="*/ 77 w 1447"/>
                  <a:gd name="T11" fmla="*/ 27 h 2138"/>
                  <a:gd name="T12" fmla="*/ 77 w 1447"/>
                  <a:gd name="T13" fmla="*/ 32 h 2138"/>
                  <a:gd name="T14" fmla="*/ 81 w 1447"/>
                  <a:gd name="T15" fmla="*/ 38 h 2138"/>
                  <a:gd name="T16" fmla="*/ 84 w 1447"/>
                  <a:gd name="T17" fmla="*/ 44 h 2138"/>
                  <a:gd name="T18" fmla="*/ 86 w 1447"/>
                  <a:gd name="T19" fmla="*/ 51 h 2138"/>
                  <a:gd name="T20" fmla="*/ 87 w 1447"/>
                  <a:gd name="T21" fmla="*/ 57 h 2138"/>
                  <a:gd name="T22" fmla="*/ 88 w 1447"/>
                  <a:gd name="T23" fmla="*/ 62 h 2138"/>
                  <a:gd name="T24" fmla="*/ 88 w 1447"/>
                  <a:gd name="T25" fmla="*/ 69 h 2138"/>
                  <a:gd name="T26" fmla="*/ 89 w 1447"/>
                  <a:gd name="T27" fmla="*/ 75 h 2138"/>
                  <a:gd name="T28" fmla="*/ 89 w 1447"/>
                  <a:gd name="T29" fmla="*/ 82 h 2138"/>
                  <a:gd name="T30" fmla="*/ 89 w 1447"/>
                  <a:gd name="T31" fmla="*/ 88 h 2138"/>
                  <a:gd name="T32" fmla="*/ 90 w 1447"/>
                  <a:gd name="T33" fmla="*/ 93 h 2138"/>
                  <a:gd name="T34" fmla="*/ 89 w 1447"/>
                  <a:gd name="T35" fmla="*/ 100 h 2138"/>
                  <a:gd name="T36" fmla="*/ 88 w 1447"/>
                  <a:gd name="T37" fmla="*/ 107 h 2138"/>
                  <a:gd name="T38" fmla="*/ 81 w 1447"/>
                  <a:gd name="T39" fmla="*/ 107 h 2138"/>
                  <a:gd name="T40" fmla="*/ 76 w 1447"/>
                  <a:gd name="T41" fmla="*/ 110 h 2138"/>
                  <a:gd name="T42" fmla="*/ 68 w 1447"/>
                  <a:gd name="T43" fmla="*/ 108 h 2138"/>
                  <a:gd name="T44" fmla="*/ 62 w 1447"/>
                  <a:gd name="T45" fmla="*/ 109 h 2138"/>
                  <a:gd name="T46" fmla="*/ 57 w 1447"/>
                  <a:gd name="T47" fmla="*/ 107 h 2138"/>
                  <a:gd name="T48" fmla="*/ 52 w 1447"/>
                  <a:gd name="T49" fmla="*/ 108 h 2138"/>
                  <a:gd name="T50" fmla="*/ 55 w 1447"/>
                  <a:gd name="T51" fmla="*/ 124 h 2138"/>
                  <a:gd name="T52" fmla="*/ 65 w 1447"/>
                  <a:gd name="T53" fmla="*/ 126 h 2138"/>
                  <a:gd name="T54" fmla="*/ 71 w 1447"/>
                  <a:gd name="T55" fmla="*/ 128 h 2138"/>
                  <a:gd name="T56" fmla="*/ 66 w 1447"/>
                  <a:gd name="T57" fmla="*/ 130 h 2138"/>
                  <a:gd name="T58" fmla="*/ 61 w 1447"/>
                  <a:gd name="T59" fmla="*/ 132 h 2138"/>
                  <a:gd name="T60" fmla="*/ 49 w 1447"/>
                  <a:gd name="T61" fmla="*/ 132 h 2138"/>
                  <a:gd name="T62" fmla="*/ 37 w 1447"/>
                  <a:gd name="T63" fmla="*/ 133 h 2138"/>
                  <a:gd name="T64" fmla="*/ 29 w 1447"/>
                  <a:gd name="T65" fmla="*/ 131 h 2138"/>
                  <a:gd name="T66" fmla="*/ 19 w 1447"/>
                  <a:gd name="T67" fmla="*/ 130 h 2138"/>
                  <a:gd name="T68" fmla="*/ 27 w 1447"/>
                  <a:gd name="T69" fmla="*/ 127 h 2138"/>
                  <a:gd name="T70" fmla="*/ 35 w 1447"/>
                  <a:gd name="T71" fmla="*/ 125 h 2138"/>
                  <a:gd name="T72" fmla="*/ 41 w 1447"/>
                  <a:gd name="T73" fmla="*/ 113 h 2138"/>
                  <a:gd name="T74" fmla="*/ 35 w 1447"/>
                  <a:gd name="T75" fmla="*/ 108 h 2138"/>
                  <a:gd name="T76" fmla="*/ 29 w 1447"/>
                  <a:gd name="T77" fmla="*/ 112 h 2138"/>
                  <a:gd name="T78" fmla="*/ 22 w 1447"/>
                  <a:gd name="T79" fmla="*/ 111 h 2138"/>
                  <a:gd name="T80" fmla="*/ 17 w 1447"/>
                  <a:gd name="T81" fmla="*/ 112 h 2138"/>
                  <a:gd name="T82" fmla="*/ 10 w 1447"/>
                  <a:gd name="T83" fmla="*/ 111 h 2138"/>
                  <a:gd name="T84" fmla="*/ 3 w 1447"/>
                  <a:gd name="T85" fmla="*/ 110 h 2138"/>
                  <a:gd name="T86" fmla="*/ 4 w 1447"/>
                  <a:gd name="T87" fmla="*/ 105 h 2138"/>
                  <a:gd name="T88" fmla="*/ 5 w 1447"/>
                  <a:gd name="T89" fmla="*/ 101 h 2138"/>
                  <a:gd name="T90" fmla="*/ 4 w 1447"/>
                  <a:gd name="T91" fmla="*/ 93 h 2138"/>
                  <a:gd name="T92" fmla="*/ 6 w 1447"/>
                  <a:gd name="T93" fmla="*/ 90 h 2138"/>
                  <a:gd name="T94" fmla="*/ 1 w 1447"/>
                  <a:gd name="T95" fmla="*/ 85 h 2138"/>
                  <a:gd name="T96" fmla="*/ 3 w 1447"/>
                  <a:gd name="T97" fmla="*/ 80 h 2138"/>
                  <a:gd name="T98" fmla="*/ 5 w 1447"/>
                  <a:gd name="T99" fmla="*/ 75 h 2138"/>
                  <a:gd name="T100" fmla="*/ 4 w 1447"/>
                  <a:gd name="T101" fmla="*/ 65 h 2138"/>
                  <a:gd name="T102" fmla="*/ 1 w 1447"/>
                  <a:gd name="T103" fmla="*/ 58 h 2138"/>
                  <a:gd name="T104" fmla="*/ 4 w 1447"/>
                  <a:gd name="T105" fmla="*/ 51 h 2138"/>
                  <a:gd name="T106" fmla="*/ 4 w 1447"/>
                  <a:gd name="T107" fmla="*/ 45 h 2138"/>
                  <a:gd name="T108" fmla="*/ 6 w 1447"/>
                  <a:gd name="T109" fmla="*/ 37 h 2138"/>
                  <a:gd name="T110" fmla="*/ 6 w 1447"/>
                  <a:gd name="T111" fmla="*/ 30 h 2138"/>
                  <a:gd name="T112" fmla="*/ 10 w 1447"/>
                  <a:gd name="T113" fmla="*/ 25 h 2138"/>
                  <a:gd name="T114" fmla="*/ 18 w 1447"/>
                  <a:gd name="T115" fmla="*/ 19 h 2138"/>
                  <a:gd name="T116" fmla="*/ 20 w 1447"/>
                  <a:gd name="T117" fmla="*/ 12 h 2138"/>
                  <a:gd name="T118" fmla="*/ 24 w 1447"/>
                  <a:gd name="T119" fmla="*/ 10 h 2138"/>
                  <a:gd name="T120" fmla="*/ 34 w 1447"/>
                  <a:gd name="T121" fmla="*/ 5 h 2138"/>
                  <a:gd name="T122" fmla="*/ 40 w 1447"/>
                  <a:gd name="T123" fmla="*/ 3 h 2138"/>
                  <a:gd name="T124" fmla="*/ 46 w 1447"/>
                  <a:gd name="T125" fmla="*/ 1 h 213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447" h="2138">
                    <a:moveTo>
                      <a:pt x="732" y="12"/>
                    </a:moveTo>
                    <a:lnTo>
                      <a:pt x="740" y="16"/>
                    </a:lnTo>
                    <a:lnTo>
                      <a:pt x="745" y="22"/>
                    </a:lnTo>
                    <a:lnTo>
                      <a:pt x="751" y="30"/>
                    </a:lnTo>
                    <a:lnTo>
                      <a:pt x="757" y="37"/>
                    </a:lnTo>
                    <a:lnTo>
                      <a:pt x="770" y="45"/>
                    </a:lnTo>
                    <a:lnTo>
                      <a:pt x="782" y="50"/>
                    </a:lnTo>
                    <a:lnTo>
                      <a:pt x="795" y="50"/>
                    </a:lnTo>
                    <a:lnTo>
                      <a:pt x="809" y="46"/>
                    </a:lnTo>
                    <a:lnTo>
                      <a:pt x="821" y="42"/>
                    </a:lnTo>
                    <a:lnTo>
                      <a:pt x="835" y="36"/>
                    </a:lnTo>
                    <a:lnTo>
                      <a:pt x="848" y="30"/>
                    </a:lnTo>
                    <a:lnTo>
                      <a:pt x="859" y="26"/>
                    </a:lnTo>
                    <a:lnTo>
                      <a:pt x="866" y="23"/>
                    </a:lnTo>
                    <a:lnTo>
                      <a:pt x="876" y="22"/>
                    </a:lnTo>
                    <a:lnTo>
                      <a:pt x="884" y="24"/>
                    </a:lnTo>
                    <a:lnTo>
                      <a:pt x="891" y="27"/>
                    </a:lnTo>
                    <a:lnTo>
                      <a:pt x="899" y="33"/>
                    </a:lnTo>
                    <a:lnTo>
                      <a:pt x="906" y="41"/>
                    </a:lnTo>
                    <a:lnTo>
                      <a:pt x="911" y="49"/>
                    </a:lnTo>
                    <a:lnTo>
                      <a:pt x="917" y="58"/>
                    </a:lnTo>
                    <a:lnTo>
                      <a:pt x="925" y="59"/>
                    </a:lnTo>
                    <a:lnTo>
                      <a:pt x="932" y="63"/>
                    </a:lnTo>
                    <a:lnTo>
                      <a:pt x="939" y="67"/>
                    </a:lnTo>
                    <a:lnTo>
                      <a:pt x="946" y="72"/>
                    </a:lnTo>
                    <a:lnTo>
                      <a:pt x="952" y="77"/>
                    </a:lnTo>
                    <a:lnTo>
                      <a:pt x="959" y="83"/>
                    </a:lnTo>
                    <a:lnTo>
                      <a:pt x="964" y="90"/>
                    </a:lnTo>
                    <a:lnTo>
                      <a:pt x="971" y="95"/>
                    </a:lnTo>
                    <a:lnTo>
                      <a:pt x="984" y="98"/>
                    </a:lnTo>
                    <a:lnTo>
                      <a:pt x="997" y="103"/>
                    </a:lnTo>
                    <a:lnTo>
                      <a:pt x="1008" y="110"/>
                    </a:lnTo>
                    <a:lnTo>
                      <a:pt x="1019" y="118"/>
                    </a:lnTo>
                    <a:lnTo>
                      <a:pt x="1029" y="126"/>
                    </a:lnTo>
                    <a:lnTo>
                      <a:pt x="1039" y="136"/>
                    </a:lnTo>
                    <a:lnTo>
                      <a:pt x="1047" y="147"/>
                    </a:lnTo>
                    <a:lnTo>
                      <a:pt x="1055" y="158"/>
                    </a:lnTo>
                    <a:lnTo>
                      <a:pt x="1061" y="177"/>
                    </a:lnTo>
                    <a:lnTo>
                      <a:pt x="1058" y="195"/>
                    </a:lnTo>
                    <a:lnTo>
                      <a:pt x="1053" y="213"/>
                    </a:lnTo>
                    <a:lnTo>
                      <a:pt x="1058" y="232"/>
                    </a:lnTo>
                    <a:lnTo>
                      <a:pt x="1065" y="237"/>
                    </a:lnTo>
                    <a:lnTo>
                      <a:pt x="1073" y="240"/>
                    </a:lnTo>
                    <a:lnTo>
                      <a:pt x="1080" y="243"/>
                    </a:lnTo>
                    <a:lnTo>
                      <a:pt x="1088" y="247"/>
                    </a:lnTo>
                    <a:lnTo>
                      <a:pt x="1096" y="252"/>
                    </a:lnTo>
                    <a:lnTo>
                      <a:pt x="1102" y="256"/>
                    </a:lnTo>
                    <a:lnTo>
                      <a:pt x="1107" y="262"/>
                    </a:lnTo>
                    <a:lnTo>
                      <a:pt x="1112" y="269"/>
                    </a:lnTo>
                    <a:lnTo>
                      <a:pt x="1113" y="287"/>
                    </a:lnTo>
                    <a:lnTo>
                      <a:pt x="1114" y="306"/>
                    </a:lnTo>
                    <a:lnTo>
                      <a:pt x="1119" y="322"/>
                    </a:lnTo>
                    <a:lnTo>
                      <a:pt x="1130" y="336"/>
                    </a:lnTo>
                    <a:lnTo>
                      <a:pt x="1137" y="345"/>
                    </a:lnTo>
                    <a:lnTo>
                      <a:pt x="1145" y="352"/>
                    </a:lnTo>
                    <a:lnTo>
                      <a:pt x="1155" y="355"/>
                    </a:lnTo>
                    <a:lnTo>
                      <a:pt x="1165" y="359"/>
                    </a:lnTo>
                    <a:lnTo>
                      <a:pt x="1175" y="362"/>
                    </a:lnTo>
                    <a:lnTo>
                      <a:pt x="1186" y="366"/>
                    </a:lnTo>
                    <a:lnTo>
                      <a:pt x="1195" y="371"/>
                    </a:lnTo>
                    <a:lnTo>
                      <a:pt x="1203" y="381"/>
                    </a:lnTo>
                    <a:lnTo>
                      <a:pt x="1209" y="386"/>
                    </a:lnTo>
                    <a:lnTo>
                      <a:pt x="1213" y="393"/>
                    </a:lnTo>
                    <a:lnTo>
                      <a:pt x="1216" y="401"/>
                    </a:lnTo>
                    <a:lnTo>
                      <a:pt x="1217" y="411"/>
                    </a:lnTo>
                    <a:lnTo>
                      <a:pt x="1217" y="417"/>
                    </a:lnTo>
                    <a:lnTo>
                      <a:pt x="1214" y="423"/>
                    </a:lnTo>
                    <a:lnTo>
                      <a:pt x="1212" y="429"/>
                    </a:lnTo>
                    <a:lnTo>
                      <a:pt x="1209" y="435"/>
                    </a:lnTo>
                    <a:lnTo>
                      <a:pt x="1213" y="447"/>
                    </a:lnTo>
                    <a:lnTo>
                      <a:pt x="1218" y="461"/>
                    </a:lnTo>
                    <a:lnTo>
                      <a:pt x="1220" y="474"/>
                    </a:lnTo>
                    <a:lnTo>
                      <a:pt x="1214" y="487"/>
                    </a:lnTo>
                    <a:lnTo>
                      <a:pt x="1216" y="494"/>
                    </a:lnTo>
                    <a:lnTo>
                      <a:pt x="1220" y="499"/>
                    </a:lnTo>
                    <a:lnTo>
                      <a:pt x="1226" y="503"/>
                    </a:lnTo>
                    <a:lnTo>
                      <a:pt x="1232" y="506"/>
                    </a:lnTo>
                    <a:lnTo>
                      <a:pt x="1241" y="512"/>
                    </a:lnTo>
                    <a:lnTo>
                      <a:pt x="1251" y="518"/>
                    </a:lnTo>
                    <a:lnTo>
                      <a:pt x="1263" y="523"/>
                    </a:lnTo>
                    <a:lnTo>
                      <a:pt x="1273" y="530"/>
                    </a:lnTo>
                    <a:lnTo>
                      <a:pt x="1282" y="537"/>
                    </a:lnTo>
                    <a:lnTo>
                      <a:pt x="1289" y="547"/>
                    </a:lnTo>
                    <a:lnTo>
                      <a:pt x="1295" y="557"/>
                    </a:lnTo>
                    <a:lnTo>
                      <a:pt x="1297" y="568"/>
                    </a:lnTo>
                    <a:lnTo>
                      <a:pt x="1294" y="582"/>
                    </a:lnTo>
                    <a:lnTo>
                      <a:pt x="1289" y="596"/>
                    </a:lnTo>
                    <a:lnTo>
                      <a:pt x="1281" y="608"/>
                    </a:lnTo>
                    <a:lnTo>
                      <a:pt x="1273" y="620"/>
                    </a:lnTo>
                    <a:lnTo>
                      <a:pt x="1282" y="624"/>
                    </a:lnTo>
                    <a:lnTo>
                      <a:pt x="1292" y="627"/>
                    </a:lnTo>
                    <a:lnTo>
                      <a:pt x="1302" y="632"/>
                    </a:lnTo>
                    <a:lnTo>
                      <a:pt x="1311" y="636"/>
                    </a:lnTo>
                    <a:lnTo>
                      <a:pt x="1319" y="643"/>
                    </a:lnTo>
                    <a:lnTo>
                      <a:pt x="1326" y="651"/>
                    </a:lnTo>
                    <a:lnTo>
                      <a:pt x="1332" y="661"/>
                    </a:lnTo>
                    <a:lnTo>
                      <a:pt x="1334" y="671"/>
                    </a:lnTo>
                    <a:lnTo>
                      <a:pt x="1333" y="686"/>
                    </a:lnTo>
                    <a:lnTo>
                      <a:pt x="1330" y="700"/>
                    </a:lnTo>
                    <a:lnTo>
                      <a:pt x="1329" y="715"/>
                    </a:lnTo>
                    <a:lnTo>
                      <a:pt x="1330" y="730"/>
                    </a:lnTo>
                    <a:lnTo>
                      <a:pt x="1336" y="736"/>
                    </a:lnTo>
                    <a:lnTo>
                      <a:pt x="1341" y="740"/>
                    </a:lnTo>
                    <a:lnTo>
                      <a:pt x="1347" y="745"/>
                    </a:lnTo>
                    <a:lnTo>
                      <a:pt x="1353" y="749"/>
                    </a:lnTo>
                    <a:lnTo>
                      <a:pt x="1359" y="755"/>
                    </a:lnTo>
                    <a:lnTo>
                      <a:pt x="1364" y="760"/>
                    </a:lnTo>
                    <a:lnTo>
                      <a:pt x="1368" y="765"/>
                    </a:lnTo>
                    <a:lnTo>
                      <a:pt x="1371" y="772"/>
                    </a:lnTo>
                    <a:lnTo>
                      <a:pt x="1363" y="809"/>
                    </a:lnTo>
                    <a:lnTo>
                      <a:pt x="1369" y="820"/>
                    </a:lnTo>
                    <a:lnTo>
                      <a:pt x="1376" y="829"/>
                    </a:lnTo>
                    <a:lnTo>
                      <a:pt x="1383" y="838"/>
                    </a:lnTo>
                    <a:lnTo>
                      <a:pt x="1390" y="847"/>
                    </a:lnTo>
                    <a:lnTo>
                      <a:pt x="1395" y="858"/>
                    </a:lnTo>
                    <a:lnTo>
                      <a:pt x="1399" y="868"/>
                    </a:lnTo>
                    <a:lnTo>
                      <a:pt x="1399" y="878"/>
                    </a:lnTo>
                    <a:lnTo>
                      <a:pt x="1395" y="890"/>
                    </a:lnTo>
                    <a:lnTo>
                      <a:pt x="1392" y="897"/>
                    </a:lnTo>
                    <a:lnTo>
                      <a:pt x="1386" y="904"/>
                    </a:lnTo>
                    <a:lnTo>
                      <a:pt x="1380" y="910"/>
                    </a:lnTo>
                    <a:lnTo>
                      <a:pt x="1375" y="916"/>
                    </a:lnTo>
                    <a:lnTo>
                      <a:pt x="1370" y="923"/>
                    </a:lnTo>
                    <a:lnTo>
                      <a:pt x="1365" y="929"/>
                    </a:lnTo>
                    <a:lnTo>
                      <a:pt x="1363" y="937"/>
                    </a:lnTo>
                    <a:lnTo>
                      <a:pt x="1364" y="945"/>
                    </a:lnTo>
                    <a:lnTo>
                      <a:pt x="1368" y="951"/>
                    </a:lnTo>
                    <a:lnTo>
                      <a:pt x="1374" y="957"/>
                    </a:lnTo>
                    <a:lnTo>
                      <a:pt x="1380" y="963"/>
                    </a:lnTo>
                    <a:lnTo>
                      <a:pt x="1386" y="968"/>
                    </a:lnTo>
                    <a:lnTo>
                      <a:pt x="1392" y="974"/>
                    </a:lnTo>
                    <a:lnTo>
                      <a:pt x="1395" y="981"/>
                    </a:lnTo>
                    <a:lnTo>
                      <a:pt x="1397" y="989"/>
                    </a:lnTo>
                    <a:lnTo>
                      <a:pt x="1394" y="997"/>
                    </a:lnTo>
                    <a:lnTo>
                      <a:pt x="1389" y="1006"/>
                    </a:lnTo>
                    <a:lnTo>
                      <a:pt x="1380" y="1016"/>
                    </a:lnTo>
                    <a:lnTo>
                      <a:pt x="1372" y="1025"/>
                    </a:lnTo>
                    <a:lnTo>
                      <a:pt x="1363" y="1033"/>
                    </a:lnTo>
                    <a:lnTo>
                      <a:pt x="1376" y="1058"/>
                    </a:lnTo>
                    <a:lnTo>
                      <a:pt x="1362" y="1078"/>
                    </a:lnTo>
                    <a:lnTo>
                      <a:pt x="1371" y="1087"/>
                    </a:lnTo>
                    <a:lnTo>
                      <a:pt x="1383" y="1094"/>
                    </a:lnTo>
                    <a:lnTo>
                      <a:pt x="1395" y="1100"/>
                    </a:lnTo>
                    <a:lnTo>
                      <a:pt x="1409" y="1104"/>
                    </a:lnTo>
                    <a:lnTo>
                      <a:pt x="1421" y="1111"/>
                    </a:lnTo>
                    <a:lnTo>
                      <a:pt x="1430" y="1119"/>
                    </a:lnTo>
                    <a:lnTo>
                      <a:pt x="1436" y="1131"/>
                    </a:lnTo>
                    <a:lnTo>
                      <a:pt x="1438" y="1146"/>
                    </a:lnTo>
                    <a:lnTo>
                      <a:pt x="1436" y="1155"/>
                    </a:lnTo>
                    <a:lnTo>
                      <a:pt x="1433" y="1163"/>
                    </a:lnTo>
                    <a:lnTo>
                      <a:pt x="1430" y="1171"/>
                    </a:lnTo>
                    <a:lnTo>
                      <a:pt x="1427" y="1179"/>
                    </a:lnTo>
                    <a:lnTo>
                      <a:pt x="1422" y="1187"/>
                    </a:lnTo>
                    <a:lnTo>
                      <a:pt x="1416" y="1194"/>
                    </a:lnTo>
                    <a:lnTo>
                      <a:pt x="1409" y="1201"/>
                    </a:lnTo>
                    <a:lnTo>
                      <a:pt x="1402" y="1207"/>
                    </a:lnTo>
                    <a:lnTo>
                      <a:pt x="1405" y="1220"/>
                    </a:lnTo>
                    <a:lnTo>
                      <a:pt x="1409" y="1230"/>
                    </a:lnTo>
                    <a:lnTo>
                      <a:pt x="1417" y="1240"/>
                    </a:lnTo>
                    <a:lnTo>
                      <a:pt x="1425" y="1251"/>
                    </a:lnTo>
                    <a:lnTo>
                      <a:pt x="1432" y="1261"/>
                    </a:lnTo>
                    <a:lnTo>
                      <a:pt x="1436" y="1273"/>
                    </a:lnTo>
                    <a:lnTo>
                      <a:pt x="1436" y="1284"/>
                    </a:lnTo>
                    <a:lnTo>
                      <a:pt x="1430" y="1297"/>
                    </a:lnTo>
                    <a:lnTo>
                      <a:pt x="1424" y="1305"/>
                    </a:lnTo>
                    <a:lnTo>
                      <a:pt x="1418" y="1312"/>
                    </a:lnTo>
                    <a:lnTo>
                      <a:pt x="1412" y="1319"/>
                    </a:lnTo>
                    <a:lnTo>
                      <a:pt x="1406" y="1327"/>
                    </a:lnTo>
                    <a:lnTo>
                      <a:pt x="1401" y="1334"/>
                    </a:lnTo>
                    <a:lnTo>
                      <a:pt x="1398" y="1343"/>
                    </a:lnTo>
                    <a:lnTo>
                      <a:pt x="1398" y="1351"/>
                    </a:lnTo>
                    <a:lnTo>
                      <a:pt x="1400" y="1361"/>
                    </a:lnTo>
                    <a:lnTo>
                      <a:pt x="1406" y="1370"/>
                    </a:lnTo>
                    <a:lnTo>
                      <a:pt x="1413" y="1379"/>
                    </a:lnTo>
                    <a:lnTo>
                      <a:pt x="1416" y="1389"/>
                    </a:lnTo>
                    <a:lnTo>
                      <a:pt x="1415" y="1400"/>
                    </a:lnTo>
                    <a:lnTo>
                      <a:pt x="1409" y="1409"/>
                    </a:lnTo>
                    <a:lnTo>
                      <a:pt x="1407" y="1415"/>
                    </a:lnTo>
                    <a:lnTo>
                      <a:pt x="1408" y="1424"/>
                    </a:lnTo>
                    <a:lnTo>
                      <a:pt x="1412" y="1430"/>
                    </a:lnTo>
                    <a:lnTo>
                      <a:pt x="1416" y="1437"/>
                    </a:lnTo>
                    <a:lnTo>
                      <a:pt x="1422" y="1444"/>
                    </a:lnTo>
                    <a:lnTo>
                      <a:pt x="1427" y="1452"/>
                    </a:lnTo>
                    <a:lnTo>
                      <a:pt x="1429" y="1459"/>
                    </a:lnTo>
                    <a:lnTo>
                      <a:pt x="1431" y="1470"/>
                    </a:lnTo>
                    <a:lnTo>
                      <a:pt x="1431" y="1479"/>
                    </a:lnTo>
                    <a:lnTo>
                      <a:pt x="1428" y="1487"/>
                    </a:lnTo>
                    <a:lnTo>
                      <a:pt x="1423" y="1495"/>
                    </a:lnTo>
                    <a:lnTo>
                      <a:pt x="1417" y="1503"/>
                    </a:lnTo>
                    <a:lnTo>
                      <a:pt x="1410" y="1510"/>
                    </a:lnTo>
                    <a:lnTo>
                      <a:pt x="1404" y="1518"/>
                    </a:lnTo>
                    <a:lnTo>
                      <a:pt x="1398" y="1525"/>
                    </a:lnTo>
                    <a:lnTo>
                      <a:pt x="1399" y="1534"/>
                    </a:lnTo>
                    <a:lnTo>
                      <a:pt x="1404" y="1540"/>
                    </a:lnTo>
                    <a:lnTo>
                      <a:pt x="1410" y="1546"/>
                    </a:lnTo>
                    <a:lnTo>
                      <a:pt x="1415" y="1553"/>
                    </a:lnTo>
                    <a:lnTo>
                      <a:pt x="1421" y="1571"/>
                    </a:lnTo>
                    <a:lnTo>
                      <a:pt x="1424" y="1592"/>
                    </a:lnTo>
                    <a:lnTo>
                      <a:pt x="1430" y="1610"/>
                    </a:lnTo>
                    <a:lnTo>
                      <a:pt x="1445" y="1625"/>
                    </a:lnTo>
                    <a:lnTo>
                      <a:pt x="1447" y="1634"/>
                    </a:lnTo>
                    <a:lnTo>
                      <a:pt x="1445" y="1644"/>
                    </a:lnTo>
                    <a:lnTo>
                      <a:pt x="1438" y="1652"/>
                    </a:lnTo>
                    <a:lnTo>
                      <a:pt x="1430" y="1657"/>
                    </a:lnTo>
                    <a:lnTo>
                      <a:pt x="1417" y="1662"/>
                    </a:lnTo>
                    <a:lnTo>
                      <a:pt x="1415" y="1671"/>
                    </a:lnTo>
                    <a:lnTo>
                      <a:pt x="1416" y="1684"/>
                    </a:lnTo>
                    <a:lnTo>
                      <a:pt x="1415" y="1697"/>
                    </a:lnTo>
                    <a:lnTo>
                      <a:pt x="1406" y="1702"/>
                    </a:lnTo>
                    <a:lnTo>
                      <a:pt x="1397" y="1705"/>
                    </a:lnTo>
                    <a:lnTo>
                      <a:pt x="1386" y="1705"/>
                    </a:lnTo>
                    <a:lnTo>
                      <a:pt x="1376" y="1705"/>
                    </a:lnTo>
                    <a:lnTo>
                      <a:pt x="1365" y="1704"/>
                    </a:lnTo>
                    <a:lnTo>
                      <a:pt x="1355" y="1702"/>
                    </a:lnTo>
                    <a:lnTo>
                      <a:pt x="1345" y="1705"/>
                    </a:lnTo>
                    <a:lnTo>
                      <a:pt x="1336" y="1709"/>
                    </a:lnTo>
                    <a:lnTo>
                      <a:pt x="1323" y="1716"/>
                    </a:lnTo>
                    <a:lnTo>
                      <a:pt x="1311" y="1719"/>
                    </a:lnTo>
                    <a:lnTo>
                      <a:pt x="1300" y="1715"/>
                    </a:lnTo>
                    <a:lnTo>
                      <a:pt x="1288" y="1709"/>
                    </a:lnTo>
                    <a:lnTo>
                      <a:pt x="1277" y="1702"/>
                    </a:lnTo>
                    <a:lnTo>
                      <a:pt x="1266" y="1695"/>
                    </a:lnTo>
                    <a:lnTo>
                      <a:pt x="1255" y="1690"/>
                    </a:lnTo>
                    <a:lnTo>
                      <a:pt x="1243" y="1686"/>
                    </a:lnTo>
                    <a:lnTo>
                      <a:pt x="1238" y="1695"/>
                    </a:lnTo>
                    <a:lnTo>
                      <a:pt x="1234" y="1705"/>
                    </a:lnTo>
                    <a:lnTo>
                      <a:pt x="1231" y="1714"/>
                    </a:lnTo>
                    <a:lnTo>
                      <a:pt x="1228" y="1724"/>
                    </a:lnTo>
                    <a:lnTo>
                      <a:pt x="1225" y="1734"/>
                    </a:lnTo>
                    <a:lnTo>
                      <a:pt x="1220" y="1743"/>
                    </a:lnTo>
                    <a:lnTo>
                      <a:pt x="1214" y="1751"/>
                    </a:lnTo>
                    <a:lnTo>
                      <a:pt x="1206" y="1759"/>
                    </a:lnTo>
                    <a:lnTo>
                      <a:pt x="1191" y="1761"/>
                    </a:lnTo>
                    <a:lnTo>
                      <a:pt x="1178" y="1760"/>
                    </a:lnTo>
                    <a:lnTo>
                      <a:pt x="1164" y="1757"/>
                    </a:lnTo>
                    <a:lnTo>
                      <a:pt x="1151" y="1751"/>
                    </a:lnTo>
                    <a:lnTo>
                      <a:pt x="1138" y="1745"/>
                    </a:lnTo>
                    <a:lnTo>
                      <a:pt x="1126" y="1738"/>
                    </a:lnTo>
                    <a:lnTo>
                      <a:pt x="1113" y="1730"/>
                    </a:lnTo>
                    <a:lnTo>
                      <a:pt x="1102" y="1723"/>
                    </a:lnTo>
                    <a:lnTo>
                      <a:pt x="1091" y="1721"/>
                    </a:lnTo>
                    <a:lnTo>
                      <a:pt x="1080" y="1722"/>
                    </a:lnTo>
                    <a:lnTo>
                      <a:pt x="1069" y="1723"/>
                    </a:lnTo>
                    <a:lnTo>
                      <a:pt x="1059" y="1727"/>
                    </a:lnTo>
                    <a:lnTo>
                      <a:pt x="1047" y="1728"/>
                    </a:lnTo>
                    <a:lnTo>
                      <a:pt x="1037" y="1729"/>
                    </a:lnTo>
                    <a:lnTo>
                      <a:pt x="1025" y="1728"/>
                    </a:lnTo>
                    <a:lnTo>
                      <a:pt x="1015" y="1723"/>
                    </a:lnTo>
                    <a:lnTo>
                      <a:pt x="1009" y="1729"/>
                    </a:lnTo>
                    <a:lnTo>
                      <a:pt x="1002" y="1734"/>
                    </a:lnTo>
                    <a:lnTo>
                      <a:pt x="995" y="1737"/>
                    </a:lnTo>
                    <a:lnTo>
                      <a:pt x="989" y="1740"/>
                    </a:lnTo>
                    <a:lnTo>
                      <a:pt x="981" y="1743"/>
                    </a:lnTo>
                    <a:lnTo>
                      <a:pt x="974" y="1743"/>
                    </a:lnTo>
                    <a:lnTo>
                      <a:pt x="966" y="1743"/>
                    </a:lnTo>
                    <a:lnTo>
                      <a:pt x="957" y="1740"/>
                    </a:lnTo>
                    <a:lnTo>
                      <a:pt x="951" y="1738"/>
                    </a:lnTo>
                    <a:lnTo>
                      <a:pt x="944" y="1735"/>
                    </a:lnTo>
                    <a:lnTo>
                      <a:pt x="937" y="1731"/>
                    </a:lnTo>
                    <a:lnTo>
                      <a:pt x="931" y="1727"/>
                    </a:lnTo>
                    <a:lnTo>
                      <a:pt x="924" y="1722"/>
                    </a:lnTo>
                    <a:lnTo>
                      <a:pt x="917" y="1717"/>
                    </a:lnTo>
                    <a:lnTo>
                      <a:pt x="910" y="1714"/>
                    </a:lnTo>
                    <a:lnTo>
                      <a:pt x="903" y="1712"/>
                    </a:lnTo>
                    <a:lnTo>
                      <a:pt x="896" y="1710"/>
                    </a:lnTo>
                    <a:lnTo>
                      <a:pt x="889" y="1709"/>
                    </a:lnTo>
                    <a:lnTo>
                      <a:pt x="883" y="1709"/>
                    </a:lnTo>
                    <a:lnTo>
                      <a:pt x="874" y="1709"/>
                    </a:lnTo>
                    <a:lnTo>
                      <a:pt x="866" y="1708"/>
                    </a:lnTo>
                    <a:lnTo>
                      <a:pt x="859" y="1707"/>
                    </a:lnTo>
                    <a:lnTo>
                      <a:pt x="853" y="1706"/>
                    </a:lnTo>
                    <a:lnTo>
                      <a:pt x="846" y="1704"/>
                    </a:lnTo>
                    <a:lnTo>
                      <a:pt x="839" y="1707"/>
                    </a:lnTo>
                    <a:lnTo>
                      <a:pt x="831" y="1710"/>
                    </a:lnTo>
                    <a:lnTo>
                      <a:pt x="823" y="1715"/>
                    </a:lnTo>
                    <a:lnTo>
                      <a:pt x="817" y="1722"/>
                    </a:lnTo>
                    <a:lnTo>
                      <a:pt x="820" y="1735"/>
                    </a:lnTo>
                    <a:lnTo>
                      <a:pt x="823" y="1748"/>
                    </a:lnTo>
                    <a:lnTo>
                      <a:pt x="825" y="1763"/>
                    </a:lnTo>
                    <a:lnTo>
                      <a:pt x="828" y="1777"/>
                    </a:lnTo>
                    <a:lnTo>
                      <a:pt x="848" y="1868"/>
                    </a:lnTo>
                    <a:lnTo>
                      <a:pt x="847" y="1894"/>
                    </a:lnTo>
                    <a:lnTo>
                      <a:pt x="848" y="1918"/>
                    </a:lnTo>
                    <a:lnTo>
                      <a:pt x="850" y="1942"/>
                    </a:lnTo>
                    <a:lnTo>
                      <a:pt x="854" y="1965"/>
                    </a:lnTo>
                    <a:lnTo>
                      <a:pt x="869" y="1970"/>
                    </a:lnTo>
                    <a:lnTo>
                      <a:pt x="884" y="1974"/>
                    </a:lnTo>
                    <a:lnTo>
                      <a:pt x="899" y="1978"/>
                    </a:lnTo>
                    <a:lnTo>
                      <a:pt x="914" y="1981"/>
                    </a:lnTo>
                    <a:lnTo>
                      <a:pt x="929" y="1985"/>
                    </a:lnTo>
                    <a:lnTo>
                      <a:pt x="944" y="1987"/>
                    </a:lnTo>
                    <a:lnTo>
                      <a:pt x="960" y="1989"/>
                    </a:lnTo>
                    <a:lnTo>
                      <a:pt x="975" y="1993"/>
                    </a:lnTo>
                    <a:lnTo>
                      <a:pt x="990" y="1995"/>
                    </a:lnTo>
                    <a:lnTo>
                      <a:pt x="1006" y="1997"/>
                    </a:lnTo>
                    <a:lnTo>
                      <a:pt x="1021" y="2001"/>
                    </a:lnTo>
                    <a:lnTo>
                      <a:pt x="1036" y="2003"/>
                    </a:lnTo>
                    <a:lnTo>
                      <a:pt x="1051" y="2007"/>
                    </a:lnTo>
                    <a:lnTo>
                      <a:pt x="1066" y="2011"/>
                    </a:lnTo>
                    <a:lnTo>
                      <a:pt x="1081" y="2016"/>
                    </a:lnTo>
                    <a:lnTo>
                      <a:pt x="1095" y="2020"/>
                    </a:lnTo>
                    <a:lnTo>
                      <a:pt x="1100" y="2023"/>
                    </a:lnTo>
                    <a:lnTo>
                      <a:pt x="1106" y="2024"/>
                    </a:lnTo>
                    <a:lnTo>
                      <a:pt x="1112" y="2026"/>
                    </a:lnTo>
                    <a:lnTo>
                      <a:pt x="1117" y="2029"/>
                    </a:lnTo>
                    <a:lnTo>
                      <a:pt x="1122" y="2031"/>
                    </a:lnTo>
                    <a:lnTo>
                      <a:pt x="1127" y="2033"/>
                    </a:lnTo>
                    <a:lnTo>
                      <a:pt x="1133" y="2037"/>
                    </a:lnTo>
                    <a:lnTo>
                      <a:pt x="1137" y="2040"/>
                    </a:lnTo>
                    <a:lnTo>
                      <a:pt x="1130" y="2048"/>
                    </a:lnTo>
                    <a:lnTo>
                      <a:pt x="1121" y="2053"/>
                    </a:lnTo>
                    <a:lnTo>
                      <a:pt x="1111" y="2055"/>
                    </a:lnTo>
                    <a:lnTo>
                      <a:pt x="1100" y="2055"/>
                    </a:lnTo>
                    <a:lnTo>
                      <a:pt x="1089" y="2055"/>
                    </a:lnTo>
                    <a:lnTo>
                      <a:pt x="1078" y="2055"/>
                    </a:lnTo>
                    <a:lnTo>
                      <a:pt x="1067" y="2057"/>
                    </a:lnTo>
                    <a:lnTo>
                      <a:pt x="1058" y="2063"/>
                    </a:lnTo>
                    <a:lnTo>
                      <a:pt x="1058" y="2069"/>
                    </a:lnTo>
                    <a:lnTo>
                      <a:pt x="1055" y="2076"/>
                    </a:lnTo>
                    <a:lnTo>
                      <a:pt x="1051" y="2083"/>
                    </a:lnTo>
                    <a:lnTo>
                      <a:pt x="1046" y="2090"/>
                    </a:lnTo>
                    <a:lnTo>
                      <a:pt x="1037" y="2092"/>
                    </a:lnTo>
                    <a:lnTo>
                      <a:pt x="1029" y="2094"/>
                    </a:lnTo>
                    <a:lnTo>
                      <a:pt x="1021" y="2098"/>
                    </a:lnTo>
                    <a:lnTo>
                      <a:pt x="1013" y="2102"/>
                    </a:lnTo>
                    <a:lnTo>
                      <a:pt x="1004" y="2105"/>
                    </a:lnTo>
                    <a:lnTo>
                      <a:pt x="994" y="2106"/>
                    </a:lnTo>
                    <a:lnTo>
                      <a:pt x="984" y="2106"/>
                    </a:lnTo>
                    <a:lnTo>
                      <a:pt x="975" y="2106"/>
                    </a:lnTo>
                    <a:lnTo>
                      <a:pt x="966" y="2107"/>
                    </a:lnTo>
                    <a:lnTo>
                      <a:pt x="957" y="2110"/>
                    </a:lnTo>
                    <a:lnTo>
                      <a:pt x="949" y="2115"/>
                    </a:lnTo>
                    <a:lnTo>
                      <a:pt x="944" y="2123"/>
                    </a:lnTo>
                    <a:lnTo>
                      <a:pt x="922" y="2133"/>
                    </a:lnTo>
                    <a:lnTo>
                      <a:pt x="900" y="2138"/>
                    </a:lnTo>
                    <a:lnTo>
                      <a:pt x="878" y="2137"/>
                    </a:lnTo>
                    <a:lnTo>
                      <a:pt x="856" y="2133"/>
                    </a:lnTo>
                    <a:lnTo>
                      <a:pt x="834" y="2128"/>
                    </a:lnTo>
                    <a:lnTo>
                      <a:pt x="812" y="2121"/>
                    </a:lnTo>
                    <a:lnTo>
                      <a:pt x="790" y="2114"/>
                    </a:lnTo>
                    <a:lnTo>
                      <a:pt x="770" y="2109"/>
                    </a:lnTo>
                    <a:lnTo>
                      <a:pt x="752" y="2115"/>
                    </a:lnTo>
                    <a:lnTo>
                      <a:pt x="733" y="2117"/>
                    </a:lnTo>
                    <a:lnTo>
                      <a:pt x="713" y="2120"/>
                    </a:lnTo>
                    <a:lnTo>
                      <a:pt x="694" y="2120"/>
                    </a:lnTo>
                    <a:lnTo>
                      <a:pt x="674" y="2121"/>
                    </a:lnTo>
                    <a:lnTo>
                      <a:pt x="654" y="2122"/>
                    </a:lnTo>
                    <a:lnTo>
                      <a:pt x="636" y="2124"/>
                    </a:lnTo>
                    <a:lnTo>
                      <a:pt x="617" y="2129"/>
                    </a:lnTo>
                    <a:lnTo>
                      <a:pt x="607" y="2129"/>
                    </a:lnTo>
                    <a:lnTo>
                      <a:pt x="598" y="2128"/>
                    </a:lnTo>
                    <a:lnTo>
                      <a:pt x="589" y="2125"/>
                    </a:lnTo>
                    <a:lnTo>
                      <a:pt x="579" y="2123"/>
                    </a:lnTo>
                    <a:lnTo>
                      <a:pt x="571" y="2120"/>
                    </a:lnTo>
                    <a:lnTo>
                      <a:pt x="563" y="2115"/>
                    </a:lnTo>
                    <a:lnTo>
                      <a:pt x="554" y="2111"/>
                    </a:lnTo>
                    <a:lnTo>
                      <a:pt x="546" y="2108"/>
                    </a:lnTo>
                    <a:lnTo>
                      <a:pt x="531" y="2103"/>
                    </a:lnTo>
                    <a:lnTo>
                      <a:pt x="516" y="2100"/>
                    </a:lnTo>
                    <a:lnTo>
                      <a:pt x="501" y="2097"/>
                    </a:lnTo>
                    <a:lnTo>
                      <a:pt x="486" y="2094"/>
                    </a:lnTo>
                    <a:lnTo>
                      <a:pt x="470" y="2092"/>
                    </a:lnTo>
                    <a:lnTo>
                      <a:pt x="455" y="2090"/>
                    </a:lnTo>
                    <a:lnTo>
                      <a:pt x="439" y="2088"/>
                    </a:lnTo>
                    <a:lnTo>
                      <a:pt x="423" y="2086"/>
                    </a:lnTo>
                    <a:lnTo>
                      <a:pt x="408" y="2085"/>
                    </a:lnTo>
                    <a:lnTo>
                      <a:pt x="392" y="2085"/>
                    </a:lnTo>
                    <a:lnTo>
                      <a:pt x="375" y="2084"/>
                    </a:lnTo>
                    <a:lnTo>
                      <a:pt x="359" y="2083"/>
                    </a:lnTo>
                    <a:lnTo>
                      <a:pt x="343" y="2083"/>
                    </a:lnTo>
                    <a:lnTo>
                      <a:pt x="327" y="2083"/>
                    </a:lnTo>
                    <a:lnTo>
                      <a:pt x="312" y="2082"/>
                    </a:lnTo>
                    <a:lnTo>
                      <a:pt x="296" y="2082"/>
                    </a:lnTo>
                    <a:lnTo>
                      <a:pt x="294" y="2080"/>
                    </a:lnTo>
                    <a:lnTo>
                      <a:pt x="292" y="2079"/>
                    </a:lnTo>
                    <a:lnTo>
                      <a:pt x="291" y="2077"/>
                    </a:lnTo>
                    <a:lnTo>
                      <a:pt x="292" y="2076"/>
                    </a:lnTo>
                    <a:lnTo>
                      <a:pt x="309" y="2069"/>
                    </a:lnTo>
                    <a:lnTo>
                      <a:pt x="324" y="2062"/>
                    </a:lnTo>
                    <a:lnTo>
                      <a:pt x="340" y="2056"/>
                    </a:lnTo>
                    <a:lnTo>
                      <a:pt x="357" y="2049"/>
                    </a:lnTo>
                    <a:lnTo>
                      <a:pt x="373" y="2044"/>
                    </a:lnTo>
                    <a:lnTo>
                      <a:pt x="389" y="2038"/>
                    </a:lnTo>
                    <a:lnTo>
                      <a:pt x="404" y="2031"/>
                    </a:lnTo>
                    <a:lnTo>
                      <a:pt x="420" y="2023"/>
                    </a:lnTo>
                    <a:lnTo>
                      <a:pt x="433" y="2020"/>
                    </a:lnTo>
                    <a:lnTo>
                      <a:pt x="445" y="2018"/>
                    </a:lnTo>
                    <a:lnTo>
                      <a:pt x="457" y="2016"/>
                    </a:lnTo>
                    <a:lnTo>
                      <a:pt x="469" y="2015"/>
                    </a:lnTo>
                    <a:lnTo>
                      <a:pt x="481" y="2012"/>
                    </a:lnTo>
                    <a:lnTo>
                      <a:pt x="494" y="2010"/>
                    </a:lnTo>
                    <a:lnTo>
                      <a:pt x="506" y="2008"/>
                    </a:lnTo>
                    <a:lnTo>
                      <a:pt x="518" y="2005"/>
                    </a:lnTo>
                    <a:lnTo>
                      <a:pt x="531" y="2003"/>
                    </a:lnTo>
                    <a:lnTo>
                      <a:pt x="543" y="2001"/>
                    </a:lnTo>
                    <a:lnTo>
                      <a:pt x="555" y="1999"/>
                    </a:lnTo>
                    <a:lnTo>
                      <a:pt x="567" y="1995"/>
                    </a:lnTo>
                    <a:lnTo>
                      <a:pt x="578" y="1992"/>
                    </a:lnTo>
                    <a:lnTo>
                      <a:pt x="590" y="1988"/>
                    </a:lnTo>
                    <a:lnTo>
                      <a:pt x="601" y="1985"/>
                    </a:lnTo>
                    <a:lnTo>
                      <a:pt x="613" y="1980"/>
                    </a:lnTo>
                    <a:lnTo>
                      <a:pt x="627" y="1959"/>
                    </a:lnTo>
                    <a:lnTo>
                      <a:pt x="631" y="1934"/>
                    </a:lnTo>
                    <a:lnTo>
                      <a:pt x="631" y="1908"/>
                    </a:lnTo>
                    <a:lnTo>
                      <a:pt x="631" y="1883"/>
                    </a:lnTo>
                    <a:lnTo>
                      <a:pt x="641" y="1845"/>
                    </a:lnTo>
                    <a:lnTo>
                      <a:pt x="647" y="1805"/>
                    </a:lnTo>
                    <a:lnTo>
                      <a:pt x="651" y="1766"/>
                    </a:lnTo>
                    <a:lnTo>
                      <a:pt x="649" y="1724"/>
                    </a:lnTo>
                    <a:lnTo>
                      <a:pt x="639" y="1729"/>
                    </a:lnTo>
                    <a:lnTo>
                      <a:pt x="629" y="1731"/>
                    </a:lnTo>
                    <a:lnTo>
                      <a:pt x="620" y="1732"/>
                    </a:lnTo>
                    <a:lnTo>
                      <a:pt x="609" y="1731"/>
                    </a:lnTo>
                    <a:lnTo>
                      <a:pt x="599" y="1729"/>
                    </a:lnTo>
                    <a:lnTo>
                      <a:pt x="590" y="1725"/>
                    </a:lnTo>
                    <a:lnTo>
                      <a:pt x="581" y="1721"/>
                    </a:lnTo>
                    <a:lnTo>
                      <a:pt x="571" y="1716"/>
                    </a:lnTo>
                    <a:lnTo>
                      <a:pt x="559" y="1719"/>
                    </a:lnTo>
                    <a:lnTo>
                      <a:pt x="549" y="1724"/>
                    </a:lnTo>
                    <a:lnTo>
                      <a:pt x="543" y="1732"/>
                    </a:lnTo>
                    <a:lnTo>
                      <a:pt x="537" y="1742"/>
                    </a:lnTo>
                    <a:lnTo>
                      <a:pt x="530" y="1752"/>
                    </a:lnTo>
                    <a:lnTo>
                      <a:pt x="524" y="1761"/>
                    </a:lnTo>
                    <a:lnTo>
                      <a:pt x="516" y="1770"/>
                    </a:lnTo>
                    <a:lnTo>
                      <a:pt x="506" y="1776"/>
                    </a:lnTo>
                    <a:lnTo>
                      <a:pt x="493" y="1781"/>
                    </a:lnTo>
                    <a:lnTo>
                      <a:pt x="480" y="1782"/>
                    </a:lnTo>
                    <a:lnTo>
                      <a:pt x="466" y="1783"/>
                    </a:lnTo>
                    <a:lnTo>
                      <a:pt x="453" y="1784"/>
                    </a:lnTo>
                    <a:lnTo>
                      <a:pt x="440" y="1785"/>
                    </a:lnTo>
                    <a:lnTo>
                      <a:pt x="427" y="1787"/>
                    </a:lnTo>
                    <a:lnTo>
                      <a:pt x="415" y="1790"/>
                    </a:lnTo>
                    <a:lnTo>
                      <a:pt x="403" y="1796"/>
                    </a:lnTo>
                    <a:lnTo>
                      <a:pt x="393" y="1795"/>
                    </a:lnTo>
                    <a:lnTo>
                      <a:pt x="383" y="1793"/>
                    </a:lnTo>
                    <a:lnTo>
                      <a:pt x="374" y="1790"/>
                    </a:lnTo>
                    <a:lnTo>
                      <a:pt x="366" y="1785"/>
                    </a:lnTo>
                    <a:lnTo>
                      <a:pt x="357" y="1781"/>
                    </a:lnTo>
                    <a:lnTo>
                      <a:pt x="350" y="1774"/>
                    </a:lnTo>
                    <a:lnTo>
                      <a:pt x="342" y="1767"/>
                    </a:lnTo>
                    <a:lnTo>
                      <a:pt x="335" y="1760"/>
                    </a:lnTo>
                    <a:lnTo>
                      <a:pt x="328" y="1763"/>
                    </a:lnTo>
                    <a:lnTo>
                      <a:pt x="321" y="1769"/>
                    </a:lnTo>
                    <a:lnTo>
                      <a:pt x="314" y="1775"/>
                    </a:lnTo>
                    <a:lnTo>
                      <a:pt x="307" y="1780"/>
                    </a:lnTo>
                    <a:lnTo>
                      <a:pt x="301" y="1785"/>
                    </a:lnTo>
                    <a:lnTo>
                      <a:pt x="292" y="1789"/>
                    </a:lnTo>
                    <a:lnTo>
                      <a:pt x="284" y="1790"/>
                    </a:lnTo>
                    <a:lnTo>
                      <a:pt x="275" y="1789"/>
                    </a:lnTo>
                    <a:lnTo>
                      <a:pt x="267" y="1787"/>
                    </a:lnTo>
                    <a:lnTo>
                      <a:pt x="258" y="1784"/>
                    </a:lnTo>
                    <a:lnTo>
                      <a:pt x="250" y="1782"/>
                    </a:lnTo>
                    <a:lnTo>
                      <a:pt x="241" y="1780"/>
                    </a:lnTo>
                    <a:lnTo>
                      <a:pt x="232" y="1776"/>
                    </a:lnTo>
                    <a:lnTo>
                      <a:pt x="224" y="1773"/>
                    </a:lnTo>
                    <a:lnTo>
                      <a:pt x="216" y="1768"/>
                    </a:lnTo>
                    <a:lnTo>
                      <a:pt x="208" y="1763"/>
                    </a:lnTo>
                    <a:lnTo>
                      <a:pt x="200" y="1768"/>
                    </a:lnTo>
                    <a:lnTo>
                      <a:pt x="190" y="1772"/>
                    </a:lnTo>
                    <a:lnTo>
                      <a:pt x="179" y="1773"/>
                    </a:lnTo>
                    <a:lnTo>
                      <a:pt x="169" y="1774"/>
                    </a:lnTo>
                    <a:lnTo>
                      <a:pt x="159" y="1775"/>
                    </a:lnTo>
                    <a:lnTo>
                      <a:pt x="150" y="1778"/>
                    </a:lnTo>
                    <a:lnTo>
                      <a:pt x="140" y="1783"/>
                    </a:lnTo>
                    <a:lnTo>
                      <a:pt x="133" y="1792"/>
                    </a:lnTo>
                    <a:lnTo>
                      <a:pt x="120" y="1796"/>
                    </a:lnTo>
                    <a:lnTo>
                      <a:pt x="107" y="1795"/>
                    </a:lnTo>
                    <a:lnTo>
                      <a:pt x="95" y="1790"/>
                    </a:lnTo>
                    <a:lnTo>
                      <a:pt x="85" y="1783"/>
                    </a:lnTo>
                    <a:lnTo>
                      <a:pt x="75" y="1775"/>
                    </a:lnTo>
                    <a:lnTo>
                      <a:pt x="64" y="1766"/>
                    </a:lnTo>
                    <a:lnTo>
                      <a:pt x="54" y="1757"/>
                    </a:lnTo>
                    <a:lnTo>
                      <a:pt x="43" y="1750"/>
                    </a:lnTo>
                    <a:lnTo>
                      <a:pt x="37" y="1745"/>
                    </a:lnTo>
                    <a:lnTo>
                      <a:pt x="32" y="1738"/>
                    </a:lnTo>
                    <a:lnTo>
                      <a:pt x="28" y="1731"/>
                    </a:lnTo>
                    <a:lnTo>
                      <a:pt x="26" y="1723"/>
                    </a:lnTo>
                    <a:lnTo>
                      <a:pt x="26" y="1714"/>
                    </a:lnTo>
                    <a:lnTo>
                      <a:pt x="30" y="1707"/>
                    </a:lnTo>
                    <a:lnTo>
                      <a:pt x="35" y="1701"/>
                    </a:lnTo>
                    <a:lnTo>
                      <a:pt x="42" y="1697"/>
                    </a:lnTo>
                    <a:lnTo>
                      <a:pt x="49" y="1692"/>
                    </a:lnTo>
                    <a:lnTo>
                      <a:pt x="53" y="1687"/>
                    </a:lnTo>
                    <a:lnTo>
                      <a:pt x="54" y="1679"/>
                    </a:lnTo>
                    <a:lnTo>
                      <a:pt x="50" y="1670"/>
                    </a:lnTo>
                    <a:lnTo>
                      <a:pt x="47" y="1661"/>
                    </a:lnTo>
                    <a:lnTo>
                      <a:pt x="45" y="1651"/>
                    </a:lnTo>
                    <a:lnTo>
                      <a:pt x="46" y="1640"/>
                    </a:lnTo>
                    <a:lnTo>
                      <a:pt x="49" y="1631"/>
                    </a:lnTo>
                    <a:lnTo>
                      <a:pt x="54" y="1627"/>
                    </a:lnTo>
                    <a:lnTo>
                      <a:pt x="58" y="1625"/>
                    </a:lnTo>
                    <a:lnTo>
                      <a:pt x="63" y="1623"/>
                    </a:lnTo>
                    <a:lnTo>
                      <a:pt x="69" y="1621"/>
                    </a:lnTo>
                    <a:lnTo>
                      <a:pt x="73" y="1618"/>
                    </a:lnTo>
                    <a:lnTo>
                      <a:pt x="78" y="1616"/>
                    </a:lnTo>
                    <a:lnTo>
                      <a:pt x="83" y="1613"/>
                    </a:lnTo>
                    <a:lnTo>
                      <a:pt x="87" y="1608"/>
                    </a:lnTo>
                    <a:lnTo>
                      <a:pt x="78" y="1589"/>
                    </a:lnTo>
                    <a:lnTo>
                      <a:pt x="73" y="1569"/>
                    </a:lnTo>
                    <a:lnTo>
                      <a:pt x="68" y="1549"/>
                    </a:lnTo>
                    <a:lnTo>
                      <a:pt x="54" y="1532"/>
                    </a:lnTo>
                    <a:lnTo>
                      <a:pt x="52" y="1521"/>
                    </a:lnTo>
                    <a:lnTo>
                      <a:pt x="52" y="1511"/>
                    </a:lnTo>
                    <a:lnTo>
                      <a:pt x="54" y="1501"/>
                    </a:lnTo>
                    <a:lnTo>
                      <a:pt x="56" y="1490"/>
                    </a:lnTo>
                    <a:lnTo>
                      <a:pt x="60" y="1486"/>
                    </a:lnTo>
                    <a:lnTo>
                      <a:pt x="64" y="1481"/>
                    </a:lnTo>
                    <a:lnTo>
                      <a:pt x="69" y="1477"/>
                    </a:lnTo>
                    <a:lnTo>
                      <a:pt x="73" y="1473"/>
                    </a:lnTo>
                    <a:lnTo>
                      <a:pt x="79" y="1471"/>
                    </a:lnTo>
                    <a:lnTo>
                      <a:pt x="85" y="1468"/>
                    </a:lnTo>
                    <a:lnTo>
                      <a:pt x="91" y="1467"/>
                    </a:lnTo>
                    <a:lnTo>
                      <a:pt x="96" y="1467"/>
                    </a:lnTo>
                    <a:lnTo>
                      <a:pt x="93" y="1458"/>
                    </a:lnTo>
                    <a:lnTo>
                      <a:pt x="90" y="1449"/>
                    </a:lnTo>
                    <a:lnTo>
                      <a:pt x="87" y="1438"/>
                    </a:lnTo>
                    <a:lnTo>
                      <a:pt x="86" y="1428"/>
                    </a:lnTo>
                    <a:lnTo>
                      <a:pt x="76" y="1426"/>
                    </a:lnTo>
                    <a:lnTo>
                      <a:pt x="65" y="1424"/>
                    </a:lnTo>
                    <a:lnTo>
                      <a:pt x="55" y="1421"/>
                    </a:lnTo>
                    <a:lnTo>
                      <a:pt x="45" y="1419"/>
                    </a:lnTo>
                    <a:lnTo>
                      <a:pt x="34" y="1415"/>
                    </a:lnTo>
                    <a:lnTo>
                      <a:pt x="26" y="1410"/>
                    </a:lnTo>
                    <a:lnTo>
                      <a:pt x="18" y="1403"/>
                    </a:lnTo>
                    <a:lnTo>
                      <a:pt x="12" y="1394"/>
                    </a:lnTo>
                    <a:lnTo>
                      <a:pt x="14" y="1377"/>
                    </a:lnTo>
                    <a:lnTo>
                      <a:pt x="5" y="1368"/>
                    </a:lnTo>
                    <a:lnTo>
                      <a:pt x="1" y="1357"/>
                    </a:lnTo>
                    <a:lnTo>
                      <a:pt x="0" y="1344"/>
                    </a:lnTo>
                    <a:lnTo>
                      <a:pt x="1" y="1331"/>
                    </a:lnTo>
                    <a:lnTo>
                      <a:pt x="2" y="1322"/>
                    </a:lnTo>
                    <a:lnTo>
                      <a:pt x="5" y="1314"/>
                    </a:lnTo>
                    <a:lnTo>
                      <a:pt x="10" y="1306"/>
                    </a:lnTo>
                    <a:lnTo>
                      <a:pt x="16" y="1299"/>
                    </a:lnTo>
                    <a:lnTo>
                      <a:pt x="23" y="1292"/>
                    </a:lnTo>
                    <a:lnTo>
                      <a:pt x="30" y="1286"/>
                    </a:lnTo>
                    <a:lnTo>
                      <a:pt x="38" y="1279"/>
                    </a:lnTo>
                    <a:lnTo>
                      <a:pt x="45" y="1274"/>
                    </a:lnTo>
                    <a:lnTo>
                      <a:pt x="47" y="1267"/>
                    </a:lnTo>
                    <a:lnTo>
                      <a:pt x="50" y="1260"/>
                    </a:lnTo>
                    <a:lnTo>
                      <a:pt x="54" y="1253"/>
                    </a:lnTo>
                    <a:lnTo>
                      <a:pt x="58" y="1246"/>
                    </a:lnTo>
                    <a:lnTo>
                      <a:pt x="63" y="1240"/>
                    </a:lnTo>
                    <a:lnTo>
                      <a:pt x="68" y="1235"/>
                    </a:lnTo>
                    <a:lnTo>
                      <a:pt x="73" y="1229"/>
                    </a:lnTo>
                    <a:lnTo>
                      <a:pt x="80" y="1224"/>
                    </a:lnTo>
                    <a:lnTo>
                      <a:pt x="84" y="1216"/>
                    </a:lnTo>
                    <a:lnTo>
                      <a:pt x="79" y="1209"/>
                    </a:lnTo>
                    <a:lnTo>
                      <a:pt x="72" y="1202"/>
                    </a:lnTo>
                    <a:lnTo>
                      <a:pt x="69" y="1195"/>
                    </a:lnTo>
                    <a:lnTo>
                      <a:pt x="63" y="1173"/>
                    </a:lnTo>
                    <a:lnTo>
                      <a:pt x="65" y="1150"/>
                    </a:lnTo>
                    <a:lnTo>
                      <a:pt x="73" y="1128"/>
                    </a:lnTo>
                    <a:lnTo>
                      <a:pt x="87" y="1110"/>
                    </a:lnTo>
                    <a:lnTo>
                      <a:pt x="69" y="1096"/>
                    </a:lnTo>
                    <a:lnTo>
                      <a:pt x="71" y="1089"/>
                    </a:lnTo>
                    <a:lnTo>
                      <a:pt x="69" y="1082"/>
                    </a:lnTo>
                    <a:lnTo>
                      <a:pt x="63" y="1075"/>
                    </a:lnTo>
                    <a:lnTo>
                      <a:pt x="60" y="1069"/>
                    </a:lnTo>
                    <a:lnTo>
                      <a:pt x="57" y="1047"/>
                    </a:lnTo>
                    <a:lnTo>
                      <a:pt x="63" y="1026"/>
                    </a:lnTo>
                    <a:lnTo>
                      <a:pt x="70" y="1005"/>
                    </a:lnTo>
                    <a:lnTo>
                      <a:pt x="72" y="983"/>
                    </a:lnTo>
                    <a:lnTo>
                      <a:pt x="63" y="979"/>
                    </a:lnTo>
                    <a:lnTo>
                      <a:pt x="53" y="974"/>
                    </a:lnTo>
                    <a:lnTo>
                      <a:pt x="43" y="968"/>
                    </a:lnTo>
                    <a:lnTo>
                      <a:pt x="34" y="961"/>
                    </a:lnTo>
                    <a:lnTo>
                      <a:pt x="26" y="954"/>
                    </a:lnTo>
                    <a:lnTo>
                      <a:pt x="19" y="945"/>
                    </a:lnTo>
                    <a:lnTo>
                      <a:pt x="15" y="936"/>
                    </a:lnTo>
                    <a:lnTo>
                      <a:pt x="11" y="926"/>
                    </a:lnTo>
                    <a:lnTo>
                      <a:pt x="9" y="916"/>
                    </a:lnTo>
                    <a:lnTo>
                      <a:pt x="11" y="910"/>
                    </a:lnTo>
                    <a:lnTo>
                      <a:pt x="15" y="903"/>
                    </a:lnTo>
                    <a:lnTo>
                      <a:pt x="19" y="897"/>
                    </a:lnTo>
                    <a:lnTo>
                      <a:pt x="24" y="890"/>
                    </a:lnTo>
                    <a:lnTo>
                      <a:pt x="27" y="884"/>
                    </a:lnTo>
                    <a:lnTo>
                      <a:pt x="28" y="876"/>
                    </a:lnTo>
                    <a:lnTo>
                      <a:pt x="26" y="868"/>
                    </a:lnTo>
                    <a:lnTo>
                      <a:pt x="27" y="853"/>
                    </a:lnTo>
                    <a:lnTo>
                      <a:pt x="35" y="840"/>
                    </a:lnTo>
                    <a:lnTo>
                      <a:pt x="46" y="829"/>
                    </a:lnTo>
                    <a:lnTo>
                      <a:pt x="55" y="816"/>
                    </a:lnTo>
                    <a:lnTo>
                      <a:pt x="67" y="804"/>
                    </a:lnTo>
                    <a:lnTo>
                      <a:pt x="57" y="787"/>
                    </a:lnTo>
                    <a:lnTo>
                      <a:pt x="48" y="771"/>
                    </a:lnTo>
                    <a:lnTo>
                      <a:pt x="41" y="754"/>
                    </a:lnTo>
                    <a:lnTo>
                      <a:pt x="35" y="737"/>
                    </a:lnTo>
                    <a:lnTo>
                      <a:pt x="37" y="729"/>
                    </a:lnTo>
                    <a:lnTo>
                      <a:pt x="39" y="724"/>
                    </a:lnTo>
                    <a:lnTo>
                      <a:pt x="43" y="719"/>
                    </a:lnTo>
                    <a:lnTo>
                      <a:pt x="49" y="717"/>
                    </a:lnTo>
                    <a:lnTo>
                      <a:pt x="55" y="716"/>
                    </a:lnTo>
                    <a:lnTo>
                      <a:pt x="62" y="715"/>
                    </a:lnTo>
                    <a:lnTo>
                      <a:pt x="68" y="714"/>
                    </a:lnTo>
                    <a:lnTo>
                      <a:pt x="73" y="711"/>
                    </a:lnTo>
                    <a:lnTo>
                      <a:pt x="82" y="699"/>
                    </a:lnTo>
                    <a:lnTo>
                      <a:pt x="85" y="684"/>
                    </a:lnTo>
                    <a:lnTo>
                      <a:pt x="92" y="672"/>
                    </a:lnTo>
                    <a:lnTo>
                      <a:pt x="107" y="670"/>
                    </a:lnTo>
                    <a:lnTo>
                      <a:pt x="138" y="625"/>
                    </a:lnTo>
                    <a:lnTo>
                      <a:pt x="126" y="613"/>
                    </a:lnTo>
                    <a:lnTo>
                      <a:pt x="113" y="603"/>
                    </a:lnTo>
                    <a:lnTo>
                      <a:pt x="99" y="594"/>
                    </a:lnTo>
                    <a:lnTo>
                      <a:pt x="85" y="583"/>
                    </a:lnTo>
                    <a:lnTo>
                      <a:pt x="73" y="572"/>
                    </a:lnTo>
                    <a:lnTo>
                      <a:pt x="67" y="559"/>
                    </a:lnTo>
                    <a:lnTo>
                      <a:pt x="65" y="544"/>
                    </a:lnTo>
                    <a:lnTo>
                      <a:pt x="72" y="526"/>
                    </a:lnTo>
                    <a:lnTo>
                      <a:pt x="77" y="515"/>
                    </a:lnTo>
                    <a:lnTo>
                      <a:pt x="73" y="504"/>
                    </a:lnTo>
                    <a:lnTo>
                      <a:pt x="68" y="492"/>
                    </a:lnTo>
                    <a:lnTo>
                      <a:pt x="70" y="480"/>
                    </a:lnTo>
                    <a:lnTo>
                      <a:pt x="73" y="474"/>
                    </a:lnTo>
                    <a:lnTo>
                      <a:pt x="77" y="469"/>
                    </a:lnTo>
                    <a:lnTo>
                      <a:pt x="82" y="466"/>
                    </a:lnTo>
                    <a:lnTo>
                      <a:pt x="87" y="464"/>
                    </a:lnTo>
                    <a:lnTo>
                      <a:pt x="92" y="461"/>
                    </a:lnTo>
                    <a:lnTo>
                      <a:pt x="98" y="459"/>
                    </a:lnTo>
                    <a:lnTo>
                      <a:pt x="103" y="457"/>
                    </a:lnTo>
                    <a:lnTo>
                      <a:pt x="109" y="455"/>
                    </a:lnTo>
                    <a:lnTo>
                      <a:pt x="116" y="445"/>
                    </a:lnTo>
                    <a:lnTo>
                      <a:pt x="126" y="438"/>
                    </a:lnTo>
                    <a:lnTo>
                      <a:pt x="136" y="432"/>
                    </a:lnTo>
                    <a:lnTo>
                      <a:pt x="143" y="422"/>
                    </a:lnTo>
                    <a:lnTo>
                      <a:pt x="147" y="402"/>
                    </a:lnTo>
                    <a:lnTo>
                      <a:pt x="156" y="390"/>
                    </a:lnTo>
                    <a:lnTo>
                      <a:pt x="169" y="381"/>
                    </a:lnTo>
                    <a:lnTo>
                      <a:pt x="184" y="374"/>
                    </a:lnTo>
                    <a:lnTo>
                      <a:pt x="200" y="368"/>
                    </a:lnTo>
                    <a:lnTo>
                      <a:pt x="214" y="360"/>
                    </a:lnTo>
                    <a:lnTo>
                      <a:pt x="227" y="349"/>
                    </a:lnTo>
                    <a:lnTo>
                      <a:pt x="234" y="333"/>
                    </a:lnTo>
                    <a:lnTo>
                      <a:pt x="243" y="324"/>
                    </a:lnTo>
                    <a:lnTo>
                      <a:pt x="254" y="317"/>
                    </a:lnTo>
                    <a:lnTo>
                      <a:pt x="266" y="309"/>
                    </a:lnTo>
                    <a:lnTo>
                      <a:pt x="276" y="301"/>
                    </a:lnTo>
                    <a:lnTo>
                      <a:pt x="286" y="293"/>
                    </a:lnTo>
                    <a:lnTo>
                      <a:pt x="291" y="283"/>
                    </a:lnTo>
                    <a:lnTo>
                      <a:pt x="292" y="270"/>
                    </a:lnTo>
                    <a:lnTo>
                      <a:pt x="288" y="254"/>
                    </a:lnTo>
                    <a:lnTo>
                      <a:pt x="286" y="242"/>
                    </a:lnTo>
                    <a:lnTo>
                      <a:pt x="286" y="232"/>
                    </a:lnTo>
                    <a:lnTo>
                      <a:pt x="287" y="223"/>
                    </a:lnTo>
                    <a:lnTo>
                      <a:pt x="290" y="212"/>
                    </a:lnTo>
                    <a:lnTo>
                      <a:pt x="295" y="204"/>
                    </a:lnTo>
                    <a:lnTo>
                      <a:pt x="301" y="195"/>
                    </a:lnTo>
                    <a:lnTo>
                      <a:pt x="307" y="187"/>
                    </a:lnTo>
                    <a:lnTo>
                      <a:pt x="314" y="179"/>
                    </a:lnTo>
                    <a:lnTo>
                      <a:pt x="319" y="175"/>
                    </a:lnTo>
                    <a:lnTo>
                      <a:pt x="325" y="173"/>
                    </a:lnTo>
                    <a:lnTo>
                      <a:pt x="329" y="170"/>
                    </a:lnTo>
                    <a:lnTo>
                      <a:pt x="335" y="167"/>
                    </a:lnTo>
                    <a:lnTo>
                      <a:pt x="341" y="166"/>
                    </a:lnTo>
                    <a:lnTo>
                      <a:pt x="347" y="166"/>
                    </a:lnTo>
                    <a:lnTo>
                      <a:pt x="352" y="167"/>
                    </a:lnTo>
                    <a:lnTo>
                      <a:pt x="358" y="171"/>
                    </a:lnTo>
                    <a:lnTo>
                      <a:pt x="366" y="170"/>
                    </a:lnTo>
                    <a:lnTo>
                      <a:pt x="372" y="165"/>
                    </a:lnTo>
                    <a:lnTo>
                      <a:pt x="378" y="160"/>
                    </a:lnTo>
                    <a:lnTo>
                      <a:pt x="383" y="157"/>
                    </a:lnTo>
                    <a:lnTo>
                      <a:pt x="426" y="149"/>
                    </a:lnTo>
                    <a:lnTo>
                      <a:pt x="435" y="135"/>
                    </a:lnTo>
                    <a:lnTo>
                      <a:pt x="446" y="122"/>
                    </a:lnTo>
                    <a:lnTo>
                      <a:pt x="456" y="110"/>
                    </a:lnTo>
                    <a:lnTo>
                      <a:pt x="469" y="98"/>
                    </a:lnTo>
                    <a:lnTo>
                      <a:pt x="483" y="89"/>
                    </a:lnTo>
                    <a:lnTo>
                      <a:pt x="498" y="81"/>
                    </a:lnTo>
                    <a:lnTo>
                      <a:pt x="513" y="75"/>
                    </a:lnTo>
                    <a:lnTo>
                      <a:pt x="529" y="73"/>
                    </a:lnTo>
                    <a:lnTo>
                      <a:pt x="537" y="75"/>
                    </a:lnTo>
                    <a:lnTo>
                      <a:pt x="546" y="79"/>
                    </a:lnTo>
                    <a:lnTo>
                      <a:pt x="554" y="83"/>
                    </a:lnTo>
                    <a:lnTo>
                      <a:pt x="562" y="87"/>
                    </a:lnTo>
                    <a:lnTo>
                      <a:pt x="566" y="75"/>
                    </a:lnTo>
                    <a:lnTo>
                      <a:pt x="571" y="66"/>
                    </a:lnTo>
                    <a:lnTo>
                      <a:pt x="578" y="59"/>
                    </a:lnTo>
                    <a:lnTo>
                      <a:pt x="587" y="53"/>
                    </a:lnTo>
                    <a:lnTo>
                      <a:pt x="598" y="49"/>
                    </a:lnTo>
                    <a:lnTo>
                      <a:pt x="608" y="45"/>
                    </a:lnTo>
                    <a:lnTo>
                      <a:pt x="619" y="42"/>
                    </a:lnTo>
                    <a:lnTo>
                      <a:pt x="628" y="37"/>
                    </a:lnTo>
                    <a:lnTo>
                      <a:pt x="637" y="30"/>
                    </a:lnTo>
                    <a:lnTo>
                      <a:pt x="646" y="23"/>
                    </a:lnTo>
                    <a:lnTo>
                      <a:pt x="654" y="16"/>
                    </a:lnTo>
                    <a:lnTo>
                      <a:pt x="664" y="9"/>
                    </a:lnTo>
                    <a:lnTo>
                      <a:pt x="674" y="5"/>
                    </a:lnTo>
                    <a:lnTo>
                      <a:pt x="684" y="1"/>
                    </a:lnTo>
                    <a:lnTo>
                      <a:pt x="695" y="0"/>
                    </a:lnTo>
                    <a:lnTo>
                      <a:pt x="706" y="3"/>
                    </a:lnTo>
                    <a:lnTo>
                      <a:pt x="712" y="7"/>
                    </a:lnTo>
                    <a:lnTo>
                      <a:pt x="718" y="12"/>
                    </a:lnTo>
                    <a:lnTo>
                      <a:pt x="725" y="14"/>
                    </a:lnTo>
                    <a:lnTo>
                      <a:pt x="732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462" y="893"/>
                <a:ext cx="26" cy="28"/>
              </a:xfrm>
              <a:custGeom>
                <a:avLst/>
                <a:gdLst>
                  <a:gd name="T0" fmla="*/ 4 w 52"/>
                  <a:gd name="T1" fmla="*/ 1 h 56"/>
                  <a:gd name="T2" fmla="*/ 4 w 52"/>
                  <a:gd name="T3" fmla="*/ 2 h 56"/>
                  <a:gd name="T4" fmla="*/ 4 w 52"/>
                  <a:gd name="T5" fmla="*/ 2 h 56"/>
                  <a:gd name="T6" fmla="*/ 3 w 52"/>
                  <a:gd name="T7" fmla="*/ 2 h 56"/>
                  <a:gd name="T8" fmla="*/ 3 w 52"/>
                  <a:gd name="T9" fmla="*/ 3 h 56"/>
                  <a:gd name="T10" fmla="*/ 3 w 52"/>
                  <a:gd name="T11" fmla="*/ 3 h 56"/>
                  <a:gd name="T12" fmla="*/ 2 w 52"/>
                  <a:gd name="T13" fmla="*/ 3 h 56"/>
                  <a:gd name="T14" fmla="*/ 2 w 52"/>
                  <a:gd name="T15" fmla="*/ 4 h 56"/>
                  <a:gd name="T16" fmla="*/ 1 w 52"/>
                  <a:gd name="T17" fmla="*/ 4 h 56"/>
                  <a:gd name="T18" fmla="*/ 1 w 52"/>
                  <a:gd name="T19" fmla="*/ 4 h 56"/>
                  <a:gd name="T20" fmla="*/ 1 w 52"/>
                  <a:gd name="T21" fmla="*/ 4 h 56"/>
                  <a:gd name="T22" fmla="*/ 1 w 52"/>
                  <a:gd name="T23" fmla="*/ 4 h 56"/>
                  <a:gd name="T24" fmla="*/ 1 w 52"/>
                  <a:gd name="T25" fmla="*/ 4 h 56"/>
                  <a:gd name="T26" fmla="*/ 0 w 52"/>
                  <a:gd name="T27" fmla="*/ 4 h 56"/>
                  <a:gd name="T28" fmla="*/ 0 w 52"/>
                  <a:gd name="T29" fmla="*/ 3 h 56"/>
                  <a:gd name="T30" fmla="*/ 1 w 52"/>
                  <a:gd name="T31" fmla="*/ 3 h 56"/>
                  <a:gd name="T32" fmla="*/ 1 w 52"/>
                  <a:gd name="T33" fmla="*/ 3 h 56"/>
                  <a:gd name="T34" fmla="*/ 1 w 52"/>
                  <a:gd name="T35" fmla="*/ 2 h 56"/>
                  <a:gd name="T36" fmla="*/ 1 w 52"/>
                  <a:gd name="T37" fmla="*/ 2 h 56"/>
                  <a:gd name="T38" fmla="*/ 1 w 52"/>
                  <a:gd name="T39" fmla="*/ 2 h 56"/>
                  <a:gd name="T40" fmla="*/ 2 w 52"/>
                  <a:gd name="T41" fmla="*/ 1 h 56"/>
                  <a:gd name="T42" fmla="*/ 2 w 52"/>
                  <a:gd name="T43" fmla="*/ 1 h 56"/>
                  <a:gd name="T44" fmla="*/ 3 w 52"/>
                  <a:gd name="T45" fmla="*/ 1 h 56"/>
                  <a:gd name="T46" fmla="*/ 3 w 52"/>
                  <a:gd name="T47" fmla="*/ 0 h 56"/>
                  <a:gd name="T48" fmla="*/ 3 w 52"/>
                  <a:gd name="T49" fmla="*/ 1 h 56"/>
                  <a:gd name="T50" fmla="*/ 4 w 52"/>
                  <a:gd name="T51" fmla="*/ 1 h 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52" h="56">
                    <a:moveTo>
                      <a:pt x="52" y="9"/>
                    </a:moveTo>
                    <a:lnTo>
                      <a:pt x="52" y="17"/>
                    </a:lnTo>
                    <a:lnTo>
                      <a:pt x="49" y="25"/>
                    </a:lnTo>
                    <a:lnTo>
                      <a:pt x="46" y="31"/>
                    </a:lnTo>
                    <a:lnTo>
                      <a:pt x="41" y="37"/>
                    </a:lnTo>
                    <a:lnTo>
                      <a:pt x="35" y="43"/>
                    </a:lnTo>
                    <a:lnTo>
                      <a:pt x="29" y="47"/>
                    </a:lnTo>
                    <a:lnTo>
                      <a:pt x="22" y="52"/>
                    </a:lnTo>
                    <a:lnTo>
                      <a:pt x="16" y="55"/>
                    </a:lnTo>
                    <a:lnTo>
                      <a:pt x="13" y="56"/>
                    </a:lnTo>
                    <a:lnTo>
                      <a:pt x="9" y="55"/>
                    </a:lnTo>
                    <a:lnTo>
                      <a:pt x="6" y="54"/>
                    </a:lnTo>
                    <a:lnTo>
                      <a:pt x="2" y="53"/>
                    </a:lnTo>
                    <a:lnTo>
                      <a:pt x="0" y="50"/>
                    </a:lnTo>
                    <a:lnTo>
                      <a:pt x="0" y="45"/>
                    </a:lnTo>
                    <a:lnTo>
                      <a:pt x="1" y="40"/>
                    </a:lnTo>
                    <a:lnTo>
                      <a:pt x="2" y="37"/>
                    </a:lnTo>
                    <a:lnTo>
                      <a:pt x="6" y="31"/>
                    </a:lnTo>
                    <a:lnTo>
                      <a:pt x="10" y="24"/>
                    </a:lnTo>
                    <a:lnTo>
                      <a:pt x="15" y="18"/>
                    </a:lnTo>
                    <a:lnTo>
                      <a:pt x="21" y="11"/>
                    </a:lnTo>
                    <a:lnTo>
                      <a:pt x="26" y="6"/>
                    </a:lnTo>
                    <a:lnTo>
                      <a:pt x="33" y="2"/>
                    </a:lnTo>
                    <a:lnTo>
                      <a:pt x="40" y="0"/>
                    </a:lnTo>
                    <a:lnTo>
                      <a:pt x="48" y="1"/>
                    </a:lnTo>
                    <a:lnTo>
                      <a:pt x="52" y="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422" y="902"/>
                <a:ext cx="35" cy="27"/>
              </a:xfrm>
              <a:custGeom>
                <a:avLst/>
                <a:gdLst>
                  <a:gd name="T0" fmla="*/ 4 w 72"/>
                  <a:gd name="T1" fmla="*/ 0 h 55"/>
                  <a:gd name="T2" fmla="*/ 4 w 72"/>
                  <a:gd name="T3" fmla="*/ 1 h 55"/>
                  <a:gd name="T4" fmla="*/ 4 w 72"/>
                  <a:gd name="T5" fmla="*/ 1 h 55"/>
                  <a:gd name="T6" fmla="*/ 4 w 72"/>
                  <a:gd name="T7" fmla="*/ 2 h 55"/>
                  <a:gd name="T8" fmla="*/ 3 w 72"/>
                  <a:gd name="T9" fmla="*/ 2 h 55"/>
                  <a:gd name="T10" fmla="*/ 3 w 72"/>
                  <a:gd name="T11" fmla="*/ 2 h 55"/>
                  <a:gd name="T12" fmla="*/ 2 w 72"/>
                  <a:gd name="T13" fmla="*/ 3 h 55"/>
                  <a:gd name="T14" fmla="*/ 2 w 72"/>
                  <a:gd name="T15" fmla="*/ 3 h 55"/>
                  <a:gd name="T16" fmla="*/ 1 w 72"/>
                  <a:gd name="T17" fmla="*/ 3 h 55"/>
                  <a:gd name="T18" fmla="*/ 1 w 72"/>
                  <a:gd name="T19" fmla="*/ 3 h 55"/>
                  <a:gd name="T20" fmla="*/ 0 w 72"/>
                  <a:gd name="T21" fmla="*/ 3 h 55"/>
                  <a:gd name="T22" fmla="*/ 0 w 72"/>
                  <a:gd name="T23" fmla="*/ 2 h 55"/>
                  <a:gd name="T24" fmla="*/ 0 w 72"/>
                  <a:gd name="T25" fmla="*/ 2 h 55"/>
                  <a:gd name="T26" fmla="*/ 0 w 72"/>
                  <a:gd name="T27" fmla="*/ 2 h 55"/>
                  <a:gd name="T28" fmla="*/ 0 w 72"/>
                  <a:gd name="T29" fmla="*/ 2 h 55"/>
                  <a:gd name="T30" fmla="*/ 0 w 72"/>
                  <a:gd name="T31" fmla="*/ 2 h 55"/>
                  <a:gd name="T32" fmla="*/ 0 w 72"/>
                  <a:gd name="T33" fmla="*/ 2 h 55"/>
                  <a:gd name="T34" fmla="*/ 0 w 72"/>
                  <a:gd name="T35" fmla="*/ 1 h 55"/>
                  <a:gd name="T36" fmla="*/ 1 w 72"/>
                  <a:gd name="T37" fmla="*/ 1 h 55"/>
                  <a:gd name="T38" fmla="*/ 1 w 72"/>
                  <a:gd name="T39" fmla="*/ 1 h 55"/>
                  <a:gd name="T40" fmla="*/ 2 w 72"/>
                  <a:gd name="T41" fmla="*/ 0 h 55"/>
                  <a:gd name="T42" fmla="*/ 2 w 72"/>
                  <a:gd name="T43" fmla="*/ 0 h 55"/>
                  <a:gd name="T44" fmla="*/ 2 w 72"/>
                  <a:gd name="T45" fmla="*/ 0 h 55"/>
                  <a:gd name="T46" fmla="*/ 3 w 72"/>
                  <a:gd name="T47" fmla="*/ 0 h 55"/>
                  <a:gd name="T48" fmla="*/ 3 w 72"/>
                  <a:gd name="T49" fmla="*/ 0 h 55"/>
                  <a:gd name="T50" fmla="*/ 4 w 72"/>
                  <a:gd name="T51" fmla="*/ 0 h 5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72" h="55">
                    <a:moveTo>
                      <a:pt x="72" y="11"/>
                    </a:moveTo>
                    <a:lnTo>
                      <a:pt x="72" y="20"/>
                    </a:lnTo>
                    <a:lnTo>
                      <a:pt x="69" y="27"/>
                    </a:lnTo>
                    <a:lnTo>
                      <a:pt x="65" y="34"/>
                    </a:lnTo>
                    <a:lnTo>
                      <a:pt x="59" y="38"/>
                    </a:lnTo>
                    <a:lnTo>
                      <a:pt x="52" y="43"/>
                    </a:lnTo>
                    <a:lnTo>
                      <a:pt x="44" y="48"/>
                    </a:lnTo>
                    <a:lnTo>
                      <a:pt x="37" y="51"/>
                    </a:lnTo>
                    <a:lnTo>
                      <a:pt x="31" y="55"/>
                    </a:lnTo>
                    <a:lnTo>
                      <a:pt x="22" y="55"/>
                    </a:lnTo>
                    <a:lnTo>
                      <a:pt x="14" y="51"/>
                    </a:lnTo>
                    <a:lnTo>
                      <a:pt x="7" y="44"/>
                    </a:lnTo>
                    <a:lnTo>
                      <a:pt x="1" y="37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2" y="34"/>
                    </a:lnTo>
                    <a:lnTo>
                      <a:pt x="5" y="33"/>
                    </a:lnTo>
                    <a:lnTo>
                      <a:pt x="13" y="29"/>
                    </a:lnTo>
                    <a:lnTo>
                      <a:pt x="20" y="25"/>
                    </a:lnTo>
                    <a:lnTo>
                      <a:pt x="27" y="20"/>
                    </a:lnTo>
                    <a:lnTo>
                      <a:pt x="34" y="14"/>
                    </a:lnTo>
                    <a:lnTo>
                      <a:pt x="40" y="10"/>
                    </a:lnTo>
                    <a:lnTo>
                      <a:pt x="47" y="6"/>
                    </a:lnTo>
                    <a:lnTo>
                      <a:pt x="55" y="3"/>
                    </a:lnTo>
                    <a:lnTo>
                      <a:pt x="63" y="0"/>
                    </a:lnTo>
                    <a:lnTo>
                      <a:pt x="72" y="1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513" y="904"/>
                <a:ext cx="46" cy="16"/>
              </a:xfrm>
              <a:custGeom>
                <a:avLst/>
                <a:gdLst>
                  <a:gd name="T0" fmla="*/ 6 w 91"/>
                  <a:gd name="T1" fmla="*/ 1 h 32"/>
                  <a:gd name="T2" fmla="*/ 6 w 91"/>
                  <a:gd name="T3" fmla="*/ 2 h 32"/>
                  <a:gd name="T4" fmla="*/ 6 w 91"/>
                  <a:gd name="T5" fmla="*/ 2 h 32"/>
                  <a:gd name="T6" fmla="*/ 6 w 91"/>
                  <a:gd name="T7" fmla="*/ 2 h 32"/>
                  <a:gd name="T8" fmla="*/ 6 w 91"/>
                  <a:gd name="T9" fmla="*/ 2 h 32"/>
                  <a:gd name="T10" fmla="*/ 5 w 91"/>
                  <a:gd name="T11" fmla="*/ 2 h 32"/>
                  <a:gd name="T12" fmla="*/ 5 w 91"/>
                  <a:gd name="T13" fmla="*/ 2 h 32"/>
                  <a:gd name="T14" fmla="*/ 4 w 91"/>
                  <a:gd name="T15" fmla="*/ 2 h 32"/>
                  <a:gd name="T16" fmla="*/ 3 w 91"/>
                  <a:gd name="T17" fmla="*/ 2 h 32"/>
                  <a:gd name="T18" fmla="*/ 2 w 91"/>
                  <a:gd name="T19" fmla="*/ 2 h 32"/>
                  <a:gd name="T20" fmla="*/ 2 w 91"/>
                  <a:gd name="T21" fmla="*/ 2 h 32"/>
                  <a:gd name="T22" fmla="*/ 1 w 91"/>
                  <a:gd name="T23" fmla="*/ 2 h 32"/>
                  <a:gd name="T24" fmla="*/ 0 w 91"/>
                  <a:gd name="T25" fmla="*/ 1 h 32"/>
                  <a:gd name="T26" fmla="*/ 1 w 91"/>
                  <a:gd name="T27" fmla="*/ 1 h 32"/>
                  <a:gd name="T28" fmla="*/ 1 w 91"/>
                  <a:gd name="T29" fmla="*/ 1 h 32"/>
                  <a:gd name="T30" fmla="*/ 1 w 91"/>
                  <a:gd name="T31" fmla="*/ 1 h 32"/>
                  <a:gd name="T32" fmla="*/ 1 w 91"/>
                  <a:gd name="T33" fmla="*/ 1 h 32"/>
                  <a:gd name="T34" fmla="*/ 1 w 91"/>
                  <a:gd name="T35" fmla="*/ 1 h 32"/>
                  <a:gd name="T36" fmla="*/ 2 w 91"/>
                  <a:gd name="T37" fmla="*/ 1 h 32"/>
                  <a:gd name="T38" fmla="*/ 3 w 91"/>
                  <a:gd name="T39" fmla="*/ 1 h 32"/>
                  <a:gd name="T40" fmla="*/ 4 w 91"/>
                  <a:gd name="T41" fmla="*/ 1 h 32"/>
                  <a:gd name="T42" fmla="*/ 4 w 91"/>
                  <a:gd name="T43" fmla="*/ 0 h 32"/>
                  <a:gd name="T44" fmla="*/ 5 w 91"/>
                  <a:gd name="T45" fmla="*/ 1 h 32"/>
                  <a:gd name="T46" fmla="*/ 6 w 91"/>
                  <a:gd name="T47" fmla="*/ 1 h 32"/>
                  <a:gd name="T48" fmla="*/ 6 w 91"/>
                  <a:gd name="T49" fmla="*/ 1 h 3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91" h="32">
                    <a:moveTo>
                      <a:pt x="91" y="15"/>
                    </a:moveTo>
                    <a:lnTo>
                      <a:pt x="89" y="18"/>
                    </a:lnTo>
                    <a:lnTo>
                      <a:pt x="88" y="21"/>
                    </a:lnTo>
                    <a:lnTo>
                      <a:pt x="87" y="24"/>
                    </a:lnTo>
                    <a:lnTo>
                      <a:pt x="88" y="28"/>
                    </a:lnTo>
                    <a:lnTo>
                      <a:pt x="78" y="30"/>
                    </a:lnTo>
                    <a:lnTo>
                      <a:pt x="66" y="32"/>
                    </a:lnTo>
                    <a:lnTo>
                      <a:pt x="55" y="32"/>
                    </a:lnTo>
                    <a:lnTo>
                      <a:pt x="43" y="31"/>
                    </a:lnTo>
                    <a:lnTo>
                      <a:pt x="31" y="29"/>
                    </a:lnTo>
                    <a:lnTo>
                      <a:pt x="20" y="26"/>
                    </a:lnTo>
                    <a:lnTo>
                      <a:pt x="10" y="22"/>
                    </a:lnTo>
                    <a:lnTo>
                      <a:pt x="0" y="16"/>
                    </a:lnTo>
                    <a:lnTo>
                      <a:pt x="2" y="14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2" y="8"/>
                    </a:lnTo>
                    <a:lnTo>
                      <a:pt x="12" y="7"/>
                    </a:lnTo>
                    <a:lnTo>
                      <a:pt x="23" y="6"/>
                    </a:lnTo>
                    <a:lnTo>
                      <a:pt x="36" y="2"/>
                    </a:lnTo>
                    <a:lnTo>
                      <a:pt x="49" y="1"/>
                    </a:lnTo>
                    <a:lnTo>
                      <a:pt x="60" y="0"/>
                    </a:lnTo>
                    <a:lnTo>
                      <a:pt x="72" y="1"/>
                    </a:lnTo>
                    <a:lnTo>
                      <a:pt x="82" y="6"/>
                    </a:lnTo>
                    <a:lnTo>
                      <a:pt x="91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4553" y="920"/>
                <a:ext cx="36" cy="20"/>
              </a:xfrm>
              <a:custGeom>
                <a:avLst/>
                <a:gdLst>
                  <a:gd name="T0" fmla="*/ 5 w 72"/>
                  <a:gd name="T1" fmla="*/ 1 h 40"/>
                  <a:gd name="T2" fmla="*/ 5 w 72"/>
                  <a:gd name="T3" fmla="*/ 1 h 40"/>
                  <a:gd name="T4" fmla="*/ 5 w 72"/>
                  <a:gd name="T5" fmla="*/ 2 h 40"/>
                  <a:gd name="T6" fmla="*/ 4 w 72"/>
                  <a:gd name="T7" fmla="*/ 2 h 40"/>
                  <a:gd name="T8" fmla="*/ 4 w 72"/>
                  <a:gd name="T9" fmla="*/ 3 h 40"/>
                  <a:gd name="T10" fmla="*/ 3 w 72"/>
                  <a:gd name="T11" fmla="*/ 3 h 40"/>
                  <a:gd name="T12" fmla="*/ 3 w 72"/>
                  <a:gd name="T13" fmla="*/ 3 h 40"/>
                  <a:gd name="T14" fmla="*/ 3 w 72"/>
                  <a:gd name="T15" fmla="*/ 3 h 40"/>
                  <a:gd name="T16" fmla="*/ 2 w 72"/>
                  <a:gd name="T17" fmla="*/ 3 h 40"/>
                  <a:gd name="T18" fmla="*/ 2 w 72"/>
                  <a:gd name="T19" fmla="*/ 3 h 40"/>
                  <a:gd name="T20" fmla="*/ 1 w 72"/>
                  <a:gd name="T21" fmla="*/ 3 h 40"/>
                  <a:gd name="T22" fmla="*/ 1 w 72"/>
                  <a:gd name="T23" fmla="*/ 2 h 40"/>
                  <a:gd name="T24" fmla="*/ 1 w 72"/>
                  <a:gd name="T25" fmla="*/ 2 h 40"/>
                  <a:gd name="T26" fmla="*/ 0 w 72"/>
                  <a:gd name="T27" fmla="*/ 2 h 40"/>
                  <a:gd name="T28" fmla="*/ 1 w 72"/>
                  <a:gd name="T29" fmla="*/ 2 h 40"/>
                  <a:gd name="T30" fmla="*/ 1 w 72"/>
                  <a:gd name="T31" fmla="*/ 2 h 40"/>
                  <a:gd name="T32" fmla="*/ 1 w 72"/>
                  <a:gd name="T33" fmla="*/ 2 h 40"/>
                  <a:gd name="T34" fmla="*/ 1 w 72"/>
                  <a:gd name="T35" fmla="*/ 2 h 40"/>
                  <a:gd name="T36" fmla="*/ 2 w 72"/>
                  <a:gd name="T37" fmla="*/ 1 h 40"/>
                  <a:gd name="T38" fmla="*/ 2 w 72"/>
                  <a:gd name="T39" fmla="*/ 1 h 40"/>
                  <a:gd name="T40" fmla="*/ 3 w 72"/>
                  <a:gd name="T41" fmla="*/ 1 h 40"/>
                  <a:gd name="T42" fmla="*/ 3 w 72"/>
                  <a:gd name="T43" fmla="*/ 1 h 40"/>
                  <a:gd name="T44" fmla="*/ 4 w 72"/>
                  <a:gd name="T45" fmla="*/ 1 h 40"/>
                  <a:gd name="T46" fmla="*/ 4 w 72"/>
                  <a:gd name="T47" fmla="*/ 0 h 40"/>
                  <a:gd name="T48" fmla="*/ 5 w 72"/>
                  <a:gd name="T49" fmla="*/ 0 h 40"/>
                  <a:gd name="T50" fmla="*/ 5 w 72"/>
                  <a:gd name="T51" fmla="*/ 1 h 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72" h="40">
                    <a:moveTo>
                      <a:pt x="72" y="7"/>
                    </a:moveTo>
                    <a:lnTo>
                      <a:pt x="70" y="16"/>
                    </a:lnTo>
                    <a:lnTo>
                      <a:pt x="67" y="25"/>
                    </a:lnTo>
                    <a:lnTo>
                      <a:pt x="60" y="32"/>
                    </a:lnTo>
                    <a:lnTo>
                      <a:pt x="53" y="37"/>
                    </a:lnTo>
                    <a:lnTo>
                      <a:pt x="46" y="39"/>
                    </a:lnTo>
                    <a:lnTo>
                      <a:pt x="39" y="40"/>
                    </a:lnTo>
                    <a:lnTo>
                      <a:pt x="33" y="40"/>
                    </a:lnTo>
                    <a:lnTo>
                      <a:pt x="26" y="39"/>
                    </a:lnTo>
                    <a:lnTo>
                      <a:pt x="19" y="38"/>
                    </a:lnTo>
                    <a:lnTo>
                      <a:pt x="14" y="35"/>
                    </a:lnTo>
                    <a:lnTo>
                      <a:pt x="8" y="32"/>
                    </a:lnTo>
                    <a:lnTo>
                      <a:pt x="2" y="29"/>
                    </a:lnTo>
                    <a:lnTo>
                      <a:pt x="0" y="25"/>
                    </a:lnTo>
                    <a:lnTo>
                      <a:pt x="1" y="23"/>
                    </a:lnTo>
                    <a:lnTo>
                      <a:pt x="4" y="20"/>
                    </a:lnTo>
                    <a:lnTo>
                      <a:pt x="8" y="19"/>
                    </a:lnTo>
                    <a:lnTo>
                      <a:pt x="16" y="17"/>
                    </a:lnTo>
                    <a:lnTo>
                      <a:pt x="23" y="14"/>
                    </a:lnTo>
                    <a:lnTo>
                      <a:pt x="30" y="10"/>
                    </a:lnTo>
                    <a:lnTo>
                      <a:pt x="37" y="7"/>
                    </a:lnTo>
                    <a:lnTo>
                      <a:pt x="45" y="4"/>
                    </a:lnTo>
                    <a:lnTo>
                      <a:pt x="52" y="1"/>
                    </a:lnTo>
                    <a:lnTo>
                      <a:pt x="60" y="0"/>
                    </a:lnTo>
                    <a:lnTo>
                      <a:pt x="68" y="0"/>
                    </a:lnTo>
                    <a:lnTo>
                      <a:pt x="72" y="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4488" y="925"/>
                <a:ext cx="13" cy="11"/>
              </a:xfrm>
              <a:custGeom>
                <a:avLst/>
                <a:gdLst>
                  <a:gd name="T0" fmla="*/ 2 w 25"/>
                  <a:gd name="T1" fmla="*/ 2 h 22"/>
                  <a:gd name="T2" fmla="*/ 2 w 25"/>
                  <a:gd name="T3" fmla="*/ 2 h 22"/>
                  <a:gd name="T4" fmla="*/ 1 w 25"/>
                  <a:gd name="T5" fmla="*/ 2 h 22"/>
                  <a:gd name="T6" fmla="*/ 1 w 25"/>
                  <a:gd name="T7" fmla="*/ 2 h 22"/>
                  <a:gd name="T8" fmla="*/ 1 w 25"/>
                  <a:gd name="T9" fmla="*/ 2 h 22"/>
                  <a:gd name="T10" fmla="*/ 1 w 25"/>
                  <a:gd name="T11" fmla="*/ 1 h 22"/>
                  <a:gd name="T12" fmla="*/ 0 w 25"/>
                  <a:gd name="T13" fmla="*/ 1 h 22"/>
                  <a:gd name="T14" fmla="*/ 0 w 25"/>
                  <a:gd name="T15" fmla="*/ 1 h 22"/>
                  <a:gd name="T16" fmla="*/ 1 w 25"/>
                  <a:gd name="T17" fmla="*/ 0 h 22"/>
                  <a:gd name="T18" fmla="*/ 1 w 25"/>
                  <a:gd name="T19" fmla="*/ 1 h 22"/>
                  <a:gd name="T20" fmla="*/ 1 w 25"/>
                  <a:gd name="T21" fmla="*/ 1 h 22"/>
                  <a:gd name="T22" fmla="*/ 2 w 25"/>
                  <a:gd name="T23" fmla="*/ 1 h 22"/>
                  <a:gd name="T24" fmla="*/ 2 w 25"/>
                  <a:gd name="T25" fmla="*/ 2 h 2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22">
                    <a:moveTo>
                      <a:pt x="25" y="19"/>
                    </a:moveTo>
                    <a:lnTo>
                      <a:pt x="20" y="22"/>
                    </a:lnTo>
                    <a:lnTo>
                      <a:pt x="16" y="22"/>
                    </a:lnTo>
                    <a:lnTo>
                      <a:pt x="10" y="22"/>
                    </a:lnTo>
                    <a:lnTo>
                      <a:pt x="5" y="20"/>
                    </a:lnTo>
                    <a:lnTo>
                      <a:pt x="2" y="15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1" y="0"/>
                    </a:lnTo>
                    <a:lnTo>
                      <a:pt x="9" y="3"/>
                    </a:lnTo>
                    <a:lnTo>
                      <a:pt x="16" y="6"/>
                    </a:lnTo>
                    <a:lnTo>
                      <a:pt x="22" y="12"/>
                    </a:lnTo>
                    <a:lnTo>
                      <a:pt x="25" y="1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4396" y="928"/>
                <a:ext cx="17" cy="20"/>
              </a:xfrm>
              <a:custGeom>
                <a:avLst/>
                <a:gdLst>
                  <a:gd name="T0" fmla="*/ 2 w 35"/>
                  <a:gd name="T1" fmla="*/ 1 h 41"/>
                  <a:gd name="T2" fmla="*/ 2 w 35"/>
                  <a:gd name="T3" fmla="*/ 1 h 41"/>
                  <a:gd name="T4" fmla="*/ 2 w 35"/>
                  <a:gd name="T5" fmla="*/ 1 h 41"/>
                  <a:gd name="T6" fmla="*/ 1 w 35"/>
                  <a:gd name="T7" fmla="*/ 2 h 41"/>
                  <a:gd name="T8" fmla="*/ 1 w 35"/>
                  <a:gd name="T9" fmla="*/ 2 h 41"/>
                  <a:gd name="T10" fmla="*/ 1 w 35"/>
                  <a:gd name="T11" fmla="*/ 2 h 41"/>
                  <a:gd name="T12" fmla="*/ 0 w 35"/>
                  <a:gd name="T13" fmla="*/ 2 h 41"/>
                  <a:gd name="T14" fmla="*/ 0 w 35"/>
                  <a:gd name="T15" fmla="*/ 2 h 41"/>
                  <a:gd name="T16" fmla="*/ 0 w 35"/>
                  <a:gd name="T17" fmla="*/ 2 h 41"/>
                  <a:gd name="T18" fmla="*/ 0 w 35"/>
                  <a:gd name="T19" fmla="*/ 1 h 41"/>
                  <a:gd name="T20" fmla="*/ 0 w 35"/>
                  <a:gd name="T21" fmla="*/ 1 h 41"/>
                  <a:gd name="T22" fmla="*/ 0 w 35"/>
                  <a:gd name="T23" fmla="*/ 0 h 41"/>
                  <a:gd name="T24" fmla="*/ 0 w 35"/>
                  <a:gd name="T25" fmla="*/ 0 h 41"/>
                  <a:gd name="T26" fmla="*/ 1 w 35"/>
                  <a:gd name="T27" fmla="*/ 0 h 41"/>
                  <a:gd name="T28" fmla="*/ 1 w 35"/>
                  <a:gd name="T29" fmla="*/ 0 h 41"/>
                  <a:gd name="T30" fmla="*/ 2 w 35"/>
                  <a:gd name="T31" fmla="*/ 0 h 41"/>
                  <a:gd name="T32" fmla="*/ 2 w 35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41">
                    <a:moveTo>
                      <a:pt x="35" y="19"/>
                    </a:moveTo>
                    <a:lnTo>
                      <a:pt x="35" y="24"/>
                    </a:lnTo>
                    <a:lnTo>
                      <a:pt x="33" y="30"/>
                    </a:lnTo>
                    <a:lnTo>
                      <a:pt x="29" y="34"/>
                    </a:lnTo>
                    <a:lnTo>
                      <a:pt x="25" y="37"/>
                    </a:lnTo>
                    <a:lnTo>
                      <a:pt x="20" y="39"/>
                    </a:lnTo>
                    <a:lnTo>
                      <a:pt x="14" y="41"/>
                    </a:lnTo>
                    <a:lnTo>
                      <a:pt x="8" y="39"/>
                    </a:lnTo>
                    <a:lnTo>
                      <a:pt x="4" y="37"/>
                    </a:lnTo>
                    <a:lnTo>
                      <a:pt x="0" y="28"/>
                    </a:lnTo>
                    <a:lnTo>
                      <a:pt x="3" y="19"/>
                    </a:lnTo>
                    <a:lnTo>
                      <a:pt x="8" y="9"/>
                    </a:lnTo>
                    <a:lnTo>
                      <a:pt x="15" y="0"/>
                    </a:lnTo>
                    <a:lnTo>
                      <a:pt x="21" y="4"/>
                    </a:lnTo>
                    <a:lnTo>
                      <a:pt x="27" y="8"/>
                    </a:lnTo>
                    <a:lnTo>
                      <a:pt x="32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4515" y="930"/>
                <a:ext cx="14" cy="11"/>
              </a:xfrm>
              <a:custGeom>
                <a:avLst/>
                <a:gdLst>
                  <a:gd name="T0" fmla="*/ 2 w 27"/>
                  <a:gd name="T1" fmla="*/ 1 h 21"/>
                  <a:gd name="T2" fmla="*/ 2 w 27"/>
                  <a:gd name="T3" fmla="*/ 1 h 21"/>
                  <a:gd name="T4" fmla="*/ 2 w 27"/>
                  <a:gd name="T5" fmla="*/ 1 h 21"/>
                  <a:gd name="T6" fmla="*/ 2 w 27"/>
                  <a:gd name="T7" fmla="*/ 2 h 21"/>
                  <a:gd name="T8" fmla="*/ 2 w 27"/>
                  <a:gd name="T9" fmla="*/ 2 h 21"/>
                  <a:gd name="T10" fmla="*/ 1 w 27"/>
                  <a:gd name="T11" fmla="*/ 2 h 21"/>
                  <a:gd name="T12" fmla="*/ 1 w 27"/>
                  <a:gd name="T13" fmla="*/ 2 h 21"/>
                  <a:gd name="T14" fmla="*/ 1 w 27"/>
                  <a:gd name="T15" fmla="*/ 2 h 21"/>
                  <a:gd name="T16" fmla="*/ 0 w 27"/>
                  <a:gd name="T17" fmla="*/ 1 h 21"/>
                  <a:gd name="T18" fmla="*/ 1 w 27"/>
                  <a:gd name="T19" fmla="*/ 1 h 21"/>
                  <a:gd name="T20" fmla="*/ 1 w 27"/>
                  <a:gd name="T21" fmla="*/ 1 h 21"/>
                  <a:gd name="T22" fmla="*/ 2 w 27"/>
                  <a:gd name="T23" fmla="*/ 0 h 21"/>
                  <a:gd name="T24" fmla="*/ 2 w 27"/>
                  <a:gd name="T25" fmla="*/ 1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21">
                    <a:moveTo>
                      <a:pt x="27" y="4"/>
                    </a:moveTo>
                    <a:lnTo>
                      <a:pt x="27" y="9"/>
                    </a:lnTo>
                    <a:lnTo>
                      <a:pt x="27" y="14"/>
                    </a:lnTo>
                    <a:lnTo>
                      <a:pt x="25" y="18"/>
                    </a:lnTo>
                    <a:lnTo>
                      <a:pt x="21" y="21"/>
                    </a:lnTo>
                    <a:lnTo>
                      <a:pt x="15" y="21"/>
                    </a:lnTo>
                    <a:lnTo>
                      <a:pt x="8" y="19"/>
                    </a:lnTo>
                    <a:lnTo>
                      <a:pt x="3" y="17"/>
                    </a:lnTo>
                    <a:lnTo>
                      <a:pt x="0" y="11"/>
                    </a:lnTo>
                    <a:lnTo>
                      <a:pt x="6" y="6"/>
                    </a:lnTo>
                    <a:lnTo>
                      <a:pt x="12" y="1"/>
                    </a:lnTo>
                    <a:lnTo>
                      <a:pt x="21" y="0"/>
                    </a:lnTo>
                    <a:lnTo>
                      <a:pt x="27" y="4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4453" y="934"/>
                <a:ext cx="27" cy="11"/>
              </a:xfrm>
              <a:custGeom>
                <a:avLst/>
                <a:gdLst>
                  <a:gd name="T0" fmla="*/ 3 w 55"/>
                  <a:gd name="T1" fmla="*/ 0 h 23"/>
                  <a:gd name="T2" fmla="*/ 3 w 55"/>
                  <a:gd name="T3" fmla="*/ 0 h 23"/>
                  <a:gd name="T4" fmla="*/ 3 w 55"/>
                  <a:gd name="T5" fmla="*/ 1 h 23"/>
                  <a:gd name="T6" fmla="*/ 3 w 55"/>
                  <a:gd name="T7" fmla="*/ 1 h 23"/>
                  <a:gd name="T8" fmla="*/ 3 w 55"/>
                  <a:gd name="T9" fmla="*/ 1 h 23"/>
                  <a:gd name="T10" fmla="*/ 2 w 55"/>
                  <a:gd name="T11" fmla="*/ 1 h 23"/>
                  <a:gd name="T12" fmla="*/ 2 w 55"/>
                  <a:gd name="T13" fmla="*/ 1 h 23"/>
                  <a:gd name="T14" fmla="*/ 1 w 55"/>
                  <a:gd name="T15" fmla="*/ 1 h 23"/>
                  <a:gd name="T16" fmla="*/ 1 w 55"/>
                  <a:gd name="T17" fmla="*/ 1 h 23"/>
                  <a:gd name="T18" fmla="*/ 1 w 55"/>
                  <a:gd name="T19" fmla="*/ 1 h 23"/>
                  <a:gd name="T20" fmla="*/ 0 w 55"/>
                  <a:gd name="T21" fmla="*/ 1 h 23"/>
                  <a:gd name="T22" fmla="*/ 0 w 55"/>
                  <a:gd name="T23" fmla="*/ 1 h 23"/>
                  <a:gd name="T24" fmla="*/ 0 w 55"/>
                  <a:gd name="T25" fmla="*/ 0 h 23"/>
                  <a:gd name="T26" fmla="*/ 0 w 55"/>
                  <a:gd name="T27" fmla="*/ 0 h 23"/>
                  <a:gd name="T28" fmla="*/ 0 w 55"/>
                  <a:gd name="T29" fmla="*/ 0 h 23"/>
                  <a:gd name="T30" fmla="*/ 0 w 55"/>
                  <a:gd name="T31" fmla="*/ 0 h 23"/>
                  <a:gd name="T32" fmla="*/ 1 w 55"/>
                  <a:gd name="T33" fmla="*/ 0 h 23"/>
                  <a:gd name="T34" fmla="*/ 1 w 55"/>
                  <a:gd name="T35" fmla="*/ 0 h 23"/>
                  <a:gd name="T36" fmla="*/ 2 w 55"/>
                  <a:gd name="T37" fmla="*/ 0 h 23"/>
                  <a:gd name="T38" fmla="*/ 2 w 55"/>
                  <a:gd name="T39" fmla="*/ 0 h 23"/>
                  <a:gd name="T40" fmla="*/ 3 w 55"/>
                  <a:gd name="T41" fmla="*/ 0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5" h="23">
                    <a:moveTo>
                      <a:pt x="54" y="8"/>
                    </a:moveTo>
                    <a:lnTo>
                      <a:pt x="54" y="11"/>
                    </a:lnTo>
                    <a:lnTo>
                      <a:pt x="55" y="16"/>
                    </a:lnTo>
                    <a:lnTo>
                      <a:pt x="55" y="19"/>
                    </a:lnTo>
                    <a:lnTo>
                      <a:pt x="50" y="21"/>
                    </a:lnTo>
                    <a:lnTo>
                      <a:pt x="44" y="22"/>
                    </a:lnTo>
                    <a:lnTo>
                      <a:pt x="37" y="23"/>
                    </a:lnTo>
                    <a:lnTo>
                      <a:pt x="30" y="23"/>
                    </a:lnTo>
                    <a:lnTo>
                      <a:pt x="24" y="23"/>
                    </a:lnTo>
                    <a:lnTo>
                      <a:pt x="17" y="22"/>
                    </a:lnTo>
                    <a:lnTo>
                      <a:pt x="11" y="19"/>
                    </a:lnTo>
                    <a:lnTo>
                      <a:pt x="5" y="16"/>
                    </a:lnTo>
                    <a:lnTo>
                      <a:pt x="0" y="11"/>
                    </a:lnTo>
                    <a:lnTo>
                      <a:pt x="3" y="6"/>
                    </a:lnTo>
                    <a:lnTo>
                      <a:pt x="9" y="3"/>
                    </a:lnTo>
                    <a:lnTo>
                      <a:pt x="14" y="2"/>
                    </a:lnTo>
                    <a:lnTo>
                      <a:pt x="20" y="0"/>
                    </a:lnTo>
                    <a:lnTo>
                      <a:pt x="28" y="1"/>
                    </a:lnTo>
                    <a:lnTo>
                      <a:pt x="37" y="2"/>
                    </a:lnTo>
                    <a:lnTo>
                      <a:pt x="45" y="4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4418" y="939"/>
                <a:ext cx="12" cy="16"/>
              </a:xfrm>
              <a:custGeom>
                <a:avLst/>
                <a:gdLst>
                  <a:gd name="T0" fmla="*/ 2 w 24"/>
                  <a:gd name="T1" fmla="*/ 1 h 32"/>
                  <a:gd name="T2" fmla="*/ 2 w 24"/>
                  <a:gd name="T3" fmla="*/ 1 h 32"/>
                  <a:gd name="T4" fmla="*/ 2 w 24"/>
                  <a:gd name="T5" fmla="*/ 2 h 32"/>
                  <a:gd name="T6" fmla="*/ 1 w 24"/>
                  <a:gd name="T7" fmla="*/ 2 h 32"/>
                  <a:gd name="T8" fmla="*/ 1 w 24"/>
                  <a:gd name="T9" fmla="*/ 2 h 32"/>
                  <a:gd name="T10" fmla="*/ 1 w 24"/>
                  <a:gd name="T11" fmla="*/ 2 h 32"/>
                  <a:gd name="T12" fmla="*/ 0 w 24"/>
                  <a:gd name="T13" fmla="*/ 2 h 32"/>
                  <a:gd name="T14" fmla="*/ 1 w 24"/>
                  <a:gd name="T15" fmla="*/ 1 h 32"/>
                  <a:gd name="T16" fmla="*/ 1 w 24"/>
                  <a:gd name="T17" fmla="*/ 1 h 32"/>
                  <a:gd name="T18" fmla="*/ 1 w 24"/>
                  <a:gd name="T19" fmla="*/ 0 h 32"/>
                  <a:gd name="T20" fmla="*/ 1 w 24"/>
                  <a:gd name="T21" fmla="*/ 0 h 32"/>
                  <a:gd name="T22" fmla="*/ 2 w 24"/>
                  <a:gd name="T23" fmla="*/ 1 h 32"/>
                  <a:gd name="T24" fmla="*/ 2 w 24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32">
                    <a:moveTo>
                      <a:pt x="24" y="9"/>
                    </a:moveTo>
                    <a:lnTo>
                      <a:pt x="22" y="16"/>
                    </a:lnTo>
                    <a:lnTo>
                      <a:pt x="17" y="22"/>
                    </a:lnTo>
                    <a:lnTo>
                      <a:pt x="13" y="28"/>
                    </a:lnTo>
                    <a:lnTo>
                      <a:pt x="7" y="32"/>
                    </a:lnTo>
                    <a:lnTo>
                      <a:pt x="2" y="27"/>
                    </a:lnTo>
                    <a:lnTo>
                      <a:pt x="0" y="20"/>
                    </a:lnTo>
                    <a:lnTo>
                      <a:pt x="1" y="13"/>
                    </a:lnTo>
                    <a:lnTo>
                      <a:pt x="6" y="6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1" y="4"/>
                    </a:lnTo>
                    <a:lnTo>
                      <a:pt x="24" y="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4592" y="941"/>
                <a:ext cx="20" cy="23"/>
              </a:xfrm>
              <a:custGeom>
                <a:avLst/>
                <a:gdLst>
                  <a:gd name="T0" fmla="*/ 3 w 40"/>
                  <a:gd name="T1" fmla="*/ 0 h 47"/>
                  <a:gd name="T2" fmla="*/ 3 w 40"/>
                  <a:gd name="T3" fmla="*/ 1 h 47"/>
                  <a:gd name="T4" fmla="*/ 3 w 40"/>
                  <a:gd name="T5" fmla="*/ 1 h 47"/>
                  <a:gd name="T6" fmla="*/ 2 w 40"/>
                  <a:gd name="T7" fmla="*/ 2 h 47"/>
                  <a:gd name="T8" fmla="*/ 2 w 40"/>
                  <a:gd name="T9" fmla="*/ 2 h 47"/>
                  <a:gd name="T10" fmla="*/ 1 w 40"/>
                  <a:gd name="T11" fmla="*/ 2 h 47"/>
                  <a:gd name="T12" fmla="*/ 1 w 40"/>
                  <a:gd name="T13" fmla="*/ 2 h 47"/>
                  <a:gd name="T14" fmla="*/ 1 w 40"/>
                  <a:gd name="T15" fmla="*/ 2 h 47"/>
                  <a:gd name="T16" fmla="*/ 1 w 40"/>
                  <a:gd name="T17" fmla="*/ 2 h 47"/>
                  <a:gd name="T18" fmla="*/ 0 w 40"/>
                  <a:gd name="T19" fmla="*/ 1 h 47"/>
                  <a:gd name="T20" fmla="*/ 0 w 40"/>
                  <a:gd name="T21" fmla="*/ 1 h 47"/>
                  <a:gd name="T22" fmla="*/ 1 w 40"/>
                  <a:gd name="T23" fmla="*/ 0 h 47"/>
                  <a:gd name="T24" fmla="*/ 1 w 40"/>
                  <a:gd name="T25" fmla="*/ 0 h 47"/>
                  <a:gd name="T26" fmla="*/ 1 w 40"/>
                  <a:gd name="T27" fmla="*/ 0 h 47"/>
                  <a:gd name="T28" fmla="*/ 2 w 40"/>
                  <a:gd name="T29" fmla="*/ 0 h 47"/>
                  <a:gd name="T30" fmla="*/ 3 w 40"/>
                  <a:gd name="T31" fmla="*/ 0 h 47"/>
                  <a:gd name="T32" fmla="*/ 3 w 40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47">
                    <a:moveTo>
                      <a:pt x="40" y="11"/>
                    </a:moveTo>
                    <a:lnTo>
                      <a:pt x="40" y="20"/>
                    </a:lnTo>
                    <a:lnTo>
                      <a:pt x="36" y="30"/>
                    </a:lnTo>
                    <a:lnTo>
                      <a:pt x="29" y="36"/>
                    </a:lnTo>
                    <a:lnTo>
                      <a:pt x="21" y="42"/>
                    </a:lnTo>
                    <a:lnTo>
                      <a:pt x="15" y="46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1" y="38"/>
                    </a:lnTo>
                    <a:lnTo>
                      <a:pt x="0" y="30"/>
                    </a:lnTo>
                    <a:lnTo>
                      <a:pt x="0" y="21"/>
                    </a:lnTo>
                    <a:lnTo>
                      <a:pt x="2" y="13"/>
                    </a:lnTo>
                    <a:lnTo>
                      <a:pt x="7" y="7"/>
                    </a:lnTo>
                    <a:lnTo>
                      <a:pt x="15" y="0"/>
                    </a:lnTo>
                    <a:lnTo>
                      <a:pt x="24" y="0"/>
                    </a:lnTo>
                    <a:lnTo>
                      <a:pt x="34" y="3"/>
                    </a:lnTo>
                    <a:lnTo>
                      <a:pt x="40" y="1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4525" y="946"/>
                <a:ext cx="48" cy="19"/>
              </a:xfrm>
              <a:custGeom>
                <a:avLst/>
                <a:gdLst>
                  <a:gd name="T0" fmla="*/ 7 w 94"/>
                  <a:gd name="T1" fmla="*/ 1 h 38"/>
                  <a:gd name="T2" fmla="*/ 6 w 94"/>
                  <a:gd name="T3" fmla="*/ 1 h 38"/>
                  <a:gd name="T4" fmla="*/ 6 w 94"/>
                  <a:gd name="T5" fmla="*/ 2 h 38"/>
                  <a:gd name="T6" fmla="*/ 6 w 94"/>
                  <a:gd name="T7" fmla="*/ 2 h 38"/>
                  <a:gd name="T8" fmla="*/ 5 w 94"/>
                  <a:gd name="T9" fmla="*/ 2 h 38"/>
                  <a:gd name="T10" fmla="*/ 5 w 94"/>
                  <a:gd name="T11" fmla="*/ 2 h 38"/>
                  <a:gd name="T12" fmla="*/ 5 w 94"/>
                  <a:gd name="T13" fmla="*/ 3 h 38"/>
                  <a:gd name="T14" fmla="*/ 4 w 94"/>
                  <a:gd name="T15" fmla="*/ 3 h 38"/>
                  <a:gd name="T16" fmla="*/ 4 w 94"/>
                  <a:gd name="T17" fmla="*/ 3 h 38"/>
                  <a:gd name="T18" fmla="*/ 3 w 94"/>
                  <a:gd name="T19" fmla="*/ 3 h 38"/>
                  <a:gd name="T20" fmla="*/ 3 w 94"/>
                  <a:gd name="T21" fmla="*/ 3 h 38"/>
                  <a:gd name="T22" fmla="*/ 3 w 94"/>
                  <a:gd name="T23" fmla="*/ 3 h 38"/>
                  <a:gd name="T24" fmla="*/ 2 w 94"/>
                  <a:gd name="T25" fmla="*/ 3 h 38"/>
                  <a:gd name="T26" fmla="*/ 2 w 94"/>
                  <a:gd name="T27" fmla="*/ 3 h 38"/>
                  <a:gd name="T28" fmla="*/ 2 w 94"/>
                  <a:gd name="T29" fmla="*/ 3 h 38"/>
                  <a:gd name="T30" fmla="*/ 2 w 94"/>
                  <a:gd name="T31" fmla="*/ 3 h 38"/>
                  <a:gd name="T32" fmla="*/ 1 w 94"/>
                  <a:gd name="T33" fmla="*/ 2 h 38"/>
                  <a:gd name="T34" fmla="*/ 0 w 94"/>
                  <a:gd name="T35" fmla="*/ 1 h 38"/>
                  <a:gd name="T36" fmla="*/ 1 w 94"/>
                  <a:gd name="T37" fmla="*/ 1 h 38"/>
                  <a:gd name="T38" fmla="*/ 1 w 94"/>
                  <a:gd name="T39" fmla="*/ 1 h 38"/>
                  <a:gd name="T40" fmla="*/ 2 w 94"/>
                  <a:gd name="T41" fmla="*/ 1 h 38"/>
                  <a:gd name="T42" fmla="*/ 2 w 94"/>
                  <a:gd name="T43" fmla="*/ 1 h 38"/>
                  <a:gd name="T44" fmla="*/ 3 w 94"/>
                  <a:gd name="T45" fmla="*/ 1 h 38"/>
                  <a:gd name="T46" fmla="*/ 4 w 94"/>
                  <a:gd name="T47" fmla="*/ 1 h 38"/>
                  <a:gd name="T48" fmla="*/ 4 w 94"/>
                  <a:gd name="T49" fmla="*/ 1 h 38"/>
                  <a:gd name="T50" fmla="*/ 5 w 94"/>
                  <a:gd name="T51" fmla="*/ 1 h 38"/>
                  <a:gd name="T52" fmla="*/ 5 w 94"/>
                  <a:gd name="T53" fmla="*/ 1 h 38"/>
                  <a:gd name="T54" fmla="*/ 6 w 94"/>
                  <a:gd name="T55" fmla="*/ 0 h 38"/>
                  <a:gd name="T56" fmla="*/ 6 w 94"/>
                  <a:gd name="T57" fmla="*/ 0 h 38"/>
                  <a:gd name="T58" fmla="*/ 7 w 94"/>
                  <a:gd name="T59" fmla="*/ 1 h 3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94" h="38">
                    <a:moveTo>
                      <a:pt x="94" y="7"/>
                    </a:moveTo>
                    <a:lnTo>
                      <a:pt x="92" y="14"/>
                    </a:lnTo>
                    <a:lnTo>
                      <a:pt x="88" y="20"/>
                    </a:lnTo>
                    <a:lnTo>
                      <a:pt x="84" y="24"/>
                    </a:lnTo>
                    <a:lnTo>
                      <a:pt x="78" y="29"/>
                    </a:lnTo>
                    <a:lnTo>
                      <a:pt x="71" y="31"/>
                    </a:lnTo>
                    <a:lnTo>
                      <a:pt x="64" y="35"/>
                    </a:lnTo>
                    <a:lnTo>
                      <a:pt x="58" y="36"/>
                    </a:lnTo>
                    <a:lnTo>
                      <a:pt x="51" y="38"/>
                    </a:lnTo>
                    <a:lnTo>
                      <a:pt x="47" y="38"/>
                    </a:lnTo>
                    <a:lnTo>
                      <a:pt x="42" y="38"/>
                    </a:lnTo>
                    <a:lnTo>
                      <a:pt x="36" y="38"/>
                    </a:lnTo>
                    <a:lnTo>
                      <a:pt x="32" y="37"/>
                    </a:lnTo>
                    <a:lnTo>
                      <a:pt x="26" y="37"/>
                    </a:lnTo>
                    <a:lnTo>
                      <a:pt x="21" y="35"/>
                    </a:lnTo>
                    <a:lnTo>
                      <a:pt x="17" y="33"/>
                    </a:lnTo>
                    <a:lnTo>
                      <a:pt x="12" y="30"/>
                    </a:lnTo>
                    <a:lnTo>
                      <a:pt x="0" y="14"/>
                    </a:lnTo>
                    <a:lnTo>
                      <a:pt x="8" y="13"/>
                    </a:lnTo>
                    <a:lnTo>
                      <a:pt x="15" y="10"/>
                    </a:lnTo>
                    <a:lnTo>
                      <a:pt x="23" y="9"/>
                    </a:lnTo>
                    <a:lnTo>
                      <a:pt x="31" y="8"/>
                    </a:lnTo>
                    <a:lnTo>
                      <a:pt x="40" y="7"/>
                    </a:lnTo>
                    <a:lnTo>
                      <a:pt x="48" y="6"/>
                    </a:lnTo>
                    <a:lnTo>
                      <a:pt x="57" y="5"/>
                    </a:lnTo>
                    <a:lnTo>
                      <a:pt x="65" y="3"/>
                    </a:lnTo>
                    <a:lnTo>
                      <a:pt x="73" y="2"/>
                    </a:lnTo>
                    <a:lnTo>
                      <a:pt x="83" y="0"/>
                    </a:lnTo>
                    <a:lnTo>
                      <a:pt x="91" y="0"/>
                    </a:lnTo>
                    <a:lnTo>
                      <a:pt x="94" y="7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4502" y="947"/>
                <a:ext cx="16" cy="24"/>
              </a:xfrm>
              <a:custGeom>
                <a:avLst/>
                <a:gdLst>
                  <a:gd name="T0" fmla="*/ 2 w 34"/>
                  <a:gd name="T1" fmla="*/ 1 h 48"/>
                  <a:gd name="T2" fmla="*/ 2 w 34"/>
                  <a:gd name="T3" fmla="*/ 2 h 48"/>
                  <a:gd name="T4" fmla="*/ 1 w 34"/>
                  <a:gd name="T5" fmla="*/ 3 h 48"/>
                  <a:gd name="T6" fmla="*/ 1 w 34"/>
                  <a:gd name="T7" fmla="*/ 3 h 48"/>
                  <a:gd name="T8" fmla="*/ 1 w 34"/>
                  <a:gd name="T9" fmla="*/ 3 h 48"/>
                  <a:gd name="T10" fmla="*/ 0 w 34"/>
                  <a:gd name="T11" fmla="*/ 3 h 48"/>
                  <a:gd name="T12" fmla="*/ 0 w 34"/>
                  <a:gd name="T13" fmla="*/ 3 h 48"/>
                  <a:gd name="T14" fmla="*/ 0 w 34"/>
                  <a:gd name="T15" fmla="*/ 2 h 48"/>
                  <a:gd name="T16" fmla="*/ 0 w 34"/>
                  <a:gd name="T17" fmla="*/ 2 h 48"/>
                  <a:gd name="T18" fmla="*/ 0 w 34"/>
                  <a:gd name="T19" fmla="*/ 1 h 48"/>
                  <a:gd name="T20" fmla="*/ 0 w 34"/>
                  <a:gd name="T21" fmla="*/ 1 h 48"/>
                  <a:gd name="T22" fmla="*/ 0 w 34"/>
                  <a:gd name="T23" fmla="*/ 1 h 48"/>
                  <a:gd name="T24" fmla="*/ 0 w 34"/>
                  <a:gd name="T25" fmla="*/ 0 h 48"/>
                  <a:gd name="T26" fmla="*/ 0 w 34"/>
                  <a:gd name="T27" fmla="*/ 0 h 48"/>
                  <a:gd name="T28" fmla="*/ 1 w 34"/>
                  <a:gd name="T29" fmla="*/ 1 h 48"/>
                  <a:gd name="T30" fmla="*/ 1 w 34"/>
                  <a:gd name="T31" fmla="*/ 1 h 48"/>
                  <a:gd name="T32" fmla="*/ 2 w 34"/>
                  <a:gd name="T33" fmla="*/ 1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48">
                    <a:moveTo>
                      <a:pt x="34" y="13"/>
                    </a:moveTo>
                    <a:lnTo>
                      <a:pt x="34" y="23"/>
                    </a:lnTo>
                    <a:lnTo>
                      <a:pt x="30" y="33"/>
                    </a:lnTo>
                    <a:lnTo>
                      <a:pt x="26" y="41"/>
                    </a:lnTo>
                    <a:lnTo>
                      <a:pt x="20" y="48"/>
                    </a:lnTo>
                    <a:lnTo>
                      <a:pt x="13" y="43"/>
                    </a:lnTo>
                    <a:lnTo>
                      <a:pt x="7" y="36"/>
                    </a:lnTo>
                    <a:lnTo>
                      <a:pt x="4" y="28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1" y="4"/>
                    </a:lnTo>
                    <a:lnTo>
                      <a:pt x="5" y="0"/>
                    </a:lnTo>
                    <a:lnTo>
                      <a:pt x="14" y="0"/>
                    </a:lnTo>
                    <a:lnTo>
                      <a:pt x="22" y="3"/>
                    </a:lnTo>
                    <a:lnTo>
                      <a:pt x="29" y="7"/>
                    </a:lnTo>
                    <a:lnTo>
                      <a:pt x="34" y="1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4450" y="952"/>
                <a:ext cx="38" cy="19"/>
              </a:xfrm>
              <a:custGeom>
                <a:avLst/>
                <a:gdLst>
                  <a:gd name="T0" fmla="*/ 5 w 75"/>
                  <a:gd name="T1" fmla="*/ 1 h 37"/>
                  <a:gd name="T2" fmla="*/ 5 w 75"/>
                  <a:gd name="T3" fmla="*/ 1 h 37"/>
                  <a:gd name="T4" fmla="*/ 5 w 75"/>
                  <a:gd name="T5" fmla="*/ 1 h 37"/>
                  <a:gd name="T6" fmla="*/ 5 w 75"/>
                  <a:gd name="T7" fmla="*/ 2 h 37"/>
                  <a:gd name="T8" fmla="*/ 5 w 75"/>
                  <a:gd name="T9" fmla="*/ 2 h 37"/>
                  <a:gd name="T10" fmla="*/ 4 w 75"/>
                  <a:gd name="T11" fmla="*/ 3 h 37"/>
                  <a:gd name="T12" fmla="*/ 4 w 75"/>
                  <a:gd name="T13" fmla="*/ 3 h 37"/>
                  <a:gd name="T14" fmla="*/ 3 w 75"/>
                  <a:gd name="T15" fmla="*/ 3 h 37"/>
                  <a:gd name="T16" fmla="*/ 3 w 75"/>
                  <a:gd name="T17" fmla="*/ 3 h 37"/>
                  <a:gd name="T18" fmla="*/ 2 w 75"/>
                  <a:gd name="T19" fmla="*/ 3 h 37"/>
                  <a:gd name="T20" fmla="*/ 2 w 75"/>
                  <a:gd name="T21" fmla="*/ 2 h 37"/>
                  <a:gd name="T22" fmla="*/ 1 w 75"/>
                  <a:gd name="T23" fmla="*/ 2 h 37"/>
                  <a:gd name="T24" fmla="*/ 1 w 75"/>
                  <a:gd name="T25" fmla="*/ 2 h 37"/>
                  <a:gd name="T26" fmla="*/ 1 w 75"/>
                  <a:gd name="T27" fmla="*/ 2 h 37"/>
                  <a:gd name="T28" fmla="*/ 1 w 75"/>
                  <a:gd name="T29" fmla="*/ 2 h 37"/>
                  <a:gd name="T30" fmla="*/ 1 w 75"/>
                  <a:gd name="T31" fmla="*/ 2 h 37"/>
                  <a:gd name="T32" fmla="*/ 0 w 75"/>
                  <a:gd name="T33" fmla="*/ 1 h 37"/>
                  <a:gd name="T34" fmla="*/ 1 w 75"/>
                  <a:gd name="T35" fmla="*/ 1 h 37"/>
                  <a:gd name="T36" fmla="*/ 2 w 75"/>
                  <a:gd name="T37" fmla="*/ 1 h 37"/>
                  <a:gd name="T38" fmla="*/ 2 w 75"/>
                  <a:gd name="T39" fmla="*/ 1 h 37"/>
                  <a:gd name="T40" fmla="*/ 3 w 75"/>
                  <a:gd name="T41" fmla="*/ 1 h 37"/>
                  <a:gd name="T42" fmla="*/ 3 w 75"/>
                  <a:gd name="T43" fmla="*/ 1 h 37"/>
                  <a:gd name="T44" fmla="*/ 4 w 75"/>
                  <a:gd name="T45" fmla="*/ 1 h 37"/>
                  <a:gd name="T46" fmla="*/ 4 w 75"/>
                  <a:gd name="T47" fmla="*/ 1 h 37"/>
                  <a:gd name="T48" fmla="*/ 5 w 75"/>
                  <a:gd name="T49" fmla="*/ 0 h 37"/>
                  <a:gd name="T50" fmla="*/ 5 w 75"/>
                  <a:gd name="T51" fmla="*/ 1 h 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75" h="37">
                    <a:moveTo>
                      <a:pt x="69" y="1"/>
                    </a:moveTo>
                    <a:lnTo>
                      <a:pt x="75" y="7"/>
                    </a:lnTo>
                    <a:lnTo>
                      <a:pt x="75" y="13"/>
                    </a:lnTo>
                    <a:lnTo>
                      <a:pt x="72" y="22"/>
                    </a:lnTo>
                    <a:lnTo>
                      <a:pt x="70" y="28"/>
                    </a:lnTo>
                    <a:lnTo>
                      <a:pt x="63" y="33"/>
                    </a:lnTo>
                    <a:lnTo>
                      <a:pt x="55" y="37"/>
                    </a:lnTo>
                    <a:lnTo>
                      <a:pt x="47" y="37"/>
                    </a:lnTo>
                    <a:lnTo>
                      <a:pt x="39" y="37"/>
                    </a:lnTo>
                    <a:lnTo>
                      <a:pt x="31" y="34"/>
                    </a:lnTo>
                    <a:lnTo>
                      <a:pt x="23" y="32"/>
                    </a:lnTo>
                    <a:lnTo>
                      <a:pt x="15" y="30"/>
                    </a:lnTo>
                    <a:lnTo>
                      <a:pt x="8" y="26"/>
                    </a:lnTo>
                    <a:lnTo>
                      <a:pt x="5" y="24"/>
                    </a:lnTo>
                    <a:lnTo>
                      <a:pt x="2" y="22"/>
                    </a:lnTo>
                    <a:lnTo>
                      <a:pt x="1" y="18"/>
                    </a:lnTo>
                    <a:lnTo>
                      <a:pt x="0" y="15"/>
                    </a:lnTo>
                    <a:lnTo>
                      <a:pt x="9" y="12"/>
                    </a:lnTo>
                    <a:lnTo>
                      <a:pt x="17" y="11"/>
                    </a:lnTo>
                    <a:lnTo>
                      <a:pt x="26" y="9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2" y="2"/>
                    </a:lnTo>
                    <a:lnTo>
                      <a:pt x="61" y="1"/>
                    </a:lnTo>
                    <a:lnTo>
                      <a:pt x="70" y="0"/>
                    </a:ln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4329" y="966"/>
                <a:ext cx="19" cy="11"/>
              </a:xfrm>
              <a:custGeom>
                <a:avLst/>
                <a:gdLst>
                  <a:gd name="T0" fmla="*/ 2 w 39"/>
                  <a:gd name="T1" fmla="*/ 0 h 23"/>
                  <a:gd name="T2" fmla="*/ 2 w 39"/>
                  <a:gd name="T3" fmla="*/ 0 h 23"/>
                  <a:gd name="T4" fmla="*/ 2 w 39"/>
                  <a:gd name="T5" fmla="*/ 1 h 23"/>
                  <a:gd name="T6" fmla="*/ 1 w 39"/>
                  <a:gd name="T7" fmla="*/ 1 h 23"/>
                  <a:gd name="T8" fmla="*/ 1 w 39"/>
                  <a:gd name="T9" fmla="*/ 1 h 23"/>
                  <a:gd name="T10" fmla="*/ 1 w 39"/>
                  <a:gd name="T11" fmla="*/ 1 h 23"/>
                  <a:gd name="T12" fmla="*/ 0 w 39"/>
                  <a:gd name="T13" fmla="*/ 1 h 23"/>
                  <a:gd name="T14" fmla="*/ 0 w 39"/>
                  <a:gd name="T15" fmla="*/ 1 h 23"/>
                  <a:gd name="T16" fmla="*/ 0 w 39"/>
                  <a:gd name="T17" fmla="*/ 0 h 23"/>
                  <a:gd name="T18" fmla="*/ 0 w 39"/>
                  <a:gd name="T19" fmla="*/ 0 h 23"/>
                  <a:gd name="T20" fmla="*/ 0 w 39"/>
                  <a:gd name="T21" fmla="*/ 0 h 23"/>
                  <a:gd name="T22" fmla="*/ 1 w 39"/>
                  <a:gd name="T23" fmla="*/ 0 h 23"/>
                  <a:gd name="T24" fmla="*/ 1 w 39"/>
                  <a:gd name="T25" fmla="*/ 0 h 23"/>
                  <a:gd name="T26" fmla="*/ 1 w 39"/>
                  <a:gd name="T27" fmla="*/ 0 h 23"/>
                  <a:gd name="T28" fmla="*/ 2 w 39"/>
                  <a:gd name="T29" fmla="*/ 0 h 23"/>
                  <a:gd name="T30" fmla="*/ 2 w 39"/>
                  <a:gd name="T31" fmla="*/ 0 h 23"/>
                  <a:gd name="T32" fmla="*/ 2 w 39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23">
                    <a:moveTo>
                      <a:pt x="39" y="6"/>
                    </a:moveTo>
                    <a:lnTo>
                      <a:pt x="36" y="12"/>
                    </a:lnTo>
                    <a:lnTo>
                      <a:pt x="34" y="17"/>
                    </a:lnTo>
                    <a:lnTo>
                      <a:pt x="31" y="21"/>
                    </a:lnTo>
                    <a:lnTo>
                      <a:pt x="25" y="23"/>
                    </a:lnTo>
                    <a:lnTo>
                      <a:pt x="18" y="22"/>
                    </a:lnTo>
                    <a:lnTo>
                      <a:pt x="11" y="21"/>
                    </a:lnTo>
                    <a:lnTo>
                      <a:pt x="5" y="17"/>
                    </a:lnTo>
                    <a:lnTo>
                      <a:pt x="0" y="14"/>
                    </a:lnTo>
                    <a:lnTo>
                      <a:pt x="4" y="8"/>
                    </a:lnTo>
                    <a:lnTo>
                      <a:pt x="11" y="5"/>
                    </a:lnTo>
                    <a:lnTo>
                      <a:pt x="19" y="4"/>
                    </a:lnTo>
                    <a:lnTo>
                      <a:pt x="26" y="0"/>
                    </a:lnTo>
                    <a:lnTo>
                      <a:pt x="30" y="2"/>
                    </a:lnTo>
                    <a:lnTo>
                      <a:pt x="32" y="5"/>
                    </a:lnTo>
                    <a:lnTo>
                      <a:pt x="35" y="6"/>
                    </a:lnTo>
                    <a:lnTo>
                      <a:pt x="39" y="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4567" y="970"/>
                <a:ext cx="22" cy="17"/>
              </a:xfrm>
              <a:custGeom>
                <a:avLst/>
                <a:gdLst>
                  <a:gd name="T0" fmla="*/ 3 w 43"/>
                  <a:gd name="T1" fmla="*/ 0 h 36"/>
                  <a:gd name="T2" fmla="*/ 3 w 43"/>
                  <a:gd name="T3" fmla="*/ 0 h 36"/>
                  <a:gd name="T4" fmla="*/ 3 w 43"/>
                  <a:gd name="T5" fmla="*/ 1 h 36"/>
                  <a:gd name="T6" fmla="*/ 3 w 43"/>
                  <a:gd name="T7" fmla="*/ 1 h 36"/>
                  <a:gd name="T8" fmla="*/ 3 w 43"/>
                  <a:gd name="T9" fmla="*/ 1 h 36"/>
                  <a:gd name="T10" fmla="*/ 3 w 43"/>
                  <a:gd name="T11" fmla="*/ 1 h 36"/>
                  <a:gd name="T12" fmla="*/ 2 w 43"/>
                  <a:gd name="T13" fmla="*/ 2 h 36"/>
                  <a:gd name="T14" fmla="*/ 2 w 43"/>
                  <a:gd name="T15" fmla="*/ 2 h 36"/>
                  <a:gd name="T16" fmla="*/ 1 w 43"/>
                  <a:gd name="T17" fmla="*/ 2 h 36"/>
                  <a:gd name="T18" fmla="*/ 1 w 43"/>
                  <a:gd name="T19" fmla="*/ 1 h 36"/>
                  <a:gd name="T20" fmla="*/ 1 w 43"/>
                  <a:gd name="T21" fmla="*/ 1 h 36"/>
                  <a:gd name="T22" fmla="*/ 0 w 43"/>
                  <a:gd name="T23" fmla="*/ 1 h 36"/>
                  <a:gd name="T24" fmla="*/ 1 w 43"/>
                  <a:gd name="T25" fmla="*/ 0 h 36"/>
                  <a:gd name="T26" fmla="*/ 1 w 43"/>
                  <a:gd name="T27" fmla="*/ 0 h 36"/>
                  <a:gd name="T28" fmla="*/ 1 w 43"/>
                  <a:gd name="T29" fmla="*/ 0 h 36"/>
                  <a:gd name="T30" fmla="*/ 1 w 43"/>
                  <a:gd name="T31" fmla="*/ 0 h 36"/>
                  <a:gd name="T32" fmla="*/ 1 w 43"/>
                  <a:gd name="T33" fmla="*/ 0 h 36"/>
                  <a:gd name="T34" fmla="*/ 2 w 43"/>
                  <a:gd name="T35" fmla="*/ 0 h 36"/>
                  <a:gd name="T36" fmla="*/ 2 w 43"/>
                  <a:gd name="T37" fmla="*/ 0 h 36"/>
                  <a:gd name="T38" fmla="*/ 3 w 43"/>
                  <a:gd name="T39" fmla="*/ 0 h 36"/>
                  <a:gd name="T40" fmla="*/ 3 w 43"/>
                  <a:gd name="T41" fmla="*/ 0 h 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3" h="36">
                    <a:moveTo>
                      <a:pt x="39" y="9"/>
                    </a:moveTo>
                    <a:lnTo>
                      <a:pt x="41" y="13"/>
                    </a:lnTo>
                    <a:lnTo>
                      <a:pt x="42" y="18"/>
                    </a:lnTo>
                    <a:lnTo>
                      <a:pt x="43" y="21"/>
                    </a:lnTo>
                    <a:lnTo>
                      <a:pt x="42" y="26"/>
                    </a:lnTo>
                    <a:lnTo>
                      <a:pt x="37" y="31"/>
                    </a:lnTo>
                    <a:lnTo>
                      <a:pt x="29" y="35"/>
                    </a:lnTo>
                    <a:lnTo>
                      <a:pt x="20" y="36"/>
                    </a:lnTo>
                    <a:lnTo>
                      <a:pt x="12" y="35"/>
                    </a:lnTo>
                    <a:lnTo>
                      <a:pt x="5" y="30"/>
                    </a:lnTo>
                    <a:lnTo>
                      <a:pt x="2" y="23"/>
                    </a:lnTo>
                    <a:lnTo>
                      <a:pt x="0" y="16"/>
                    </a:lnTo>
                    <a:lnTo>
                      <a:pt x="2" y="8"/>
                    </a:lnTo>
                    <a:lnTo>
                      <a:pt x="4" y="5"/>
                    </a:lnTo>
                    <a:lnTo>
                      <a:pt x="7" y="3"/>
                    </a:lnTo>
                    <a:lnTo>
                      <a:pt x="10" y="1"/>
                    </a:lnTo>
                    <a:lnTo>
                      <a:pt x="14" y="0"/>
                    </a:lnTo>
                    <a:lnTo>
                      <a:pt x="22" y="0"/>
                    </a:lnTo>
                    <a:lnTo>
                      <a:pt x="29" y="1"/>
                    </a:lnTo>
                    <a:lnTo>
                      <a:pt x="34" y="5"/>
                    </a:lnTo>
                    <a:lnTo>
                      <a:pt x="39" y="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33"/>
              <p:cNvSpPr>
                <a:spLocks/>
              </p:cNvSpPr>
              <p:nvPr/>
            </p:nvSpPr>
            <p:spPr bwMode="auto">
              <a:xfrm>
                <a:off x="4601" y="972"/>
                <a:ext cx="33" cy="15"/>
              </a:xfrm>
              <a:custGeom>
                <a:avLst/>
                <a:gdLst>
                  <a:gd name="T0" fmla="*/ 5 w 65"/>
                  <a:gd name="T1" fmla="*/ 1 h 30"/>
                  <a:gd name="T2" fmla="*/ 4 w 65"/>
                  <a:gd name="T3" fmla="*/ 1 h 30"/>
                  <a:gd name="T4" fmla="*/ 4 w 65"/>
                  <a:gd name="T5" fmla="*/ 2 h 30"/>
                  <a:gd name="T6" fmla="*/ 4 w 65"/>
                  <a:gd name="T7" fmla="*/ 2 h 30"/>
                  <a:gd name="T8" fmla="*/ 3 w 65"/>
                  <a:gd name="T9" fmla="*/ 2 h 30"/>
                  <a:gd name="T10" fmla="*/ 3 w 65"/>
                  <a:gd name="T11" fmla="*/ 2 h 30"/>
                  <a:gd name="T12" fmla="*/ 3 w 65"/>
                  <a:gd name="T13" fmla="*/ 2 h 30"/>
                  <a:gd name="T14" fmla="*/ 2 w 65"/>
                  <a:gd name="T15" fmla="*/ 2 h 30"/>
                  <a:gd name="T16" fmla="*/ 2 w 65"/>
                  <a:gd name="T17" fmla="*/ 2 h 30"/>
                  <a:gd name="T18" fmla="*/ 2 w 65"/>
                  <a:gd name="T19" fmla="*/ 2 h 30"/>
                  <a:gd name="T20" fmla="*/ 1 w 65"/>
                  <a:gd name="T21" fmla="*/ 2 h 30"/>
                  <a:gd name="T22" fmla="*/ 1 w 65"/>
                  <a:gd name="T23" fmla="*/ 2 h 30"/>
                  <a:gd name="T24" fmla="*/ 1 w 65"/>
                  <a:gd name="T25" fmla="*/ 2 h 30"/>
                  <a:gd name="T26" fmla="*/ 0 w 65"/>
                  <a:gd name="T27" fmla="*/ 1 h 30"/>
                  <a:gd name="T28" fmla="*/ 1 w 65"/>
                  <a:gd name="T29" fmla="*/ 1 h 30"/>
                  <a:gd name="T30" fmla="*/ 1 w 65"/>
                  <a:gd name="T31" fmla="*/ 1 h 30"/>
                  <a:gd name="T32" fmla="*/ 2 w 65"/>
                  <a:gd name="T33" fmla="*/ 1 h 30"/>
                  <a:gd name="T34" fmla="*/ 3 w 65"/>
                  <a:gd name="T35" fmla="*/ 1 h 30"/>
                  <a:gd name="T36" fmla="*/ 3 w 65"/>
                  <a:gd name="T37" fmla="*/ 1 h 30"/>
                  <a:gd name="T38" fmla="*/ 4 w 65"/>
                  <a:gd name="T39" fmla="*/ 0 h 30"/>
                  <a:gd name="T40" fmla="*/ 4 w 65"/>
                  <a:gd name="T41" fmla="*/ 1 h 30"/>
                  <a:gd name="T42" fmla="*/ 5 w 65"/>
                  <a:gd name="T43" fmla="*/ 1 h 3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5" h="30">
                    <a:moveTo>
                      <a:pt x="65" y="6"/>
                    </a:moveTo>
                    <a:lnTo>
                      <a:pt x="63" y="13"/>
                    </a:lnTo>
                    <a:lnTo>
                      <a:pt x="60" y="18"/>
                    </a:lnTo>
                    <a:lnTo>
                      <a:pt x="54" y="24"/>
                    </a:lnTo>
                    <a:lnTo>
                      <a:pt x="48" y="28"/>
                    </a:lnTo>
                    <a:lnTo>
                      <a:pt x="42" y="29"/>
                    </a:lnTo>
                    <a:lnTo>
                      <a:pt x="38" y="30"/>
                    </a:lnTo>
                    <a:lnTo>
                      <a:pt x="32" y="30"/>
                    </a:lnTo>
                    <a:lnTo>
                      <a:pt x="27" y="29"/>
                    </a:lnTo>
                    <a:lnTo>
                      <a:pt x="22" y="28"/>
                    </a:lnTo>
                    <a:lnTo>
                      <a:pt x="16" y="26"/>
                    </a:lnTo>
                    <a:lnTo>
                      <a:pt x="11" y="26"/>
                    </a:lnTo>
                    <a:lnTo>
                      <a:pt x="5" y="25"/>
                    </a:lnTo>
                    <a:lnTo>
                      <a:pt x="0" y="12"/>
                    </a:lnTo>
                    <a:lnTo>
                      <a:pt x="8" y="10"/>
                    </a:lnTo>
                    <a:lnTo>
                      <a:pt x="16" y="8"/>
                    </a:lnTo>
                    <a:lnTo>
                      <a:pt x="24" y="6"/>
                    </a:lnTo>
                    <a:lnTo>
                      <a:pt x="33" y="2"/>
                    </a:lnTo>
                    <a:lnTo>
                      <a:pt x="41" y="1"/>
                    </a:lnTo>
                    <a:lnTo>
                      <a:pt x="49" y="0"/>
                    </a:lnTo>
                    <a:lnTo>
                      <a:pt x="57" y="1"/>
                    </a:lnTo>
                    <a:lnTo>
                      <a:pt x="65" y="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34"/>
              <p:cNvSpPr>
                <a:spLocks/>
              </p:cNvSpPr>
              <p:nvPr/>
            </p:nvSpPr>
            <p:spPr bwMode="auto">
              <a:xfrm>
                <a:off x="4339" y="974"/>
                <a:ext cx="32" cy="18"/>
              </a:xfrm>
              <a:custGeom>
                <a:avLst/>
                <a:gdLst>
                  <a:gd name="T0" fmla="*/ 3 w 65"/>
                  <a:gd name="T1" fmla="*/ 1 h 36"/>
                  <a:gd name="T2" fmla="*/ 4 w 65"/>
                  <a:gd name="T3" fmla="*/ 1 h 36"/>
                  <a:gd name="T4" fmla="*/ 4 w 65"/>
                  <a:gd name="T5" fmla="*/ 2 h 36"/>
                  <a:gd name="T6" fmla="*/ 3 w 65"/>
                  <a:gd name="T7" fmla="*/ 2 h 36"/>
                  <a:gd name="T8" fmla="*/ 3 w 65"/>
                  <a:gd name="T9" fmla="*/ 2 h 36"/>
                  <a:gd name="T10" fmla="*/ 2 w 65"/>
                  <a:gd name="T11" fmla="*/ 3 h 36"/>
                  <a:gd name="T12" fmla="*/ 2 w 65"/>
                  <a:gd name="T13" fmla="*/ 3 h 36"/>
                  <a:gd name="T14" fmla="*/ 2 w 65"/>
                  <a:gd name="T15" fmla="*/ 3 h 36"/>
                  <a:gd name="T16" fmla="*/ 1 w 65"/>
                  <a:gd name="T17" fmla="*/ 3 h 36"/>
                  <a:gd name="T18" fmla="*/ 1 w 65"/>
                  <a:gd name="T19" fmla="*/ 3 h 36"/>
                  <a:gd name="T20" fmla="*/ 1 w 65"/>
                  <a:gd name="T21" fmla="*/ 3 h 36"/>
                  <a:gd name="T22" fmla="*/ 0 w 65"/>
                  <a:gd name="T23" fmla="*/ 2 h 36"/>
                  <a:gd name="T24" fmla="*/ 0 w 65"/>
                  <a:gd name="T25" fmla="*/ 2 h 36"/>
                  <a:gd name="T26" fmla="*/ 0 w 65"/>
                  <a:gd name="T27" fmla="*/ 2 h 36"/>
                  <a:gd name="T28" fmla="*/ 0 w 65"/>
                  <a:gd name="T29" fmla="*/ 2 h 36"/>
                  <a:gd name="T30" fmla="*/ 0 w 65"/>
                  <a:gd name="T31" fmla="*/ 2 h 36"/>
                  <a:gd name="T32" fmla="*/ 0 w 65"/>
                  <a:gd name="T33" fmla="*/ 1 h 36"/>
                  <a:gd name="T34" fmla="*/ 0 w 65"/>
                  <a:gd name="T35" fmla="*/ 1 h 36"/>
                  <a:gd name="T36" fmla="*/ 0 w 65"/>
                  <a:gd name="T37" fmla="*/ 1 h 36"/>
                  <a:gd name="T38" fmla="*/ 1 w 65"/>
                  <a:gd name="T39" fmla="*/ 1 h 36"/>
                  <a:gd name="T40" fmla="*/ 1 w 65"/>
                  <a:gd name="T41" fmla="*/ 1 h 36"/>
                  <a:gd name="T42" fmla="*/ 1 w 65"/>
                  <a:gd name="T43" fmla="*/ 1 h 36"/>
                  <a:gd name="T44" fmla="*/ 2 w 65"/>
                  <a:gd name="T45" fmla="*/ 1 h 36"/>
                  <a:gd name="T46" fmla="*/ 2 w 65"/>
                  <a:gd name="T47" fmla="*/ 1 h 36"/>
                  <a:gd name="T48" fmla="*/ 3 w 65"/>
                  <a:gd name="T49" fmla="*/ 1 h 36"/>
                  <a:gd name="T50" fmla="*/ 3 w 65"/>
                  <a:gd name="T51" fmla="*/ 0 h 36"/>
                  <a:gd name="T52" fmla="*/ 3 w 65"/>
                  <a:gd name="T53" fmla="*/ 1 h 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65" h="36">
                    <a:moveTo>
                      <a:pt x="57" y="9"/>
                    </a:moveTo>
                    <a:lnTo>
                      <a:pt x="65" y="9"/>
                    </a:lnTo>
                    <a:lnTo>
                      <a:pt x="64" y="17"/>
                    </a:lnTo>
                    <a:lnTo>
                      <a:pt x="60" y="23"/>
                    </a:lnTo>
                    <a:lnTo>
                      <a:pt x="53" y="29"/>
                    </a:lnTo>
                    <a:lnTo>
                      <a:pt x="46" y="34"/>
                    </a:lnTo>
                    <a:lnTo>
                      <a:pt x="41" y="36"/>
                    </a:lnTo>
                    <a:lnTo>
                      <a:pt x="35" y="36"/>
                    </a:lnTo>
                    <a:lnTo>
                      <a:pt x="28" y="36"/>
                    </a:lnTo>
                    <a:lnTo>
                      <a:pt x="22" y="35"/>
                    </a:lnTo>
                    <a:lnTo>
                      <a:pt x="16" y="33"/>
                    </a:lnTo>
                    <a:lnTo>
                      <a:pt x="12" y="30"/>
                    </a:lnTo>
                    <a:lnTo>
                      <a:pt x="6" y="27"/>
                    </a:lnTo>
                    <a:lnTo>
                      <a:pt x="1" y="22"/>
                    </a:lnTo>
                    <a:lnTo>
                      <a:pt x="0" y="20"/>
                    </a:lnTo>
                    <a:lnTo>
                      <a:pt x="1" y="18"/>
                    </a:lnTo>
                    <a:lnTo>
                      <a:pt x="4" y="15"/>
                    </a:lnTo>
                    <a:lnTo>
                      <a:pt x="6" y="14"/>
                    </a:lnTo>
                    <a:lnTo>
                      <a:pt x="13" y="14"/>
                    </a:lnTo>
                    <a:lnTo>
                      <a:pt x="20" y="13"/>
                    </a:lnTo>
                    <a:lnTo>
                      <a:pt x="26" y="11"/>
                    </a:lnTo>
                    <a:lnTo>
                      <a:pt x="31" y="9"/>
                    </a:lnTo>
                    <a:lnTo>
                      <a:pt x="38" y="6"/>
                    </a:lnTo>
                    <a:lnTo>
                      <a:pt x="44" y="4"/>
                    </a:lnTo>
                    <a:lnTo>
                      <a:pt x="50" y="2"/>
                    </a:lnTo>
                    <a:lnTo>
                      <a:pt x="57" y="0"/>
                    </a:lnTo>
                    <a:lnTo>
                      <a:pt x="57" y="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5"/>
              <p:cNvSpPr>
                <a:spLocks/>
              </p:cNvSpPr>
              <p:nvPr/>
            </p:nvSpPr>
            <p:spPr bwMode="auto">
              <a:xfrm>
                <a:off x="4534" y="978"/>
                <a:ext cx="28" cy="15"/>
              </a:xfrm>
              <a:custGeom>
                <a:avLst/>
                <a:gdLst>
                  <a:gd name="T0" fmla="*/ 4 w 56"/>
                  <a:gd name="T1" fmla="*/ 1 h 28"/>
                  <a:gd name="T2" fmla="*/ 4 w 56"/>
                  <a:gd name="T3" fmla="*/ 1 h 28"/>
                  <a:gd name="T4" fmla="*/ 4 w 56"/>
                  <a:gd name="T5" fmla="*/ 1 h 28"/>
                  <a:gd name="T6" fmla="*/ 4 w 56"/>
                  <a:gd name="T7" fmla="*/ 2 h 28"/>
                  <a:gd name="T8" fmla="*/ 4 w 56"/>
                  <a:gd name="T9" fmla="*/ 2 h 28"/>
                  <a:gd name="T10" fmla="*/ 3 w 56"/>
                  <a:gd name="T11" fmla="*/ 2 h 28"/>
                  <a:gd name="T12" fmla="*/ 3 w 56"/>
                  <a:gd name="T13" fmla="*/ 2 h 28"/>
                  <a:gd name="T14" fmla="*/ 2 w 56"/>
                  <a:gd name="T15" fmla="*/ 2 h 28"/>
                  <a:gd name="T16" fmla="*/ 2 w 56"/>
                  <a:gd name="T17" fmla="*/ 2 h 28"/>
                  <a:gd name="T18" fmla="*/ 1 w 56"/>
                  <a:gd name="T19" fmla="*/ 2 h 28"/>
                  <a:gd name="T20" fmla="*/ 1 w 56"/>
                  <a:gd name="T21" fmla="*/ 2 h 28"/>
                  <a:gd name="T22" fmla="*/ 1 w 56"/>
                  <a:gd name="T23" fmla="*/ 2 h 28"/>
                  <a:gd name="T24" fmla="*/ 0 w 56"/>
                  <a:gd name="T25" fmla="*/ 1 h 28"/>
                  <a:gd name="T26" fmla="*/ 1 w 56"/>
                  <a:gd name="T27" fmla="*/ 1 h 28"/>
                  <a:gd name="T28" fmla="*/ 1 w 56"/>
                  <a:gd name="T29" fmla="*/ 1 h 28"/>
                  <a:gd name="T30" fmla="*/ 1 w 56"/>
                  <a:gd name="T31" fmla="*/ 1 h 28"/>
                  <a:gd name="T32" fmla="*/ 2 w 56"/>
                  <a:gd name="T33" fmla="*/ 1 h 28"/>
                  <a:gd name="T34" fmla="*/ 2 w 56"/>
                  <a:gd name="T35" fmla="*/ 1 h 28"/>
                  <a:gd name="T36" fmla="*/ 2 w 56"/>
                  <a:gd name="T37" fmla="*/ 0 h 28"/>
                  <a:gd name="T38" fmla="*/ 3 w 56"/>
                  <a:gd name="T39" fmla="*/ 0 h 28"/>
                  <a:gd name="T40" fmla="*/ 3 w 56"/>
                  <a:gd name="T41" fmla="*/ 0 h 28"/>
                  <a:gd name="T42" fmla="*/ 3 w 56"/>
                  <a:gd name="T43" fmla="*/ 1 h 28"/>
                  <a:gd name="T44" fmla="*/ 3 w 56"/>
                  <a:gd name="T45" fmla="*/ 1 h 28"/>
                  <a:gd name="T46" fmla="*/ 4 w 56"/>
                  <a:gd name="T47" fmla="*/ 1 h 28"/>
                  <a:gd name="T48" fmla="*/ 4 w 56"/>
                  <a:gd name="T49" fmla="*/ 1 h 2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6" h="28">
                    <a:moveTo>
                      <a:pt x="54" y="8"/>
                    </a:moveTo>
                    <a:lnTo>
                      <a:pt x="56" y="10"/>
                    </a:lnTo>
                    <a:lnTo>
                      <a:pt x="56" y="13"/>
                    </a:lnTo>
                    <a:lnTo>
                      <a:pt x="55" y="16"/>
                    </a:lnTo>
                    <a:lnTo>
                      <a:pt x="54" y="19"/>
                    </a:lnTo>
                    <a:lnTo>
                      <a:pt x="47" y="25"/>
                    </a:lnTo>
                    <a:lnTo>
                      <a:pt x="39" y="27"/>
                    </a:lnTo>
                    <a:lnTo>
                      <a:pt x="30" y="28"/>
                    </a:lnTo>
                    <a:lnTo>
                      <a:pt x="21" y="27"/>
                    </a:lnTo>
                    <a:lnTo>
                      <a:pt x="15" y="25"/>
                    </a:lnTo>
                    <a:lnTo>
                      <a:pt x="9" y="21"/>
                    </a:lnTo>
                    <a:lnTo>
                      <a:pt x="4" y="17"/>
                    </a:lnTo>
                    <a:lnTo>
                      <a:pt x="0" y="11"/>
                    </a:lnTo>
                    <a:lnTo>
                      <a:pt x="4" y="10"/>
                    </a:lnTo>
                    <a:lnTo>
                      <a:pt x="10" y="8"/>
                    </a:lnTo>
                    <a:lnTo>
                      <a:pt x="15" y="5"/>
                    </a:lnTo>
                    <a:lnTo>
                      <a:pt x="19" y="3"/>
                    </a:lnTo>
                    <a:lnTo>
                      <a:pt x="24" y="2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2" y="3"/>
                    </a:lnTo>
                    <a:lnTo>
                      <a:pt x="46" y="5"/>
                    </a:lnTo>
                    <a:lnTo>
                      <a:pt x="51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36"/>
              <p:cNvSpPr>
                <a:spLocks/>
              </p:cNvSpPr>
              <p:nvPr/>
            </p:nvSpPr>
            <p:spPr bwMode="auto">
              <a:xfrm>
                <a:off x="4293" y="978"/>
                <a:ext cx="23" cy="25"/>
              </a:xfrm>
              <a:custGeom>
                <a:avLst/>
                <a:gdLst>
                  <a:gd name="T0" fmla="*/ 3 w 45"/>
                  <a:gd name="T1" fmla="*/ 1 h 49"/>
                  <a:gd name="T2" fmla="*/ 3 w 45"/>
                  <a:gd name="T3" fmla="*/ 2 h 49"/>
                  <a:gd name="T4" fmla="*/ 3 w 45"/>
                  <a:gd name="T5" fmla="*/ 2 h 49"/>
                  <a:gd name="T6" fmla="*/ 2 w 45"/>
                  <a:gd name="T7" fmla="*/ 3 h 49"/>
                  <a:gd name="T8" fmla="*/ 2 w 45"/>
                  <a:gd name="T9" fmla="*/ 3 h 49"/>
                  <a:gd name="T10" fmla="*/ 2 w 45"/>
                  <a:gd name="T11" fmla="*/ 3 h 49"/>
                  <a:gd name="T12" fmla="*/ 1 w 45"/>
                  <a:gd name="T13" fmla="*/ 3 h 49"/>
                  <a:gd name="T14" fmla="*/ 1 w 45"/>
                  <a:gd name="T15" fmla="*/ 4 h 49"/>
                  <a:gd name="T16" fmla="*/ 1 w 45"/>
                  <a:gd name="T17" fmla="*/ 3 h 49"/>
                  <a:gd name="T18" fmla="*/ 0 w 45"/>
                  <a:gd name="T19" fmla="*/ 3 h 49"/>
                  <a:gd name="T20" fmla="*/ 1 w 45"/>
                  <a:gd name="T21" fmla="*/ 2 h 49"/>
                  <a:gd name="T22" fmla="*/ 1 w 45"/>
                  <a:gd name="T23" fmla="*/ 2 h 49"/>
                  <a:gd name="T24" fmla="*/ 1 w 45"/>
                  <a:gd name="T25" fmla="*/ 1 h 49"/>
                  <a:gd name="T26" fmla="*/ 2 w 45"/>
                  <a:gd name="T27" fmla="*/ 1 h 49"/>
                  <a:gd name="T28" fmla="*/ 2 w 45"/>
                  <a:gd name="T29" fmla="*/ 1 h 49"/>
                  <a:gd name="T30" fmla="*/ 3 w 45"/>
                  <a:gd name="T31" fmla="*/ 0 h 49"/>
                  <a:gd name="T32" fmla="*/ 3 w 45"/>
                  <a:gd name="T33" fmla="*/ 1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9">
                    <a:moveTo>
                      <a:pt x="45" y="8"/>
                    </a:moveTo>
                    <a:lnTo>
                      <a:pt x="44" y="19"/>
                    </a:lnTo>
                    <a:lnTo>
                      <a:pt x="39" y="28"/>
                    </a:lnTo>
                    <a:lnTo>
                      <a:pt x="31" y="36"/>
                    </a:lnTo>
                    <a:lnTo>
                      <a:pt x="22" y="42"/>
                    </a:lnTo>
                    <a:lnTo>
                      <a:pt x="17" y="46"/>
                    </a:lnTo>
                    <a:lnTo>
                      <a:pt x="12" y="48"/>
                    </a:lnTo>
                    <a:lnTo>
                      <a:pt x="7" y="49"/>
                    </a:lnTo>
                    <a:lnTo>
                      <a:pt x="1" y="48"/>
                    </a:lnTo>
                    <a:lnTo>
                      <a:pt x="0" y="39"/>
                    </a:lnTo>
                    <a:lnTo>
                      <a:pt x="4" y="29"/>
                    </a:lnTo>
                    <a:lnTo>
                      <a:pt x="9" y="21"/>
                    </a:lnTo>
                    <a:lnTo>
                      <a:pt x="16" y="13"/>
                    </a:lnTo>
                    <a:lnTo>
                      <a:pt x="23" y="6"/>
                    </a:lnTo>
                    <a:lnTo>
                      <a:pt x="31" y="1"/>
                    </a:lnTo>
                    <a:lnTo>
                      <a:pt x="38" y="0"/>
                    </a:lnTo>
                    <a:lnTo>
                      <a:pt x="45" y="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37"/>
              <p:cNvSpPr>
                <a:spLocks/>
              </p:cNvSpPr>
              <p:nvPr/>
            </p:nvSpPr>
            <p:spPr bwMode="auto">
              <a:xfrm>
                <a:off x="4359" y="987"/>
                <a:ext cx="42" cy="19"/>
              </a:xfrm>
              <a:custGeom>
                <a:avLst/>
                <a:gdLst>
                  <a:gd name="T0" fmla="*/ 5 w 86"/>
                  <a:gd name="T1" fmla="*/ 2 h 38"/>
                  <a:gd name="T2" fmla="*/ 4 w 86"/>
                  <a:gd name="T3" fmla="*/ 2 h 38"/>
                  <a:gd name="T4" fmla="*/ 4 w 86"/>
                  <a:gd name="T5" fmla="*/ 3 h 38"/>
                  <a:gd name="T6" fmla="*/ 3 w 86"/>
                  <a:gd name="T7" fmla="*/ 3 h 38"/>
                  <a:gd name="T8" fmla="*/ 3 w 86"/>
                  <a:gd name="T9" fmla="*/ 3 h 38"/>
                  <a:gd name="T10" fmla="*/ 2 w 86"/>
                  <a:gd name="T11" fmla="*/ 3 h 38"/>
                  <a:gd name="T12" fmla="*/ 2 w 86"/>
                  <a:gd name="T13" fmla="*/ 3 h 38"/>
                  <a:gd name="T14" fmla="*/ 1 w 86"/>
                  <a:gd name="T15" fmla="*/ 3 h 38"/>
                  <a:gd name="T16" fmla="*/ 1 w 86"/>
                  <a:gd name="T17" fmla="*/ 3 h 38"/>
                  <a:gd name="T18" fmla="*/ 0 w 86"/>
                  <a:gd name="T19" fmla="*/ 2 h 38"/>
                  <a:gd name="T20" fmla="*/ 0 w 86"/>
                  <a:gd name="T21" fmla="*/ 2 h 38"/>
                  <a:gd name="T22" fmla="*/ 0 w 86"/>
                  <a:gd name="T23" fmla="*/ 2 h 38"/>
                  <a:gd name="T24" fmla="*/ 0 w 86"/>
                  <a:gd name="T25" fmla="*/ 2 h 38"/>
                  <a:gd name="T26" fmla="*/ 0 w 86"/>
                  <a:gd name="T27" fmla="*/ 2 h 38"/>
                  <a:gd name="T28" fmla="*/ 0 w 86"/>
                  <a:gd name="T29" fmla="*/ 1 h 38"/>
                  <a:gd name="T30" fmla="*/ 1 w 86"/>
                  <a:gd name="T31" fmla="*/ 1 h 38"/>
                  <a:gd name="T32" fmla="*/ 2 w 86"/>
                  <a:gd name="T33" fmla="*/ 1 h 38"/>
                  <a:gd name="T34" fmla="*/ 2 w 86"/>
                  <a:gd name="T35" fmla="*/ 1 h 38"/>
                  <a:gd name="T36" fmla="*/ 3 w 86"/>
                  <a:gd name="T37" fmla="*/ 1 h 38"/>
                  <a:gd name="T38" fmla="*/ 3 w 86"/>
                  <a:gd name="T39" fmla="*/ 1 h 38"/>
                  <a:gd name="T40" fmla="*/ 4 w 86"/>
                  <a:gd name="T41" fmla="*/ 1 h 38"/>
                  <a:gd name="T42" fmla="*/ 4 w 86"/>
                  <a:gd name="T43" fmla="*/ 0 h 38"/>
                  <a:gd name="T44" fmla="*/ 5 w 86"/>
                  <a:gd name="T45" fmla="*/ 1 h 38"/>
                  <a:gd name="T46" fmla="*/ 5 w 86"/>
                  <a:gd name="T47" fmla="*/ 1 h 38"/>
                  <a:gd name="T48" fmla="*/ 5 w 86"/>
                  <a:gd name="T49" fmla="*/ 1 h 38"/>
                  <a:gd name="T50" fmla="*/ 5 w 86"/>
                  <a:gd name="T51" fmla="*/ 2 h 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6" h="38">
                    <a:moveTo>
                      <a:pt x="82" y="23"/>
                    </a:moveTo>
                    <a:lnTo>
                      <a:pt x="75" y="29"/>
                    </a:lnTo>
                    <a:lnTo>
                      <a:pt x="67" y="33"/>
                    </a:lnTo>
                    <a:lnTo>
                      <a:pt x="59" y="36"/>
                    </a:lnTo>
                    <a:lnTo>
                      <a:pt x="51" y="38"/>
                    </a:lnTo>
                    <a:lnTo>
                      <a:pt x="42" y="38"/>
                    </a:lnTo>
                    <a:lnTo>
                      <a:pt x="33" y="37"/>
                    </a:lnTo>
                    <a:lnTo>
                      <a:pt x="25" y="36"/>
                    </a:lnTo>
                    <a:lnTo>
                      <a:pt x="17" y="33"/>
                    </a:lnTo>
                    <a:lnTo>
                      <a:pt x="12" y="30"/>
                    </a:lnTo>
                    <a:lnTo>
                      <a:pt x="9" y="26"/>
                    </a:lnTo>
                    <a:lnTo>
                      <a:pt x="4" y="23"/>
                    </a:lnTo>
                    <a:lnTo>
                      <a:pt x="0" y="19"/>
                    </a:lnTo>
                    <a:lnTo>
                      <a:pt x="5" y="17"/>
                    </a:lnTo>
                    <a:lnTo>
                      <a:pt x="14" y="16"/>
                    </a:lnTo>
                    <a:lnTo>
                      <a:pt x="24" y="14"/>
                    </a:lnTo>
                    <a:lnTo>
                      <a:pt x="34" y="12"/>
                    </a:lnTo>
                    <a:lnTo>
                      <a:pt x="43" y="10"/>
                    </a:lnTo>
                    <a:lnTo>
                      <a:pt x="52" y="9"/>
                    </a:lnTo>
                    <a:lnTo>
                      <a:pt x="62" y="7"/>
                    </a:lnTo>
                    <a:lnTo>
                      <a:pt x="70" y="3"/>
                    </a:lnTo>
                    <a:lnTo>
                      <a:pt x="79" y="0"/>
                    </a:lnTo>
                    <a:lnTo>
                      <a:pt x="83" y="3"/>
                    </a:lnTo>
                    <a:lnTo>
                      <a:pt x="86" y="9"/>
                    </a:lnTo>
                    <a:lnTo>
                      <a:pt x="85" y="16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38"/>
              <p:cNvSpPr>
                <a:spLocks/>
              </p:cNvSpPr>
              <p:nvPr/>
            </p:nvSpPr>
            <p:spPr bwMode="auto">
              <a:xfrm>
                <a:off x="4317" y="990"/>
                <a:ext cx="28" cy="26"/>
              </a:xfrm>
              <a:custGeom>
                <a:avLst/>
                <a:gdLst>
                  <a:gd name="T0" fmla="*/ 4 w 56"/>
                  <a:gd name="T1" fmla="*/ 1 h 53"/>
                  <a:gd name="T2" fmla="*/ 4 w 56"/>
                  <a:gd name="T3" fmla="*/ 1 h 53"/>
                  <a:gd name="T4" fmla="*/ 3 w 56"/>
                  <a:gd name="T5" fmla="*/ 2 h 53"/>
                  <a:gd name="T6" fmla="*/ 3 w 56"/>
                  <a:gd name="T7" fmla="*/ 2 h 53"/>
                  <a:gd name="T8" fmla="*/ 2 w 56"/>
                  <a:gd name="T9" fmla="*/ 2 h 53"/>
                  <a:gd name="T10" fmla="*/ 2 w 56"/>
                  <a:gd name="T11" fmla="*/ 2 h 53"/>
                  <a:gd name="T12" fmla="*/ 2 w 56"/>
                  <a:gd name="T13" fmla="*/ 3 h 53"/>
                  <a:gd name="T14" fmla="*/ 1 w 56"/>
                  <a:gd name="T15" fmla="*/ 3 h 53"/>
                  <a:gd name="T16" fmla="*/ 0 w 56"/>
                  <a:gd name="T17" fmla="*/ 3 h 53"/>
                  <a:gd name="T18" fmla="*/ 0 w 56"/>
                  <a:gd name="T19" fmla="*/ 2 h 53"/>
                  <a:gd name="T20" fmla="*/ 1 w 56"/>
                  <a:gd name="T21" fmla="*/ 2 h 53"/>
                  <a:gd name="T22" fmla="*/ 1 w 56"/>
                  <a:gd name="T23" fmla="*/ 1 h 53"/>
                  <a:gd name="T24" fmla="*/ 1 w 56"/>
                  <a:gd name="T25" fmla="*/ 1 h 53"/>
                  <a:gd name="T26" fmla="*/ 2 w 56"/>
                  <a:gd name="T27" fmla="*/ 0 h 53"/>
                  <a:gd name="T28" fmla="*/ 2 w 56"/>
                  <a:gd name="T29" fmla="*/ 0 h 53"/>
                  <a:gd name="T30" fmla="*/ 2 w 56"/>
                  <a:gd name="T31" fmla="*/ 0 h 53"/>
                  <a:gd name="T32" fmla="*/ 3 w 56"/>
                  <a:gd name="T33" fmla="*/ 0 h 53"/>
                  <a:gd name="T34" fmla="*/ 3 w 56"/>
                  <a:gd name="T35" fmla="*/ 0 h 53"/>
                  <a:gd name="T36" fmla="*/ 4 w 56"/>
                  <a:gd name="T37" fmla="*/ 0 h 53"/>
                  <a:gd name="T38" fmla="*/ 4 w 56"/>
                  <a:gd name="T39" fmla="*/ 1 h 53"/>
                  <a:gd name="T40" fmla="*/ 4 w 56"/>
                  <a:gd name="T41" fmla="*/ 1 h 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" h="53">
                    <a:moveTo>
                      <a:pt x="56" y="23"/>
                    </a:moveTo>
                    <a:lnTo>
                      <a:pt x="50" y="27"/>
                    </a:lnTo>
                    <a:lnTo>
                      <a:pt x="43" y="32"/>
                    </a:lnTo>
                    <a:lnTo>
                      <a:pt x="37" y="38"/>
                    </a:lnTo>
                    <a:lnTo>
                      <a:pt x="30" y="41"/>
                    </a:lnTo>
                    <a:lnTo>
                      <a:pt x="24" y="46"/>
                    </a:lnTo>
                    <a:lnTo>
                      <a:pt x="17" y="49"/>
                    </a:lnTo>
                    <a:lnTo>
                      <a:pt x="9" y="51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3" y="35"/>
                    </a:lnTo>
                    <a:lnTo>
                      <a:pt x="6" y="28"/>
                    </a:lnTo>
                    <a:lnTo>
                      <a:pt x="12" y="21"/>
                    </a:lnTo>
                    <a:lnTo>
                      <a:pt x="18" y="15"/>
                    </a:lnTo>
                    <a:lnTo>
                      <a:pt x="25" y="9"/>
                    </a:lnTo>
                    <a:lnTo>
                      <a:pt x="32" y="4"/>
                    </a:lnTo>
                    <a:lnTo>
                      <a:pt x="39" y="0"/>
                    </a:lnTo>
                    <a:lnTo>
                      <a:pt x="44" y="3"/>
                    </a:lnTo>
                    <a:lnTo>
                      <a:pt x="50" y="9"/>
                    </a:lnTo>
                    <a:lnTo>
                      <a:pt x="54" y="16"/>
                    </a:lnTo>
                    <a:lnTo>
                      <a:pt x="56" y="2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39"/>
              <p:cNvSpPr>
                <a:spLocks/>
              </p:cNvSpPr>
              <p:nvPr/>
            </p:nvSpPr>
            <p:spPr bwMode="auto">
              <a:xfrm>
                <a:off x="4609" y="994"/>
                <a:ext cx="27" cy="12"/>
              </a:xfrm>
              <a:custGeom>
                <a:avLst/>
                <a:gdLst>
                  <a:gd name="T0" fmla="*/ 4 w 54"/>
                  <a:gd name="T1" fmla="*/ 1 h 24"/>
                  <a:gd name="T2" fmla="*/ 4 w 54"/>
                  <a:gd name="T3" fmla="*/ 1 h 24"/>
                  <a:gd name="T4" fmla="*/ 4 w 54"/>
                  <a:gd name="T5" fmla="*/ 1 h 24"/>
                  <a:gd name="T6" fmla="*/ 4 w 54"/>
                  <a:gd name="T7" fmla="*/ 1 h 24"/>
                  <a:gd name="T8" fmla="*/ 4 w 54"/>
                  <a:gd name="T9" fmla="*/ 2 h 24"/>
                  <a:gd name="T10" fmla="*/ 3 w 54"/>
                  <a:gd name="T11" fmla="*/ 2 h 24"/>
                  <a:gd name="T12" fmla="*/ 3 w 54"/>
                  <a:gd name="T13" fmla="*/ 2 h 24"/>
                  <a:gd name="T14" fmla="*/ 2 w 54"/>
                  <a:gd name="T15" fmla="*/ 2 h 24"/>
                  <a:gd name="T16" fmla="*/ 2 w 54"/>
                  <a:gd name="T17" fmla="*/ 2 h 24"/>
                  <a:gd name="T18" fmla="*/ 2 w 54"/>
                  <a:gd name="T19" fmla="*/ 2 h 24"/>
                  <a:gd name="T20" fmla="*/ 1 w 54"/>
                  <a:gd name="T21" fmla="*/ 1 h 24"/>
                  <a:gd name="T22" fmla="*/ 1 w 54"/>
                  <a:gd name="T23" fmla="*/ 1 h 24"/>
                  <a:gd name="T24" fmla="*/ 0 w 54"/>
                  <a:gd name="T25" fmla="*/ 1 h 24"/>
                  <a:gd name="T26" fmla="*/ 1 w 54"/>
                  <a:gd name="T27" fmla="*/ 1 h 24"/>
                  <a:gd name="T28" fmla="*/ 1 w 54"/>
                  <a:gd name="T29" fmla="*/ 1 h 24"/>
                  <a:gd name="T30" fmla="*/ 2 w 54"/>
                  <a:gd name="T31" fmla="*/ 0 h 24"/>
                  <a:gd name="T32" fmla="*/ 2 w 54"/>
                  <a:gd name="T33" fmla="*/ 0 h 24"/>
                  <a:gd name="T34" fmla="*/ 3 w 54"/>
                  <a:gd name="T35" fmla="*/ 0 h 24"/>
                  <a:gd name="T36" fmla="*/ 3 w 54"/>
                  <a:gd name="T37" fmla="*/ 1 h 24"/>
                  <a:gd name="T38" fmla="*/ 3 w 54"/>
                  <a:gd name="T39" fmla="*/ 1 h 24"/>
                  <a:gd name="T40" fmla="*/ 4 w 54"/>
                  <a:gd name="T41" fmla="*/ 1 h 2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4" h="24">
                    <a:moveTo>
                      <a:pt x="52" y="9"/>
                    </a:moveTo>
                    <a:lnTo>
                      <a:pt x="53" y="11"/>
                    </a:lnTo>
                    <a:lnTo>
                      <a:pt x="54" y="14"/>
                    </a:lnTo>
                    <a:lnTo>
                      <a:pt x="54" y="16"/>
                    </a:lnTo>
                    <a:lnTo>
                      <a:pt x="54" y="19"/>
                    </a:lnTo>
                    <a:lnTo>
                      <a:pt x="48" y="23"/>
                    </a:lnTo>
                    <a:lnTo>
                      <a:pt x="40" y="24"/>
                    </a:lnTo>
                    <a:lnTo>
                      <a:pt x="32" y="23"/>
                    </a:lnTo>
                    <a:lnTo>
                      <a:pt x="25" y="22"/>
                    </a:lnTo>
                    <a:lnTo>
                      <a:pt x="17" y="18"/>
                    </a:lnTo>
                    <a:lnTo>
                      <a:pt x="10" y="14"/>
                    </a:lnTo>
                    <a:lnTo>
                      <a:pt x="4" y="8"/>
                    </a:lnTo>
                    <a:lnTo>
                      <a:pt x="0" y="1"/>
                    </a:lnTo>
                    <a:lnTo>
                      <a:pt x="7" y="2"/>
                    </a:lnTo>
                    <a:lnTo>
                      <a:pt x="12" y="1"/>
                    </a:lnTo>
                    <a:lnTo>
                      <a:pt x="19" y="0"/>
                    </a:lnTo>
                    <a:lnTo>
                      <a:pt x="27" y="0"/>
                    </a:lnTo>
                    <a:lnTo>
                      <a:pt x="34" y="0"/>
                    </a:lnTo>
                    <a:lnTo>
                      <a:pt x="40" y="1"/>
                    </a:lnTo>
                    <a:lnTo>
                      <a:pt x="46" y="3"/>
                    </a:lnTo>
                    <a:lnTo>
                      <a:pt x="52" y="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40"/>
              <p:cNvSpPr>
                <a:spLocks/>
              </p:cNvSpPr>
              <p:nvPr/>
            </p:nvSpPr>
            <p:spPr bwMode="auto">
              <a:xfrm>
                <a:off x="4412" y="996"/>
                <a:ext cx="21" cy="21"/>
              </a:xfrm>
              <a:custGeom>
                <a:avLst/>
                <a:gdLst>
                  <a:gd name="T0" fmla="*/ 3 w 42"/>
                  <a:gd name="T1" fmla="*/ 1 h 43"/>
                  <a:gd name="T2" fmla="*/ 3 w 42"/>
                  <a:gd name="T3" fmla="*/ 1 h 43"/>
                  <a:gd name="T4" fmla="*/ 3 w 42"/>
                  <a:gd name="T5" fmla="*/ 1 h 43"/>
                  <a:gd name="T6" fmla="*/ 3 w 42"/>
                  <a:gd name="T7" fmla="*/ 1 h 43"/>
                  <a:gd name="T8" fmla="*/ 2 w 42"/>
                  <a:gd name="T9" fmla="*/ 2 h 43"/>
                  <a:gd name="T10" fmla="*/ 2 w 42"/>
                  <a:gd name="T11" fmla="*/ 2 h 43"/>
                  <a:gd name="T12" fmla="*/ 2 w 42"/>
                  <a:gd name="T13" fmla="*/ 2 h 43"/>
                  <a:gd name="T14" fmla="*/ 2 w 42"/>
                  <a:gd name="T15" fmla="*/ 2 h 43"/>
                  <a:gd name="T16" fmla="*/ 1 w 42"/>
                  <a:gd name="T17" fmla="*/ 2 h 43"/>
                  <a:gd name="T18" fmla="*/ 1 w 42"/>
                  <a:gd name="T19" fmla="*/ 2 h 43"/>
                  <a:gd name="T20" fmla="*/ 0 w 42"/>
                  <a:gd name="T21" fmla="*/ 2 h 43"/>
                  <a:gd name="T22" fmla="*/ 0 w 42"/>
                  <a:gd name="T23" fmla="*/ 1 h 43"/>
                  <a:gd name="T24" fmla="*/ 0 w 42"/>
                  <a:gd name="T25" fmla="*/ 1 h 43"/>
                  <a:gd name="T26" fmla="*/ 1 w 42"/>
                  <a:gd name="T27" fmla="*/ 1 h 43"/>
                  <a:gd name="T28" fmla="*/ 1 w 42"/>
                  <a:gd name="T29" fmla="*/ 0 h 43"/>
                  <a:gd name="T30" fmla="*/ 1 w 42"/>
                  <a:gd name="T31" fmla="*/ 0 h 43"/>
                  <a:gd name="T32" fmla="*/ 1 w 42"/>
                  <a:gd name="T33" fmla="*/ 0 h 43"/>
                  <a:gd name="T34" fmla="*/ 1 w 42"/>
                  <a:gd name="T35" fmla="*/ 0 h 43"/>
                  <a:gd name="T36" fmla="*/ 2 w 42"/>
                  <a:gd name="T37" fmla="*/ 0 h 43"/>
                  <a:gd name="T38" fmla="*/ 2 w 42"/>
                  <a:gd name="T39" fmla="*/ 0 h 43"/>
                  <a:gd name="T40" fmla="*/ 3 w 42"/>
                  <a:gd name="T41" fmla="*/ 0 h 43"/>
                  <a:gd name="T42" fmla="*/ 3 w 42"/>
                  <a:gd name="T43" fmla="*/ 1 h 4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2" h="43">
                    <a:moveTo>
                      <a:pt x="40" y="21"/>
                    </a:moveTo>
                    <a:lnTo>
                      <a:pt x="42" y="29"/>
                    </a:lnTo>
                    <a:lnTo>
                      <a:pt x="38" y="28"/>
                    </a:lnTo>
                    <a:lnTo>
                      <a:pt x="33" y="29"/>
                    </a:lnTo>
                    <a:lnTo>
                      <a:pt x="29" y="32"/>
                    </a:lnTo>
                    <a:lnTo>
                      <a:pt x="25" y="36"/>
                    </a:lnTo>
                    <a:lnTo>
                      <a:pt x="21" y="41"/>
                    </a:lnTo>
                    <a:lnTo>
                      <a:pt x="17" y="43"/>
                    </a:lnTo>
                    <a:lnTo>
                      <a:pt x="11" y="43"/>
                    </a:lnTo>
                    <a:lnTo>
                      <a:pt x="4" y="41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23"/>
                    </a:lnTo>
                    <a:lnTo>
                      <a:pt x="1" y="18"/>
                    </a:lnTo>
                    <a:lnTo>
                      <a:pt x="3" y="12"/>
                    </a:lnTo>
                    <a:lnTo>
                      <a:pt x="6" y="7"/>
                    </a:lnTo>
                    <a:lnTo>
                      <a:pt x="10" y="3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1" y="6"/>
                    </a:lnTo>
                    <a:lnTo>
                      <a:pt x="36" y="13"/>
                    </a:lnTo>
                    <a:lnTo>
                      <a:pt x="40" y="2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41"/>
              <p:cNvSpPr>
                <a:spLocks/>
              </p:cNvSpPr>
              <p:nvPr/>
            </p:nvSpPr>
            <p:spPr bwMode="auto">
              <a:xfrm>
                <a:off x="4489" y="997"/>
                <a:ext cx="17" cy="13"/>
              </a:xfrm>
              <a:custGeom>
                <a:avLst/>
                <a:gdLst>
                  <a:gd name="T0" fmla="*/ 3 w 33"/>
                  <a:gd name="T1" fmla="*/ 0 h 27"/>
                  <a:gd name="T2" fmla="*/ 3 w 33"/>
                  <a:gd name="T3" fmla="*/ 1 h 27"/>
                  <a:gd name="T4" fmla="*/ 2 w 33"/>
                  <a:gd name="T5" fmla="*/ 1 h 27"/>
                  <a:gd name="T6" fmla="*/ 2 w 33"/>
                  <a:gd name="T7" fmla="*/ 1 h 27"/>
                  <a:gd name="T8" fmla="*/ 2 w 33"/>
                  <a:gd name="T9" fmla="*/ 1 h 27"/>
                  <a:gd name="T10" fmla="*/ 2 w 33"/>
                  <a:gd name="T11" fmla="*/ 1 h 27"/>
                  <a:gd name="T12" fmla="*/ 1 w 33"/>
                  <a:gd name="T13" fmla="*/ 1 h 27"/>
                  <a:gd name="T14" fmla="*/ 1 w 33"/>
                  <a:gd name="T15" fmla="*/ 1 h 27"/>
                  <a:gd name="T16" fmla="*/ 0 w 33"/>
                  <a:gd name="T17" fmla="*/ 0 h 27"/>
                  <a:gd name="T18" fmla="*/ 2 w 33"/>
                  <a:gd name="T19" fmla="*/ 0 h 27"/>
                  <a:gd name="T20" fmla="*/ 2 w 33"/>
                  <a:gd name="T21" fmla="*/ 0 h 27"/>
                  <a:gd name="T22" fmla="*/ 2 w 33"/>
                  <a:gd name="T23" fmla="*/ 0 h 27"/>
                  <a:gd name="T24" fmla="*/ 2 w 33"/>
                  <a:gd name="T25" fmla="*/ 0 h 27"/>
                  <a:gd name="T26" fmla="*/ 3 w 33"/>
                  <a:gd name="T27" fmla="*/ 0 h 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" h="27">
                    <a:moveTo>
                      <a:pt x="33" y="14"/>
                    </a:moveTo>
                    <a:lnTo>
                      <a:pt x="33" y="18"/>
                    </a:lnTo>
                    <a:lnTo>
                      <a:pt x="31" y="21"/>
                    </a:lnTo>
                    <a:lnTo>
                      <a:pt x="29" y="25"/>
                    </a:lnTo>
                    <a:lnTo>
                      <a:pt x="25" y="27"/>
                    </a:lnTo>
                    <a:lnTo>
                      <a:pt x="17" y="26"/>
                    </a:lnTo>
                    <a:lnTo>
                      <a:pt x="9" y="22"/>
                    </a:lnTo>
                    <a:lnTo>
                      <a:pt x="3" y="17"/>
                    </a:lnTo>
                    <a:lnTo>
                      <a:pt x="0" y="10"/>
                    </a:lnTo>
                    <a:lnTo>
                      <a:pt x="18" y="0"/>
                    </a:lnTo>
                    <a:lnTo>
                      <a:pt x="22" y="4"/>
                    </a:lnTo>
                    <a:lnTo>
                      <a:pt x="28" y="5"/>
                    </a:lnTo>
                    <a:lnTo>
                      <a:pt x="31" y="8"/>
                    </a:ln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2"/>
              <p:cNvSpPr>
                <a:spLocks/>
              </p:cNvSpPr>
              <p:nvPr/>
            </p:nvSpPr>
            <p:spPr bwMode="auto">
              <a:xfrm>
                <a:off x="4267" y="1006"/>
                <a:ext cx="46" cy="20"/>
              </a:xfrm>
              <a:custGeom>
                <a:avLst/>
                <a:gdLst>
                  <a:gd name="T0" fmla="*/ 6 w 92"/>
                  <a:gd name="T1" fmla="*/ 1 h 38"/>
                  <a:gd name="T2" fmla="*/ 6 w 92"/>
                  <a:gd name="T3" fmla="*/ 2 h 38"/>
                  <a:gd name="T4" fmla="*/ 6 w 92"/>
                  <a:gd name="T5" fmla="*/ 2 h 38"/>
                  <a:gd name="T6" fmla="*/ 6 w 92"/>
                  <a:gd name="T7" fmla="*/ 2 h 38"/>
                  <a:gd name="T8" fmla="*/ 6 w 92"/>
                  <a:gd name="T9" fmla="*/ 2 h 38"/>
                  <a:gd name="T10" fmla="*/ 5 w 92"/>
                  <a:gd name="T11" fmla="*/ 2 h 38"/>
                  <a:gd name="T12" fmla="*/ 4 w 92"/>
                  <a:gd name="T13" fmla="*/ 2 h 38"/>
                  <a:gd name="T14" fmla="*/ 4 w 92"/>
                  <a:gd name="T15" fmla="*/ 2 h 38"/>
                  <a:gd name="T16" fmla="*/ 4 w 92"/>
                  <a:gd name="T17" fmla="*/ 2 h 38"/>
                  <a:gd name="T18" fmla="*/ 3 w 92"/>
                  <a:gd name="T19" fmla="*/ 3 h 38"/>
                  <a:gd name="T20" fmla="*/ 3 w 92"/>
                  <a:gd name="T21" fmla="*/ 3 h 38"/>
                  <a:gd name="T22" fmla="*/ 3 w 92"/>
                  <a:gd name="T23" fmla="*/ 3 h 38"/>
                  <a:gd name="T24" fmla="*/ 2 w 92"/>
                  <a:gd name="T25" fmla="*/ 3 h 38"/>
                  <a:gd name="T26" fmla="*/ 2 w 92"/>
                  <a:gd name="T27" fmla="*/ 3 h 38"/>
                  <a:gd name="T28" fmla="*/ 1 w 92"/>
                  <a:gd name="T29" fmla="*/ 3 h 38"/>
                  <a:gd name="T30" fmla="*/ 1 w 92"/>
                  <a:gd name="T31" fmla="*/ 3 h 38"/>
                  <a:gd name="T32" fmla="*/ 1 w 92"/>
                  <a:gd name="T33" fmla="*/ 3 h 38"/>
                  <a:gd name="T34" fmla="*/ 0 w 92"/>
                  <a:gd name="T35" fmla="*/ 2 h 38"/>
                  <a:gd name="T36" fmla="*/ 1 w 92"/>
                  <a:gd name="T37" fmla="*/ 2 h 38"/>
                  <a:gd name="T38" fmla="*/ 1 w 92"/>
                  <a:gd name="T39" fmla="*/ 2 h 38"/>
                  <a:gd name="T40" fmla="*/ 2 w 92"/>
                  <a:gd name="T41" fmla="*/ 2 h 38"/>
                  <a:gd name="T42" fmla="*/ 2 w 92"/>
                  <a:gd name="T43" fmla="*/ 2 h 38"/>
                  <a:gd name="T44" fmla="*/ 2 w 92"/>
                  <a:gd name="T45" fmla="*/ 2 h 38"/>
                  <a:gd name="T46" fmla="*/ 3 w 92"/>
                  <a:gd name="T47" fmla="*/ 2 h 38"/>
                  <a:gd name="T48" fmla="*/ 3 w 92"/>
                  <a:gd name="T49" fmla="*/ 2 h 38"/>
                  <a:gd name="T50" fmla="*/ 3 w 92"/>
                  <a:gd name="T51" fmla="*/ 2 h 38"/>
                  <a:gd name="T52" fmla="*/ 4 w 92"/>
                  <a:gd name="T53" fmla="*/ 2 h 38"/>
                  <a:gd name="T54" fmla="*/ 3 w 92"/>
                  <a:gd name="T55" fmla="*/ 1 h 38"/>
                  <a:gd name="T56" fmla="*/ 3 w 92"/>
                  <a:gd name="T57" fmla="*/ 1 h 38"/>
                  <a:gd name="T58" fmla="*/ 4 w 92"/>
                  <a:gd name="T59" fmla="*/ 1 h 38"/>
                  <a:gd name="T60" fmla="*/ 4 w 92"/>
                  <a:gd name="T61" fmla="*/ 1 h 38"/>
                  <a:gd name="T62" fmla="*/ 5 w 92"/>
                  <a:gd name="T63" fmla="*/ 1 h 38"/>
                  <a:gd name="T64" fmla="*/ 5 w 92"/>
                  <a:gd name="T65" fmla="*/ 0 h 38"/>
                  <a:gd name="T66" fmla="*/ 6 w 92"/>
                  <a:gd name="T67" fmla="*/ 0 h 38"/>
                  <a:gd name="T68" fmla="*/ 6 w 92"/>
                  <a:gd name="T69" fmla="*/ 1 h 38"/>
                  <a:gd name="T70" fmla="*/ 6 w 92"/>
                  <a:gd name="T71" fmla="*/ 1 h 3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92" h="38">
                    <a:moveTo>
                      <a:pt x="92" y="14"/>
                    </a:moveTo>
                    <a:lnTo>
                      <a:pt x="92" y="18"/>
                    </a:lnTo>
                    <a:lnTo>
                      <a:pt x="90" y="22"/>
                    </a:lnTo>
                    <a:lnTo>
                      <a:pt x="86" y="24"/>
                    </a:lnTo>
                    <a:lnTo>
                      <a:pt x="81" y="26"/>
                    </a:lnTo>
                    <a:lnTo>
                      <a:pt x="72" y="26"/>
                    </a:lnTo>
                    <a:lnTo>
                      <a:pt x="62" y="24"/>
                    </a:lnTo>
                    <a:lnTo>
                      <a:pt x="56" y="24"/>
                    </a:lnTo>
                    <a:lnTo>
                      <a:pt x="53" y="30"/>
                    </a:lnTo>
                    <a:lnTo>
                      <a:pt x="47" y="35"/>
                    </a:lnTo>
                    <a:lnTo>
                      <a:pt x="42" y="37"/>
                    </a:lnTo>
                    <a:lnTo>
                      <a:pt x="35" y="38"/>
                    </a:lnTo>
                    <a:lnTo>
                      <a:pt x="28" y="38"/>
                    </a:lnTo>
                    <a:lnTo>
                      <a:pt x="21" y="37"/>
                    </a:lnTo>
                    <a:lnTo>
                      <a:pt x="14" y="36"/>
                    </a:lnTo>
                    <a:lnTo>
                      <a:pt x="7" y="35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6" y="29"/>
                    </a:lnTo>
                    <a:lnTo>
                      <a:pt x="11" y="26"/>
                    </a:lnTo>
                    <a:lnTo>
                      <a:pt x="18" y="24"/>
                    </a:lnTo>
                    <a:lnTo>
                      <a:pt x="23" y="23"/>
                    </a:lnTo>
                    <a:lnTo>
                      <a:pt x="29" y="22"/>
                    </a:lnTo>
                    <a:lnTo>
                      <a:pt x="35" y="22"/>
                    </a:lnTo>
                    <a:lnTo>
                      <a:pt x="41" y="22"/>
                    </a:lnTo>
                    <a:lnTo>
                      <a:pt x="46" y="23"/>
                    </a:lnTo>
                    <a:lnTo>
                      <a:pt x="49" y="21"/>
                    </a:lnTo>
                    <a:lnTo>
                      <a:pt x="43" y="15"/>
                    </a:lnTo>
                    <a:lnTo>
                      <a:pt x="47" y="11"/>
                    </a:lnTo>
                    <a:lnTo>
                      <a:pt x="54" y="8"/>
                    </a:lnTo>
                    <a:lnTo>
                      <a:pt x="61" y="5"/>
                    </a:lnTo>
                    <a:lnTo>
                      <a:pt x="68" y="1"/>
                    </a:lnTo>
                    <a:lnTo>
                      <a:pt x="76" y="0"/>
                    </a:lnTo>
                    <a:lnTo>
                      <a:pt x="83" y="0"/>
                    </a:lnTo>
                    <a:lnTo>
                      <a:pt x="89" y="5"/>
                    </a:lnTo>
                    <a:lnTo>
                      <a:pt x="92" y="14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3"/>
              <p:cNvSpPr>
                <a:spLocks/>
              </p:cNvSpPr>
              <p:nvPr/>
            </p:nvSpPr>
            <p:spPr bwMode="auto">
              <a:xfrm>
                <a:off x="4642" y="1006"/>
                <a:ext cx="24" cy="18"/>
              </a:xfrm>
              <a:custGeom>
                <a:avLst/>
                <a:gdLst>
                  <a:gd name="T0" fmla="*/ 3 w 47"/>
                  <a:gd name="T1" fmla="*/ 1 h 36"/>
                  <a:gd name="T2" fmla="*/ 3 w 47"/>
                  <a:gd name="T3" fmla="*/ 2 h 36"/>
                  <a:gd name="T4" fmla="*/ 3 w 47"/>
                  <a:gd name="T5" fmla="*/ 2 h 36"/>
                  <a:gd name="T6" fmla="*/ 3 w 47"/>
                  <a:gd name="T7" fmla="*/ 2 h 36"/>
                  <a:gd name="T8" fmla="*/ 3 w 47"/>
                  <a:gd name="T9" fmla="*/ 3 h 36"/>
                  <a:gd name="T10" fmla="*/ 2 w 47"/>
                  <a:gd name="T11" fmla="*/ 3 h 36"/>
                  <a:gd name="T12" fmla="*/ 2 w 47"/>
                  <a:gd name="T13" fmla="*/ 3 h 36"/>
                  <a:gd name="T14" fmla="*/ 2 w 47"/>
                  <a:gd name="T15" fmla="*/ 3 h 36"/>
                  <a:gd name="T16" fmla="*/ 1 w 47"/>
                  <a:gd name="T17" fmla="*/ 3 h 36"/>
                  <a:gd name="T18" fmla="*/ 1 w 47"/>
                  <a:gd name="T19" fmla="*/ 2 h 36"/>
                  <a:gd name="T20" fmla="*/ 1 w 47"/>
                  <a:gd name="T21" fmla="*/ 2 h 36"/>
                  <a:gd name="T22" fmla="*/ 1 w 47"/>
                  <a:gd name="T23" fmla="*/ 2 h 36"/>
                  <a:gd name="T24" fmla="*/ 0 w 47"/>
                  <a:gd name="T25" fmla="*/ 2 h 36"/>
                  <a:gd name="T26" fmla="*/ 1 w 47"/>
                  <a:gd name="T27" fmla="*/ 1 h 36"/>
                  <a:gd name="T28" fmla="*/ 1 w 47"/>
                  <a:gd name="T29" fmla="*/ 1 h 36"/>
                  <a:gd name="T30" fmla="*/ 1 w 47"/>
                  <a:gd name="T31" fmla="*/ 1 h 36"/>
                  <a:gd name="T32" fmla="*/ 1 w 47"/>
                  <a:gd name="T33" fmla="*/ 1 h 36"/>
                  <a:gd name="T34" fmla="*/ 1 w 47"/>
                  <a:gd name="T35" fmla="*/ 1 h 36"/>
                  <a:gd name="T36" fmla="*/ 1 w 47"/>
                  <a:gd name="T37" fmla="*/ 1 h 36"/>
                  <a:gd name="T38" fmla="*/ 1 w 47"/>
                  <a:gd name="T39" fmla="*/ 1 h 36"/>
                  <a:gd name="T40" fmla="*/ 2 w 47"/>
                  <a:gd name="T41" fmla="*/ 1 h 36"/>
                  <a:gd name="T42" fmla="*/ 2 w 47"/>
                  <a:gd name="T43" fmla="*/ 1 h 36"/>
                  <a:gd name="T44" fmla="*/ 3 w 47"/>
                  <a:gd name="T45" fmla="*/ 0 h 36"/>
                  <a:gd name="T46" fmla="*/ 3 w 47"/>
                  <a:gd name="T47" fmla="*/ 1 h 36"/>
                  <a:gd name="T48" fmla="*/ 3 w 47"/>
                  <a:gd name="T49" fmla="*/ 1 h 36"/>
                  <a:gd name="T50" fmla="*/ 3 w 47"/>
                  <a:gd name="T51" fmla="*/ 1 h 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47" h="36">
                    <a:moveTo>
                      <a:pt x="47" y="11"/>
                    </a:moveTo>
                    <a:lnTo>
                      <a:pt x="47" y="18"/>
                    </a:lnTo>
                    <a:lnTo>
                      <a:pt x="44" y="24"/>
                    </a:lnTo>
                    <a:lnTo>
                      <a:pt x="40" y="30"/>
                    </a:lnTo>
                    <a:lnTo>
                      <a:pt x="34" y="35"/>
                    </a:lnTo>
                    <a:lnTo>
                      <a:pt x="29" y="36"/>
                    </a:lnTo>
                    <a:lnTo>
                      <a:pt x="25" y="36"/>
                    </a:lnTo>
                    <a:lnTo>
                      <a:pt x="20" y="36"/>
                    </a:lnTo>
                    <a:lnTo>
                      <a:pt x="16" y="35"/>
                    </a:lnTo>
                    <a:lnTo>
                      <a:pt x="11" y="32"/>
                    </a:lnTo>
                    <a:lnTo>
                      <a:pt x="8" y="31"/>
                    </a:lnTo>
                    <a:lnTo>
                      <a:pt x="3" y="28"/>
                    </a:lnTo>
                    <a:lnTo>
                      <a:pt x="0" y="25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9" y="7"/>
                    </a:lnTo>
                    <a:lnTo>
                      <a:pt x="15" y="5"/>
                    </a:lnTo>
                    <a:lnTo>
                      <a:pt x="20" y="2"/>
                    </a:lnTo>
                    <a:lnTo>
                      <a:pt x="27" y="1"/>
                    </a:lnTo>
                    <a:lnTo>
                      <a:pt x="33" y="0"/>
                    </a:lnTo>
                    <a:lnTo>
                      <a:pt x="39" y="2"/>
                    </a:lnTo>
                    <a:lnTo>
                      <a:pt x="43" y="6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4"/>
              <p:cNvSpPr>
                <a:spLocks/>
              </p:cNvSpPr>
              <p:nvPr/>
            </p:nvSpPr>
            <p:spPr bwMode="auto">
              <a:xfrm>
                <a:off x="4449" y="1011"/>
                <a:ext cx="13" cy="12"/>
              </a:xfrm>
              <a:custGeom>
                <a:avLst/>
                <a:gdLst>
                  <a:gd name="T0" fmla="*/ 1 w 27"/>
                  <a:gd name="T1" fmla="*/ 2 h 23"/>
                  <a:gd name="T2" fmla="*/ 1 w 27"/>
                  <a:gd name="T3" fmla="*/ 2 h 23"/>
                  <a:gd name="T4" fmla="*/ 0 w 27"/>
                  <a:gd name="T5" fmla="*/ 2 h 23"/>
                  <a:gd name="T6" fmla="*/ 0 w 27"/>
                  <a:gd name="T7" fmla="*/ 2 h 23"/>
                  <a:gd name="T8" fmla="*/ 0 w 27"/>
                  <a:gd name="T9" fmla="*/ 2 h 23"/>
                  <a:gd name="T10" fmla="*/ 0 w 27"/>
                  <a:gd name="T11" fmla="*/ 1 h 23"/>
                  <a:gd name="T12" fmla="*/ 0 w 27"/>
                  <a:gd name="T13" fmla="*/ 1 h 23"/>
                  <a:gd name="T14" fmla="*/ 0 w 27"/>
                  <a:gd name="T15" fmla="*/ 1 h 23"/>
                  <a:gd name="T16" fmla="*/ 0 w 27"/>
                  <a:gd name="T17" fmla="*/ 0 h 23"/>
                  <a:gd name="T18" fmla="*/ 0 w 27"/>
                  <a:gd name="T19" fmla="*/ 1 h 23"/>
                  <a:gd name="T20" fmla="*/ 1 w 27"/>
                  <a:gd name="T21" fmla="*/ 1 h 23"/>
                  <a:gd name="T22" fmla="*/ 1 w 27"/>
                  <a:gd name="T23" fmla="*/ 1 h 23"/>
                  <a:gd name="T24" fmla="*/ 1 w 27"/>
                  <a:gd name="T25" fmla="*/ 2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23">
                    <a:moveTo>
                      <a:pt x="27" y="21"/>
                    </a:moveTo>
                    <a:lnTo>
                      <a:pt x="20" y="23"/>
                    </a:lnTo>
                    <a:lnTo>
                      <a:pt x="14" y="22"/>
                    </a:lnTo>
                    <a:lnTo>
                      <a:pt x="7" y="20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3" y="9"/>
                    </a:lnTo>
                    <a:lnTo>
                      <a:pt x="4" y="5"/>
                    </a:lnTo>
                    <a:lnTo>
                      <a:pt x="7" y="0"/>
                    </a:lnTo>
                    <a:lnTo>
                      <a:pt x="13" y="4"/>
                    </a:lnTo>
                    <a:lnTo>
                      <a:pt x="20" y="8"/>
                    </a:lnTo>
                    <a:lnTo>
                      <a:pt x="26" y="14"/>
                    </a:lnTo>
                    <a:lnTo>
                      <a:pt x="27" y="2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45"/>
              <p:cNvSpPr>
                <a:spLocks/>
              </p:cNvSpPr>
              <p:nvPr/>
            </p:nvSpPr>
            <p:spPr bwMode="auto">
              <a:xfrm>
                <a:off x="4351" y="1013"/>
                <a:ext cx="13" cy="11"/>
              </a:xfrm>
              <a:custGeom>
                <a:avLst/>
                <a:gdLst>
                  <a:gd name="T0" fmla="*/ 1 w 27"/>
                  <a:gd name="T1" fmla="*/ 1 h 23"/>
                  <a:gd name="T2" fmla="*/ 1 w 27"/>
                  <a:gd name="T3" fmla="*/ 1 h 23"/>
                  <a:gd name="T4" fmla="*/ 1 w 27"/>
                  <a:gd name="T5" fmla="*/ 1 h 23"/>
                  <a:gd name="T6" fmla="*/ 0 w 27"/>
                  <a:gd name="T7" fmla="*/ 1 h 23"/>
                  <a:gd name="T8" fmla="*/ 0 w 27"/>
                  <a:gd name="T9" fmla="*/ 1 h 23"/>
                  <a:gd name="T10" fmla="*/ 0 w 27"/>
                  <a:gd name="T11" fmla="*/ 1 h 23"/>
                  <a:gd name="T12" fmla="*/ 0 w 27"/>
                  <a:gd name="T13" fmla="*/ 0 h 23"/>
                  <a:gd name="T14" fmla="*/ 0 w 27"/>
                  <a:gd name="T15" fmla="*/ 0 h 23"/>
                  <a:gd name="T16" fmla="*/ 0 w 27"/>
                  <a:gd name="T17" fmla="*/ 0 h 23"/>
                  <a:gd name="T18" fmla="*/ 0 w 27"/>
                  <a:gd name="T19" fmla="*/ 0 h 23"/>
                  <a:gd name="T20" fmla="*/ 0 w 27"/>
                  <a:gd name="T21" fmla="*/ 0 h 23"/>
                  <a:gd name="T22" fmla="*/ 1 w 27"/>
                  <a:gd name="T23" fmla="*/ 0 h 23"/>
                  <a:gd name="T24" fmla="*/ 1 w 27"/>
                  <a:gd name="T25" fmla="*/ 0 h 23"/>
                  <a:gd name="T26" fmla="*/ 1 w 27"/>
                  <a:gd name="T27" fmla="*/ 1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7" h="23">
                    <a:moveTo>
                      <a:pt x="27" y="17"/>
                    </a:moveTo>
                    <a:lnTo>
                      <a:pt x="24" y="22"/>
                    </a:lnTo>
                    <a:lnTo>
                      <a:pt x="19" y="23"/>
                    </a:lnTo>
                    <a:lnTo>
                      <a:pt x="12" y="23"/>
                    </a:lnTo>
                    <a:lnTo>
                      <a:pt x="6" y="22"/>
                    </a:lnTo>
                    <a:lnTo>
                      <a:pt x="3" y="19"/>
                    </a:lnTo>
                    <a:lnTo>
                      <a:pt x="2" y="15"/>
                    </a:lnTo>
                    <a:lnTo>
                      <a:pt x="0" y="10"/>
                    </a:lnTo>
                    <a:lnTo>
                      <a:pt x="3" y="5"/>
                    </a:lnTo>
                    <a:lnTo>
                      <a:pt x="7" y="0"/>
                    </a:lnTo>
                    <a:lnTo>
                      <a:pt x="13" y="3"/>
                    </a:lnTo>
                    <a:lnTo>
                      <a:pt x="19" y="7"/>
                    </a:lnTo>
                    <a:lnTo>
                      <a:pt x="25" y="11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46"/>
              <p:cNvSpPr>
                <a:spLocks/>
              </p:cNvSpPr>
              <p:nvPr/>
            </p:nvSpPr>
            <p:spPr bwMode="auto">
              <a:xfrm>
                <a:off x="4370" y="1013"/>
                <a:ext cx="30" cy="17"/>
              </a:xfrm>
              <a:custGeom>
                <a:avLst/>
                <a:gdLst>
                  <a:gd name="T0" fmla="*/ 4 w 58"/>
                  <a:gd name="T1" fmla="*/ 1 h 33"/>
                  <a:gd name="T2" fmla="*/ 4 w 58"/>
                  <a:gd name="T3" fmla="*/ 2 h 33"/>
                  <a:gd name="T4" fmla="*/ 3 w 58"/>
                  <a:gd name="T5" fmla="*/ 2 h 33"/>
                  <a:gd name="T6" fmla="*/ 3 w 58"/>
                  <a:gd name="T7" fmla="*/ 2 h 33"/>
                  <a:gd name="T8" fmla="*/ 2 w 58"/>
                  <a:gd name="T9" fmla="*/ 3 h 33"/>
                  <a:gd name="T10" fmla="*/ 2 w 58"/>
                  <a:gd name="T11" fmla="*/ 3 h 33"/>
                  <a:gd name="T12" fmla="*/ 1 w 58"/>
                  <a:gd name="T13" fmla="*/ 2 h 33"/>
                  <a:gd name="T14" fmla="*/ 1 w 58"/>
                  <a:gd name="T15" fmla="*/ 2 h 33"/>
                  <a:gd name="T16" fmla="*/ 0 w 58"/>
                  <a:gd name="T17" fmla="*/ 1 h 33"/>
                  <a:gd name="T18" fmla="*/ 1 w 58"/>
                  <a:gd name="T19" fmla="*/ 1 h 33"/>
                  <a:gd name="T20" fmla="*/ 1 w 58"/>
                  <a:gd name="T21" fmla="*/ 1 h 33"/>
                  <a:gd name="T22" fmla="*/ 2 w 58"/>
                  <a:gd name="T23" fmla="*/ 1 h 33"/>
                  <a:gd name="T24" fmla="*/ 2 w 58"/>
                  <a:gd name="T25" fmla="*/ 1 h 33"/>
                  <a:gd name="T26" fmla="*/ 2 w 58"/>
                  <a:gd name="T27" fmla="*/ 1 h 33"/>
                  <a:gd name="T28" fmla="*/ 3 w 58"/>
                  <a:gd name="T29" fmla="*/ 1 h 33"/>
                  <a:gd name="T30" fmla="*/ 3 w 58"/>
                  <a:gd name="T31" fmla="*/ 1 h 33"/>
                  <a:gd name="T32" fmla="*/ 3 w 58"/>
                  <a:gd name="T33" fmla="*/ 0 h 33"/>
                  <a:gd name="T34" fmla="*/ 3 w 58"/>
                  <a:gd name="T35" fmla="*/ 1 h 33"/>
                  <a:gd name="T36" fmla="*/ 4 w 58"/>
                  <a:gd name="T37" fmla="*/ 1 h 33"/>
                  <a:gd name="T38" fmla="*/ 4 w 58"/>
                  <a:gd name="T39" fmla="*/ 1 h 33"/>
                  <a:gd name="T40" fmla="*/ 4 w 58"/>
                  <a:gd name="T41" fmla="*/ 1 h 3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8" h="33">
                    <a:moveTo>
                      <a:pt x="58" y="13"/>
                    </a:moveTo>
                    <a:lnTo>
                      <a:pt x="51" y="22"/>
                    </a:lnTo>
                    <a:lnTo>
                      <a:pt x="44" y="26"/>
                    </a:lnTo>
                    <a:lnTo>
                      <a:pt x="35" y="31"/>
                    </a:lnTo>
                    <a:lnTo>
                      <a:pt x="25" y="33"/>
                    </a:lnTo>
                    <a:lnTo>
                      <a:pt x="17" y="33"/>
                    </a:lnTo>
                    <a:lnTo>
                      <a:pt x="9" y="30"/>
                    </a:lnTo>
                    <a:lnTo>
                      <a:pt x="3" y="23"/>
                    </a:lnTo>
                    <a:lnTo>
                      <a:pt x="0" y="16"/>
                    </a:lnTo>
                    <a:lnTo>
                      <a:pt x="6" y="16"/>
                    </a:lnTo>
                    <a:lnTo>
                      <a:pt x="12" y="16"/>
                    </a:lnTo>
                    <a:lnTo>
                      <a:pt x="18" y="13"/>
                    </a:lnTo>
                    <a:lnTo>
                      <a:pt x="24" y="11"/>
                    </a:lnTo>
                    <a:lnTo>
                      <a:pt x="28" y="8"/>
                    </a:lnTo>
                    <a:lnTo>
                      <a:pt x="34" y="4"/>
                    </a:lnTo>
                    <a:lnTo>
                      <a:pt x="39" y="2"/>
                    </a:lnTo>
                    <a:lnTo>
                      <a:pt x="44" y="0"/>
                    </a:lnTo>
                    <a:lnTo>
                      <a:pt x="47" y="3"/>
                    </a:lnTo>
                    <a:lnTo>
                      <a:pt x="51" y="5"/>
                    </a:lnTo>
                    <a:lnTo>
                      <a:pt x="56" y="9"/>
                    </a:lnTo>
                    <a:lnTo>
                      <a:pt x="58" y="1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47"/>
              <p:cNvSpPr>
                <a:spLocks/>
              </p:cNvSpPr>
              <p:nvPr/>
            </p:nvSpPr>
            <p:spPr bwMode="auto">
              <a:xfrm>
                <a:off x="4524" y="1020"/>
                <a:ext cx="33" cy="17"/>
              </a:xfrm>
              <a:custGeom>
                <a:avLst/>
                <a:gdLst>
                  <a:gd name="T0" fmla="*/ 5 w 66"/>
                  <a:gd name="T1" fmla="*/ 1 h 33"/>
                  <a:gd name="T2" fmla="*/ 5 w 66"/>
                  <a:gd name="T3" fmla="*/ 2 h 33"/>
                  <a:gd name="T4" fmla="*/ 4 w 66"/>
                  <a:gd name="T5" fmla="*/ 2 h 33"/>
                  <a:gd name="T6" fmla="*/ 4 w 66"/>
                  <a:gd name="T7" fmla="*/ 2 h 33"/>
                  <a:gd name="T8" fmla="*/ 4 w 66"/>
                  <a:gd name="T9" fmla="*/ 2 h 33"/>
                  <a:gd name="T10" fmla="*/ 3 w 66"/>
                  <a:gd name="T11" fmla="*/ 2 h 33"/>
                  <a:gd name="T12" fmla="*/ 3 w 66"/>
                  <a:gd name="T13" fmla="*/ 2 h 33"/>
                  <a:gd name="T14" fmla="*/ 2 w 66"/>
                  <a:gd name="T15" fmla="*/ 3 h 33"/>
                  <a:gd name="T16" fmla="*/ 2 w 66"/>
                  <a:gd name="T17" fmla="*/ 2 h 33"/>
                  <a:gd name="T18" fmla="*/ 2 w 66"/>
                  <a:gd name="T19" fmla="*/ 2 h 33"/>
                  <a:gd name="T20" fmla="*/ 1 w 66"/>
                  <a:gd name="T21" fmla="*/ 2 h 33"/>
                  <a:gd name="T22" fmla="*/ 1 w 66"/>
                  <a:gd name="T23" fmla="*/ 2 h 33"/>
                  <a:gd name="T24" fmla="*/ 0 w 66"/>
                  <a:gd name="T25" fmla="*/ 2 h 33"/>
                  <a:gd name="T26" fmla="*/ 1 w 66"/>
                  <a:gd name="T27" fmla="*/ 2 h 33"/>
                  <a:gd name="T28" fmla="*/ 1 w 66"/>
                  <a:gd name="T29" fmla="*/ 1 h 33"/>
                  <a:gd name="T30" fmla="*/ 2 w 66"/>
                  <a:gd name="T31" fmla="*/ 1 h 33"/>
                  <a:gd name="T32" fmla="*/ 3 w 66"/>
                  <a:gd name="T33" fmla="*/ 1 h 33"/>
                  <a:gd name="T34" fmla="*/ 3 w 66"/>
                  <a:gd name="T35" fmla="*/ 0 h 33"/>
                  <a:gd name="T36" fmla="*/ 4 w 66"/>
                  <a:gd name="T37" fmla="*/ 0 h 33"/>
                  <a:gd name="T38" fmla="*/ 4 w 66"/>
                  <a:gd name="T39" fmla="*/ 1 h 33"/>
                  <a:gd name="T40" fmla="*/ 5 w 66"/>
                  <a:gd name="T41" fmla="*/ 1 h 3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6" h="33">
                    <a:moveTo>
                      <a:pt x="66" y="12"/>
                    </a:moveTo>
                    <a:lnTo>
                      <a:pt x="66" y="18"/>
                    </a:lnTo>
                    <a:lnTo>
                      <a:pt x="62" y="23"/>
                    </a:lnTo>
                    <a:lnTo>
                      <a:pt x="57" y="27"/>
                    </a:lnTo>
                    <a:lnTo>
                      <a:pt x="51" y="30"/>
                    </a:lnTo>
                    <a:lnTo>
                      <a:pt x="45" y="32"/>
                    </a:lnTo>
                    <a:lnTo>
                      <a:pt x="38" y="32"/>
                    </a:lnTo>
                    <a:lnTo>
                      <a:pt x="31" y="33"/>
                    </a:lnTo>
                    <a:lnTo>
                      <a:pt x="24" y="32"/>
                    </a:lnTo>
                    <a:lnTo>
                      <a:pt x="19" y="31"/>
                    </a:lnTo>
                    <a:lnTo>
                      <a:pt x="12" y="28"/>
                    </a:lnTo>
                    <a:lnTo>
                      <a:pt x="6" y="26"/>
                    </a:lnTo>
                    <a:lnTo>
                      <a:pt x="0" y="23"/>
                    </a:lnTo>
                    <a:lnTo>
                      <a:pt x="8" y="19"/>
                    </a:lnTo>
                    <a:lnTo>
                      <a:pt x="16" y="13"/>
                    </a:lnTo>
                    <a:lnTo>
                      <a:pt x="24" y="8"/>
                    </a:lnTo>
                    <a:lnTo>
                      <a:pt x="33" y="3"/>
                    </a:lnTo>
                    <a:lnTo>
                      <a:pt x="42" y="0"/>
                    </a:lnTo>
                    <a:lnTo>
                      <a:pt x="50" y="0"/>
                    </a:lnTo>
                    <a:lnTo>
                      <a:pt x="58" y="3"/>
                    </a:lnTo>
                    <a:lnTo>
                      <a:pt x="66" y="1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48"/>
              <p:cNvSpPr>
                <a:spLocks/>
              </p:cNvSpPr>
              <p:nvPr/>
            </p:nvSpPr>
            <p:spPr bwMode="auto">
              <a:xfrm>
                <a:off x="4420" y="1023"/>
                <a:ext cx="17" cy="9"/>
              </a:xfrm>
              <a:custGeom>
                <a:avLst/>
                <a:gdLst>
                  <a:gd name="T0" fmla="*/ 3 w 34"/>
                  <a:gd name="T1" fmla="*/ 0 h 19"/>
                  <a:gd name="T2" fmla="*/ 2 w 34"/>
                  <a:gd name="T3" fmla="*/ 1 h 19"/>
                  <a:gd name="T4" fmla="*/ 2 w 34"/>
                  <a:gd name="T5" fmla="*/ 1 h 19"/>
                  <a:gd name="T6" fmla="*/ 2 w 34"/>
                  <a:gd name="T7" fmla="*/ 1 h 19"/>
                  <a:gd name="T8" fmla="*/ 1 w 34"/>
                  <a:gd name="T9" fmla="*/ 1 h 19"/>
                  <a:gd name="T10" fmla="*/ 0 w 34"/>
                  <a:gd name="T11" fmla="*/ 0 h 19"/>
                  <a:gd name="T12" fmla="*/ 1 w 34"/>
                  <a:gd name="T13" fmla="*/ 0 h 19"/>
                  <a:gd name="T14" fmla="*/ 1 w 34"/>
                  <a:gd name="T15" fmla="*/ 0 h 19"/>
                  <a:gd name="T16" fmla="*/ 1 w 34"/>
                  <a:gd name="T17" fmla="*/ 0 h 19"/>
                  <a:gd name="T18" fmla="*/ 2 w 34"/>
                  <a:gd name="T19" fmla="*/ 0 h 19"/>
                  <a:gd name="T20" fmla="*/ 2 w 34"/>
                  <a:gd name="T21" fmla="*/ 0 h 19"/>
                  <a:gd name="T22" fmla="*/ 2 w 34"/>
                  <a:gd name="T23" fmla="*/ 0 h 19"/>
                  <a:gd name="T24" fmla="*/ 3 w 34"/>
                  <a:gd name="T25" fmla="*/ 0 h 19"/>
                  <a:gd name="T26" fmla="*/ 3 w 34"/>
                  <a:gd name="T27" fmla="*/ 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4" h="19">
                    <a:moveTo>
                      <a:pt x="34" y="14"/>
                    </a:moveTo>
                    <a:lnTo>
                      <a:pt x="28" y="17"/>
                    </a:lnTo>
                    <a:lnTo>
                      <a:pt x="23" y="19"/>
                    </a:lnTo>
                    <a:lnTo>
                      <a:pt x="17" y="19"/>
                    </a:lnTo>
                    <a:lnTo>
                      <a:pt x="11" y="17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10" y="2"/>
                    </a:lnTo>
                    <a:lnTo>
                      <a:pt x="16" y="2"/>
                    </a:lnTo>
                    <a:lnTo>
                      <a:pt x="20" y="2"/>
                    </a:lnTo>
                    <a:lnTo>
                      <a:pt x="26" y="3"/>
                    </a:lnTo>
                    <a:lnTo>
                      <a:pt x="30" y="4"/>
                    </a:lnTo>
                    <a:lnTo>
                      <a:pt x="33" y="8"/>
                    </a:ln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49"/>
              <p:cNvSpPr>
                <a:spLocks/>
              </p:cNvSpPr>
              <p:nvPr/>
            </p:nvSpPr>
            <p:spPr bwMode="auto">
              <a:xfrm>
                <a:off x="4324" y="1024"/>
                <a:ext cx="19" cy="11"/>
              </a:xfrm>
              <a:custGeom>
                <a:avLst/>
                <a:gdLst>
                  <a:gd name="T0" fmla="*/ 3 w 38"/>
                  <a:gd name="T1" fmla="*/ 1 h 21"/>
                  <a:gd name="T2" fmla="*/ 2 w 38"/>
                  <a:gd name="T3" fmla="*/ 2 h 21"/>
                  <a:gd name="T4" fmla="*/ 2 w 38"/>
                  <a:gd name="T5" fmla="*/ 2 h 21"/>
                  <a:gd name="T6" fmla="*/ 2 w 38"/>
                  <a:gd name="T7" fmla="*/ 2 h 21"/>
                  <a:gd name="T8" fmla="*/ 1 w 38"/>
                  <a:gd name="T9" fmla="*/ 2 h 21"/>
                  <a:gd name="T10" fmla="*/ 1 w 38"/>
                  <a:gd name="T11" fmla="*/ 2 h 21"/>
                  <a:gd name="T12" fmla="*/ 1 w 38"/>
                  <a:gd name="T13" fmla="*/ 1 h 21"/>
                  <a:gd name="T14" fmla="*/ 1 w 38"/>
                  <a:gd name="T15" fmla="*/ 1 h 21"/>
                  <a:gd name="T16" fmla="*/ 0 w 38"/>
                  <a:gd name="T17" fmla="*/ 1 h 21"/>
                  <a:gd name="T18" fmla="*/ 1 w 38"/>
                  <a:gd name="T19" fmla="*/ 1 h 21"/>
                  <a:gd name="T20" fmla="*/ 1 w 38"/>
                  <a:gd name="T21" fmla="*/ 1 h 21"/>
                  <a:gd name="T22" fmla="*/ 2 w 38"/>
                  <a:gd name="T23" fmla="*/ 1 h 21"/>
                  <a:gd name="T24" fmla="*/ 2 w 38"/>
                  <a:gd name="T25" fmla="*/ 0 h 21"/>
                  <a:gd name="T26" fmla="*/ 3 w 38"/>
                  <a:gd name="T27" fmla="*/ 1 h 21"/>
                  <a:gd name="T28" fmla="*/ 3 w 38"/>
                  <a:gd name="T29" fmla="*/ 1 h 21"/>
                  <a:gd name="T30" fmla="*/ 3 w 38"/>
                  <a:gd name="T31" fmla="*/ 1 h 21"/>
                  <a:gd name="T32" fmla="*/ 3 w 38"/>
                  <a:gd name="T33" fmla="*/ 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21">
                    <a:moveTo>
                      <a:pt x="37" y="16"/>
                    </a:moveTo>
                    <a:lnTo>
                      <a:pt x="31" y="19"/>
                    </a:lnTo>
                    <a:lnTo>
                      <a:pt x="26" y="21"/>
                    </a:lnTo>
                    <a:lnTo>
                      <a:pt x="19" y="21"/>
                    </a:lnTo>
                    <a:lnTo>
                      <a:pt x="13" y="19"/>
                    </a:lnTo>
                    <a:lnTo>
                      <a:pt x="10" y="17"/>
                    </a:lnTo>
                    <a:lnTo>
                      <a:pt x="6" y="15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6" y="5"/>
                    </a:lnTo>
                    <a:lnTo>
                      <a:pt x="14" y="3"/>
                    </a:lnTo>
                    <a:lnTo>
                      <a:pt x="22" y="2"/>
                    </a:lnTo>
                    <a:lnTo>
                      <a:pt x="30" y="0"/>
                    </a:lnTo>
                    <a:lnTo>
                      <a:pt x="34" y="3"/>
                    </a:lnTo>
                    <a:lnTo>
                      <a:pt x="37" y="6"/>
                    </a:lnTo>
                    <a:lnTo>
                      <a:pt x="38" y="11"/>
                    </a:lnTo>
                    <a:lnTo>
                      <a:pt x="37" y="1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50"/>
              <p:cNvSpPr>
                <a:spLocks/>
              </p:cNvSpPr>
              <p:nvPr/>
            </p:nvSpPr>
            <p:spPr bwMode="auto">
              <a:xfrm>
                <a:off x="4282" y="1025"/>
                <a:ext cx="27" cy="21"/>
              </a:xfrm>
              <a:custGeom>
                <a:avLst/>
                <a:gdLst>
                  <a:gd name="T0" fmla="*/ 3 w 55"/>
                  <a:gd name="T1" fmla="*/ 2 h 41"/>
                  <a:gd name="T2" fmla="*/ 3 w 55"/>
                  <a:gd name="T3" fmla="*/ 2 h 41"/>
                  <a:gd name="T4" fmla="*/ 2 w 55"/>
                  <a:gd name="T5" fmla="*/ 2 h 41"/>
                  <a:gd name="T6" fmla="*/ 2 w 55"/>
                  <a:gd name="T7" fmla="*/ 3 h 41"/>
                  <a:gd name="T8" fmla="*/ 1 w 55"/>
                  <a:gd name="T9" fmla="*/ 3 h 41"/>
                  <a:gd name="T10" fmla="*/ 1 w 55"/>
                  <a:gd name="T11" fmla="*/ 3 h 41"/>
                  <a:gd name="T12" fmla="*/ 1 w 55"/>
                  <a:gd name="T13" fmla="*/ 3 h 41"/>
                  <a:gd name="T14" fmla="*/ 0 w 55"/>
                  <a:gd name="T15" fmla="*/ 3 h 41"/>
                  <a:gd name="T16" fmla="*/ 0 w 55"/>
                  <a:gd name="T17" fmla="*/ 3 h 41"/>
                  <a:gd name="T18" fmla="*/ 0 w 55"/>
                  <a:gd name="T19" fmla="*/ 2 h 41"/>
                  <a:gd name="T20" fmla="*/ 0 w 55"/>
                  <a:gd name="T21" fmla="*/ 2 h 41"/>
                  <a:gd name="T22" fmla="*/ 0 w 55"/>
                  <a:gd name="T23" fmla="*/ 1 h 41"/>
                  <a:gd name="T24" fmla="*/ 1 w 55"/>
                  <a:gd name="T25" fmla="*/ 0 h 41"/>
                  <a:gd name="T26" fmla="*/ 2 w 55"/>
                  <a:gd name="T27" fmla="*/ 1 h 41"/>
                  <a:gd name="T28" fmla="*/ 2 w 55"/>
                  <a:gd name="T29" fmla="*/ 1 h 41"/>
                  <a:gd name="T30" fmla="*/ 3 w 55"/>
                  <a:gd name="T31" fmla="*/ 1 h 41"/>
                  <a:gd name="T32" fmla="*/ 3 w 55"/>
                  <a:gd name="T33" fmla="*/ 2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5" h="41">
                    <a:moveTo>
                      <a:pt x="55" y="24"/>
                    </a:moveTo>
                    <a:lnTo>
                      <a:pt x="50" y="26"/>
                    </a:lnTo>
                    <a:lnTo>
                      <a:pt x="44" y="30"/>
                    </a:lnTo>
                    <a:lnTo>
                      <a:pt x="38" y="33"/>
                    </a:lnTo>
                    <a:lnTo>
                      <a:pt x="31" y="36"/>
                    </a:lnTo>
                    <a:lnTo>
                      <a:pt x="24" y="38"/>
                    </a:lnTo>
                    <a:lnTo>
                      <a:pt x="17" y="40"/>
                    </a:lnTo>
                    <a:lnTo>
                      <a:pt x="10" y="41"/>
                    </a:lnTo>
                    <a:lnTo>
                      <a:pt x="3" y="41"/>
                    </a:lnTo>
                    <a:lnTo>
                      <a:pt x="0" y="30"/>
                    </a:lnTo>
                    <a:lnTo>
                      <a:pt x="6" y="19"/>
                    </a:lnTo>
                    <a:lnTo>
                      <a:pt x="14" y="9"/>
                    </a:lnTo>
                    <a:lnTo>
                      <a:pt x="22" y="0"/>
                    </a:lnTo>
                    <a:lnTo>
                      <a:pt x="32" y="1"/>
                    </a:lnTo>
                    <a:lnTo>
                      <a:pt x="43" y="7"/>
                    </a:lnTo>
                    <a:lnTo>
                      <a:pt x="50" y="15"/>
                    </a:lnTo>
                    <a:lnTo>
                      <a:pt x="55" y="24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51"/>
              <p:cNvSpPr>
                <a:spLocks/>
              </p:cNvSpPr>
              <p:nvPr/>
            </p:nvSpPr>
            <p:spPr bwMode="auto">
              <a:xfrm>
                <a:off x="4382" y="1032"/>
                <a:ext cx="15" cy="8"/>
              </a:xfrm>
              <a:custGeom>
                <a:avLst/>
                <a:gdLst>
                  <a:gd name="T0" fmla="*/ 2 w 30"/>
                  <a:gd name="T1" fmla="*/ 1 h 16"/>
                  <a:gd name="T2" fmla="*/ 1 w 30"/>
                  <a:gd name="T3" fmla="*/ 1 h 16"/>
                  <a:gd name="T4" fmla="*/ 1 w 30"/>
                  <a:gd name="T5" fmla="*/ 1 h 16"/>
                  <a:gd name="T6" fmla="*/ 1 w 30"/>
                  <a:gd name="T7" fmla="*/ 1 h 16"/>
                  <a:gd name="T8" fmla="*/ 0 w 30"/>
                  <a:gd name="T9" fmla="*/ 1 h 16"/>
                  <a:gd name="T10" fmla="*/ 1 w 30"/>
                  <a:gd name="T11" fmla="*/ 1 h 16"/>
                  <a:gd name="T12" fmla="*/ 1 w 30"/>
                  <a:gd name="T13" fmla="*/ 1 h 16"/>
                  <a:gd name="T14" fmla="*/ 2 w 30"/>
                  <a:gd name="T15" fmla="*/ 1 h 16"/>
                  <a:gd name="T16" fmla="*/ 2 w 30"/>
                  <a:gd name="T17" fmla="*/ 0 h 16"/>
                  <a:gd name="T18" fmla="*/ 2 w 30"/>
                  <a:gd name="T19" fmla="*/ 1 h 16"/>
                  <a:gd name="T20" fmla="*/ 2 w 30"/>
                  <a:gd name="T21" fmla="*/ 1 h 16"/>
                  <a:gd name="T22" fmla="*/ 2 w 30"/>
                  <a:gd name="T23" fmla="*/ 1 h 16"/>
                  <a:gd name="T24" fmla="*/ 2 w 30"/>
                  <a:gd name="T25" fmla="*/ 1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16">
                    <a:moveTo>
                      <a:pt x="20" y="16"/>
                    </a:moveTo>
                    <a:lnTo>
                      <a:pt x="15" y="16"/>
                    </a:lnTo>
                    <a:lnTo>
                      <a:pt x="9" y="15"/>
                    </a:lnTo>
                    <a:lnTo>
                      <a:pt x="4" y="14"/>
                    </a:lnTo>
                    <a:lnTo>
                      <a:pt x="0" y="11"/>
                    </a:lnTo>
                    <a:lnTo>
                      <a:pt x="8" y="10"/>
                    </a:lnTo>
                    <a:lnTo>
                      <a:pt x="15" y="7"/>
                    </a:lnTo>
                    <a:lnTo>
                      <a:pt x="22" y="4"/>
                    </a:lnTo>
                    <a:lnTo>
                      <a:pt x="29" y="0"/>
                    </a:lnTo>
                    <a:lnTo>
                      <a:pt x="30" y="4"/>
                    </a:lnTo>
                    <a:lnTo>
                      <a:pt x="29" y="9"/>
                    </a:lnTo>
                    <a:lnTo>
                      <a:pt x="25" y="14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52"/>
              <p:cNvSpPr>
                <a:spLocks/>
              </p:cNvSpPr>
              <p:nvPr/>
            </p:nvSpPr>
            <p:spPr bwMode="auto">
              <a:xfrm>
                <a:off x="4608" y="1032"/>
                <a:ext cx="21" cy="29"/>
              </a:xfrm>
              <a:custGeom>
                <a:avLst/>
                <a:gdLst>
                  <a:gd name="T0" fmla="*/ 2 w 43"/>
                  <a:gd name="T1" fmla="*/ 2 h 56"/>
                  <a:gd name="T2" fmla="*/ 2 w 43"/>
                  <a:gd name="T3" fmla="*/ 3 h 56"/>
                  <a:gd name="T4" fmla="*/ 2 w 43"/>
                  <a:gd name="T5" fmla="*/ 3 h 56"/>
                  <a:gd name="T6" fmla="*/ 1 w 43"/>
                  <a:gd name="T7" fmla="*/ 3 h 56"/>
                  <a:gd name="T8" fmla="*/ 1 w 43"/>
                  <a:gd name="T9" fmla="*/ 4 h 56"/>
                  <a:gd name="T10" fmla="*/ 1 w 43"/>
                  <a:gd name="T11" fmla="*/ 4 h 56"/>
                  <a:gd name="T12" fmla="*/ 0 w 43"/>
                  <a:gd name="T13" fmla="*/ 4 h 56"/>
                  <a:gd name="T14" fmla="*/ 0 w 43"/>
                  <a:gd name="T15" fmla="*/ 4 h 56"/>
                  <a:gd name="T16" fmla="*/ 0 w 43"/>
                  <a:gd name="T17" fmla="*/ 4 h 56"/>
                  <a:gd name="T18" fmla="*/ 0 w 43"/>
                  <a:gd name="T19" fmla="*/ 3 h 56"/>
                  <a:gd name="T20" fmla="*/ 0 w 43"/>
                  <a:gd name="T21" fmla="*/ 2 h 56"/>
                  <a:gd name="T22" fmla="*/ 0 w 43"/>
                  <a:gd name="T23" fmla="*/ 2 h 56"/>
                  <a:gd name="T24" fmla="*/ 1 w 43"/>
                  <a:gd name="T25" fmla="*/ 1 h 56"/>
                  <a:gd name="T26" fmla="*/ 1 w 43"/>
                  <a:gd name="T27" fmla="*/ 0 h 56"/>
                  <a:gd name="T28" fmla="*/ 1 w 43"/>
                  <a:gd name="T29" fmla="*/ 1 h 56"/>
                  <a:gd name="T30" fmla="*/ 2 w 43"/>
                  <a:gd name="T31" fmla="*/ 1 h 56"/>
                  <a:gd name="T32" fmla="*/ 2 w 43"/>
                  <a:gd name="T33" fmla="*/ 2 h 56"/>
                  <a:gd name="T34" fmla="*/ 2 w 43"/>
                  <a:gd name="T35" fmla="*/ 2 h 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3" h="56">
                    <a:moveTo>
                      <a:pt x="43" y="30"/>
                    </a:moveTo>
                    <a:lnTo>
                      <a:pt x="40" y="36"/>
                    </a:lnTo>
                    <a:lnTo>
                      <a:pt x="35" y="40"/>
                    </a:lnTo>
                    <a:lnTo>
                      <a:pt x="30" y="45"/>
                    </a:lnTo>
                    <a:lnTo>
                      <a:pt x="26" y="49"/>
                    </a:lnTo>
                    <a:lnTo>
                      <a:pt x="20" y="53"/>
                    </a:lnTo>
                    <a:lnTo>
                      <a:pt x="14" y="55"/>
                    </a:lnTo>
                    <a:lnTo>
                      <a:pt x="8" y="56"/>
                    </a:lnTo>
                    <a:lnTo>
                      <a:pt x="3" y="56"/>
                    </a:lnTo>
                    <a:lnTo>
                      <a:pt x="0" y="42"/>
                    </a:lnTo>
                    <a:lnTo>
                      <a:pt x="3" y="30"/>
                    </a:lnTo>
                    <a:lnTo>
                      <a:pt x="10" y="17"/>
                    </a:lnTo>
                    <a:lnTo>
                      <a:pt x="17" y="6"/>
                    </a:lnTo>
                    <a:lnTo>
                      <a:pt x="22" y="0"/>
                    </a:lnTo>
                    <a:lnTo>
                      <a:pt x="30" y="6"/>
                    </a:lnTo>
                    <a:lnTo>
                      <a:pt x="37" y="13"/>
                    </a:lnTo>
                    <a:lnTo>
                      <a:pt x="43" y="21"/>
                    </a:lnTo>
                    <a:lnTo>
                      <a:pt x="43" y="3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53"/>
              <p:cNvSpPr>
                <a:spLocks/>
              </p:cNvSpPr>
              <p:nvPr/>
            </p:nvSpPr>
            <p:spPr bwMode="auto">
              <a:xfrm>
                <a:off x="4342" y="1035"/>
                <a:ext cx="20" cy="14"/>
              </a:xfrm>
              <a:custGeom>
                <a:avLst/>
                <a:gdLst>
                  <a:gd name="T0" fmla="*/ 3 w 39"/>
                  <a:gd name="T1" fmla="*/ 2 h 26"/>
                  <a:gd name="T2" fmla="*/ 3 w 39"/>
                  <a:gd name="T3" fmla="*/ 2 h 26"/>
                  <a:gd name="T4" fmla="*/ 2 w 39"/>
                  <a:gd name="T5" fmla="*/ 2 h 26"/>
                  <a:gd name="T6" fmla="*/ 2 w 39"/>
                  <a:gd name="T7" fmla="*/ 2 h 26"/>
                  <a:gd name="T8" fmla="*/ 1 w 39"/>
                  <a:gd name="T9" fmla="*/ 2 h 26"/>
                  <a:gd name="T10" fmla="*/ 1 w 39"/>
                  <a:gd name="T11" fmla="*/ 2 h 26"/>
                  <a:gd name="T12" fmla="*/ 0 w 39"/>
                  <a:gd name="T13" fmla="*/ 2 h 26"/>
                  <a:gd name="T14" fmla="*/ 0 w 39"/>
                  <a:gd name="T15" fmla="*/ 1 h 26"/>
                  <a:gd name="T16" fmla="*/ 1 w 39"/>
                  <a:gd name="T17" fmla="*/ 0 h 26"/>
                  <a:gd name="T18" fmla="*/ 3 w 39"/>
                  <a:gd name="T19" fmla="*/ 2 h 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" h="26">
                    <a:moveTo>
                      <a:pt x="39" y="21"/>
                    </a:moveTo>
                    <a:lnTo>
                      <a:pt x="33" y="24"/>
                    </a:lnTo>
                    <a:lnTo>
                      <a:pt x="25" y="25"/>
                    </a:lnTo>
                    <a:lnTo>
                      <a:pt x="17" y="26"/>
                    </a:lnTo>
                    <a:lnTo>
                      <a:pt x="10" y="24"/>
                    </a:lnTo>
                    <a:lnTo>
                      <a:pt x="4" y="21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4" y="0"/>
                    </a:lnTo>
                    <a:lnTo>
                      <a:pt x="39" y="2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54"/>
              <p:cNvSpPr>
                <a:spLocks/>
              </p:cNvSpPr>
              <p:nvPr/>
            </p:nvSpPr>
            <p:spPr bwMode="auto">
              <a:xfrm>
                <a:off x="4501" y="1038"/>
                <a:ext cx="21" cy="11"/>
              </a:xfrm>
              <a:custGeom>
                <a:avLst/>
                <a:gdLst>
                  <a:gd name="T0" fmla="*/ 3 w 42"/>
                  <a:gd name="T1" fmla="*/ 0 h 23"/>
                  <a:gd name="T2" fmla="*/ 3 w 42"/>
                  <a:gd name="T3" fmla="*/ 0 h 23"/>
                  <a:gd name="T4" fmla="*/ 3 w 42"/>
                  <a:gd name="T5" fmla="*/ 1 h 23"/>
                  <a:gd name="T6" fmla="*/ 3 w 42"/>
                  <a:gd name="T7" fmla="*/ 1 h 23"/>
                  <a:gd name="T8" fmla="*/ 2 w 42"/>
                  <a:gd name="T9" fmla="*/ 1 h 23"/>
                  <a:gd name="T10" fmla="*/ 2 w 42"/>
                  <a:gd name="T11" fmla="*/ 1 h 23"/>
                  <a:gd name="T12" fmla="*/ 1 w 42"/>
                  <a:gd name="T13" fmla="*/ 1 h 23"/>
                  <a:gd name="T14" fmla="*/ 1 w 42"/>
                  <a:gd name="T15" fmla="*/ 1 h 23"/>
                  <a:gd name="T16" fmla="*/ 1 w 42"/>
                  <a:gd name="T17" fmla="*/ 0 h 23"/>
                  <a:gd name="T18" fmla="*/ 0 w 42"/>
                  <a:gd name="T19" fmla="*/ 0 h 23"/>
                  <a:gd name="T20" fmla="*/ 1 w 42"/>
                  <a:gd name="T21" fmla="*/ 0 h 23"/>
                  <a:gd name="T22" fmla="*/ 1 w 42"/>
                  <a:gd name="T23" fmla="*/ 0 h 23"/>
                  <a:gd name="T24" fmla="*/ 1 w 42"/>
                  <a:gd name="T25" fmla="*/ 0 h 23"/>
                  <a:gd name="T26" fmla="*/ 1 w 42"/>
                  <a:gd name="T27" fmla="*/ 0 h 23"/>
                  <a:gd name="T28" fmla="*/ 2 w 42"/>
                  <a:gd name="T29" fmla="*/ 0 h 23"/>
                  <a:gd name="T30" fmla="*/ 2 w 42"/>
                  <a:gd name="T31" fmla="*/ 0 h 23"/>
                  <a:gd name="T32" fmla="*/ 2 w 42"/>
                  <a:gd name="T33" fmla="*/ 0 h 23"/>
                  <a:gd name="T34" fmla="*/ 3 w 42"/>
                  <a:gd name="T35" fmla="*/ 0 h 23"/>
                  <a:gd name="T36" fmla="*/ 3 w 42"/>
                  <a:gd name="T37" fmla="*/ 0 h 2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2" h="23">
                    <a:moveTo>
                      <a:pt x="38" y="6"/>
                    </a:moveTo>
                    <a:lnTo>
                      <a:pt x="42" y="11"/>
                    </a:lnTo>
                    <a:lnTo>
                      <a:pt x="38" y="16"/>
                    </a:lnTo>
                    <a:lnTo>
                      <a:pt x="34" y="20"/>
                    </a:lnTo>
                    <a:lnTo>
                      <a:pt x="27" y="22"/>
                    </a:lnTo>
                    <a:lnTo>
                      <a:pt x="20" y="23"/>
                    </a:lnTo>
                    <a:lnTo>
                      <a:pt x="13" y="21"/>
                    </a:lnTo>
                    <a:lnTo>
                      <a:pt x="8" y="16"/>
                    </a:lnTo>
                    <a:lnTo>
                      <a:pt x="4" y="11"/>
                    </a:lnTo>
                    <a:lnTo>
                      <a:pt x="0" y="5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1" y="1"/>
                    </a:lnTo>
                    <a:lnTo>
                      <a:pt x="15" y="3"/>
                    </a:lnTo>
                    <a:lnTo>
                      <a:pt x="20" y="5"/>
                    </a:lnTo>
                    <a:lnTo>
                      <a:pt x="24" y="6"/>
                    </a:lnTo>
                    <a:lnTo>
                      <a:pt x="29" y="6"/>
                    </a:lnTo>
                    <a:lnTo>
                      <a:pt x="34" y="7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55"/>
              <p:cNvSpPr>
                <a:spLocks/>
              </p:cNvSpPr>
              <p:nvPr/>
            </p:nvSpPr>
            <p:spPr bwMode="auto">
              <a:xfrm>
                <a:off x="4564" y="1038"/>
                <a:ext cx="30" cy="14"/>
              </a:xfrm>
              <a:custGeom>
                <a:avLst/>
                <a:gdLst>
                  <a:gd name="T0" fmla="*/ 4 w 59"/>
                  <a:gd name="T1" fmla="*/ 0 h 29"/>
                  <a:gd name="T2" fmla="*/ 4 w 59"/>
                  <a:gd name="T3" fmla="*/ 0 h 29"/>
                  <a:gd name="T4" fmla="*/ 4 w 59"/>
                  <a:gd name="T5" fmla="*/ 1 h 29"/>
                  <a:gd name="T6" fmla="*/ 4 w 59"/>
                  <a:gd name="T7" fmla="*/ 1 h 29"/>
                  <a:gd name="T8" fmla="*/ 3 w 59"/>
                  <a:gd name="T9" fmla="*/ 1 h 29"/>
                  <a:gd name="T10" fmla="*/ 3 w 59"/>
                  <a:gd name="T11" fmla="*/ 1 h 29"/>
                  <a:gd name="T12" fmla="*/ 3 w 59"/>
                  <a:gd name="T13" fmla="*/ 1 h 29"/>
                  <a:gd name="T14" fmla="*/ 2 w 59"/>
                  <a:gd name="T15" fmla="*/ 1 h 29"/>
                  <a:gd name="T16" fmla="*/ 2 w 59"/>
                  <a:gd name="T17" fmla="*/ 1 h 29"/>
                  <a:gd name="T18" fmla="*/ 1 w 59"/>
                  <a:gd name="T19" fmla="*/ 1 h 29"/>
                  <a:gd name="T20" fmla="*/ 1 w 59"/>
                  <a:gd name="T21" fmla="*/ 1 h 29"/>
                  <a:gd name="T22" fmla="*/ 1 w 59"/>
                  <a:gd name="T23" fmla="*/ 0 h 29"/>
                  <a:gd name="T24" fmla="*/ 0 w 59"/>
                  <a:gd name="T25" fmla="*/ 0 h 29"/>
                  <a:gd name="T26" fmla="*/ 1 w 59"/>
                  <a:gd name="T27" fmla="*/ 0 h 29"/>
                  <a:gd name="T28" fmla="*/ 1 w 59"/>
                  <a:gd name="T29" fmla="*/ 0 h 29"/>
                  <a:gd name="T30" fmla="*/ 2 w 59"/>
                  <a:gd name="T31" fmla="*/ 0 h 29"/>
                  <a:gd name="T32" fmla="*/ 2 w 59"/>
                  <a:gd name="T33" fmla="*/ 0 h 29"/>
                  <a:gd name="T34" fmla="*/ 3 w 59"/>
                  <a:gd name="T35" fmla="*/ 0 h 29"/>
                  <a:gd name="T36" fmla="*/ 3 w 59"/>
                  <a:gd name="T37" fmla="*/ 0 h 29"/>
                  <a:gd name="T38" fmla="*/ 4 w 59"/>
                  <a:gd name="T39" fmla="*/ 0 h 29"/>
                  <a:gd name="T40" fmla="*/ 4 w 59"/>
                  <a:gd name="T41" fmla="*/ 0 h 2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9" h="29">
                    <a:moveTo>
                      <a:pt x="59" y="5"/>
                    </a:moveTo>
                    <a:lnTo>
                      <a:pt x="59" y="11"/>
                    </a:lnTo>
                    <a:lnTo>
                      <a:pt x="55" y="16"/>
                    </a:lnTo>
                    <a:lnTo>
                      <a:pt x="51" y="21"/>
                    </a:lnTo>
                    <a:lnTo>
                      <a:pt x="47" y="26"/>
                    </a:lnTo>
                    <a:lnTo>
                      <a:pt x="40" y="28"/>
                    </a:lnTo>
                    <a:lnTo>
                      <a:pt x="33" y="29"/>
                    </a:lnTo>
                    <a:lnTo>
                      <a:pt x="25" y="29"/>
                    </a:lnTo>
                    <a:lnTo>
                      <a:pt x="18" y="27"/>
                    </a:lnTo>
                    <a:lnTo>
                      <a:pt x="13" y="23"/>
                    </a:lnTo>
                    <a:lnTo>
                      <a:pt x="7" y="20"/>
                    </a:lnTo>
                    <a:lnTo>
                      <a:pt x="2" y="15"/>
                    </a:lnTo>
                    <a:lnTo>
                      <a:pt x="0" y="9"/>
                    </a:lnTo>
                    <a:lnTo>
                      <a:pt x="8" y="8"/>
                    </a:lnTo>
                    <a:lnTo>
                      <a:pt x="15" y="7"/>
                    </a:lnTo>
                    <a:lnTo>
                      <a:pt x="22" y="5"/>
                    </a:lnTo>
                    <a:lnTo>
                      <a:pt x="30" y="3"/>
                    </a:lnTo>
                    <a:lnTo>
                      <a:pt x="37" y="1"/>
                    </a:lnTo>
                    <a:lnTo>
                      <a:pt x="44" y="0"/>
                    </a:lnTo>
                    <a:lnTo>
                      <a:pt x="51" y="1"/>
                    </a:lnTo>
                    <a:lnTo>
                      <a:pt x="59" y="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56"/>
              <p:cNvSpPr>
                <a:spLocks/>
              </p:cNvSpPr>
              <p:nvPr/>
            </p:nvSpPr>
            <p:spPr bwMode="auto">
              <a:xfrm>
                <a:off x="4480" y="1051"/>
                <a:ext cx="16" cy="18"/>
              </a:xfrm>
              <a:custGeom>
                <a:avLst/>
                <a:gdLst>
                  <a:gd name="T0" fmla="*/ 2 w 33"/>
                  <a:gd name="T1" fmla="*/ 1 h 36"/>
                  <a:gd name="T2" fmla="*/ 2 w 33"/>
                  <a:gd name="T3" fmla="*/ 2 h 36"/>
                  <a:gd name="T4" fmla="*/ 1 w 33"/>
                  <a:gd name="T5" fmla="*/ 2 h 36"/>
                  <a:gd name="T6" fmla="*/ 1 w 33"/>
                  <a:gd name="T7" fmla="*/ 2 h 36"/>
                  <a:gd name="T8" fmla="*/ 1 w 33"/>
                  <a:gd name="T9" fmla="*/ 3 h 36"/>
                  <a:gd name="T10" fmla="*/ 0 w 33"/>
                  <a:gd name="T11" fmla="*/ 3 h 36"/>
                  <a:gd name="T12" fmla="*/ 0 w 33"/>
                  <a:gd name="T13" fmla="*/ 3 h 36"/>
                  <a:gd name="T14" fmla="*/ 0 w 33"/>
                  <a:gd name="T15" fmla="*/ 2 h 36"/>
                  <a:gd name="T16" fmla="*/ 0 w 33"/>
                  <a:gd name="T17" fmla="*/ 2 h 36"/>
                  <a:gd name="T18" fmla="*/ 0 w 33"/>
                  <a:gd name="T19" fmla="*/ 2 h 36"/>
                  <a:gd name="T20" fmla="*/ 0 w 33"/>
                  <a:gd name="T21" fmla="*/ 1 h 36"/>
                  <a:gd name="T22" fmla="*/ 0 w 33"/>
                  <a:gd name="T23" fmla="*/ 1 h 36"/>
                  <a:gd name="T24" fmla="*/ 0 w 33"/>
                  <a:gd name="T25" fmla="*/ 0 h 36"/>
                  <a:gd name="T26" fmla="*/ 1 w 33"/>
                  <a:gd name="T27" fmla="*/ 0 h 36"/>
                  <a:gd name="T28" fmla="*/ 1 w 33"/>
                  <a:gd name="T29" fmla="*/ 1 h 36"/>
                  <a:gd name="T30" fmla="*/ 1 w 33"/>
                  <a:gd name="T31" fmla="*/ 1 h 36"/>
                  <a:gd name="T32" fmla="*/ 2 w 33"/>
                  <a:gd name="T33" fmla="*/ 1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6">
                    <a:moveTo>
                      <a:pt x="33" y="10"/>
                    </a:moveTo>
                    <a:lnTo>
                      <a:pt x="33" y="18"/>
                    </a:lnTo>
                    <a:lnTo>
                      <a:pt x="31" y="24"/>
                    </a:lnTo>
                    <a:lnTo>
                      <a:pt x="26" y="30"/>
                    </a:lnTo>
                    <a:lnTo>
                      <a:pt x="20" y="34"/>
                    </a:lnTo>
                    <a:lnTo>
                      <a:pt x="14" y="36"/>
                    </a:lnTo>
                    <a:lnTo>
                      <a:pt x="8" y="34"/>
                    </a:lnTo>
                    <a:lnTo>
                      <a:pt x="3" y="32"/>
                    </a:lnTo>
                    <a:lnTo>
                      <a:pt x="0" y="26"/>
                    </a:lnTo>
                    <a:lnTo>
                      <a:pt x="0" y="18"/>
                    </a:lnTo>
                    <a:lnTo>
                      <a:pt x="2" y="10"/>
                    </a:lnTo>
                    <a:lnTo>
                      <a:pt x="6" y="4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6" y="1"/>
                    </a:lnTo>
                    <a:lnTo>
                      <a:pt x="31" y="4"/>
                    </a:lnTo>
                    <a:lnTo>
                      <a:pt x="33" y="1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57"/>
              <p:cNvSpPr>
                <a:spLocks/>
              </p:cNvSpPr>
              <p:nvPr/>
            </p:nvSpPr>
            <p:spPr bwMode="auto">
              <a:xfrm>
                <a:off x="4515" y="1051"/>
                <a:ext cx="28" cy="16"/>
              </a:xfrm>
              <a:custGeom>
                <a:avLst/>
                <a:gdLst>
                  <a:gd name="T0" fmla="*/ 4 w 55"/>
                  <a:gd name="T1" fmla="*/ 1 h 31"/>
                  <a:gd name="T2" fmla="*/ 4 w 55"/>
                  <a:gd name="T3" fmla="*/ 2 h 31"/>
                  <a:gd name="T4" fmla="*/ 3 w 55"/>
                  <a:gd name="T5" fmla="*/ 2 h 31"/>
                  <a:gd name="T6" fmla="*/ 3 w 55"/>
                  <a:gd name="T7" fmla="*/ 2 h 31"/>
                  <a:gd name="T8" fmla="*/ 2 w 55"/>
                  <a:gd name="T9" fmla="*/ 2 h 31"/>
                  <a:gd name="T10" fmla="*/ 2 w 55"/>
                  <a:gd name="T11" fmla="*/ 2 h 31"/>
                  <a:gd name="T12" fmla="*/ 1 w 55"/>
                  <a:gd name="T13" fmla="*/ 2 h 31"/>
                  <a:gd name="T14" fmla="*/ 1 w 55"/>
                  <a:gd name="T15" fmla="*/ 2 h 31"/>
                  <a:gd name="T16" fmla="*/ 0 w 55"/>
                  <a:gd name="T17" fmla="*/ 1 h 31"/>
                  <a:gd name="T18" fmla="*/ 1 w 55"/>
                  <a:gd name="T19" fmla="*/ 1 h 31"/>
                  <a:gd name="T20" fmla="*/ 1 w 55"/>
                  <a:gd name="T21" fmla="*/ 1 h 31"/>
                  <a:gd name="T22" fmla="*/ 2 w 55"/>
                  <a:gd name="T23" fmla="*/ 1 h 31"/>
                  <a:gd name="T24" fmla="*/ 2 w 55"/>
                  <a:gd name="T25" fmla="*/ 1 h 31"/>
                  <a:gd name="T26" fmla="*/ 3 w 55"/>
                  <a:gd name="T27" fmla="*/ 1 h 31"/>
                  <a:gd name="T28" fmla="*/ 3 w 55"/>
                  <a:gd name="T29" fmla="*/ 0 h 31"/>
                  <a:gd name="T30" fmla="*/ 3 w 55"/>
                  <a:gd name="T31" fmla="*/ 1 h 31"/>
                  <a:gd name="T32" fmla="*/ 4 w 55"/>
                  <a:gd name="T33" fmla="*/ 1 h 31"/>
                  <a:gd name="T34" fmla="*/ 4 w 55"/>
                  <a:gd name="T35" fmla="*/ 1 h 3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5" h="31">
                    <a:moveTo>
                      <a:pt x="55" y="16"/>
                    </a:moveTo>
                    <a:lnTo>
                      <a:pt x="49" y="23"/>
                    </a:lnTo>
                    <a:lnTo>
                      <a:pt x="42" y="29"/>
                    </a:lnTo>
                    <a:lnTo>
                      <a:pt x="34" y="31"/>
                    </a:lnTo>
                    <a:lnTo>
                      <a:pt x="25" y="31"/>
                    </a:lnTo>
                    <a:lnTo>
                      <a:pt x="17" y="30"/>
                    </a:lnTo>
                    <a:lnTo>
                      <a:pt x="11" y="26"/>
                    </a:lnTo>
                    <a:lnTo>
                      <a:pt x="4" y="23"/>
                    </a:lnTo>
                    <a:lnTo>
                      <a:pt x="0" y="16"/>
                    </a:lnTo>
                    <a:lnTo>
                      <a:pt x="7" y="15"/>
                    </a:lnTo>
                    <a:lnTo>
                      <a:pt x="14" y="11"/>
                    </a:lnTo>
                    <a:lnTo>
                      <a:pt x="21" y="8"/>
                    </a:lnTo>
                    <a:lnTo>
                      <a:pt x="27" y="4"/>
                    </a:lnTo>
                    <a:lnTo>
                      <a:pt x="33" y="2"/>
                    </a:lnTo>
                    <a:lnTo>
                      <a:pt x="40" y="0"/>
                    </a:lnTo>
                    <a:lnTo>
                      <a:pt x="47" y="1"/>
                    </a:lnTo>
                    <a:lnTo>
                      <a:pt x="55" y="3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58"/>
              <p:cNvSpPr>
                <a:spLocks/>
              </p:cNvSpPr>
              <p:nvPr/>
            </p:nvSpPr>
            <p:spPr bwMode="auto">
              <a:xfrm>
                <a:off x="4637" y="1055"/>
                <a:ext cx="19" cy="11"/>
              </a:xfrm>
              <a:custGeom>
                <a:avLst/>
                <a:gdLst>
                  <a:gd name="T0" fmla="*/ 3 w 37"/>
                  <a:gd name="T1" fmla="*/ 1 h 22"/>
                  <a:gd name="T2" fmla="*/ 3 w 37"/>
                  <a:gd name="T3" fmla="*/ 1 h 22"/>
                  <a:gd name="T4" fmla="*/ 3 w 37"/>
                  <a:gd name="T5" fmla="*/ 2 h 22"/>
                  <a:gd name="T6" fmla="*/ 3 w 37"/>
                  <a:gd name="T7" fmla="*/ 2 h 22"/>
                  <a:gd name="T8" fmla="*/ 2 w 37"/>
                  <a:gd name="T9" fmla="*/ 2 h 22"/>
                  <a:gd name="T10" fmla="*/ 2 w 37"/>
                  <a:gd name="T11" fmla="*/ 2 h 22"/>
                  <a:gd name="T12" fmla="*/ 1 w 37"/>
                  <a:gd name="T13" fmla="*/ 2 h 22"/>
                  <a:gd name="T14" fmla="*/ 1 w 37"/>
                  <a:gd name="T15" fmla="*/ 1 h 22"/>
                  <a:gd name="T16" fmla="*/ 0 w 37"/>
                  <a:gd name="T17" fmla="*/ 1 h 22"/>
                  <a:gd name="T18" fmla="*/ 1 w 37"/>
                  <a:gd name="T19" fmla="*/ 1 h 22"/>
                  <a:gd name="T20" fmla="*/ 1 w 37"/>
                  <a:gd name="T21" fmla="*/ 1 h 22"/>
                  <a:gd name="T22" fmla="*/ 1 w 37"/>
                  <a:gd name="T23" fmla="*/ 1 h 22"/>
                  <a:gd name="T24" fmla="*/ 1 w 37"/>
                  <a:gd name="T25" fmla="*/ 0 h 22"/>
                  <a:gd name="T26" fmla="*/ 1 w 37"/>
                  <a:gd name="T27" fmla="*/ 0 h 22"/>
                  <a:gd name="T28" fmla="*/ 2 w 37"/>
                  <a:gd name="T29" fmla="*/ 1 h 22"/>
                  <a:gd name="T30" fmla="*/ 2 w 37"/>
                  <a:gd name="T31" fmla="*/ 1 h 22"/>
                  <a:gd name="T32" fmla="*/ 3 w 37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22">
                    <a:moveTo>
                      <a:pt x="37" y="11"/>
                    </a:moveTo>
                    <a:lnTo>
                      <a:pt x="37" y="16"/>
                    </a:lnTo>
                    <a:lnTo>
                      <a:pt x="36" y="19"/>
                    </a:lnTo>
                    <a:lnTo>
                      <a:pt x="34" y="22"/>
                    </a:lnTo>
                    <a:lnTo>
                      <a:pt x="29" y="22"/>
                    </a:lnTo>
                    <a:lnTo>
                      <a:pt x="20" y="22"/>
                    </a:lnTo>
                    <a:lnTo>
                      <a:pt x="12" y="18"/>
                    </a:lnTo>
                    <a:lnTo>
                      <a:pt x="5" y="14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1"/>
                    </a:lnTo>
                    <a:lnTo>
                      <a:pt x="31" y="4"/>
                    </a:lnTo>
                    <a:lnTo>
                      <a:pt x="37" y="1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59"/>
              <p:cNvSpPr>
                <a:spLocks/>
              </p:cNvSpPr>
              <p:nvPr/>
            </p:nvSpPr>
            <p:spPr bwMode="auto">
              <a:xfrm>
                <a:off x="4561" y="1057"/>
                <a:ext cx="38" cy="13"/>
              </a:xfrm>
              <a:custGeom>
                <a:avLst/>
                <a:gdLst>
                  <a:gd name="T0" fmla="*/ 5 w 76"/>
                  <a:gd name="T1" fmla="*/ 0 h 27"/>
                  <a:gd name="T2" fmla="*/ 5 w 76"/>
                  <a:gd name="T3" fmla="*/ 0 h 27"/>
                  <a:gd name="T4" fmla="*/ 5 w 76"/>
                  <a:gd name="T5" fmla="*/ 1 h 27"/>
                  <a:gd name="T6" fmla="*/ 5 w 76"/>
                  <a:gd name="T7" fmla="*/ 1 h 27"/>
                  <a:gd name="T8" fmla="*/ 4 w 76"/>
                  <a:gd name="T9" fmla="*/ 1 h 27"/>
                  <a:gd name="T10" fmla="*/ 4 w 76"/>
                  <a:gd name="T11" fmla="*/ 1 h 27"/>
                  <a:gd name="T12" fmla="*/ 3 w 76"/>
                  <a:gd name="T13" fmla="*/ 1 h 27"/>
                  <a:gd name="T14" fmla="*/ 3 w 76"/>
                  <a:gd name="T15" fmla="*/ 1 h 27"/>
                  <a:gd name="T16" fmla="*/ 2 w 76"/>
                  <a:gd name="T17" fmla="*/ 1 h 27"/>
                  <a:gd name="T18" fmla="*/ 2 w 76"/>
                  <a:gd name="T19" fmla="*/ 1 h 27"/>
                  <a:gd name="T20" fmla="*/ 1 w 76"/>
                  <a:gd name="T21" fmla="*/ 1 h 27"/>
                  <a:gd name="T22" fmla="*/ 1 w 76"/>
                  <a:gd name="T23" fmla="*/ 0 h 27"/>
                  <a:gd name="T24" fmla="*/ 0 w 76"/>
                  <a:gd name="T25" fmla="*/ 0 h 27"/>
                  <a:gd name="T26" fmla="*/ 1 w 76"/>
                  <a:gd name="T27" fmla="*/ 0 h 27"/>
                  <a:gd name="T28" fmla="*/ 1 w 76"/>
                  <a:gd name="T29" fmla="*/ 0 h 27"/>
                  <a:gd name="T30" fmla="*/ 2 w 76"/>
                  <a:gd name="T31" fmla="*/ 0 h 27"/>
                  <a:gd name="T32" fmla="*/ 2 w 76"/>
                  <a:gd name="T33" fmla="*/ 0 h 27"/>
                  <a:gd name="T34" fmla="*/ 3 w 76"/>
                  <a:gd name="T35" fmla="*/ 0 h 27"/>
                  <a:gd name="T36" fmla="*/ 3 w 76"/>
                  <a:gd name="T37" fmla="*/ 0 h 27"/>
                  <a:gd name="T38" fmla="*/ 3 w 76"/>
                  <a:gd name="T39" fmla="*/ 0 h 27"/>
                  <a:gd name="T40" fmla="*/ 4 w 76"/>
                  <a:gd name="T41" fmla="*/ 0 h 27"/>
                  <a:gd name="T42" fmla="*/ 4 w 76"/>
                  <a:gd name="T43" fmla="*/ 0 h 27"/>
                  <a:gd name="T44" fmla="*/ 5 w 76"/>
                  <a:gd name="T45" fmla="*/ 0 h 27"/>
                  <a:gd name="T46" fmla="*/ 5 w 76"/>
                  <a:gd name="T47" fmla="*/ 0 h 27"/>
                  <a:gd name="T48" fmla="*/ 5 w 76"/>
                  <a:gd name="T49" fmla="*/ 0 h 2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6" h="27">
                    <a:moveTo>
                      <a:pt x="76" y="6"/>
                    </a:moveTo>
                    <a:lnTo>
                      <a:pt x="76" y="12"/>
                    </a:lnTo>
                    <a:lnTo>
                      <a:pt x="73" y="16"/>
                    </a:lnTo>
                    <a:lnTo>
                      <a:pt x="67" y="21"/>
                    </a:lnTo>
                    <a:lnTo>
                      <a:pt x="61" y="23"/>
                    </a:lnTo>
                    <a:lnTo>
                      <a:pt x="53" y="26"/>
                    </a:lnTo>
                    <a:lnTo>
                      <a:pt x="45" y="27"/>
                    </a:lnTo>
                    <a:lnTo>
                      <a:pt x="36" y="27"/>
                    </a:lnTo>
                    <a:lnTo>
                      <a:pt x="28" y="26"/>
                    </a:lnTo>
                    <a:lnTo>
                      <a:pt x="20" y="23"/>
                    </a:lnTo>
                    <a:lnTo>
                      <a:pt x="13" y="20"/>
                    </a:lnTo>
                    <a:lnTo>
                      <a:pt x="6" y="15"/>
                    </a:lnTo>
                    <a:lnTo>
                      <a:pt x="0" y="11"/>
                    </a:lnTo>
                    <a:lnTo>
                      <a:pt x="5" y="5"/>
                    </a:lnTo>
                    <a:lnTo>
                      <a:pt x="12" y="1"/>
                    </a:lnTo>
                    <a:lnTo>
                      <a:pt x="18" y="1"/>
                    </a:lnTo>
                    <a:lnTo>
                      <a:pt x="27" y="0"/>
                    </a:lnTo>
                    <a:lnTo>
                      <a:pt x="33" y="0"/>
                    </a:lnTo>
                    <a:lnTo>
                      <a:pt x="40" y="0"/>
                    </a:lnTo>
                    <a:lnTo>
                      <a:pt x="46" y="0"/>
                    </a:lnTo>
                    <a:lnTo>
                      <a:pt x="53" y="0"/>
                    </a:lnTo>
                    <a:lnTo>
                      <a:pt x="60" y="0"/>
                    </a:lnTo>
                    <a:lnTo>
                      <a:pt x="66" y="1"/>
                    </a:lnTo>
                    <a:lnTo>
                      <a:pt x="71" y="3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60"/>
              <p:cNvSpPr>
                <a:spLocks/>
              </p:cNvSpPr>
              <p:nvPr/>
            </p:nvSpPr>
            <p:spPr bwMode="auto">
              <a:xfrm>
                <a:off x="4661" y="1057"/>
                <a:ext cx="12" cy="7"/>
              </a:xfrm>
              <a:custGeom>
                <a:avLst/>
                <a:gdLst>
                  <a:gd name="T0" fmla="*/ 2 w 24"/>
                  <a:gd name="T1" fmla="*/ 0 h 15"/>
                  <a:gd name="T2" fmla="*/ 2 w 24"/>
                  <a:gd name="T3" fmla="*/ 0 h 15"/>
                  <a:gd name="T4" fmla="*/ 2 w 24"/>
                  <a:gd name="T5" fmla="*/ 0 h 15"/>
                  <a:gd name="T6" fmla="*/ 2 w 24"/>
                  <a:gd name="T7" fmla="*/ 0 h 15"/>
                  <a:gd name="T8" fmla="*/ 2 w 24"/>
                  <a:gd name="T9" fmla="*/ 0 h 15"/>
                  <a:gd name="T10" fmla="*/ 1 w 24"/>
                  <a:gd name="T11" fmla="*/ 0 h 15"/>
                  <a:gd name="T12" fmla="*/ 1 w 24"/>
                  <a:gd name="T13" fmla="*/ 0 h 15"/>
                  <a:gd name="T14" fmla="*/ 1 w 24"/>
                  <a:gd name="T15" fmla="*/ 0 h 15"/>
                  <a:gd name="T16" fmla="*/ 0 w 24"/>
                  <a:gd name="T17" fmla="*/ 0 h 15"/>
                  <a:gd name="T18" fmla="*/ 1 w 24"/>
                  <a:gd name="T19" fmla="*/ 0 h 15"/>
                  <a:gd name="T20" fmla="*/ 1 w 24"/>
                  <a:gd name="T21" fmla="*/ 0 h 15"/>
                  <a:gd name="T22" fmla="*/ 2 w 24"/>
                  <a:gd name="T23" fmla="*/ 0 h 15"/>
                  <a:gd name="T24" fmla="*/ 2 w 24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15">
                    <a:moveTo>
                      <a:pt x="24" y="8"/>
                    </a:moveTo>
                    <a:lnTo>
                      <a:pt x="24" y="11"/>
                    </a:lnTo>
                    <a:lnTo>
                      <a:pt x="23" y="13"/>
                    </a:lnTo>
                    <a:lnTo>
                      <a:pt x="21" y="14"/>
                    </a:lnTo>
                    <a:lnTo>
                      <a:pt x="19" y="15"/>
                    </a:lnTo>
                    <a:lnTo>
                      <a:pt x="13" y="14"/>
                    </a:lnTo>
                    <a:lnTo>
                      <a:pt x="9" y="12"/>
                    </a:lnTo>
                    <a:lnTo>
                      <a:pt x="4" y="9"/>
                    </a:lnTo>
                    <a:lnTo>
                      <a:pt x="0" y="6"/>
                    </a:lnTo>
                    <a:lnTo>
                      <a:pt x="4" y="1"/>
                    </a:lnTo>
                    <a:lnTo>
                      <a:pt x="11" y="0"/>
                    </a:lnTo>
                    <a:lnTo>
                      <a:pt x="18" y="3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61"/>
              <p:cNvSpPr>
                <a:spLocks/>
              </p:cNvSpPr>
              <p:nvPr/>
            </p:nvSpPr>
            <p:spPr bwMode="auto">
              <a:xfrm>
                <a:off x="4536" y="1068"/>
                <a:ext cx="22" cy="21"/>
              </a:xfrm>
              <a:custGeom>
                <a:avLst/>
                <a:gdLst>
                  <a:gd name="T0" fmla="*/ 3 w 44"/>
                  <a:gd name="T1" fmla="*/ 0 h 43"/>
                  <a:gd name="T2" fmla="*/ 3 w 44"/>
                  <a:gd name="T3" fmla="*/ 1 h 43"/>
                  <a:gd name="T4" fmla="*/ 3 w 44"/>
                  <a:gd name="T5" fmla="*/ 1 h 43"/>
                  <a:gd name="T6" fmla="*/ 3 w 44"/>
                  <a:gd name="T7" fmla="*/ 2 h 43"/>
                  <a:gd name="T8" fmla="*/ 2 w 44"/>
                  <a:gd name="T9" fmla="*/ 2 h 43"/>
                  <a:gd name="T10" fmla="*/ 2 w 44"/>
                  <a:gd name="T11" fmla="*/ 2 h 43"/>
                  <a:gd name="T12" fmla="*/ 2 w 44"/>
                  <a:gd name="T13" fmla="*/ 2 h 43"/>
                  <a:gd name="T14" fmla="*/ 1 w 44"/>
                  <a:gd name="T15" fmla="*/ 2 h 43"/>
                  <a:gd name="T16" fmla="*/ 1 w 44"/>
                  <a:gd name="T17" fmla="*/ 2 h 43"/>
                  <a:gd name="T18" fmla="*/ 0 w 44"/>
                  <a:gd name="T19" fmla="*/ 2 h 43"/>
                  <a:gd name="T20" fmla="*/ 1 w 44"/>
                  <a:gd name="T21" fmla="*/ 1 h 43"/>
                  <a:gd name="T22" fmla="*/ 1 w 44"/>
                  <a:gd name="T23" fmla="*/ 1 h 43"/>
                  <a:gd name="T24" fmla="*/ 1 w 44"/>
                  <a:gd name="T25" fmla="*/ 0 h 43"/>
                  <a:gd name="T26" fmla="*/ 2 w 44"/>
                  <a:gd name="T27" fmla="*/ 0 h 43"/>
                  <a:gd name="T28" fmla="*/ 2 w 44"/>
                  <a:gd name="T29" fmla="*/ 0 h 43"/>
                  <a:gd name="T30" fmla="*/ 3 w 44"/>
                  <a:gd name="T31" fmla="*/ 0 h 43"/>
                  <a:gd name="T32" fmla="*/ 3 w 44"/>
                  <a:gd name="T33" fmla="*/ 0 h 43"/>
                  <a:gd name="T34" fmla="*/ 3 w 44"/>
                  <a:gd name="T35" fmla="*/ 0 h 4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4" h="43">
                    <a:moveTo>
                      <a:pt x="44" y="15"/>
                    </a:moveTo>
                    <a:lnTo>
                      <a:pt x="44" y="23"/>
                    </a:lnTo>
                    <a:lnTo>
                      <a:pt x="40" y="29"/>
                    </a:lnTo>
                    <a:lnTo>
                      <a:pt x="34" y="34"/>
                    </a:lnTo>
                    <a:lnTo>
                      <a:pt x="28" y="38"/>
                    </a:lnTo>
                    <a:lnTo>
                      <a:pt x="22" y="40"/>
                    </a:lnTo>
                    <a:lnTo>
                      <a:pt x="17" y="43"/>
                    </a:lnTo>
                    <a:lnTo>
                      <a:pt x="10" y="43"/>
                    </a:lnTo>
                    <a:lnTo>
                      <a:pt x="3" y="42"/>
                    </a:lnTo>
                    <a:lnTo>
                      <a:pt x="0" y="34"/>
                    </a:lnTo>
                    <a:lnTo>
                      <a:pt x="4" y="25"/>
                    </a:lnTo>
                    <a:lnTo>
                      <a:pt x="9" y="17"/>
                    </a:lnTo>
                    <a:lnTo>
                      <a:pt x="14" y="9"/>
                    </a:lnTo>
                    <a:lnTo>
                      <a:pt x="20" y="5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38" y="6"/>
                    </a:lnTo>
                    <a:lnTo>
                      <a:pt x="44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62"/>
              <p:cNvSpPr>
                <a:spLocks/>
              </p:cNvSpPr>
              <p:nvPr/>
            </p:nvSpPr>
            <p:spPr bwMode="auto">
              <a:xfrm>
                <a:off x="4625" y="1068"/>
                <a:ext cx="11" cy="9"/>
              </a:xfrm>
              <a:custGeom>
                <a:avLst/>
                <a:gdLst>
                  <a:gd name="T0" fmla="*/ 2 w 22"/>
                  <a:gd name="T1" fmla="*/ 0 h 20"/>
                  <a:gd name="T2" fmla="*/ 2 w 22"/>
                  <a:gd name="T3" fmla="*/ 1 h 20"/>
                  <a:gd name="T4" fmla="*/ 2 w 22"/>
                  <a:gd name="T5" fmla="*/ 1 h 20"/>
                  <a:gd name="T6" fmla="*/ 1 w 22"/>
                  <a:gd name="T7" fmla="*/ 1 h 20"/>
                  <a:gd name="T8" fmla="*/ 1 w 22"/>
                  <a:gd name="T9" fmla="*/ 1 h 20"/>
                  <a:gd name="T10" fmla="*/ 1 w 22"/>
                  <a:gd name="T11" fmla="*/ 0 h 20"/>
                  <a:gd name="T12" fmla="*/ 1 w 22"/>
                  <a:gd name="T13" fmla="*/ 0 h 20"/>
                  <a:gd name="T14" fmla="*/ 0 w 22"/>
                  <a:gd name="T15" fmla="*/ 0 h 20"/>
                  <a:gd name="T16" fmla="*/ 0 w 22"/>
                  <a:gd name="T17" fmla="*/ 0 h 20"/>
                  <a:gd name="T18" fmla="*/ 0 w 22"/>
                  <a:gd name="T19" fmla="*/ 0 h 20"/>
                  <a:gd name="T20" fmla="*/ 1 w 22"/>
                  <a:gd name="T21" fmla="*/ 0 h 20"/>
                  <a:gd name="T22" fmla="*/ 1 w 22"/>
                  <a:gd name="T23" fmla="*/ 0 h 20"/>
                  <a:gd name="T24" fmla="*/ 2 w 22"/>
                  <a:gd name="T25" fmla="*/ 0 h 20"/>
                  <a:gd name="T26" fmla="*/ 2 w 22"/>
                  <a:gd name="T27" fmla="*/ 0 h 2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2" h="20">
                    <a:moveTo>
                      <a:pt x="22" y="12"/>
                    </a:moveTo>
                    <a:lnTo>
                      <a:pt x="22" y="20"/>
                    </a:lnTo>
                    <a:lnTo>
                      <a:pt x="17" y="20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2" y="14"/>
                    </a:lnTo>
                    <a:lnTo>
                      <a:pt x="1" y="12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20" y="5"/>
                    </a:lnTo>
                    <a:lnTo>
                      <a:pt x="22" y="1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63"/>
              <p:cNvSpPr>
                <a:spLocks/>
              </p:cNvSpPr>
              <p:nvPr/>
            </p:nvSpPr>
            <p:spPr bwMode="auto">
              <a:xfrm>
                <a:off x="4378" y="1071"/>
                <a:ext cx="13" cy="10"/>
              </a:xfrm>
              <a:custGeom>
                <a:avLst/>
                <a:gdLst>
                  <a:gd name="T0" fmla="*/ 2 w 25"/>
                  <a:gd name="T1" fmla="*/ 0 h 21"/>
                  <a:gd name="T2" fmla="*/ 2 w 25"/>
                  <a:gd name="T3" fmla="*/ 0 h 21"/>
                  <a:gd name="T4" fmla="*/ 2 w 25"/>
                  <a:gd name="T5" fmla="*/ 1 h 21"/>
                  <a:gd name="T6" fmla="*/ 2 w 25"/>
                  <a:gd name="T7" fmla="*/ 1 h 21"/>
                  <a:gd name="T8" fmla="*/ 2 w 25"/>
                  <a:gd name="T9" fmla="*/ 1 h 21"/>
                  <a:gd name="T10" fmla="*/ 1 w 25"/>
                  <a:gd name="T11" fmla="*/ 1 h 21"/>
                  <a:gd name="T12" fmla="*/ 1 w 25"/>
                  <a:gd name="T13" fmla="*/ 1 h 21"/>
                  <a:gd name="T14" fmla="*/ 1 w 25"/>
                  <a:gd name="T15" fmla="*/ 1 h 21"/>
                  <a:gd name="T16" fmla="*/ 0 w 25"/>
                  <a:gd name="T17" fmla="*/ 1 h 21"/>
                  <a:gd name="T18" fmla="*/ 1 w 25"/>
                  <a:gd name="T19" fmla="*/ 0 h 21"/>
                  <a:gd name="T20" fmla="*/ 1 w 25"/>
                  <a:gd name="T21" fmla="*/ 0 h 21"/>
                  <a:gd name="T22" fmla="*/ 1 w 25"/>
                  <a:gd name="T23" fmla="*/ 0 h 21"/>
                  <a:gd name="T24" fmla="*/ 2 w 25"/>
                  <a:gd name="T25" fmla="*/ 0 h 21"/>
                  <a:gd name="T26" fmla="*/ 2 w 25"/>
                  <a:gd name="T27" fmla="*/ 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" h="21">
                    <a:moveTo>
                      <a:pt x="25" y="10"/>
                    </a:moveTo>
                    <a:lnTo>
                      <a:pt x="25" y="15"/>
                    </a:lnTo>
                    <a:lnTo>
                      <a:pt x="23" y="17"/>
                    </a:lnTo>
                    <a:lnTo>
                      <a:pt x="19" y="20"/>
                    </a:lnTo>
                    <a:lnTo>
                      <a:pt x="17" y="21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3" y="18"/>
                    </a:lnTo>
                    <a:lnTo>
                      <a:pt x="0" y="16"/>
                    </a:lnTo>
                    <a:lnTo>
                      <a:pt x="5" y="12"/>
                    </a:lnTo>
                    <a:lnTo>
                      <a:pt x="9" y="5"/>
                    </a:lnTo>
                    <a:lnTo>
                      <a:pt x="12" y="0"/>
                    </a:lnTo>
                    <a:lnTo>
                      <a:pt x="19" y="1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64"/>
              <p:cNvSpPr>
                <a:spLocks/>
              </p:cNvSpPr>
              <p:nvPr/>
            </p:nvSpPr>
            <p:spPr bwMode="auto">
              <a:xfrm>
                <a:off x="4249" y="1072"/>
                <a:ext cx="30" cy="12"/>
              </a:xfrm>
              <a:custGeom>
                <a:avLst/>
                <a:gdLst>
                  <a:gd name="T0" fmla="*/ 3 w 61"/>
                  <a:gd name="T1" fmla="*/ 0 h 25"/>
                  <a:gd name="T2" fmla="*/ 3 w 61"/>
                  <a:gd name="T3" fmla="*/ 1 h 25"/>
                  <a:gd name="T4" fmla="*/ 3 w 61"/>
                  <a:gd name="T5" fmla="*/ 1 h 25"/>
                  <a:gd name="T6" fmla="*/ 3 w 61"/>
                  <a:gd name="T7" fmla="*/ 1 h 25"/>
                  <a:gd name="T8" fmla="*/ 2 w 61"/>
                  <a:gd name="T9" fmla="*/ 1 h 25"/>
                  <a:gd name="T10" fmla="*/ 2 w 61"/>
                  <a:gd name="T11" fmla="*/ 1 h 25"/>
                  <a:gd name="T12" fmla="*/ 2 w 61"/>
                  <a:gd name="T13" fmla="*/ 1 h 25"/>
                  <a:gd name="T14" fmla="*/ 1 w 61"/>
                  <a:gd name="T15" fmla="*/ 1 h 25"/>
                  <a:gd name="T16" fmla="*/ 1 w 61"/>
                  <a:gd name="T17" fmla="*/ 1 h 25"/>
                  <a:gd name="T18" fmla="*/ 0 w 61"/>
                  <a:gd name="T19" fmla="*/ 0 h 25"/>
                  <a:gd name="T20" fmla="*/ 0 w 61"/>
                  <a:gd name="T21" fmla="*/ 0 h 25"/>
                  <a:gd name="T22" fmla="*/ 1 w 61"/>
                  <a:gd name="T23" fmla="*/ 0 h 25"/>
                  <a:gd name="T24" fmla="*/ 1 w 61"/>
                  <a:gd name="T25" fmla="*/ 0 h 25"/>
                  <a:gd name="T26" fmla="*/ 2 w 61"/>
                  <a:gd name="T27" fmla="*/ 0 h 25"/>
                  <a:gd name="T28" fmla="*/ 2 w 61"/>
                  <a:gd name="T29" fmla="*/ 0 h 25"/>
                  <a:gd name="T30" fmla="*/ 3 w 61"/>
                  <a:gd name="T31" fmla="*/ 0 h 25"/>
                  <a:gd name="T32" fmla="*/ 3 w 61"/>
                  <a:gd name="T33" fmla="*/ 0 h 25"/>
                  <a:gd name="T34" fmla="*/ 3 w 61"/>
                  <a:gd name="T35" fmla="*/ 0 h 2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61" h="25">
                    <a:moveTo>
                      <a:pt x="61" y="14"/>
                    </a:moveTo>
                    <a:lnTo>
                      <a:pt x="58" y="16"/>
                    </a:lnTo>
                    <a:lnTo>
                      <a:pt x="53" y="20"/>
                    </a:lnTo>
                    <a:lnTo>
                      <a:pt x="49" y="21"/>
                    </a:lnTo>
                    <a:lnTo>
                      <a:pt x="44" y="23"/>
                    </a:lnTo>
                    <a:lnTo>
                      <a:pt x="40" y="25"/>
                    </a:lnTo>
                    <a:lnTo>
                      <a:pt x="35" y="25"/>
                    </a:lnTo>
                    <a:lnTo>
                      <a:pt x="30" y="25"/>
                    </a:lnTo>
                    <a:lnTo>
                      <a:pt x="26" y="23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16" y="5"/>
                    </a:lnTo>
                    <a:lnTo>
                      <a:pt x="25" y="3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49" y="2"/>
                    </a:lnTo>
                    <a:lnTo>
                      <a:pt x="56" y="6"/>
                    </a:lnTo>
                    <a:lnTo>
                      <a:pt x="61" y="14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65"/>
              <p:cNvSpPr>
                <a:spLocks/>
              </p:cNvSpPr>
              <p:nvPr/>
            </p:nvSpPr>
            <p:spPr bwMode="auto">
              <a:xfrm>
                <a:off x="4505" y="1077"/>
                <a:ext cx="17" cy="15"/>
              </a:xfrm>
              <a:custGeom>
                <a:avLst/>
                <a:gdLst>
                  <a:gd name="T0" fmla="*/ 2 w 36"/>
                  <a:gd name="T1" fmla="*/ 2 h 29"/>
                  <a:gd name="T2" fmla="*/ 2 w 36"/>
                  <a:gd name="T3" fmla="*/ 2 h 29"/>
                  <a:gd name="T4" fmla="*/ 2 w 36"/>
                  <a:gd name="T5" fmla="*/ 2 h 29"/>
                  <a:gd name="T6" fmla="*/ 1 w 36"/>
                  <a:gd name="T7" fmla="*/ 2 h 29"/>
                  <a:gd name="T8" fmla="*/ 1 w 36"/>
                  <a:gd name="T9" fmla="*/ 2 h 29"/>
                  <a:gd name="T10" fmla="*/ 1 w 36"/>
                  <a:gd name="T11" fmla="*/ 2 h 29"/>
                  <a:gd name="T12" fmla="*/ 1 w 36"/>
                  <a:gd name="T13" fmla="*/ 2 h 29"/>
                  <a:gd name="T14" fmla="*/ 0 w 36"/>
                  <a:gd name="T15" fmla="*/ 2 h 29"/>
                  <a:gd name="T16" fmla="*/ 0 w 36"/>
                  <a:gd name="T17" fmla="*/ 2 h 29"/>
                  <a:gd name="T18" fmla="*/ 0 w 36"/>
                  <a:gd name="T19" fmla="*/ 1 h 29"/>
                  <a:gd name="T20" fmla="*/ 0 w 36"/>
                  <a:gd name="T21" fmla="*/ 1 h 29"/>
                  <a:gd name="T22" fmla="*/ 0 w 36"/>
                  <a:gd name="T23" fmla="*/ 1 h 29"/>
                  <a:gd name="T24" fmla="*/ 0 w 36"/>
                  <a:gd name="T25" fmla="*/ 0 h 29"/>
                  <a:gd name="T26" fmla="*/ 0 w 36"/>
                  <a:gd name="T27" fmla="*/ 1 h 29"/>
                  <a:gd name="T28" fmla="*/ 1 w 36"/>
                  <a:gd name="T29" fmla="*/ 1 h 29"/>
                  <a:gd name="T30" fmla="*/ 1 w 36"/>
                  <a:gd name="T31" fmla="*/ 1 h 29"/>
                  <a:gd name="T32" fmla="*/ 2 w 36"/>
                  <a:gd name="T33" fmla="*/ 2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29">
                    <a:moveTo>
                      <a:pt x="36" y="18"/>
                    </a:moveTo>
                    <a:lnTo>
                      <a:pt x="36" y="22"/>
                    </a:lnTo>
                    <a:lnTo>
                      <a:pt x="35" y="25"/>
                    </a:lnTo>
                    <a:lnTo>
                      <a:pt x="32" y="27"/>
                    </a:lnTo>
                    <a:lnTo>
                      <a:pt x="30" y="29"/>
                    </a:lnTo>
                    <a:lnTo>
                      <a:pt x="23" y="25"/>
                    </a:lnTo>
                    <a:lnTo>
                      <a:pt x="16" y="23"/>
                    </a:lnTo>
                    <a:lnTo>
                      <a:pt x="8" y="19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7" y="0"/>
                    </a:lnTo>
                    <a:lnTo>
                      <a:pt x="15" y="3"/>
                    </a:lnTo>
                    <a:lnTo>
                      <a:pt x="23" y="7"/>
                    </a:lnTo>
                    <a:lnTo>
                      <a:pt x="30" y="11"/>
                    </a:ln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66"/>
              <p:cNvSpPr>
                <a:spLocks/>
              </p:cNvSpPr>
              <p:nvPr/>
            </p:nvSpPr>
            <p:spPr bwMode="auto">
              <a:xfrm>
                <a:off x="4310" y="1080"/>
                <a:ext cx="26" cy="11"/>
              </a:xfrm>
              <a:custGeom>
                <a:avLst/>
                <a:gdLst>
                  <a:gd name="T0" fmla="*/ 4 w 50"/>
                  <a:gd name="T1" fmla="*/ 1 h 22"/>
                  <a:gd name="T2" fmla="*/ 3 w 50"/>
                  <a:gd name="T3" fmla="*/ 1 h 22"/>
                  <a:gd name="T4" fmla="*/ 3 w 50"/>
                  <a:gd name="T5" fmla="*/ 1 h 22"/>
                  <a:gd name="T6" fmla="*/ 4 w 50"/>
                  <a:gd name="T7" fmla="*/ 2 h 22"/>
                  <a:gd name="T8" fmla="*/ 4 w 50"/>
                  <a:gd name="T9" fmla="*/ 2 h 22"/>
                  <a:gd name="T10" fmla="*/ 3 w 50"/>
                  <a:gd name="T11" fmla="*/ 2 h 22"/>
                  <a:gd name="T12" fmla="*/ 3 w 50"/>
                  <a:gd name="T13" fmla="*/ 2 h 22"/>
                  <a:gd name="T14" fmla="*/ 2 w 50"/>
                  <a:gd name="T15" fmla="*/ 2 h 22"/>
                  <a:gd name="T16" fmla="*/ 2 w 50"/>
                  <a:gd name="T17" fmla="*/ 2 h 22"/>
                  <a:gd name="T18" fmla="*/ 2 w 50"/>
                  <a:gd name="T19" fmla="*/ 1 h 22"/>
                  <a:gd name="T20" fmla="*/ 1 w 50"/>
                  <a:gd name="T21" fmla="*/ 1 h 22"/>
                  <a:gd name="T22" fmla="*/ 1 w 50"/>
                  <a:gd name="T23" fmla="*/ 1 h 22"/>
                  <a:gd name="T24" fmla="*/ 0 w 50"/>
                  <a:gd name="T25" fmla="*/ 0 h 22"/>
                  <a:gd name="T26" fmla="*/ 1 w 50"/>
                  <a:gd name="T27" fmla="*/ 1 h 22"/>
                  <a:gd name="T28" fmla="*/ 1 w 50"/>
                  <a:gd name="T29" fmla="*/ 1 h 22"/>
                  <a:gd name="T30" fmla="*/ 2 w 50"/>
                  <a:gd name="T31" fmla="*/ 1 h 22"/>
                  <a:gd name="T32" fmla="*/ 2 w 50"/>
                  <a:gd name="T33" fmla="*/ 1 h 22"/>
                  <a:gd name="T34" fmla="*/ 2 w 50"/>
                  <a:gd name="T35" fmla="*/ 1 h 22"/>
                  <a:gd name="T36" fmla="*/ 3 w 50"/>
                  <a:gd name="T37" fmla="*/ 1 h 22"/>
                  <a:gd name="T38" fmla="*/ 3 w 50"/>
                  <a:gd name="T39" fmla="*/ 1 h 22"/>
                  <a:gd name="T40" fmla="*/ 4 w 50"/>
                  <a:gd name="T41" fmla="*/ 1 h 2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0" h="22">
                    <a:moveTo>
                      <a:pt x="48" y="7"/>
                    </a:moveTo>
                    <a:lnTo>
                      <a:pt x="46" y="11"/>
                    </a:lnTo>
                    <a:lnTo>
                      <a:pt x="47" y="13"/>
                    </a:lnTo>
                    <a:lnTo>
                      <a:pt x="49" y="17"/>
                    </a:lnTo>
                    <a:lnTo>
                      <a:pt x="50" y="20"/>
                    </a:lnTo>
                    <a:lnTo>
                      <a:pt x="43" y="22"/>
                    </a:lnTo>
                    <a:lnTo>
                      <a:pt x="37" y="22"/>
                    </a:lnTo>
                    <a:lnTo>
                      <a:pt x="31" y="21"/>
                    </a:lnTo>
                    <a:lnTo>
                      <a:pt x="24" y="19"/>
                    </a:lnTo>
                    <a:lnTo>
                      <a:pt x="17" y="15"/>
                    </a:lnTo>
                    <a:lnTo>
                      <a:pt x="11" y="11"/>
                    </a:lnTo>
                    <a:lnTo>
                      <a:pt x="5" y="6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12" y="2"/>
                    </a:lnTo>
                    <a:lnTo>
                      <a:pt x="18" y="3"/>
                    </a:lnTo>
                    <a:lnTo>
                      <a:pt x="24" y="4"/>
                    </a:lnTo>
                    <a:lnTo>
                      <a:pt x="30" y="5"/>
                    </a:lnTo>
                    <a:lnTo>
                      <a:pt x="35" y="6"/>
                    </a:lnTo>
                    <a:lnTo>
                      <a:pt x="42" y="7"/>
                    </a:lnTo>
                    <a:lnTo>
                      <a:pt x="48" y="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67"/>
              <p:cNvSpPr>
                <a:spLocks/>
              </p:cNvSpPr>
              <p:nvPr/>
            </p:nvSpPr>
            <p:spPr bwMode="auto">
              <a:xfrm>
                <a:off x="4211" y="1091"/>
                <a:ext cx="43" cy="19"/>
              </a:xfrm>
              <a:custGeom>
                <a:avLst/>
                <a:gdLst>
                  <a:gd name="T0" fmla="*/ 5 w 87"/>
                  <a:gd name="T1" fmla="*/ 2 h 38"/>
                  <a:gd name="T2" fmla="*/ 4 w 87"/>
                  <a:gd name="T3" fmla="*/ 2 h 38"/>
                  <a:gd name="T4" fmla="*/ 4 w 87"/>
                  <a:gd name="T5" fmla="*/ 3 h 38"/>
                  <a:gd name="T6" fmla="*/ 3 w 87"/>
                  <a:gd name="T7" fmla="*/ 3 h 38"/>
                  <a:gd name="T8" fmla="*/ 3 w 87"/>
                  <a:gd name="T9" fmla="*/ 3 h 38"/>
                  <a:gd name="T10" fmla="*/ 2 w 87"/>
                  <a:gd name="T11" fmla="*/ 3 h 38"/>
                  <a:gd name="T12" fmla="*/ 2 w 87"/>
                  <a:gd name="T13" fmla="*/ 3 h 38"/>
                  <a:gd name="T14" fmla="*/ 1 w 87"/>
                  <a:gd name="T15" fmla="*/ 3 h 38"/>
                  <a:gd name="T16" fmla="*/ 1 w 87"/>
                  <a:gd name="T17" fmla="*/ 2 h 38"/>
                  <a:gd name="T18" fmla="*/ 0 w 87"/>
                  <a:gd name="T19" fmla="*/ 2 h 38"/>
                  <a:gd name="T20" fmla="*/ 0 w 87"/>
                  <a:gd name="T21" fmla="*/ 2 h 38"/>
                  <a:gd name="T22" fmla="*/ 0 w 87"/>
                  <a:gd name="T23" fmla="*/ 2 h 38"/>
                  <a:gd name="T24" fmla="*/ 0 w 87"/>
                  <a:gd name="T25" fmla="*/ 1 h 38"/>
                  <a:gd name="T26" fmla="*/ 0 w 87"/>
                  <a:gd name="T27" fmla="*/ 1 h 38"/>
                  <a:gd name="T28" fmla="*/ 1 w 87"/>
                  <a:gd name="T29" fmla="*/ 1 h 38"/>
                  <a:gd name="T30" fmla="*/ 1 w 87"/>
                  <a:gd name="T31" fmla="*/ 1 h 38"/>
                  <a:gd name="T32" fmla="*/ 2 w 87"/>
                  <a:gd name="T33" fmla="*/ 1 h 38"/>
                  <a:gd name="T34" fmla="*/ 2 w 87"/>
                  <a:gd name="T35" fmla="*/ 1 h 38"/>
                  <a:gd name="T36" fmla="*/ 3 w 87"/>
                  <a:gd name="T37" fmla="*/ 1 h 38"/>
                  <a:gd name="T38" fmla="*/ 4 w 87"/>
                  <a:gd name="T39" fmla="*/ 1 h 38"/>
                  <a:gd name="T40" fmla="*/ 4 w 87"/>
                  <a:gd name="T41" fmla="*/ 0 h 38"/>
                  <a:gd name="T42" fmla="*/ 4 w 87"/>
                  <a:gd name="T43" fmla="*/ 1 h 38"/>
                  <a:gd name="T44" fmla="*/ 5 w 87"/>
                  <a:gd name="T45" fmla="*/ 1 h 38"/>
                  <a:gd name="T46" fmla="*/ 5 w 87"/>
                  <a:gd name="T47" fmla="*/ 2 h 38"/>
                  <a:gd name="T48" fmla="*/ 5 w 87"/>
                  <a:gd name="T49" fmla="*/ 2 h 3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7" h="38">
                    <a:moveTo>
                      <a:pt x="86" y="26"/>
                    </a:moveTo>
                    <a:lnTo>
                      <a:pt x="79" y="31"/>
                    </a:lnTo>
                    <a:lnTo>
                      <a:pt x="72" y="35"/>
                    </a:lnTo>
                    <a:lnTo>
                      <a:pt x="63" y="37"/>
                    </a:lnTo>
                    <a:lnTo>
                      <a:pt x="55" y="38"/>
                    </a:lnTo>
                    <a:lnTo>
                      <a:pt x="45" y="38"/>
                    </a:lnTo>
                    <a:lnTo>
                      <a:pt x="36" y="37"/>
                    </a:lnTo>
                    <a:lnTo>
                      <a:pt x="28" y="35"/>
                    </a:lnTo>
                    <a:lnTo>
                      <a:pt x="20" y="31"/>
                    </a:lnTo>
                    <a:lnTo>
                      <a:pt x="14" y="28"/>
                    </a:lnTo>
                    <a:lnTo>
                      <a:pt x="8" y="24"/>
                    </a:lnTo>
                    <a:lnTo>
                      <a:pt x="4" y="20"/>
                    </a:lnTo>
                    <a:lnTo>
                      <a:pt x="0" y="14"/>
                    </a:lnTo>
                    <a:lnTo>
                      <a:pt x="10" y="14"/>
                    </a:lnTo>
                    <a:lnTo>
                      <a:pt x="19" y="13"/>
                    </a:lnTo>
                    <a:lnTo>
                      <a:pt x="28" y="12"/>
                    </a:lnTo>
                    <a:lnTo>
                      <a:pt x="37" y="11"/>
                    </a:lnTo>
                    <a:lnTo>
                      <a:pt x="47" y="8"/>
                    </a:lnTo>
                    <a:lnTo>
                      <a:pt x="55" y="6"/>
                    </a:lnTo>
                    <a:lnTo>
                      <a:pt x="64" y="4"/>
                    </a:lnTo>
                    <a:lnTo>
                      <a:pt x="72" y="0"/>
                    </a:lnTo>
                    <a:lnTo>
                      <a:pt x="79" y="5"/>
                    </a:lnTo>
                    <a:lnTo>
                      <a:pt x="85" y="11"/>
                    </a:lnTo>
                    <a:lnTo>
                      <a:pt x="87" y="18"/>
                    </a:lnTo>
                    <a:lnTo>
                      <a:pt x="86" y="26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68"/>
              <p:cNvSpPr>
                <a:spLocks/>
              </p:cNvSpPr>
              <p:nvPr/>
            </p:nvSpPr>
            <p:spPr bwMode="auto">
              <a:xfrm>
                <a:off x="4378" y="1093"/>
                <a:ext cx="42" cy="16"/>
              </a:xfrm>
              <a:custGeom>
                <a:avLst/>
                <a:gdLst>
                  <a:gd name="T0" fmla="*/ 6 w 83"/>
                  <a:gd name="T1" fmla="*/ 1 h 31"/>
                  <a:gd name="T2" fmla="*/ 5 w 83"/>
                  <a:gd name="T3" fmla="*/ 1 h 31"/>
                  <a:gd name="T4" fmla="*/ 5 w 83"/>
                  <a:gd name="T5" fmla="*/ 1 h 31"/>
                  <a:gd name="T6" fmla="*/ 5 w 83"/>
                  <a:gd name="T7" fmla="*/ 2 h 31"/>
                  <a:gd name="T8" fmla="*/ 5 w 83"/>
                  <a:gd name="T9" fmla="*/ 2 h 31"/>
                  <a:gd name="T10" fmla="*/ 4 w 83"/>
                  <a:gd name="T11" fmla="*/ 2 h 31"/>
                  <a:gd name="T12" fmla="*/ 4 w 83"/>
                  <a:gd name="T13" fmla="*/ 2 h 31"/>
                  <a:gd name="T14" fmla="*/ 4 w 83"/>
                  <a:gd name="T15" fmla="*/ 2 h 31"/>
                  <a:gd name="T16" fmla="*/ 3 w 83"/>
                  <a:gd name="T17" fmla="*/ 2 h 31"/>
                  <a:gd name="T18" fmla="*/ 3 w 83"/>
                  <a:gd name="T19" fmla="*/ 2 h 31"/>
                  <a:gd name="T20" fmla="*/ 2 w 83"/>
                  <a:gd name="T21" fmla="*/ 2 h 31"/>
                  <a:gd name="T22" fmla="*/ 2 w 83"/>
                  <a:gd name="T23" fmla="*/ 2 h 31"/>
                  <a:gd name="T24" fmla="*/ 2 w 83"/>
                  <a:gd name="T25" fmla="*/ 2 h 31"/>
                  <a:gd name="T26" fmla="*/ 1 w 83"/>
                  <a:gd name="T27" fmla="*/ 2 h 31"/>
                  <a:gd name="T28" fmla="*/ 1 w 83"/>
                  <a:gd name="T29" fmla="*/ 2 h 31"/>
                  <a:gd name="T30" fmla="*/ 1 w 83"/>
                  <a:gd name="T31" fmla="*/ 2 h 31"/>
                  <a:gd name="T32" fmla="*/ 0 w 83"/>
                  <a:gd name="T33" fmla="*/ 1 h 31"/>
                  <a:gd name="T34" fmla="*/ 1 w 83"/>
                  <a:gd name="T35" fmla="*/ 1 h 31"/>
                  <a:gd name="T36" fmla="*/ 1 w 83"/>
                  <a:gd name="T37" fmla="*/ 1 h 31"/>
                  <a:gd name="T38" fmla="*/ 1 w 83"/>
                  <a:gd name="T39" fmla="*/ 1 h 31"/>
                  <a:gd name="T40" fmla="*/ 2 w 83"/>
                  <a:gd name="T41" fmla="*/ 1 h 31"/>
                  <a:gd name="T42" fmla="*/ 2 w 83"/>
                  <a:gd name="T43" fmla="*/ 1 h 31"/>
                  <a:gd name="T44" fmla="*/ 3 w 83"/>
                  <a:gd name="T45" fmla="*/ 1 h 31"/>
                  <a:gd name="T46" fmla="*/ 3 w 83"/>
                  <a:gd name="T47" fmla="*/ 1 h 31"/>
                  <a:gd name="T48" fmla="*/ 3 w 83"/>
                  <a:gd name="T49" fmla="*/ 0 h 31"/>
                  <a:gd name="T50" fmla="*/ 4 w 83"/>
                  <a:gd name="T51" fmla="*/ 0 h 31"/>
                  <a:gd name="T52" fmla="*/ 4 w 83"/>
                  <a:gd name="T53" fmla="*/ 0 h 31"/>
                  <a:gd name="T54" fmla="*/ 5 w 83"/>
                  <a:gd name="T55" fmla="*/ 0 h 31"/>
                  <a:gd name="T56" fmla="*/ 5 w 83"/>
                  <a:gd name="T57" fmla="*/ 1 h 31"/>
                  <a:gd name="T58" fmla="*/ 6 w 83"/>
                  <a:gd name="T59" fmla="*/ 1 h 3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83" h="31">
                    <a:moveTo>
                      <a:pt x="83" y="6"/>
                    </a:moveTo>
                    <a:lnTo>
                      <a:pt x="80" y="12"/>
                    </a:lnTo>
                    <a:lnTo>
                      <a:pt x="77" y="16"/>
                    </a:lnTo>
                    <a:lnTo>
                      <a:pt x="73" y="21"/>
                    </a:lnTo>
                    <a:lnTo>
                      <a:pt x="68" y="24"/>
                    </a:lnTo>
                    <a:lnTo>
                      <a:pt x="63" y="26"/>
                    </a:lnTo>
                    <a:lnTo>
                      <a:pt x="57" y="28"/>
                    </a:lnTo>
                    <a:lnTo>
                      <a:pt x="52" y="29"/>
                    </a:lnTo>
                    <a:lnTo>
                      <a:pt x="46" y="30"/>
                    </a:lnTo>
                    <a:lnTo>
                      <a:pt x="39" y="31"/>
                    </a:lnTo>
                    <a:lnTo>
                      <a:pt x="32" y="31"/>
                    </a:lnTo>
                    <a:lnTo>
                      <a:pt x="26" y="30"/>
                    </a:lnTo>
                    <a:lnTo>
                      <a:pt x="19" y="28"/>
                    </a:lnTo>
                    <a:lnTo>
                      <a:pt x="15" y="25"/>
                    </a:lnTo>
                    <a:lnTo>
                      <a:pt x="9" y="22"/>
                    </a:lnTo>
                    <a:lnTo>
                      <a:pt x="4" y="17"/>
                    </a:lnTo>
                    <a:lnTo>
                      <a:pt x="0" y="13"/>
                    </a:lnTo>
                    <a:lnTo>
                      <a:pt x="2" y="7"/>
                    </a:lnTo>
                    <a:lnTo>
                      <a:pt x="7" y="5"/>
                    </a:lnTo>
                    <a:lnTo>
                      <a:pt x="12" y="3"/>
                    </a:lnTo>
                    <a:lnTo>
                      <a:pt x="17" y="2"/>
                    </a:lnTo>
                    <a:lnTo>
                      <a:pt x="25" y="2"/>
                    </a:lnTo>
                    <a:lnTo>
                      <a:pt x="33" y="1"/>
                    </a:lnTo>
                    <a:lnTo>
                      <a:pt x="40" y="1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71" y="0"/>
                    </a:lnTo>
                    <a:lnTo>
                      <a:pt x="79" y="1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69"/>
              <p:cNvSpPr>
                <a:spLocks/>
              </p:cNvSpPr>
              <p:nvPr/>
            </p:nvSpPr>
            <p:spPr bwMode="auto">
              <a:xfrm>
                <a:off x="4267" y="1094"/>
                <a:ext cx="11" cy="25"/>
              </a:xfrm>
              <a:custGeom>
                <a:avLst/>
                <a:gdLst>
                  <a:gd name="T0" fmla="*/ 1 w 23"/>
                  <a:gd name="T1" fmla="*/ 0 h 51"/>
                  <a:gd name="T2" fmla="*/ 1 w 23"/>
                  <a:gd name="T3" fmla="*/ 3 h 51"/>
                  <a:gd name="T4" fmla="*/ 1 w 23"/>
                  <a:gd name="T5" fmla="*/ 3 h 51"/>
                  <a:gd name="T6" fmla="*/ 0 w 23"/>
                  <a:gd name="T7" fmla="*/ 2 h 51"/>
                  <a:gd name="T8" fmla="*/ 0 w 23"/>
                  <a:gd name="T9" fmla="*/ 2 h 51"/>
                  <a:gd name="T10" fmla="*/ 0 w 23"/>
                  <a:gd name="T11" fmla="*/ 2 h 51"/>
                  <a:gd name="T12" fmla="*/ 0 w 23"/>
                  <a:gd name="T13" fmla="*/ 1 h 51"/>
                  <a:gd name="T14" fmla="*/ 0 w 23"/>
                  <a:gd name="T15" fmla="*/ 1 h 51"/>
                  <a:gd name="T16" fmla="*/ 0 w 23"/>
                  <a:gd name="T17" fmla="*/ 0 h 51"/>
                  <a:gd name="T18" fmla="*/ 0 w 23"/>
                  <a:gd name="T19" fmla="*/ 0 h 51"/>
                  <a:gd name="T20" fmla="*/ 0 w 23"/>
                  <a:gd name="T21" fmla="*/ 0 h 51"/>
                  <a:gd name="T22" fmla="*/ 1 w 23"/>
                  <a:gd name="T23" fmla="*/ 0 h 51"/>
                  <a:gd name="T24" fmla="*/ 1 w 23"/>
                  <a:gd name="T25" fmla="*/ 0 h 51"/>
                  <a:gd name="T26" fmla="*/ 1 w 23"/>
                  <a:gd name="T27" fmla="*/ 0 h 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3" h="51">
                    <a:moveTo>
                      <a:pt x="23" y="14"/>
                    </a:moveTo>
                    <a:lnTo>
                      <a:pt x="22" y="51"/>
                    </a:lnTo>
                    <a:lnTo>
                      <a:pt x="16" y="50"/>
                    </a:lnTo>
                    <a:lnTo>
                      <a:pt x="10" y="46"/>
                    </a:lnTo>
                    <a:lnTo>
                      <a:pt x="6" y="42"/>
                    </a:lnTo>
                    <a:lnTo>
                      <a:pt x="2" y="36"/>
                    </a:lnTo>
                    <a:lnTo>
                      <a:pt x="0" y="27"/>
                    </a:lnTo>
                    <a:lnTo>
                      <a:pt x="1" y="19"/>
                    </a:lnTo>
                    <a:lnTo>
                      <a:pt x="5" y="9"/>
                    </a:lnTo>
                    <a:lnTo>
                      <a:pt x="7" y="0"/>
                    </a:lnTo>
                    <a:lnTo>
                      <a:pt x="13" y="2"/>
                    </a:lnTo>
                    <a:lnTo>
                      <a:pt x="16" y="5"/>
                    </a:lnTo>
                    <a:lnTo>
                      <a:pt x="20" y="9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70"/>
              <p:cNvSpPr>
                <a:spLocks/>
              </p:cNvSpPr>
              <p:nvPr/>
            </p:nvSpPr>
            <p:spPr bwMode="auto">
              <a:xfrm>
                <a:off x="4288" y="1095"/>
                <a:ext cx="37" cy="20"/>
              </a:xfrm>
              <a:custGeom>
                <a:avLst/>
                <a:gdLst>
                  <a:gd name="T0" fmla="*/ 5 w 74"/>
                  <a:gd name="T1" fmla="*/ 0 h 41"/>
                  <a:gd name="T2" fmla="*/ 5 w 74"/>
                  <a:gd name="T3" fmla="*/ 1 h 41"/>
                  <a:gd name="T4" fmla="*/ 5 w 74"/>
                  <a:gd name="T5" fmla="*/ 1 h 41"/>
                  <a:gd name="T6" fmla="*/ 4 w 74"/>
                  <a:gd name="T7" fmla="*/ 2 h 41"/>
                  <a:gd name="T8" fmla="*/ 4 w 74"/>
                  <a:gd name="T9" fmla="*/ 2 h 41"/>
                  <a:gd name="T10" fmla="*/ 4 w 74"/>
                  <a:gd name="T11" fmla="*/ 2 h 41"/>
                  <a:gd name="T12" fmla="*/ 3 w 74"/>
                  <a:gd name="T13" fmla="*/ 2 h 41"/>
                  <a:gd name="T14" fmla="*/ 3 w 74"/>
                  <a:gd name="T15" fmla="*/ 2 h 41"/>
                  <a:gd name="T16" fmla="*/ 3 w 74"/>
                  <a:gd name="T17" fmla="*/ 2 h 41"/>
                  <a:gd name="T18" fmla="*/ 3 w 74"/>
                  <a:gd name="T19" fmla="*/ 2 h 41"/>
                  <a:gd name="T20" fmla="*/ 2 w 74"/>
                  <a:gd name="T21" fmla="*/ 2 h 41"/>
                  <a:gd name="T22" fmla="*/ 2 w 74"/>
                  <a:gd name="T23" fmla="*/ 2 h 41"/>
                  <a:gd name="T24" fmla="*/ 2 w 74"/>
                  <a:gd name="T25" fmla="*/ 2 h 41"/>
                  <a:gd name="T26" fmla="*/ 0 w 74"/>
                  <a:gd name="T27" fmla="*/ 1 h 41"/>
                  <a:gd name="T28" fmla="*/ 1 w 74"/>
                  <a:gd name="T29" fmla="*/ 0 h 41"/>
                  <a:gd name="T30" fmla="*/ 2 w 74"/>
                  <a:gd name="T31" fmla="*/ 0 h 41"/>
                  <a:gd name="T32" fmla="*/ 2 w 74"/>
                  <a:gd name="T33" fmla="*/ 0 h 41"/>
                  <a:gd name="T34" fmla="*/ 3 w 74"/>
                  <a:gd name="T35" fmla="*/ 0 h 41"/>
                  <a:gd name="T36" fmla="*/ 3 w 74"/>
                  <a:gd name="T37" fmla="*/ 0 h 41"/>
                  <a:gd name="T38" fmla="*/ 4 w 74"/>
                  <a:gd name="T39" fmla="*/ 0 h 41"/>
                  <a:gd name="T40" fmla="*/ 4 w 74"/>
                  <a:gd name="T41" fmla="*/ 0 h 41"/>
                  <a:gd name="T42" fmla="*/ 5 w 74"/>
                  <a:gd name="T43" fmla="*/ 0 h 41"/>
                  <a:gd name="T44" fmla="*/ 5 w 74"/>
                  <a:gd name="T45" fmla="*/ 0 h 4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74" h="41">
                    <a:moveTo>
                      <a:pt x="74" y="8"/>
                    </a:moveTo>
                    <a:lnTo>
                      <a:pt x="72" y="18"/>
                    </a:lnTo>
                    <a:lnTo>
                      <a:pt x="69" y="26"/>
                    </a:lnTo>
                    <a:lnTo>
                      <a:pt x="63" y="33"/>
                    </a:lnTo>
                    <a:lnTo>
                      <a:pt x="56" y="37"/>
                    </a:lnTo>
                    <a:lnTo>
                      <a:pt x="52" y="39"/>
                    </a:lnTo>
                    <a:lnTo>
                      <a:pt x="47" y="41"/>
                    </a:lnTo>
                    <a:lnTo>
                      <a:pt x="43" y="41"/>
                    </a:lnTo>
                    <a:lnTo>
                      <a:pt x="39" y="41"/>
                    </a:lnTo>
                    <a:lnTo>
                      <a:pt x="34" y="41"/>
                    </a:lnTo>
                    <a:lnTo>
                      <a:pt x="30" y="41"/>
                    </a:lnTo>
                    <a:lnTo>
                      <a:pt x="25" y="39"/>
                    </a:lnTo>
                    <a:lnTo>
                      <a:pt x="21" y="38"/>
                    </a:lnTo>
                    <a:lnTo>
                      <a:pt x="0" y="16"/>
                    </a:lnTo>
                    <a:lnTo>
                      <a:pt x="9" y="15"/>
                    </a:lnTo>
                    <a:lnTo>
                      <a:pt x="17" y="14"/>
                    </a:lnTo>
                    <a:lnTo>
                      <a:pt x="25" y="11"/>
                    </a:lnTo>
                    <a:lnTo>
                      <a:pt x="34" y="8"/>
                    </a:lnTo>
                    <a:lnTo>
                      <a:pt x="43" y="5"/>
                    </a:lnTo>
                    <a:lnTo>
                      <a:pt x="51" y="3"/>
                    </a:lnTo>
                    <a:lnTo>
                      <a:pt x="59" y="0"/>
                    </a:lnTo>
                    <a:lnTo>
                      <a:pt x="68" y="0"/>
                    </a:lnTo>
                    <a:lnTo>
                      <a:pt x="74" y="8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71"/>
              <p:cNvSpPr>
                <a:spLocks/>
              </p:cNvSpPr>
              <p:nvPr/>
            </p:nvSpPr>
            <p:spPr bwMode="auto">
              <a:xfrm>
                <a:off x="4340" y="1095"/>
                <a:ext cx="30" cy="20"/>
              </a:xfrm>
              <a:custGeom>
                <a:avLst/>
                <a:gdLst>
                  <a:gd name="T0" fmla="*/ 4 w 60"/>
                  <a:gd name="T1" fmla="*/ 2 h 40"/>
                  <a:gd name="T2" fmla="*/ 4 w 60"/>
                  <a:gd name="T3" fmla="*/ 2 h 40"/>
                  <a:gd name="T4" fmla="*/ 4 w 60"/>
                  <a:gd name="T5" fmla="*/ 2 h 40"/>
                  <a:gd name="T6" fmla="*/ 4 w 60"/>
                  <a:gd name="T7" fmla="*/ 3 h 40"/>
                  <a:gd name="T8" fmla="*/ 3 w 60"/>
                  <a:gd name="T9" fmla="*/ 3 h 40"/>
                  <a:gd name="T10" fmla="*/ 3 w 60"/>
                  <a:gd name="T11" fmla="*/ 3 h 40"/>
                  <a:gd name="T12" fmla="*/ 3 w 60"/>
                  <a:gd name="T13" fmla="*/ 3 h 40"/>
                  <a:gd name="T14" fmla="*/ 2 w 60"/>
                  <a:gd name="T15" fmla="*/ 3 h 40"/>
                  <a:gd name="T16" fmla="*/ 2 w 60"/>
                  <a:gd name="T17" fmla="*/ 3 h 40"/>
                  <a:gd name="T18" fmla="*/ 2 w 60"/>
                  <a:gd name="T19" fmla="*/ 3 h 40"/>
                  <a:gd name="T20" fmla="*/ 1 w 60"/>
                  <a:gd name="T21" fmla="*/ 2 h 40"/>
                  <a:gd name="T22" fmla="*/ 1 w 60"/>
                  <a:gd name="T23" fmla="*/ 2 h 40"/>
                  <a:gd name="T24" fmla="*/ 0 w 60"/>
                  <a:gd name="T25" fmla="*/ 2 h 40"/>
                  <a:gd name="T26" fmla="*/ 3 w 60"/>
                  <a:gd name="T27" fmla="*/ 0 h 40"/>
                  <a:gd name="T28" fmla="*/ 4 w 60"/>
                  <a:gd name="T29" fmla="*/ 2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0" h="40">
                    <a:moveTo>
                      <a:pt x="60" y="26"/>
                    </a:moveTo>
                    <a:lnTo>
                      <a:pt x="57" y="29"/>
                    </a:lnTo>
                    <a:lnTo>
                      <a:pt x="53" y="32"/>
                    </a:lnTo>
                    <a:lnTo>
                      <a:pt x="49" y="35"/>
                    </a:lnTo>
                    <a:lnTo>
                      <a:pt x="44" y="36"/>
                    </a:lnTo>
                    <a:lnTo>
                      <a:pt x="40" y="38"/>
                    </a:lnTo>
                    <a:lnTo>
                      <a:pt x="35" y="40"/>
                    </a:lnTo>
                    <a:lnTo>
                      <a:pt x="30" y="38"/>
                    </a:lnTo>
                    <a:lnTo>
                      <a:pt x="25" y="37"/>
                    </a:lnTo>
                    <a:lnTo>
                      <a:pt x="18" y="34"/>
                    </a:lnTo>
                    <a:lnTo>
                      <a:pt x="12" y="29"/>
                    </a:lnTo>
                    <a:lnTo>
                      <a:pt x="6" y="25"/>
                    </a:lnTo>
                    <a:lnTo>
                      <a:pt x="0" y="19"/>
                    </a:lnTo>
                    <a:lnTo>
                      <a:pt x="42" y="0"/>
                    </a:lnTo>
                    <a:lnTo>
                      <a:pt x="60" y="2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72"/>
              <p:cNvSpPr>
                <a:spLocks/>
              </p:cNvSpPr>
              <p:nvPr/>
            </p:nvSpPr>
            <p:spPr bwMode="auto">
              <a:xfrm>
                <a:off x="4454" y="1102"/>
                <a:ext cx="16" cy="14"/>
              </a:xfrm>
              <a:custGeom>
                <a:avLst/>
                <a:gdLst>
                  <a:gd name="T0" fmla="*/ 2 w 31"/>
                  <a:gd name="T1" fmla="*/ 0 h 29"/>
                  <a:gd name="T2" fmla="*/ 2 w 31"/>
                  <a:gd name="T3" fmla="*/ 1 h 29"/>
                  <a:gd name="T4" fmla="*/ 2 w 31"/>
                  <a:gd name="T5" fmla="*/ 1 h 29"/>
                  <a:gd name="T6" fmla="*/ 2 w 31"/>
                  <a:gd name="T7" fmla="*/ 1 h 29"/>
                  <a:gd name="T8" fmla="*/ 2 w 31"/>
                  <a:gd name="T9" fmla="*/ 1 h 29"/>
                  <a:gd name="T10" fmla="*/ 1 w 31"/>
                  <a:gd name="T11" fmla="*/ 1 h 29"/>
                  <a:gd name="T12" fmla="*/ 1 w 31"/>
                  <a:gd name="T13" fmla="*/ 1 h 29"/>
                  <a:gd name="T14" fmla="*/ 1 w 31"/>
                  <a:gd name="T15" fmla="*/ 1 h 29"/>
                  <a:gd name="T16" fmla="*/ 0 w 31"/>
                  <a:gd name="T17" fmla="*/ 1 h 29"/>
                  <a:gd name="T18" fmla="*/ 0 w 31"/>
                  <a:gd name="T19" fmla="*/ 1 h 29"/>
                  <a:gd name="T20" fmla="*/ 1 w 31"/>
                  <a:gd name="T21" fmla="*/ 0 h 29"/>
                  <a:gd name="T22" fmla="*/ 1 w 31"/>
                  <a:gd name="T23" fmla="*/ 0 h 29"/>
                  <a:gd name="T24" fmla="*/ 1 w 31"/>
                  <a:gd name="T25" fmla="*/ 0 h 29"/>
                  <a:gd name="T26" fmla="*/ 2 w 31"/>
                  <a:gd name="T27" fmla="*/ 0 h 29"/>
                  <a:gd name="T28" fmla="*/ 2 w 31"/>
                  <a:gd name="T29" fmla="*/ 0 h 29"/>
                  <a:gd name="T30" fmla="*/ 2 w 31"/>
                  <a:gd name="T31" fmla="*/ 0 h 29"/>
                  <a:gd name="T32" fmla="*/ 2 w 31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29">
                    <a:moveTo>
                      <a:pt x="31" y="9"/>
                    </a:moveTo>
                    <a:lnTo>
                      <a:pt x="31" y="16"/>
                    </a:lnTo>
                    <a:lnTo>
                      <a:pt x="29" y="22"/>
                    </a:lnTo>
                    <a:lnTo>
                      <a:pt x="24" y="27"/>
                    </a:lnTo>
                    <a:lnTo>
                      <a:pt x="19" y="29"/>
                    </a:lnTo>
                    <a:lnTo>
                      <a:pt x="16" y="24"/>
                    </a:lnTo>
                    <a:lnTo>
                      <a:pt x="11" y="25"/>
                    </a:lnTo>
                    <a:lnTo>
                      <a:pt x="6" y="28"/>
                    </a:lnTo>
                    <a:lnTo>
                      <a:pt x="0" y="29"/>
                    </a:lnTo>
                    <a:lnTo>
                      <a:pt x="0" y="21"/>
                    </a:lnTo>
                    <a:lnTo>
                      <a:pt x="3" y="14"/>
                    </a:lnTo>
                    <a:lnTo>
                      <a:pt x="7" y="7"/>
                    </a:lnTo>
                    <a:lnTo>
                      <a:pt x="11" y="0"/>
                    </a:lnTo>
                    <a:lnTo>
                      <a:pt x="17" y="1"/>
                    </a:lnTo>
                    <a:lnTo>
                      <a:pt x="23" y="2"/>
                    </a:lnTo>
                    <a:lnTo>
                      <a:pt x="27" y="5"/>
                    </a:lnTo>
                    <a:lnTo>
                      <a:pt x="31" y="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73"/>
              <p:cNvSpPr>
                <a:spLocks/>
              </p:cNvSpPr>
              <p:nvPr/>
            </p:nvSpPr>
            <p:spPr bwMode="auto">
              <a:xfrm>
                <a:off x="4643" y="1103"/>
                <a:ext cx="32" cy="11"/>
              </a:xfrm>
              <a:custGeom>
                <a:avLst/>
                <a:gdLst>
                  <a:gd name="T0" fmla="*/ 4 w 63"/>
                  <a:gd name="T1" fmla="*/ 0 h 23"/>
                  <a:gd name="T2" fmla="*/ 4 w 63"/>
                  <a:gd name="T3" fmla="*/ 0 h 23"/>
                  <a:gd name="T4" fmla="*/ 4 w 63"/>
                  <a:gd name="T5" fmla="*/ 1 h 23"/>
                  <a:gd name="T6" fmla="*/ 4 w 63"/>
                  <a:gd name="T7" fmla="*/ 1 h 23"/>
                  <a:gd name="T8" fmla="*/ 4 w 63"/>
                  <a:gd name="T9" fmla="*/ 1 h 23"/>
                  <a:gd name="T10" fmla="*/ 3 w 63"/>
                  <a:gd name="T11" fmla="*/ 1 h 23"/>
                  <a:gd name="T12" fmla="*/ 3 w 63"/>
                  <a:gd name="T13" fmla="*/ 1 h 23"/>
                  <a:gd name="T14" fmla="*/ 2 w 63"/>
                  <a:gd name="T15" fmla="*/ 1 h 23"/>
                  <a:gd name="T16" fmla="*/ 2 w 63"/>
                  <a:gd name="T17" fmla="*/ 1 h 23"/>
                  <a:gd name="T18" fmla="*/ 1 w 63"/>
                  <a:gd name="T19" fmla="*/ 1 h 23"/>
                  <a:gd name="T20" fmla="*/ 1 w 63"/>
                  <a:gd name="T21" fmla="*/ 0 h 23"/>
                  <a:gd name="T22" fmla="*/ 1 w 63"/>
                  <a:gd name="T23" fmla="*/ 0 h 23"/>
                  <a:gd name="T24" fmla="*/ 0 w 63"/>
                  <a:gd name="T25" fmla="*/ 0 h 23"/>
                  <a:gd name="T26" fmla="*/ 1 w 63"/>
                  <a:gd name="T27" fmla="*/ 0 h 23"/>
                  <a:gd name="T28" fmla="*/ 1 w 63"/>
                  <a:gd name="T29" fmla="*/ 0 h 23"/>
                  <a:gd name="T30" fmla="*/ 2 w 63"/>
                  <a:gd name="T31" fmla="*/ 0 h 23"/>
                  <a:gd name="T32" fmla="*/ 2 w 63"/>
                  <a:gd name="T33" fmla="*/ 0 h 23"/>
                  <a:gd name="T34" fmla="*/ 3 w 63"/>
                  <a:gd name="T35" fmla="*/ 0 h 23"/>
                  <a:gd name="T36" fmla="*/ 3 w 63"/>
                  <a:gd name="T37" fmla="*/ 0 h 23"/>
                  <a:gd name="T38" fmla="*/ 4 w 63"/>
                  <a:gd name="T39" fmla="*/ 0 h 23"/>
                  <a:gd name="T40" fmla="*/ 4 w 63"/>
                  <a:gd name="T41" fmla="*/ 0 h 23"/>
                  <a:gd name="T42" fmla="*/ 4 w 63"/>
                  <a:gd name="T43" fmla="*/ 0 h 2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3" h="23">
                    <a:moveTo>
                      <a:pt x="63" y="10"/>
                    </a:moveTo>
                    <a:lnTo>
                      <a:pt x="62" y="15"/>
                    </a:lnTo>
                    <a:lnTo>
                      <a:pt x="60" y="19"/>
                    </a:lnTo>
                    <a:lnTo>
                      <a:pt x="55" y="22"/>
                    </a:lnTo>
                    <a:lnTo>
                      <a:pt x="50" y="23"/>
                    </a:lnTo>
                    <a:lnTo>
                      <a:pt x="42" y="23"/>
                    </a:lnTo>
                    <a:lnTo>
                      <a:pt x="35" y="23"/>
                    </a:lnTo>
                    <a:lnTo>
                      <a:pt x="28" y="21"/>
                    </a:lnTo>
                    <a:lnTo>
                      <a:pt x="22" y="19"/>
                    </a:lnTo>
                    <a:lnTo>
                      <a:pt x="16" y="17"/>
                    </a:lnTo>
                    <a:lnTo>
                      <a:pt x="10" y="12"/>
                    </a:lnTo>
                    <a:lnTo>
                      <a:pt x="4" y="7"/>
                    </a:lnTo>
                    <a:lnTo>
                      <a:pt x="0" y="2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2" y="0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42" y="0"/>
                    </a:lnTo>
                    <a:lnTo>
                      <a:pt x="49" y="0"/>
                    </a:lnTo>
                    <a:lnTo>
                      <a:pt x="56" y="0"/>
                    </a:lnTo>
                    <a:lnTo>
                      <a:pt x="63" y="1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74"/>
              <p:cNvSpPr>
                <a:spLocks/>
              </p:cNvSpPr>
              <p:nvPr/>
            </p:nvSpPr>
            <p:spPr bwMode="auto">
              <a:xfrm>
                <a:off x="4681" y="1111"/>
                <a:ext cx="27" cy="33"/>
              </a:xfrm>
              <a:custGeom>
                <a:avLst/>
                <a:gdLst>
                  <a:gd name="T0" fmla="*/ 4 w 54"/>
                  <a:gd name="T1" fmla="*/ 1 h 65"/>
                  <a:gd name="T2" fmla="*/ 4 w 54"/>
                  <a:gd name="T3" fmla="*/ 2 h 65"/>
                  <a:gd name="T4" fmla="*/ 4 w 54"/>
                  <a:gd name="T5" fmla="*/ 2 h 65"/>
                  <a:gd name="T6" fmla="*/ 3 w 54"/>
                  <a:gd name="T7" fmla="*/ 3 h 65"/>
                  <a:gd name="T8" fmla="*/ 3 w 54"/>
                  <a:gd name="T9" fmla="*/ 3 h 65"/>
                  <a:gd name="T10" fmla="*/ 3 w 54"/>
                  <a:gd name="T11" fmla="*/ 4 h 65"/>
                  <a:gd name="T12" fmla="*/ 2 w 54"/>
                  <a:gd name="T13" fmla="*/ 4 h 65"/>
                  <a:gd name="T14" fmla="*/ 2 w 54"/>
                  <a:gd name="T15" fmla="*/ 4 h 65"/>
                  <a:gd name="T16" fmla="*/ 2 w 54"/>
                  <a:gd name="T17" fmla="*/ 4 h 65"/>
                  <a:gd name="T18" fmla="*/ 1 w 54"/>
                  <a:gd name="T19" fmla="*/ 5 h 65"/>
                  <a:gd name="T20" fmla="*/ 1 w 54"/>
                  <a:gd name="T21" fmla="*/ 4 h 65"/>
                  <a:gd name="T22" fmla="*/ 1 w 54"/>
                  <a:gd name="T23" fmla="*/ 4 h 65"/>
                  <a:gd name="T24" fmla="*/ 0 w 54"/>
                  <a:gd name="T25" fmla="*/ 3 h 65"/>
                  <a:gd name="T26" fmla="*/ 1 w 54"/>
                  <a:gd name="T27" fmla="*/ 2 h 65"/>
                  <a:gd name="T28" fmla="*/ 1 w 54"/>
                  <a:gd name="T29" fmla="*/ 2 h 65"/>
                  <a:gd name="T30" fmla="*/ 1 w 54"/>
                  <a:gd name="T31" fmla="*/ 1 h 65"/>
                  <a:gd name="T32" fmla="*/ 2 w 54"/>
                  <a:gd name="T33" fmla="*/ 1 h 65"/>
                  <a:gd name="T34" fmla="*/ 2 w 54"/>
                  <a:gd name="T35" fmla="*/ 0 h 65"/>
                  <a:gd name="T36" fmla="*/ 3 w 54"/>
                  <a:gd name="T37" fmla="*/ 1 h 65"/>
                  <a:gd name="T38" fmla="*/ 3 w 54"/>
                  <a:gd name="T39" fmla="*/ 1 h 65"/>
                  <a:gd name="T40" fmla="*/ 4 w 54"/>
                  <a:gd name="T41" fmla="*/ 1 h 65"/>
                  <a:gd name="T42" fmla="*/ 4 w 54"/>
                  <a:gd name="T43" fmla="*/ 1 h 6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4" h="65">
                    <a:moveTo>
                      <a:pt x="54" y="13"/>
                    </a:moveTo>
                    <a:lnTo>
                      <a:pt x="54" y="21"/>
                    </a:lnTo>
                    <a:lnTo>
                      <a:pt x="52" y="30"/>
                    </a:lnTo>
                    <a:lnTo>
                      <a:pt x="48" y="36"/>
                    </a:lnTo>
                    <a:lnTo>
                      <a:pt x="42" y="43"/>
                    </a:lnTo>
                    <a:lnTo>
                      <a:pt x="37" y="49"/>
                    </a:lnTo>
                    <a:lnTo>
                      <a:pt x="31" y="55"/>
                    </a:lnTo>
                    <a:lnTo>
                      <a:pt x="24" y="59"/>
                    </a:lnTo>
                    <a:lnTo>
                      <a:pt x="17" y="63"/>
                    </a:lnTo>
                    <a:lnTo>
                      <a:pt x="10" y="65"/>
                    </a:lnTo>
                    <a:lnTo>
                      <a:pt x="6" y="58"/>
                    </a:lnTo>
                    <a:lnTo>
                      <a:pt x="1" y="50"/>
                    </a:lnTo>
                    <a:lnTo>
                      <a:pt x="0" y="41"/>
                    </a:lnTo>
                    <a:lnTo>
                      <a:pt x="3" y="32"/>
                    </a:lnTo>
                    <a:lnTo>
                      <a:pt x="8" y="23"/>
                    </a:lnTo>
                    <a:lnTo>
                      <a:pt x="14" y="15"/>
                    </a:lnTo>
                    <a:lnTo>
                      <a:pt x="19" y="6"/>
                    </a:lnTo>
                    <a:lnTo>
                      <a:pt x="27" y="0"/>
                    </a:lnTo>
                    <a:lnTo>
                      <a:pt x="35" y="1"/>
                    </a:lnTo>
                    <a:lnTo>
                      <a:pt x="44" y="3"/>
                    </a:lnTo>
                    <a:lnTo>
                      <a:pt x="49" y="6"/>
                    </a:lnTo>
                    <a:lnTo>
                      <a:pt x="54" y="1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75"/>
              <p:cNvSpPr>
                <a:spLocks/>
              </p:cNvSpPr>
              <p:nvPr/>
            </p:nvSpPr>
            <p:spPr bwMode="auto">
              <a:xfrm>
                <a:off x="4228" y="1114"/>
                <a:ext cx="23" cy="25"/>
              </a:xfrm>
              <a:custGeom>
                <a:avLst/>
                <a:gdLst>
                  <a:gd name="T0" fmla="*/ 3 w 46"/>
                  <a:gd name="T1" fmla="*/ 2 h 50"/>
                  <a:gd name="T2" fmla="*/ 3 w 46"/>
                  <a:gd name="T3" fmla="*/ 2 h 50"/>
                  <a:gd name="T4" fmla="*/ 3 w 46"/>
                  <a:gd name="T5" fmla="*/ 3 h 50"/>
                  <a:gd name="T6" fmla="*/ 3 w 46"/>
                  <a:gd name="T7" fmla="*/ 3 h 50"/>
                  <a:gd name="T8" fmla="*/ 3 w 46"/>
                  <a:gd name="T9" fmla="*/ 3 h 50"/>
                  <a:gd name="T10" fmla="*/ 3 w 46"/>
                  <a:gd name="T11" fmla="*/ 3 h 50"/>
                  <a:gd name="T12" fmla="*/ 2 w 46"/>
                  <a:gd name="T13" fmla="*/ 4 h 50"/>
                  <a:gd name="T14" fmla="*/ 2 w 46"/>
                  <a:gd name="T15" fmla="*/ 4 h 50"/>
                  <a:gd name="T16" fmla="*/ 1 w 46"/>
                  <a:gd name="T17" fmla="*/ 3 h 50"/>
                  <a:gd name="T18" fmla="*/ 1 w 46"/>
                  <a:gd name="T19" fmla="*/ 3 h 50"/>
                  <a:gd name="T20" fmla="*/ 1 w 46"/>
                  <a:gd name="T21" fmla="*/ 3 h 50"/>
                  <a:gd name="T22" fmla="*/ 0 w 46"/>
                  <a:gd name="T23" fmla="*/ 2 h 50"/>
                  <a:gd name="T24" fmla="*/ 1 w 46"/>
                  <a:gd name="T25" fmla="*/ 2 h 50"/>
                  <a:gd name="T26" fmla="*/ 2 w 46"/>
                  <a:gd name="T27" fmla="*/ 0 h 50"/>
                  <a:gd name="T28" fmla="*/ 2 w 46"/>
                  <a:gd name="T29" fmla="*/ 1 h 50"/>
                  <a:gd name="T30" fmla="*/ 3 w 46"/>
                  <a:gd name="T31" fmla="*/ 1 h 50"/>
                  <a:gd name="T32" fmla="*/ 3 w 46"/>
                  <a:gd name="T33" fmla="*/ 1 h 50"/>
                  <a:gd name="T34" fmla="*/ 3 w 46"/>
                  <a:gd name="T35" fmla="*/ 2 h 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6" h="50">
                    <a:moveTo>
                      <a:pt x="46" y="21"/>
                    </a:moveTo>
                    <a:lnTo>
                      <a:pt x="46" y="27"/>
                    </a:lnTo>
                    <a:lnTo>
                      <a:pt x="45" y="33"/>
                    </a:lnTo>
                    <a:lnTo>
                      <a:pt x="44" y="39"/>
                    </a:lnTo>
                    <a:lnTo>
                      <a:pt x="40" y="43"/>
                    </a:lnTo>
                    <a:lnTo>
                      <a:pt x="33" y="48"/>
                    </a:lnTo>
                    <a:lnTo>
                      <a:pt x="26" y="50"/>
                    </a:lnTo>
                    <a:lnTo>
                      <a:pt x="19" y="50"/>
                    </a:lnTo>
                    <a:lnTo>
                      <a:pt x="13" y="48"/>
                    </a:lnTo>
                    <a:lnTo>
                      <a:pt x="9" y="41"/>
                    </a:lnTo>
                    <a:lnTo>
                      <a:pt x="3" y="34"/>
                    </a:lnTo>
                    <a:lnTo>
                      <a:pt x="0" y="27"/>
                    </a:lnTo>
                    <a:lnTo>
                      <a:pt x="6" y="20"/>
                    </a:lnTo>
                    <a:lnTo>
                      <a:pt x="24" y="0"/>
                    </a:lnTo>
                    <a:lnTo>
                      <a:pt x="30" y="5"/>
                    </a:lnTo>
                    <a:lnTo>
                      <a:pt x="36" y="10"/>
                    </a:lnTo>
                    <a:lnTo>
                      <a:pt x="41" y="15"/>
                    </a:lnTo>
                    <a:lnTo>
                      <a:pt x="46" y="2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76"/>
              <p:cNvSpPr>
                <a:spLocks/>
              </p:cNvSpPr>
              <p:nvPr/>
            </p:nvSpPr>
            <p:spPr bwMode="auto">
              <a:xfrm>
                <a:off x="4578" y="1115"/>
                <a:ext cx="35" cy="15"/>
              </a:xfrm>
              <a:custGeom>
                <a:avLst/>
                <a:gdLst>
                  <a:gd name="T0" fmla="*/ 5 w 69"/>
                  <a:gd name="T1" fmla="*/ 0 h 31"/>
                  <a:gd name="T2" fmla="*/ 5 w 69"/>
                  <a:gd name="T3" fmla="*/ 1 h 31"/>
                  <a:gd name="T4" fmla="*/ 4 w 69"/>
                  <a:gd name="T5" fmla="*/ 1 h 31"/>
                  <a:gd name="T6" fmla="*/ 4 w 69"/>
                  <a:gd name="T7" fmla="*/ 1 h 31"/>
                  <a:gd name="T8" fmla="*/ 4 w 69"/>
                  <a:gd name="T9" fmla="*/ 1 h 31"/>
                  <a:gd name="T10" fmla="*/ 3 w 69"/>
                  <a:gd name="T11" fmla="*/ 1 h 31"/>
                  <a:gd name="T12" fmla="*/ 3 w 69"/>
                  <a:gd name="T13" fmla="*/ 1 h 31"/>
                  <a:gd name="T14" fmla="*/ 2 w 69"/>
                  <a:gd name="T15" fmla="*/ 1 h 31"/>
                  <a:gd name="T16" fmla="*/ 2 w 69"/>
                  <a:gd name="T17" fmla="*/ 1 h 31"/>
                  <a:gd name="T18" fmla="*/ 2 w 69"/>
                  <a:gd name="T19" fmla="*/ 1 h 31"/>
                  <a:gd name="T20" fmla="*/ 1 w 69"/>
                  <a:gd name="T21" fmla="*/ 1 h 31"/>
                  <a:gd name="T22" fmla="*/ 1 w 69"/>
                  <a:gd name="T23" fmla="*/ 1 h 31"/>
                  <a:gd name="T24" fmla="*/ 0 w 69"/>
                  <a:gd name="T25" fmla="*/ 1 h 31"/>
                  <a:gd name="T26" fmla="*/ 1 w 69"/>
                  <a:gd name="T27" fmla="*/ 0 h 31"/>
                  <a:gd name="T28" fmla="*/ 1 w 69"/>
                  <a:gd name="T29" fmla="*/ 0 h 31"/>
                  <a:gd name="T30" fmla="*/ 1 w 69"/>
                  <a:gd name="T31" fmla="*/ 0 h 31"/>
                  <a:gd name="T32" fmla="*/ 1 w 69"/>
                  <a:gd name="T33" fmla="*/ 0 h 31"/>
                  <a:gd name="T34" fmla="*/ 2 w 69"/>
                  <a:gd name="T35" fmla="*/ 0 h 31"/>
                  <a:gd name="T36" fmla="*/ 2 w 69"/>
                  <a:gd name="T37" fmla="*/ 0 h 31"/>
                  <a:gd name="T38" fmla="*/ 3 w 69"/>
                  <a:gd name="T39" fmla="*/ 0 h 31"/>
                  <a:gd name="T40" fmla="*/ 3 w 69"/>
                  <a:gd name="T41" fmla="*/ 0 h 31"/>
                  <a:gd name="T42" fmla="*/ 4 w 69"/>
                  <a:gd name="T43" fmla="*/ 0 h 31"/>
                  <a:gd name="T44" fmla="*/ 4 w 69"/>
                  <a:gd name="T45" fmla="*/ 0 h 31"/>
                  <a:gd name="T46" fmla="*/ 4 w 69"/>
                  <a:gd name="T47" fmla="*/ 0 h 31"/>
                  <a:gd name="T48" fmla="*/ 5 w 69"/>
                  <a:gd name="T49" fmla="*/ 0 h 3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9" h="31">
                    <a:moveTo>
                      <a:pt x="69" y="15"/>
                    </a:moveTo>
                    <a:lnTo>
                      <a:pt x="68" y="22"/>
                    </a:lnTo>
                    <a:lnTo>
                      <a:pt x="63" y="25"/>
                    </a:lnTo>
                    <a:lnTo>
                      <a:pt x="57" y="27"/>
                    </a:lnTo>
                    <a:lnTo>
                      <a:pt x="51" y="30"/>
                    </a:lnTo>
                    <a:lnTo>
                      <a:pt x="45" y="31"/>
                    </a:lnTo>
                    <a:lnTo>
                      <a:pt x="38" y="31"/>
                    </a:lnTo>
                    <a:lnTo>
                      <a:pt x="31" y="30"/>
                    </a:lnTo>
                    <a:lnTo>
                      <a:pt x="24" y="28"/>
                    </a:lnTo>
                    <a:lnTo>
                      <a:pt x="17" y="26"/>
                    </a:lnTo>
                    <a:lnTo>
                      <a:pt x="11" y="24"/>
                    </a:lnTo>
                    <a:lnTo>
                      <a:pt x="5" y="20"/>
                    </a:lnTo>
                    <a:lnTo>
                      <a:pt x="0" y="17"/>
                    </a:lnTo>
                    <a:lnTo>
                      <a:pt x="1" y="12"/>
                    </a:lnTo>
                    <a:lnTo>
                      <a:pt x="4" y="10"/>
                    </a:lnTo>
                    <a:lnTo>
                      <a:pt x="8" y="9"/>
                    </a:lnTo>
                    <a:lnTo>
                      <a:pt x="11" y="7"/>
                    </a:lnTo>
                    <a:lnTo>
                      <a:pt x="18" y="5"/>
                    </a:lnTo>
                    <a:lnTo>
                      <a:pt x="26" y="3"/>
                    </a:lnTo>
                    <a:lnTo>
                      <a:pt x="34" y="1"/>
                    </a:lnTo>
                    <a:lnTo>
                      <a:pt x="43" y="0"/>
                    </a:lnTo>
                    <a:lnTo>
                      <a:pt x="51" y="0"/>
                    </a:lnTo>
                    <a:lnTo>
                      <a:pt x="58" y="1"/>
                    </a:lnTo>
                    <a:lnTo>
                      <a:pt x="64" y="5"/>
                    </a:lnTo>
                    <a:lnTo>
                      <a:pt x="69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77"/>
              <p:cNvSpPr>
                <a:spLocks/>
              </p:cNvSpPr>
              <p:nvPr/>
            </p:nvSpPr>
            <p:spPr bwMode="auto">
              <a:xfrm>
                <a:off x="4411" y="1116"/>
                <a:ext cx="15" cy="9"/>
              </a:xfrm>
              <a:custGeom>
                <a:avLst/>
                <a:gdLst>
                  <a:gd name="T0" fmla="*/ 2 w 30"/>
                  <a:gd name="T1" fmla="*/ 1 h 17"/>
                  <a:gd name="T2" fmla="*/ 2 w 30"/>
                  <a:gd name="T3" fmla="*/ 1 h 17"/>
                  <a:gd name="T4" fmla="*/ 2 w 30"/>
                  <a:gd name="T5" fmla="*/ 1 h 17"/>
                  <a:gd name="T6" fmla="*/ 2 w 30"/>
                  <a:gd name="T7" fmla="*/ 1 h 17"/>
                  <a:gd name="T8" fmla="*/ 2 w 30"/>
                  <a:gd name="T9" fmla="*/ 2 h 17"/>
                  <a:gd name="T10" fmla="*/ 1 w 30"/>
                  <a:gd name="T11" fmla="*/ 2 h 17"/>
                  <a:gd name="T12" fmla="*/ 1 w 30"/>
                  <a:gd name="T13" fmla="*/ 1 h 17"/>
                  <a:gd name="T14" fmla="*/ 1 w 30"/>
                  <a:gd name="T15" fmla="*/ 1 h 17"/>
                  <a:gd name="T16" fmla="*/ 0 w 30"/>
                  <a:gd name="T17" fmla="*/ 1 h 17"/>
                  <a:gd name="T18" fmla="*/ 0 w 30"/>
                  <a:gd name="T19" fmla="*/ 0 h 17"/>
                  <a:gd name="T20" fmla="*/ 1 w 30"/>
                  <a:gd name="T21" fmla="*/ 1 h 17"/>
                  <a:gd name="T22" fmla="*/ 1 w 30"/>
                  <a:gd name="T23" fmla="*/ 1 h 17"/>
                  <a:gd name="T24" fmla="*/ 2 w 30"/>
                  <a:gd name="T25" fmla="*/ 1 h 17"/>
                  <a:gd name="T26" fmla="*/ 2 w 30"/>
                  <a:gd name="T27" fmla="*/ 1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" h="17">
                    <a:moveTo>
                      <a:pt x="30" y="6"/>
                    </a:moveTo>
                    <a:lnTo>
                      <a:pt x="29" y="10"/>
                    </a:lnTo>
                    <a:lnTo>
                      <a:pt x="28" y="14"/>
                    </a:lnTo>
                    <a:lnTo>
                      <a:pt x="26" y="16"/>
                    </a:lnTo>
                    <a:lnTo>
                      <a:pt x="22" y="17"/>
                    </a:lnTo>
                    <a:lnTo>
                      <a:pt x="14" y="17"/>
                    </a:lnTo>
                    <a:lnTo>
                      <a:pt x="8" y="14"/>
                    </a:lnTo>
                    <a:lnTo>
                      <a:pt x="4" y="8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78"/>
              <p:cNvSpPr>
                <a:spLocks/>
              </p:cNvSpPr>
              <p:nvPr/>
            </p:nvSpPr>
            <p:spPr bwMode="auto">
              <a:xfrm>
                <a:off x="4319" y="1118"/>
                <a:ext cx="16" cy="23"/>
              </a:xfrm>
              <a:custGeom>
                <a:avLst/>
                <a:gdLst>
                  <a:gd name="T0" fmla="*/ 2 w 31"/>
                  <a:gd name="T1" fmla="*/ 1 h 44"/>
                  <a:gd name="T2" fmla="*/ 2 w 31"/>
                  <a:gd name="T3" fmla="*/ 2 h 44"/>
                  <a:gd name="T4" fmla="*/ 2 w 31"/>
                  <a:gd name="T5" fmla="*/ 2 h 44"/>
                  <a:gd name="T6" fmla="*/ 2 w 31"/>
                  <a:gd name="T7" fmla="*/ 3 h 44"/>
                  <a:gd name="T8" fmla="*/ 1 w 31"/>
                  <a:gd name="T9" fmla="*/ 3 h 44"/>
                  <a:gd name="T10" fmla="*/ 1 w 31"/>
                  <a:gd name="T11" fmla="*/ 3 h 44"/>
                  <a:gd name="T12" fmla="*/ 1 w 31"/>
                  <a:gd name="T13" fmla="*/ 3 h 44"/>
                  <a:gd name="T14" fmla="*/ 1 w 31"/>
                  <a:gd name="T15" fmla="*/ 3 h 44"/>
                  <a:gd name="T16" fmla="*/ 1 w 31"/>
                  <a:gd name="T17" fmla="*/ 3 h 44"/>
                  <a:gd name="T18" fmla="*/ 1 w 31"/>
                  <a:gd name="T19" fmla="*/ 3 h 44"/>
                  <a:gd name="T20" fmla="*/ 1 w 31"/>
                  <a:gd name="T21" fmla="*/ 2 h 44"/>
                  <a:gd name="T22" fmla="*/ 0 w 31"/>
                  <a:gd name="T23" fmla="*/ 2 h 44"/>
                  <a:gd name="T24" fmla="*/ 1 w 31"/>
                  <a:gd name="T25" fmla="*/ 1 h 44"/>
                  <a:gd name="T26" fmla="*/ 1 w 31"/>
                  <a:gd name="T27" fmla="*/ 0 h 44"/>
                  <a:gd name="T28" fmla="*/ 2 w 31"/>
                  <a:gd name="T29" fmla="*/ 1 h 44"/>
                  <a:gd name="T30" fmla="*/ 2 w 31"/>
                  <a:gd name="T31" fmla="*/ 1 h 44"/>
                  <a:gd name="T32" fmla="*/ 2 w 31"/>
                  <a:gd name="T33" fmla="*/ 1 h 44"/>
                  <a:gd name="T34" fmla="*/ 2 w 31"/>
                  <a:gd name="T35" fmla="*/ 1 h 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1" h="44">
                    <a:moveTo>
                      <a:pt x="31" y="12"/>
                    </a:moveTo>
                    <a:lnTo>
                      <a:pt x="31" y="21"/>
                    </a:lnTo>
                    <a:lnTo>
                      <a:pt x="28" y="28"/>
                    </a:lnTo>
                    <a:lnTo>
                      <a:pt x="21" y="35"/>
                    </a:lnTo>
                    <a:lnTo>
                      <a:pt x="14" y="40"/>
                    </a:lnTo>
                    <a:lnTo>
                      <a:pt x="13" y="40"/>
                    </a:lnTo>
                    <a:lnTo>
                      <a:pt x="11" y="41"/>
                    </a:lnTo>
                    <a:lnTo>
                      <a:pt x="10" y="43"/>
                    </a:lnTo>
                    <a:lnTo>
                      <a:pt x="9" y="44"/>
                    </a:lnTo>
                    <a:lnTo>
                      <a:pt x="6" y="35"/>
                    </a:lnTo>
                    <a:lnTo>
                      <a:pt x="1" y="27"/>
                    </a:lnTo>
                    <a:lnTo>
                      <a:pt x="0" y="18"/>
                    </a:lnTo>
                    <a:lnTo>
                      <a:pt x="3" y="10"/>
                    </a:lnTo>
                    <a:lnTo>
                      <a:pt x="11" y="0"/>
                    </a:lnTo>
                    <a:lnTo>
                      <a:pt x="17" y="2"/>
                    </a:lnTo>
                    <a:lnTo>
                      <a:pt x="23" y="4"/>
                    </a:lnTo>
                    <a:lnTo>
                      <a:pt x="28" y="8"/>
                    </a:lnTo>
                    <a:lnTo>
                      <a:pt x="31" y="1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79"/>
              <p:cNvSpPr>
                <a:spLocks/>
              </p:cNvSpPr>
              <p:nvPr/>
            </p:nvSpPr>
            <p:spPr bwMode="auto">
              <a:xfrm>
                <a:off x="4363" y="1119"/>
                <a:ext cx="24" cy="17"/>
              </a:xfrm>
              <a:custGeom>
                <a:avLst/>
                <a:gdLst>
                  <a:gd name="T0" fmla="*/ 3 w 48"/>
                  <a:gd name="T1" fmla="*/ 1 h 32"/>
                  <a:gd name="T2" fmla="*/ 3 w 48"/>
                  <a:gd name="T3" fmla="*/ 1 h 32"/>
                  <a:gd name="T4" fmla="*/ 3 w 48"/>
                  <a:gd name="T5" fmla="*/ 1 h 32"/>
                  <a:gd name="T6" fmla="*/ 3 w 48"/>
                  <a:gd name="T7" fmla="*/ 2 h 32"/>
                  <a:gd name="T8" fmla="*/ 2 w 48"/>
                  <a:gd name="T9" fmla="*/ 2 h 32"/>
                  <a:gd name="T10" fmla="*/ 2 w 48"/>
                  <a:gd name="T11" fmla="*/ 3 h 32"/>
                  <a:gd name="T12" fmla="*/ 1 w 48"/>
                  <a:gd name="T13" fmla="*/ 3 h 32"/>
                  <a:gd name="T14" fmla="*/ 1 w 48"/>
                  <a:gd name="T15" fmla="*/ 2 h 32"/>
                  <a:gd name="T16" fmla="*/ 1 w 48"/>
                  <a:gd name="T17" fmla="*/ 2 h 32"/>
                  <a:gd name="T18" fmla="*/ 0 w 48"/>
                  <a:gd name="T19" fmla="*/ 1 h 32"/>
                  <a:gd name="T20" fmla="*/ 1 w 48"/>
                  <a:gd name="T21" fmla="*/ 1 h 32"/>
                  <a:gd name="T22" fmla="*/ 1 w 48"/>
                  <a:gd name="T23" fmla="*/ 1 h 32"/>
                  <a:gd name="T24" fmla="*/ 1 w 48"/>
                  <a:gd name="T25" fmla="*/ 1 h 32"/>
                  <a:gd name="T26" fmla="*/ 2 w 48"/>
                  <a:gd name="T27" fmla="*/ 1 h 32"/>
                  <a:gd name="T28" fmla="*/ 2 w 48"/>
                  <a:gd name="T29" fmla="*/ 1 h 32"/>
                  <a:gd name="T30" fmla="*/ 2 w 48"/>
                  <a:gd name="T31" fmla="*/ 1 h 32"/>
                  <a:gd name="T32" fmla="*/ 3 w 48"/>
                  <a:gd name="T33" fmla="*/ 1 h 32"/>
                  <a:gd name="T34" fmla="*/ 3 w 48"/>
                  <a:gd name="T35" fmla="*/ 0 h 32"/>
                  <a:gd name="T36" fmla="*/ 3 w 48"/>
                  <a:gd name="T37" fmla="*/ 0 h 32"/>
                  <a:gd name="T38" fmla="*/ 3 w 48"/>
                  <a:gd name="T39" fmla="*/ 1 h 3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8" h="32">
                    <a:moveTo>
                      <a:pt x="44" y="8"/>
                    </a:moveTo>
                    <a:lnTo>
                      <a:pt x="39" y="7"/>
                    </a:lnTo>
                    <a:lnTo>
                      <a:pt x="39" y="15"/>
                    </a:lnTo>
                    <a:lnTo>
                      <a:pt x="36" y="22"/>
                    </a:lnTo>
                    <a:lnTo>
                      <a:pt x="31" y="28"/>
                    </a:lnTo>
                    <a:lnTo>
                      <a:pt x="23" y="31"/>
                    </a:lnTo>
                    <a:lnTo>
                      <a:pt x="13" y="32"/>
                    </a:lnTo>
                    <a:lnTo>
                      <a:pt x="8" y="26"/>
                    </a:lnTo>
                    <a:lnTo>
                      <a:pt x="4" y="18"/>
                    </a:lnTo>
                    <a:lnTo>
                      <a:pt x="0" y="10"/>
                    </a:lnTo>
                    <a:lnTo>
                      <a:pt x="4" y="10"/>
                    </a:lnTo>
                    <a:lnTo>
                      <a:pt x="9" y="10"/>
                    </a:lnTo>
                    <a:lnTo>
                      <a:pt x="15" y="10"/>
                    </a:lnTo>
                    <a:lnTo>
                      <a:pt x="20" y="10"/>
                    </a:lnTo>
                    <a:lnTo>
                      <a:pt x="26" y="9"/>
                    </a:lnTo>
                    <a:lnTo>
                      <a:pt x="31" y="7"/>
                    </a:lnTo>
                    <a:lnTo>
                      <a:pt x="34" y="4"/>
                    </a:lnTo>
                    <a:lnTo>
                      <a:pt x="36" y="0"/>
                    </a:lnTo>
                    <a:lnTo>
                      <a:pt x="48" y="0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80"/>
              <p:cNvSpPr>
                <a:spLocks/>
              </p:cNvSpPr>
              <p:nvPr/>
            </p:nvSpPr>
            <p:spPr bwMode="auto">
              <a:xfrm>
                <a:off x="4271" y="1123"/>
                <a:ext cx="20" cy="13"/>
              </a:xfrm>
              <a:custGeom>
                <a:avLst/>
                <a:gdLst>
                  <a:gd name="T0" fmla="*/ 3 w 40"/>
                  <a:gd name="T1" fmla="*/ 1 h 25"/>
                  <a:gd name="T2" fmla="*/ 3 w 40"/>
                  <a:gd name="T3" fmla="*/ 1 h 25"/>
                  <a:gd name="T4" fmla="*/ 3 w 40"/>
                  <a:gd name="T5" fmla="*/ 1 h 25"/>
                  <a:gd name="T6" fmla="*/ 3 w 40"/>
                  <a:gd name="T7" fmla="*/ 2 h 25"/>
                  <a:gd name="T8" fmla="*/ 3 w 40"/>
                  <a:gd name="T9" fmla="*/ 2 h 25"/>
                  <a:gd name="T10" fmla="*/ 3 w 40"/>
                  <a:gd name="T11" fmla="*/ 2 h 25"/>
                  <a:gd name="T12" fmla="*/ 2 w 40"/>
                  <a:gd name="T13" fmla="*/ 2 h 25"/>
                  <a:gd name="T14" fmla="*/ 2 w 40"/>
                  <a:gd name="T15" fmla="*/ 2 h 25"/>
                  <a:gd name="T16" fmla="*/ 1 w 40"/>
                  <a:gd name="T17" fmla="*/ 2 h 25"/>
                  <a:gd name="T18" fmla="*/ 1 w 40"/>
                  <a:gd name="T19" fmla="*/ 2 h 25"/>
                  <a:gd name="T20" fmla="*/ 1 w 40"/>
                  <a:gd name="T21" fmla="*/ 2 h 25"/>
                  <a:gd name="T22" fmla="*/ 1 w 40"/>
                  <a:gd name="T23" fmla="*/ 1 h 25"/>
                  <a:gd name="T24" fmla="*/ 0 w 40"/>
                  <a:gd name="T25" fmla="*/ 1 h 25"/>
                  <a:gd name="T26" fmla="*/ 1 w 40"/>
                  <a:gd name="T27" fmla="*/ 1 h 25"/>
                  <a:gd name="T28" fmla="*/ 1 w 40"/>
                  <a:gd name="T29" fmla="*/ 1 h 25"/>
                  <a:gd name="T30" fmla="*/ 1 w 40"/>
                  <a:gd name="T31" fmla="*/ 1 h 25"/>
                  <a:gd name="T32" fmla="*/ 2 w 40"/>
                  <a:gd name="T33" fmla="*/ 1 h 25"/>
                  <a:gd name="T34" fmla="*/ 2 w 40"/>
                  <a:gd name="T35" fmla="*/ 1 h 25"/>
                  <a:gd name="T36" fmla="*/ 2 w 40"/>
                  <a:gd name="T37" fmla="*/ 1 h 25"/>
                  <a:gd name="T38" fmla="*/ 2 w 40"/>
                  <a:gd name="T39" fmla="*/ 1 h 25"/>
                  <a:gd name="T40" fmla="*/ 3 w 40"/>
                  <a:gd name="T41" fmla="*/ 0 h 25"/>
                  <a:gd name="T42" fmla="*/ 3 w 40"/>
                  <a:gd name="T43" fmla="*/ 1 h 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0" h="25">
                    <a:moveTo>
                      <a:pt x="38" y="7"/>
                    </a:moveTo>
                    <a:lnTo>
                      <a:pt x="39" y="10"/>
                    </a:lnTo>
                    <a:lnTo>
                      <a:pt x="39" y="14"/>
                    </a:lnTo>
                    <a:lnTo>
                      <a:pt x="40" y="17"/>
                    </a:lnTo>
                    <a:lnTo>
                      <a:pt x="40" y="21"/>
                    </a:lnTo>
                    <a:lnTo>
                      <a:pt x="35" y="24"/>
                    </a:lnTo>
                    <a:lnTo>
                      <a:pt x="28" y="25"/>
                    </a:lnTo>
                    <a:lnTo>
                      <a:pt x="21" y="24"/>
                    </a:lnTo>
                    <a:lnTo>
                      <a:pt x="15" y="22"/>
                    </a:lnTo>
                    <a:lnTo>
                      <a:pt x="11" y="20"/>
                    </a:lnTo>
                    <a:lnTo>
                      <a:pt x="5" y="17"/>
                    </a:lnTo>
                    <a:lnTo>
                      <a:pt x="1" y="14"/>
                    </a:lnTo>
                    <a:lnTo>
                      <a:pt x="0" y="9"/>
                    </a:lnTo>
                    <a:lnTo>
                      <a:pt x="5" y="8"/>
                    </a:lnTo>
                    <a:lnTo>
                      <a:pt x="9" y="6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3" y="2"/>
                    </a:lnTo>
                    <a:lnTo>
                      <a:pt x="28" y="2"/>
                    </a:lnTo>
                    <a:lnTo>
                      <a:pt x="32" y="1"/>
                    </a:lnTo>
                    <a:lnTo>
                      <a:pt x="37" y="0"/>
                    </a:lnTo>
                    <a:lnTo>
                      <a:pt x="38" y="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81"/>
              <p:cNvSpPr>
                <a:spLocks/>
              </p:cNvSpPr>
              <p:nvPr/>
            </p:nvSpPr>
            <p:spPr bwMode="auto">
              <a:xfrm>
                <a:off x="4500" y="1126"/>
                <a:ext cx="22" cy="12"/>
              </a:xfrm>
              <a:custGeom>
                <a:avLst/>
                <a:gdLst>
                  <a:gd name="T0" fmla="*/ 2 w 45"/>
                  <a:gd name="T1" fmla="*/ 2 h 24"/>
                  <a:gd name="T2" fmla="*/ 2 w 45"/>
                  <a:gd name="T3" fmla="*/ 2 h 24"/>
                  <a:gd name="T4" fmla="*/ 2 w 45"/>
                  <a:gd name="T5" fmla="*/ 2 h 24"/>
                  <a:gd name="T6" fmla="*/ 1 w 45"/>
                  <a:gd name="T7" fmla="*/ 2 h 24"/>
                  <a:gd name="T8" fmla="*/ 1 w 45"/>
                  <a:gd name="T9" fmla="*/ 2 h 24"/>
                  <a:gd name="T10" fmla="*/ 1 w 45"/>
                  <a:gd name="T11" fmla="*/ 2 h 24"/>
                  <a:gd name="T12" fmla="*/ 0 w 45"/>
                  <a:gd name="T13" fmla="*/ 2 h 24"/>
                  <a:gd name="T14" fmla="*/ 0 w 45"/>
                  <a:gd name="T15" fmla="*/ 2 h 24"/>
                  <a:gd name="T16" fmla="*/ 0 w 45"/>
                  <a:gd name="T17" fmla="*/ 2 h 24"/>
                  <a:gd name="T18" fmla="*/ 2 w 45"/>
                  <a:gd name="T19" fmla="*/ 0 h 24"/>
                  <a:gd name="T20" fmla="*/ 2 w 45"/>
                  <a:gd name="T21" fmla="*/ 1 h 24"/>
                  <a:gd name="T22" fmla="*/ 2 w 45"/>
                  <a:gd name="T23" fmla="*/ 1 h 24"/>
                  <a:gd name="T24" fmla="*/ 2 w 45"/>
                  <a:gd name="T25" fmla="*/ 1 h 24"/>
                  <a:gd name="T26" fmla="*/ 2 w 45"/>
                  <a:gd name="T27" fmla="*/ 2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5" h="24">
                    <a:moveTo>
                      <a:pt x="44" y="17"/>
                    </a:moveTo>
                    <a:lnTo>
                      <a:pt x="39" y="20"/>
                    </a:lnTo>
                    <a:lnTo>
                      <a:pt x="33" y="23"/>
                    </a:lnTo>
                    <a:lnTo>
                      <a:pt x="29" y="23"/>
                    </a:lnTo>
                    <a:lnTo>
                      <a:pt x="23" y="24"/>
                    </a:lnTo>
                    <a:lnTo>
                      <a:pt x="17" y="24"/>
                    </a:lnTo>
                    <a:lnTo>
                      <a:pt x="11" y="23"/>
                    </a:lnTo>
                    <a:lnTo>
                      <a:pt x="6" y="22"/>
                    </a:lnTo>
                    <a:lnTo>
                      <a:pt x="0" y="22"/>
                    </a:lnTo>
                    <a:lnTo>
                      <a:pt x="36" y="0"/>
                    </a:lnTo>
                    <a:lnTo>
                      <a:pt x="40" y="3"/>
                    </a:lnTo>
                    <a:lnTo>
                      <a:pt x="44" y="7"/>
                    </a:lnTo>
                    <a:lnTo>
                      <a:pt x="45" y="12"/>
                    </a:lnTo>
                    <a:lnTo>
                      <a:pt x="44" y="1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82"/>
              <p:cNvSpPr>
                <a:spLocks/>
              </p:cNvSpPr>
              <p:nvPr/>
            </p:nvSpPr>
            <p:spPr bwMode="auto">
              <a:xfrm>
                <a:off x="4638" y="1127"/>
                <a:ext cx="35" cy="14"/>
              </a:xfrm>
              <a:custGeom>
                <a:avLst/>
                <a:gdLst>
                  <a:gd name="T0" fmla="*/ 4 w 72"/>
                  <a:gd name="T1" fmla="*/ 1 h 29"/>
                  <a:gd name="T2" fmla="*/ 4 w 72"/>
                  <a:gd name="T3" fmla="*/ 1 h 29"/>
                  <a:gd name="T4" fmla="*/ 3 w 72"/>
                  <a:gd name="T5" fmla="*/ 1 h 29"/>
                  <a:gd name="T6" fmla="*/ 3 w 72"/>
                  <a:gd name="T7" fmla="*/ 1 h 29"/>
                  <a:gd name="T8" fmla="*/ 3 w 72"/>
                  <a:gd name="T9" fmla="*/ 1 h 29"/>
                  <a:gd name="T10" fmla="*/ 3 w 72"/>
                  <a:gd name="T11" fmla="*/ 1 h 29"/>
                  <a:gd name="T12" fmla="*/ 2 w 72"/>
                  <a:gd name="T13" fmla="*/ 1 h 29"/>
                  <a:gd name="T14" fmla="*/ 2 w 72"/>
                  <a:gd name="T15" fmla="*/ 1 h 29"/>
                  <a:gd name="T16" fmla="*/ 2 w 72"/>
                  <a:gd name="T17" fmla="*/ 1 h 29"/>
                  <a:gd name="T18" fmla="*/ 1 w 72"/>
                  <a:gd name="T19" fmla="*/ 1 h 29"/>
                  <a:gd name="T20" fmla="*/ 1 w 72"/>
                  <a:gd name="T21" fmla="*/ 1 h 29"/>
                  <a:gd name="T22" fmla="*/ 0 w 72"/>
                  <a:gd name="T23" fmla="*/ 1 h 29"/>
                  <a:gd name="T24" fmla="*/ 0 w 72"/>
                  <a:gd name="T25" fmla="*/ 1 h 29"/>
                  <a:gd name="T26" fmla="*/ 0 w 72"/>
                  <a:gd name="T27" fmla="*/ 0 h 29"/>
                  <a:gd name="T28" fmla="*/ 0 w 72"/>
                  <a:gd name="T29" fmla="*/ 0 h 29"/>
                  <a:gd name="T30" fmla="*/ 0 w 72"/>
                  <a:gd name="T31" fmla="*/ 0 h 29"/>
                  <a:gd name="T32" fmla="*/ 1 w 72"/>
                  <a:gd name="T33" fmla="*/ 0 h 29"/>
                  <a:gd name="T34" fmla="*/ 1 w 72"/>
                  <a:gd name="T35" fmla="*/ 0 h 29"/>
                  <a:gd name="T36" fmla="*/ 1 w 72"/>
                  <a:gd name="T37" fmla="*/ 0 h 29"/>
                  <a:gd name="T38" fmla="*/ 2 w 72"/>
                  <a:gd name="T39" fmla="*/ 0 h 29"/>
                  <a:gd name="T40" fmla="*/ 2 w 72"/>
                  <a:gd name="T41" fmla="*/ 0 h 29"/>
                  <a:gd name="T42" fmla="*/ 3 w 72"/>
                  <a:gd name="T43" fmla="*/ 0 h 29"/>
                  <a:gd name="T44" fmla="*/ 3 w 72"/>
                  <a:gd name="T45" fmla="*/ 0 h 29"/>
                  <a:gd name="T46" fmla="*/ 4 w 72"/>
                  <a:gd name="T47" fmla="*/ 0 h 29"/>
                  <a:gd name="T48" fmla="*/ 4 w 72"/>
                  <a:gd name="T49" fmla="*/ 1 h 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2" h="29">
                    <a:moveTo>
                      <a:pt x="72" y="16"/>
                    </a:moveTo>
                    <a:lnTo>
                      <a:pt x="68" y="19"/>
                    </a:lnTo>
                    <a:lnTo>
                      <a:pt x="64" y="23"/>
                    </a:lnTo>
                    <a:lnTo>
                      <a:pt x="59" y="25"/>
                    </a:lnTo>
                    <a:lnTo>
                      <a:pt x="54" y="27"/>
                    </a:lnTo>
                    <a:lnTo>
                      <a:pt x="50" y="29"/>
                    </a:lnTo>
                    <a:lnTo>
                      <a:pt x="45" y="29"/>
                    </a:lnTo>
                    <a:lnTo>
                      <a:pt x="39" y="29"/>
                    </a:lnTo>
                    <a:lnTo>
                      <a:pt x="34" y="29"/>
                    </a:lnTo>
                    <a:lnTo>
                      <a:pt x="25" y="26"/>
                    </a:lnTo>
                    <a:lnTo>
                      <a:pt x="16" y="24"/>
                    </a:lnTo>
                    <a:lnTo>
                      <a:pt x="8" y="21"/>
                    </a:lnTo>
                    <a:lnTo>
                      <a:pt x="0" y="16"/>
                    </a:lnTo>
                    <a:lnTo>
                      <a:pt x="4" y="13"/>
                    </a:lnTo>
                    <a:lnTo>
                      <a:pt x="8" y="9"/>
                    </a:lnTo>
                    <a:lnTo>
                      <a:pt x="14" y="7"/>
                    </a:lnTo>
                    <a:lnTo>
                      <a:pt x="20" y="6"/>
                    </a:lnTo>
                    <a:lnTo>
                      <a:pt x="26" y="4"/>
                    </a:lnTo>
                    <a:lnTo>
                      <a:pt x="31" y="2"/>
                    </a:lnTo>
                    <a:lnTo>
                      <a:pt x="37" y="1"/>
                    </a:lnTo>
                    <a:lnTo>
                      <a:pt x="43" y="0"/>
                    </a:lnTo>
                    <a:lnTo>
                      <a:pt x="52" y="0"/>
                    </a:lnTo>
                    <a:lnTo>
                      <a:pt x="59" y="4"/>
                    </a:lnTo>
                    <a:lnTo>
                      <a:pt x="66" y="11"/>
                    </a:lnTo>
                    <a:lnTo>
                      <a:pt x="72" y="1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83"/>
              <p:cNvSpPr>
                <a:spLocks/>
              </p:cNvSpPr>
              <p:nvPr/>
            </p:nvSpPr>
            <p:spPr bwMode="auto">
              <a:xfrm>
                <a:off x="4533" y="1137"/>
                <a:ext cx="37" cy="16"/>
              </a:xfrm>
              <a:custGeom>
                <a:avLst/>
                <a:gdLst>
                  <a:gd name="T0" fmla="*/ 5 w 72"/>
                  <a:gd name="T1" fmla="*/ 0 h 33"/>
                  <a:gd name="T2" fmla="*/ 5 w 72"/>
                  <a:gd name="T3" fmla="*/ 1 h 33"/>
                  <a:gd name="T4" fmla="*/ 4 w 72"/>
                  <a:gd name="T5" fmla="*/ 1 h 33"/>
                  <a:gd name="T6" fmla="*/ 4 w 72"/>
                  <a:gd name="T7" fmla="*/ 1 h 33"/>
                  <a:gd name="T8" fmla="*/ 4 w 72"/>
                  <a:gd name="T9" fmla="*/ 1 h 33"/>
                  <a:gd name="T10" fmla="*/ 4 w 72"/>
                  <a:gd name="T11" fmla="*/ 1 h 33"/>
                  <a:gd name="T12" fmla="*/ 3 w 72"/>
                  <a:gd name="T13" fmla="*/ 2 h 33"/>
                  <a:gd name="T14" fmla="*/ 3 w 72"/>
                  <a:gd name="T15" fmla="*/ 2 h 33"/>
                  <a:gd name="T16" fmla="*/ 3 w 72"/>
                  <a:gd name="T17" fmla="*/ 2 h 33"/>
                  <a:gd name="T18" fmla="*/ 0 w 72"/>
                  <a:gd name="T19" fmla="*/ 0 h 33"/>
                  <a:gd name="T20" fmla="*/ 1 w 72"/>
                  <a:gd name="T21" fmla="*/ 0 h 33"/>
                  <a:gd name="T22" fmla="*/ 2 w 72"/>
                  <a:gd name="T23" fmla="*/ 0 h 33"/>
                  <a:gd name="T24" fmla="*/ 2 w 72"/>
                  <a:gd name="T25" fmla="*/ 0 h 33"/>
                  <a:gd name="T26" fmla="*/ 3 w 72"/>
                  <a:gd name="T27" fmla="*/ 0 h 33"/>
                  <a:gd name="T28" fmla="*/ 4 w 72"/>
                  <a:gd name="T29" fmla="*/ 0 h 33"/>
                  <a:gd name="T30" fmla="*/ 4 w 72"/>
                  <a:gd name="T31" fmla="*/ 0 h 33"/>
                  <a:gd name="T32" fmla="*/ 5 w 72"/>
                  <a:gd name="T33" fmla="*/ 0 h 33"/>
                  <a:gd name="T34" fmla="*/ 5 w 72"/>
                  <a:gd name="T35" fmla="*/ 0 h 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33">
                    <a:moveTo>
                      <a:pt x="72" y="15"/>
                    </a:moveTo>
                    <a:lnTo>
                      <a:pt x="67" y="17"/>
                    </a:lnTo>
                    <a:lnTo>
                      <a:pt x="62" y="20"/>
                    </a:lnTo>
                    <a:lnTo>
                      <a:pt x="58" y="23"/>
                    </a:lnTo>
                    <a:lnTo>
                      <a:pt x="54" y="27"/>
                    </a:lnTo>
                    <a:lnTo>
                      <a:pt x="50" y="30"/>
                    </a:lnTo>
                    <a:lnTo>
                      <a:pt x="46" y="33"/>
                    </a:lnTo>
                    <a:lnTo>
                      <a:pt x="40" y="33"/>
                    </a:lnTo>
                    <a:lnTo>
                      <a:pt x="33" y="32"/>
                    </a:lnTo>
                    <a:lnTo>
                      <a:pt x="0" y="12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5"/>
                    </a:lnTo>
                    <a:lnTo>
                      <a:pt x="38" y="2"/>
                    </a:lnTo>
                    <a:lnTo>
                      <a:pt x="48" y="0"/>
                    </a:lnTo>
                    <a:lnTo>
                      <a:pt x="57" y="2"/>
                    </a:lnTo>
                    <a:lnTo>
                      <a:pt x="65" y="6"/>
                    </a:lnTo>
                    <a:lnTo>
                      <a:pt x="72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84"/>
              <p:cNvSpPr>
                <a:spLocks/>
              </p:cNvSpPr>
              <p:nvPr/>
            </p:nvSpPr>
            <p:spPr bwMode="auto">
              <a:xfrm>
                <a:off x="4338" y="1138"/>
                <a:ext cx="13" cy="14"/>
              </a:xfrm>
              <a:custGeom>
                <a:avLst/>
                <a:gdLst>
                  <a:gd name="T0" fmla="*/ 2 w 25"/>
                  <a:gd name="T1" fmla="*/ 2 h 27"/>
                  <a:gd name="T2" fmla="*/ 2 w 25"/>
                  <a:gd name="T3" fmla="*/ 2 h 27"/>
                  <a:gd name="T4" fmla="*/ 1 w 25"/>
                  <a:gd name="T5" fmla="*/ 2 h 27"/>
                  <a:gd name="T6" fmla="*/ 1 w 25"/>
                  <a:gd name="T7" fmla="*/ 2 h 27"/>
                  <a:gd name="T8" fmla="*/ 1 w 25"/>
                  <a:gd name="T9" fmla="*/ 2 h 27"/>
                  <a:gd name="T10" fmla="*/ 1 w 25"/>
                  <a:gd name="T11" fmla="*/ 2 h 27"/>
                  <a:gd name="T12" fmla="*/ 1 w 25"/>
                  <a:gd name="T13" fmla="*/ 2 h 27"/>
                  <a:gd name="T14" fmla="*/ 0 w 25"/>
                  <a:gd name="T15" fmla="*/ 2 h 27"/>
                  <a:gd name="T16" fmla="*/ 0 w 25"/>
                  <a:gd name="T17" fmla="*/ 1 h 27"/>
                  <a:gd name="T18" fmla="*/ 1 w 25"/>
                  <a:gd name="T19" fmla="*/ 1 h 27"/>
                  <a:gd name="T20" fmla="*/ 1 w 25"/>
                  <a:gd name="T21" fmla="*/ 1 h 27"/>
                  <a:gd name="T22" fmla="*/ 1 w 25"/>
                  <a:gd name="T23" fmla="*/ 1 h 27"/>
                  <a:gd name="T24" fmla="*/ 2 w 25"/>
                  <a:gd name="T25" fmla="*/ 0 h 27"/>
                  <a:gd name="T26" fmla="*/ 2 w 25"/>
                  <a:gd name="T27" fmla="*/ 1 h 27"/>
                  <a:gd name="T28" fmla="*/ 2 w 25"/>
                  <a:gd name="T29" fmla="*/ 1 h 27"/>
                  <a:gd name="T30" fmla="*/ 2 w 25"/>
                  <a:gd name="T31" fmla="*/ 2 h 27"/>
                  <a:gd name="T32" fmla="*/ 2 w 25"/>
                  <a:gd name="T33" fmla="*/ 2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7">
                    <a:moveTo>
                      <a:pt x="24" y="24"/>
                    </a:moveTo>
                    <a:lnTo>
                      <a:pt x="21" y="26"/>
                    </a:lnTo>
                    <a:lnTo>
                      <a:pt x="16" y="27"/>
                    </a:lnTo>
                    <a:lnTo>
                      <a:pt x="12" y="26"/>
                    </a:lnTo>
                    <a:lnTo>
                      <a:pt x="7" y="26"/>
                    </a:lnTo>
                    <a:lnTo>
                      <a:pt x="3" y="24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3" y="9"/>
                    </a:lnTo>
                    <a:lnTo>
                      <a:pt x="8" y="5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2" y="5"/>
                    </a:lnTo>
                    <a:lnTo>
                      <a:pt x="25" y="11"/>
                    </a:lnTo>
                    <a:lnTo>
                      <a:pt x="25" y="18"/>
                    </a:lnTo>
                    <a:lnTo>
                      <a:pt x="24" y="24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85"/>
              <p:cNvSpPr>
                <a:spLocks/>
              </p:cNvSpPr>
              <p:nvPr/>
            </p:nvSpPr>
            <p:spPr bwMode="auto">
              <a:xfrm>
                <a:off x="4696" y="1142"/>
                <a:ext cx="20" cy="11"/>
              </a:xfrm>
              <a:custGeom>
                <a:avLst/>
                <a:gdLst>
                  <a:gd name="T0" fmla="*/ 3 w 40"/>
                  <a:gd name="T1" fmla="*/ 1 h 21"/>
                  <a:gd name="T2" fmla="*/ 3 w 40"/>
                  <a:gd name="T3" fmla="*/ 2 h 21"/>
                  <a:gd name="T4" fmla="*/ 2 w 40"/>
                  <a:gd name="T5" fmla="*/ 2 h 21"/>
                  <a:gd name="T6" fmla="*/ 2 w 40"/>
                  <a:gd name="T7" fmla="*/ 2 h 21"/>
                  <a:gd name="T8" fmla="*/ 1 w 40"/>
                  <a:gd name="T9" fmla="*/ 2 h 21"/>
                  <a:gd name="T10" fmla="*/ 1 w 40"/>
                  <a:gd name="T11" fmla="*/ 2 h 21"/>
                  <a:gd name="T12" fmla="*/ 1 w 40"/>
                  <a:gd name="T13" fmla="*/ 1 h 21"/>
                  <a:gd name="T14" fmla="*/ 1 w 40"/>
                  <a:gd name="T15" fmla="*/ 1 h 21"/>
                  <a:gd name="T16" fmla="*/ 0 w 40"/>
                  <a:gd name="T17" fmla="*/ 1 h 21"/>
                  <a:gd name="T18" fmla="*/ 1 w 40"/>
                  <a:gd name="T19" fmla="*/ 1 h 21"/>
                  <a:gd name="T20" fmla="*/ 1 w 40"/>
                  <a:gd name="T21" fmla="*/ 1 h 21"/>
                  <a:gd name="T22" fmla="*/ 2 w 40"/>
                  <a:gd name="T23" fmla="*/ 1 h 21"/>
                  <a:gd name="T24" fmla="*/ 2 w 40"/>
                  <a:gd name="T25" fmla="*/ 0 h 21"/>
                  <a:gd name="T26" fmla="*/ 2 w 40"/>
                  <a:gd name="T27" fmla="*/ 1 h 21"/>
                  <a:gd name="T28" fmla="*/ 2 w 40"/>
                  <a:gd name="T29" fmla="*/ 1 h 21"/>
                  <a:gd name="T30" fmla="*/ 3 w 40"/>
                  <a:gd name="T31" fmla="*/ 1 h 21"/>
                  <a:gd name="T32" fmla="*/ 3 w 40"/>
                  <a:gd name="T33" fmla="*/ 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21">
                    <a:moveTo>
                      <a:pt x="40" y="11"/>
                    </a:moveTo>
                    <a:lnTo>
                      <a:pt x="35" y="17"/>
                    </a:lnTo>
                    <a:lnTo>
                      <a:pt x="30" y="21"/>
                    </a:lnTo>
                    <a:lnTo>
                      <a:pt x="22" y="21"/>
                    </a:lnTo>
                    <a:lnTo>
                      <a:pt x="14" y="20"/>
                    </a:lnTo>
                    <a:lnTo>
                      <a:pt x="10" y="18"/>
                    </a:lnTo>
                    <a:lnTo>
                      <a:pt x="7" y="16"/>
                    </a:lnTo>
                    <a:lnTo>
                      <a:pt x="3" y="14"/>
                    </a:lnTo>
                    <a:lnTo>
                      <a:pt x="0" y="11"/>
                    </a:lnTo>
                    <a:lnTo>
                      <a:pt x="4" y="6"/>
                    </a:lnTo>
                    <a:lnTo>
                      <a:pt x="10" y="3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7" y="2"/>
                    </a:lnTo>
                    <a:lnTo>
                      <a:pt x="32" y="6"/>
                    </a:lnTo>
                    <a:lnTo>
                      <a:pt x="35" y="8"/>
                    </a:lnTo>
                    <a:lnTo>
                      <a:pt x="40" y="1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86"/>
              <p:cNvSpPr>
                <a:spLocks/>
              </p:cNvSpPr>
              <p:nvPr/>
            </p:nvSpPr>
            <p:spPr bwMode="auto">
              <a:xfrm>
                <a:off x="4604" y="1142"/>
                <a:ext cx="20" cy="25"/>
              </a:xfrm>
              <a:custGeom>
                <a:avLst/>
                <a:gdLst>
                  <a:gd name="T0" fmla="*/ 2 w 42"/>
                  <a:gd name="T1" fmla="*/ 2 h 48"/>
                  <a:gd name="T2" fmla="*/ 2 w 42"/>
                  <a:gd name="T3" fmla="*/ 2 h 48"/>
                  <a:gd name="T4" fmla="*/ 2 w 42"/>
                  <a:gd name="T5" fmla="*/ 3 h 48"/>
                  <a:gd name="T6" fmla="*/ 1 w 42"/>
                  <a:gd name="T7" fmla="*/ 3 h 48"/>
                  <a:gd name="T8" fmla="*/ 1 w 42"/>
                  <a:gd name="T9" fmla="*/ 4 h 48"/>
                  <a:gd name="T10" fmla="*/ 0 w 42"/>
                  <a:gd name="T11" fmla="*/ 4 h 48"/>
                  <a:gd name="T12" fmla="*/ 0 w 42"/>
                  <a:gd name="T13" fmla="*/ 3 h 48"/>
                  <a:gd name="T14" fmla="*/ 0 w 42"/>
                  <a:gd name="T15" fmla="*/ 3 h 48"/>
                  <a:gd name="T16" fmla="*/ 0 w 42"/>
                  <a:gd name="T17" fmla="*/ 3 h 48"/>
                  <a:gd name="T18" fmla="*/ 0 w 42"/>
                  <a:gd name="T19" fmla="*/ 2 h 48"/>
                  <a:gd name="T20" fmla="*/ 0 w 42"/>
                  <a:gd name="T21" fmla="*/ 2 h 48"/>
                  <a:gd name="T22" fmla="*/ 1 w 42"/>
                  <a:gd name="T23" fmla="*/ 1 h 48"/>
                  <a:gd name="T24" fmla="*/ 1 w 42"/>
                  <a:gd name="T25" fmla="*/ 0 h 48"/>
                  <a:gd name="T26" fmla="*/ 1 w 42"/>
                  <a:gd name="T27" fmla="*/ 1 h 48"/>
                  <a:gd name="T28" fmla="*/ 2 w 42"/>
                  <a:gd name="T29" fmla="*/ 1 h 48"/>
                  <a:gd name="T30" fmla="*/ 2 w 42"/>
                  <a:gd name="T31" fmla="*/ 1 h 48"/>
                  <a:gd name="T32" fmla="*/ 2 w 42"/>
                  <a:gd name="T33" fmla="*/ 2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48">
                    <a:moveTo>
                      <a:pt x="42" y="20"/>
                    </a:moveTo>
                    <a:lnTo>
                      <a:pt x="42" y="30"/>
                    </a:lnTo>
                    <a:lnTo>
                      <a:pt x="37" y="37"/>
                    </a:lnTo>
                    <a:lnTo>
                      <a:pt x="29" y="44"/>
                    </a:lnTo>
                    <a:lnTo>
                      <a:pt x="21" y="48"/>
                    </a:lnTo>
                    <a:lnTo>
                      <a:pt x="15" y="46"/>
                    </a:lnTo>
                    <a:lnTo>
                      <a:pt x="10" y="43"/>
                    </a:lnTo>
                    <a:lnTo>
                      <a:pt x="5" y="3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11" y="17"/>
                    </a:lnTo>
                    <a:lnTo>
                      <a:pt x="18" y="9"/>
                    </a:lnTo>
                    <a:lnTo>
                      <a:pt x="23" y="0"/>
                    </a:lnTo>
                    <a:lnTo>
                      <a:pt x="30" y="1"/>
                    </a:lnTo>
                    <a:lnTo>
                      <a:pt x="36" y="7"/>
                    </a:lnTo>
                    <a:lnTo>
                      <a:pt x="39" y="14"/>
                    </a:lnTo>
                    <a:lnTo>
                      <a:pt x="42" y="20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87"/>
              <p:cNvSpPr>
                <a:spLocks/>
              </p:cNvSpPr>
              <p:nvPr/>
            </p:nvSpPr>
            <p:spPr bwMode="auto">
              <a:xfrm>
                <a:off x="4582" y="1144"/>
                <a:ext cx="12" cy="11"/>
              </a:xfrm>
              <a:custGeom>
                <a:avLst/>
                <a:gdLst>
                  <a:gd name="T0" fmla="*/ 2 w 24"/>
                  <a:gd name="T1" fmla="*/ 1 h 22"/>
                  <a:gd name="T2" fmla="*/ 2 w 24"/>
                  <a:gd name="T3" fmla="*/ 1 h 22"/>
                  <a:gd name="T4" fmla="*/ 2 w 24"/>
                  <a:gd name="T5" fmla="*/ 2 h 22"/>
                  <a:gd name="T6" fmla="*/ 2 w 24"/>
                  <a:gd name="T7" fmla="*/ 2 h 22"/>
                  <a:gd name="T8" fmla="*/ 2 w 24"/>
                  <a:gd name="T9" fmla="*/ 2 h 22"/>
                  <a:gd name="T10" fmla="*/ 1 w 24"/>
                  <a:gd name="T11" fmla="*/ 2 h 22"/>
                  <a:gd name="T12" fmla="*/ 1 w 24"/>
                  <a:gd name="T13" fmla="*/ 2 h 22"/>
                  <a:gd name="T14" fmla="*/ 1 w 24"/>
                  <a:gd name="T15" fmla="*/ 2 h 22"/>
                  <a:gd name="T16" fmla="*/ 0 w 24"/>
                  <a:gd name="T17" fmla="*/ 2 h 22"/>
                  <a:gd name="T18" fmla="*/ 1 w 24"/>
                  <a:gd name="T19" fmla="*/ 1 h 22"/>
                  <a:gd name="T20" fmla="*/ 1 w 24"/>
                  <a:gd name="T21" fmla="*/ 1 h 22"/>
                  <a:gd name="T22" fmla="*/ 1 w 24"/>
                  <a:gd name="T23" fmla="*/ 1 h 22"/>
                  <a:gd name="T24" fmla="*/ 1 w 24"/>
                  <a:gd name="T25" fmla="*/ 0 h 22"/>
                  <a:gd name="T26" fmla="*/ 1 w 24"/>
                  <a:gd name="T27" fmla="*/ 1 h 22"/>
                  <a:gd name="T28" fmla="*/ 2 w 24"/>
                  <a:gd name="T29" fmla="*/ 1 h 22"/>
                  <a:gd name="T30" fmla="*/ 2 w 24"/>
                  <a:gd name="T31" fmla="*/ 1 h 22"/>
                  <a:gd name="T32" fmla="*/ 2 w 24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" h="22">
                    <a:moveTo>
                      <a:pt x="24" y="12"/>
                    </a:moveTo>
                    <a:lnTo>
                      <a:pt x="24" y="15"/>
                    </a:lnTo>
                    <a:lnTo>
                      <a:pt x="23" y="18"/>
                    </a:lnTo>
                    <a:lnTo>
                      <a:pt x="19" y="20"/>
                    </a:lnTo>
                    <a:lnTo>
                      <a:pt x="17" y="21"/>
                    </a:lnTo>
                    <a:lnTo>
                      <a:pt x="12" y="22"/>
                    </a:lnTo>
                    <a:lnTo>
                      <a:pt x="8" y="22"/>
                    </a:lnTo>
                    <a:lnTo>
                      <a:pt x="3" y="21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3" y="8"/>
                    </a:lnTo>
                    <a:lnTo>
                      <a:pt x="7" y="5"/>
                    </a:lnTo>
                    <a:lnTo>
                      <a:pt x="9" y="0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20" y="8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88"/>
              <p:cNvSpPr>
                <a:spLocks/>
              </p:cNvSpPr>
              <p:nvPr/>
            </p:nvSpPr>
            <p:spPr bwMode="auto">
              <a:xfrm>
                <a:off x="4500" y="1148"/>
                <a:ext cx="10" cy="10"/>
              </a:xfrm>
              <a:custGeom>
                <a:avLst/>
                <a:gdLst>
                  <a:gd name="T0" fmla="*/ 1 w 21"/>
                  <a:gd name="T1" fmla="*/ 1 h 20"/>
                  <a:gd name="T2" fmla="*/ 1 w 21"/>
                  <a:gd name="T3" fmla="*/ 1 h 20"/>
                  <a:gd name="T4" fmla="*/ 1 w 21"/>
                  <a:gd name="T5" fmla="*/ 1 h 20"/>
                  <a:gd name="T6" fmla="*/ 1 w 21"/>
                  <a:gd name="T7" fmla="*/ 2 h 20"/>
                  <a:gd name="T8" fmla="*/ 0 w 21"/>
                  <a:gd name="T9" fmla="*/ 2 h 20"/>
                  <a:gd name="T10" fmla="*/ 0 w 21"/>
                  <a:gd name="T11" fmla="*/ 2 h 20"/>
                  <a:gd name="T12" fmla="*/ 0 w 21"/>
                  <a:gd name="T13" fmla="*/ 0 h 20"/>
                  <a:gd name="T14" fmla="*/ 0 w 21"/>
                  <a:gd name="T15" fmla="*/ 1 h 20"/>
                  <a:gd name="T16" fmla="*/ 0 w 21"/>
                  <a:gd name="T17" fmla="*/ 1 h 20"/>
                  <a:gd name="T18" fmla="*/ 1 w 21"/>
                  <a:gd name="T19" fmla="*/ 1 h 20"/>
                  <a:gd name="T20" fmla="*/ 1 w 21"/>
                  <a:gd name="T21" fmla="*/ 1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" h="20">
                    <a:moveTo>
                      <a:pt x="21" y="6"/>
                    </a:moveTo>
                    <a:lnTo>
                      <a:pt x="21" y="11"/>
                    </a:lnTo>
                    <a:lnTo>
                      <a:pt x="19" y="14"/>
                    </a:lnTo>
                    <a:lnTo>
                      <a:pt x="16" y="18"/>
                    </a:lnTo>
                    <a:lnTo>
                      <a:pt x="13" y="20"/>
                    </a:lnTo>
                    <a:lnTo>
                      <a:pt x="0" y="17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8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89"/>
              <p:cNvSpPr>
                <a:spLocks/>
              </p:cNvSpPr>
              <p:nvPr/>
            </p:nvSpPr>
            <p:spPr bwMode="auto">
              <a:xfrm>
                <a:off x="4636" y="1149"/>
                <a:ext cx="28" cy="12"/>
              </a:xfrm>
              <a:custGeom>
                <a:avLst/>
                <a:gdLst>
                  <a:gd name="T0" fmla="*/ 3 w 55"/>
                  <a:gd name="T1" fmla="*/ 1 h 24"/>
                  <a:gd name="T2" fmla="*/ 4 w 55"/>
                  <a:gd name="T3" fmla="*/ 1 h 24"/>
                  <a:gd name="T4" fmla="*/ 4 w 55"/>
                  <a:gd name="T5" fmla="*/ 1 h 24"/>
                  <a:gd name="T6" fmla="*/ 4 w 55"/>
                  <a:gd name="T7" fmla="*/ 1 h 24"/>
                  <a:gd name="T8" fmla="*/ 4 w 55"/>
                  <a:gd name="T9" fmla="*/ 1 h 24"/>
                  <a:gd name="T10" fmla="*/ 4 w 55"/>
                  <a:gd name="T11" fmla="*/ 1 h 24"/>
                  <a:gd name="T12" fmla="*/ 4 w 55"/>
                  <a:gd name="T13" fmla="*/ 2 h 24"/>
                  <a:gd name="T14" fmla="*/ 4 w 55"/>
                  <a:gd name="T15" fmla="*/ 2 h 24"/>
                  <a:gd name="T16" fmla="*/ 3 w 55"/>
                  <a:gd name="T17" fmla="*/ 2 h 24"/>
                  <a:gd name="T18" fmla="*/ 3 w 55"/>
                  <a:gd name="T19" fmla="*/ 2 h 24"/>
                  <a:gd name="T20" fmla="*/ 3 w 55"/>
                  <a:gd name="T21" fmla="*/ 2 h 24"/>
                  <a:gd name="T22" fmla="*/ 2 w 55"/>
                  <a:gd name="T23" fmla="*/ 2 h 24"/>
                  <a:gd name="T24" fmla="*/ 2 w 55"/>
                  <a:gd name="T25" fmla="*/ 2 h 24"/>
                  <a:gd name="T26" fmla="*/ 1 w 55"/>
                  <a:gd name="T27" fmla="*/ 2 h 24"/>
                  <a:gd name="T28" fmla="*/ 1 w 55"/>
                  <a:gd name="T29" fmla="*/ 1 h 24"/>
                  <a:gd name="T30" fmla="*/ 1 w 55"/>
                  <a:gd name="T31" fmla="*/ 1 h 24"/>
                  <a:gd name="T32" fmla="*/ 0 w 55"/>
                  <a:gd name="T33" fmla="*/ 1 h 24"/>
                  <a:gd name="T34" fmla="*/ 1 w 55"/>
                  <a:gd name="T35" fmla="*/ 1 h 24"/>
                  <a:gd name="T36" fmla="*/ 1 w 55"/>
                  <a:gd name="T37" fmla="*/ 1 h 24"/>
                  <a:gd name="T38" fmla="*/ 2 w 55"/>
                  <a:gd name="T39" fmla="*/ 1 h 24"/>
                  <a:gd name="T40" fmla="*/ 2 w 55"/>
                  <a:gd name="T41" fmla="*/ 1 h 24"/>
                  <a:gd name="T42" fmla="*/ 2 w 55"/>
                  <a:gd name="T43" fmla="*/ 1 h 24"/>
                  <a:gd name="T44" fmla="*/ 3 w 55"/>
                  <a:gd name="T45" fmla="*/ 1 h 24"/>
                  <a:gd name="T46" fmla="*/ 3 w 55"/>
                  <a:gd name="T47" fmla="*/ 1 h 24"/>
                  <a:gd name="T48" fmla="*/ 4 w 55"/>
                  <a:gd name="T49" fmla="*/ 0 h 24"/>
                  <a:gd name="T50" fmla="*/ 3 w 55"/>
                  <a:gd name="T51" fmla="*/ 1 h 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55" h="24">
                    <a:moveTo>
                      <a:pt x="48" y="6"/>
                    </a:moveTo>
                    <a:lnTo>
                      <a:pt x="51" y="6"/>
                    </a:lnTo>
                    <a:lnTo>
                      <a:pt x="53" y="7"/>
                    </a:lnTo>
                    <a:lnTo>
                      <a:pt x="54" y="9"/>
                    </a:lnTo>
                    <a:lnTo>
                      <a:pt x="55" y="11"/>
                    </a:lnTo>
                    <a:lnTo>
                      <a:pt x="54" y="15"/>
                    </a:lnTo>
                    <a:lnTo>
                      <a:pt x="53" y="18"/>
                    </a:lnTo>
                    <a:lnTo>
                      <a:pt x="51" y="21"/>
                    </a:lnTo>
                    <a:lnTo>
                      <a:pt x="47" y="23"/>
                    </a:lnTo>
                    <a:lnTo>
                      <a:pt x="40" y="24"/>
                    </a:lnTo>
                    <a:lnTo>
                      <a:pt x="33" y="23"/>
                    </a:lnTo>
                    <a:lnTo>
                      <a:pt x="28" y="22"/>
                    </a:lnTo>
                    <a:lnTo>
                      <a:pt x="21" y="19"/>
                    </a:lnTo>
                    <a:lnTo>
                      <a:pt x="15" y="17"/>
                    </a:lnTo>
                    <a:lnTo>
                      <a:pt x="9" y="14"/>
                    </a:lnTo>
                    <a:lnTo>
                      <a:pt x="4" y="9"/>
                    </a:lnTo>
                    <a:lnTo>
                      <a:pt x="0" y="3"/>
                    </a:lnTo>
                    <a:lnTo>
                      <a:pt x="7" y="3"/>
                    </a:lnTo>
                    <a:lnTo>
                      <a:pt x="13" y="3"/>
                    </a:lnTo>
                    <a:lnTo>
                      <a:pt x="19" y="3"/>
                    </a:lnTo>
                    <a:lnTo>
                      <a:pt x="25" y="2"/>
                    </a:lnTo>
                    <a:lnTo>
                      <a:pt x="31" y="2"/>
                    </a:lnTo>
                    <a:lnTo>
                      <a:pt x="37" y="1"/>
                    </a:lnTo>
                    <a:lnTo>
                      <a:pt x="44" y="1"/>
                    </a:lnTo>
                    <a:lnTo>
                      <a:pt x="49" y="0"/>
                    </a:lnTo>
                    <a:lnTo>
                      <a:pt x="48" y="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90"/>
              <p:cNvSpPr>
                <a:spLocks/>
              </p:cNvSpPr>
              <p:nvPr/>
            </p:nvSpPr>
            <p:spPr bwMode="auto">
              <a:xfrm>
                <a:off x="4413" y="1149"/>
                <a:ext cx="18" cy="15"/>
              </a:xfrm>
              <a:custGeom>
                <a:avLst/>
                <a:gdLst>
                  <a:gd name="T0" fmla="*/ 2 w 37"/>
                  <a:gd name="T1" fmla="*/ 2 h 30"/>
                  <a:gd name="T2" fmla="*/ 2 w 37"/>
                  <a:gd name="T3" fmla="*/ 2 h 30"/>
                  <a:gd name="T4" fmla="*/ 1 w 37"/>
                  <a:gd name="T5" fmla="*/ 2 h 30"/>
                  <a:gd name="T6" fmla="*/ 1 w 37"/>
                  <a:gd name="T7" fmla="*/ 2 h 30"/>
                  <a:gd name="T8" fmla="*/ 1 w 37"/>
                  <a:gd name="T9" fmla="*/ 2 h 30"/>
                  <a:gd name="T10" fmla="*/ 0 w 37"/>
                  <a:gd name="T11" fmla="*/ 2 h 30"/>
                  <a:gd name="T12" fmla="*/ 0 w 37"/>
                  <a:gd name="T13" fmla="*/ 2 h 30"/>
                  <a:gd name="T14" fmla="*/ 0 w 37"/>
                  <a:gd name="T15" fmla="*/ 2 h 30"/>
                  <a:gd name="T16" fmla="*/ 0 w 37"/>
                  <a:gd name="T17" fmla="*/ 2 h 30"/>
                  <a:gd name="T18" fmla="*/ 0 w 37"/>
                  <a:gd name="T19" fmla="*/ 2 h 30"/>
                  <a:gd name="T20" fmla="*/ 0 w 37"/>
                  <a:gd name="T21" fmla="*/ 1 h 30"/>
                  <a:gd name="T22" fmla="*/ 0 w 37"/>
                  <a:gd name="T23" fmla="*/ 1 h 30"/>
                  <a:gd name="T24" fmla="*/ 0 w 37"/>
                  <a:gd name="T25" fmla="*/ 0 h 30"/>
                  <a:gd name="T26" fmla="*/ 1 w 37"/>
                  <a:gd name="T27" fmla="*/ 1 h 30"/>
                  <a:gd name="T28" fmla="*/ 1 w 37"/>
                  <a:gd name="T29" fmla="*/ 1 h 30"/>
                  <a:gd name="T30" fmla="*/ 2 w 37"/>
                  <a:gd name="T31" fmla="*/ 2 h 30"/>
                  <a:gd name="T32" fmla="*/ 2 w 37"/>
                  <a:gd name="T33" fmla="*/ 2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30">
                    <a:moveTo>
                      <a:pt x="37" y="26"/>
                    </a:moveTo>
                    <a:lnTo>
                      <a:pt x="32" y="27"/>
                    </a:lnTo>
                    <a:lnTo>
                      <a:pt x="27" y="29"/>
                    </a:lnTo>
                    <a:lnTo>
                      <a:pt x="22" y="30"/>
                    </a:lnTo>
                    <a:lnTo>
                      <a:pt x="17" y="30"/>
                    </a:lnTo>
                    <a:lnTo>
                      <a:pt x="11" y="30"/>
                    </a:lnTo>
                    <a:lnTo>
                      <a:pt x="7" y="30"/>
                    </a:lnTo>
                    <a:lnTo>
                      <a:pt x="3" y="27"/>
                    </a:lnTo>
                    <a:lnTo>
                      <a:pt x="0" y="23"/>
                    </a:lnTo>
                    <a:lnTo>
                      <a:pt x="1" y="17"/>
                    </a:lnTo>
                    <a:lnTo>
                      <a:pt x="3" y="11"/>
                    </a:lnTo>
                    <a:lnTo>
                      <a:pt x="8" y="6"/>
                    </a:lnTo>
                    <a:lnTo>
                      <a:pt x="12" y="0"/>
                    </a:lnTo>
                    <a:lnTo>
                      <a:pt x="21" y="4"/>
                    </a:lnTo>
                    <a:lnTo>
                      <a:pt x="29" y="10"/>
                    </a:lnTo>
                    <a:lnTo>
                      <a:pt x="34" y="17"/>
                    </a:lnTo>
                    <a:lnTo>
                      <a:pt x="37" y="2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91"/>
              <p:cNvSpPr>
                <a:spLocks/>
              </p:cNvSpPr>
              <p:nvPr/>
            </p:nvSpPr>
            <p:spPr bwMode="auto">
              <a:xfrm>
                <a:off x="4676" y="1167"/>
                <a:ext cx="11" cy="6"/>
              </a:xfrm>
              <a:custGeom>
                <a:avLst/>
                <a:gdLst>
                  <a:gd name="T0" fmla="*/ 2 w 21"/>
                  <a:gd name="T1" fmla="*/ 0 h 13"/>
                  <a:gd name="T2" fmla="*/ 2 w 21"/>
                  <a:gd name="T3" fmla="*/ 0 h 13"/>
                  <a:gd name="T4" fmla="*/ 1 w 21"/>
                  <a:gd name="T5" fmla="*/ 0 h 13"/>
                  <a:gd name="T6" fmla="*/ 1 w 21"/>
                  <a:gd name="T7" fmla="*/ 0 h 13"/>
                  <a:gd name="T8" fmla="*/ 1 w 21"/>
                  <a:gd name="T9" fmla="*/ 0 h 13"/>
                  <a:gd name="T10" fmla="*/ 1 w 21"/>
                  <a:gd name="T11" fmla="*/ 0 h 13"/>
                  <a:gd name="T12" fmla="*/ 0 w 21"/>
                  <a:gd name="T13" fmla="*/ 0 h 13"/>
                  <a:gd name="T14" fmla="*/ 0 w 21"/>
                  <a:gd name="T15" fmla="*/ 0 h 13"/>
                  <a:gd name="T16" fmla="*/ 1 w 21"/>
                  <a:gd name="T17" fmla="*/ 0 h 13"/>
                  <a:gd name="T18" fmla="*/ 1 w 21"/>
                  <a:gd name="T19" fmla="*/ 0 h 13"/>
                  <a:gd name="T20" fmla="*/ 1 w 21"/>
                  <a:gd name="T21" fmla="*/ 0 h 13"/>
                  <a:gd name="T22" fmla="*/ 2 w 21"/>
                  <a:gd name="T23" fmla="*/ 0 h 13"/>
                  <a:gd name="T24" fmla="*/ 2 w 21"/>
                  <a:gd name="T25" fmla="*/ 0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" h="13">
                    <a:moveTo>
                      <a:pt x="21" y="11"/>
                    </a:moveTo>
                    <a:lnTo>
                      <a:pt x="18" y="13"/>
                    </a:lnTo>
                    <a:lnTo>
                      <a:pt x="15" y="13"/>
                    </a:lnTo>
                    <a:lnTo>
                      <a:pt x="10" y="12"/>
                    </a:lnTo>
                    <a:lnTo>
                      <a:pt x="5" y="12"/>
                    </a:lnTo>
                    <a:lnTo>
                      <a:pt x="2" y="10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8" y="3"/>
                    </a:lnTo>
                    <a:lnTo>
                      <a:pt x="13" y="4"/>
                    </a:lnTo>
                    <a:lnTo>
                      <a:pt x="18" y="6"/>
                    </a:lnTo>
                    <a:lnTo>
                      <a:pt x="21" y="1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92"/>
              <p:cNvSpPr>
                <a:spLocks/>
              </p:cNvSpPr>
              <p:nvPr/>
            </p:nvSpPr>
            <p:spPr bwMode="auto">
              <a:xfrm>
                <a:off x="4231" y="1183"/>
                <a:ext cx="18" cy="15"/>
              </a:xfrm>
              <a:custGeom>
                <a:avLst/>
                <a:gdLst>
                  <a:gd name="T0" fmla="*/ 3 w 36"/>
                  <a:gd name="T1" fmla="*/ 1 h 30"/>
                  <a:gd name="T2" fmla="*/ 2 w 36"/>
                  <a:gd name="T3" fmla="*/ 2 h 30"/>
                  <a:gd name="T4" fmla="*/ 2 w 36"/>
                  <a:gd name="T5" fmla="*/ 2 h 30"/>
                  <a:gd name="T6" fmla="*/ 2 w 36"/>
                  <a:gd name="T7" fmla="*/ 2 h 30"/>
                  <a:gd name="T8" fmla="*/ 1 w 36"/>
                  <a:gd name="T9" fmla="*/ 2 h 30"/>
                  <a:gd name="T10" fmla="*/ 1 w 36"/>
                  <a:gd name="T11" fmla="*/ 2 h 30"/>
                  <a:gd name="T12" fmla="*/ 1 w 36"/>
                  <a:gd name="T13" fmla="*/ 2 h 30"/>
                  <a:gd name="T14" fmla="*/ 1 w 36"/>
                  <a:gd name="T15" fmla="*/ 2 h 30"/>
                  <a:gd name="T16" fmla="*/ 0 w 36"/>
                  <a:gd name="T17" fmla="*/ 2 h 30"/>
                  <a:gd name="T18" fmla="*/ 2 w 36"/>
                  <a:gd name="T19" fmla="*/ 0 h 30"/>
                  <a:gd name="T20" fmla="*/ 2 w 36"/>
                  <a:gd name="T21" fmla="*/ 1 h 30"/>
                  <a:gd name="T22" fmla="*/ 3 w 36"/>
                  <a:gd name="T23" fmla="*/ 1 h 30"/>
                  <a:gd name="T24" fmla="*/ 3 w 36"/>
                  <a:gd name="T25" fmla="*/ 1 h 30"/>
                  <a:gd name="T26" fmla="*/ 3 w 36"/>
                  <a:gd name="T27" fmla="*/ 1 h 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6" h="30">
                    <a:moveTo>
                      <a:pt x="36" y="15"/>
                    </a:moveTo>
                    <a:lnTo>
                      <a:pt x="32" y="19"/>
                    </a:lnTo>
                    <a:lnTo>
                      <a:pt x="26" y="24"/>
                    </a:lnTo>
                    <a:lnTo>
                      <a:pt x="19" y="27"/>
                    </a:lnTo>
                    <a:lnTo>
                      <a:pt x="13" y="30"/>
                    </a:lnTo>
                    <a:lnTo>
                      <a:pt x="9" y="29"/>
                    </a:lnTo>
                    <a:lnTo>
                      <a:pt x="5" y="25"/>
                    </a:lnTo>
                    <a:lnTo>
                      <a:pt x="2" y="22"/>
                    </a:lnTo>
                    <a:lnTo>
                      <a:pt x="0" y="18"/>
                    </a:lnTo>
                    <a:lnTo>
                      <a:pt x="28" y="0"/>
                    </a:lnTo>
                    <a:lnTo>
                      <a:pt x="32" y="2"/>
                    </a:lnTo>
                    <a:lnTo>
                      <a:pt x="35" y="6"/>
                    </a:lnTo>
                    <a:lnTo>
                      <a:pt x="36" y="10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93"/>
              <p:cNvSpPr>
                <a:spLocks/>
              </p:cNvSpPr>
              <p:nvPr/>
            </p:nvSpPr>
            <p:spPr bwMode="auto">
              <a:xfrm>
                <a:off x="4414" y="1186"/>
                <a:ext cx="42" cy="20"/>
              </a:xfrm>
              <a:custGeom>
                <a:avLst/>
                <a:gdLst>
                  <a:gd name="T0" fmla="*/ 6 w 84"/>
                  <a:gd name="T1" fmla="*/ 2 h 39"/>
                  <a:gd name="T2" fmla="*/ 5 w 84"/>
                  <a:gd name="T3" fmla="*/ 2 h 39"/>
                  <a:gd name="T4" fmla="*/ 5 w 84"/>
                  <a:gd name="T5" fmla="*/ 2 h 39"/>
                  <a:gd name="T6" fmla="*/ 5 w 84"/>
                  <a:gd name="T7" fmla="*/ 2 h 39"/>
                  <a:gd name="T8" fmla="*/ 4 w 84"/>
                  <a:gd name="T9" fmla="*/ 3 h 39"/>
                  <a:gd name="T10" fmla="*/ 4 w 84"/>
                  <a:gd name="T11" fmla="*/ 3 h 39"/>
                  <a:gd name="T12" fmla="*/ 3 w 84"/>
                  <a:gd name="T13" fmla="*/ 3 h 39"/>
                  <a:gd name="T14" fmla="*/ 3 w 84"/>
                  <a:gd name="T15" fmla="*/ 3 h 39"/>
                  <a:gd name="T16" fmla="*/ 2 w 84"/>
                  <a:gd name="T17" fmla="*/ 3 h 39"/>
                  <a:gd name="T18" fmla="*/ 2 w 84"/>
                  <a:gd name="T19" fmla="*/ 3 h 39"/>
                  <a:gd name="T20" fmla="*/ 1 w 84"/>
                  <a:gd name="T21" fmla="*/ 3 h 39"/>
                  <a:gd name="T22" fmla="*/ 1 w 84"/>
                  <a:gd name="T23" fmla="*/ 2 h 39"/>
                  <a:gd name="T24" fmla="*/ 0 w 84"/>
                  <a:gd name="T25" fmla="*/ 2 h 39"/>
                  <a:gd name="T26" fmla="*/ 1 w 84"/>
                  <a:gd name="T27" fmla="*/ 2 h 39"/>
                  <a:gd name="T28" fmla="*/ 1 w 84"/>
                  <a:gd name="T29" fmla="*/ 2 h 39"/>
                  <a:gd name="T30" fmla="*/ 2 w 84"/>
                  <a:gd name="T31" fmla="*/ 2 h 39"/>
                  <a:gd name="T32" fmla="*/ 2 w 84"/>
                  <a:gd name="T33" fmla="*/ 1 h 39"/>
                  <a:gd name="T34" fmla="*/ 3 w 84"/>
                  <a:gd name="T35" fmla="*/ 1 h 39"/>
                  <a:gd name="T36" fmla="*/ 3 w 84"/>
                  <a:gd name="T37" fmla="*/ 1 h 39"/>
                  <a:gd name="T38" fmla="*/ 3 w 84"/>
                  <a:gd name="T39" fmla="*/ 1 h 39"/>
                  <a:gd name="T40" fmla="*/ 4 w 84"/>
                  <a:gd name="T41" fmla="*/ 1 h 39"/>
                  <a:gd name="T42" fmla="*/ 4 w 84"/>
                  <a:gd name="T43" fmla="*/ 1 h 39"/>
                  <a:gd name="T44" fmla="*/ 5 w 84"/>
                  <a:gd name="T45" fmla="*/ 1 h 39"/>
                  <a:gd name="T46" fmla="*/ 5 w 84"/>
                  <a:gd name="T47" fmla="*/ 1 h 39"/>
                  <a:gd name="T48" fmla="*/ 6 w 84"/>
                  <a:gd name="T49" fmla="*/ 0 h 39"/>
                  <a:gd name="T50" fmla="*/ 6 w 84"/>
                  <a:gd name="T51" fmla="*/ 1 h 39"/>
                  <a:gd name="T52" fmla="*/ 6 w 84"/>
                  <a:gd name="T53" fmla="*/ 1 h 39"/>
                  <a:gd name="T54" fmla="*/ 6 w 84"/>
                  <a:gd name="T55" fmla="*/ 1 h 39"/>
                  <a:gd name="T56" fmla="*/ 6 w 84"/>
                  <a:gd name="T57" fmla="*/ 2 h 3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4" h="39">
                    <a:moveTo>
                      <a:pt x="81" y="18"/>
                    </a:moveTo>
                    <a:lnTo>
                      <a:pt x="76" y="24"/>
                    </a:lnTo>
                    <a:lnTo>
                      <a:pt x="70" y="27"/>
                    </a:lnTo>
                    <a:lnTo>
                      <a:pt x="65" y="32"/>
                    </a:lnTo>
                    <a:lnTo>
                      <a:pt x="59" y="34"/>
                    </a:lnTo>
                    <a:lnTo>
                      <a:pt x="52" y="36"/>
                    </a:lnTo>
                    <a:lnTo>
                      <a:pt x="45" y="38"/>
                    </a:lnTo>
                    <a:lnTo>
                      <a:pt x="37" y="39"/>
                    </a:lnTo>
                    <a:lnTo>
                      <a:pt x="30" y="39"/>
                    </a:lnTo>
                    <a:lnTo>
                      <a:pt x="22" y="38"/>
                    </a:lnTo>
                    <a:lnTo>
                      <a:pt x="14" y="34"/>
                    </a:lnTo>
                    <a:lnTo>
                      <a:pt x="6" y="29"/>
                    </a:lnTo>
                    <a:lnTo>
                      <a:pt x="0" y="24"/>
                    </a:lnTo>
                    <a:lnTo>
                      <a:pt x="8" y="21"/>
                    </a:lnTo>
                    <a:lnTo>
                      <a:pt x="16" y="20"/>
                    </a:lnTo>
                    <a:lnTo>
                      <a:pt x="22" y="18"/>
                    </a:lnTo>
                    <a:lnTo>
                      <a:pt x="25" y="12"/>
                    </a:lnTo>
                    <a:lnTo>
                      <a:pt x="34" y="12"/>
                    </a:lnTo>
                    <a:lnTo>
                      <a:pt x="40" y="11"/>
                    </a:lnTo>
                    <a:lnTo>
                      <a:pt x="47" y="10"/>
                    </a:lnTo>
                    <a:lnTo>
                      <a:pt x="54" y="8"/>
                    </a:lnTo>
                    <a:lnTo>
                      <a:pt x="61" y="6"/>
                    </a:lnTo>
                    <a:lnTo>
                      <a:pt x="68" y="4"/>
                    </a:lnTo>
                    <a:lnTo>
                      <a:pt x="75" y="2"/>
                    </a:lnTo>
                    <a:lnTo>
                      <a:pt x="82" y="0"/>
                    </a:lnTo>
                    <a:lnTo>
                      <a:pt x="84" y="3"/>
                    </a:lnTo>
                    <a:lnTo>
                      <a:pt x="84" y="9"/>
                    </a:lnTo>
                    <a:lnTo>
                      <a:pt x="83" y="13"/>
                    </a:lnTo>
                    <a:lnTo>
                      <a:pt x="81" y="1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94"/>
              <p:cNvSpPr>
                <a:spLocks/>
              </p:cNvSpPr>
              <p:nvPr/>
            </p:nvSpPr>
            <p:spPr bwMode="auto">
              <a:xfrm>
                <a:off x="4306" y="1187"/>
                <a:ext cx="12" cy="15"/>
              </a:xfrm>
              <a:custGeom>
                <a:avLst/>
                <a:gdLst>
                  <a:gd name="T0" fmla="*/ 2 w 23"/>
                  <a:gd name="T1" fmla="*/ 1 h 30"/>
                  <a:gd name="T2" fmla="*/ 2 w 23"/>
                  <a:gd name="T3" fmla="*/ 1 h 30"/>
                  <a:gd name="T4" fmla="*/ 1 w 23"/>
                  <a:gd name="T5" fmla="*/ 2 h 30"/>
                  <a:gd name="T6" fmla="*/ 1 w 23"/>
                  <a:gd name="T7" fmla="*/ 2 h 30"/>
                  <a:gd name="T8" fmla="*/ 0 w 23"/>
                  <a:gd name="T9" fmla="*/ 2 h 30"/>
                  <a:gd name="T10" fmla="*/ 1 w 23"/>
                  <a:gd name="T11" fmla="*/ 2 h 30"/>
                  <a:gd name="T12" fmla="*/ 1 w 23"/>
                  <a:gd name="T13" fmla="*/ 2 h 30"/>
                  <a:gd name="T14" fmla="*/ 1 w 23"/>
                  <a:gd name="T15" fmla="*/ 1 h 30"/>
                  <a:gd name="T16" fmla="*/ 1 w 23"/>
                  <a:gd name="T17" fmla="*/ 1 h 30"/>
                  <a:gd name="T18" fmla="*/ 1 w 23"/>
                  <a:gd name="T19" fmla="*/ 0 h 30"/>
                  <a:gd name="T20" fmla="*/ 2 w 23"/>
                  <a:gd name="T21" fmla="*/ 1 h 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3" h="30">
                    <a:moveTo>
                      <a:pt x="23" y="7"/>
                    </a:moveTo>
                    <a:lnTo>
                      <a:pt x="17" y="12"/>
                    </a:lnTo>
                    <a:lnTo>
                      <a:pt x="13" y="20"/>
                    </a:lnTo>
                    <a:lnTo>
                      <a:pt x="9" y="27"/>
                    </a:lnTo>
                    <a:lnTo>
                      <a:pt x="0" y="30"/>
                    </a:lnTo>
                    <a:lnTo>
                      <a:pt x="5" y="25"/>
                    </a:lnTo>
                    <a:lnTo>
                      <a:pt x="1" y="20"/>
                    </a:lnTo>
                    <a:lnTo>
                      <a:pt x="1" y="14"/>
                    </a:lnTo>
                    <a:lnTo>
                      <a:pt x="3" y="5"/>
                    </a:lnTo>
                    <a:lnTo>
                      <a:pt x="5" y="0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95"/>
              <p:cNvSpPr>
                <a:spLocks/>
              </p:cNvSpPr>
              <p:nvPr/>
            </p:nvSpPr>
            <p:spPr bwMode="auto">
              <a:xfrm>
                <a:off x="4728" y="1189"/>
                <a:ext cx="28" cy="24"/>
              </a:xfrm>
              <a:custGeom>
                <a:avLst/>
                <a:gdLst>
                  <a:gd name="T0" fmla="*/ 4 w 56"/>
                  <a:gd name="T1" fmla="*/ 0 h 49"/>
                  <a:gd name="T2" fmla="*/ 4 w 56"/>
                  <a:gd name="T3" fmla="*/ 1 h 49"/>
                  <a:gd name="T4" fmla="*/ 4 w 56"/>
                  <a:gd name="T5" fmla="*/ 1 h 49"/>
                  <a:gd name="T6" fmla="*/ 3 w 56"/>
                  <a:gd name="T7" fmla="*/ 2 h 49"/>
                  <a:gd name="T8" fmla="*/ 3 w 56"/>
                  <a:gd name="T9" fmla="*/ 2 h 49"/>
                  <a:gd name="T10" fmla="*/ 2 w 56"/>
                  <a:gd name="T11" fmla="*/ 2 h 49"/>
                  <a:gd name="T12" fmla="*/ 2 w 56"/>
                  <a:gd name="T13" fmla="*/ 2 h 49"/>
                  <a:gd name="T14" fmla="*/ 2 w 56"/>
                  <a:gd name="T15" fmla="*/ 3 h 49"/>
                  <a:gd name="T16" fmla="*/ 2 w 56"/>
                  <a:gd name="T17" fmla="*/ 3 h 49"/>
                  <a:gd name="T18" fmla="*/ 1 w 56"/>
                  <a:gd name="T19" fmla="*/ 3 h 49"/>
                  <a:gd name="T20" fmla="*/ 1 w 56"/>
                  <a:gd name="T21" fmla="*/ 3 h 49"/>
                  <a:gd name="T22" fmla="*/ 1 w 56"/>
                  <a:gd name="T23" fmla="*/ 3 h 49"/>
                  <a:gd name="T24" fmla="*/ 0 w 56"/>
                  <a:gd name="T25" fmla="*/ 2 h 49"/>
                  <a:gd name="T26" fmla="*/ 0 w 56"/>
                  <a:gd name="T27" fmla="*/ 2 h 49"/>
                  <a:gd name="T28" fmla="*/ 1 w 56"/>
                  <a:gd name="T29" fmla="*/ 1 h 49"/>
                  <a:gd name="T30" fmla="*/ 1 w 56"/>
                  <a:gd name="T31" fmla="*/ 1 h 49"/>
                  <a:gd name="T32" fmla="*/ 1 w 56"/>
                  <a:gd name="T33" fmla="*/ 1 h 49"/>
                  <a:gd name="T34" fmla="*/ 2 w 56"/>
                  <a:gd name="T35" fmla="*/ 0 h 49"/>
                  <a:gd name="T36" fmla="*/ 2 w 56"/>
                  <a:gd name="T37" fmla="*/ 0 h 49"/>
                  <a:gd name="T38" fmla="*/ 2 w 56"/>
                  <a:gd name="T39" fmla="*/ 0 h 49"/>
                  <a:gd name="T40" fmla="*/ 3 w 56"/>
                  <a:gd name="T41" fmla="*/ 0 h 49"/>
                  <a:gd name="T42" fmla="*/ 3 w 56"/>
                  <a:gd name="T43" fmla="*/ 0 h 49"/>
                  <a:gd name="T44" fmla="*/ 4 w 56"/>
                  <a:gd name="T45" fmla="*/ 0 h 49"/>
                  <a:gd name="T46" fmla="*/ 4 w 56"/>
                  <a:gd name="T47" fmla="*/ 0 h 49"/>
                  <a:gd name="T48" fmla="*/ 4 w 56"/>
                  <a:gd name="T49" fmla="*/ 0 h 4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6" h="49">
                    <a:moveTo>
                      <a:pt x="56" y="11"/>
                    </a:moveTo>
                    <a:lnTo>
                      <a:pt x="54" y="21"/>
                    </a:lnTo>
                    <a:lnTo>
                      <a:pt x="50" y="29"/>
                    </a:lnTo>
                    <a:lnTo>
                      <a:pt x="43" y="37"/>
                    </a:lnTo>
                    <a:lnTo>
                      <a:pt x="35" y="43"/>
                    </a:lnTo>
                    <a:lnTo>
                      <a:pt x="30" y="44"/>
                    </a:lnTo>
                    <a:lnTo>
                      <a:pt x="27" y="45"/>
                    </a:lnTo>
                    <a:lnTo>
                      <a:pt x="22" y="48"/>
                    </a:lnTo>
                    <a:lnTo>
                      <a:pt x="18" y="48"/>
                    </a:lnTo>
                    <a:lnTo>
                      <a:pt x="13" y="49"/>
                    </a:lnTo>
                    <a:lnTo>
                      <a:pt x="8" y="49"/>
                    </a:lnTo>
                    <a:lnTo>
                      <a:pt x="5" y="48"/>
                    </a:lnTo>
                    <a:lnTo>
                      <a:pt x="0" y="45"/>
                    </a:lnTo>
                    <a:lnTo>
                      <a:pt x="0" y="38"/>
                    </a:lnTo>
                    <a:lnTo>
                      <a:pt x="3" y="31"/>
                    </a:lnTo>
                    <a:lnTo>
                      <a:pt x="7" y="24"/>
                    </a:lnTo>
                    <a:lnTo>
                      <a:pt x="12" y="19"/>
                    </a:lnTo>
                    <a:lnTo>
                      <a:pt x="18" y="13"/>
                    </a:lnTo>
                    <a:lnTo>
                      <a:pt x="24" y="8"/>
                    </a:lnTo>
                    <a:lnTo>
                      <a:pt x="31" y="4"/>
                    </a:lnTo>
                    <a:lnTo>
                      <a:pt x="37" y="0"/>
                    </a:lnTo>
                    <a:lnTo>
                      <a:pt x="43" y="0"/>
                    </a:lnTo>
                    <a:lnTo>
                      <a:pt x="49" y="1"/>
                    </a:lnTo>
                    <a:lnTo>
                      <a:pt x="53" y="5"/>
                    </a:lnTo>
                    <a:lnTo>
                      <a:pt x="56" y="1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96"/>
              <p:cNvSpPr>
                <a:spLocks/>
              </p:cNvSpPr>
              <p:nvPr/>
            </p:nvSpPr>
            <p:spPr bwMode="auto">
              <a:xfrm>
                <a:off x="4551" y="1193"/>
                <a:ext cx="23" cy="8"/>
              </a:xfrm>
              <a:custGeom>
                <a:avLst/>
                <a:gdLst>
                  <a:gd name="T0" fmla="*/ 2 w 47"/>
                  <a:gd name="T1" fmla="*/ 1 h 16"/>
                  <a:gd name="T2" fmla="*/ 2 w 47"/>
                  <a:gd name="T3" fmla="*/ 1 h 16"/>
                  <a:gd name="T4" fmla="*/ 2 w 47"/>
                  <a:gd name="T5" fmla="*/ 1 h 16"/>
                  <a:gd name="T6" fmla="*/ 2 w 47"/>
                  <a:gd name="T7" fmla="*/ 1 h 16"/>
                  <a:gd name="T8" fmla="*/ 1 w 47"/>
                  <a:gd name="T9" fmla="*/ 1 h 16"/>
                  <a:gd name="T10" fmla="*/ 1 w 47"/>
                  <a:gd name="T11" fmla="*/ 1 h 16"/>
                  <a:gd name="T12" fmla="*/ 1 w 47"/>
                  <a:gd name="T13" fmla="*/ 1 h 16"/>
                  <a:gd name="T14" fmla="*/ 0 w 47"/>
                  <a:gd name="T15" fmla="*/ 1 h 16"/>
                  <a:gd name="T16" fmla="*/ 0 w 47"/>
                  <a:gd name="T17" fmla="*/ 1 h 16"/>
                  <a:gd name="T18" fmla="*/ 0 w 47"/>
                  <a:gd name="T19" fmla="*/ 1 h 16"/>
                  <a:gd name="T20" fmla="*/ 0 w 47"/>
                  <a:gd name="T21" fmla="*/ 1 h 16"/>
                  <a:gd name="T22" fmla="*/ 0 w 47"/>
                  <a:gd name="T23" fmla="*/ 1 h 16"/>
                  <a:gd name="T24" fmla="*/ 1 w 47"/>
                  <a:gd name="T25" fmla="*/ 1 h 16"/>
                  <a:gd name="T26" fmla="*/ 1 w 47"/>
                  <a:gd name="T27" fmla="*/ 1 h 16"/>
                  <a:gd name="T28" fmla="*/ 1 w 47"/>
                  <a:gd name="T29" fmla="*/ 0 h 16"/>
                  <a:gd name="T30" fmla="*/ 2 w 47"/>
                  <a:gd name="T31" fmla="*/ 0 h 16"/>
                  <a:gd name="T32" fmla="*/ 2 w 47"/>
                  <a:gd name="T33" fmla="*/ 0 h 16"/>
                  <a:gd name="T34" fmla="*/ 2 w 47"/>
                  <a:gd name="T35" fmla="*/ 1 h 1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7" h="16">
                    <a:moveTo>
                      <a:pt x="47" y="1"/>
                    </a:moveTo>
                    <a:lnTo>
                      <a:pt x="43" y="5"/>
                    </a:lnTo>
                    <a:lnTo>
                      <a:pt x="40" y="8"/>
                    </a:lnTo>
                    <a:lnTo>
                      <a:pt x="35" y="12"/>
                    </a:lnTo>
                    <a:lnTo>
                      <a:pt x="30" y="14"/>
                    </a:lnTo>
                    <a:lnTo>
                      <a:pt x="25" y="15"/>
                    </a:lnTo>
                    <a:lnTo>
                      <a:pt x="20" y="16"/>
                    </a:lnTo>
                    <a:lnTo>
                      <a:pt x="14" y="16"/>
                    </a:lnTo>
                    <a:lnTo>
                      <a:pt x="8" y="16"/>
                    </a:lnTo>
                    <a:lnTo>
                      <a:pt x="0" y="7"/>
                    </a:lnTo>
                    <a:lnTo>
                      <a:pt x="6" y="6"/>
                    </a:lnTo>
                    <a:lnTo>
                      <a:pt x="11" y="4"/>
                    </a:lnTo>
                    <a:lnTo>
                      <a:pt x="18" y="3"/>
                    </a:lnTo>
                    <a:lnTo>
                      <a:pt x="23" y="1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1" y="0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97"/>
              <p:cNvSpPr>
                <a:spLocks/>
              </p:cNvSpPr>
              <p:nvPr/>
            </p:nvSpPr>
            <p:spPr bwMode="auto">
              <a:xfrm>
                <a:off x="4333" y="1194"/>
                <a:ext cx="22" cy="14"/>
              </a:xfrm>
              <a:custGeom>
                <a:avLst/>
                <a:gdLst>
                  <a:gd name="T0" fmla="*/ 3 w 42"/>
                  <a:gd name="T1" fmla="*/ 1 h 27"/>
                  <a:gd name="T2" fmla="*/ 3 w 42"/>
                  <a:gd name="T3" fmla="*/ 1 h 27"/>
                  <a:gd name="T4" fmla="*/ 3 w 42"/>
                  <a:gd name="T5" fmla="*/ 2 h 27"/>
                  <a:gd name="T6" fmla="*/ 2 w 42"/>
                  <a:gd name="T7" fmla="*/ 2 h 27"/>
                  <a:gd name="T8" fmla="*/ 2 w 42"/>
                  <a:gd name="T9" fmla="*/ 2 h 27"/>
                  <a:gd name="T10" fmla="*/ 2 w 42"/>
                  <a:gd name="T11" fmla="*/ 2 h 27"/>
                  <a:gd name="T12" fmla="*/ 1 w 42"/>
                  <a:gd name="T13" fmla="*/ 2 h 27"/>
                  <a:gd name="T14" fmla="*/ 1 w 42"/>
                  <a:gd name="T15" fmla="*/ 2 h 27"/>
                  <a:gd name="T16" fmla="*/ 1 w 42"/>
                  <a:gd name="T17" fmla="*/ 2 h 27"/>
                  <a:gd name="T18" fmla="*/ 1 w 42"/>
                  <a:gd name="T19" fmla="*/ 2 h 27"/>
                  <a:gd name="T20" fmla="*/ 1 w 42"/>
                  <a:gd name="T21" fmla="*/ 2 h 27"/>
                  <a:gd name="T22" fmla="*/ 1 w 42"/>
                  <a:gd name="T23" fmla="*/ 1 h 27"/>
                  <a:gd name="T24" fmla="*/ 0 w 42"/>
                  <a:gd name="T25" fmla="*/ 1 h 27"/>
                  <a:gd name="T26" fmla="*/ 1 w 42"/>
                  <a:gd name="T27" fmla="*/ 1 h 27"/>
                  <a:gd name="T28" fmla="*/ 1 w 42"/>
                  <a:gd name="T29" fmla="*/ 1 h 27"/>
                  <a:gd name="T30" fmla="*/ 2 w 42"/>
                  <a:gd name="T31" fmla="*/ 1 h 27"/>
                  <a:gd name="T32" fmla="*/ 2 w 42"/>
                  <a:gd name="T33" fmla="*/ 0 h 27"/>
                  <a:gd name="T34" fmla="*/ 2 w 42"/>
                  <a:gd name="T35" fmla="*/ 1 h 27"/>
                  <a:gd name="T36" fmla="*/ 3 w 42"/>
                  <a:gd name="T37" fmla="*/ 1 h 27"/>
                  <a:gd name="T38" fmla="*/ 3 w 42"/>
                  <a:gd name="T39" fmla="*/ 1 h 27"/>
                  <a:gd name="T40" fmla="*/ 3 w 42"/>
                  <a:gd name="T41" fmla="*/ 1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2" h="27">
                    <a:moveTo>
                      <a:pt x="42" y="9"/>
                    </a:moveTo>
                    <a:lnTo>
                      <a:pt x="41" y="13"/>
                    </a:lnTo>
                    <a:lnTo>
                      <a:pt x="37" y="18"/>
                    </a:lnTo>
                    <a:lnTo>
                      <a:pt x="31" y="22"/>
                    </a:lnTo>
                    <a:lnTo>
                      <a:pt x="26" y="25"/>
                    </a:lnTo>
                    <a:lnTo>
                      <a:pt x="22" y="26"/>
                    </a:lnTo>
                    <a:lnTo>
                      <a:pt x="16" y="27"/>
                    </a:lnTo>
                    <a:lnTo>
                      <a:pt x="11" y="27"/>
                    </a:lnTo>
                    <a:lnTo>
                      <a:pt x="6" y="26"/>
                    </a:lnTo>
                    <a:lnTo>
                      <a:pt x="2" y="23"/>
                    </a:lnTo>
                    <a:lnTo>
                      <a:pt x="2" y="18"/>
                    </a:lnTo>
                    <a:lnTo>
                      <a:pt x="2" y="15"/>
                    </a:lnTo>
                    <a:lnTo>
                      <a:pt x="0" y="11"/>
                    </a:lnTo>
                    <a:lnTo>
                      <a:pt x="6" y="7"/>
                    </a:lnTo>
                    <a:lnTo>
                      <a:pt x="12" y="3"/>
                    </a:lnTo>
                    <a:lnTo>
                      <a:pt x="19" y="1"/>
                    </a:lnTo>
                    <a:lnTo>
                      <a:pt x="26" y="0"/>
                    </a:lnTo>
                    <a:lnTo>
                      <a:pt x="30" y="3"/>
                    </a:lnTo>
                    <a:lnTo>
                      <a:pt x="34" y="5"/>
                    </a:lnTo>
                    <a:lnTo>
                      <a:pt x="39" y="7"/>
                    </a:lnTo>
                    <a:lnTo>
                      <a:pt x="42" y="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98"/>
              <p:cNvSpPr>
                <a:spLocks/>
              </p:cNvSpPr>
              <p:nvPr/>
            </p:nvSpPr>
            <p:spPr bwMode="auto">
              <a:xfrm>
                <a:off x="4586" y="1195"/>
                <a:ext cx="21" cy="17"/>
              </a:xfrm>
              <a:custGeom>
                <a:avLst/>
                <a:gdLst>
                  <a:gd name="T0" fmla="*/ 3 w 41"/>
                  <a:gd name="T1" fmla="*/ 1 h 32"/>
                  <a:gd name="T2" fmla="*/ 3 w 41"/>
                  <a:gd name="T3" fmla="*/ 2 h 32"/>
                  <a:gd name="T4" fmla="*/ 3 w 41"/>
                  <a:gd name="T5" fmla="*/ 2 h 32"/>
                  <a:gd name="T6" fmla="*/ 2 w 41"/>
                  <a:gd name="T7" fmla="*/ 2 h 32"/>
                  <a:gd name="T8" fmla="*/ 2 w 41"/>
                  <a:gd name="T9" fmla="*/ 3 h 32"/>
                  <a:gd name="T10" fmla="*/ 1 w 41"/>
                  <a:gd name="T11" fmla="*/ 3 h 32"/>
                  <a:gd name="T12" fmla="*/ 1 w 41"/>
                  <a:gd name="T13" fmla="*/ 3 h 32"/>
                  <a:gd name="T14" fmla="*/ 1 w 41"/>
                  <a:gd name="T15" fmla="*/ 3 h 32"/>
                  <a:gd name="T16" fmla="*/ 0 w 41"/>
                  <a:gd name="T17" fmla="*/ 2 h 32"/>
                  <a:gd name="T18" fmla="*/ 1 w 41"/>
                  <a:gd name="T19" fmla="*/ 2 h 32"/>
                  <a:gd name="T20" fmla="*/ 1 w 41"/>
                  <a:gd name="T21" fmla="*/ 1 h 32"/>
                  <a:gd name="T22" fmla="*/ 1 w 41"/>
                  <a:gd name="T23" fmla="*/ 1 h 32"/>
                  <a:gd name="T24" fmla="*/ 2 w 41"/>
                  <a:gd name="T25" fmla="*/ 1 h 32"/>
                  <a:gd name="T26" fmla="*/ 2 w 41"/>
                  <a:gd name="T27" fmla="*/ 0 h 32"/>
                  <a:gd name="T28" fmla="*/ 2 w 41"/>
                  <a:gd name="T29" fmla="*/ 1 h 32"/>
                  <a:gd name="T30" fmla="*/ 3 w 41"/>
                  <a:gd name="T31" fmla="*/ 1 h 32"/>
                  <a:gd name="T32" fmla="*/ 3 w 41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32">
                    <a:moveTo>
                      <a:pt x="40" y="11"/>
                    </a:moveTo>
                    <a:lnTo>
                      <a:pt x="41" y="20"/>
                    </a:lnTo>
                    <a:lnTo>
                      <a:pt x="37" y="24"/>
                    </a:lnTo>
                    <a:lnTo>
                      <a:pt x="29" y="28"/>
                    </a:lnTo>
                    <a:lnTo>
                      <a:pt x="23" y="32"/>
                    </a:lnTo>
                    <a:lnTo>
                      <a:pt x="16" y="31"/>
                    </a:lnTo>
                    <a:lnTo>
                      <a:pt x="10" y="32"/>
                    </a:lnTo>
                    <a:lnTo>
                      <a:pt x="4" y="32"/>
                    </a:lnTo>
                    <a:lnTo>
                      <a:pt x="0" y="26"/>
                    </a:lnTo>
                    <a:lnTo>
                      <a:pt x="1" y="17"/>
                    </a:lnTo>
                    <a:lnTo>
                      <a:pt x="5" y="11"/>
                    </a:lnTo>
                    <a:lnTo>
                      <a:pt x="11" y="6"/>
                    </a:lnTo>
                    <a:lnTo>
                      <a:pt x="18" y="1"/>
                    </a:lnTo>
                    <a:lnTo>
                      <a:pt x="25" y="0"/>
                    </a:lnTo>
                    <a:lnTo>
                      <a:pt x="32" y="1"/>
                    </a:lnTo>
                    <a:lnTo>
                      <a:pt x="37" y="5"/>
                    </a:lnTo>
                    <a:lnTo>
                      <a:pt x="40" y="1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99"/>
              <p:cNvSpPr>
                <a:spLocks/>
              </p:cNvSpPr>
              <p:nvPr/>
            </p:nvSpPr>
            <p:spPr bwMode="auto">
              <a:xfrm>
                <a:off x="4389" y="1197"/>
                <a:ext cx="15" cy="16"/>
              </a:xfrm>
              <a:custGeom>
                <a:avLst/>
                <a:gdLst>
                  <a:gd name="T0" fmla="*/ 2 w 28"/>
                  <a:gd name="T1" fmla="*/ 2 h 32"/>
                  <a:gd name="T2" fmla="*/ 2 w 28"/>
                  <a:gd name="T3" fmla="*/ 2 h 32"/>
                  <a:gd name="T4" fmla="*/ 2 w 28"/>
                  <a:gd name="T5" fmla="*/ 2 h 32"/>
                  <a:gd name="T6" fmla="*/ 2 w 28"/>
                  <a:gd name="T7" fmla="*/ 2 h 32"/>
                  <a:gd name="T8" fmla="*/ 2 w 28"/>
                  <a:gd name="T9" fmla="*/ 2 h 32"/>
                  <a:gd name="T10" fmla="*/ 2 w 28"/>
                  <a:gd name="T11" fmla="*/ 2 h 32"/>
                  <a:gd name="T12" fmla="*/ 1 w 28"/>
                  <a:gd name="T13" fmla="*/ 2 h 32"/>
                  <a:gd name="T14" fmla="*/ 1 w 28"/>
                  <a:gd name="T15" fmla="*/ 2 h 32"/>
                  <a:gd name="T16" fmla="*/ 1 w 28"/>
                  <a:gd name="T17" fmla="*/ 2 h 32"/>
                  <a:gd name="T18" fmla="*/ 0 w 28"/>
                  <a:gd name="T19" fmla="*/ 1 h 32"/>
                  <a:gd name="T20" fmla="*/ 1 w 28"/>
                  <a:gd name="T21" fmla="*/ 1 h 32"/>
                  <a:gd name="T22" fmla="*/ 1 w 28"/>
                  <a:gd name="T23" fmla="*/ 1 h 32"/>
                  <a:gd name="T24" fmla="*/ 1 w 28"/>
                  <a:gd name="T25" fmla="*/ 0 h 32"/>
                  <a:gd name="T26" fmla="*/ 1 w 28"/>
                  <a:gd name="T27" fmla="*/ 1 h 32"/>
                  <a:gd name="T28" fmla="*/ 2 w 28"/>
                  <a:gd name="T29" fmla="*/ 1 h 32"/>
                  <a:gd name="T30" fmla="*/ 2 w 28"/>
                  <a:gd name="T31" fmla="*/ 1 h 32"/>
                  <a:gd name="T32" fmla="*/ 2 w 28"/>
                  <a:gd name="T33" fmla="*/ 2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32">
                    <a:moveTo>
                      <a:pt x="26" y="17"/>
                    </a:moveTo>
                    <a:lnTo>
                      <a:pt x="28" y="20"/>
                    </a:lnTo>
                    <a:lnTo>
                      <a:pt x="28" y="25"/>
                    </a:lnTo>
                    <a:lnTo>
                      <a:pt x="26" y="28"/>
                    </a:lnTo>
                    <a:lnTo>
                      <a:pt x="23" y="30"/>
                    </a:lnTo>
                    <a:lnTo>
                      <a:pt x="16" y="32"/>
                    </a:lnTo>
                    <a:lnTo>
                      <a:pt x="10" y="28"/>
                    </a:lnTo>
                    <a:lnTo>
                      <a:pt x="4" y="22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1" y="7"/>
                    </a:lnTo>
                    <a:lnTo>
                      <a:pt x="3" y="4"/>
                    </a:lnTo>
                    <a:lnTo>
                      <a:pt x="6" y="0"/>
                    </a:lnTo>
                    <a:lnTo>
                      <a:pt x="15" y="2"/>
                    </a:lnTo>
                    <a:lnTo>
                      <a:pt x="20" y="5"/>
                    </a:lnTo>
                    <a:lnTo>
                      <a:pt x="24" y="11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00"/>
              <p:cNvSpPr>
                <a:spLocks/>
              </p:cNvSpPr>
              <p:nvPr/>
            </p:nvSpPr>
            <p:spPr bwMode="auto">
              <a:xfrm>
                <a:off x="4502" y="1200"/>
                <a:ext cx="16" cy="17"/>
              </a:xfrm>
              <a:custGeom>
                <a:avLst/>
                <a:gdLst>
                  <a:gd name="T0" fmla="*/ 2 w 34"/>
                  <a:gd name="T1" fmla="*/ 1 h 34"/>
                  <a:gd name="T2" fmla="*/ 2 w 34"/>
                  <a:gd name="T3" fmla="*/ 2 h 34"/>
                  <a:gd name="T4" fmla="*/ 1 w 34"/>
                  <a:gd name="T5" fmla="*/ 2 h 34"/>
                  <a:gd name="T6" fmla="*/ 1 w 34"/>
                  <a:gd name="T7" fmla="*/ 2 h 34"/>
                  <a:gd name="T8" fmla="*/ 1 w 34"/>
                  <a:gd name="T9" fmla="*/ 3 h 34"/>
                  <a:gd name="T10" fmla="*/ 0 w 34"/>
                  <a:gd name="T11" fmla="*/ 3 h 34"/>
                  <a:gd name="T12" fmla="*/ 0 w 34"/>
                  <a:gd name="T13" fmla="*/ 2 h 34"/>
                  <a:gd name="T14" fmla="*/ 0 w 34"/>
                  <a:gd name="T15" fmla="*/ 2 h 34"/>
                  <a:gd name="T16" fmla="*/ 0 w 34"/>
                  <a:gd name="T17" fmla="*/ 2 h 34"/>
                  <a:gd name="T18" fmla="*/ 0 w 34"/>
                  <a:gd name="T19" fmla="*/ 2 h 34"/>
                  <a:gd name="T20" fmla="*/ 0 w 34"/>
                  <a:gd name="T21" fmla="*/ 1 h 34"/>
                  <a:gd name="T22" fmla="*/ 0 w 34"/>
                  <a:gd name="T23" fmla="*/ 1 h 34"/>
                  <a:gd name="T24" fmla="*/ 0 w 34"/>
                  <a:gd name="T25" fmla="*/ 0 h 34"/>
                  <a:gd name="T26" fmla="*/ 1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2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33" y="13"/>
                    </a:moveTo>
                    <a:lnTo>
                      <a:pt x="34" y="20"/>
                    </a:lnTo>
                    <a:lnTo>
                      <a:pt x="30" y="27"/>
                    </a:lnTo>
                    <a:lnTo>
                      <a:pt x="26" y="31"/>
                    </a:lnTo>
                    <a:lnTo>
                      <a:pt x="19" y="34"/>
                    </a:lnTo>
                    <a:lnTo>
                      <a:pt x="13" y="34"/>
                    </a:lnTo>
                    <a:lnTo>
                      <a:pt x="8" y="32"/>
                    </a:lnTo>
                    <a:lnTo>
                      <a:pt x="4" y="30"/>
                    </a:lnTo>
                    <a:lnTo>
                      <a:pt x="0" y="26"/>
                    </a:lnTo>
                    <a:lnTo>
                      <a:pt x="0" y="17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6" y="2"/>
                    </a:lnTo>
                    <a:lnTo>
                      <a:pt x="30" y="7"/>
                    </a:lnTo>
                    <a:lnTo>
                      <a:pt x="33" y="1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01"/>
              <p:cNvSpPr>
                <a:spLocks/>
              </p:cNvSpPr>
              <p:nvPr/>
            </p:nvSpPr>
            <p:spPr bwMode="auto">
              <a:xfrm>
                <a:off x="4424" y="1205"/>
                <a:ext cx="52" cy="21"/>
              </a:xfrm>
              <a:custGeom>
                <a:avLst/>
                <a:gdLst>
                  <a:gd name="T0" fmla="*/ 6 w 105"/>
                  <a:gd name="T1" fmla="*/ 0 h 43"/>
                  <a:gd name="T2" fmla="*/ 6 w 105"/>
                  <a:gd name="T3" fmla="*/ 0 h 43"/>
                  <a:gd name="T4" fmla="*/ 5 w 105"/>
                  <a:gd name="T5" fmla="*/ 1 h 43"/>
                  <a:gd name="T6" fmla="*/ 5 w 105"/>
                  <a:gd name="T7" fmla="*/ 1 h 43"/>
                  <a:gd name="T8" fmla="*/ 4 w 105"/>
                  <a:gd name="T9" fmla="*/ 1 h 43"/>
                  <a:gd name="T10" fmla="*/ 4 w 105"/>
                  <a:gd name="T11" fmla="*/ 2 h 43"/>
                  <a:gd name="T12" fmla="*/ 3 w 105"/>
                  <a:gd name="T13" fmla="*/ 2 h 43"/>
                  <a:gd name="T14" fmla="*/ 3 w 105"/>
                  <a:gd name="T15" fmla="*/ 2 h 43"/>
                  <a:gd name="T16" fmla="*/ 2 w 105"/>
                  <a:gd name="T17" fmla="*/ 2 h 43"/>
                  <a:gd name="T18" fmla="*/ 2 w 105"/>
                  <a:gd name="T19" fmla="*/ 2 h 43"/>
                  <a:gd name="T20" fmla="*/ 2 w 105"/>
                  <a:gd name="T21" fmla="*/ 2 h 43"/>
                  <a:gd name="T22" fmla="*/ 1 w 105"/>
                  <a:gd name="T23" fmla="*/ 2 h 43"/>
                  <a:gd name="T24" fmla="*/ 1 w 105"/>
                  <a:gd name="T25" fmla="*/ 2 h 43"/>
                  <a:gd name="T26" fmla="*/ 0 w 105"/>
                  <a:gd name="T27" fmla="*/ 2 h 43"/>
                  <a:gd name="T28" fmla="*/ 0 w 105"/>
                  <a:gd name="T29" fmla="*/ 2 h 43"/>
                  <a:gd name="T30" fmla="*/ 0 w 105"/>
                  <a:gd name="T31" fmla="*/ 2 h 43"/>
                  <a:gd name="T32" fmla="*/ 0 w 105"/>
                  <a:gd name="T33" fmla="*/ 1 h 43"/>
                  <a:gd name="T34" fmla="*/ 0 w 105"/>
                  <a:gd name="T35" fmla="*/ 1 h 43"/>
                  <a:gd name="T36" fmla="*/ 1 w 105"/>
                  <a:gd name="T37" fmla="*/ 1 h 43"/>
                  <a:gd name="T38" fmla="*/ 2 w 105"/>
                  <a:gd name="T39" fmla="*/ 1 h 43"/>
                  <a:gd name="T40" fmla="*/ 2 w 105"/>
                  <a:gd name="T41" fmla="*/ 0 h 43"/>
                  <a:gd name="T42" fmla="*/ 3 w 105"/>
                  <a:gd name="T43" fmla="*/ 0 h 43"/>
                  <a:gd name="T44" fmla="*/ 4 w 105"/>
                  <a:gd name="T45" fmla="*/ 0 h 43"/>
                  <a:gd name="T46" fmla="*/ 5 w 105"/>
                  <a:gd name="T47" fmla="*/ 0 h 43"/>
                  <a:gd name="T48" fmla="*/ 5 w 105"/>
                  <a:gd name="T49" fmla="*/ 0 h 43"/>
                  <a:gd name="T50" fmla="*/ 6 w 105"/>
                  <a:gd name="T51" fmla="*/ 0 h 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05" h="43">
                    <a:moveTo>
                      <a:pt x="105" y="0"/>
                    </a:moveTo>
                    <a:lnTo>
                      <a:pt x="99" y="10"/>
                    </a:lnTo>
                    <a:lnTo>
                      <a:pt x="90" y="17"/>
                    </a:lnTo>
                    <a:lnTo>
                      <a:pt x="80" y="22"/>
                    </a:lnTo>
                    <a:lnTo>
                      <a:pt x="73" y="30"/>
                    </a:lnTo>
                    <a:lnTo>
                      <a:pt x="68" y="35"/>
                    </a:lnTo>
                    <a:lnTo>
                      <a:pt x="61" y="38"/>
                    </a:lnTo>
                    <a:lnTo>
                      <a:pt x="54" y="41"/>
                    </a:lnTo>
                    <a:lnTo>
                      <a:pt x="47" y="42"/>
                    </a:lnTo>
                    <a:lnTo>
                      <a:pt x="39" y="43"/>
                    </a:lnTo>
                    <a:lnTo>
                      <a:pt x="32" y="43"/>
                    </a:lnTo>
                    <a:lnTo>
                      <a:pt x="24" y="42"/>
                    </a:lnTo>
                    <a:lnTo>
                      <a:pt x="17" y="40"/>
                    </a:lnTo>
                    <a:lnTo>
                      <a:pt x="12" y="37"/>
                    </a:lnTo>
                    <a:lnTo>
                      <a:pt x="7" y="35"/>
                    </a:lnTo>
                    <a:lnTo>
                      <a:pt x="3" y="32"/>
                    </a:lnTo>
                    <a:lnTo>
                      <a:pt x="0" y="27"/>
                    </a:lnTo>
                    <a:lnTo>
                      <a:pt x="7" y="20"/>
                    </a:lnTo>
                    <a:lnTo>
                      <a:pt x="19" y="19"/>
                    </a:lnTo>
                    <a:lnTo>
                      <a:pt x="32" y="17"/>
                    </a:lnTo>
                    <a:lnTo>
                      <a:pt x="44" y="14"/>
                    </a:lnTo>
                    <a:lnTo>
                      <a:pt x="56" y="12"/>
                    </a:lnTo>
                    <a:lnTo>
                      <a:pt x="68" y="8"/>
                    </a:lnTo>
                    <a:lnTo>
                      <a:pt x="80" y="5"/>
                    </a:lnTo>
                    <a:lnTo>
                      <a:pt x="92" y="3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02"/>
              <p:cNvSpPr>
                <a:spLocks/>
              </p:cNvSpPr>
              <p:nvPr/>
            </p:nvSpPr>
            <p:spPr bwMode="auto">
              <a:xfrm>
                <a:off x="4688" y="1206"/>
                <a:ext cx="38" cy="30"/>
              </a:xfrm>
              <a:custGeom>
                <a:avLst/>
                <a:gdLst>
                  <a:gd name="T0" fmla="*/ 2 w 76"/>
                  <a:gd name="T1" fmla="*/ 3 h 60"/>
                  <a:gd name="T2" fmla="*/ 3 w 76"/>
                  <a:gd name="T3" fmla="*/ 3 h 60"/>
                  <a:gd name="T4" fmla="*/ 3 w 76"/>
                  <a:gd name="T5" fmla="*/ 3 h 60"/>
                  <a:gd name="T6" fmla="*/ 4 w 76"/>
                  <a:gd name="T7" fmla="*/ 3 h 60"/>
                  <a:gd name="T8" fmla="*/ 4 w 76"/>
                  <a:gd name="T9" fmla="*/ 3 h 60"/>
                  <a:gd name="T10" fmla="*/ 5 w 76"/>
                  <a:gd name="T11" fmla="*/ 3 h 60"/>
                  <a:gd name="T12" fmla="*/ 5 w 76"/>
                  <a:gd name="T13" fmla="*/ 3 h 60"/>
                  <a:gd name="T14" fmla="*/ 5 w 76"/>
                  <a:gd name="T15" fmla="*/ 3 h 60"/>
                  <a:gd name="T16" fmla="*/ 5 w 76"/>
                  <a:gd name="T17" fmla="*/ 4 h 60"/>
                  <a:gd name="T18" fmla="*/ 5 w 76"/>
                  <a:gd name="T19" fmla="*/ 4 h 60"/>
                  <a:gd name="T20" fmla="*/ 5 w 76"/>
                  <a:gd name="T21" fmla="*/ 4 h 60"/>
                  <a:gd name="T22" fmla="*/ 4 w 76"/>
                  <a:gd name="T23" fmla="*/ 4 h 60"/>
                  <a:gd name="T24" fmla="*/ 4 w 76"/>
                  <a:gd name="T25" fmla="*/ 4 h 60"/>
                  <a:gd name="T26" fmla="*/ 3 w 76"/>
                  <a:gd name="T27" fmla="*/ 4 h 60"/>
                  <a:gd name="T28" fmla="*/ 3 w 76"/>
                  <a:gd name="T29" fmla="*/ 4 h 60"/>
                  <a:gd name="T30" fmla="*/ 3 w 76"/>
                  <a:gd name="T31" fmla="*/ 4 h 60"/>
                  <a:gd name="T32" fmla="*/ 2 w 76"/>
                  <a:gd name="T33" fmla="*/ 4 h 60"/>
                  <a:gd name="T34" fmla="*/ 2 w 76"/>
                  <a:gd name="T35" fmla="*/ 3 h 60"/>
                  <a:gd name="T36" fmla="*/ 2 w 76"/>
                  <a:gd name="T37" fmla="*/ 3 h 60"/>
                  <a:gd name="T38" fmla="*/ 2 w 76"/>
                  <a:gd name="T39" fmla="*/ 3 h 60"/>
                  <a:gd name="T40" fmla="*/ 2 w 76"/>
                  <a:gd name="T41" fmla="*/ 3 h 60"/>
                  <a:gd name="T42" fmla="*/ 2 w 76"/>
                  <a:gd name="T43" fmla="*/ 3 h 60"/>
                  <a:gd name="T44" fmla="*/ 2 w 76"/>
                  <a:gd name="T45" fmla="*/ 3 h 60"/>
                  <a:gd name="T46" fmla="*/ 1 w 76"/>
                  <a:gd name="T47" fmla="*/ 3 h 60"/>
                  <a:gd name="T48" fmla="*/ 1 w 76"/>
                  <a:gd name="T49" fmla="*/ 2 h 60"/>
                  <a:gd name="T50" fmla="*/ 1 w 76"/>
                  <a:gd name="T51" fmla="*/ 2 h 60"/>
                  <a:gd name="T52" fmla="*/ 1 w 76"/>
                  <a:gd name="T53" fmla="*/ 2 h 60"/>
                  <a:gd name="T54" fmla="*/ 1 w 76"/>
                  <a:gd name="T55" fmla="*/ 2 h 60"/>
                  <a:gd name="T56" fmla="*/ 1 w 76"/>
                  <a:gd name="T57" fmla="*/ 2 h 60"/>
                  <a:gd name="T58" fmla="*/ 0 w 76"/>
                  <a:gd name="T59" fmla="*/ 2 h 60"/>
                  <a:gd name="T60" fmla="*/ 1 w 76"/>
                  <a:gd name="T61" fmla="*/ 1 h 60"/>
                  <a:gd name="T62" fmla="*/ 1 w 76"/>
                  <a:gd name="T63" fmla="*/ 1 h 60"/>
                  <a:gd name="T64" fmla="*/ 1 w 76"/>
                  <a:gd name="T65" fmla="*/ 1 h 60"/>
                  <a:gd name="T66" fmla="*/ 1 w 76"/>
                  <a:gd name="T67" fmla="*/ 0 h 60"/>
                  <a:gd name="T68" fmla="*/ 2 w 76"/>
                  <a:gd name="T69" fmla="*/ 1 h 60"/>
                  <a:gd name="T70" fmla="*/ 2 w 76"/>
                  <a:gd name="T71" fmla="*/ 2 h 60"/>
                  <a:gd name="T72" fmla="*/ 2 w 76"/>
                  <a:gd name="T73" fmla="*/ 2 h 60"/>
                  <a:gd name="T74" fmla="*/ 2 w 76"/>
                  <a:gd name="T75" fmla="*/ 3 h 6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76" h="60">
                    <a:moveTo>
                      <a:pt x="32" y="38"/>
                    </a:moveTo>
                    <a:lnTo>
                      <a:pt x="38" y="38"/>
                    </a:lnTo>
                    <a:lnTo>
                      <a:pt x="45" y="37"/>
                    </a:lnTo>
                    <a:lnTo>
                      <a:pt x="53" y="37"/>
                    </a:lnTo>
                    <a:lnTo>
                      <a:pt x="60" y="37"/>
                    </a:lnTo>
                    <a:lnTo>
                      <a:pt x="66" y="38"/>
                    </a:lnTo>
                    <a:lnTo>
                      <a:pt x="72" y="40"/>
                    </a:lnTo>
                    <a:lnTo>
                      <a:pt x="75" y="46"/>
                    </a:lnTo>
                    <a:lnTo>
                      <a:pt x="76" y="54"/>
                    </a:lnTo>
                    <a:lnTo>
                      <a:pt x="76" y="59"/>
                    </a:lnTo>
                    <a:lnTo>
                      <a:pt x="69" y="60"/>
                    </a:lnTo>
                    <a:lnTo>
                      <a:pt x="61" y="60"/>
                    </a:lnTo>
                    <a:lnTo>
                      <a:pt x="54" y="60"/>
                    </a:lnTo>
                    <a:lnTo>
                      <a:pt x="47" y="57"/>
                    </a:lnTo>
                    <a:lnTo>
                      <a:pt x="41" y="56"/>
                    </a:lnTo>
                    <a:lnTo>
                      <a:pt x="34" y="53"/>
                    </a:lnTo>
                    <a:lnTo>
                      <a:pt x="27" y="51"/>
                    </a:lnTo>
                    <a:lnTo>
                      <a:pt x="21" y="47"/>
                    </a:lnTo>
                    <a:lnTo>
                      <a:pt x="23" y="46"/>
                    </a:lnTo>
                    <a:lnTo>
                      <a:pt x="24" y="45"/>
                    </a:lnTo>
                    <a:lnTo>
                      <a:pt x="24" y="42"/>
                    </a:lnTo>
                    <a:lnTo>
                      <a:pt x="24" y="41"/>
                    </a:lnTo>
                    <a:lnTo>
                      <a:pt x="19" y="38"/>
                    </a:lnTo>
                    <a:lnTo>
                      <a:pt x="16" y="33"/>
                    </a:lnTo>
                    <a:lnTo>
                      <a:pt x="12" y="29"/>
                    </a:lnTo>
                    <a:lnTo>
                      <a:pt x="5" y="29"/>
                    </a:lnTo>
                    <a:lnTo>
                      <a:pt x="4" y="28"/>
                    </a:lnTo>
                    <a:lnTo>
                      <a:pt x="2" y="26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1" y="16"/>
                    </a:lnTo>
                    <a:lnTo>
                      <a:pt x="4" y="10"/>
                    </a:lnTo>
                    <a:lnTo>
                      <a:pt x="9" y="4"/>
                    </a:lnTo>
                    <a:lnTo>
                      <a:pt x="13" y="0"/>
                    </a:lnTo>
                    <a:lnTo>
                      <a:pt x="21" y="8"/>
                    </a:lnTo>
                    <a:lnTo>
                      <a:pt x="27" y="17"/>
                    </a:lnTo>
                    <a:lnTo>
                      <a:pt x="31" y="26"/>
                    </a:lnTo>
                    <a:lnTo>
                      <a:pt x="32" y="3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03"/>
              <p:cNvSpPr>
                <a:spLocks/>
              </p:cNvSpPr>
              <p:nvPr/>
            </p:nvSpPr>
            <p:spPr bwMode="auto">
              <a:xfrm>
                <a:off x="4359" y="1207"/>
                <a:ext cx="17" cy="21"/>
              </a:xfrm>
              <a:custGeom>
                <a:avLst/>
                <a:gdLst>
                  <a:gd name="T0" fmla="*/ 2 w 35"/>
                  <a:gd name="T1" fmla="*/ 2 h 41"/>
                  <a:gd name="T2" fmla="*/ 1 w 35"/>
                  <a:gd name="T3" fmla="*/ 3 h 41"/>
                  <a:gd name="T4" fmla="*/ 1 w 35"/>
                  <a:gd name="T5" fmla="*/ 3 h 41"/>
                  <a:gd name="T6" fmla="*/ 0 w 35"/>
                  <a:gd name="T7" fmla="*/ 3 h 41"/>
                  <a:gd name="T8" fmla="*/ 0 w 35"/>
                  <a:gd name="T9" fmla="*/ 3 h 41"/>
                  <a:gd name="T10" fmla="*/ 0 w 35"/>
                  <a:gd name="T11" fmla="*/ 3 h 41"/>
                  <a:gd name="T12" fmla="*/ 0 w 35"/>
                  <a:gd name="T13" fmla="*/ 2 h 41"/>
                  <a:gd name="T14" fmla="*/ 0 w 35"/>
                  <a:gd name="T15" fmla="*/ 2 h 41"/>
                  <a:gd name="T16" fmla="*/ 0 w 35"/>
                  <a:gd name="T17" fmla="*/ 2 h 41"/>
                  <a:gd name="T18" fmla="*/ 0 w 35"/>
                  <a:gd name="T19" fmla="*/ 1 h 41"/>
                  <a:gd name="T20" fmla="*/ 0 w 35"/>
                  <a:gd name="T21" fmla="*/ 1 h 41"/>
                  <a:gd name="T22" fmla="*/ 0 w 35"/>
                  <a:gd name="T23" fmla="*/ 1 h 41"/>
                  <a:gd name="T24" fmla="*/ 1 w 35"/>
                  <a:gd name="T25" fmla="*/ 0 h 41"/>
                  <a:gd name="T26" fmla="*/ 1 w 35"/>
                  <a:gd name="T27" fmla="*/ 1 h 41"/>
                  <a:gd name="T28" fmla="*/ 2 w 35"/>
                  <a:gd name="T29" fmla="*/ 1 h 41"/>
                  <a:gd name="T30" fmla="*/ 2 w 35"/>
                  <a:gd name="T31" fmla="*/ 2 h 41"/>
                  <a:gd name="T32" fmla="*/ 2 w 35"/>
                  <a:gd name="T33" fmla="*/ 2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41">
                    <a:moveTo>
                      <a:pt x="35" y="30"/>
                    </a:moveTo>
                    <a:lnTo>
                      <a:pt x="29" y="37"/>
                    </a:lnTo>
                    <a:lnTo>
                      <a:pt x="22" y="40"/>
                    </a:lnTo>
                    <a:lnTo>
                      <a:pt x="14" y="41"/>
                    </a:lnTo>
                    <a:lnTo>
                      <a:pt x="6" y="40"/>
                    </a:lnTo>
                    <a:lnTo>
                      <a:pt x="2" y="36"/>
                    </a:lnTo>
                    <a:lnTo>
                      <a:pt x="0" y="29"/>
                    </a:lnTo>
                    <a:lnTo>
                      <a:pt x="2" y="23"/>
                    </a:lnTo>
                    <a:lnTo>
                      <a:pt x="3" y="17"/>
                    </a:lnTo>
                    <a:lnTo>
                      <a:pt x="5" y="13"/>
                    </a:lnTo>
                    <a:lnTo>
                      <a:pt x="9" y="7"/>
                    </a:lnTo>
                    <a:lnTo>
                      <a:pt x="12" y="3"/>
                    </a:lnTo>
                    <a:lnTo>
                      <a:pt x="17" y="0"/>
                    </a:lnTo>
                    <a:lnTo>
                      <a:pt x="25" y="6"/>
                    </a:lnTo>
                    <a:lnTo>
                      <a:pt x="32" y="13"/>
                    </a:lnTo>
                    <a:lnTo>
                      <a:pt x="35" y="21"/>
                    </a:lnTo>
                    <a:lnTo>
                      <a:pt x="35" y="3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04"/>
              <p:cNvSpPr>
                <a:spLocks/>
              </p:cNvSpPr>
              <p:nvPr/>
            </p:nvSpPr>
            <p:spPr bwMode="auto">
              <a:xfrm>
                <a:off x="4612" y="1208"/>
                <a:ext cx="13" cy="12"/>
              </a:xfrm>
              <a:custGeom>
                <a:avLst/>
                <a:gdLst>
                  <a:gd name="T0" fmla="*/ 2 w 25"/>
                  <a:gd name="T1" fmla="*/ 0 h 23"/>
                  <a:gd name="T2" fmla="*/ 2 w 25"/>
                  <a:gd name="T3" fmla="*/ 1 h 23"/>
                  <a:gd name="T4" fmla="*/ 2 w 25"/>
                  <a:gd name="T5" fmla="*/ 1 h 23"/>
                  <a:gd name="T6" fmla="*/ 2 w 25"/>
                  <a:gd name="T7" fmla="*/ 1 h 23"/>
                  <a:gd name="T8" fmla="*/ 2 w 25"/>
                  <a:gd name="T9" fmla="*/ 1 h 23"/>
                  <a:gd name="T10" fmla="*/ 2 w 25"/>
                  <a:gd name="T11" fmla="*/ 2 h 23"/>
                  <a:gd name="T12" fmla="*/ 2 w 25"/>
                  <a:gd name="T13" fmla="*/ 2 h 23"/>
                  <a:gd name="T14" fmla="*/ 1 w 25"/>
                  <a:gd name="T15" fmla="*/ 2 h 23"/>
                  <a:gd name="T16" fmla="*/ 1 w 25"/>
                  <a:gd name="T17" fmla="*/ 2 h 23"/>
                  <a:gd name="T18" fmla="*/ 0 w 25"/>
                  <a:gd name="T19" fmla="*/ 1 h 23"/>
                  <a:gd name="T20" fmla="*/ 1 w 25"/>
                  <a:gd name="T21" fmla="*/ 1 h 23"/>
                  <a:gd name="T22" fmla="*/ 1 w 25"/>
                  <a:gd name="T23" fmla="*/ 1 h 23"/>
                  <a:gd name="T24" fmla="*/ 2 w 25"/>
                  <a:gd name="T25" fmla="*/ 1 h 23"/>
                  <a:gd name="T26" fmla="*/ 2 w 25"/>
                  <a:gd name="T27" fmla="*/ 0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" h="23">
                    <a:moveTo>
                      <a:pt x="24" y="0"/>
                    </a:moveTo>
                    <a:lnTo>
                      <a:pt x="25" y="4"/>
                    </a:lnTo>
                    <a:lnTo>
                      <a:pt x="25" y="7"/>
                    </a:lnTo>
                    <a:lnTo>
                      <a:pt x="25" y="11"/>
                    </a:lnTo>
                    <a:lnTo>
                      <a:pt x="25" y="14"/>
                    </a:lnTo>
                    <a:lnTo>
                      <a:pt x="21" y="18"/>
                    </a:lnTo>
                    <a:lnTo>
                      <a:pt x="18" y="20"/>
                    </a:lnTo>
                    <a:lnTo>
                      <a:pt x="13" y="21"/>
                    </a:lnTo>
                    <a:lnTo>
                      <a:pt x="9" y="23"/>
                    </a:lnTo>
                    <a:lnTo>
                      <a:pt x="0" y="11"/>
                    </a:lnTo>
                    <a:lnTo>
                      <a:pt x="4" y="6"/>
                    </a:lnTo>
                    <a:lnTo>
                      <a:pt x="10" y="3"/>
                    </a:lnTo>
                    <a:lnTo>
                      <a:pt x="17" y="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05"/>
              <p:cNvSpPr>
                <a:spLocks/>
              </p:cNvSpPr>
              <p:nvPr/>
            </p:nvSpPr>
            <p:spPr bwMode="auto">
              <a:xfrm>
                <a:off x="4558" y="1212"/>
                <a:ext cx="16" cy="22"/>
              </a:xfrm>
              <a:custGeom>
                <a:avLst/>
                <a:gdLst>
                  <a:gd name="T0" fmla="*/ 2 w 34"/>
                  <a:gd name="T1" fmla="*/ 0 h 45"/>
                  <a:gd name="T2" fmla="*/ 1 w 34"/>
                  <a:gd name="T3" fmla="*/ 1 h 45"/>
                  <a:gd name="T4" fmla="*/ 1 w 34"/>
                  <a:gd name="T5" fmla="*/ 1 h 45"/>
                  <a:gd name="T6" fmla="*/ 1 w 34"/>
                  <a:gd name="T7" fmla="*/ 2 h 45"/>
                  <a:gd name="T8" fmla="*/ 0 w 34"/>
                  <a:gd name="T9" fmla="*/ 2 h 45"/>
                  <a:gd name="T10" fmla="*/ 0 w 34"/>
                  <a:gd name="T11" fmla="*/ 2 h 45"/>
                  <a:gd name="T12" fmla="*/ 0 w 34"/>
                  <a:gd name="T13" fmla="*/ 2 h 45"/>
                  <a:gd name="T14" fmla="*/ 0 w 34"/>
                  <a:gd name="T15" fmla="*/ 1 h 45"/>
                  <a:gd name="T16" fmla="*/ 0 w 34"/>
                  <a:gd name="T17" fmla="*/ 1 h 45"/>
                  <a:gd name="T18" fmla="*/ 0 w 34"/>
                  <a:gd name="T19" fmla="*/ 0 h 45"/>
                  <a:gd name="T20" fmla="*/ 0 w 34"/>
                  <a:gd name="T21" fmla="*/ 0 h 45"/>
                  <a:gd name="T22" fmla="*/ 0 w 34"/>
                  <a:gd name="T23" fmla="*/ 0 h 45"/>
                  <a:gd name="T24" fmla="*/ 1 w 34"/>
                  <a:gd name="T25" fmla="*/ 0 h 45"/>
                  <a:gd name="T26" fmla="*/ 1 w 34"/>
                  <a:gd name="T27" fmla="*/ 0 h 45"/>
                  <a:gd name="T28" fmla="*/ 1 w 34"/>
                  <a:gd name="T29" fmla="*/ 0 h 45"/>
                  <a:gd name="T30" fmla="*/ 1 w 34"/>
                  <a:gd name="T31" fmla="*/ 0 h 45"/>
                  <a:gd name="T32" fmla="*/ 2 w 34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45">
                    <a:moveTo>
                      <a:pt x="34" y="11"/>
                    </a:moveTo>
                    <a:lnTo>
                      <a:pt x="31" y="20"/>
                    </a:lnTo>
                    <a:lnTo>
                      <a:pt x="25" y="29"/>
                    </a:lnTo>
                    <a:lnTo>
                      <a:pt x="20" y="37"/>
                    </a:lnTo>
                    <a:lnTo>
                      <a:pt x="13" y="45"/>
                    </a:lnTo>
                    <a:lnTo>
                      <a:pt x="5" y="43"/>
                    </a:lnTo>
                    <a:lnTo>
                      <a:pt x="1" y="37"/>
                    </a:lnTo>
                    <a:lnTo>
                      <a:pt x="0" y="30"/>
                    </a:lnTo>
                    <a:lnTo>
                      <a:pt x="1" y="22"/>
                    </a:lnTo>
                    <a:lnTo>
                      <a:pt x="4" y="15"/>
                    </a:lnTo>
                    <a:lnTo>
                      <a:pt x="6" y="8"/>
                    </a:lnTo>
                    <a:lnTo>
                      <a:pt x="9" y="3"/>
                    </a:lnTo>
                    <a:lnTo>
                      <a:pt x="16" y="0"/>
                    </a:lnTo>
                    <a:lnTo>
                      <a:pt x="21" y="4"/>
                    </a:lnTo>
                    <a:lnTo>
                      <a:pt x="24" y="7"/>
                    </a:lnTo>
                    <a:lnTo>
                      <a:pt x="29" y="9"/>
                    </a:lnTo>
                    <a:lnTo>
                      <a:pt x="34" y="1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06"/>
              <p:cNvSpPr>
                <a:spLocks/>
              </p:cNvSpPr>
              <p:nvPr/>
            </p:nvSpPr>
            <p:spPr bwMode="auto">
              <a:xfrm>
                <a:off x="4529" y="1212"/>
                <a:ext cx="18" cy="25"/>
              </a:xfrm>
              <a:custGeom>
                <a:avLst/>
                <a:gdLst>
                  <a:gd name="T0" fmla="*/ 3 w 35"/>
                  <a:gd name="T1" fmla="*/ 2 h 50"/>
                  <a:gd name="T2" fmla="*/ 3 w 35"/>
                  <a:gd name="T3" fmla="*/ 2 h 50"/>
                  <a:gd name="T4" fmla="*/ 2 w 35"/>
                  <a:gd name="T5" fmla="*/ 3 h 50"/>
                  <a:gd name="T6" fmla="*/ 2 w 35"/>
                  <a:gd name="T7" fmla="*/ 3 h 50"/>
                  <a:gd name="T8" fmla="*/ 2 w 35"/>
                  <a:gd name="T9" fmla="*/ 3 h 50"/>
                  <a:gd name="T10" fmla="*/ 1 w 35"/>
                  <a:gd name="T11" fmla="*/ 4 h 50"/>
                  <a:gd name="T12" fmla="*/ 1 w 35"/>
                  <a:gd name="T13" fmla="*/ 4 h 50"/>
                  <a:gd name="T14" fmla="*/ 1 w 35"/>
                  <a:gd name="T15" fmla="*/ 4 h 50"/>
                  <a:gd name="T16" fmla="*/ 1 w 35"/>
                  <a:gd name="T17" fmla="*/ 4 h 50"/>
                  <a:gd name="T18" fmla="*/ 0 w 35"/>
                  <a:gd name="T19" fmla="*/ 3 h 50"/>
                  <a:gd name="T20" fmla="*/ 1 w 35"/>
                  <a:gd name="T21" fmla="*/ 2 h 50"/>
                  <a:gd name="T22" fmla="*/ 1 w 35"/>
                  <a:gd name="T23" fmla="*/ 1 h 50"/>
                  <a:gd name="T24" fmla="*/ 1 w 35"/>
                  <a:gd name="T25" fmla="*/ 0 h 50"/>
                  <a:gd name="T26" fmla="*/ 2 w 35"/>
                  <a:gd name="T27" fmla="*/ 1 h 50"/>
                  <a:gd name="T28" fmla="*/ 2 w 35"/>
                  <a:gd name="T29" fmla="*/ 1 h 50"/>
                  <a:gd name="T30" fmla="*/ 2 w 35"/>
                  <a:gd name="T31" fmla="*/ 1 h 50"/>
                  <a:gd name="T32" fmla="*/ 3 w 35"/>
                  <a:gd name="T33" fmla="*/ 2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50">
                    <a:moveTo>
                      <a:pt x="35" y="20"/>
                    </a:moveTo>
                    <a:lnTo>
                      <a:pt x="34" y="28"/>
                    </a:lnTo>
                    <a:lnTo>
                      <a:pt x="31" y="36"/>
                    </a:lnTo>
                    <a:lnTo>
                      <a:pt x="25" y="43"/>
                    </a:lnTo>
                    <a:lnTo>
                      <a:pt x="18" y="48"/>
                    </a:lnTo>
                    <a:lnTo>
                      <a:pt x="15" y="50"/>
                    </a:lnTo>
                    <a:lnTo>
                      <a:pt x="10" y="50"/>
                    </a:lnTo>
                    <a:lnTo>
                      <a:pt x="5" y="50"/>
                    </a:lnTo>
                    <a:lnTo>
                      <a:pt x="1" y="49"/>
                    </a:lnTo>
                    <a:lnTo>
                      <a:pt x="0" y="36"/>
                    </a:lnTo>
                    <a:lnTo>
                      <a:pt x="3" y="25"/>
                    </a:lnTo>
                    <a:lnTo>
                      <a:pt x="10" y="12"/>
                    </a:lnTo>
                    <a:lnTo>
                      <a:pt x="16" y="0"/>
                    </a:lnTo>
                    <a:lnTo>
                      <a:pt x="23" y="4"/>
                    </a:lnTo>
                    <a:lnTo>
                      <a:pt x="27" y="8"/>
                    </a:lnTo>
                    <a:lnTo>
                      <a:pt x="32" y="13"/>
                    </a:lnTo>
                    <a:lnTo>
                      <a:pt x="35" y="2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07"/>
              <p:cNvSpPr>
                <a:spLocks/>
              </p:cNvSpPr>
              <p:nvPr/>
            </p:nvSpPr>
            <p:spPr bwMode="auto">
              <a:xfrm>
                <a:off x="4740" y="1216"/>
                <a:ext cx="20" cy="23"/>
              </a:xfrm>
              <a:custGeom>
                <a:avLst/>
                <a:gdLst>
                  <a:gd name="T0" fmla="*/ 2 w 41"/>
                  <a:gd name="T1" fmla="*/ 0 h 47"/>
                  <a:gd name="T2" fmla="*/ 2 w 41"/>
                  <a:gd name="T3" fmla="*/ 1 h 47"/>
                  <a:gd name="T4" fmla="*/ 2 w 41"/>
                  <a:gd name="T5" fmla="*/ 2 h 47"/>
                  <a:gd name="T6" fmla="*/ 1 w 41"/>
                  <a:gd name="T7" fmla="*/ 2 h 47"/>
                  <a:gd name="T8" fmla="*/ 1 w 41"/>
                  <a:gd name="T9" fmla="*/ 2 h 47"/>
                  <a:gd name="T10" fmla="*/ 1 w 41"/>
                  <a:gd name="T11" fmla="*/ 2 h 47"/>
                  <a:gd name="T12" fmla="*/ 1 w 41"/>
                  <a:gd name="T13" fmla="*/ 2 h 47"/>
                  <a:gd name="T14" fmla="*/ 0 w 41"/>
                  <a:gd name="T15" fmla="*/ 2 h 47"/>
                  <a:gd name="T16" fmla="*/ 0 w 41"/>
                  <a:gd name="T17" fmla="*/ 2 h 47"/>
                  <a:gd name="T18" fmla="*/ 0 w 41"/>
                  <a:gd name="T19" fmla="*/ 2 h 47"/>
                  <a:gd name="T20" fmla="*/ 0 w 41"/>
                  <a:gd name="T21" fmla="*/ 1 h 47"/>
                  <a:gd name="T22" fmla="*/ 0 w 41"/>
                  <a:gd name="T23" fmla="*/ 1 h 47"/>
                  <a:gd name="T24" fmla="*/ 0 w 41"/>
                  <a:gd name="T25" fmla="*/ 0 h 47"/>
                  <a:gd name="T26" fmla="*/ 1 w 41"/>
                  <a:gd name="T27" fmla="*/ 0 h 47"/>
                  <a:gd name="T28" fmla="*/ 1 w 41"/>
                  <a:gd name="T29" fmla="*/ 0 h 47"/>
                  <a:gd name="T30" fmla="*/ 1 w 41"/>
                  <a:gd name="T31" fmla="*/ 0 h 47"/>
                  <a:gd name="T32" fmla="*/ 2 w 41"/>
                  <a:gd name="T33" fmla="*/ 0 h 47"/>
                  <a:gd name="T34" fmla="*/ 2 w 41"/>
                  <a:gd name="T35" fmla="*/ 0 h 4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" h="47">
                    <a:moveTo>
                      <a:pt x="41" y="14"/>
                    </a:moveTo>
                    <a:lnTo>
                      <a:pt x="40" y="23"/>
                    </a:lnTo>
                    <a:lnTo>
                      <a:pt x="36" y="32"/>
                    </a:lnTo>
                    <a:lnTo>
                      <a:pt x="30" y="40"/>
                    </a:lnTo>
                    <a:lnTo>
                      <a:pt x="26" y="47"/>
                    </a:lnTo>
                    <a:lnTo>
                      <a:pt x="20" y="45"/>
                    </a:lnTo>
                    <a:lnTo>
                      <a:pt x="16" y="40"/>
                    </a:lnTo>
                    <a:lnTo>
                      <a:pt x="12" y="35"/>
                    </a:lnTo>
                    <a:lnTo>
                      <a:pt x="4" y="35"/>
                    </a:lnTo>
                    <a:lnTo>
                      <a:pt x="0" y="35"/>
                    </a:lnTo>
                    <a:lnTo>
                      <a:pt x="5" y="30"/>
                    </a:lnTo>
                    <a:lnTo>
                      <a:pt x="11" y="22"/>
                    </a:lnTo>
                    <a:lnTo>
                      <a:pt x="15" y="14"/>
                    </a:lnTo>
                    <a:lnTo>
                      <a:pt x="20" y="7"/>
                    </a:lnTo>
                    <a:lnTo>
                      <a:pt x="25" y="2"/>
                    </a:lnTo>
                    <a:lnTo>
                      <a:pt x="30" y="0"/>
                    </a:lnTo>
                    <a:lnTo>
                      <a:pt x="35" y="4"/>
                    </a:lnTo>
                    <a:lnTo>
                      <a:pt x="41" y="14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08"/>
              <p:cNvSpPr>
                <a:spLocks/>
              </p:cNvSpPr>
              <p:nvPr/>
            </p:nvSpPr>
            <p:spPr bwMode="auto">
              <a:xfrm>
                <a:off x="4288" y="1219"/>
                <a:ext cx="15" cy="13"/>
              </a:xfrm>
              <a:custGeom>
                <a:avLst/>
                <a:gdLst>
                  <a:gd name="T0" fmla="*/ 2 w 29"/>
                  <a:gd name="T1" fmla="*/ 0 h 28"/>
                  <a:gd name="T2" fmla="*/ 2 w 29"/>
                  <a:gd name="T3" fmla="*/ 1 h 28"/>
                  <a:gd name="T4" fmla="*/ 1 w 29"/>
                  <a:gd name="T5" fmla="*/ 1 h 28"/>
                  <a:gd name="T6" fmla="*/ 1 w 29"/>
                  <a:gd name="T7" fmla="*/ 1 h 28"/>
                  <a:gd name="T8" fmla="*/ 0 w 29"/>
                  <a:gd name="T9" fmla="*/ 1 h 28"/>
                  <a:gd name="T10" fmla="*/ 0 w 29"/>
                  <a:gd name="T11" fmla="*/ 1 h 28"/>
                  <a:gd name="T12" fmla="*/ 1 w 29"/>
                  <a:gd name="T13" fmla="*/ 0 h 28"/>
                  <a:gd name="T14" fmla="*/ 1 w 29"/>
                  <a:gd name="T15" fmla="*/ 0 h 28"/>
                  <a:gd name="T16" fmla="*/ 1 w 29"/>
                  <a:gd name="T17" fmla="*/ 0 h 28"/>
                  <a:gd name="T18" fmla="*/ 2 w 29"/>
                  <a:gd name="T19" fmla="*/ 0 h 28"/>
                  <a:gd name="T20" fmla="*/ 2 w 29"/>
                  <a:gd name="T21" fmla="*/ 0 h 28"/>
                  <a:gd name="T22" fmla="*/ 2 w 29"/>
                  <a:gd name="T23" fmla="*/ 0 h 28"/>
                  <a:gd name="T24" fmla="*/ 2 w 29"/>
                  <a:gd name="T25" fmla="*/ 0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28">
                    <a:moveTo>
                      <a:pt x="29" y="16"/>
                    </a:moveTo>
                    <a:lnTo>
                      <a:pt x="22" y="21"/>
                    </a:lnTo>
                    <a:lnTo>
                      <a:pt x="15" y="24"/>
                    </a:lnTo>
                    <a:lnTo>
                      <a:pt x="8" y="27"/>
                    </a:lnTo>
                    <a:lnTo>
                      <a:pt x="0" y="28"/>
                    </a:lnTo>
                    <a:lnTo>
                      <a:pt x="0" y="21"/>
                    </a:lnTo>
                    <a:lnTo>
                      <a:pt x="3" y="14"/>
                    </a:lnTo>
                    <a:lnTo>
                      <a:pt x="9" y="7"/>
                    </a:lnTo>
                    <a:lnTo>
                      <a:pt x="13" y="0"/>
                    </a:lnTo>
                    <a:lnTo>
                      <a:pt x="17" y="2"/>
                    </a:lnTo>
                    <a:lnTo>
                      <a:pt x="23" y="6"/>
                    </a:lnTo>
                    <a:lnTo>
                      <a:pt x="28" y="10"/>
                    </a:lnTo>
                    <a:lnTo>
                      <a:pt x="29" y="1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09"/>
              <p:cNvSpPr>
                <a:spLocks/>
              </p:cNvSpPr>
              <p:nvPr/>
            </p:nvSpPr>
            <p:spPr bwMode="auto">
              <a:xfrm>
                <a:off x="4571" y="1224"/>
                <a:ext cx="27" cy="24"/>
              </a:xfrm>
              <a:custGeom>
                <a:avLst/>
                <a:gdLst>
                  <a:gd name="T0" fmla="*/ 4 w 53"/>
                  <a:gd name="T1" fmla="*/ 0 h 49"/>
                  <a:gd name="T2" fmla="*/ 4 w 53"/>
                  <a:gd name="T3" fmla="*/ 1 h 49"/>
                  <a:gd name="T4" fmla="*/ 4 w 53"/>
                  <a:gd name="T5" fmla="*/ 1 h 49"/>
                  <a:gd name="T6" fmla="*/ 4 w 53"/>
                  <a:gd name="T7" fmla="*/ 1 h 49"/>
                  <a:gd name="T8" fmla="*/ 3 w 53"/>
                  <a:gd name="T9" fmla="*/ 2 h 49"/>
                  <a:gd name="T10" fmla="*/ 3 w 53"/>
                  <a:gd name="T11" fmla="*/ 2 h 49"/>
                  <a:gd name="T12" fmla="*/ 3 w 53"/>
                  <a:gd name="T13" fmla="*/ 2 h 49"/>
                  <a:gd name="T14" fmla="*/ 2 w 53"/>
                  <a:gd name="T15" fmla="*/ 2 h 49"/>
                  <a:gd name="T16" fmla="*/ 2 w 53"/>
                  <a:gd name="T17" fmla="*/ 2 h 49"/>
                  <a:gd name="T18" fmla="*/ 2 w 53"/>
                  <a:gd name="T19" fmla="*/ 3 h 49"/>
                  <a:gd name="T20" fmla="*/ 1 w 53"/>
                  <a:gd name="T21" fmla="*/ 3 h 49"/>
                  <a:gd name="T22" fmla="*/ 1 w 53"/>
                  <a:gd name="T23" fmla="*/ 3 h 49"/>
                  <a:gd name="T24" fmla="*/ 1 w 53"/>
                  <a:gd name="T25" fmla="*/ 2 h 49"/>
                  <a:gd name="T26" fmla="*/ 1 w 53"/>
                  <a:gd name="T27" fmla="*/ 2 h 49"/>
                  <a:gd name="T28" fmla="*/ 1 w 53"/>
                  <a:gd name="T29" fmla="*/ 2 h 49"/>
                  <a:gd name="T30" fmla="*/ 1 w 53"/>
                  <a:gd name="T31" fmla="*/ 2 h 49"/>
                  <a:gd name="T32" fmla="*/ 0 w 53"/>
                  <a:gd name="T33" fmla="*/ 2 h 49"/>
                  <a:gd name="T34" fmla="*/ 1 w 53"/>
                  <a:gd name="T35" fmla="*/ 1 h 49"/>
                  <a:gd name="T36" fmla="*/ 1 w 53"/>
                  <a:gd name="T37" fmla="*/ 0 h 49"/>
                  <a:gd name="T38" fmla="*/ 2 w 53"/>
                  <a:gd name="T39" fmla="*/ 0 h 49"/>
                  <a:gd name="T40" fmla="*/ 2 w 53"/>
                  <a:gd name="T41" fmla="*/ 0 h 49"/>
                  <a:gd name="T42" fmla="*/ 3 w 53"/>
                  <a:gd name="T43" fmla="*/ 0 h 49"/>
                  <a:gd name="T44" fmla="*/ 3 w 53"/>
                  <a:gd name="T45" fmla="*/ 0 h 49"/>
                  <a:gd name="T46" fmla="*/ 3 w 53"/>
                  <a:gd name="T47" fmla="*/ 0 h 49"/>
                  <a:gd name="T48" fmla="*/ 4 w 53"/>
                  <a:gd name="T49" fmla="*/ 0 h 4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3" h="49">
                    <a:moveTo>
                      <a:pt x="53" y="14"/>
                    </a:moveTo>
                    <a:lnTo>
                      <a:pt x="53" y="20"/>
                    </a:lnTo>
                    <a:lnTo>
                      <a:pt x="52" y="26"/>
                    </a:lnTo>
                    <a:lnTo>
                      <a:pt x="49" y="30"/>
                    </a:lnTo>
                    <a:lnTo>
                      <a:pt x="45" y="33"/>
                    </a:lnTo>
                    <a:lnTo>
                      <a:pt x="39" y="34"/>
                    </a:lnTo>
                    <a:lnTo>
                      <a:pt x="34" y="36"/>
                    </a:lnTo>
                    <a:lnTo>
                      <a:pt x="30" y="41"/>
                    </a:lnTo>
                    <a:lnTo>
                      <a:pt x="25" y="45"/>
                    </a:lnTo>
                    <a:lnTo>
                      <a:pt x="21" y="48"/>
                    </a:lnTo>
                    <a:lnTo>
                      <a:pt x="16" y="49"/>
                    </a:lnTo>
                    <a:lnTo>
                      <a:pt x="11" y="48"/>
                    </a:lnTo>
                    <a:lnTo>
                      <a:pt x="8" y="41"/>
                    </a:lnTo>
                    <a:lnTo>
                      <a:pt x="6" y="41"/>
                    </a:lnTo>
                    <a:lnTo>
                      <a:pt x="3" y="41"/>
                    </a:lnTo>
                    <a:lnTo>
                      <a:pt x="1" y="40"/>
                    </a:lnTo>
                    <a:lnTo>
                      <a:pt x="0" y="37"/>
                    </a:lnTo>
                    <a:lnTo>
                      <a:pt x="3" y="26"/>
                    </a:lnTo>
                    <a:lnTo>
                      <a:pt x="10" y="15"/>
                    </a:lnTo>
                    <a:lnTo>
                      <a:pt x="19" y="7"/>
                    </a:lnTo>
                    <a:lnTo>
                      <a:pt x="30" y="0"/>
                    </a:lnTo>
                    <a:lnTo>
                      <a:pt x="37" y="2"/>
                    </a:lnTo>
                    <a:lnTo>
                      <a:pt x="44" y="4"/>
                    </a:lnTo>
                    <a:lnTo>
                      <a:pt x="48" y="8"/>
                    </a:lnTo>
                    <a:lnTo>
                      <a:pt x="53" y="14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10"/>
              <p:cNvSpPr>
                <a:spLocks/>
              </p:cNvSpPr>
              <p:nvPr/>
            </p:nvSpPr>
            <p:spPr bwMode="auto">
              <a:xfrm>
                <a:off x="4463" y="1224"/>
                <a:ext cx="41" cy="17"/>
              </a:xfrm>
              <a:custGeom>
                <a:avLst/>
                <a:gdLst>
                  <a:gd name="T0" fmla="*/ 6 w 82"/>
                  <a:gd name="T1" fmla="*/ 2 h 33"/>
                  <a:gd name="T2" fmla="*/ 5 w 82"/>
                  <a:gd name="T3" fmla="*/ 2 h 33"/>
                  <a:gd name="T4" fmla="*/ 5 w 82"/>
                  <a:gd name="T5" fmla="*/ 2 h 33"/>
                  <a:gd name="T6" fmla="*/ 4 w 82"/>
                  <a:gd name="T7" fmla="*/ 3 h 33"/>
                  <a:gd name="T8" fmla="*/ 3 w 82"/>
                  <a:gd name="T9" fmla="*/ 3 h 33"/>
                  <a:gd name="T10" fmla="*/ 3 w 82"/>
                  <a:gd name="T11" fmla="*/ 3 h 33"/>
                  <a:gd name="T12" fmla="*/ 2 w 82"/>
                  <a:gd name="T13" fmla="*/ 2 h 33"/>
                  <a:gd name="T14" fmla="*/ 2 w 82"/>
                  <a:gd name="T15" fmla="*/ 2 h 33"/>
                  <a:gd name="T16" fmla="*/ 1 w 82"/>
                  <a:gd name="T17" fmla="*/ 2 h 33"/>
                  <a:gd name="T18" fmla="*/ 0 w 82"/>
                  <a:gd name="T19" fmla="*/ 2 h 33"/>
                  <a:gd name="T20" fmla="*/ 1 w 82"/>
                  <a:gd name="T21" fmla="*/ 1 h 33"/>
                  <a:gd name="T22" fmla="*/ 1 w 82"/>
                  <a:gd name="T23" fmla="*/ 1 h 33"/>
                  <a:gd name="T24" fmla="*/ 2 w 82"/>
                  <a:gd name="T25" fmla="*/ 1 h 33"/>
                  <a:gd name="T26" fmla="*/ 2 w 82"/>
                  <a:gd name="T27" fmla="*/ 1 h 33"/>
                  <a:gd name="T28" fmla="*/ 3 w 82"/>
                  <a:gd name="T29" fmla="*/ 1 h 33"/>
                  <a:gd name="T30" fmla="*/ 3 w 82"/>
                  <a:gd name="T31" fmla="*/ 1 h 33"/>
                  <a:gd name="T32" fmla="*/ 4 w 82"/>
                  <a:gd name="T33" fmla="*/ 1 h 33"/>
                  <a:gd name="T34" fmla="*/ 4 w 82"/>
                  <a:gd name="T35" fmla="*/ 0 h 33"/>
                  <a:gd name="T36" fmla="*/ 5 w 82"/>
                  <a:gd name="T37" fmla="*/ 1 h 33"/>
                  <a:gd name="T38" fmla="*/ 5 w 82"/>
                  <a:gd name="T39" fmla="*/ 1 h 33"/>
                  <a:gd name="T40" fmla="*/ 6 w 82"/>
                  <a:gd name="T41" fmla="*/ 1 h 33"/>
                  <a:gd name="T42" fmla="*/ 6 w 82"/>
                  <a:gd name="T43" fmla="*/ 2 h 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2" h="33">
                    <a:moveTo>
                      <a:pt x="82" y="25"/>
                    </a:moveTo>
                    <a:lnTo>
                      <a:pt x="74" y="30"/>
                    </a:lnTo>
                    <a:lnTo>
                      <a:pt x="65" y="32"/>
                    </a:lnTo>
                    <a:lnTo>
                      <a:pt x="55" y="33"/>
                    </a:lnTo>
                    <a:lnTo>
                      <a:pt x="46" y="33"/>
                    </a:lnTo>
                    <a:lnTo>
                      <a:pt x="37" y="33"/>
                    </a:lnTo>
                    <a:lnTo>
                      <a:pt x="28" y="31"/>
                    </a:lnTo>
                    <a:lnTo>
                      <a:pt x="19" y="30"/>
                    </a:lnTo>
                    <a:lnTo>
                      <a:pt x="9" y="28"/>
                    </a:lnTo>
                    <a:lnTo>
                      <a:pt x="0" y="18"/>
                    </a:lnTo>
                    <a:lnTo>
                      <a:pt x="8" y="16"/>
                    </a:lnTo>
                    <a:lnTo>
                      <a:pt x="15" y="13"/>
                    </a:lnTo>
                    <a:lnTo>
                      <a:pt x="23" y="11"/>
                    </a:lnTo>
                    <a:lnTo>
                      <a:pt x="31" y="10"/>
                    </a:lnTo>
                    <a:lnTo>
                      <a:pt x="39" y="9"/>
                    </a:lnTo>
                    <a:lnTo>
                      <a:pt x="46" y="6"/>
                    </a:lnTo>
                    <a:lnTo>
                      <a:pt x="54" y="3"/>
                    </a:lnTo>
                    <a:lnTo>
                      <a:pt x="61" y="0"/>
                    </a:lnTo>
                    <a:lnTo>
                      <a:pt x="69" y="4"/>
                    </a:lnTo>
                    <a:lnTo>
                      <a:pt x="77" y="9"/>
                    </a:lnTo>
                    <a:lnTo>
                      <a:pt x="82" y="15"/>
                    </a:lnTo>
                    <a:lnTo>
                      <a:pt x="82" y="2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11"/>
              <p:cNvSpPr>
                <a:spLocks/>
              </p:cNvSpPr>
              <p:nvPr/>
            </p:nvSpPr>
            <p:spPr bwMode="auto">
              <a:xfrm>
                <a:off x="4663" y="1225"/>
                <a:ext cx="13" cy="13"/>
              </a:xfrm>
              <a:custGeom>
                <a:avLst/>
                <a:gdLst>
                  <a:gd name="T0" fmla="*/ 2 w 25"/>
                  <a:gd name="T1" fmla="*/ 1 h 25"/>
                  <a:gd name="T2" fmla="*/ 2 w 25"/>
                  <a:gd name="T3" fmla="*/ 1 h 25"/>
                  <a:gd name="T4" fmla="*/ 2 w 25"/>
                  <a:gd name="T5" fmla="*/ 2 h 25"/>
                  <a:gd name="T6" fmla="*/ 2 w 25"/>
                  <a:gd name="T7" fmla="*/ 2 h 25"/>
                  <a:gd name="T8" fmla="*/ 1 w 25"/>
                  <a:gd name="T9" fmla="*/ 2 h 25"/>
                  <a:gd name="T10" fmla="*/ 0 w 25"/>
                  <a:gd name="T11" fmla="*/ 2 h 25"/>
                  <a:gd name="T12" fmla="*/ 0 w 25"/>
                  <a:gd name="T13" fmla="*/ 2 h 25"/>
                  <a:gd name="T14" fmla="*/ 1 w 25"/>
                  <a:gd name="T15" fmla="*/ 1 h 25"/>
                  <a:gd name="T16" fmla="*/ 1 w 25"/>
                  <a:gd name="T17" fmla="*/ 1 h 25"/>
                  <a:gd name="T18" fmla="*/ 1 w 25"/>
                  <a:gd name="T19" fmla="*/ 0 h 25"/>
                  <a:gd name="T20" fmla="*/ 2 w 25"/>
                  <a:gd name="T21" fmla="*/ 1 h 25"/>
                  <a:gd name="T22" fmla="*/ 2 w 25"/>
                  <a:gd name="T23" fmla="*/ 1 h 25"/>
                  <a:gd name="T24" fmla="*/ 2 w 25"/>
                  <a:gd name="T25" fmla="*/ 1 h 25"/>
                  <a:gd name="T26" fmla="*/ 2 w 25"/>
                  <a:gd name="T27" fmla="*/ 1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" h="25">
                    <a:moveTo>
                      <a:pt x="25" y="9"/>
                    </a:moveTo>
                    <a:lnTo>
                      <a:pt x="24" y="15"/>
                    </a:lnTo>
                    <a:lnTo>
                      <a:pt x="22" y="19"/>
                    </a:lnTo>
                    <a:lnTo>
                      <a:pt x="17" y="23"/>
                    </a:lnTo>
                    <a:lnTo>
                      <a:pt x="12" y="25"/>
                    </a:lnTo>
                    <a:lnTo>
                      <a:pt x="0" y="24"/>
                    </a:lnTo>
                    <a:lnTo>
                      <a:pt x="0" y="17"/>
                    </a:lnTo>
                    <a:lnTo>
                      <a:pt x="3" y="10"/>
                    </a:lnTo>
                    <a:lnTo>
                      <a:pt x="9" y="6"/>
                    </a:lnTo>
                    <a:lnTo>
                      <a:pt x="14" y="0"/>
                    </a:lnTo>
                    <a:lnTo>
                      <a:pt x="17" y="1"/>
                    </a:lnTo>
                    <a:lnTo>
                      <a:pt x="21" y="3"/>
                    </a:lnTo>
                    <a:lnTo>
                      <a:pt x="24" y="6"/>
                    </a:lnTo>
                    <a:lnTo>
                      <a:pt x="25" y="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12"/>
              <p:cNvSpPr>
                <a:spLocks/>
              </p:cNvSpPr>
              <p:nvPr/>
            </p:nvSpPr>
            <p:spPr bwMode="auto">
              <a:xfrm>
                <a:off x="4381" y="1227"/>
                <a:ext cx="35" cy="12"/>
              </a:xfrm>
              <a:custGeom>
                <a:avLst/>
                <a:gdLst>
                  <a:gd name="T0" fmla="*/ 4 w 71"/>
                  <a:gd name="T1" fmla="*/ 1 h 23"/>
                  <a:gd name="T2" fmla="*/ 4 w 71"/>
                  <a:gd name="T3" fmla="*/ 1 h 23"/>
                  <a:gd name="T4" fmla="*/ 4 w 71"/>
                  <a:gd name="T5" fmla="*/ 2 h 23"/>
                  <a:gd name="T6" fmla="*/ 3 w 71"/>
                  <a:gd name="T7" fmla="*/ 2 h 23"/>
                  <a:gd name="T8" fmla="*/ 3 w 71"/>
                  <a:gd name="T9" fmla="*/ 2 h 23"/>
                  <a:gd name="T10" fmla="*/ 3 w 71"/>
                  <a:gd name="T11" fmla="*/ 2 h 23"/>
                  <a:gd name="T12" fmla="*/ 2 w 71"/>
                  <a:gd name="T13" fmla="*/ 2 h 23"/>
                  <a:gd name="T14" fmla="*/ 2 w 71"/>
                  <a:gd name="T15" fmla="*/ 2 h 23"/>
                  <a:gd name="T16" fmla="*/ 1 w 71"/>
                  <a:gd name="T17" fmla="*/ 2 h 23"/>
                  <a:gd name="T18" fmla="*/ 1 w 71"/>
                  <a:gd name="T19" fmla="*/ 2 h 23"/>
                  <a:gd name="T20" fmla="*/ 0 w 71"/>
                  <a:gd name="T21" fmla="*/ 2 h 23"/>
                  <a:gd name="T22" fmla="*/ 0 w 71"/>
                  <a:gd name="T23" fmla="*/ 1 h 23"/>
                  <a:gd name="T24" fmla="*/ 0 w 71"/>
                  <a:gd name="T25" fmla="*/ 1 h 23"/>
                  <a:gd name="T26" fmla="*/ 0 w 71"/>
                  <a:gd name="T27" fmla="*/ 1 h 23"/>
                  <a:gd name="T28" fmla="*/ 1 w 71"/>
                  <a:gd name="T29" fmla="*/ 1 h 23"/>
                  <a:gd name="T30" fmla="*/ 1 w 71"/>
                  <a:gd name="T31" fmla="*/ 1 h 23"/>
                  <a:gd name="T32" fmla="*/ 2 w 71"/>
                  <a:gd name="T33" fmla="*/ 1 h 23"/>
                  <a:gd name="T34" fmla="*/ 2 w 71"/>
                  <a:gd name="T35" fmla="*/ 0 h 23"/>
                  <a:gd name="T36" fmla="*/ 3 w 71"/>
                  <a:gd name="T37" fmla="*/ 0 h 23"/>
                  <a:gd name="T38" fmla="*/ 3 w 71"/>
                  <a:gd name="T39" fmla="*/ 1 h 23"/>
                  <a:gd name="T40" fmla="*/ 4 w 71"/>
                  <a:gd name="T41" fmla="*/ 1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1" h="23">
                    <a:moveTo>
                      <a:pt x="71" y="7"/>
                    </a:moveTo>
                    <a:lnTo>
                      <a:pt x="70" y="13"/>
                    </a:lnTo>
                    <a:lnTo>
                      <a:pt x="65" y="18"/>
                    </a:lnTo>
                    <a:lnTo>
                      <a:pt x="60" y="21"/>
                    </a:lnTo>
                    <a:lnTo>
                      <a:pt x="55" y="23"/>
                    </a:lnTo>
                    <a:lnTo>
                      <a:pt x="48" y="23"/>
                    </a:lnTo>
                    <a:lnTo>
                      <a:pt x="40" y="23"/>
                    </a:lnTo>
                    <a:lnTo>
                      <a:pt x="33" y="22"/>
                    </a:lnTo>
                    <a:lnTo>
                      <a:pt x="26" y="21"/>
                    </a:lnTo>
                    <a:lnTo>
                      <a:pt x="19" y="20"/>
                    </a:lnTo>
                    <a:lnTo>
                      <a:pt x="12" y="18"/>
                    </a:lnTo>
                    <a:lnTo>
                      <a:pt x="6" y="15"/>
                    </a:lnTo>
                    <a:lnTo>
                      <a:pt x="0" y="13"/>
                    </a:lnTo>
                    <a:lnTo>
                      <a:pt x="8" y="11"/>
                    </a:lnTo>
                    <a:lnTo>
                      <a:pt x="18" y="8"/>
                    </a:lnTo>
                    <a:lnTo>
                      <a:pt x="27" y="5"/>
                    </a:lnTo>
                    <a:lnTo>
                      <a:pt x="36" y="1"/>
                    </a:lnTo>
                    <a:lnTo>
                      <a:pt x="44" y="0"/>
                    </a:lnTo>
                    <a:lnTo>
                      <a:pt x="53" y="0"/>
                    </a:lnTo>
                    <a:lnTo>
                      <a:pt x="63" y="1"/>
                    </a:lnTo>
                    <a:lnTo>
                      <a:pt x="71" y="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13"/>
              <p:cNvSpPr>
                <a:spLocks/>
              </p:cNvSpPr>
              <p:nvPr/>
            </p:nvSpPr>
            <p:spPr bwMode="auto">
              <a:xfrm>
                <a:off x="4181" y="1227"/>
                <a:ext cx="16" cy="23"/>
              </a:xfrm>
              <a:custGeom>
                <a:avLst/>
                <a:gdLst>
                  <a:gd name="T0" fmla="*/ 2 w 33"/>
                  <a:gd name="T1" fmla="*/ 3 h 46"/>
                  <a:gd name="T2" fmla="*/ 1 w 33"/>
                  <a:gd name="T3" fmla="*/ 3 h 46"/>
                  <a:gd name="T4" fmla="*/ 1 w 33"/>
                  <a:gd name="T5" fmla="*/ 3 h 46"/>
                  <a:gd name="T6" fmla="*/ 1 w 33"/>
                  <a:gd name="T7" fmla="*/ 3 h 46"/>
                  <a:gd name="T8" fmla="*/ 0 w 33"/>
                  <a:gd name="T9" fmla="*/ 3 h 46"/>
                  <a:gd name="T10" fmla="*/ 0 w 33"/>
                  <a:gd name="T11" fmla="*/ 3 h 46"/>
                  <a:gd name="T12" fmla="*/ 0 w 33"/>
                  <a:gd name="T13" fmla="*/ 3 h 46"/>
                  <a:gd name="T14" fmla="*/ 0 w 33"/>
                  <a:gd name="T15" fmla="*/ 3 h 46"/>
                  <a:gd name="T16" fmla="*/ 0 w 33"/>
                  <a:gd name="T17" fmla="*/ 3 h 46"/>
                  <a:gd name="T18" fmla="*/ 0 w 33"/>
                  <a:gd name="T19" fmla="*/ 2 h 46"/>
                  <a:gd name="T20" fmla="*/ 0 w 33"/>
                  <a:gd name="T21" fmla="*/ 1 h 46"/>
                  <a:gd name="T22" fmla="*/ 0 w 33"/>
                  <a:gd name="T23" fmla="*/ 1 h 46"/>
                  <a:gd name="T24" fmla="*/ 0 w 33"/>
                  <a:gd name="T25" fmla="*/ 0 h 46"/>
                  <a:gd name="T26" fmla="*/ 1 w 33"/>
                  <a:gd name="T27" fmla="*/ 1 h 46"/>
                  <a:gd name="T28" fmla="*/ 1 w 33"/>
                  <a:gd name="T29" fmla="*/ 1 h 46"/>
                  <a:gd name="T30" fmla="*/ 2 w 33"/>
                  <a:gd name="T31" fmla="*/ 2 h 46"/>
                  <a:gd name="T32" fmla="*/ 2 w 33"/>
                  <a:gd name="T33" fmla="*/ 3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46">
                    <a:moveTo>
                      <a:pt x="32" y="35"/>
                    </a:moveTo>
                    <a:lnTo>
                      <a:pt x="28" y="40"/>
                    </a:lnTo>
                    <a:lnTo>
                      <a:pt x="24" y="43"/>
                    </a:lnTo>
                    <a:lnTo>
                      <a:pt x="19" y="46"/>
                    </a:lnTo>
                    <a:lnTo>
                      <a:pt x="13" y="46"/>
                    </a:lnTo>
                    <a:lnTo>
                      <a:pt x="10" y="45"/>
                    </a:lnTo>
                    <a:lnTo>
                      <a:pt x="6" y="43"/>
                    </a:lnTo>
                    <a:lnTo>
                      <a:pt x="4" y="40"/>
                    </a:lnTo>
                    <a:lnTo>
                      <a:pt x="2" y="36"/>
                    </a:lnTo>
                    <a:lnTo>
                      <a:pt x="0" y="26"/>
                    </a:lnTo>
                    <a:lnTo>
                      <a:pt x="4" y="16"/>
                    </a:lnTo>
                    <a:lnTo>
                      <a:pt x="10" y="8"/>
                    </a:lnTo>
                    <a:lnTo>
                      <a:pt x="14" y="0"/>
                    </a:lnTo>
                    <a:lnTo>
                      <a:pt x="24" y="6"/>
                    </a:lnTo>
                    <a:lnTo>
                      <a:pt x="30" y="14"/>
                    </a:lnTo>
                    <a:lnTo>
                      <a:pt x="33" y="25"/>
                    </a:lnTo>
                    <a:lnTo>
                      <a:pt x="32" y="3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14"/>
              <p:cNvSpPr>
                <a:spLocks/>
              </p:cNvSpPr>
              <p:nvPr/>
            </p:nvSpPr>
            <p:spPr bwMode="auto">
              <a:xfrm>
                <a:off x="4227" y="1227"/>
                <a:ext cx="5" cy="10"/>
              </a:xfrm>
              <a:custGeom>
                <a:avLst/>
                <a:gdLst>
                  <a:gd name="T0" fmla="*/ 1 w 9"/>
                  <a:gd name="T1" fmla="*/ 2 h 20"/>
                  <a:gd name="T2" fmla="*/ 1 w 9"/>
                  <a:gd name="T3" fmla="*/ 2 h 20"/>
                  <a:gd name="T4" fmla="*/ 1 w 9"/>
                  <a:gd name="T5" fmla="*/ 2 h 20"/>
                  <a:gd name="T6" fmla="*/ 1 w 9"/>
                  <a:gd name="T7" fmla="*/ 2 h 20"/>
                  <a:gd name="T8" fmla="*/ 1 w 9"/>
                  <a:gd name="T9" fmla="*/ 2 h 20"/>
                  <a:gd name="T10" fmla="*/ 0 w 9"/>
                  <a:gd name="T11" fmla="*/ 1 h 20"/>
                  <a:gd name="T12" fmla="*/ 0 w 9"/>
                  <a:gd name="T13" fmla="*/ 1 h 20"/>
                  <a:gd name="T14" fmla="*/ 1 w 9"/>
                  <a:gd name="T15" fmla="*/ 1 h 20"/>
                  <a:gd name="T16" fmla="*/ 1 w 9"/>
                  <a:gd name="T17" fmla="*/ 1 h 20"/>
                  <a:gd name="T18" fmla="*/ 1 w 9"/>
                  <a:gd name="T19" fmla="*/ 0 h 20"/>
                  <a:gd name="T20" fmla="*/ 1 w 9"/>
                  <a:gd name="T21" fmla="*/ 1 h 20"/>
                  <a:gd name="T22" fmla="*/ 1 w 9"/>
                  <a:gd name="T23" fmla="*/ 1 h 20"/>
                  <a:gd name="T24" fmla="*/ 1 w 9"/>
                  <a:gd name="T25" fmla="*/ 1 h 20"/>
                  <a:gd name="T26" fmla="*/ 1 w 9"/>
                  <a:gd name="T27" fmla="*/ 2 h 2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20">
                    <a:moveTo>
                      <a:pt x="8" y="19"/>
                    </a:moveTo>
                    <a:lnTo>
                      <a:pt x="5" y="20"/>
                    </a:lnTo>
                    <a:lnTo>
                      <a:pt x="4" y="20"/>
                    </a:lnTo>
                    <a:lnTo>
                      <a:pt x="3" y="19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2" y="3"/>
                    </a:lnTo>
                    <a:lnTo>
                      <a:pt x="4" y="0"/>
                    </a:lnTo>
                    <a:lnTo>
                      <a:pt x="7" y="5"/>
                    </a:lnTo>
                    <a:lnTo>
                      <a:pt x="8" y="10"/>
                    </a:lnTo>
                    <a:lnTo>
                      <a:pt x="9" y="14"/>
                    </a:ln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15"/>
              <p:cNvSpPr>
                <a:spLocks/>
              </p:cNvSpPr>
              <p:nvPr/>
            </p:nvSpPr>
            <p:spPr bwMode="auto">
              <a:xfrm>
                <a:off x="4766" y="1231"/>
                <a:ext cx="17" cy="23"/>
              </a:xfrm>
              <a:custGeom>
                <a:avLst/>
                <a:gdLst>
                  <a:gd name="T0" fmla="*/ 2 w 36"/>
                  <a:gd name="T1" fmla="*/ 0 h 47"/>
                  <a:gd name="T2" fmla="*/ 2 w 36"/>
                  <a:gd name="T3" fmla="*/ 1 h 47"/>
                  <a:gd name="T4" fmla="*/ 1 w 36"/>
                  <a:gd name="T5" fmla="*/ 1 h 47"/>
                  <a:gd name="T6" fmla="*/ 1 w 36"/>
                  <a:gd name="T7" fmla="*/ 2 h 47"/>
                  <a:gd name="T8" fmla="*/ 0 w 36"/>
                  <a:gd name="T9" fmla="*/ 2 h 47"/>
                  <a:gd name="T10" fmla="*/ 0 w 36"/>
                  <a:gd name="T11" fmla="*/ 2 h 47"/>
                  <a:gd name="T12" fmla="*/ 0 w 36"/>
                  <a:gd name="T13" fmla="*/ 2 h 47"/>
                  <a:gd name="T14" fmla="*/ 0 w 36"/>
                  <a:gd name="T15" fmla="*/ 1 h 47"/>
                  <a:gd name="T16" fmla="*/ 0 w 36"/>
                  <a:gd name="T17" fmla="*/ 1 h 47"/>
                  <a:gd name="T18" fmla="*/ 0 w 36"/>
                  <a:gd name="T19" fmla="*/ 1 h 47"/>
                  <a:gd name="T20" fmla="*/ 0 w 36"/>
                  <a:gd name="T21" fmla="*/ 0 h 47"/>
                  <a:gd name="T22" fmla="*/ 0 w 36"/>
                  <a:gd name="T23" fmla="*/ 0 h 47"/>
                  <a:gd name="T24" fmla="*/ 1 w 36"/>
                  <a:gd name="T25" fmla="*/ 0 h 47"/>
                  <a:gd name="T26" fmla="*/ 1 w 36"/>
                  <a:gd name="T27" fmla="*/ 0 h 47"/>
                  <a:gd name="T28" fmla="*/ 1 w 36"/>
                  <a:gd name="T29" fmla="*/ 0 h 47"/>
                  <a:gd name="T30" fmla="*/ 1 w 36"/>
                  <a:gd name="T31" fmla="*/ 0 h 47"/>
                  <a:gd name="T32" fmla="*/ 2 w 36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7">
                    <a:moveTo>
                      <a:pt x="36" y="12"/>
                    </a:moveTo>
                    <a:lnTo>
                      <a:pt x="34" y="22"/>
                    </a:lnTo>
                    <a:lnTo>
                      <a:pt x="29" y="30"/>
                    </a:lnTo>
                    <a:lnTo>
                      <a:pt x="22" y="38"/>
                    </a:lnTo>
                    <a:lnTo>
                      <a:pt x="14" y="47"/>
                    </a:lnTo>
                    <a:lnTo>
                      <a:pt x="13" y="41"/>
                    </a:lnTo>
                    <a:lnTo>
                      <a:pt x="8" y="35"/>
                    </a:lnTo>
                    <a:lnTo>
                      <a:pt x="4" y="30"/>
                    </a:lnTo>
                    <a:lnTo>
                      <a:pt x="0" y="25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4" y="10"/>
                    </a:lnTo>
                    <a:lnTo>
                      <a:pt x="19" y="4"/>
                    </a:lnTo>
                    <a:lnTo>
                      <a:pt x="22" y="0"/>
                    </a:lnTo>
                    <a:lnTo>
                      <a:pt x="27" y="0"/>
                    </a:lnTo>
                    <a:lnTo>
                      <a:pt x="31" y="4"/>
                    </a:lnTo>
                    <a:lnTo>
                      <a:pt x="36" y="1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16"/>
              <p:cNvSpPr>
                <a:spLocks/>
              </p:cNvSpPr>
              <p:nvPr/>
            </p:nvSpPr>
            <p:spPr bwMode="auto">
              <a:xfrm>
                <a:off x="4432" y="1236"/>
                <a:ext cx="30" cy="12"/>
              </a:xfrm>
              <a:custGeom>
                <a:avLst/>
                <a:gdLst>
                  <a:gd name="T0" fmla="*/ 3 w 61"/>
                  <a:gd name="T1" fmla="*/ 1 h 24"/>
                  <a:gd name="T2" fmla="*/ 3 w 61"/>
                  <a:gd name="T3" fmla="*/ 1 h 24"/>
                  <a:gd name="T4" fmla="*/ 3 w 61"/>
                  <a:gd name="T5" fmla="*/ 1 h 24"/>
                  <a:gd name="T6" fmla="*/ 3 w 61"/>
                  <a:gd name="T7" fmla="*/ 1 h 24"/>
                  <a:gd name="T8" fmla="*/ 3 w 61"/>
                  <a:gd name="T9" fmla="*/ 2 h 24"/>
                  <a:gd name="T10" fmla="*/ 3 w 61"/>
                  <a:gd name="T11" fmla="*/ 2 h 24"/>
                  <a:gd name="T12" fmla="*/ 2 w 61"/>
                  <a:gd name="T13" fmla="*/ 2 h 24"/>
                  <a:gd name="T14" fmla="*/ 2 w 61"/>
                  <a:gd name="T15" fmla="*/ 2 h 24"/>
                  <a:gd name="T16" fmla="*/ 1 w 61"/>
                  <a:gd name="T17" fmla="*/ 2 h 24"/>
                  <a:gd name="T18" fmla="*/ 1 w 61"/>
                  <a:gd name="T19" fmla="*/ 2 h 24"/>
                  <a:gd name="T20" fmla="*/ 0 w 61"/>
                  <a:gd name="T21" fmla="*/ 2 h 24"/>
                  <a:gd name="T22" fmla="*/ 0 w 61"/>
                  <a:gd name="T23" fmla="*/ 1 h 24"/>
                  <a:gd name="T24" fmla="*/ 0 w 61"/>
                  <a:gd name="T25" fmla="*/ 1 h 24"/>
                  <a:gd name="T26" fmla="*/ 0 w 61"/>
                  <a:gd name="T27" fmla="*/ 1 h 24"/>
                  <a:gd name="T28" fmla="*/ 0 w 61"/>
                  <a:gd name="T29" fmla="*/ 1 h 24"/>
                  <a:gd name="T30" fmla="*/ 0 w 61"/>
                  <a:gd name="T31" fmla="*/ 1 h 24"/>
                  <a:gd name="T32" fmla="*/ 1 w 61"/>
                  <a:gd name="T33" fmla="*/ 0 h 24"/>
                  <a:gd name="T34" fmla="*/ 1 w 61"/>
                  <a:gd name="T35" fmla="*/ 0 h 24"/>
                  <a:gd name="T36" fmla="*/ 1 w 61"/>
                  <a:gd name="T37" fmla="*/ 0 h 24"/>
                  <a:gd name="T38" fmla="*/ 2 w 61"/>
                  <a:gd name="T39" fmla="*/ 0 h 24"/>
                  <a:gd name="T40" fmla="*/ 2 w 61"/>
                  <a:gd name="T41" fmla="*/ 1 h 24"/>
                  <a:gd name="T42" fmla="*/ 2 w 61"/>
                  <a:gd name="T43" fmla="*/ 1 h 24"/>
                  <a:gd name="T44" fmla="*/ 3 w 61"/>
                  <a:gd name="T45" fmla="*/ 1 h 24"/>
                  <a:gd name="T46" fmla="*/ 3 w 61"/>
                  <a:gd name="T47" fmla="*/ 1 h 24"/>
                  <a:gd name="T48" fmla="*/ 3 w 61"/>
                  <a:gd name="T49" fmla="*/ 1 h 2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24">
                    <a:moveTo>
                      <a:pt x="59" y="7"/>
                    </a:moveTo>
                    <a:lnTo>
                      <a:pt x="60" y="9"/>
                    </a:lnTo>
                    <a:lnTo>
                      <a:pt x="61" y="12"/>
                    </a:lnTo>
                    <a:lnTo>
                      <a:pt x="61" y="15"/>
                    </a:lnTo>
                    <a:lnTo>
                      <a:pt x="61" y="18"/>
                    </a:lnTo>
                    <a:lnTo>
                      <a:pt x="54" y="22"/>
                    </a:lnTo>
                    <a:lnTo>
                      <a:pt x="46" y="24"/>
                    </a:lnTo>
                    <a:lnTo>
                      <a:pt x="38" y="24"/>
                    </a:lnTo>
                    <a:lnTo>
                      <a:pt x="30" y="23"/>
                    </a:lnTo>
                    <a:lnTo>
                      <a:pt x="22" y="22"/>
                    </a:lnTo>
                    <a:lnTo>
                      <a:pt x="14" y="19"/>
                    </a:lnTo>
                    <a:lnTo>
                      <a:pt x="7" y="16"/>
                    </a:lnTo>
                    <a:lnTo>
                      <a:pt x="0" y="11"/>
                    </a:lnTo>
                    <a:lnTo>
                      <a:pt x="3" y="7"/>
                    </a:lnTo>
                    <a:lnTo>
                      <a:pt x="8" y="3"/>
                    </a:lnTo>
                    <a:lnTo>
                      <a:pt x="15" y="1"/>
                    </a:lnTo>
                    <a:lnTo>
                      <a:pt x="21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6" y="0"/>
                    </a:lnTo>
                    <a:lnTo>
                      <a:pt x="41" y="1"/>
                    </a:lnTo>
                    <a:lnTo>
                      <a:pt x="46" y="2"/>
                    </a:lnTo>
                    <a:lnTo>
                      <a:pt x="51" y="3"/>
                    </a:lnTo>
                    <a:lnTo>
                      <a:pt x="54" y="4"/>
                    </a:lnTo>
                    <a:lnTo>
                      <a:pt x="59" y="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17"/>
              <p:cNvSpPr>
                <a:spLocks/>
              </p:cNvSpPr>
              <p:nvPr/>
            </p:nvSpPr>
            <p:spPr bwMode="auto">
              <a:xfrm>
                <a:off x="4700" y="1240"/>
                <a:ext cx="21" cy="11"/>
              </a:xfrm>
              <a:custGeom>
                <a:avLst/>
                <a:gdLst>
                  <a:gd name="T0" fmla="*/ 3 w 42"/>
                  <a:gd name="T1" fmla="*/ 2 h 22"/>
                  <a:gd name="T2" fmla="*/ 3 w 42"/>
                  <a:gd name="T3" fmla="*/ 2 h 22"/>
                  <a:gd name="T4" fmla="*/ 2 w 42"/>
                  <a:gd name="T5" fmla="*/ 2 h 22"/>
                  <a:gd name="T6" fmla="*/ 2 w 42"/>
                  <a:gd name="T7" fmla="*/ 2 h 22"/>
                  <a:gd name="T8" fmla="*/ 2 w 42"/>
                  <a:gd name="T9" fmla="*/ 1 h 22"/>
                  <a:gd name="T10" fmla="*/ 1 w 42"/>
                  <a:gd name="T11" fmla="*/ 1 h 22"/>
                  <a:gd name="T12" fmla="*/ 1 w 42"/>
                  <a:gd name="T13" fmla="*/ 1 h 22"/>
                  <a:gd name="T14" fmla="*/ 1 w 42"/>
                  <a:gd name="T15" fmla="*/ 1 h 22"/>
                  <a:gd name="T16" fmla="*/ 0 w 42"/>
                  <a:gd name="T17" fmla="*/ 0 h 22"/>
                  <a:gd name="T18" fmla="*/ 3 w 42"/>
                  <a:gd name="T19" fmla="*/ 1 h 22"/>
                  <a:gd name="T20" fmla="*/ 3 w 42"/>
                  <a:gd name="T21" fmla="*/ 2 h 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2" h="22">
                    <a:moveTo>
                      <a:pt x="42" y="21"/>
                    </a:moveTo>
                    <a:lnTo>
                      <a:pt x="36" y="22"/>
                    </a:lnTo>
                    <a:lnTo>
                      <a:pt x="30" y="21"/>
                    </a:lnTo>
                    <a:lnTo>
                      <a:pt x="24" y="19"/>
                    </a:lnTo>
                    <a:lnTo>
                      <a:pt x="18" y="16"/>
                    </a:lnTo>
                    <a:lnTo>
                      <a:pt x="14" y="13"/>
                    </a:lnTo>
                    <a:lnTo>
                      <a:pt x="8" y="9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42" y="10"/>
                    </a:lnTo>
                    <a:lnTo>
                      <a:pt x="42" y="2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18"/>
              <p:cNvSpPr>
                <a:spLocks/>
              </p:cNvSpPr>
              <p:nvPr/>
            </p:nvSpPr>
            <p:spPr bwMode="auto">
              <a:xfrm>
                <a:off x="4503" y="1242"/>
                <a:ext cx="31" cy="17"/>
              </a:xfrm>
              <a:custGeom>
                <a:avLst/>
                <a:gdLst>
                  <a:gd name="T0" fmla="*/ 4 w 61"/>
                  <a:gd name="T1" fmla="*/ 1 h 35"/>
                  <a:gd name="T2" fmla="*/ 4 w 61"/>
                  <a:gd name="T3" fmla="*/ 1 h 35"/>
                  <a:gd name="T4" fmla="*/ 3 w 61"/>
                  <a:gd name="T5" fmla="*/ 1 h 35"/>
                  <a:gd name="T6" fmla="*/ 3 w 61"/>
                  <a:gd name="T7" fmla="*/ 1 h 35"/>
                  <a:gd name="T8" fmla="*/ 3 w 61"/>
                  <a:gd name="T9" fmla="*/ 2 h 35"/>
                  <a:gd name="T10" fmla="*/ 2 w 61"/>
                  <a:gd name="T11" fmla="*/ 2 h 35"/>
                  <a:gd name="T12" fmla="*/ 2 w 61"/>
                  <a:gd name="T13" fmla="*/ 2 h 35"/>
                  <a:gd name="T14" fmla="*/ 2 w 61"/>
                  <a:gd name="T15" fmla="*/ 2 h 35"/>
                  <a:gd name="T16" fmla="*/ 1 w 61"/>
                  <a:gd name="T17" fmla="*/ 2 h 35"/>
                  <a:gd name="T18" fmla="*/ 1 w 61"/>
                  <a:gd name="T19" fmla="*/ 1 h 35"/>
                  <a:gd name="T20" fmla="*/ 1 w 61"/>
                  <a:gd name="T21" fmla="*/ 1 h 35"/>
                  <a:gd name="T22" fmla="*/ 1 w 61"/>
                  <a:gd name="T23" fmla="*/ 1 h 35"/>
                  <a:gd name="T24" fmla="*/ 0 w 61"/>
                  <a:gd name="T25" fmla="*/ 1 h 35"/>
                  <a:gd name="T26" fmla="*/ 1 w 61"/>
                  <a:gd name="T27" fmla="*/ 1 h 35"/>
                  <a:gd name="T28" fmla="*/ 1 w 61"/>
                  <a:gd name="T29" fmla="*/ 0 h 35"/>
                  <a:gd name="T30" fmla="*/ 2 w 61"/>
                  <a:gd name="T31" fmla="*/ 0 h 35"/>
                  <a:gd name="T32" fmla="*/ 2 w 61"/>
                  <a:gd name="T33" fmla="*/ 0 h 35"/>
                  <a:gd name="T34" fmla="*/ 3 w 61"/>
                  <a:gd name="T35" fmla="*/ 0 h 35"/>
                  <a:gd name="T36" fmla="*/ 3 w 61"/>
                  <a:gd name="T37" fmla="*/ 0 h 35"/>
                  <a:gd name="T38" fmla="*/ 4 w 61"/>
                  <a:gd name="T39" fmla="*/ 0 h 35"/>
                  <a:gd name="T40" fmla="*/ 4 w 61"/>
                  <a:gd name="T41" fmla="*/ 0 h 35"/>
                  <a:gd name="T42" fmla="*/ 4 w 61"/>
                  <a:gd name="T43" fmla="*/ 0 h 35"/>
                  <a:gd name="T44" fmla="*/ 4 w 61"/>
                  <a:gd name="T45" fmla="*/ 0 h 35"/>
                  <a:gd name="T46" fmla="*/ 4 w 61"/>
                  <a:gd name="T47" fmla="*/ 0 h 35"/>
                  <a:gd name="T48" fmla="*/ 4 w 61"/>
                  <a:gd name="T49" fmla="*/ 1 h 3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35">
                    <a:moveTo>
                      <a:pt x="59" y="18"/>
                    </a:moveTo>
                    <a:lnTo>
                      <a:pt x="54" y="22"/>
                    </a:lnTo>
                    <a:lnTo>
                      <a:pt x="48" y="26"/>
                    </a:lnTo>
                    <a:lnTo>
                      <a:pt x="42" y="29"/>
                    </a:lnTo>
                    <a:lnTo>
                      <a:pt x="37" y="33"/>
                    </a:lnTo>
                    <a:lnTo>
                      <a:pt x="30" y="34"/>
                    </a:lnTo>
                    <a:lnTo>
                      <a:pt x="24" y="35"/>
                    </a:lnTo>
                    <a:lnTo>
                      <a:pt x="17" y="35"/>
                    </a:lnTo>
                    <a:lnTo>
                      <a:pt x="10" y="34"/>
                    </a:lnTo>
                    <a:lnTo>
                      <a:pt x="7" y="31"/>
                    </a:lnTo>
                    <a:lnTo>
                      <a:pt x="3" y="28"/>
                    </a:lnTo>
                    <a:lnTo>
                      <a:pt x="1" y="25"/>
                    </a:lnTo>
                    <a:lnTo>
                      <a:pt x="0" y="20"/>
                    </a:lnTo>
                    <a:lnTo>
                      <a:pt x="7" y="18"/>
                    </a:lnTo>
                    <a:lnTo>
                      <a:pt x="14" y="14"/>
                    </a:lnTo>
                    <a:lnTo>
                      <a:pt x="22" y="12"/>
                    </a:lnTo>
                    <a:lnTo>
                      <a:pt x="29" y="10"/>
                    </a:lnTo>
                    <a:lnTo>
                      <a:pt x="35" y="7"/>
                    </a:lnTo>
                    <a:lnTo>
                      <a:pt x="44" y="5"/>
                    </a:lnTo>
                    <a:lnTo>
                      <a:pt x="50" y="3"/>
                    </a:lnTo>
                    <a:lnTo>
                      <a:pt x="57" y="0"/>
                    </a:lnTo>
                    <a:lnTo>
                      <a:pt x="60" y="4"/>
                    </a:lnTo>
                    <a:lnTo>
                      <a:pt x="61" y="8"/>
                    </a:lnTo>
                    <a:lnTo>
                      <a:pt x="61" y="14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19"/>
              <p:cNvSpPr>
                <a:spLocks/>
              </p:cNvSpPr>
              <p:nvPr/>
            </p:nvSpPr>
            <p:spPr bwMode="auto">
              <a:xfrm>
                <a:off x="4419" y="1243"/>
                <a:ext cx="13" cy="23"/>
              </a:xfrm>
              <a:custGeom>
                <a:avLst/>
                <a:gdLst>
                  <a:gd name="T0" fmla="*/ 1 w 28"/>
                  <a:gd name="T1" fmla="*/ 1 h 46"/>
                  <a:gd name="T2" fmla="*/ 1 w 28"/>
                  <a:gd name="T3" fmla="*/ 2 h 46"/>
                  <a:gd name="T4" fmla="*/ 1 w 28"/>
                  <a:gd name="T5" fmla="*/ 2 h 46"/>
                  <a:gd name="T6" fmla="*/ 1 w 28"/>
                  <a:gd name="T7" fmla="*/ 3 h 46"/>
                  <a:gd name="T8" fmla="*/ 1 w 28"/>
                  <a:gd name="T9" fmla="*/ 3 h 46"/>
                  <a:gd name="T10" fmla="*/ 0 w 28"/>
                  <a:gd name="T11" fmla="*/ 3 h 46"/>
                  <a:gd name="T12" fmla="*/ 0 w 28"/>
                  <a:gd name="T13" fmla="*/ 2 h 46"/>
                  <a:gd name="T14" fmla="*/ 0 w 28"/>
                  <a:gd name="T15" fmla="*/ 1 h 46"/>
                  <a:gd name="T16" fmla="*/ 0 w 28"/>
                  <a:gd name="T17" fmla="*/ 0 h 46"/>
                  <a:gd name="T18" fmla="*/ 0 w 28"/>
                  <a:gd name="T19" fmla="*/ 1 h 46"/>
                  <a:gd name="T20" fmla="*/ 0 w 28"/>
                  <a:gd name="T21" fmla="*/ 1 h 46"/>
                  <a:gd name="T22" fmla="*/ 1 w 28"/>
                  <a:gd name="T23" fmla="*/ 1 h 46"/>
                  <a:gd name="T24" fmla="*/ 1 w 28"/>
                  <a:gd name="T25" fmla="*/ 1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" h="46">
                    <a:moveTo>
                      <a:pt x="27" y="16"/>
                    </a:moveTo>
                    <a:lnTo>
                      <a:pt x="27" y="23"/>
                    </a:lnTo>
                    <a:lnTo>
                      <a:pt x="27" y="31"/>
                    </a:lnTo>
                    <a:lnTo>
                      <a:pt x="28" y="39"/>
                    </a:lnTo>
                    <a:lnTo>
                      <a:pt x="27" y="46"/>
                    </a:lnTo>
                    <a:lnTo>
                      <a:pt x="14" y="38"/>
                    </a:lnTo>
                    <a:lnTo>
                      <a:pt x="6" y="26"/>
                    </a:lnTo>
                    <a:lnTo>
                      <a:pt x="1" y="13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3" y="7"/>
                    </a:lnTo>
                    <a:lnTo>
                      <a:pt x="20" y="11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20"/>
              <p:cNvSpPr>
                <a:spLocks/>
              </p:cNvSpPr>
              <p:nvPr/>
            </p:nvSpPr>
            <p:spPr bwMode="auto">
              <a:xfrm>
                <a:off x="4735" y="1246"/>
                <a:ext cx="20" cy="23"/>
              </a:xfrm>
              <a:custGeom>
                <a:avLst/>
                <a:gdLst>
                  <a:gd name="T0" fmla="*/ 3 w 40"/>
                  <a:gd name="T1" fmla="*/ 1 h 45"/>
                  <a:gd name="T2" fmla="*/ 3 w 40"/>
                  <a:gd name="T3" fmla="*/ 2 h 45"/>
                  <a:gd name="T4" fmla="*/ 3 w 40"/>
                  <a:gd name="T5" fmla="*/ 2 h 45"/>
                  <a:gd name="T6" fmla="*/ 3 w 40"/>
                  <a:gd name="T7" fmla="*/ 2 h 45"/>
                  <a:gd name="T8" fmla="*/ 2 w 40"/>
                  <a:gd name="T9" fmla="*/ 3 h 45"/>
                  <a:gd name="T10" fmla="*/ 2 w 40"/>
                  <a:gd name="T11" fmla="*/ 3 h 45"/>
                  <a:gd name="T12" fmla="*/ 2 w 40"/>
                  <a:gd name="T13" fmla="*/ 3 h 45"/>
                  <a:gd name="T14" fmla="*/ 1 w 40"/>
                  <a:gd name="T15" fmla="*/ 3 h 45"/>
                  <a:gd name="T16" fmla="*/ 1 w 40"/>
                  <a:gd name="T17" fmla="*/ 3 h 45"/>
                  <a:gd name="T18" fmla="*/ 1 w 40"/>
                  <a:gd name="T19" fmla="*/ 3 h 45"/>
                  <a:gd name="T20" fmla="*/ 1 w 40"/>
                  <a:gd name="T21" fmla="*/ 2 h 45"/>
                  <a:gd name="T22" fmla="*/ 0 w 40"/>
                  <a:gd name="T23" fmla="*/ 2 h 45"/>
                  <a:gd name="T24" fmla="*/ 1 w 40"/>
                  <a:gd name="T25" fmla="*/ 2 h 45"/>
                  <a:gd name="T26" fmla="*/ 1 w 40"/>
                  <a:gd name="T27" fmla="*/ 1 h 45"/>
                  <a:gd name="T28" fmla="*/ 1 w 40"/>
                  <a:gd name="T29" fmla="*/ 1 h 45"/>
                  <a:gd name="T30" fmla="*/ 1 w 40"/>
                  <a:gd name="T31" fmla="*/ 1 h 45"/>
                  <a:gd name="T32" fmla="*/ 2 w 40"/>
                  <a:gd name="T33" fmla="*/ 0 h 45"/>
                  <a:gd name="T34" fmla="*/ 2 w 40"/>
                  <a:gd name="T35" fmla="*/ 0 h 45"/>
                  <a:gd name="T36" fmla="*/ 3 w 40"/>
                  <a:gd name="T37" fmla="*/ 1 h 45"/>
                  <a:gd name="T38" fmla="*/ 3 w 40"/>
                  <a:gd name="T39" fmla="*/ 1 h 45"/>
                  <a:gd name="T40" fmla="*/ 3 w 40"/>
                  <a:gd name="T41" fmla="*/ 1 h 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0" h="45">
                    <a:moveTo>
                      <a:pt x="40" y="12"/>
                    </a:moveTo>
                    <a:lnTo>
                      <a:pt x="40" y="19"/>
                    </a:lnTo>
                    <a:lnTo>
                      <a:pt x="38" y="25"/>
                    </a:lnTo>
                    <a:lnTo>
                      <a:pt x="34" y="29"/>
                    </a:lnTo>
                    <a:lnTo>
                      <a:pt x="29" y="34"/>
                    </a:lnTo>
                    <a:lnTo>
                      <a:pt x="24" y="37"/>
                    </a:lnTo>
                    <a:lnTo>
                      <a:pt x="19" y="41"/>
                    </a:lnTo>
                    <a:lnTo>
                      <a:pt x="13" y="43"/>
                    </a:lnTo>
                    <a:lnTo>
                      <a:pt x="7" y="45"/>
                    </a:lnTo>
                    <a:lnTo>
                      <a:pt x="4" y="38"/>
                    </a:lnTo>
                    <a:lnTo>
                      <a:pt x="1" y="31"/>
                    </a:lnTo>
                    <a:lnTo>
                      <a:pt x="0" y="25"/>
                    </a:lnTo>
                    <a:lnTo>
                      <a:pt x="1" y="18"/>
                    </a:lnTo>
                    <a:lnTo>
                      <a:pt x="5" y="11"/>
                    </a:lnTo>
                    <a:lnTo>
                      <a:pt x="9" y="6"/>
                    </a:lnTo>
                    <a:lnTo>
                      <a:pt x="16" y="3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4" y="3"/>
                    </a:lnTo>
                    <a:lnTo>
                      <a:pt x="37" y="7"/>
                    </a:lnTo>
                    <a:lnTo>
                      <a:pt x="40" y="1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21"/>
              <p:cNvSpPr>
                <a:spLocks/>
              </p:cNvSpPr>
              <p:nvPr/>
            </p:nvSpPr>
            <p:spPr bwMode="auto">
              <a:xfrm>
                <a:off x="4212" y="1247"/>
                <a:ext cx="36" cy="33"/>
              </a:xfrm>
              <a:custGeom>
                <a:avLst/>
                <a:gdLst>
                  <a:gd name="T0" fmla="*/ 5 w 71"/>
                  <a:gd name="T1" fmla="*/ 2 h 65"/>
                  <a:gd name="T2" fmla="*/ 5 w 71"/>
                  <a:gd name="T3" fmla="*/ 2 h 65"/>
                  <a:gd name="T4" fmla="*/ 4 w 71"/>
                  <a:gd name="T5" fmla="*/ 2 h 65"/>
                  <a:gd name="T6" fmla="*/ 4 w 71"/>
                  <a:gd name="T7" fmla="*/ 3 h 65"/>
                  <a:gd name="T8" fmla="*/ 3 w 71"/>
                  <a:gd name="T9" fmla="*/ 3 h 65"/>
                  <a:gd name="T10" fmla="*/ 3 w 71"/>
                  <a:gd name="T11" fmla="*/ 3 h 65"/>
                  <a:gd name="T12" fmla="*/ 3 w 71"/>
                  <a:gd name="T13" fmla="*/ 4 h 65"/>
                  <a:gd name="T14" fmla="*/ 3 w 71"/>
                  <a:gd name="T15" fmla="*/ 4 h 65"/>
                  <a:gd name="T16" fmla="*/ 3 w 71"/>
                  <a:gd name="T17" fmla="*/ 5 h 65"/>
                  <a:gd name="T18" fmla="*/ 2 w 71"/>
                  <a:gd name="T19" fmla="*/ 4 h 65"/>
                  <a:gd name="T20" fmla="*/ 2 w 71"/>
                  <a:gd name="T21" fmla="*/ 4 h 65"/>
                  <a:gd name="T22" fmla="*/ 2 w 71"/>
                  <a:gd name="T23" fmla="*/ 4 h 65"/>
                  <a:gd name="T24" fmla="*/ 1 w 71"/>
                  <a:gd name="T25" fmla="*/ 4 h 65"/>
                  <a:gd name="T26" fmla="*/ 1 w 71"/>
                  <a:gd name="T27" fmla="*/ 4 h 65"/>
                  <a:gd name="T28" fmla="*/ 1 w 71"/>
                  <a:gd name="T29" fmla="*/ 3 h 65"/>
                  <a:gd name="T30" fmla="*/ 1 w 71"/>
                  <a:gd name="T31" fmla="*/ 3 h 65"/>
                  <a:gd name="T32" fmla="*/ 0 w 71"/>
                  <a:gd name="T33" fmla="*/ 3 h 65"/>
                  <a:gd name="T34" fmla="*/ 1 w 71"/>
                  <a:gd name="T35" fmla="*/ 2 h 65"/>
                  <a:gd name="T36" fmla="*/ 1 w 71"/>
                  <a:gd name="T37" fmla="*/ 2 h 65"/>
                  <a:gd name="T38" fmla="*/ 1 w 71"/>
                  <a:gd name="T39" fmla="*/ 2 h 65"/>
                  <a:gd name="T40" fmla="*/ 1 w 71"/>
                  <a:gd name="T41" fmla="*/ 2 h 65"/>
                  <a:gd name="T42" fmla="*/ 2 w 71"/>
                  <a:gd name="T43" fmla="*/ 2 h 65"/>
                  <a:gd name="T44" fmla="*/ 2 w 71"/>
                  <a:gd name="T45" fmla="*/ 1 h 65"/>
                  <a:gd name="T46" fmla="*/ 2 w 71"/>
                  <a:gd name="T47" fmla="*/ 1 h 65"/>
                  <a:gd name="T48" fmla="*/ 3 w 71"/>
                  <a:gd name="T49" fmla="*/ 1 h 65"/>
                  <a:gd name="T50" fmla="*/ 3 w 71"/>
                  <a:gd name="T51" fmla="*/ 1 h 65"/>
                  <a:gd name="T52" fmla="*/ 3 w 71"/>
                  <a:gd name="T53" fmla="*/ 1 h 65"/>
                  <a:gd name="T54" fmla="*/ 4 w 71"/>
                  <a:gd name="T55" fmla="*/ 0 h 65"/>
                  <a:gd name="T56" fmla="*/ 4 w 71"/>
                  <a:gd name="T57" fmla="*/ 1 h 65"/>
                  <a:gd name="T58" fmla="*/ 5 w 71"/>
                  <a:gd name="T59" fmla="*/ 2 h 6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71" h="65">
                    <a:moveTo>
                      <a:pt x="71" y="17"/>
                    </a:moveTo>
                    <a:lnTo>
                      <a:pt x="68" y="25"/>
                    </a:lnTo>
                    <a:lnTo>
                      <a:pt x="61" y="31"/>
                    </a:lnTo>
                    <a:lnTo>
                      <a:pt x="54" y="35"/>
                    </a:lnTo>
                    <a:lnTo>
                      <a:pt x="48" y="41"/>
                    </a:lnTo>
                    <a:lnTo>
                      <a:pt x="45" y="48"/>
                    </a:lnTo>
                    <a:lnTo>
                      <a:pt x="42" y="55"/>
                    </a:lnTo>
                    <a:lnTo>
                      <a:pt x="40" y="61"/>
                    </a:lnTo>
                    <a:lnTo>
                      <a:pt x="34" y="65"/>
                    </a:lnTo>
                    <a:lnTo>
                      <a:pt x="30" y="63"/>
                    </a:lnTo>
                    <a:lnTo>
                      <a:pt x="25" y="61"/>
                    </a:lnTo>
                    <a:lnTo>
                      <a:pt x="20" y="57"/>
                    </a:lnTo>
                    <a:lnTo>
                      <a:pt x="16" y="54"/>
                    </a:lnTo>
                    <a:lnTo>
                      <a:pt x="11" y="50"/>
                    </a:lnTo>
                    <a:lnTo>
                      <a:pt x="8" y="46"/>
                    </a:lnTo>
                    <a:lnTo>
                      <a:pt x="3" y="42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3" y="26"/>
                    </a:lnTo>
                    <a:lnTo>
                      <a:pt x="7" y="21"/>
                    </a:lnTo>
                    <a:lnTo>
                      <a:pt x="11" y="17"/>
                    </a:lnTo>
                    <a:lnTo>
                      <a:pt x="18" y="18"/>
                    </a:lnTo>
                    <a:lnTo>
                      <a:pt x="23" y="16"/>
                    </a:lnTo>
                    <a:lnTo>
                      <a:pt x="29" y="12"/>
                    </a:lnTo>
                    <a:lnTo>
                      <a:pt x="33" y="8"/>
                    </a:lnTo>
                    <a:lnTo>
                      <a:pt x="39" y="3"/>
                    </a:lnTo>
                    <a:lnTo>
                      <a:pt x="44" y="1"/>
                    </a:lnTo>
                    <a:lnTo>
                      <a:pt x="50" y="0"/>
                    </a:lnTo>
                    <a:lnTo>
                      <a:pt x="57" y="2"/>
                    </a:lnTo>
                    <a:lnTo>
                      <a:pt x="71" y="17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22"/>
              <p:cNvSpPr>
                <a:spLocks/>
              </p:cNvSpPr>
              <p:nvPr/>
            </p:nvSpPr>
            <p:spPr bwMode="auto">
              <a:xfrm>
                <a:off x="4467" y="1253"/>
                <a:ext cx="14" cy="16"/>
              </a:xfrm>
              <a:custGeom>
                <a:avLst/>
                <a:gdLst>
                  <a:gd name="T0" fmla="*/ 1 w 29"/>
                  <a:gd name="T1" fmla="*/ 1 h 31"/>
                  <a:gd name="T2" fmla="*/ 1 w 29"/>
                  <a:gd name="T3" fmla="*/ 2 h 31"/>
                  <a:gd name="T4" fmla="*/ 1 w 29"/>
                  <a:gd name="T5" fmla="*/ 2 h 31"/>
                  <a:gd name="T6" fmla="*/ 1 w 29"/>
                  <a:gd name="T7" fmla="*/ 2 h 31"/>
                  <a:gd name="T8" fmla="*/ 0 w 29"/>
                  <a:gd name="T9" fmla="*/ 2 h 31"/>
                  <a:gd name="T10" fmla="*/ 0 w 29"/>
                  <a:gd name="T11" fmla="*/ 2 h 31"/>
                  <a:gd name="T12" fmla="*/ 0 w 29"/>
                  <a:gd name="T13" fmla="*/ 2 h 31"/>
                  <a:gd name="T14" fmla="*/ 0 w 29"/>
                  <a:gd name="T15" fmla="*/ 2 h 31"/>
                  <a:gd name="T16" fmla="*/ 0 w 29"/>
                  <a:gd name="T17" fmla="*/ 2 h 31"/>
                  <a:gd name="T18" fmla="*/ 0 w 29"/>
                  <a:gd name="T19" fmla="*/ 0 h 31"/>
                  <a:gd name="T20" fmla="*/ 0 w 29"/>
                  <a:gd name="T21" fmla="*/ 1 h 31"/>
                  <a:gd name="T22" fmla="*/ 0 w 29"/>
                  <a:gd name="T23" fmla="*/ 1 h 31"/>
                  <a:gd name="T24" fmla="*/ 1 w 29"/>
                  <a:gd name="T25" fmla="*/ 1 h 31"/>
                  <a:gd name="T26" fmla="*/ 1 w 29"/>
                  <a:gd name="T27" fmla="*/ 1 h 3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9" h="31">
                    <a:moveTo>
                      <a:pt x="29" y="12"/>
                    </a:moveTo>
                    <a:lnTo>
                      <a:pt x="28" y="19"/>
                    </a:lnTo>
                    <a:lnTo>
                      <a:pt x="26" y="23"/>
                    </a:lnTo>
                    <a:lnTo>
                      <a:pt x="21" y="28"/>
                    </a:lnTo>
                    <a:lnTo>
                      <a:pt x="15" y="31"/>
                    </a:lnTo>
                    <a:lnTo>
                      <a:pt x="9" y="31"/>
                    </a:lnTo>
                    <a:lnTo>
                      <a:pt x="5" y="29"/>
                    </a:lnTo>
                    <a:lnTo>
                      <a:pt x="1" y="24"/>
                    </a:lnTo>
                    <a:lnTo>
                      <a:pt x="0" y="20"/>
                    </a:lnTo>
                    <a:lnTo>
                      <a:pt x="0" y="0"/>
                    </a:lnTo>
                    <a:lnTo>
                      <a:pt x="7" y="3"/>
                    </a:lnTo>
                    <a:lnTo>
                      <a:pt x="15" y="5"/>
                    </a:lnTo>
                    <a:lnTo>
                      <a:pt x="23" y="7"/>
                    </a:lnTo>
                    <a:lnTo>
                      <a:pt x="29" y="1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23"/>
              <p:cNvSpPr>
                <a:spLocks/>
              </p:cNvSpPr>
              <p:nvPr/>
            </p:nvSpPr>
            <p:spPr bwMode="auto">
              <a:xfrm>
                <a:off x="4187" y="1259"/>
                <a:ext cx="16" cy="18"/>
              </a:xfrm>
              <a:custGeom>
                <a:avLst/>
                <a:gdLst>
                  <a:gd name="T0" fmla="*/ 2 w 31"/>
                  <a:gd name="T1" fmla="*/ 2 h 35"/>
                  <a:gd name="T2" fmla="*/ 2 w 31"/>
                  <a:gd name="T3" fmla="*/ 2 h 35"/>
                  <a:gd name="T4" fmla="*/ 2 w 31"/>
                  <a:gd name="T5" fmla="*/ 2 h 35"/>
                  <a:gd name="T6" fmla="*/ 2 w 31"/>
                  <a:gd name="T7" fmla="*/ 3 h 35"/>
                  <a:gd name="T8" fmla="*/ 2 w 31"/>
                  <a:gd name="T9" fmla="*/ 3 h 35"/>
                  <a:gd name="T10" fmla="*/ 1 w 31"/>
                  <a:gd name="T11" fmla="*/ 3 h 35"/>
                  <a:gd name="T12" fmla="*/ 1 w 31"/>
                  <a:gd name="T13" fmla="*/ 3 h 35"/>
                  <a:gd name="T14" fmla="*/ 1 w 31"/>
                  <a:gd name="T15" fmla="*/ 2 h 35"/>
                  <a:gd name="T16" fmla="*/ 0 w 31"/>
                  <a:gd name="T17" fmla="*/ 2 h 35"/>
                  <a:gd name="T18" fmla="*/ 1 w 31"/>
                  <a:gd name="T19" fmla="*/ 0 h 35"/>
                  <a:gd name="T20" fmla="*/ 2 w 31"/>
                  <a:gd name="T21" fmla="*/ 1 h 35"/>
                  <a:gd name="T22" fmla="*/ 2 w 31"/>
                  <a:gd name="T23" fmla="*/ 1 h 35"/>
                  <a:gd name="T24" fmla="*/ 2 w 31"/>
                  <a:gd name="T25" fmla="*/ 1 h 35"/>
                  <a:gd name="T26" fmla="*/ 2 w 31"/>
                  <a:gd name="T27" fmla="*/ 2 h 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1" h="35">
                    <a:moveTo>
                      <a:pt x="31" y="23"/>
                    </a:moveTo>
                    <a:lnTo>
                      <a:pt x="30" y="27"/>
                    </a:lnTo>
                    <a:lnTo>
                      <a:pt x="28" y="31"/>
                    </a:lnTo>
                    <a:lnTo>
                      <a:pt x="24" y="34"/>
                    </a:lnTo>
                    <a:lnTo>
                      <a:pt x="20" y="35"/>
                    </a:lnTo>
                    <a:lnTo>
                      <a:pt x="15" y="34"/>
                    </a:lnTo>
                    <a:lnTo>
                      <a:pt x="9" y="34"/>
                    </a:lnTo>
                    <a:lnTo>
                      <a:pt x="5" y="32"/>
                    </a:lnTo>
                    <a:lnTo>
                      <a:pt x="0" y="29"/>
                    </a:lnTo>
                    <a:lnTo>
                      <a:pt x="15" y="0"/>
                    </a:lnTo>
                    <a:lnTo>
                      <a:pt x="20" y="4"/>
                    </a:lnTo>
                    <a:lnTo>
                      <a:pt x="25" y="9"/>
                    </a:lnTo>
                    <a:lnTo>
                      <a:pt x="30" y="16"/>
                    </a:lnTo>
                    <a:lnTo>
                      <a:pt x="31" y="2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24"/>
              <p:cNvSpPr>
                <a:spLocks/>
              </p:cNvSpPr>
              <p:nvPr/>
            </p:nvSpPr>
            <p:spPr bwMode="auto">
              <a:xfrm>
                <a:off x="4302" y="1259"/>
                <a:ext cx="37" cy="18"/>
              </a:xfrm>
              <a:custGeom>
                <a:avLst/>
                <a:gdLst>
                  <a:gd name="T0" fmla="*/ 5 w 73"/>
                  <a:gd name="T1" fmla="*/ 1 h 34"/>
                  <a:gd name="T2" fmla="*/ 5 w 73"/>
                  <a:gd name="T3" fmla="*/ 2 h 34"/>
                  <a:gd name="T4" fmla="*/ 5 w 73"/>
                  <a:gd name="T5" fmla="*/ 2 h 34"/>
                  <a:gd name="T6" fmla="*/ 4 w 73"/>
                  <a:gd name="T7" fmla="*/ 2 h 34"/>
                  <a:gd name="T8" fmla="*/ 4 w 73"/>
                  <a:gd name="T9" fmla="*/ 3 h 34"/>
                  <a:gd name="T10" fmla="*/ 3 w 73"/>
                  <a:gd name="T11" fmla="*/ 3 h 34"/>
                  <a:gd name="T12" fmla="*/ 3 w 73"/>
                  <a:gd name="T13" fmla="*/ 3 h 34"/>
                  <a:gd name="T14" fmla="*/ 3 w 73"/>
                  <a:gd name="T15" fmla="*/ 3 h 34"/>
                  <a:gd name="T16" fmla="*/ 2 w 73"/>
                  <a:gd name="T17" fmla="*/ 3 h 34"/>
                  <a:gd name="T18" fmla="*/ 2 w 73"/>
                  <a:gd name="T19" fmla="*/ 3 h 34"/>
                  <a:gd name="T20" fmla="*/ 2 w 73"/>
                  <a:gd name="T21" fmla="*/ 3 h 34"/>
                  <a:gd name="T22" fmla="*/ 1 w 73"/>
                  <a:gd name="T23" fmla="*/ 3 h 34"/>
                  <a:gd name="T24" fmla="*/ 1 w 73"/>
                  <a:gd name="T25" fmla="*/ 2 h 34"/>
                  <a:gd name="T26" fmla="*/ 1 w 73"/>
                  <a:gd name="T27" fmla="*/ 2 h 34"/>
                  <a:gd name="T28" fmla="*/ 1 w 73"/>
                  <a:gd name="T29" fmla="*/ 2 h 34"/>
                  <a:gd name="T30" fmla="*/ 0 w 73"/>
                  <a:gd name="T31" fmla="*/ 1 h 34"/>
                  <a:gd name="T32" fmla="*/ 1 w 73"/>
                  <a:gd name="T33" fmla="*/ 1 h 34"/>
                  <a:gd name="T34" fmla="*/ 1 w 73"/>
                  <a:gd name="T35" fmla="*/ 1 h 34"/>
                  <a:gd name="T36" fmla="*/ 2 w 73"/>
                  <a:gd name="T37" fmla="*/ 1 h 34"/>
                  <a:gd name="T38" fmla="*/ 2 w 73"/>
                  <a:gd name="T39" fmla="*/ 1 h 34"/>
                  <a:gd name="T40" fmla="*/ 3 w 73"/>
                  <a:gd name="T41" fmla="*/ 0 h 34"/>
                  <a:gd name="T42" fmla="*/ 3 w 73"/>
                  <a:gd name="T43" fmla="*/ 1 h 34"/>
                  <a:gd name="T44" fmla="*/ 4 w 73"/>
                  <a:gd name="T45" fmla="*/ 1 h 34"/>
                  <a:gd name="T46" fmla="*/ 5 w 73"/>
                  <a:gd name="T47" fmla="*/ 1 h 34"/>
                  <a:gd name="T48" fmla="*/ 5 w 73"/>
                  <a:gd name="T49" fmla="*/ 1 h 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3" h="34">
                    <a:moveTo>
                      <a:pt x="73" y="10"/>
                    </a:moveTo>
                    <a:lnTo>
                      <a:pt x="71" y="18"/>
                    </a:lnTo>
                    <a:lnTo>
                      <a:pt x="65" y="24"/>
                    </a:lnTo>
                    <a:lnTo>
                      <a:pt x="58" y="29"/>
                    </a:lnTo>
                    <a:lnTo>
                      <a:pt x="50" y="32"/>
                    </a:lnTo>
                    <a:lnTo>
                      <a:pt x="44" y="32"/>
                    </a:lnTo>
                    <a:lnTo>
                      <a:pt x="40" y="33"/>
                    </a:lnTo>
                    <a:lnTo>
                      <a:pt x="34" y="34"/>
                    </a:lnTo>
                    <a:lnTo>
                      <a:pt x="29" y="34"/>
                    </a:lnTo>
                    <a:lnTo>
                      <a:pt x="24" y="34"/>
                    </a:lnTo>
                    <a:lnTo>
                      <a:pt x="19" y="34"/>
                    </a:lnTo>
                    <a:lnTo>
                      <a:pt x="15" y="33"/>
                    </a:lnTo>
                    <a:lnTo>
                      <a:pt x="10" y="31"/>
                    </a:lnTo>
                    <a:lnTo>
                      <a:pt x="5" y="26"/>
                    </a:lnTo>
                    <a:lnTo>
                      <a:pt x="2" y="22"/>
                    </a:lnTo>
                    <a:lnTo>
                      <a:pt x="0" y="15"/>
                    </a:lnTo>
                    <a:lnTo>
                      <a:pt x="1" y="9"/>
                    </a:lnTo>
                    <a:lnTo>
                      <a:pt x="9" y="6"/>
                    </a:lnTo>
                    <a:lnTo>
                      <a:pt x="18" y="2"/>
                    </a:lnTo>
                    <a:lnTo>
                      <a:pt x="27" y="1"/>
                    </a:lnTo>
                    <a:lnTo>
                      <a:pt x="38" y="0"/>
                    </a:lnTo>
                    <a:lnTo>
                      <a:pt x="48" y="1"/>
                    </a:lnTo>
                    <a:lnTo>
                      <a:pt x="57" y="2"/>
                    </a:lnTo>
                    <a:lnTo>
                      <a:pt x="66" y="6"/>
                    </a:lnTo>
                    <a:lnTo>
                      <a:pt x="73" y="1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25"/>
              <p:cNvSpPr>
                <a:spLocks/>
              </p:cNvSpPr>
              <p:nvPr/>
            </p:nvSpPr>
            <p:spPr bwMode="auto">
              <a:xfrm>
                <a:off x="4161" y="1265"/>
                <a:ext cx="16" cy="16"/>
              </a:xfrm>
              <a:custGeom>
                <a:avLst/>
                <a:gdLst>
                  <a:gd name="T0" fmla="*/ 2 w 31"/>
                  <a:gd name="T1" fmla="*/ 1 h 33"/>
                  <a:gd name="T2" fmla="*/ 2 w 31"/>
                  <a:gd name="T3" fmla="*/ 1 h 33"/>
                  <a:gd name="T4" fmla="*/ 2 w 31"/>
                  <a:gd name="T5" fmla="*/ 1 h 33"/>
                  <a:gd name="T6" fmla="*/ 2 w 31"/>
                  <a:gd name="T7" fmla="*/ 2 h 33"/>
                  <a:gd name="T8" fmla="*/ 2 w 31"/>
                  <a:gd name="T9" fmla="*/ 2 h 33"/>
                  <a:gd name="T10" fmla="*/ 1 w 31"/>
                  <a:gd name="T11" fmla="*/ 2 h 33"/>
                  <a:gd name="T12" fmla="*/ 1 w 31"/>
                  <a:gd name="T13" fmla="*/ 1 h 33"/>
                  <a:gd name="T14" fmla="*/ 1 w 31"/>
                  <a:gd name="T15" fmla="*/ 1 h 33"/>
                  <a:gd name="T16" fmla="*/ 0 w 31"/>
                  <a:gd name="T17" fmla="*/ 1 h 33"/>
                  <a:gd name="T18" fmla="*/ 1 w 31"/>
                  <a:gd name="T19" fmla="*/ 1 h 33"/>
                  <a:gd name="T20" fmla="*/ 1 w 31"/>
                  <a:gd name="T21" fmla="*/ 0 h 33"/>
                  <a:gd name="T22" fmla="*/ 1 w 31"/>
                  <a:gd name="T23" fmla="*/ 0 h 33"/>
                  <a:gd name="T24" fmla="*/ 1 w 31"/>
                  <a:gd name="T25" fmla="*/ 0 h 33"/>
                  <a:gd name="T26" fmla="*/ 2 w 31"/>
                  <a:gd name="T27" fmla="*/ 0 h 33"/>
                  <a:gd name="T28" fmla="*/ 2 w 31"/>
                  <a:gd name="T29" fmla="*/ 0 h 33"/>
                  <a:gd name="T30" fmla="*/ 2 w 31"/>
                  <a:gd name="T31" fmla="*/ 0 h 33"/>
                  <a:gd name="T32" fmla="*/ 2 w 31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33">
                    <a:moveTo>
                      <a:pt x="31" y="19"/>
                    </a:moveTo>
                    <a:lnTo>
                      <a:pt x="31" y="25"/>
                    </a:lnTo>
                    <a:lnTo>
                      <a:pt x="28" y="29"/>
                    </a:lnTo>
                    <a:lnTo>
                      <a:pt x="23" y="32"/>
                    </a:lnTo>
                    <a:lnTo>
                      <a:pt x="19" y="33"/>
                    </a:lnTo>
                    <a:lnTo>
                      <a:pt x="13" y="32"/>
                    </a:lnTo>
                    <a:lnTo>
                      <a:pt x="8" y="30"/>
                    </a:lnTo>
                    <a:lnTo>
                      <a:pt x="4" y="27"/>
                    </a:lnTo>
                    <a:lnTo>
                      <a:pt x="0" y="22"/>
                    </a:lnTo>
                    <a:lnTo>
                      <a:pt x="2" y="17"/>
                    </a:lnTo>
                    <a:lnTo>
                      <a:pt x="6" y="11"/>
                    </a:lnTo>
                    <a:lnTo>
                      <a:pt x="9" y="6"/>
                    </a:lnTo>
                    <a:lnTo>
                      <a:pt x="14" y="0"/>
                    </a:lnTo>
                    <a:lnTo>
                      <a:pt x="20" y="3"/>
                    </a:lnTo>
                    <a:lnTo>
                      <a:pt x="25" y="7"/>
                    </a:lnTo>
                    <a:lnTo>
                      <a:pt x="29" y="13"/>
                    </a:lnTo>
                    <a:lnTo>
                      <a:pt x="31" y="1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26"/>
              <p:cNvSpPr>
                <a:spLocks/>
              </p:cNvSpPr>
              <p:nvPr/>
            </p:nvSpPr>
            <p:spPr bwMode="auto">
              <a:xfrm>
                <a:off x="4641" y="1270"/>
                <a:ext cx="23" cy="20"/>
              </a:xfrm>
              <a:custGeom>
                <a:avLst/>
                <a:gdLst>
                  <a:gd name="T0" fmla="*/ 3 w 46"/>
                  <a:gd name="T1" fmla="*/ 2 h 40"/>
                  <a:gd name="T2" fmla="*/ 3 w 46"/>
                  <a:gd name="T3" fmla="*/ 2 h 40"/>
                  <a:gd name="T4" fmla="*/ 3 w 46"/>
                  <a:gd name="T5" fmla="*/ 3 h 40"/>
                  <a:gd name="T6" fmla="*/ 2 w 46"/>
                  <a:gd name="T7" fmla="*/ 3 h 40"/>
                  <a:gd name="T8" fmla="*/ 2 w 46"/>
                  <a:gd name="T9" fmla="*/ 3 h 40"/>
                  <a:gd name="T10" fmla="*/ 2 w 46"/>
                  <a:gd name="T11" fmla="*/ 3 h 40"/>
                  <a:gd name="T12" fmla="*/ 1 w 46"/>
                  <a:gd name="T13" fmla="*/ 3 h 40"/>
                  <a:gd name="T14" fmla="*/ 1 w 46"/>
                  <a:gd name="T15" fmla="*/ 3 h 40"/>
                  <a:gd name="T16" fmla="*/ 0 w 46"/>
                  <a:gd name="T17" fmla="*/ 3 h 40"/>
                  <a:gd name="T18" fmla="*/ 1 w 46"/>
                  <a:gd name="T19" fmla="*/ 2 h 40"/>
                  <a:gd name="T20" fmla="*/ 1 w 46"/>
                  <a:gd name="T21" fmla="*/ 2 h 40"/>
                  <a:gd name="T22" fmla="*/ 2 w 46"/>
                  <a:gd name="T23" fmla="*/ 1 h 40"/>
                  <a:gd name="T24" fmla="*/ 2 w 46"/>
                  <a:gd name="T25" fmla="*/ 0 h 40"/>
                  <a:gd name="T26" fmla="*/ 3 w 46"/>
                  <a:gd name="T27" fmla="*/ 1 h 40"/>
                  <a:gd name="T28" fmla="*/ 3 w 46"/>
                  <a:gd name="T29" fmla="*/ 1 h 40"/>
                  <a:gd name="T30" fmla="*/ 3 w 46"/>
                  <a:gd name="T31" fmla="*/ 2 h 40"/>
                  <a:gd name="T32" fmla="*/ 3 w 46"/>
                  <a:gd name="T33" fmla="*/ 2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40">
                    <a:moveTo>
                      <a:pt x="44" y="27"/>
                    </a:moveTo>
                    <a:lnTo>
                      <a:pt x="39" y="31"/>
                    </a:lnTo>
                    <a:lnTo>
                      <a:pt x="35" y="34"/>
                    </a:lnTo>
                    <a:lnTo>
                      <a:pt x="29" y="37"/>
                    </a:lnTo>
                    <a:lnTo>
                      <a:pt x="24" y="39"/>
                    </a:lnTo>
                    <a:lnTo>
                      <a:pt x="19" y="40"/>
                    </a:lnTo>
                    <a:lnTo>
                      <a:pt x="12" y="40"/>
                    </a:lnTo>
                    <a:lnTo>
                      <a:pt x="6" y="40"/>
                    </a:lnTo>
                    <a:lnTo>
                      <a:pt x="0" y="39"/>
                    </a:lnTo>
                    <a:lnTo>
                      <a:pt x="6" y="27"/>
                    </a:lnTo>
                    <a:lnTo>
                      <a:pt x="14" y="18"/>
                    </a:lnTo>
                    <a:lnTo>
                      <a:pt x="23" y="9"/>
                    </a:lnTo>
                    <a:lnTo>
                      <a:pt x="31" y="0"/>
                    </a:lnTo>
                    <a:lnTo>
                      <a:pt x="38" y="4"/>
                    </a:lnTo>
                    <a:lnTo>
                      <a:pt x="44" y="11"/>
                    </a:lnTo>
                    <a:lnTo>
                      <a:pt x="46" y="19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27"/>
              <p:cNvSpPr>
                <a:spLocks/>
              </p:cNvSpPr>
              <p:nvPr/>
            </p:nvSpPr>
            <p:spPr bwMode="auto">
              <a:xfrm>
                <a:off x="4252" y="1277"/>
                <a:ext cx="11" cy="14"/>
              </a:xfrm>
              <a:custGeom>
                <a:avLst/>
                <a:gdLst>
                  <a:gd name="T0" fmla="*/ 2 w 22"/>
                  <a:gd name="T1" fmla="*/ 2 h 28"/>
                  <a:gd name="T2" fmla="*/ 2 w 22"/>
                  <a:gd name="T3" fmla="*/ 2 h 28"/>
                  <a:gd name="T4" fmla="*/ 2 w 22"/>
                  <a:gd name="T5" fmla="*/ 2 h 28"/>
                  <a:gd name="T6" fmla="*/ 2 w 22"/>
                  <a:gd name="T7" fmla="*/ 2 h 28"/>
                  <a:gd name="T8" fmla="*/ 1 w 22"/>
                  <a:gd name="T9" fmla="*/ 2 h 28"/>
                  <a:gd name="T10" fmla="*/ 1 w 22"/>
                  <a:gd name="T11" fmla="*/ 2 h 28"/>
                  <a:gd name="T12" fmla="*/ 1 w 22"/>
                  <a:gd name="T13" fmla="*/ 2 h 28"/>
                  <a:gd name="T14" fmla="*/ 1 w 22"/>
                  <a:gd name="T15" fmla="*/ 2 h 28"/>
                  <a:gd name="T16" fmla="*/ 0 w 22"/>
                  <a:gd name="T17" fmla="*/ 1 h 28"/>
                  <a:gd name="T18" fmla="*/ 0 w 22"/>
                  <a:gd name="T19" fmla="*/ 0 h 28"/>
                  <a:gd name="T20" fmla="*/ 1 w 22"/>
                  <a:gd name="T21" fmla="*/ 1 h 28"/>
                  <a:gd name="T22" fmla="*/ 1 w 22"/>
                  <a:gd name="T23" fmla="*/ 1 h 28"/>
                  <a:gd name="T24" fmla="*/ 1 w 22"/>
                  <a:gd name="T25" fmla="*/ 1 h 28"/>
                  <a:gd name="T26" fmla="*/ 2 w 22"/>
                  <a:gd name="T27" fmla="*/ 2 h 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2" h="28">
                    <a:moveTo>
                      <a:pt x="22" y="20"/>
                    </a:moveTo>
                    <a:lnTo>
                      <a:pt x="21" y="24"/>
                    </a:lnTo>
                    <a:lnTo>
                      <a:pt x="20" y="26"/>
                    </a:lnTo>
                    <a:lnTo>
                      <a:pt x="18" y="27"/>
                    </a:lnTo>
                    <a:lnTo>
                      <a:pt x="15" y="28"/>
                    </a:lnTo>
                    <a:lnTo>
                      <a:pt x="9" y="28"/>
                    </a:lnTo>
                    <a:lnTo>
                      <a:pt x="5" y="25"/>
                    </a:lnTo>
                    <a:lnTo>
                      <a:pt x="3" y="20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2" y="10"/>
                    </a:lnTo>
                    <a:lnTo>
                      <a:pt x="16" y="15"/>
                    </a:lnTo>
                    <a:lnTo>
                      <a:pt x="22" y="2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28"/>
              <p:cNvSpPr>
                <a:spLocks/>
              </p:cNvSpPr>
              <p:nvPr/>
            </p:nvSpPr>
            <p:spPr bwMode="auto">
              <a:xfrm>
                <a:off x="4272" y="1277"/>
                <a:ext cx="15" cy="19"/>
              </a:xfrm>
              <a:custGeom>
                <a:avLst/>
                <a:gdLst>
                  <a:gd name="T0" fmla="*/ 2 w 30"/>
                  <a:gd name="T1" fmla="*/ 1 h 38"/>
                  <a:gd name="T2" fmla="*/ 2 w 30"/>
                  <a:gd name="T3" fmla="*/ 2 h 38"/>
                  <a:gd name="T4" fmla="*/ 2 w 30"/>
                  <a:gd name="T5" fmla="*/ 2 h 38"/>
                  <a:gd name="T6" fmla="*/ 1 w 30"/>
                  <a:gd name="T7" fmla="*/ 3 h 38"/>
                  <a:gd name="T8" fmla="*/ 1 w 30"/>
                  <a:gd name="T9" fmla="*/ 3 h 38"/>
                  <a:gd name="T10" fmla="*/ 0 w 30"/>
                  <a:gd name="T11" fmla="*/ 2 h 38"/>
                  <a:gd name="T12" fmla="*/ 1 w 30"/>
                  <a:gd name="T13" fmla="*/ 2 h 38"/>
                  <a:gd name="T14" fmla="*/ 1 w 30"/>
                  <a:gd name="T15" fmla="*/ 1 h 38"/>
                  <a:gd name="T16" fmla="*/ 1 w 30"/>
                  <a:gd name="T17" fmla="*/ 0 h 38"/>
                  <a:gd name="T18" fmla="*/ 1 w 30"/>
                  <a:gd name="T19" fmla="*/ 1 h 38"/>
                  <a:gd name="T20" fmla="*/ 2 w 30"/>
                  <a:gd name="T21" fmla="*/ 1 h 38"/>
                  <a:gd name="T22" fmla="*/ 2 w 30"/>
                  <a:gd name="T23" fmla="*/ 1 h 38"/>
                  <a:gd name="T24" fmla="*/ 2 w 30"/>
                  <a:gd name="T25" fmla="*/ 1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38">
                    <a:moveTo>
                      <a:pt x="30" y="16"/>
                    </a:moveTo>
                    <a:lnTo>
                      <a:pt x="25" y="23"/>
                    </a:lnTo>
                    <a:lnTo>
                      <a:pt x="19" y="30"/>
                    </a:lnTo>
                    <a:lnTo>
                      <a:pt x="12" y="35"/>
                    </a:lnTo>
                    <a:lnTo>
                      <a:pt x="4" y="38"/>
                    </a:lnTo>
                    <a:lnTo>
                      <a:pt x="0" y="28"/>
                    </a:lnTo>
                    <a:lnTo>
                      <a:pt x="2" y="18"/>
                    </a:lnTo>
                    <a:lnTo>
                      <a:pt x="5" y="9"/>
                    </a:lnTo>
                    <a:lnTo>
                      <a:pt x="7" y="0"/>
                    </a:lnTo>
                    <a:lnTo>
                      <a:pt x="14" y="1"/>
                    </a:lnTo>
                    <a:lnTo>
                      <a:pt x="21" y="5"/>
                    </a:lnTo>
                    <a:lnTo>
                      <a:pt x="26" y="10"/>
                    </a:lnTo>
                    <a:lnTo>
                      <a:pt x="30" y="1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29"/>
              <p:cNvSpPr>
                <a:spLocks/>
              </p:cNvSpPr>
              <p:nvPr/>
            </p:nvSpPr>
            <p:spPr bwMode="auto">
              <a:xfrm>
                <a:off x="4341" y="1283"/>
                <a:ext cx="16" cy="24"/>
              </a:xfrm>
              <a:custGeom>
                <a:avLst/>
                <a:gdLst>
                  <a:gd name="T0" fmla="*/ 2 w 32"/>
                  <a:gd name="T1" fmla="*/ 0 h 49"/>
                  <a:gd name="T2" fmla="*/ 2 w 32"/>
                  <a:gd name="T3" fmla="*/ 1 h 49"/>
                  <a:gd name="T4" fmla="*/ 2 w 32"/>
                  <a:gd name="T5" fmla="*/ 2 h 49"/>
                  <a:gd name="T6" fmla="*/ 2 w 32"/>
                  <a:gd name="T7" fmla="*/ 2 h 49"/>
                  <a:gd name="T8" fmla="*/ 1 w 32"/>
                  <a:gd name="T9" fmla="*/ 3 h 49"/>
                  <a:gd name="T10" fmla="*/ 1 w 32"/>
                  <a:gd name="T11" fmla="*/ 2 h 49"/>
                  <a:gd name="T12" fmla="*/ 1 w 32"/>
                  <a:gd name="T13" fmla="*/ 2 h 49"/>
                  <a:gd name="T14" fmla="*/ 0 w 32"/>
                  <a:gd name="T15" fmla="*/ 1 h 49"/>
                  <a:gd name="T16" fmla="*/ 1 w 32"/>
                  <a:gd name="T17" fmla="*/ 0 h 49"/>
                  <a:gd name="T18" fmla="*/ 1 w 32"/>
                  <a:gd name="T19" fmla="*/ 0 h 49"/>
                  <a:gd name="T20" fmla="*/ 2 w 32"/>
                  <a:gd name="T21" fmla="*/ 0 h 49"/>
                  <a:gd name="T22" fmla="*/ 2 w 32"/>
                  <a:gd name="T23" fmla="*/ 0 h 49"/>
                  <a:gd name="T24" fmla="*/ 2 w 32"/>
                  <a:gd name="T25" fmla="*/ 0 h 49"/>
                  <a:gd name="T26" fmla="*/ 2 w 32"/>
                  <a:gd name="T27" fmla="*/ 0 h 4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2" h="49">
                    <a:moveTo>
                      <a:pt x="32" y="13"/>
                    </a:moveTo>
                    <a:lnTo>
                      <a:pt x="31" y="23"/>
                    </a:lnTo>
                    <a:lnTo>
                      <a:pt x="27" y="32"/>
                    </a:lnTo>
                    <a:lnTo>
                      <a:pt x="20" y="40"/>
                    </a:lnTo>
                    <a:lnTo>
                      <a:pt x="14" y="49"/>
                    </a:lnTo>
                    <a:lnTo>
                      <a:pt x="8" y="42"/>
                    </a:lnTo>
                    <a:lnTo>
                      <a:pt x="3" y="32"/>
                    </a:lnTo>
                    <a:lnTo>
                      <a:pt x="0" y="24"/>
                    </a:lnTo>
                    <a:lnTo>
                      <a:pt x="2" y="14"/>
                    </a:lnTo>
                    <a:lnTo>
                      <a:pt x="11" y="0"/>
                    </a:lnTo>
                    <a:lnTo>
                      <a:pt x="17" y="2"/>
                    </a:lnTo>
                    <a:lnTo>
                      <a:pt x="24" y="5"/>
                    </a:lnTo>
                    <a:lnTo>
                      <a:pt x="29" y="7"/>
                    </a:lnTo>
                    <a:lnTo>
                      <a:pt x="32" y="1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30"/>
              <p:cNvSpPr>
                <a:spLocks/>
              </p:cNvSpPr>
              <p:nvPr/>
            </p:nvSpPr>
            <p:spPr bwMode="auto">
              <a:xfrm>
                <a:off x="4368" y="1283"/>
                <a:ext cx="13" cy="17"/>
              </a:xfrm>
              <a:custGeom>
                <a:avLst/>
                <a:gdLst>
                  <a:gd name="T0" fmla="*/ 2 w 26"/>
                  <a:gd name="T1" fmla="*/ 0 h 35"/>
                  <a:gd name="T2" fmla="*/ 2 w 26"/>
                  <a:gd name="T3" fmla="*/ 1 h 35"/>
                  <a:gd name="T4" fmla="*/ 2 w 26"/>
                  <a:gd name="T5" fmla="*/ 1 h 35"/>
                  <a:gd name="T6" fmla="*/ 2 w 26"/>
                  <a:gd name="T7" fmla="*/ 1 h 35"/>
                  <a:gd name="T8" fmla="*/ 1 w 26"/>
                  <a:gd name="T9" fmla="*/ 2 h 35"/>
                  <a:gd name="T10" fmla="*/ 1 w 26"/>
                  <a:gd name="T11" fmla="*/ 2 h 35"/>
                  <a:gd name="T12" fmla="*/ 1 w 26"/>
                  <a:gd name="T13" fmla="*/ 1 h 35"/>
                  <a:gd name="T14" fmla="*/ 1 w 26"/>
                  <a:gd name="T15" fmla="*/ 1 h 35"/>
                  <a:gd name="T16" fmla="*/ 0 w 26"/>
                  <a:gd name="T17" fmla="*/ 1 h 35"/>
                  <a:gd name="T18" fmla="*/ 1 w 26"/>
                  <a:gd name="T19" fmla="*/ 1 h 35"/>
                  <a:gd name="T20" fmla="*/ 1 w 26"/>
                  <a:gd name="T21" fmla="*/ 0 h 35"/>
                  <a:gd name="T22" fmla="*/ 1 w 26"/>
                  <a:gd name="T23" fmla="*/ 0 h 35"/>
                  <a:gd name="T24" fmla="*/ 1 w 26"/>
                  <a:gd name="T25" fmla="*/ 0 h 35"/>
                  <a:gd name="T26" fmla="*/ 2 w 26"/>
                  <a:gd name="T27" fmla="*/ 0 h 35"/>
                  <a:gd name="T28" fmla="*/ 2 w 26"/>
                  <a:gd name="T29" fmla="*/ 0 h 35"/>
                  <a:gd name="T30" fmla="*/ 2 w 26"/>
                  <a:gd name="T31" fmla="*/ 0 h 35"/>
                  <a:gd name="T32" fmla="*/ 2 w 26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35">
                    <a:moveTo>
                      <a:pt x="26" y="14"/>
                    </a:moveTo>
                    <a:lnTo>
                      <a:pt x="25" y="21"/>
                    </a:lnTo>
                    <a:lnTo>
                      <a:pt x="24" y="27"/>
                    </a:lnTo>
                    <a:lnTo>
                      <a:pt x="21" y="31"/>
                    </a:lnTo>
                    <a:lnTo>
                      <a:pt x="15" y="34"/>
                    </a:lnTo>
                    <a:lnTo>
                      <a:pt x="9" y="35"/>
                    </a:lnTo>
                    <a:lnTo>
                      <a:pt x="5" y="31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1" y="16"/>
                    </a:lnTo>
                    <a:lnTo>
                      <a:pt x="2" y="9"/>
                    </a:lnTo>
                    <a:lnTo>
                      <a:pt x="6" y="5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1" y="5"/>
                    </a:lnTo>
                    <a:lnTo>
                      <a:pt x="24" y="9"/>
                    </a:lnTo>
                    <a:lnTo>
                      <a:pt x="26" y="14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31"/>
              <p:cNvSpPr>
                <a:spLocks/>
              </p:cNvSpPr>
              <p:nvPr/>
            </p:nvSpPr>
            <p:spPr bwMode="auto">
              <a:xfrm>
                <a:off x="4673" y="1283"/>
                <a:ext cx="22" cy="28"/>
              </a:xfrm>
              <a:custGeom>
                <a:avLst/>
                <a:gdLst>
                  <a:gd name="T0" fmla="*/ 3 w 44"/>
                  <a:gd name="T1" fmla="*/ 1 h 57"/>
                  <a:gd name="T2" fmla="*/ 3 w 44"/>
                  <a:gd name="T3" fmla="*/ 2 h 57"/>
                  <a:gd name="T4" fmla="*/ 3 w 44"/>
                  <a:gd name="T5" fmla="*/ 2 h 57"/>
                  <a:gd name="T6" fmla="*/ 3 w 44"/>
                  <a:gd name="T7" fmla="*/ 3 h 57"/>
                  <a:gd name="T8" fmla="*/ 2 w 44"/>
                  <a:gd name="T9" fmla="*/ 3 h 57"/>
                  <a:gd name="T10" fmla="*/ 2 w 44"/>
                  <a:gd name="T11" fmla="*/ 3 h 57"/>
                  <a:gd name="T12" fmla="*/ 1 w 44"/>
                  <a:gd name="T13" fmla="*/ 3 h 57"/>
                  <a:gd name="T14" fmla="*/ 1 w 44"/>
                  <a:gd name="T15" fmla="*/ 3 h 57"/>
                  <a:gd name="T16" fmla="*/ 0 w 44"/>
                  <a:gd name="T17" fmla="*/ 3 h 57"/>
                  <a:gd name="T18" fmla="*/ 1 w 44"/>
                  <a:gd name="T19" fmla="*/ 2 h 57"/>
                  <a:gd name="T20" fmla="*/ 1 w 44"/>
                  <a:gd name="T21" fmla="*/ 1 h 57"/>
                  <a:gd name="T22" fmla="*/ 2 w 44"/>
                  <a:gd name="T23" fmla="*/ 0 h 57"/>
                  <a:gd name="T24" fmla="*/ 2 w 44"/>
                  <a:gd name="T25" fmla="*/ 0 h 57"/>
                  <a:gd name="T26" fmla="*/ 3 w 44"/>
                  <a:gd name="T27" fmla="*/ 0 h 57"/>
                  <a:gd name="T28" fmla="*/ 3 w 44"/>
                  <a:gd name="T29" fmla="*/ 0 h 57"/>
                  <a:gd name="T30" fmla="*/ 3 w 44"/>
                  <a:gd name="T31" fmla="*/ 1 h 57"/>
                  <a:gd name="T32" fmla="*/ 3 w 44"/>
                  <a:gd name="T33" fmla="*/ 1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57">
                    <a:moveTo>
                      <a:pt x="44" y="27"/>
                    </a:moveTo>
                    <a:lnTo>
                      <a:pt x="42" y="35"/>
                    </a:lnTo>
                    <a:lnTo>
                      <a:pt x="39" y="42"/>
                    </a:lnTo>
                    <a:lnTo>
                      <a:pt x="33" y="49"/>
                    </a:lnTo>
                    <a:lnTo>
                      <a:pt x="26" y="53"/>
                    </a:lnTo>
                    <a:lnTo>
                      <a:pt x="21" y="55"/>
                    </a:lnTo>
                    <a:lnTo>
                      <a:pt x="14" y="57"/>
                    </a:lnTo>
                    <a:lnTo>
                      <a:pt x="7" y="57"/>
                    </a:lnTo>
                    <a:lnTo>
                      <a:pt x="0" y="54"/>
                    </a:lnTo>
                    <a:lnTo>
                      <a:pt x="4" y="40"/>
                    </a:lnTo>
                    <a:lnTo>
                      <a:pt x="11" y="27"/>
                    </a:lnTo>
                    <a:lnTo>
                      <a:pt x="18" y="14"/>
                    </a:lnTo>
                    <a:lnTo>
                      <a:pt x="26" y="0"/>
                    </a:lnTo>
                    <a:lnTo>
                      <a:pt x="33" y="6"/>
                    </a:lnTo>
                    <a:lnTo>
                      <a:pt x="38" y="12"/>
                    </a:lnTo>
                    <a:lnTo>
                      <a:pt x="41" y="19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32"/>
              <p:cNvSpPr>
                <a:spLocks/>
              </p:cNvSpPr>
              <p:nvPr/>
            </p:nvSpPr>
            <p:spPr bwMode="auto">
              <a:xfrm>
                <a:off x="4198" y="1285"/>
                <a:ext cx="25" cy="29"/>
              </a:xfrm>
              <a:custGeom>
                <a:avLst/>
                <a:gdLst>
                  <a:gd name="T0" fmla="*/ 3 w 49"/>
                  <a:gd name="T1" fmla="*/ 1 h 57"/>
                  <a:gd name="T2" fmla="*/ 4 w 49"/>
                  <a:gd name="T3" fmla="*/ 2 h 57"/>
                  <a:gd name="T4" fmla="*/ 3 w 49"/>
                  <a:gd name="T5" fmla="*/ 2 h 57"/>
                  <a:gd name="T6" fmla="*/ 3 w 49"/>
                  <a:gd name="T7" fmla="*/ 2 h 57"/>
                  <a:gd name="T8" fmla="*/ 3 w 49"/>
                  <a:gd name="T9" fmla="*/ 3 h 57"/>
                  <a:gd name="T10" fmla="*/ 3 w 49"/>
                  <a:gd name="T11" fmla="*/ 3 h 57"/>
                  <a:gd name="T12" fmla="*/ 2 w 49"/>
                  <a:gd name="T13" fmla="*/ 3 h 57"/>
                  <a:gd name="T14" fmla="*/ 2 w 49"/>
                  <a:gd name="T15" fmla="*/ 4 h 57"/>
                  <a:gd name="T16" fmla="*/ 1 w 49"/>
                  <a:gd name="T17" fmla="*/ 4 h 57"/>
                  <a:gd name="T18" fmla="*/ 1 w 49"/>
                  <a:gd name="T19" fmla="*/ 4 h 57"/>
                  <a:gd name="T20" fmla="*/ 1 w 49"/>
                  <a:gd name="T21" fmla="*/ 4 h 57"/>
                  <a:gd name="T22" fmla="*/ 1 w 49"/>
                  <a:gd name="T23" fmla="*/ 4 h 57"/>
                  <a:gd name="T24" fmla="*/ 0 w 49"/>
                  <a:gd name="T25" fmla="*/ 4 h 57"/>
                  <a:gd name="T26" fmla="*/ 1 w 49"/>
                  <a:gd name="T27" fmla="*/ 3 h 57"/>
                  <a:gd name="T28" fmla="*/ 1 w 49"/>
                  <a:gd name="T29" fmla="*/ 2 h 57"/>
                  <a:gd name="T30" fmla="*/ 2 w 49"/>
                  <a:gd name="T31" fmla="*/ 1 h 57"/>
                  <a:gd name="T32" fmla="*/ 2 w 49"/>
                  <a:gd name="T33" fmla="*/ 0 h 57"/>
                  <a:gd name="T34" fmla="*/ 3 w 49"/>
                  <a:gd name="T35" fmla="*/ 0 h 57"/>
                  <a:gd name="T36" fmla="*/ 3 w 49"/>
                  <a:gd name="T37" fmla="*/ 1 h 57"/>
                  <a:gd name="T38" fmla="*/ 3 w 49"/>
                  <a:gd name="T39" fmla="*/ 1 h 57"/>
                  <a:gd name="T40" fmla="*/ 3 w 49"/>
                  <a:gd name="T41" fmla="*/ 1 h 5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9" h="57">
                    <a:moveTo>
                      <a:pt x="48" y="11"/>
                    </a:moveTo>
                    <a:lnTo>
                      <a:pt x="49" y="19"/>
                    </a:lnTo>
                    <a:lnTo>
                      <a:pt x="48" y="26"/>
                    </a:lnTo>
                    <a:lnTo>
                      <a:pt x="44" y="32"/>
                    </a:lnTo>
                    <a:lnTo>
                      <a:pt x="39" y="38"/>
                    </a:lnTo>
                    <a:lnTo>
                      <a:pt x="33" y="42"/>
                    </a:lnTo>
                    <a:lnTo>
                      <a:pt x="26" y="47"/>
                    </a:lnTo>
                    <a:lnTo>
                      <a:pt x="21" y="52"/>
                    </a:lnTo>
                    <a:lnTo>
                      <a:pt x="15" y="56"/>
                    </a:lnTo>
                    <a:lnTo>
                      <a:pt x="11" y="57"/>
                    </a:lnTo>
                    <a:lnTo>
                      <a:pt x="8" y="57"/>
                    </a:lnTo>
                    <a:lnTo>
                      <a:pt x="3" y="56"/>
                    </a:lnTo>
                    <a:lnTo>
                      <a:pt x="0" y="54"/>
                    </a:lnTo>
                    <a:lnTo>
                      <a:pt x="1" y="38"/>
                    </a:lnTo>
                    <a:lnTo>
                      <a:pt x="7" y="23"/>
                    </a:lnTo>
                    <a:lnTo>
                      <a:pt x="17" y="11"/>
                    </a:lnTo>
                    <a:lnTo>
                      <a:pt x="29" y="0"/>
                    </a:lnTo>
                    <a:lnTo>
                      <a:pt x="34" y="0"/>
                    </a:lnTo>
                    <a:lnTo>
                      <a:pt x="40" y="2"/>
                    </a:lnTo>
                    <a:lnTo>
                      <a:pt x="44" y="7"/>
                    </a:lnTo>
                    <a:lnTo>
                      <a:pt x="48" y="1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33"/>
              <p:cNvSpPr>
                <a:spLocks/>
              </p:cNvSpPr>
              <p:nvPr/>
            </p:nvSpPr>
            <p:spPr bwMode="auto">
              <a:xfrm>
                <a:off x="4301" y="1297"/>
                <a:ext cx="31" cy="19"/>
              </a:xfrm>
              <a:custGeom>
                <a:avLst/>
                <a:gdLst>
                  <a:gd name="T0" fmla="*/ 3 w 63"/>
                  <a:gd name="T1" fmla="*/ 2 h 38"/>
                  <a:gd name="T2" fmla="*/ 3 w 63"/>
                  <a:gd name="T3" fmla="*/ 2 h 38"/>
                  <a:gd name="T4" fmla="*/ 3 w 63"/>
                  <a:gd name="T5" fmla="*/ 2 h 38"/>
                  <a:gd name="T6" fmla="*/ 3 w 63"/>
                  <a:gd name="T7" fmla="*/ 3 h 38"/>
                  <a:gd name="T8" fmla="*/ 3 w 63"/>
                  <a:gd name="T9" fmla="*/ 3 h 38"/>
                  <a:gd name="T10" fmla="*/ 2 w 63"/>
                  <a:gd name="T11" fmla="*/ 3 h 38"/>
                  <a:gd name="T12" fmla="*/ 2 w 63"/>
                  <a:gd name="T13" fmla="*/ 3 h 38"/>
                  <a:gd name="T14" fmla="*/ 1 w 63"/>
                  <a:gd name="T15" fmla="*/ 3 h 38"/>
                  <a:gd name="T16" fmla="*/ 1 w 63"/>
                  <a:gd name="T17" fmla="*/ 3 h 38"/>
                  <a:gd name="T18" fmla="*/ 0 w 63"/>
                  <a:gd name="T19" fmla="*/ 2 h 38"/>
                  <a:gd name="T20" fmla="*/ 0 w 63"/>
                  <a:gd name="T21" fmla="*/ 2 h 38"/>
                  <a:gd name="T22" fmla="*/ 0 w 63"/>
                  <a:gd name="T23" fmla="*/ 2 h 38"/>
                  <a:gd name="T24" fmla="*/ 0 w 63"/>
                  <a:gd name="T25" fmla="*/ 1 h 38"/>
                  <a:gd name="T26" fmla="*/ 0 w 63"/>
                  <a:gd name="T27" fmla="*/ 1 h 38"/>
                  <a:gd name="T28" fmla="*/ 0 w 63"/>
                  <a:gd name="T29" fmla="*/ 1 h 38"/>
                  <a:gd name="T30" fmla="*/ 0 w 63"/>
                  <a:gd name="T31" fmla="*/ 1 h 38"/>
                  <a:gd name="T32" fmla="*/ 1 w 63"/>
                  <a:gd name="T33" fmla="*/ 1 h 38"/>
                  <a:gd name="T34" fmla="*/ 1 w 63"/>
                  <a:gd name="T35" fmla="*/ 0 h 38"/>
                  <a:gd name="T36" fmla="*/ 1 w 63"/>
                  <a:gd name="T37" fmla="*/ 0 h 38"/>
                  <a:gd name="T38" fmla="*/ 2 w 63"/>
                  <a:gd name="T39" fmla="*/ 0 h 38"/>
                  <a:gd name="T40" fmla="*/ 2 w 63"/>
                  <a:gd name="T41" fmla="*/ 1 h 38"/>
                  <a:gd name="T42" fmla="*/ 2 w 63"/>
                  <a:gd name="T43" fmla="*/ 1 h 38"/>
                  <a:gd name="T44" fmla="*/ 3 w 63"/>
                  <a:gd name="T45" fmla="*/ 1 h 38"/>
                  <a:gd name="T46" fmla="*/ 3 w 63"/>
                  <a:gd name="T47" fmla="*/ 1 h 38"/>
                  <a:gd name="T48" fmla="*/ 3 w 63"/>
                  <a:gd name="T49" fmla="*/ 2 h 3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3" h="38">
                    <a:moveTo>
                      <a:pt x="63" y="19"/>
                    </a:moveTo>
                    <a:lnTo>
                      <a:pt x="63" y="25"/>
                    </a:lnTo>
                    <a:lnTo>
                      <a:pt x="60" y="30"/>
                    </a:lnTo>
                    <a:lnTo>
                      <a:pt x="55" y="33"/>
                    </a:lnTo>
                    <a:lnTo>
                      <a:pt x="51" y="37"/>
                    </a:lnTo>
                    <a:lnTo>
                      <a:pt x="43" y="38"/>
                    </a:lnTo>
                    <a:lnTo>
                      <a:pt x="33" y="38"/>
                    </a:lnTo>
                    <a:lnTo>
                      <a:pt x="25" y="37"/>
                    </a:lnTo>
                    <a:lnTo>
                      <a:pt x="17" y="33"/>
                    </a:lnTo>
                    <a:lnTo>
                      <a:pt x="12" y="29"/>
                    </a:lnTo>
                    <a:lnTo>
                      <a:pt x="6" y="23"/>
                    </a:lnTo>
                    <a:lnTo>
                      <a:pt x="1" y="17"/>
                    </a:lnTo>
                    <a:lnTo>
                      <a:pt x="0" y="10"/>
                    </a:lnTo>
                    <a:lnTo>
                      <a:pt x="5" y="7"/>
                    </a:lnTo>
                    <a:lnTo>
                      <a:pt x="9" y="4"/>
                    </a:lnTo>
                    <a:lnTo>
                      <a:pt x="14" y="2"/>
                    </a:lnTo>
                    <a:lnTo>
                      <a:pt x="20" y="1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1"/>
                    </a:lnTo>
                    <a:lnTo>
                      <a:pt x="47" y="6"/>
                    </a:lnTo>
                    <a:lnTo>
                      <a:pt x="54" y="9"/>
                    </a:lnTo>
                    <a:lnTo>
                      <a:pt x="60" y="12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34"/>
              <p:cNvSpPr>
                <a:spLocks/>
              </p:cNvSpPr>
              <p:nvPr/>
            </p:nvSpPr>
            <p:spPr bwMode="auto">
              <a:xfrm>
                <a:off x="4577" y="1299"/>
                <a:ext cx="43" cy="16"/>
              </a:xfrm>
              <a:custGeom>
                <a:avLst/>
                <a:gdLst>
                  <a:gd name="T0" fmla="*/ 5 w 87"/>
                  <a:gd name="T1" fmla="*/ 0 h 33"/>
                  <a:gd name="T2" fmla="*/ 5 w 87"/>
                  <a:gd name="T3" fmla="*/ 1 h 33"/>
                  <a:gd name="T4" fmla="*/ 4 w 87"/>
                  <a:gd name="T5" fmla="*/ 1 h 33"/>
                  <a:gd name="T6" fmla="*/ 4 w 87"/>
                  <a:gd name="T7" fmla="*/ 1 h 33"/>
                  <a:gd name="T8" fmla="*/ 3 w 87"/>
                  <a:gd name="T9" fmla="*/ 1 h 33"/>
                  <a:gd name="T10" fmla="*/ 3 w 87"/>
                  <a:gd name="T11" fmla="*/ 2 h 33"/>
                  <a:gd name="T12" fmla="*/ 2 w 87"/>
                  <a:gd name="T13" fmla="*/ 2 h 33"/>
                  <a:gd name="T14" fmla="*/ 2 w 87"/>
                  <a:gd name="T15" fmla="*/ 2 h 33"/>
                  <a:gd name="T16" fmla="*/ 1 w 87"/>
                  <a:gd name="T17" fmla="*/ 2 h 33"/>
                  <a:gd name="T18" fmla="*/ 1 w 87"/>
                  <a:gd name="T19" fmla="*/ 2 h 33"/>
                  <a:gd name="T20" fmla="*/ 0 w 87"/>
                  <a:gd name="T21" fmla="*/ 1 h 33"/>
                  <a:gd name="T22" fmla="*/ 0 w 87"/>
                  <a:gd name="T23" fmla="*/ 1 h 33"/>
                  <a:gd name="T24" fmla="*/ 0 w 87"/>
                  <a:gd name="T25" fmla="*/ 1 h 33"/>
                  <a:gd name="T26" fmla="*/ 0 w 87"/>
                  <a:gd name="T27" fmla="*/ 1 h 33"/>
                  <a:gd name="T28" fmla="*/ 0 w 87"/>
                  <a:gd name="T29" fmla="*/ 0 h 33"/>
                  <a:gd name="T30" fmla="*/ 1 w 87"/>
                  <a:gd name="T31" fmla="*/ 0 h 33"/>
                  <a:gd name="T32" fmla="*/ 1 w 87"/>
                  <a:gd name="T33" fmla="*/ 0 h 33"/>
                  <a:gd name="T34" fmla="*/ 2 w 87"/>
                  <a:gd name="T35" fmla="*/ 0 h 33"/>
                  <a:gd name="T36" fmla="*/ 3 w 87"/>
                  <a:gd name="T37" fmla="*/ 0 h 33"/>
                  <a:gd name="T38" fmla="*/ 3 w 87"/>
                  <a:gd name="T39" fmla="*/ 0 h 33"/>
                  <a:gd name="T40" fmla="*/ 4 w 87"/>
                  <a:gd name="T41" fmla="*/ 0 h 33"/>
                  <a:gd name="T42" fmla="*/ 4 w 87"/>
                  <a:gd name="T43" fmla="*/ 0 h 33"/>
                  <a:gd name="T44" fmla="*/ 5 w 87"/>
                  <a:gd name="T45" fmla="*/ 0 h 3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87" h="33">
                    <a:moveTo>
                      <a:pt x="87" y="12"/>
                    </a:moveTo>
                    <a:lnTo>
                      <a:pt x="82" y="19"/>
                    </a:lnTo>
                    <a:lnTo>
                      <a:pt x="76" y="23"/>
                    </a:lnTo>
                    <a:lnTo>
                      <a:pt x="69" y="27"/>
                    </a:lnTo>
                    <a:lnTo>
                      <a:pt x="61" y="29"/>
                    </a:lnTo>
                    <a:lnTo>
                      <a:pt x="54" y="32"/>
                    </a:lnTo>
                    <a:lnTo>
                      <a:pt x="45" y="33"/>
                    </a:lnTo>
                    <a:lnTo>
                      <a:pt x="37" y="33"/>
                    </a:lnTo>
                    <a:lnTo>
                      <a:pt x="29" y="33"/>
                    </a:lnTo>
                    <a:lnTo>
                      <a:pt x="21" y="33"/>
                    </a:lnTo>
                    <a:lnTo>
                      <a:pt x="13" y="30"/>
                    </a:lnTo>
                    <a:lnTo>
                      <a:pt x="6" y="27"/>
                    </a:lnTo>
                    <a:lnTo>
                      <a:pt x="0" y="21"/>
                    </a:lnTo>
                    <a:lnTo>
                      <a:pt x="1" y="18"/>
                    </a:lnTo>
                    <a:lnTo>
                      <a:pt x="11" y="14"/>
                    </a:lnTo>
                    <a:lnTo>
                      <a:pt x="20" y="12"/>
                    </a:lnTo>
                    <a:lnTo>
                      <a:pt x="29" y="10"/>
                    </a:lnTo>
                    <a:lnTo>
                      <a:pt x="38" y="7"/>
                    </a:lnTo>
                    <a:lnTo>
                      <a:pt x="49" y="5"/>
                    </a:lnTo>
                    <a:lnTo>
                      <a:pt x="58" y="4"/>
                    </a:lnTo>
                    <a:lnTo>
                      <a:pt x="68" y="2"/>
                    </a:lnTo>
                    <a:lnTo>
                      <a:pt x="79" y="0"/>
                    </a:lnTo>
                    <a:lnTo>
                      <a:pt x="87" y="12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35"/>
              <p:cNvSpPr>
                <a:spLocks/>
              </p:cNvSpPr>
              <p:nvPr/>
            </p:nvSpPr>
            <p:spPr bwMode="auto">
              <a:xfrm>
                <a:off x="4175" y="1301"/>
                <a:ext cx="11" cy="15"/>
              </a:xfrm>
              <a:custGeom>
                <a:avLst/>
                <a:gdLst>
                  <a:gd name="T0" fmla="*/ 2 w 22"/>
                  <a:gd name="T1" fmla="*/ 1 h 31"/>
                  <a:gd name="T2" fmla="*/ 2 w 22"/>
                  <a:gd name="T3" fmla="*/ 1 h 31"/>
                  <a:gd name="T4" fmla="*/ 2 w 22"/>
                  <a:gd name="T5" fmla="*/ 1 h 31"/>
                  <a:gd name="T6" fmla="*/ 2 w 22"/>
                  <a:gd name="T7" fmla="*/ 1 h 31"/>
                  <a:gd name="T8" fmla="*/ 1 w 22"/>
                  <a:gd name="T9" fmla="*/ 1 h 31"/>
                  <a:gd name="T10" fmla="*/ 1 w 22"/>
                  <a:gd name="T11" fmla="*/ 1 h 31"/>
                  <a:gd name="T12" fmla="*/ 1 w 22"/>
                  <a:gd name="T13" fmla="*/ 1 h 31"/>
                  <a:gd name="T14" fmla="*/ 1 w 22"/>
                  <a:gd name="T15" fmla="*/ 1 h 31"/>
                  <a:gd name="T16" fmla="*/ 0 w 22"/>
                  <a:gd name="T17" fmla="*/ 1 h 31"/>
                  <a:gd name="T18" fmla="*/ 0 w 22"/>
                  <a:gd name="T19" fmla="*/ 0 h 31"/>
                  <a:gd name="T20" fmla="*/ 1 w 22"/>
                  <a:gd name="T21" fmla="*/ 0 h 31"/>
                  <a:gd name="T22" fmla="*/ 1 w 22"/>
                  <a:gd name="T23" fmla="*/ 0 h 31"/>
                  <a:gd name="T24" fmla="*/ 2 w 22"/>
                  <a:gd name="T25" fmla="*/ 0 h 31"/>
                  <a:gd name="T26" fmla="*/ 2 w 22"/>
                  <a:gd name="T27" fmla="*/ 1 h 3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2" h="31">
                    <a:moveTo>
                      <a:pt x="22" y="17"/>
                    </a:moveTo>
                    <a:lnTo>
                      <a:pt x="22" y="22"/>
                    </a:lnTo>
                    <a:lnTo>
                      <a:pt x="21" y="25"/>
                    </a:lnTo>
                    <a:lnTo>
                      <a:pt x="18" y="29"/>
                    </a:lnTo>
                    <a:lnTo>
                      <a:pt x="15" y="31"/>
                    </a:lnTo>
                    <a:lnTo>
                      <a:pt x="9" y="30"/>
                    </a:lnTo>
                    <a:lnTo>
                      <a:pt x="4" y="26"/>
                    </a:lnTo>
                    <a:lnTo>
                      <a:pt x="1" y="22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12" y="7"/>
                    </a:lnTo>
                    <a:lnTo>
                      <a:pt x="18" y="11"/>
                    </a:lnTo>
                    <a:lnTo>
                      <a:pt x="22" y="1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36"/>
              <p:cNvSpPr>
                <a:spLocks/>
              </p:cNvSpPr>
              <p:nvPr/>
            </p:nvSpPr>
            <p:spPr bwMode="auto">
              <a:xfrm>
                <a:off x="4219" y="1303"/>
                <a:ext cx="43" cy="23"/>
              </a:xfrm>
              <a:custGeom>
                <a:avLst/>
                <a:gdLst>
                  <a:gd name="T0" fmla="*/ 5 w 87"/>
                  <a:gd name="T1" fmla="*/ 1 h 45"/>
                  <a:gd name="T2" fmla="*/ 5 w 87"/>
                  <a:gd name="T3" fmla="*/ 1 h 45"/>
                  <a:gd name="T4" fmla="*/ 5 w 87"/>
                  <a:gd name="T5" fmla="*/ 2 h 45"/>
                  <a:gd name="T6" fmla="*/ 4 w 87"/>
                  <a:gd name="T7" fmla="*/ 2 h 45"/>
                  <a:gd name="T8" fmla="*/ 4 w 87"/>
                  <a:gd name="T9" fmla="*/ 2 h 45"/>
                  <a:gd name="T10" fmla="*/ 4 w 87"/>
                  <a:gd name="T11" fmla="*/ 3 h 45"/>
                  <a:gd name="T12" fmla="*/ 3 w 87"/>
                  <a:gd name="T13" fmla="*/ 3 h 45"/>
                  <a:gd name="T14" fmla="*/ 3 w 87"/>
                  <a:gd name="T15" fmla="*/ 3 h 45"/>
                  <a:gd name="T16" fmla="*/ 2 w 87"/>
                  <a:gd name="T17" fmla="*/ 3 h 45"/>
                  <a:gd name="T18" fmla="*/ 2 w 87"/>
                  <a:gd name="T19" fmla="*/ 3 h 45"/>
                  <a:gd name="T20" fmla="*/ 1 w 87"/>
                  <a:gd name="T21" fmla="*/ 3 h 45"/>
                  <a:gd name="T22" fmla="*/ 1 w 87"/>
                  <a:gd name="T23" fmla="*/ 3 h 45"/>
                  <a:gd name="T24" fmla="*/ 1 w 87"/>
                  <a:gd name="T25" fmla="*/ 3 h 45"/>
                  <a:gd name="T26" fmla="*/ 0 w 87"/>
                  <a:gd name="T27" fmla="*/ 3 h 45"/>
                  <a:gd name="T28" fmla="*/ 0 w 87"/>
                  <a:gd name="T29" fmla="*/ 3 h 45"/>
                  <a:gd name="T30" fmla="*/ 0 w 87"/>
                  <a:gd name="T31" fmla="*/ 2 h 45"/>
                  <a:gd name="T32" fmla="*/ 0 w 87"/>
                  <a:gd name="T33" fmla="*/ 2 h 45"/>
                  <a:gd name="T34" fmla="*/ 0 w 87"/>
                  <a:gd name="T35" fmla="*/ 1 h 45"/>
                  <a:gd name="T36" fmla="*/ 1 w 87"/>
                  <a:gd name="T37" fmla="*/ 1 h 45"/>
                  <a:gd name="T38" fmla="*/ 1 w 87"/>
                  <a:gd name="T39" fmla="*/ 1 h 45"/>
                  <a:gd name="T40" fmla="*/ 2 w 87"/>
                  <a:gd name="T41" fmla="*/ 1 h 45"/>
                  <a:gd name="T42" fmla="*/ 3 w 87"/>
                  <a:gd name="T43" fmla="*/ 1 h 45"/>
                  <a:gd name="T44" fmla="*/ 3 w 87"/>
                  <a:gd name="T45" fmla="*/ 0 h 45"/>
                  <a:gd name="T46" fmla="*/ 4 w 87"/>
                  <a:gd name="T47" fmla="*/ 0 h 45"/>
                  <a:gd name="T48" fmla="*/ 5 w 87"/>
                  <a:gd name="T49" fmla="*/ 1 h 45"/>
                  <a:gd name="T50" fmla="*/ 5 w 87"/>
                  <a:gd name="T51" fmla="*/ 1 h 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7" h="45">
                    <a:moveTo>
                      <a:pt x="87" y="7"/>
                    </a:moveTo>
                    <a:lnTo>
                      <a:pt x="85" y="14"/>
                    </a:lnTo>
                    <a:lnTo>
                      <a:pt x="81" y="21"/>
                    </a:lnTo>
                    <a:lnTo>
                      <a:pt x="76" y="27"/>
                    </a:lnTo>
                    <a:lnTo>
                      <a:pt x="71" y="32"/>
                    </a:lnTo>
                    <a:lnTo>
                      <a:pt x="64" y="35"/>
                    </a:lnTo>
                    <a:lnTo>
                      <a:pt x="57" y="38"/>
                    </a:lnTo>
                    <a:lnTo>
                      <a:pt x="50" y="42"/>
                    </a:lnTo>
                    <a:lnTo>
                      <a:pt x="43" y="44"/>
                    </a:lnTo>
                    <a:lnTo>
                      <a:pt x="36" y="45"/>
                    </a:lnTo>
                    <a:lnTo>
                      <a:pt x="30" y="45"/>
                    </a:lnTo>
                    <a:lnTo>
                      <a:pt x="23" y="45"/>
                    </a:lnTo>
                    <a:lnTo>
                      <a:pt x="17" y="44"/>
                    </a:lnTo>
                    <a:lnTo>
                      <a:pt x="11" y="40"/>
                    </a:lnTo>
                    <a:lnTo>
                      <a:pt x="7" y="33"/>
                    </a:lnTo>
                    <a:lnTo>
                      <a:pt x="4" y="26"/>
                    </a:lnTo>
                    <a:lnTo>
                      <a:pt x="0" y="19"/>
                    </a:lnTo>
                    <a:lnTo>
                      <a:pt x="11" y="15"/>
                    </a:lnTo>
                    <a:lnTo>
                      <a:pt x="20" y="12"/>
                    </a:lnTo>
                    <a:lnTo>
                      <a:pt x="30" y="9"/>
                    </a:lnTo>
                    <a:lnTo>
                      <a:pt x="40" y="5"/>
                    </a:lnTo>
                    <a:lnTo>
                      <a:pt x="50" y="3"/>
                    </a:lnTo>
                    <a:lnTo>
                      <a:pt x="60" y="0"/>
                    </a:lnTo>
                    <a:lnTo>
                      <a:pt x="71" y="0"/>
                    </a:lnTo>
                    <a:lnTo>
                      <a:pt x="82" y="2"/>
                    </a:lnTo>
                    <a:lnTo>
                      <a:pt x="87" y="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37"/>
              <p:cNvSpPr>
                <a:spLocks/>
              </p:cNvSpPr>
              <p:nvPr/>
            </p:nvSpPr>
            <p:spPr bwMode="auto">
              <a:xfrm>
                <a:off x="4388" y="1304"/>
                <a:ext cx="5" cy="7"/>
              </a:xfrm>
              <a:custGeom>
                <a:avLst/>
                <a:gdLst>
                  <a:gd name="T0" fmla="*/ 1 w 9"/>
                  <a:gd name="T1" fmla="*/ 1 h 13"/>
                  <a:gd name="T2" fmla="*/ 1 w 9"/>
                  <a:gd name="T3" fmla="*/ 1 h 13"/>
                  <a:gd name="T4" fmla="*/ 1 w 9"/>
                  <a:gd name="T5" fmla="*/ 1 h 13"/>
                  <a:gd name="T6" fmla="*/ 1 w 9"/>
                  <a:gd name="T7" fmla="*/ 1 h 13"/>
                  <a:gd name="T8" fmla="*/ 0 w 9"/>
                  <a:gd name="T9" fmla="*/ 1 h 13"/>
                  <a:gd name="T10" fmla="*/ 0 w 9"/>
                  <a:gd name="T11" fmla="*/ 0 h 13"/>
                  <a:gd name="T12" fmla="*/ 1 w 9"/>
                  <a:gd name="T13" fmla="*/ 1 h 13"/>
                  <a:gd name="T14" fmla="*/ 1 w 9"/>
                  <a:gd name="T15" fmla="*/ 1 h 13"/>
                  <a:gd name="T16" fmla="*/ 1 w 9"/>
                  <a:gd name="T17" fmla="*/ 1 h 13"/>
                  <a:gd name="T18" fmla="*/ 1 w 9"/>
                  <a:gd name="T19" fmla="*/ 1 h 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" h="13">
                    <a:moveTo>
                      <a:pt x="9" y="13"/>
                    </a:moveTo>
                    <a:lnTo>
                      <a:pt x="7" y="13"/>
                    </a:lnTo>
                    <a:lnTo>
                      <a:pt x="4" y="11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7" y="5"/>
                    </a:lnTo>
                    <a:lnTo>
                      <a:pt x="9" y="9"/>
                    </a:lnTo>
                    <a:lnTo>
                      <a:pt x="9" y="1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38"/>
              <p:cNvSpPr>
                <a:spLocks/>
              </p:cNvSpPr>
              <p:nvPr/>
            </p:nvSpPr>
            <p:spPr bwMode="auto">
              <a:xfrm>
                <a:off x="4492" y="1306"/>
                <a:ext cx="22" cy="23"/>
              </a:xfrm>
              <a:custGeom>
                <a:avLst/>
                <a:gdLst>
                  <a:gd name="T0" fmla="*/ 3 w 44"/>
                  <a:gd name="T1" fmla="*/ 1 h 46"/>
                  <a:gd name="T2" fmla="*/ 3 w 44"/>
                  <a:gd name="T3" fmla="*/ 2 h 46"/>
                  <a:gd name="T4" fmla="*/ 3 w 44"/>
                  <a:gd name="T5" fmla="*/ 2 h 46"/>
                  <a:gd name="T6" fmla="*/ 3 w 44"/>
                  <a:gd name="T7" fmla="*/ 3 h 46"/>
                  <a:gd name="T8" fmla="*/ 2 w 44"/>
                  <a:gd name="T9" fmla="*/ 3 h 46"/>
                  <a:gd name="T10" fmla="*/ 2 w 44"/>
                  <a:gd name="T11" fmla="*/ 3 h 46"/>
                  <a:gd name="T12" fmla="*/ 1 w 44"/>
                  <a:gd name="T13" fmla="*/ 3 h 46"/>
                  <a:gd name="T14" fmla="*/ 1 w 44"/>
                  <a:gd name="T15" fmla="*/ 3 h 46"/>
                  <a:gd name="T16" fmla="*/ 0 w 44"/>
                  <a:gd name="T17" fmla="*/ 3 h 46"/>
                  <a:gd name="T18" fmla="*/ 0 w 44"/>
                  <a:gd name="T19" fmla="*/ 2 h 46"/>
                  <a:gd name="T20" fmla="*/ 1 w 44"/>
                  <a:gd name="T21" fmla="*/ 2 h 46"/>
                  <a:gd name="T22" fmla="*/ 1 w 44"/>
                  <a:gd name="T23" fmla="*/ 1 h 46"/>
                  <a:gd name="T24" fmla="*/ 1 w 44"/>
                  <a:gd name="T25" fmla="*/ 1 h 46"/>
                  <a:gd name="T26" fmla="*/ 2 w 44"/>
                  <a:gd name="T27" fmla="*/ 1 h 46"/>
                  <a:gd name="T28" fmla="*/ 2 w 44"/>
                  <a:gd name="T29" fmla="*/ 0 h 46"/>
                  <a:gd name="T30" fmla="*/ 3 w 44"/>
                  <a:gd name="T31" fmla="*/ 1 h 46"/>
                  <a:gd name="T32" fmla="*/ 3 w 44"/>
                  <a:gd name="T33" fmla="*/ 1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46">
                    <a:moveTo>
                      <a:pt x="44" y="10"/>
                    </a:moveTo>
                    <a:lnTo>
                      <a:pt x="44" y="21"/>
                    </a:lnTo>
                    <a:lnTo>
                      <a:pt x="40" y="31"/>
                    </a:lnTo>
                    <a:lnTo>
                      <a:pt x="35" y="39"/>
                    </a:lnTo>
                    <a:lnTo>
                      <a:pt x="26" y="45"/>
                    </a:lnTo>
                    <a:lnTo>
                      <a:pt x="18" y="46"/>
                    </a:lnTo>
                    <a:lnTo>
                      <a:pt x="11" y="46"/>
                    </a:lnTo>
                    <a:lnTo>
                      <a:pt x="4" y="44"/>
                    </a:lnTo>
                    <a:lnTo>
                      <a:pt x="0" y="37"/>
                    </a:lnTo>
                    <a:lnTo>
                      <a:pt x="0" y="29"/>
                    </a:lnTo>
                    <a:lnTo>
                      <a:pt x="3" y="21"/>
                    </a:lnTo>
                    <a:lnTo>
                      <a:pt x="7" y="14"/>
                    </a:lnTo>
                    <a:lnTo>
                      <a:pt x="11" y="8"/>
                    </a:lnTo>
                    <a:lnTo>
                      <a:pt x="19" y="4"/>
                    </a:lnTo>
                    <a:lnTo>
                      <a:pt x="30" y="0"/>
                    </a:lnTo>
                    <a:lnTo>
                      <a:pt x="38" y="2"/>
                    </a:lnTo>
                    <a:lnTo>
                      <a:pt x="44" y="1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39"/>
              <p:cNvSpPr>
                <a:spLocks/>
              </p:cNvSpPr>
              <p:nvPr/>
            </p:nvSpPr>
            <p:spPr bwMode="auto">
              <a:xfrm>
                <a:off x="4619" y="1307"/>
                <a:ext cx="31" cy="26"/>
              </a:xfrm>
              <a:custGeom>
                <a:avLst/>
                <a:gdLst>
                  <a:gd name="T0" fmla="*/ 4 w 62"/>
                  <a:gd name="T1" fmla="*/ 2 h 52"/>
                  <a:gd name="T2" fmla="*/ 4 w 62"/>
                  <a:gd name="T3" fmla="*/ 2 h 52"/>
                  <a:gd name="T4" fmla="*/ 4 w 62"/>
                  <a:gd name="T5" fmla="*/ 3 h 52"/>
                  <a:gd name="T6" fmla="*/ 3 w 62"/>
                  <a:gd name="T7" fmla="*/ 3 h 52"/>
                  <a:gd name="T8" fmla="*/ 3 w 62"/>
                  <a:gd name="T9" fmla="*/ 4 h 52"/>
                  <a:gd name="T10" fmla="*/ 2 w 62"/>
                  <a:gd name="T11" fmla="*/ 4 h 52"/>
                  <a:gd name="T12" fmla="*/ 2 w 62"/>
                  <a:gd name="T13" fmla="*/ 4 h 52"/>
                  <a:gd name="T14" fmla="*/ 2 w 62"/>
                  <a:gd name="T15" fmla="*/ 4 h 52"/>
                  <a:gd name="T16" fmla="*/ 2 w 62"/>
                  <a:gd name="T17" fmla="*/ 4 h 52"/>
                  <a:gd name="T18" fmla="*/ 1 w 62"/>
                  <a:gd name="T19" fmla="*/ 3 h 52"/>
                  <a:gd name="T20" fmla="*/ 1 w 62"/>
                  <a:gd name="T21" fmla="*/ 3 h 52"/>
                  <a:gd name="T22" fmla="*/ 1 w 62"/>
                  <a:gd name="T23" fmla="*/ 3 h 52"/>
                  <a:gd name="T24" fmla="*/ 0 w 62"/>
                  <a:gd name="T25" fmla="*/ 3 h 52"/>
                  <a:gd name="T26" fmla="*/ 0 w 62"/>
                  <a:gd name="T27" fmla="*/ 3 h 52"/>
                  <a:gd name="T28" fmla="*/ 1 w 62"/>
                  <a:gd name="T29" fmla="*/ 2 h 52"/>
                  <a:gd name="T30" fmla="*/ 1 w 62"/>
                  <a:gd name="T31" fmla="*/ 2 h 52"/>
                  <a:gd name="T32" fmla="*/ 1 w 62"/>
                  <a:gd name="T33" fmla="*/ 2 h 52"/>
                  <a:gd name="T34" fmla="*/ 2 w 62"/>
                  <a:gd name="T35" fmla="*/ 2 h 52"/>
                  <a:gd name="T36" fmla="*/ 2 w 62"/>
                  <a:gd name="T37" fmla="*/ 2 h 52"/>
                  <a:gd name="T38" fmla="*/ 3 w 62"/>
                  <a:gd name="T39" fmla="*/ 1 h 52"/>
                  <a:gd name="T40" fmla="*/ 3 w 62"/>
                  <a:gd name="T41" fmla="*/ 1 h 52"/>
                  <a:gd name="T42" fmla="*/ 4 w 62"/>
                  <a:gd name="T43" fmla="*/ 0 h 52"/>
                  <a:gd name="T44" fmla="*/ 4 w 62"/>
                  <a:gd name="T45" fmla="*/ 1 h 52"/>
                  <a:gd name="T46" fmla="*/ 4 w 62"/>
                  <a:gd name="T47" fmla="*/ 1 h 52"/>
                  <a:gd name="T48" fmla="*/ 4 w 62"/>
                  <a:gd name="T49" fmla="*/ 1 h 52"/>
                  <a:gd name="T50" fmla="*/ 4 w 62"/>
                  <a:gd name="T51" fmla="*/ 2 h 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2" h="52">
                    <a:moveTo>
                      <a:pt x="60" y="21"/>
                    </a:moveTo>
                    <a:lnTo>
                      <a:pt x="56" y="30"/>
                    </a:lnTo>
                    <a:lnTo>
                      <a:pt x="51" y="38"/>
                    </a:lnTo>
                    <a:lnTo>
                      <a:pt x="44" y="46"/>
                    </a:lnTo>
                    <a:lnTo>
                      <a:pt x="35" y="52"/>
                    </a:lnTo>
                    <a:lnTo>
                      <a:pt x="30" y="52"/>
                    </a:lnTo>
                    <a:lnTo>
                      <a:pt x="26" y="51"/>
                    </a:lnTo>
                    <a:lnTo>
                      <a:pt x="21" y="50"/>
                    </a:lnTo>
                    <a:lnTo>
                      <a:pt x="17" y="49"/>
                    </a:lnTo>
                    <a:lnTo>
                      <a:pt x="12" y="48"/>
                    </a:lnTo>
                    <a:lnTo>
                      <a:pt x="8" y="46"/>
                    </a:lnTo>
                    <a:lnTo>
                      <a:pt x="4" y="44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3" y="30"/>
                    </a:lnTo>
                    <a:lnTo>
                      <a:pt x="7" y="27"/>
                    </a:lnTo>
                    <a:lnTo>
                      <a:pt x="13" y="23"/>
                    </a:lnTo>
                    <a:lnTo>
                      <a:pt x="20" y="20"/>
                    </a:lnTo>
                    <a:lnTo>
                      <a:pt x="27" y="18"/>
                    </a:lnTo>
                    <a:lnTo>
                      <a:pt x="33" y="15"/>
                    </a:lnTo>
                    <a:lnTo>
                      <a:pt x="38" y="12"/>
                    </a:lnTo>
                    <a:lnTo>
                      <a:pt x="60" y="0"/>
                    </a:lnTo>
                    <a:lnTo>
                      <a:pt x="62" y="5"/>
                    </a:lnTo>
                    <a:lnTo>
                      <a:pt x="62" y="10"/>
                    </a:lnTo>
                    <a:lnTo>
                      <a:pt x="62" y="15"/>
                    </a:lnTo>
                    <a:lnTo>
                      <a:pt x="60" y="2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40"/>
              <p:cNvSpPr>
                <a:spLocks/>
              </p:cNvSpPr>
              <p:nvPr/>
            </p:nvSpPr>
            <p:spPr bwMode="auto">
              <a:xfrm>
                <a:off x="4711" y="1308"/>
                <a:ext cx="32" cy="13"/>
              </a:xfrm>
              <a:custGeom>
                <a:avLst/>
                <a:gdLst>
                  <a:gd name="T0" fmla="*/ 4 w 63"/>
                  <a:gd name="T1" fmla="*/ 1 h 25"/>
                  <a:gd name="T2" fmla="*/ 4 w 63"/>
                  <a:gd name="T3" fmla="*/ 1 h 25"/>
                  <a:gd name="T4" fmla="*/ 4 w 63"/>
                  <a:gd name="T5" fmla="*/ 2 h 25"/>
                  <a:gd name="T6" fmla="*/ 4 w 63"/>
                  <a:gd name="T7" fmla="*/ 2 h 25"/>
                  <a:gd name="T8" fmla="*/ 4 w 63"/>
                  <a:gd name="T9" fmla="*/ 2 h 25"/>
                  <a:gd name="T10" fmla="*/ 3 w 63"/>
                  <a:gd name="T11" fmla="*/ 2 h 25"/>
                  <a:gd name="T12" fmla="*/ 3 w 63"/>
                  <a:gd name="T13" fmla="*/ 2 h 25"/>
                  <a:gd name="T14" fmla="*/ 3 w 63"/>
                  <a:gd name="T15" fmla="*/ 2 h 25"/>
                  <a:gd name="T16" fmla="*/ 2 w 63"/>
                  <a:gd name="T17" fmla="*/ 2 h 25"/>
                  <a:gd name="T18" fmla="*/ 2 w 63"/>
                  <a:gd name="T19" fmla="*/ 2 h 25"/>
                  <a:gd name="T20" fmla="*/ 2 w 63"/>
                  <a:gd name="T21" fmla="*/ 2 h 25"/>
                  <a:gd name="T22" fmla="*/ 1 w 63"/>
                  <a:gd name="T23" fmla="*/ 2 h 25"/>
                  <a:gd name="T24" fmla="*/ 1 w 63"/>
                  <a:gd name="T25" fmla="*/ 2 h 25"/>
                  <a:gd name="T26" fmla="*/ 1 w 63"/>
                  <a:gd name="T27" fmla="*/ 1 h 25"/>
                  <a:gd name="T28" fmla="*/ 1 w 63"/>
                  <a:gd name="T29" fmla="*/ 1 h 25"/>
                  <a:gd name="T30" fmla="*/ 1 w 63"/>
                  <a:gd name="T31" fmla="*/ 1 h 25"/>
                  <a:gd name="T32" fmla="*/ 0 w 63"/>
                  <a:gd name="T33" fmla="*/ 0 h 25"/>
                  <a:gd name="T34" fmla="*/ 1 w 63"/>
                  <a:gd name="T35" fmla="*/ 1 h 25"/>
                  <a:gd name="T36" fmla="*/ 1 w 63"/>
                  <a:gd name="T37" fmla="*/ 1 h 25"/>
                  <a:gd name="T38" fmla="*/ 2 w 63"/>
                  <a:gd name="T39" fmla="*/ 1 h 25"/>
                  <a:gd name="T40" fmla="*/ 3 w 63"/>
                  <a:gd name="T41" fmla="*/ 1 h 25"/>
                  <a:gd name="T42" fmla="*/ 3 w 63"/>
                  <a:gd name="T43" fmla="*/ 1 h 25"/>
                  <a:gd name="T44" fmla="*/ 4 w 63"/>
                  <a:gd name="T45" fmla="*/ 1 h 25"/>
                  <a:gd name="T46" fmla="*/ 4 w 63"/>
                  <a:gd name="T47" fmla="*/ 1 h 25"/>
                  <a:gd name="T48" fmla="*/ 4 w 63"/>
                  <a:gd name="T49" fmla="*/ 1 h 2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3" h="25">
                    <a:moveTo>
                      <a:pt x="63" y="9"/>
                    </a:moveTo>
                    <a:lnTo>
                      <a:pt x="63" y="14"/>
                    </a:lnTo>
                    <a:lnTo>
                      <a:pt x="61" y="18"/>
                    </a:lnTo>
                    <a:lnTo>
                      <a:pt x="57" y="22"/>
                    </a:lnTo>
                    <a:lnTo>
                      <a:pt x="53" y="23"/>
                    </a:lnTo>
                    <a:lnTo>
                      <a:pt x="47" y="24"/>
                    </a:lnTo>
                    <a:lnTo>
                      <a:pt x="42" y="25"/>
                    </a:lnTo>
                    <a:lnTo>
                      <a:pt x="37" y="25"/>
                    </a:lnTo>
                    <a:lnTo>
                      <a:pt x="31" y="25"/>
                    </a:lnTo>
                    <a:lnTo>
                      <a:pt x="25" y="24"/>
                    </a:lnTo>
                    <a:lnTo>
                      <a:pt x="20" y="22"/>
                    </a:lnTo>
                    <a:lnTo>
                      <a:pt x="15" y="20"/>
                    </a:lnTo>
                    <a:lnTo>
                      <a:pt x="10" y="18"/>
                    </a:lnTo>
                    <a:lnTo>
                      <a:pt x="7" y="15"/>
                    </a:lnTo>
                    <a:lnTo>
                      <a:pt x="4" y="10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6" y="2"/>
                    </a:lnTo>
                    <a:lnTo>
                      <a:pt x="24" y="3"/>
                    </a:lnTo>
                    <a:lnTo>
                      <a:pt x="33" y="3"/>
                    </a:lnTo>
                    <a:lnTo>
                      <a:pt x="41" y="3"/>
                    </a:lnTo>
                    <a:lnTo>
                      <a:pt x="49" y="4"/>
                    </a:lnTo>
                    <a:lnTo>
                      <a:pt x="56" y="7"/>
                    </a:ln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41"/>
              <p:cNvSpPr>
                <a:spLocks/>
              </p:cNvSpPr>
              <p:nvPr/>
            </p:nvSpPr>
            <p:spPr bwMode="auto">
              <a:xfrm>
                <a:off x="4267" y="1310"/>
                <a:ext cx="24" cy="27"/>
              </a:xfrm>
              <a:custGeom>
                <a:avLst/>
                <a:gdLst>
                  <a:gd name="T0" fmla="*/ 3 w 49"/>
                  <a:gd name="T1" fmla="*/ 1 h 54"/>
                  <a:gd name="T2" fmla="*/ 3 w 49"/>
                  <a:gd name="T3" fmla="*/ 2 h 54"/>
                  <a:gd name="T4" fmla="*/ 2 w 49"/>
                  <a:gd name="T5" fmla="*/ 2 h 54"/>
                  <a:gd name="T6" fmla="*/ 2 w 49"/>
                  <a:gd name="T7" fmla="*/ 3 h 54"/>
                  <a:gd name="T8" fmla="*/ 2 w 49"/>
                  <a:gd name="T9" fmla="*/ 3 h 54"/>
                  <a:gd name="T10" fmla="*/ 2 w 49"/>
                  <a:gd name="T11" fmla="*/ 4 h 54"/>
                  <a:gd name="T12" fmla="*/ 1 w 49"/>
                  <a:gd name="T13" fmla="*/ 4 h 54"/>
                  <a:gd name="T14" fmla="*/ 1 w 49"/>
                  <a:gd name="T15" fmla="*/ 4 h 54"/>
                  <a:gd name="T16" fmla="*/ 0 w 49"/>
                  <a:gd name="T17" fmla="*/ 4 h 54"/>
                  <a:gd name="T18" fmla="*/ 0 w 49"/>
                  <a:gd name="T19" fmla="*/ 3 h 54"/>
                  <a:gd name="T20" fmla="*/ 0 w 49"/>
                  <a:gd name="T21" fmla="*/ 3 h 54"/>
                  <a:gd name="T22" fmla="*/ 0 w 49"/>
                  <a:gd name="T23" fmla="*/ 2 h 54"/>
                  <a:gd name="T24" fmla="*/ 0 w 49"/>
                  <a:gd name="T25" fmla="*/ 2 h 54"/>
                  <a:gd name="T26" fmla="*/ 0 w 49"/>
                  <a:gd name="T27" fmla="*/ 1 h 54"/>
                  <a:gd name="T28" fmla="*/ 0 w 49"/>
                  <a:gd name="T29" fmla="*/ 1 h 54"/>
                  <a:gd name="T30" fmla="*/ 1 w 49"/>
                  <a:gd name="T31" fmla="*/ 1 h 54"/>
                  <a:gd name="T32" fmla="*/ 1 w 49"/>
                  <a:gd name="T33" fmla="*/ 0 h 54"/>
                  <a:gd name="T34" fmla="*/ 2 w 49"/>
                  <a:gd name="T35" fmla="*/ 1 h 54"/>
                  <a:gd name="T36" fmla="*/ 2 w 49"/>
                  <a:gd name="T37" fmla="*/ 1 h 54"/>
                  <a:gd name="T38" fmla="*/ 2 w 49"/>
                  <a:gd name="T39" fmla="*/ 1 h 54"/>
                  <a:gd name="T40" fmla="*/ 3 w 49"/>
                  <a:gd name="T41" fmla="*/ 1 h 5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9" h="54">
                    <a:moveTo>
                      <a:pt x="49" y="15"/>
                    </a:moveTo>
                    <a:lnTo>
                      <a:pt x="49" y="23"/>
                    </a:lnTo>
                    <a:lnTo>
                      <a:pt x="47" y="30"/>
                    </a:lnTo>
                    <a:lnTo>
                      <a:pt x="44" y="37"/>
                    </a:lnTo>
                    <a:lnTo>
                      <a:pt x="39" y="43"/>
                    </a:lnTo>
                    <a:lnTo>
                      <a:pt x="34" y="49"/>
                    </a:lnTo>
                    <a:lnTo>
                      <a:pt x="27" y="52"/>
                    </a:lnTo>
                    <a:lnTo>
                      <a:pt x="19" y="54"/>
                    </a:lnTo>
                    <a:lnTo>
                      <a:pt x="11" y="52"/>
                    </a:lnTo>
                    <a:lnTo>
                      <a:pt x="6" y="45"/>
                    </a:lnTo>
                    <a:lnTo>
                      <a:pt x="1" y="38"/>
                    </a:lnTo>
                    <a:lnTo>
                      <a:pt x="0" y="31"/>
                    </a:lnTo>
                    <a:lnTo>
                      <a:pt x="1" y="23"/>
                    </a:lnTo>
                    <a:lnTo>
                      <a:pt x="7" y="16"/>
                    </a:lnTo>
                    <a:lnTo>
                      <a:pt x="14" y="12"/>
                    </a:lnTo>
                    <a:lnTo>
                      <a:pt x="21" y="7"/>
                    </a:lnTo>
                    <a:lnTo>
                      <a:pt x="28" y="0"/>
                    </a:lnTo>
                    <a:lnTo>
                      <a:pt x="34" y="2"/>
                    </a:lnTo>
                    <a:lnTo>
                      <a:pt x="41" y="6"/>
                    </a:lnTo>
                    <a:lnTo>
                      <a:pt x="45" y="9"/>
                    </a:lnTo>
                    <a:lnTo>
                      <a:pt x="49" y="15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42"/>
              <p:cNvSpPr>
                <a:spLocks/>
              </p:cNvSpPr>
              <p:nvPr/>
            </p:nvSpPr>
            <p:spPr bwMode="auto">
              <a:xfrm>
                <a:off x="4537" y="1312"/>
                <a:ext cx="30" cy="12"/>
              </a:xfrm>
              <a:custGeom>
                <a:avLst/>
                <a:gdLst>
                  <a:gd name="T0" fmla="*/ 3 w 61"/>
                  <a:gd name="T1" fmla="*/ 1 h 24"/>
                  <a:gd name="T2" fmla="*/ 3 w 61"/>
                  <a:gd name="T3" fmla="*/ 2 h 24"/>
                  <a:gd name="T4" fmla="*/ 3 w 61"/>
                  <a:gd name="T5" fmla="*/ 2 h 24"/>
                  <a:gd name="T6" fmla="*/ 3 w 61"/>
                  <a:gd name="T7" fmla="*/ 2 h 24"/>
                  <a:gd name="T8" fmla="*/ 3 w 61"/>
                  <a:gd name="T9" fmla="*/ 2 h 24"/>
                  <a:gd name="T10" fmla="*/ 2 w 61"/>
                  <a:gd name="T11" fmla="*/ 2 h 24"/>
                  <a:gd name="T12" fmla="*/ 2 w 61"/>
                  <a:gd name="T13" fmla="*/ 2 h 24"/>
                  <a:gd name="T14" fmla="*/ 1 w 61"/>
                  <a:gd name="T15" fmla="*/ 2 h 24"/>
                  <a:gd name="T16" fmla="*/ 1 w 61"/>
                  <a:gd name="T17" fmla="*/ 2 h 24"/>
                  <a:gd name="T18" fmla="*/ 1 w 61"/>
                  <a:gd name="T19" fmla="*/ 1 h 24"/>
                  <a:gd name="T20" fmla="*/ 0 w 61"/>
                  <a:gd name="T21" fmla="*/ 1 h 24"/>
                  <a:gd name="T22" fmla="*/ 0 w 61"/>
                  <a:gd name="T23" fmla="*/ 1 h 24"/>
                  <a:gd name="T24" fmla="*/ 0 w 61"/>
                  <a:gd name="T25" fmla="*/ 1 h 24"/>
                  <a:gd name="T26" fmla="*/ 0 w 61"/>
                  <a:gd name="T27" fmla="*/ 1 h 24"/>
                  <a:gd name="T28" fmla="*/ 0 w 61"/>
                  <a:gd name="T29" fmla="*/ 1 h 24"/>
                  <a:gd name="T30" fmla="*/ 1 w 61"/>
                  <a:gd name="T31" fmla="*/ 1 h 24"/>
                  <a:gd name="T32" fmla="*/ 1 w 61"/>
                  <a:gd name="T33" fmla="*/ 0 h 24"/>
                  <a:gd name="T34" fmla="*/ 2 w 61"/>
                  <a:gd name="T35" fmla="*/ 0 h 24"/>
                  <a:gd name="T36" fmla="*/ 2 w 61"/>
                  <a:gd name="T37" fmla="*/ 0 h 24"/>
                  <a:gd name="T38" fmla="*/ 3 w 61"/>
                  <a:gd name="T39" fmla="*/ 1 h 24"/>
                  <a:gd name="T40" fmla="*/ 3 w 61"/>
                  <a:gd name="T41" fmla="*/ 1 h 24"/>
                  <a:gd name="T42" fmla="*/ 3 w 61"/>
                  <a:gd name="T43" fmla="*/ 1 h 2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1" h="24">
                    <a:moveTo>
                      <a:pt x="61" y="15"/>
                    </a:moveTo>
                    <a:lnTo>
                      <a:pt x="61" y="19"/>
                    </a:lnTo>
                    <a:lnTo>
                      <a:pt x="60" y="22"/>
                    </a:lnTo>
                    <a:lnTo>
                      <a:pt x="56" y="24"/>
                    </a:lnTo>
                    <a:lnTo>
                      <a:pt x="51" y="24"/>
                    </a:lnTo>
                    <a:lnTo>
                      <a:pt x="45" y="23"/>
                    </a:lnTo>
                    <a:lnTo>
                      <a:pt x="38" y="22"/>
                    </a:lnTo>
                    <a:lnTo>
                      <a:pt x="31" y="20"/>
                    </a:lnTo>
                    <a:lnTo>
                      <a:pt x="24" y="18"/>
                    </a:lnTo>
                    <a:lnTo>
                      <a:pt x="17" y="16"/>
                    </a:lnTo>
                    <a:lnTo>
                      <a:pt x="11" y="12"/>
                    </a:lnTo>
                    <a:lnTo>
                      <a:pt x="5" y="9"/>
                    </a:lnTo>
                    <a:lnTo>
                      <a:pt x="0" y="4"/>
                    </a:lnTo>
                    <a:lnTo>
                      <a:pt x="5" y="1"/>
                    </a:lnTo>
                    <a:lnTo>
                      <a:pt x="12" y="1"/>
                    </a:lnTo>
                    <a:lnTo>
                      <a:pt x="20" y="1"/>
                    </a:lnTo>
                    <a:lnTo>
                      <a:pt x="28" y="0"/>
                    </a:lnTo>
                    <a:lnTo>
                      <a:pt x="36" y="0"/>
                    </a:lnTo>
                    <a:lnTo>
                      <a:pt x="45" y="0"/>
                    </a:lnTo>
                    <a:lnTo>
                      <a:pt x="50" y="2"/>
                    </a:lnTo>
                    <a:lnTo>
                      <a:pt x="56" y="7"/>
                    </a:lnTo>
                    <a:lnTo>
                      <a:pt x="61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43"/>
              <p:cNvSpPr>
                <a:spLocks/>
              </p:cNvSpPr>
              <p:nvPr/>
            </p:nvSpPr>
            <p:spPr bwMode="auto">
              <a:xfrm>
                <a:off x="4692" y="1318"/>
                <a:ext cx="17" cy="18"/>
              </a:xfrm>
              <a:custGeom>
                <a:avLst/>
                <a:gdLst>
                  <a:gd name="T0" fmla="*/ 3 w 32"/>
                  <a:gd name="T1" fmla="*/ 1 h 36"/>
                  <a:gd name="T2" fmla="*/ 3 w 32"/>
                  <a:gd name="T3" fmla="*/ 2 h 36"/>
                  <a:gd name="T4" fmla="*/ 3 w 32"/>
                  <a:gd name="T5" fmla="*/ 2 h 36"/>
                  <a:gd name="T6" fmla="*/ 2 w 32"/>
                  <a:gd name="T7" fmla="*/ 2 h 36"/>
                  <a:gd name="T8" fmla="*/ 2 w 32"/>
                  <a:gd name="T9" fmla="*/ 3 h 36"/>
                  <a:gd name="T10" fmla="*/ 1 w 32"/>
                  <a:gd name="T11" fmla="*/ 3 h 36"/>
                  <a:gd name="T12" fmla="*/ 1 w 32"/>
                  <a:gd name="T13" fmla="*/ 3 h 36"/>
                  <a:gd name="T14" fmla="*/ 1 w 32"/>
                  <a:gd name="T15" fmla="*/ 3 h 36"/>
                  <a:gd name="T16" fmla="*/ 0 w 32"/>
                  <a:gd name="T17" fmla="*/ 2 h 36"/>
                  <a:gd name="T18" fmla="*/ 0 w 32"/>
                  <a:gd name="T19" fmla="*/ 2 h 36"/>
                  <a:gd name="T20" fmla="*/ 1 w 32"/>
                  <a:gd name="T21" fmla="*/ 1 h 36"/>
                  <a:gd name="T22" fmla="*/ 1 w 32"/>
                  <a:gd name="T23" fmla="*/ 1 h 36"/>
                  <a:gd name="T24" fmla="*/ 1 w 32"/>
                  <a:gd name="T25" fmla="*/ 1 h 36"/>
                  <a:gd name="T26" fmla="*/ 2 w 32"/>
                  <a:gd name="T27" fmla="*/ 0 h 36"/>
                  <a:gd name="T28" fmla="*/ 2 w 32"/>
                  <a:gd name="T29" fmla="*/ 1 h 36"/>
                  <a:gd name="T30" fmla="*/ 2 w 32"/>
                  <a:gd name="T31" fmla="*/ 1 h 36"/>
                  <a:gd name="T32" fmla="*/ 3 w 32"/>
                  <a:gd name="T33" fmla="*/ 1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6">
                    <a:moveTo>
                      <a:pt x="31" y="9"/>
                    </a:moveTo>
                    <a:lnTo>
                      <a:pt x="32" y="18"/>
                    </a:lnTo>
                    <a:lnTo>
                      <a:pt x="31" y="24"/>
                    </a:lnTo>
                    <a:lnTo>
                      <a:pt x="27" y="30"/>
                    </a:lnTo>
                    <a:lnTo>
                      <a:pt x="21" y="35"/>
                    </a:lnTo>
                    <a:lnTo>
                      <a:pt x="15" y="36"/>
                    </a:lnTo>
                    <a:lnTo>
                      <a:pt x="9" y="35"/>
                    </a:lnTo>
                    <a:lnTo>
                      <a:pt x="3" y="33"/>
                    </a:lnTo>
                    <a:lnTo>
                      <a:pt x="0" y="27"/>
                    </a:lnTo>
                    <a:lnTo>
                      <a:pt x="0" y="19"/>
                    </a:lnTo>
                    <a:lnTo>
                      <a:pt x="2" y="11"/>
                    </a:lnTo>
                    <a:lnTo>
                      <a:pt x="7" y="5"/>
                    </a:lnTo>
                    <a:lnTo>
                      <a:pt x="14" y="1"/>
                    </a:lnTo>
                    <a:lnTo>
                      <a:pt x="19" y="0"/>
                    </a:lnTo>
                    <a:lnTo>
                      <a:pt x="24" y="1"/>
                    </a:lnTo>
                    <a:lnTo>
                      <a:pt x="27" y="5"/>
                    </a:lnTo>
                    <a:lnTo>
                      <a:pt x="31" y="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44"/>
              <p:cNvSpPr>
                <a:spLocks/>
              </p:cNvSpPr>
              <p:nvPr/>
            </p:nvSpPr>
            <p:spPr bwMode="auto">
              <a:xfrm>
                <a:off x="4429" y="1318"/>
                <a:ext cx="20" cy="18"/>
              </a:xfrm>
              <a:custGeom>
                <a:avLst/>
                <a:gdLst>
                  <a:gd name="T0" fmla="*/ 3 w 39"/>
                  <a:gd name="T1" fmla="*/ 1 h 36"/>
                  <a:gd name="T2" fmla="*/ 3 w 39"/>
                  <a:gd name="T3" fmla="*/ 2 h 36"/>
                  <a:gd name="T4" fmla="*/ 3 w 39"/>
                  <a:gd name="T5" fmla="*/ 2 h 36"/>
                  <a:gd name="T6" fmla="*/ 2 w 39"/>
                  <a:gd name="T7" fmla="*/ 2 h 36"/>
                  <a:gd name="T8" fmla="*/ 2 w 39"/>
                  <a:gd name="T9" fmla="*/ 3 h 36"/>
                  <a:gd name="T10" fmla="*/ 2 w 39"/>
                  <a:gd name="T11" fmla="*/ 3 h 36"/>
                  <a:gd name="T12" fmla="*/ 1 w 39"/>
                  <a:gd name="T13" fmla="*/ 3 h 36"/>
                  <a:gd name="T14" fmla="*/ 1 w 39"/>
                  <a:gd name="T15" fmla="*/ 3 h 36"/>
                  <a:gd name="T16" fmla="*/ 0 w 39"/>
                  <a:gd name="T17" fmla="*/ 2 h 36"/>
                  <a:gd name="T18" fmla="*/ 1 w 39"/>
                  <a:gd name="T19" fmla="*/ 2 h 36"/>
                  <a:gd name="T20" fmla="*/ 1 w 39"/>
                  <a:gd name="T21" fmla="*/ 1 h 36"/>
                  <a:gd name="T22" fmla="*/ 1 w 39"/>
                  <a:gd name="T23" fmla="*/ 1 h 36"/>
                  <a:gd name="T24" fmla="*/ 1 w 39"/>
                  <a:gd name="T25" fmla="*/ 0 h 36"/>
                  <a:gd name="T26" fmla="*/ 2 w 39"/>
                  <a:gd name="T27" fmla="*/ 1 h 36"/>
                  <a:gd name="T28" fmla="*/ 2 w 39"/>
                  <a:gd name="T29" fmla="*/ 1 h 36"/>
                  <a:gd name="T30" fmla="*/ 3 w 39"/>
                  <a:gd name="T31" fmla="*/ 1 h 36"/>
                  <a:gd name="T32" fmla="*/ 3 w 39"/>
                  <a:gd name="T33" fmla="*/ 1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8" y="22"/>
                    </a:lnTo>
                    <a:lnTo>
                      <a:pt x="35" y="28"/>
                    </a:lnTo>
                    <a:lnTo>
                      <a:pt x="30" y="32"/>
                    </a:lnTo>
                    <a:lnTo>
                      <a:pt x="24" y="35"/>
                    </a:lnTo>
                    <a:lnTo>
                      <a:pt x="17" y="36"/>
                    </a:lnTo>
                    <a:lnTo>
                      <a:pt x="10" y="36"/>
                    </a:lnTo>
                    <a:lnTo>
                      <a:pt x="5" y="34"/>
                    </a:lnTo>
                    <a:lnTo>
                      <a:pt x="0" y="28"/>
                    </a:lnTo>
                    <a:lnTo>
                      <a:pt x="2" y="20"/>
                    </a:lnTo>
                    <a:lnTo>
                      <a:pt x="5" y="13"/>
                    </a:lnTo>
                    <a:lnTo>
                      <a:pt x="9" y="6"/>
                    </a:lnTo>
                    <a:lnTo>
                      <a:pt x="16" y="0"/>
                    </a:lnTo>
                    <a:lnTo>
                      <a:pt x="23" y="4"/>
                    </a:lnTo>
                    <a:lnTo>
                      <a:pt x="29" y="6"/>
                    </a:lnTo>
                    <a:lnTo>
                      <a:pt x="35" y="10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45"/>
              <p:cNvSpPr>
                <a:spLocks/>
              </p:cNvSpPr>
              <p:nvPr/>
            </p:nvSpPr>
            <p:spPr bwMode="auto">
              <a:xfrm>
                <a:off x="4598" y="1324"/>
                <a:ext cx="12" cy="9"/>
              </a:xfrm>
              <a:custGeom>
                <a:avLst/>
                <a:gdLst>
                  <a:gd name="T0" fmla="*/ 2 w 24"/>
                  <a:gd name="T1" fmla="*/ 1 h 17"/>
                  <a:gd name="T2" fmla="*/ 1 w 24"/>
                  <a:gd name="T3" fmla="*/ 2 h 17"/>
                  <a:gd name="T4" fmla="*/ 1 w 24"/>
                  <a:gd name="T5" fmla="*/ 1 h 17"/>
                  <a:gd name="T6" fmla="*/ 1 w 24"/>
                  <a:gd name="T7" fmla="*/ 1 h 17"/>
                  <a:gd name="T8" fmla="*/ 0 w 24"/>
                  <a:gd name="T9" fmla="*/ 1 h 17"/>
                  <a:gd name="T10" fmla="*/ 1 w 24"/>
                  <a:gd name="T11" fmla="*/ 1 h 17"/>
                  <a:gd name="T12" fmla="*/ 1 w 24"/>
                  <a:gd name="T13" fmla="*/ 1 h 17"/>
                  <a:gd name="T14" fmla="*/ 1 w 24"/>
                  <a:gd name="T15" fmla="*/ 1 h 17"/>
                  <a:gd name="T16" fmla="*/ 2 w 24"/>
                  <a:gd name="T17" fmla="*/ 0 h 17"/>
                  <a:gd name="T18" fmla="*/ 2 w 24"/>
                  <a:gd name="T19" fmla="*/ 1 h 17"/>
                  <a:gd name="T20" fmla="*/ 2 w 24"/>
                  <a:gd name="T21" fmla="*/ 1 h 17"/>
                  <a:gd name="T22" fmla="*/ 2 w 24"/>
                  <a:gd name="T23" fmla="*/ 1 h 17"/>
                  <a:gd name="T24" fmla="*/ 2 w 24"/>
                  <a:gd name="T25" fmla="*/ 1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17">
                    <a:moveTo>
                      <a:pt x="17" y="16"/>
                    </a:moveTo>
                    <a:lnTo>
                      <a:pt x="12" y="17"/>
                    </a:lnTo>
                    <a:lnTo>
                      <a:pt x="8" y="16"/>
                    </a:lnTo>
                    <a:lnTo>
                      <a:pt x="3" y="15"/>
                    </a:lnTo>
                    <a:lnTo>
                      <a:pt x="0" y="14"/>
                    </a:lnTo>
                    <a:lnTo>
                      <a:pt x="4" y="9"/>
                    </a:lnTo>
                    <a:lnTo>
                      <a:pt x="10" y="5"/>
                    </a:lnTo>
                    <a:lnTo>
                      <a:pt x="16" y="2"/>
                    </a:lnTo>
                    <a:lnTo>
                      <a:pt x="23" y="0"/>
                    </a:lnTo>
                    <a:lnTo>
                      <a:pt x="24" y="5"/>
                    </a:lnTo>
                    <a:lnTo>
                      <a:pt x="23" y="9"/>
                    </a:lnTo>
                    <a:lnTo>
                      <a:pt x="21" y="13"/>
                    </a:lnTo>
                    <a:lnTo>
                      <a:pt x="17" y="1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46"/>
              <p:cNvSpPr>
                <a:spLocks/>
              </p:cNvSpPr>
              <p:nvPr/>
            </p:nvSpPr>
            <p:spPr bwMode="auto">
              <a:xfrm>
                <a:off x="4643" y="1324"/>
                <a:ext cx="30" cy="24"/>
              </a:xfrm>
              <a:custGeom>
                <a:avLst/>
                <a:gdLst>
                  <a:gd name="T0" fmla="*/ 4 w 59"/>
                  <a:gd name="T1" fmla="*/ 0 h 48"/>
                  <a:gd name="T2" fmla="*/ 4 w 59"/>
                  <a:gd name="T3" fmla="*/ 0 h 48"/>
                  <a:gd name="T4" fmla="*/ 4 w 59"/>
                  <a:gd name="T5" fmla="*/ 1 h 48"/>
                  <a:gd name="T6" fmla="*/ 4 w 59"/>
                  <a:gd name="T7" fmla="*/ 1 h 48"/>
                  <a:gd name="T8" fmla="*/ 4 w 59"/>
                  <a:gd name="T9" fmla="*/ 1 h 48"/>
                  <a:gd name="T10" fmla="*/ 4 w 59"/>
                  <a:gd name="T11" fmla="*/ 1 h 48"/>
                  <a:gd name="T12" fmla="*/ 4 w 59"/>
                  <a:gd name="T13" fmla="*/ 1 h 48"/>
                  <a:gd name="T14" fmla="*/ 4 w 59"/>
                  <a:gd name="T15" fmla="*/ 1 h 48"/>
                  <a:gd name="T16" fmla="*/ 4 w 59"/>
                  <a:gd name="T17" fmla="*/ 1 h 48"/>
                  <a:gd name="T18" fmla="*/ 4 w 59"/>
                  <a:gd name="T19" fmla="*/ 1 h 48"/>
                  <a:gd name="T20" fmla="*/ 4 w 59"/>
                  <a:gd name="T21" fmla="*/ 2 h 48"/>
                  <a:gd name="T22" fmla="*/ 4 w 59"/>
                  <a:gd name="T23" fmla="*/ 3 h 48"/>
                  <a:gd name="T24" fmla="*/ 3 w 59"/>
                  <a:gd name="T25" fmla="*/ 3 h 48"/>
                  <a:gd name="T26" fmla="*/ 3 w 59"/>
                  <a:gd name="T27" fmla="*/ 3 h 48"/>
                  <a:gd name="T28" fmla="*/ 2 w 59"/>
                  <a:gd name="T29" fmla="*/ 3 h 48"/>
                  <a:gd name="T30" fmla="*/ 2 w 59"/>
                  <a:gd name="T31" fmla="*/ 3 h 48"/>
                  <a:gd name="T32" fmla="*/ 2 w 59"/>
                  <a:gd name="T33" fmla="*/ 3 h 48"/>
                  <a:gd name="T34" fmla="*/ 1 w 59"/>
                  <a:gd name="T35" fmla="*/ 3 h 48"/>
                  <a:gd name="T36" fmla="*/ 1 w 59"/>
                  <a:gd name="T37" fmla="*/ 3 h 48"/>
                  <a:gd name="T38" fmla="*/ 1 w 59"/>
                  <a:gd name="T39" fmla="*/ 3 h 48"/>
                  <a:gd name="T40" fmla="*/ 0 w 59"/>
                  <a:gd name="T41" fmla="*/ 3 h 48"/>
                  <a:gd name="T42" fmla="*/ 1 w 59"/>
                  <a:gd name="T43" fmla="*/ 2 h 48"/>
                  <a:gd name="T44" fmla="*/ 1 w 59"/>
                  <a:gd name="T45" fmla="*/ 2 h 48"/>
                  <a:gd name="T46" fmla="*/ 1 w 59"/>
                  <a:gd name="T47" fmla="*/ 2 h 48"/>
                  <a:gd name="T48" fmla="*/ 1 w 59"/>
                  <a:gd name="T49" fmla="*/ 2 h 48"/>
                  <a:gd name="T50" fmla="*/ 1 w 59"/>
                  <a:gd name="T51" fmla="*/ 1 h 48"/>
                  <a:gd name="T52" fmla="*/ 2 w 59"/>
                  <a:gd name="T53" fmla="*/ 1 h 48"/>
                  <a:gd name="T54" fmla="*/ 2 w 59"/>
                  <a:gd name="T55" fmla="*/ 1 h 48"/>
                  <a:gd name="T56" fmla="*/ 2 w 59"/>
                  <a:gd name="T57" fmla="*/ 1 h 48"/>
                  <a:gd name="T58" fmla="*/ 3 w 59"/>
                  <a:gd name="T59" fmla="*/ 1 h 48"/>
                  <a:gd name="T60" fmla="*/ 3 w 59"/>
                  <a:gd name="T61" fmla="*/ 1 h 48"/>
                  <a:gd name="T62" fmla="*/ 3 w 59"/>
                  <a:gd name="T63" fmla="*/ 1 h 48"/>
                  <a:gd name="T64" fmla="*/ 4 w 59"/>
                  <a:gd name="T65" fmla="*/ 0 h 4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9" h="48">
                    <a:moveTo>
                      <a:pt x="51" y="0"/>
                    </a:moveTo>
                    <a:lnTo>
                      <a:pt x="51" y="0"/>
                    </a:lnTo>
                    <a:lnTo>
                      <a:pt x="51" y="1"/>
                    </a:lnTo>
                    <a:lnTo>
                      <a:pt x="51" y="2"/>
                    </a:lnTo>
                    <a:lnTo>
                      <a:pt x="49" y="2"/>
                    </a:lnTo>
                    <a:lnTo>
                      <a:pt x="52" y="3"/>
                    </a:lnTo>
                    <a:lnTo>
                      <a:pt x="54" y="3"/>
                    </a:lnTo>
                    <a:lnTo>
                      <a:pt x="56" y="3"/>
                    </a:lnTo>
                    <a:lnTo>
                      <a:pt x="59" y="2"/>
                    </a:lnTo>
                    <a:lnTo>
                      <a:pt x="57" y="14"/>
                    </a:lnTo>
                    <a:lnTo>
                      <a:pt x="54" y="26"/>
                    </a:lnTo>
                    <a:lnTo>
                      <a:pt x="49" y="38"/>
                    </a:lnTo>
                    <a:lnTo>
                      <a:pt x="39" y="47"/>
                    </a:lnTo>
                    <a:lnTo>
                      <a:pt x="33" y="48"/>
                    </a:lnTo>
                    <a:lnTo>
                      <a:pt x="27" y="48"/>
                    </a:lnTo>
                    <a:lnTo>
                      <a:pt x="23" y="48"/>
                    </a:lnTo>
                    <a:lnTo>
                      <a:pt x="18" y="46"/>
                    </a:lnTo>
                    <a:lnTo>
                      <a:pt x="13" y="44"/>
                    </a:lnTo>
                    <a:lnTo>
                      <a:pt x="9" y="40"/>
                    </a:lnTo>
                    <a:lnTo>
                      <a:pt x="4" y="38"/>
                    </a:lnTo>
                    <a:lnTo>
                      <a:pt x="0" y="35"/>
                    </a:lnTo>
                    <a:lnTo>
                      <a:pt x="4" y="31"/>
                    </a:lnTo>
                    <a:lnTo>
                      <a:pt x="4" y="25"/>
                    </a:lnTo>
                    <a:lnTo>
                      <a:pt x="3" y="20"/>
                    </a:lnTo>
                    <a:lnTo>
                      <a:pt x="7" y="17"/>
                    </a:lnTo>
                    <a:lnTo>
                      <a:pt x="13" y="16"/>
                    </a:lnTo>
                    <a:lnTo>
                      <a:pt x="17" y="14"/>
                    </a:lnTo>
                    <a:lnTo>
                      <a:pt x="23" y="11"/>
                    </a:lnTo>
                    <a:lnTo>
                      <a:pt x="29" y="8"/>
                    </a:lnTo>
                    <a:lnTo>
                      <a:pt x="33" y="6"/>
                    </a:lnTo>
                    <a:lnTo>
                      <a:pt x="39" y="3"/>
                    </a:lnTo>
                    <a:lnTo>
                      <a:pt x="45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47"/>
              <p:cNvSpPr>
                <a:spLocks/>
              </p:cNvSpPr>
              <p:nvPr/>
            </p:nvSpPr>
            <p:spPr bwMode="auto">
              <a:xfrm>
                <a:off x="4193" y="1325"/>
                <a:ext cx="19" cy="35"/>
              </a:xfrm>
              <a:custGeom>
                <a:avLst/>
                <a:gdLst>
                  <a:gd name="T0" fmla="*/ 3 w 38"/>
                  <a:gd name="T1" fmla="*/ 2 h 69"/>
                  <a:gd name="T2" fmla="*/ 3 w 38"/>
                  <a:gd name="T3" fmla="*/ 2 h 69"/>
                  <a:gd name="T4" fmla="*/ 3 w 38"/>
                  <a:gd name="T5" fmla="*/ 3 h 69"/>
                  <a:gd name="T6" fmla="*/ 2 w 38"/>
                  <a:gd name="T7" fmla="*/ 4 h 69"/>
                  <a:gd name="T8" fmla="*/ 2 w 38"/>
                  <a:gd name="T9" fmla="*/ 5 h 69"/>
                  <a:gd name="T10" fmla="*/ 1 w 38"/>
                  <a:gd name="T11" fmla="*/ 5 h 69"/>
                  <a:gd name="T12" fmla="*/ 1 w 38"/>
                  <a:gd name="T13" fmla="*/ 5 h 69"/>
                  <a:gd name="T14" fmla="*/ 1 w 38"/>
                  <a:gd name="T15" fmla="*/ 4 h 69"/>
                  <a:gd name="T16" fmla="*/ 1 w 38"/>
                  <a:gd name="T17" fmla="*/ 4 h 69"/>
                  <a:gd name="T18" fmla="*/ 0 w 38"/>
                  <a:gd name="T19" fmla="*/ 3 h 69"/>
                  <a:gd name="T20" fmla="*/ 0 w 38"/>
                  <a:gd name="T21" fmla="*/ 2 h 69"/>
                  <a:gd name="T22" fmla="*/ 1 w 38"/>
                  <a:gd name="T23" fmla="*/ 2 h 69"/>
                  <a:gd name="T24" fmla="*/ 1 w 38"/>
                  <a:gd name="T25" fmla="*/ 1 h 69"/>
                  <a:gd name="T26" fmla="*/ 1 w 38"/>
                  <a:gd name="T27" fmla="*/ 1 h 69"/>
                  <a:gd name="T28" fmla="*/ 1 w 38"/>
                  <a:gd name="T29" fmla="*/ 1 h 69"/>
                  <a:gd name="T30" fmla="*/ 2 w 38"/>
                  <a:gd name="T31" fmla="*/ 0 h 69"/>
                  <a:gd name="T32" fmla="*/ 2 w 38"/>
                  <a:gd name="T33" fmla="*/ 0 h 69"/>
                  <a:gd name="T34" fmla="*/ 2 w 38"/>
                  <a:gd name="T35" fmla="*/ 1 h 69"/>
                  <a:gd name="T36" fmla="*/ 3 w 38"/>
                  <a:gd name="T37" fmla="*/ 1 h 69"/>
                  <a:gd name="T38" fmla="*/ 3 w 38"/>
                  <a:gd name="T39" fmla="*/ 1 h 69"/>
                  <a:gd name="T40" fmla="*/ 3 w 38"/>
                  <a:gd name="T41" fmla="*/ 2 h 6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8" h="69">
                    <a:moveTo>
                      <a:pt x="38" y="18"/>
                    </a:moveTo>
                    <a:lnTo>
                      <a:pt x="35" y="31"/>
                    </a:lnTo>
                    <a:lnTo>
                      <a:pt x="33" y="46"/>
                    </a:lnTo>
                    <a:lnTo>
                      <a:pt x="27" y="59"/>
                    </a:lnTo>
                    <a:lnTo>
                      <a:pt x="18" y="69"/>
                    </a:lnTo>
                    <a:lnTo>
                      <a:pt x="12" y="69"/>
                    </a:lnTo>
                    <a:lnTo>
                      <a:pt x="9" y="66"/>
                    </a:lnTo>
                    <a:lnTo>
                      <a:pt x="5" y="62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3" y="18"/>
                    </a:lnTo>
                    <a:lnTo>
                      <a:pt x="9" y="6"/>
                    </a:lnTo>
                    <a:lnTo>
                      <a:pt x="12" y="4"/>
                    </a:lnTo>
                    <a:lnTo>
                      <a:pt x="16" y="1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3" y="5"/>
                    </a:lnTo>
                    <a:lnTo>
                      <a:pt x="35" y="11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48"/>
              <p:cNvSpPr>
                <a:spLocks/>
              </p:cNvSpPr>
              <p:nvPr/>
            </p:nvSpPr>
            <p:spPr bwMode="auto">
              <a:xfrm>
                <a:off x="4566" y="1328"/>
                <a:ext cx="13" cy="14"/>
              </a:xfrm>
              <a:custGeom>
                <a:avLst/>
                <a:gdLst>
                  <a:gd name="T0" fmla="*/ 1 w 27"/>
                  <a:gd name="T1" fmla="*/ 2 h 28"/>
                  <a:gd name="T2" fmla="*/ 1 w 27"/>
                  <a:gd name="T3" fmla="*/ 2 h 28"/>
                  <a:gd name="T4" fmla="*/ 0 w 27"/>
                  <a:gd name="T5" fmla="*/ 2 h 28"/>
                  <a:gd name="T6" fmla="*/ 0 w 27"/>
                  <a:gd name="T7" fmla="*/ 2 h 28"/>
                  <a:gd name="T8" fmla="*/ 0 w 27"/>
                  <a:gd name="T9" fmla="*/ 2 h 28"/>
                  <a:gd name="T10" fmla="*/ 0 w 27"/>
                  <a:gd name="T11" fmla="*/ 2 h 28"/>
                  <a:gd name="T12" fmla="*/ 0 w 27"/>
                  <a:gd name="T13" fmla="*/ 1 h 28"/>
                  <a:gd name="T14" fmla="*/ 0 w 27"/>
                  <a:gd name="T15" fmla="*/ 1 h 28"/>
                  <a:gd name="T16" fmla="*/ 1 w 27"/>
                  <a:gd name="T17" fmla="*/ 0 h 28"/>
                  <a:gd name="T18" fmla="*/ 1 w 27"/>
                  <a:gd name="T19" fmla="*/ 1 h 28"/>
                  <a:gd name="T20" fmla="*/ 1 w 27"/>
                  <a:gd name="T21" fmla="*/ 1 h 28"/>
                  <a:gd name="T22" fmla="*/ 1 w 27"/>
                  <a:gd name="T23" fmla="*/ 1 h 28"/>
                  <a:gd name="T24" fmla="*/ 1 w 27"/>
                  <a:gd name="T25" fmla="*/ 2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28">
                    <a:moveTo>
                      <a:pt x="23" y="21"/>
                    </a:moveTo>
                    <a:lnTo>
                      <a:pt x="18" y="24"/>
                    </a:lnTo>
                    <a:lnTo>
                      <a:pt x="12" y="27"/>
                    </a:lnTo>
                    <a:lnTo>
                      <a:pt x="6" y="28"/>
                    </a:lnTo>
                    <a:lnTo>
                      <a:pt x="0" y="25"/>
                    </a:lnTo>
                    <a:lnTo>
                      <a:pt x="0" y="17"/>
                    </a:lnTo>
                    <a:lnTo>
                      <a:pt x="5" y="10"/>
                    </a:lnTo>
                    <a:lnTo>
                      <a:pt x="11" y="5"/>
                    </a:lnTo>
                    <a:lnTo>
                      <a:pt x="18" y="0"/>
                    </a:lnTo>
                    <a:lnTo>
                      <a:pt x="22" y="3"/>
                    </a:lnTo>
                    <a:lnTo>
                      <a:pt x="26" y="9"/>
                    </a:lnTo>
                    <a:lnTo>
                      <a:pt x="27" y="15"/>
                    </a:lnTo>
                    <a:lnTo>
                      <a:pt x="23" y="2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49"/>
              <p:cNvSpPr>
                <a:spLocks/>
              </p:cNvSpPr>
              <p:nvPr/>
            </p:nvSpPr>
            <p:spPr bwMode="auto">
              <a:xfrm>
                <a:off x="4767" y="1327"/>
                <a:ext cx="16" cy="17"/>
              </a:xfrm>
              <a:custGeom>
                <a:avLst/>
                <a:gdLst>
                  <a:gd name="T0" fmla="*/ 2 w 34"/>
                  <a:gd name="T1" fmla="*/ 1 h 33"/>
                  <a:gd name="T2" fmla="*/ 2 w 34"/>
                  <a:gd name="T3" fmla="*/ 1 h 33"/>
                  <a:gd name="T4" fmla="*/ 1 w 34"/>
                  <a:gd name="T5" fmla="*/ 2 h 33"/>
                  <a:gd name="T6" fmla="*/ 1 w 34"/>
                  <a:gd name="T7" fmla="*/ 2 h 33"/>
                  <a:gd name="T8" fmla="*/ 1 w 34"/>
                  <a:gd name="T9" fmla="*/ 2 h 33"/>
                  <a:gd name="T10" fmla="*/ 0 w 34"/>
                  <a:gd name="T11" fmla="*/ 3 h 33"/>
                  <a:gd name="T12" fmla="*/ 0 w 34"/>
                  <a:gd name="T13" fmla="*/ 2 h 33"/>
                  <a:gd name="T14" fmla="*/ 0 w 34"/>
                  <a:gd name="T15" fmla="*/ 2 h 33"/>
                  <a:gd name="T16" fmla="*/ 0 w 34"/>
                  <a:gd name="T17" fmla="*/ 2 h 33"/>
                  <a:gd name="T18" fmla="*/ 0 w 34"/>
                  <a:gd name="T19" fmla="*/ 2 h 33"/>
                  <a:gd name="T20" fmla="*/ 0 w 34"/>
                  <a:gd name="T21" fmla="*/ 1 h 33"/>
                  <a:gd name="T22" fmla="*/ 0 w 34"/>
                  <a:gd name="T23" fmla="*/ 1 h 33"/>
                  <a:gd name="T24" fmla="*/ 1 w 34"/>
                  <a:gd name="T25" fmla="*/ 1 h 33"/>
                  <a:gd name="T26" fmla="*/ 1 w 34"/>
                  <a:gd name="T27" fmla="*/ 0 h 33"/>
                  <a:gd name="T28" fmla="*/ 1 w 34"/>
                  <a:gd name="T29" fmla="*/ 1 h 33"/>
                  <a:gd name="T30" fmla="*/ 1 w 34"/>
                  <a:gd name="T31" fmla="*/ 1 h 33"/>
                  <a:gd name="T32" fmla="*/ 2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34" y="7"/>
                    </a:moveTo>
                    <a:lnTo>
                      <a:pt x="33" y="15"/>
                    </a:lnTo>
                    <a:lnTo>
                      <a:pt x="30" y="22"/>
                    </a:lnTo>
                    <a:lnTo>
                      <a:pt x="25" y="28"/>
                    </a:lnTo>
                    <a:lnTo>
                      <a:pt x="19" y="32"/>
                    </a:lnTo>
                    <a:lnTo>
                      <a:pt x="13" y="33"/>
                    </a:lnTo>
                    <a:lnTo>
                      <a:pt x="7" y="32"/>
                    </a:lnTo>
                    <a:lnTo>
                      <a:pt x="3" y="31"/>
                    </a:lnTo>
                    <a:lnTo>
                      <a:pt x="0" y="26"/>
                    </a:lnTo>
                    <a:lnTo>
                      <a:pt x="2" y="18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9" y="1"/>
                    </a:lnTo>
                    <a:lnTo>
                      <a:pt x="24" y="0"/>
                    </a:lnTo>
                    <a:lnTo>
                      <a:pt x="28" y="1"/>
                    </a:lnTo>
                    <a:lnTo>
                      <a:pt x="32" y="3"/>
                    </a:lnTo>
                    <a:lnTo>
                      <a:pt x="34" y="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50"/>
              <p:cNvSpPr>
                <a:spLocks/>
              </p:cNvSpPr>
              <p:nvPr/>
            </p:nvSpPr>
            <p:spPr bwMode="auto">
              <a:xfrm>
                <a:off x="4226" y="1333"/>
                <a:ext cx="30" cy="19"/>
              </a:xfrm>
              <a:custGeom>
                <a:avLst/>
                <a:gdLst>
                  <a:gd name="T0" fmla="*/ 4 w 60"/>
                  <a:gd name="T1" fmla="*/ 2 h 37"/>
                  <a:gd name="T2" fmla="*/ 4 w 60"/>
                  <a:gd name="T3" fmla="*/ 2 h 37"/>
                  <a:gd name="T4" fmla="*/ 4 w 60"/>
                  <a:gd name="T5" fmla="*/ 2 h 37"/>
                  <a:gd name="T6" fmla="*/ 3 w 60"/>
                  <a:gd name="T7" fmla="*/ 2 h 37"/>
                  <a:gd name="T8" fmla="*/ 3 w 60"/>
                  <a:gd name="T9" fmla="*/ 3 h 37"/>
                  <a:gd name="T10" fmla="*/ 3 w 60"/>
                  <a:gd name="T11" fmla="*/ 3 h 37"/>
                  <a:gd name="T12" fmla="*/ 2 w 60"/>
                  <a:gd name="T13" fmla="*/ 3 h 37"/>
                  <a:gd name="T14" fmla="*/ 2 w 60"/>
                  <a:gd name="T15" fmla="*/ 3 h 37"/>
                  <a:gd name="T16" fmla="*/ 2 w 60"/>
                  <a:gd name="T17" fmla="*/ 3 h 37"/>
                  <a:gd name="T18" fmla="*/ 1 w 60"/>
                  <a:gd name="T19" fmla="*/ 3 h 37"/>
                  <a:gd name="T20" fmla="*/ 1 w 60"/>
                  <a:gd name="T21" fmla="*/ 2 h 37"/>
                  <a:gd name="T22" fmla="*/ 1 w 60"/>
                  <a:gd name="T23" fmla="*/ 2 h 37"/>
                  <a:gd name="T24" fmla="*/ 0 w 60"/>
                  <a:gd name="T25" fmla="*/ 2 h 37"/>
                  <a:gd name="T26" fmla="*/ 1 w 60"/>
                  <a:gd name="T27" fmla="*/ 1 h 37"/>
                  <a:gd name="T28" fmla="*/ 1 w 60"/>
                  <a:gd name="T29" fmla="*/ 1 h 37"/>
                  <a:gd name="T30" fmla="*/ 2 w 60"/>
                  <a:gd name="T31" fmla="*/ 1 h 37"/>
                  <a:gd name="T32" fmla="*/ 2 w 60"/>
                  <a:gd name="T33" fmla="*/ 1 h 37"/>
                  <a:gd name="T34" fmla="*/ 3 w 60"/>
                  <a:gd name="T35" fmla="*/ 0 h 37"/>
                  <a:gd name="T36" fmla="*/ 4 w 60"/>
                  <a:gd name="T37" fmla="*/ 1 h 37"/>
                  <a:gd name="T38" fmla="*/ 4 w 60"/>
                  <a:gd name="T39" fmla="*/ 1 h 37"/>
                  <a:gd name="T40" fmla="*/ 4 w 60"/>
                  <a:gd name="T41" fmla="*/ 2 h 3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0" h="37">
                    <a:moveTo>
                      <a:pt x="60" y="17"/>
                    </a:moveTo>
                    <a:lnTo>
                      <a:pt x="56" y="21"/>
                    </a:lnTo>
                    <a:lnTo>
                      <a:pt x="51" y="25"/>
                    </a:lnTo>
                    <a:lnTo>
                      <a:pt x="46" y="29"/>
                    </a:lnTo>
                    <a:lnTo>
                      <a:pt x="41" y="33"/>
                    </a:lnTo>
                    <a:lnTo>
                      <a:pt x="36" y="35"/>
                    </a:lnTo>
                    <a:lnTo>
                      <a:pt x="30" y="37"/>
                    </a:lnTo>
                    <a:lnTo>
                      <a:pt x="24" y="37"/>
                    </a:lnTo>
                    <a:lnTo>
                      <a:pt x="18" y="36"/>
                    </a:lnTo>
                    <a:lnTo>
                      <a:pt x="13" y="33"/>
                    </a:lnTo>
                    <a:lnTo>
                      <a:pt x="8" y="28"/>
                    </a:lnTo>
                    <a:lnTo>
                      <a:pt x="4" y="22"/>
                    </a:lnTo>
                    <a:lnTo>
                      <a:pt x="0" y="17"/>
                    </a:lnTo>
                    <a:lnTo>
                      <a:pt x="7" y="13"/>
                    </a:lnTo>
                    <a:lnTo>
                      <a:pt x="15" y="8"/>
                    </a:lnTo>
                    <a:lnTo>
                      <a:pt x="23" y="5"/>
                    </a:lnTo>
                    <a:lnTo>
                      <a:pt x="32" y="2"/>
                    </a:lnTo>
                    <a:lnTo>
                      <a:pt x="41" y="0"/>
                    </a:lnTo>
                    <a:lnTo>
                      <a:pt x="49" y="3"/>
                    </a:lnTo>
                    <a:lnTo>
                      <a:pt x="56" y="7"/>
                    </a:lnTo>
                    <a:lnTo>
                      <a:pt x="60" y="17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51"/>
              <p:cNvSpPr>
                <a:spLocks/>
              </p:cNvSpPr>
              <p:nvPr/>
            </p:nvSpPr>
            <p:spPr bwMode="auto">
              <a:xfrm>
                <a:off x="4313" y="1334"/>
                <a:ext cx="22" cy="18"/>
              </a:xfrm>
              <a:custGeom>
                <a:avLst/>
                <a:gdLst>
                  <a:gd name="T0" fmla="*/ 3 w 43"/>
                  <a:gd name="T1" fmla="*/ 2 h 35"/>
                  <a:gd name="T2" fmla="*/ 3 w 43"/>
                  <a:gd name="T3" fmla="*/ 2 h 35"/>
                  <a:gd name="T4" fmla="*/ 3 w 43"/>
                  <a:gd name="T5" fmla="*/ 2 h 35"/>
                  <a:gd name="T6" fmla="*/ 2 w 43"/>
                  <a:gd name="T7" fmla="*/ 3 h 35"/>
                  <a:gd name="T8" fmla="*/ 2 w 43"/>
                  <a:gd name="T9" fmla="*/ 3 h 35"/>
                  <a:gd name="T10" fmla="*/ 1 w 43"/>
                  <a:gd name="T11" fmla="*/ 3 h 35"/>
                  <a:gd name="T12" fmla="*/ 1 w 43"/>
                  <a:gd name="T13" fmla="*/ 3 h 35"/>
                  <a:gd name="T14" fmla="*/ 1 w 43"/>
                  <a:gd name="T15" fmla="*/ 3 h 35"/>
                  <a:gd name="T16" fmla="*/ 0 w 43"/>
                  <a:gd name="T17" fmla="*/ 3 h 35"/>
                  <a:gd name="T18" fmla="*/ 1 w 43"/>
                  <a:gd name="T19" fmla="*/ 2 h 35"/>
                  <a:gd name="T20" fmla="*/ 1 w 43"/>
                  <a:gd name="T21" fmla="*/ 1 h 35"/>
                  <a:gd name="T22" fmla="*/ 1 w 43"/>
                  <a:gd name="T23" fmla="*/ 1 h 35"/>
                  <a:gd name="T24" fmla="*/ 2 w 43"/>
                  <a:gd name="T25" fmla="*/ 0 h 35"/>
                  <a:gd name="T26" fmla="*/ 2 w 43"/>
                  <a:gd name="T27" fmla="*/ 1 h 35"/>
                  <a:gd name="T28" fmla="*/ 3 w 43"/>
                  <a:gd name="T29" fmla="*/ 1 h 35"/>
                  <a:gd name="T30" fmla="*/ 3 w 43"/>
                  <a:gd name="T31" fmla="*/ 2 h 35"/>
                  <a:gd name="T32" fmla="*/ 3 w 43"/>
                  <a:gd name="T33" fmla="*/ 2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35">
                    <a:moveTo>
                      <a:pt x="43" y="31"/>
                    </a:moveTo>
                    <a:lnTo>
                      <a:pt x="37" y="32"/>
                    </a:lnTo>
                    <a:lnTo>
                      <a:pt x="33" y="32"/>
                    </a:lnTo>
                    <a:lnTo>
                      <a:pt x="27" y="33"/>
                    </a:lnTo>
                    <a:lnTo>
                      <a:pt x="21" y="34"/>
                    </a:lnTo>
                    <a:lnTo>
                      <a:pt x="15" y="35"/>
                    </a:lnTo>
                    <a:lnTo>
                      <a:pt x="11" y="35"/>
                    </a:lnTo>
                    <a:lnTo>
                      <a:pt x="5" y="34"/>
                    </a:lnTo>
                    <a:lnTo>
                      <a:pt x="0" y="33"/>
                    </a:lnTo>
                    <a:lnTo>
                      <a:pt x="3" y="24"/>
                    </a:lnTo>
                    <a:lnTo>
                      <a:pt x="8" y="16"/>
                    </a:lnTo>
                    <a:lnTo>
                      <a:pt x="14" y="8"/>
                    </a:lnTo>
                    <a:lnTo>
                      <a:pt x="21" y="0"/>
                    </a:lnTo>
                    <a:lnTo>
                      <a:pt x="29" y="4"/>
                    </a:lnTo>
                    <a:lnTo>
                      <a:pt x="36" y="12"/>
                    </a:lnTo>
                    <a:lnTo>
                      <a:pt x="40" y="21"/>
                    </a:lnTo>
                    <a:lnTo>
                      <a:pt x="43" y="3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52"/>
              <p:cNvSpPr>
                <a:spLocks/>
              </p:cNvSpPr>
              <p:nvPr/>
            </p:nvSpPr>
            <p:spPr bwMode="auto">
              <a:xfrm>
                <a:off x="4707" y="1335"/>
                <a:ext cx="22" cy="15"/>
              </a:xfrm>
              <a:custGeom>
                <a:avLst/>
                <a:gdLst>
                  <a:gd name="T0" fmla="*/ 3 w 43"/>
                  <a:gd name="T1" fmla="*/ 0 h 31"/>
                  <a:gd name="T2" fmla="*/ 3 w 43"/>
                  <a:gd name="T3" fmla="*/ 0 h 31"/>
                  <a:gd name="T4" fmla="*/ 3 w 43"/>
                  <a:gd name="T5" fmla="*/ 1 h 31"/>
                  <a:gd name="T6" fmla="*/ 2 w 43"/>
                  <a:gd name="T7" fmla="*/ 1 h 31"/>
                  <a:gd name="T8" fmla="*/ 2 w 43"/>
                  <a:gd name="T9" fmla="*/ 1 h 31"/>
                  <a:gd name="T10" fmla="*/ 1 w 43"/>
                  <a:gd name="T11" fmla="*/ 1 h 31"/>
                  <a:gd name="T12" fmla="*/ 1 w 43"/>
                  <a:gd name="T13" fmla="*/ 1 h 31"/>
                  <a:gd name="T14" fmla="*/ 1 w 43"/>
                  <a:gd name="T15" fmla="*/ 1 h 31"/>
                  <a:gd name="T16" fmla="*/ 0 w 43"/>
                  <a:gd name="T17" fmla="*/ 1 h 31"/>
                  <a:gd name="T18" fmla="*/ 1 w 43"/>
                  <a:gd name="T19" fmla="*/ 0 h 31"/>
                  <a:gd name="T20" fmla="*/ 1 w 43"/>
                  <a:gd name="T21" fmla="*/ 0 h 31"/>
                  <a:gd name="T22" fmla="*/ 2 w 43"/>
                  <a:gd name="T23" fmla="*/ 0 h 31"/>
                  <a:gd name="T24" fmla="*/ 2 w 43"/>
                  <a:gd name="T25" fmla="*/ 0 h 31"/>
                  <a:gd name="T26" fmla="*/ 2 w 43"/>
                  <a:gd name="T27" fmla="*/ 0 h 31"/>
                  <a:gd name="T28" fmla="*/ 2 w 43"/>
                  <a:gd name="T29" fmla="*/ 0 h 31"/>
                  <a:gd name="T30" fmla="*/ 2 w 43"/>
                  <a:gd name="T31" fmla="*/ 0 h 31"/>
                  <a:gd name="T32" fmla="*/ 2 w 43"/>
                  <a:gd name="T33" fmla="*/ 0 h 31"/>
                  <a:gd name="T34" fmla="*/ 2 w 43"/>
                  <a:gd name="T35" fmla="*/ 0 h 31"/>
                  <a:gd name="T36" fmla="*/ 3 w 43"/>
                  <a:gd name="T37" fmla="*/ 0 h 31"/>
                  <a:gd name="T38" fmla="*/ 3 w 43"/>
                  <a:gd name="T39" fmla="*/ 0 h 31"/>
                  <a:gd name="T40" fmla="*/ 3 w 43"/>
                  <a:gd name="T41" fmla="*/ 0 h 3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3" h="31">
                    <a:moveTo>
                      <a:pt x="43" y="0"/>
                    </a:moveTo>
                    <a:lnTo>
                      <a:pt x="41" y="9"/>
                    </a:lnTo>
                    <a:lnTo>
                      <a:pt x="37" y="17"/>
                    </a:lnTo>
                    <a:lnTo>
                      <a:pt x="31" y="25"/>
                    </a:lnTo>
                    <a:lnTo>
                      <a:pt x="23" y="31"/>
                    </a:lnTo>
                    <a:lnTo>
                      <a:pt x="16" y="31"/>
                    </a:lnTo>
                    <a:lnTo>
                      <a:pt x="10" y="30"/>
                    </a:lnTo>
                    <a:lnTo>
                      <a:pt x="4" y="26"/>
                    </a:lnTo>
                    <a:lnTo>
                      <a:pt x="0" y="23"/>
                    </a:lnTo>
                    <a:lnTo>
                      <a:pt x="3" y="15"/>
                    </a:lnTo>
                    <a:lnTo>
                      <a:pt x="9" y="11"/>
                    </a:lnTo>
                    <a:lnTo>
                      <a:pt x="17" y="8"/>
                    </a:lnTo>
                    <a:lnTo>
                      <a:pt x="24" y="7"/>
                    </a:lnTo>
                    <a:lnTo>
                      <a:pt x="25" y="7"/>
                    </a:lnTo>
                    <a:lnTo>
                      <a:pt x="26" y="8"/>
                    </a:lnTo>
                    <a:lnTo>
                      <a:pt x="27" y="9"/>
                    </a:lnTo>
                    <a:lnTo>
                      <a:pt x="28" y="9"/>
                    </a:lnTo>
                    <a:lnTo>
                      <a:pt x="32" y="8"/>
                    </a:lnTo>
                    <a:lnTo>
                      <a:pt x="35" y="4"/>
                    </a:lnTo>
                    <a:lnTo>
                      <a:pt x="39" y="1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53"/>
              <p:cNvSpPr>
                <a:spLocks/>
              </p:cNvSpPr>
              <p:nvPr/>
            </p:nvSpPr>
            <p:spPr bwMode="auto">
              <a:xfrm>
                <a:off x="4595" y="1341"/>
                <a:ext cx="32" cy="16"/>
              </a:xfrm>
              <a:custGeom>
                <a:avLst/>
                <a:gdLst>
                  <a:gd name="T0" fmla="*/ 4 w 63"/>
                  <a:gd name="T1" fmla="*/ 1 h 32"/>
                  <a:gd name="T2" fmla="*/ 4 w 63"/>
                  <a:gd name="T3" fmla="*/ 2 h 32"/>
                  <a:gd name="T4" fmla="*/ 4 w 63"/>
                  <a:gd name="T5" fmla="*/ 2 h 32"/>
                  <a:gd name="T6" fmla="*/ 4 w 63"/>
                  <a:gd name="T7" fmla="*/ 2 h 32"/>
                  <a:gd name="T8" fmla="*/ 3 w 63"/>
                  <a:gd name="T9" fmla="*/ 2 h 32"/>
                  <a:gd name="T10" fmla="*/ 3 w 63"/>
                  <a:gd name="T11" fmla="*/ 2 h 32"/>
                  <a:gd name="T12" fmla="*/ 3 w 63"/>
                  <a:gd name="T13" fmla="*/ 2 h 32"/>
                  <a:gd name="T14" fmla="*/ 2 w 63"/>
                  <a:gd name="T15" fmla="*/ 2 h 32"/>
                  <a:gd name="T16" fmla="*/ 2 w 63"/>
                  <a:gd name="T17" fmla="*/ 2 h 32"/>
                  <a:gd name="T18" fmla="*/ 1 w 63"/>
                  <a:gd name="T19" fmla="*/ 2 h 32"/>
                  <a:gd name="T20" fmla="*/ 1 w 63"/>
                  <a:gd name="T21" fmla="*/ 1 h 32"/>
                  <a:gd name="T22" fmla="*/ 1 w 63"/>
                  <a:gd name="T23" fmla="*/ 1 h 32"/>
                  <a:gd name="T24" fmla="*/ 0 w 63"/>
                  <a:gd name="T25" fmla="*/ 1 h 32"/>
                  <a:gd name="T26" fmla="*/ 1 w 63"/>
                  <a:gd name="T27" fmla="*/ 0 h 32"/>
                  <a:gd name="T28" fmla="*/ 1 w 63"/>
                  <a:gd name="T29" fmla="*/ 0 h 32"/>
                  <a:gd name="T30" fmla="*/ 2 w 63"/>
                  <a:gd name="T31" fmla="*/ 0 h 32"/>
                  <a:gd name="T32" fmla="*/ 2 w 63"/>
                  <a:gd name="T33" fmla="*/ 1 h 32"/>
                  <a:gd name="T34" fmla="*/ 3 w 63"/>
                  <a:gd name="T35" fmla="*/ 1 h 32"/>
                  <a:gd name="T36" fmla="*/ 3 w 63"/>
                  <a:gd name="T37" fmla="*/ 1 h 32"/>
                  <a:gd name="T38" fmla="*/ 4 w 63"/>
                  <a:gd name="T39" fmla="*/ 1 h 32"/>
                  <a:gd name="T40" fmla="*/ 4 w 63"/>
                  <a:gd name="T41" fmla="*/ 1 h 32"/>
                  <a:gd name="T42" fmla="*/ 4 w 63"/>
                  <a:gd name="T43" fmla="*/ 1 h 3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3" h="32">
                    <a:moveTo>
                      <a:pt x="63" y="16"/>
                    </a:moveTo>
                    <a:lnTo>
                      <a:pt x="61" y="21"/>
                    </a:lnTo>
                    <a:lnTo>
                      <a:pt x="58" y="26"/>
                    </a:lnTo>
                    <a:lnTo>
                      <a:pt x="53" y="31"/>
                    </a:lnTo>
                    <a:lnTo>
                      <a:pt x="47" y="32"/>
                    </a:lnTo>
                    <a:lnTo>
                      <a:pt x="40" y="32"/>
                    </a:lnTo>
                    <a:lnTo>
                      <a:pt x="33" y="29"/>
                    </a:lnTo>
                    <a:lnTo>
                      <a:pt x="27" y="27"/>
                    </a:lnTo>
                    <a:lnTo>
                      <a:pt x="21" y="24"/>
                    </a:lnTo>
                    <a:lnTo>
                      <a:pt x="15" y="19"/>
                    </a:lnTo>
                    <a:lnTo>
                      <a:pt x="10" y="13"/>
                    </a:lnTo>
                    <a:lnTo>
                      <a:pt x="5" y="8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7" y="1"/>
                    </a:lnTo>
                    <a:lnTo>
                      <a:pt x="35" y="2"/>
                    </a:lnTo>
                    <a:lnTo>
                      <a:pt x="43" y="3"/>
                    </a:lnTo>
                    <a:lnTo>
                      <a:pt x="50" y="6"/>
                    </a:lnTo>
                    <a:lnTo>
                      <a:pt x="56" y="10"/>
                    </a:lnTo>
                    <a:lnTo>
                      <a:pt x="63" y="1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54"/>
              <p:cNvSpPr>
                <a:spLocks/>
              </p:cNvSpPr>
              <p:nvPr/>
            </p:nvSpPr>
            <p:spPr bwMode="auto">
              <a:xfrm>
                <a:off x="4662" y="1357"/>
                <a:ext cx="20" cy="12"/>
              </a:xfrm>
              <a:custGeom>
                <a:avLst/>
                <a:gdLst>
                  <a:gd name="T0" fmla="*/ 3 w 39"/>
                  <a:gd name="T1" fmla="*/ 1 h 24"/>
                  <a:gd name="T2" fmla="*/ 3 w 39"/>
                  <a:gd name="T3" fmla="*/ 2 h 24"/>
                  <a:gd name="T4" fmla="*/ 2 w 39"/>
                  <a:gd name="T5" fmla="*/ 2 h 24"/>
                  <a:gd name="T6" fmla="*/ 2 w 39"/>
                  <a:gd name="T7" fmla="*/ 2 h 24"/>
                  <a:gd name="T8" fmla="*/ 2 w 39"/>
                  <a:gd name="T9" fmla="*/ 2 h 24"/>
                  <a:gd name="T10" fmla="*/ 1 w 39"/>
                  <a:gd name="T11" fmla="*/ 2 h 24"/>
                  <a:gd name="T12" fmla="*/ 1 w 39"/>
                  <a:gd name="T13" fmla="*/ 2 h 24"/>
                  <a:gd name="T14" fmla="*/ 1 w 39"/>
                  <a:gd name="T15" fmla="*/ 2 h 24"/>
                  <a:gd name="T16" fmla="*/ 0 w 39"/>
                  <a:gd name="T17" fmla="*/ 2 h 24"/>
                  <a:gd name="T18" fmla="*/ 1 w 39"/>
                  <a:gd name="T19" fmla="*/ 1 h 24"/>
                  <a:gd name="T20" fmla="*/ 1 w 39"/>
                  <a:gd name="T21" fmla="*/ 1 h 24"/>
                  <a:gd name="T22" fmla="*/ 2 w 39"/>
                  <a:gd name="T23" fmla="*/ 1 h 24"/>
                  <a:gd name="T24" fmla="*/ 2 w 39"/>
                  <a:gd name="T25" fmla="*/ 0 h 24"/>
                  <a:gd name="T26" fmla="*/ 2 w 39"/>
                  <a:gd name="T27" fmla="*/ 1 h 24"/>
                  <a:gd name="T28" fmla="*/ 3 w 39"/>
                  <a:gd name="T29" fmla="*/ 1 h 24"/>
                  <a:gd name="T30" fmla="*/ 3 w 39"/>
                  <a:gd name="T31" fmla="*/ 1 h 24"/>
                  <a:gd name="T32" fmla="*/ 3 w 39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24">
                    <a:moveTo>
                      <a:pt x="39" y="12"/>
                    </a:moveTo>
                    <a:lnTo>
                      <a:pt x="37" y="18"/>
                    </a:lnTo>
                    <a:lnTo>
                      <a:pt x="32" y="21"/>
                    </a:lnTo>
                    <a:lnTo>
                      <a:pt x="26" y="22"/>
                    </a:lnTo>
                    <a:lnTo>
                      <a:pt x="22" y="24"/>
                    </a:lnTo>
                    <a:lnTo>
                      <a:pt x="16" y="24"/>
                    </a:lnTo>
                    <a:lnTo>
                      <a:pt x="9" y="23"/>
                    </a:lnTo>
                    <a:lnTo>
                      <a:pt x="3" y="22"/>
                    </a:lnTo>
                    <a:lnTo>
                      <a:pt x="0" y="17"/>
                    </a:lnTo>
                    <a:lnTo>
                      <a:pt x="4" y="10"/>
                    </a:lnTo>
                    <a:lnTo>
                      <a:pt x="11" y="6"/>
                    </a:lnTo>
                    <a:lnTo>
                      <a:pt x="18" y="2"/>
                    </a:lnTo>
                    <a:lnTo>
                      <a:pt x="25" y="0"/>
                    </a:lnTo>
                    <a:lnTo>
                      <a:pt x="30" y="1"/>
                    </a:lnTo>
                    <a:lnTo>
                      <a:pt x="34" y="4"/>
                    </a:lnTo>
                    <a:lnTo>
                      <a:pt x="37" y="9"/>
                    </a:lnTo>
                    <a:lnTo>
                      <a:pt x="39" y="1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55"/>
              <p:cNvSpPr>
                <a:spLocks/>
              </p:cNvSpPr>
              <p:nvPr/>
            </p:nvSpPr>
            <p:spPr bwMode="auto">
              <a:xfrm>
                <a:off x="4533" y="1370"/>
                <a:ext cx="13" cy="17"/>
              </a:xfrm>
              <a:custGeom>
                <a:avLst/>
                <a:gdLst>
                  <a:gd name="T0" fmla="*/ 2 w 26"/>
                  <a:gd name="T1" fmla="*/ 2 h 34"/>
                  <a:gd name="T2" fmla="*/ 2 w 26"/>
                  <a:gd name="T3" fmla="*/ 2 h 34"/>
                  <a:gd name="T4" fmla="*/ 2 w 26"/>
                  <a:gd name="T5" fmla="*/ 2 h 34"/>
                  <a:gd name="T6" fmla="*/ 2 w 26"/>
                  <a:gd name="T7" fmla="*/ 2 h 34"/>
                  <a:gd name="T8" fmla="*/ 1 w 26"/>
                  <a:gd name="T9" fmla="*/ 3 h 34"/>
                  <a:gd name="T10" fmla="*/ 1 w 26"/>
                  <a:gd name="T11" fmla="*/ 2 h 34"/>
                  <a:gd name="T12" fmla="*/ 1 w 26"/>
                  <a:gd name="T13" fmla="*/ 2 h 34"/>
                  <a:gd name="T14" fmla="*/ 1 w 26"/>
                  <a:gd name="T15" fmla="*/ 2 h 34"/>
                  <a:gd name="T16" fmla="*/ 1 w 26"/>
                  <a:gd name="T17" fmla="*/ 2 h 34"/>
                  <a:gd name="T18" fmla="*/ 0 w 26"/>
                  <a:gd name="T19" fmla="*/ 1 h 34"/>
                  <a:gd name="T20" fmla="*/ 1 w 26"/>
                  <a:gd name="T21" fmla="*/ 1 h 34"/>
                  <a:gd name="T22" fmla="*/ 1 w 26"/>
                  <a:gd name="T23" fmla="*/ 1 h 34"/>
                  <a:gd name="T24" fmla="*/ 1 w 26"/>
                  <a:gd name="T25" fmla="*/ 0 h 34"/>
                  <a:gd name="T26" fmla="*/ 1 w 26"/>
                  <a:gd name="T27" fmla="*/ 1 h 34"/>
                  <a:gd name="T28" fmla="*/ 1 w 26"/>
                  <a:gd name="T29" fmla="*/ 1 h 34"/>
                  <a:gd name="T30" fmla="*/ 2 w 26"/>
                  <a:gd name="T31" fmla="*/ 1 h 34"/>
                  <a:gd name="T32" fmla="*/ 2 w 26"/>
                  <a:gd name="T33" fmla="*/ 2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34">
                    <a:moveTo>
                      <a:pt x="26" y="17"/>
                    </a:moveTo>
                    <a:lnTo>
                      <a:pt x="26" y="23"/>
                    </a:lnTo>
                    <a:lnTo>
                      <a:pt x="24" y="28"/>
                    </a:lnTo>
                    <a:lnTo>
                      <a:pt x="19" y="32"/>
                    </a:lnTo>
                    <a:lnTo>
                      <a:pt x="13" y="34"/>
                    </a:lnTo>
                    <a:lnTo>
                      <a:pt x="9" y="32"/>
                    </a:lnTo>
                    <a:lnTo>
                      <a:pt x="5" y="30"/>
                    </a:lnTo>
                    <a:lnTo>
                      <a:pt x="2" y="25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2" y="6"/>
                    </a:lnTo>
                    <a:lnTo>
                      <a:pt x="2" y="0"/>
                    </a:lnTo>
                    <a:lnTo>
                      <a:pt x="9" y="2"/>
                    </a:lnTo>
                    <a:lnTo>
                      <a:pt x="16" y="6"/>
                    </a:lnTo>
                    <a:lnTo>
                      <a:pt x="21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56"/>
              <p:cNvSpPr>
                <a:spLocks/>
              </p:cNvSpPr>
              <p:nvPr/>
            </p:nvSpPr>
            <p:spPr bwMode="auto">
              <a:xfrm>
                <a:off x="4373" y="1371"/>
                <a:ext cx="45" cy="20"/>
              </a:xfrm>
              <a:custGeom>
                <a:avLst/>
                <a:gdLst>
                  <a:gd name="T0" fmla="*/ 5 w 91"/>
                  <a:gd name="T1" fmla="*/ 2 h 40"/>
                  <a:gd name="T2" fmla="*/ 5 w 91"/>
                  <a:gd name="T3" fmla="*/ 2 h 40"/>
                  <a:gd name="T4" fmla="*/ 4 w 91"/>
                  <a:gd name="T5" fmla="*/ 2 h 40"/>
                  <a:gd name="T6" fmla="*/ 3 w 91"/>
                  <a:gd name="T7" fmla="*/ 3 h 40"/>
                  <a:gd name="T8" fmla="*/ 2 w 91"/>
                  <a:gd name="T9" fmla="*/ 3 h 40"/>
                  <a:gd name="T10" fmla="*/ 2 w 91"/>
                  <a:gd name="T11" fmla="*/ 3 h 40"/>
                  <a:gd name="T12" fmla="*/ 1 w 91"/>
                  <a:gd name="T13" fmla="*/ 3 h 40"/>
                  <a:gd name="T14" fmla="*/ 0 w 91"/>
                  <a:gd name="T15" fmla="*/ 3 h 40"/>
                  <a:gd name="T16" fmla="*/ 0 w 91"/>
                  <a:gd name="T17" fmla="*/ 3 h 40"/>
                  <a:gd name="T18" fmla="*/ 4 w 91"/>
                  <a:gd name="T19" fmla="*/ 0 h 40"/>
                  <a:gd name="T20" fmla="*/ 4 w 91"/>
                  <a:gd name="T21" fmla="*/ 1 h 40"/>
                  <a:gd name="T22" fmla="*/ 5 w 91"/>
                  <a:gd name="T23" fmla="*/ 1 h 40"/>
                  <a:gd name="T24" fmla="*/ 5 w 91"/>
                  <a:gd name="T25" fmla="*/ 1 h 40"/>
                  <a:gd name="T26" fmla="*/ 5 w 91"/>
                  <a:gd name="T27" fmla="*/ 2 h 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1" h="40">
                    <a:moveTo>
                      <a:pt x="91" y="19"/>
                    </a:moveTo>
                    <a:lnTo>
                      <a:pt x="81" y="25"/>
                    </a:lnTo>
                    <a:lnTo>
                      <a:pt x="70" y="29"/>
                    </a:lnTo>
                    <a:lnTo>
                      <a:pt x="59" y="33"/>
                    </a:lnTo>
                    <a:lnTo>
                      <a:pt x="47" y="35"/>
                    </a:lnTo>
                    <a:lnTo>
                      <a:pt x="36" y="37"/>
                    </a:lnTo>
                    <a:lnTo>
                      <a:pt x="24" y="38"/>
                    </a:lnTo>
                    <a:lnTo>
                      <a:pt x="12" y="40"/>
                    </a:lnTo>
                    <a:lnTo>
                      <a:pt x="0" y="38"/>
                    </a:lnTo>
                    <a:lnTo>
                      <a:pt x="64" y="0"/>
                    </a:lnTo>
                    <a:lnTo>
                      <a:pt x="72" y="4"/>
                    </a:lnTo>
                    <a:lnTo>
                      <a:pt x="80" y="7"/>
                    </a:lnTo>
                    <a:lnTo>
                      <a:pt x="85" y="13"/>
                    </a:lnTo>
                    <a:lnTo>
                      <a:pt x="91" y="1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157"/>
              <p:cNvSpPr>
                <a:spLocks/>
              </p:cNvSpPr>
              <p:nvPr/>
            </p:nvSpPr>
            <p:spPr bwMode="auto">
              <a:xfrm>
                <a:off x="4218" y="1373"/>
                <a:ext cx="23" cy="20"/>
              </a:xfrm>
              <a:custGeom>
                <a:avLst/>
                <a:gdLst>
                  <a:gd name="T0" fmla="*/ 3 w 45"/>
                  <a:gd name="T1" fmla="*/ 1 h 39"/>
                  <a:gd name="T2" fmla="*/ 3 w 45"/>
                  <a:gd name="T3" fmla="*/ 1 h 39"/>
                  <a:gd name="T4" fmla="*/ 3 w 45"/>
                  <a:gd name="T5" fmla="*/ 2 h 39"/>
                  <a:gd name="T6" fmla="*/ 3 w 45"/>
                  <a:gd name="T7" fmla="*/ 2 h 39"/>
                  <a:gd name="T8" fmla="*/ 3 w 45"/>
                  <a:gd name="T9" fmla="*/ 3 h 39"/>
                  <a:gd name="T10" fmla="*/ 3 w 45"/>
                  <a:gd name="T11" fmla="*/ 3 h 39"/>
                  <a:gd name="T12" fmla="*/ 2 w 45"/>
                  <a:gd name="T13" fmla="*/ 3 h 39"/>
                  <a:gd name="T14" fmla="*/ 2 w 45"/>
                  <a:gd name="T15" fmla="*/ 3 h 39"/>
                  <a:gd name="T16" fmla="*/ 1 w 45"/>
                  <a:gd name="T17" fmla="*/ 3 h 39"/>
                  <a:gd name="T18" fmla="*/ 1 w 45"/>
                  <a:gd name="T19" fmla="*/ 2 h 39"/>
                  <a:gd name="T20" fmla="*/ 1 w 45"/>
                  <a:gd name="T21" fmla="*/ 2 h 39"/>
                  <a:gd name="T22" fmla="*/ 1 w 45"/>
                  <a:gd name="T23" fmla="*/ 2 h 39"/>
                  <a:gd name="T24" fmla="*/ 0 w 45"/>
                  <a:gd name="T25" fmla="*/ 2 h 39"/>
                  <a:gd name="T26" fmla="*/ 1 w 45"/>
                  <a:gd name="T27" fmla="*/ 1 h 39"/>
                  <a:gd name="T28" fmla="*/ 1 w 45"/>
                  <a:gd name="T29" fmla="*/ 1 h 39"/>
                  <a:gd name="T30" fmla="*/ 2 w 45"/>
                  <a:gd name="T31" fmla="*/ 1 h 39"/>
                  <a:gd name="T32" fmla="*/ 2 w 45"/>
                  <a:gd name="T33" fmla="*/ 0 h 39"/>
                  <a:gd name="T34" fmla="*/ 3 w 45"/>
                  <a:gd name="T35" fmla="*/ 1 h 39"/>
                  <a:gd name="T36" fmla="*/ 3 w 45"/>
                  <a:gd name="T37" fmla="*/ 1 h 39"/>
                  <a:gd name="T38" fmla="*/ 3 w 45"/>
                  <a:gd name="T39" fmla="*/ 1 h 39"/>
                  <a:gd name="T40" fmla="*/ 3 w 45"/>
                  <a:gd name="T41" fmla="*/ 1 h 3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5" h="39">
                    <a:moveTo>
                      <a:pt x="44" y="9"/>
                    </a:moveTo>
                    <a:lnTo>
                      <a:pt x="45" y="16"/>
                    </a:lnTo>
                    <a:lnTo>
                      <a:pt x="44" y="23"/>
                    </a:lnTo>
                    <a:lnTo>
                      <a:pt x="43" y="30"/>
                    </a:lnTo>
                    <a:lnTo>
                      <a:pt x="39" y="37"/>
                    </a:lnTo>
                    <a:lnTo>
                      <a:pt x="34" y="39"/>
                    </a:lnTo>
                    <a:lnTo>
                      <a:pt x="28" y="39"/>
                    </a:lnTo>
                    <a:lnTo>
                      <a:pt x="21" y="39"/>
                    </a:lnTo>
                    <a:lnTo>
                      <a:pt x="15" y="37"/>
                    </a:lnTo>
                    <a:lnTo>
                      <a:pt x="11" y="32"/>
                    </a:lnTo>
                    <a:lnTo>
                      <a:pt x="6" y="28"/>
                    </a:lnTo>
                    <a:lnTo>
                      <a:pt x="3" y="22"/>
                    </a:lnTo>
                    <a:lnTo>
                      <a:pt x="0" y="17"/>
                    </a:lnTo>
                    <a:lnTo>
                      <a:pt x="6" y="11"/>
                    </a:lnTo>
                    <a:lnTo>
                      <a:pt x="13" y="7"/>
                    </a:lnTo>
                    <a:lnTo>
                      <a:pt x="22" y="2"/>
                    </a:lnTo>
                    <a:lnTo>
                      <a:pt x="31" y="0"/>
                    </a:lnTo>
                    <a:lnTo>
                      <a:pt x="34" y="3"/>
                    </a:lnTo>
                    <a:lnTo>
                      <a:pt x="38" y="3"/>
                    </a:lnTo>
                    <a:lnTo>
                      <a:pt x="42" y="5"/>
                    </a:lnTo>
                    <a:lnTo>
                      <a:pt x="44" y="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158"/>
              <p:cNvSpPr>
                <a:spLocks/>
              </p:cNvSpPr>
              <p:nvPr/>
            </p:nvSpPr>
            <p:spPr bwMode="auto">
              <a:xfrm>
                <a:off x="4447" y="1377"/>
                <a:ext cx="19" cy="8"/>
              </a:xfrm>
              <a:custGeom>
                <a:avLst/>
                <a:gdLst>
                  <a:gd name="T0" fmla="*/ 3 w 38"/>
                  <a:gd name="T1" fmla="*/ 1 h 16"/>
                  <a:gd name="T2" fmla="*/ 3 w 38"/>
                  <a:gd name="T3" fmla="*/ 1 h 16"/>
                  <a:gd name="T4" fmla="*/ 3 w 38"/>
                  <a:gd name="T5" fmla="*/ 1 h 16"/>
                  <a:gd name="T6" fmla="*/ 2 w 38"/>
                  <a:gd name="T7" fmla="*/ 1 h 16"/>
                  <a:gd name="T8" fmla="*/ 2 w 38"/>
                  <a:gd name="T9" fmla="*/ 1 h 16"/>
                  <a:gd name="T10" fmla="*/ 2 w 38"/>
                  <a:gd name="T11" fmla="*/ 1 h 16"/>
                  <a:gd name="T12" fmla="*/ 1 w 38"/>
                  <a:gd name="T13" fmla="*/ 1 h 16"/>
                  <a:gd name="T14" fmla="*/ 1 w 38"/>
                  <a:gd name="T15" fmla="*/ 1 h 16"/>
                  <a:gd name="T16" fmla="*/ 0 w 38"/>
                  <a:gd name="T17" fmla="*/ 1 h 16"/>
                  <a:gd name="T18" fmla="*/ 0 w 38"/>
                  <a:gd name="T19" fmla="*/ 1 h 16"/>
                  <a:gd name="T20" fmla="*/ 1 w 38"/>
                  <a:gd name="T21" fmla="*/ 1 h 16"/>
                  <a:gd name="T22" fmla="*/ 1 w 38"/>
                  <a:gd name="T23" fmla="*/ 1 h 16"/>
                  <a:gd name="T24" fmla="*/ 1 w 38"/>
                  <a:gd name="T25" fmla="*/ 1 h 16"/>
                  <a:gd name="T26" fmla="*/ 2 w 38"/>
                  <a:gd name="T27" fmla="*/ 0 h 16"/>
                  <a:gd name="T28" fmla="*/ 2 w 38"/>
                  <a:gd name="T29" fmla="*/ 0 h 16"/>
                  <a:gd name="T30" fmla="*/ 2 w 38"/>
                  <a:gd name="T31" fmla="*/ 0 h 16"/>
                  <a:gd name="T32" fmla="*/ 2 w 38"/>
                  <a:gd name="T33" fmla="*/ 1 h 16"/>
                  <a:gd name="T34" fmla="*/ 3 w 38"/>
                  <a:gd name="T35" fmla="*/ 1 h 1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8" h="16">
                    <a:moveTo>
                      <a:pt x="37" y="5"/>
                    </a:moveTo>
                    <a:lnTo>
                      <a:pt x="38" y="9"/>
                    </a:lnTo>
                    <a:lnTo>
                      <a:pt x="35" y="11"/>
                    </a:lnTo>
                    <a:lnTo>
                      <a:pt x="30" y="14"/>
                    </a:lnTo>
                    <a:lnTo>
                      <a:pt x="25" y="16"/>
                    </a:lnTo>
                    <a:lnTo>
                      <a:pt x="17" y="16"/>
                    </a:lnTo>
                    <a:lnTo>
                      <a:pt x="10" y="15"/>
                    </a:lnTo>
                    <a:lnTo>
                      <a:pt x="5" y="13"/>
                    </a:lnTo>
                    <a:lnTo>
                      <a:pt x="0" y="7"/>
                    </a:lnTo>
                    <a:lnTo>
                      <a:pt x="0" y="2"/>
                    </a:lnTo>
                    <a:lnTo>
                      <a:pt x="5" y="2"/>
                    </a:lnTo>
                    <a:lnTo>
                      <a:pt x="9" y="1"/>
                    </a:lnTo>
                    <a:lnTo>
                      <a:pt x="14" y="1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2" y="2"/>
                    </a:lnTo>
                    <a:lnTo>
                      <a:pt x="37" y="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159"/>
              <p:cNvSpPr>
                <a:spLocks/>
              </p:cNvSpPr>
              <p:nvPr/>
            </p:nvSpPr>
            <p:spPr bwMode="auto">
              <a:xfrm>
                <a:off x="4484" y="1378"/>
                <a:ext cx="21" cy="21"/>
              </a:xfrm>
              <a:custGeom>
                <a:avLst/>
                <a:gdLst>
                  <a:gd name="T0" fmla="*/ 3 w 41"/>
                  <a:gd name="T1" fmla="*/ 1 h 44"/>
                  <a:gd name="T2" fmla="*/ 3 w 41"/>
                  <a:gd name="T3" fmla="*/ 1 h 44"/>
                  <a:gd name="T4" fmla="*/ 2 w 41"/>
                  <a:gd name="T5" fmla="*/ 1 h 44"/>
                  <a:gd name="T6" fmla="*/ 2 w 41"/>
                  <a:gd name="T7" fmla="*/ 2 h 44"/>
                  <a:gd name="T8" fmla="*/ 2 w 41"/>
                  <a:gd name="T9" fmla="*/ 2 h 44"/>
                  <a:gd name="T10" fmla="*/ 1 w 41"/>
                  <a:gd name="T11" fmla="*/ 2 h 44"/>
                  <a:gd name="T12" fmla="*/ 1 w 41"/>
                  <a:gd name="T13" fmla="*/ 2 h 44"/>
                  <a:gd name="T14" fmla="*/ 1 w 41"/>
                  <a:gd name="T15" fmla="*/ 2 h 44"/>
                  <a:gd name="T16" fmla="*/ 0 w 41"/>
                  <a:gd name="T17" fmla="*/ 2 h 44"/>
                  <a:gd name="T18" fmla="*/ 1 w 41"/>
                  <a:gd name="T19" fmla="*/ 1 h 44"/>
                  <a:gd name="T20" fmla="*/ 1 w 41"/>
                  <a:gd name="T21" fmla="*/ 1 h 44"/>
                  <a:gd name="T22" fmla="*/ 1 w 41"/>
                  <a:gd name="T23" fmla="*/ 0 h 44"/>
                  <a:gd name="T24" fmla="*/ 2 w 41"/>
                  <a:gd name="T25" fmla="*/ 0 h 44"/>
                  <a:gd name="T26" fmla="*/ 2 w 41"/>
                  <a:gd name="T27" fmla="*/ 0 h 44"/>
                  <a:gd name="T28" fmla="*/ 2 w 41"/>
                  <a:gd name="T29" fmla="*/ 0 h 44"/>
                  <a:gd name="T30" fmla="*/ 3 w 41"/>
                  <a:gd name="T31" fmla="*/ 0 h 44"/>
                  <a:gd name="T32" fmla="*/ 3 w 41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44">
                    <a:moveTo>
                      <a:pt x="41" y="19"/>
                    </a:moveTo>
                    <a:lnTo>
                      <a:pt x="36" y="25"/>
                    </a:lnTo>
                    <a:lnTo>
                      <a:pt x="32" y="32"/>
                    </a:lnTo>
                    <a:lnTo>
                      <a:pt x="25" y="38"/>
                    </a:lnTo>
                    <a:lnTo>
                      <a:pt x="18" y="44"/>
                    </a:lnTo>
                    <a:lnTo>
                      <a:pt x="12" y="44"/>
                    </a:lnTo>
                    <a:lnTo>
                      <a:pt x="8" y="43"/>
                    </a:lnTo>
                    <a:lnTo>
                      <a:pt x="3" y="40"/>
                    </a:lnTo>
                    <a:lnTo>
                      <a:pt x="0" y="37"/>
                    </a:lnTo>
                    <a:lnTo>
                      <a:pt x="1" y="25"/>
                    </a:lnTo>
                    <a:lnTo>
                      <a:pt x="3" y="16"/>
                    </a:lnTo>
                    <a:lnTo>
                      <a:pt x="9" y="7"/>
                    </a:lnTo>
                    <a:lnTo>
                      <a:pt x="17" y="0"/>
                    </a:lnTo>
                    <a:lnTo>
                      <a:pt x="25" y="1"/>
                    </a:lnTo>
                    <a:lnTo>
                      <a:pt x="32" y="6"/>
                    </a:lnTo>
                    <a:lnTo>
                      <a:pt x="36" y="12"/>
                    </a:lnTo>
                    <a:lnTo>
                      <a:pt x="41" y="1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160"/>
              <p:cNvSpPr>
                <a:spLocks/>
              </p:cNvSpPr>
              <p:nvPr/>
            </p:nvSpPr>
            <p:spPr bwMode="auto">
              <a:xfrm>
                <a:off x="4337" y="1385"/>
                <a:ext cx="17" cy="16"/>
              </a:xfrm>
              <a:custGeom>
                <a:avLst/>
                <a:gdLst>
                  <a:gd name="T0" fmla="*/ 3 w 34"/>
                  <a:gd name="T1" fmla="*/ 1 h 31"/>
                  <a:gd name="T2" fmla="*/ 3 w 34"/>
                  <a:gd name="T3" fmla="*/ 1 h 31"/>
                  <a:gd name="T4" fmla="*/ 2 w 34"/>
                  <a:gd name="T5" fmla="*/ 2 h 31"/>
                  <a:gd name="T6" fmla="*/ 2 w 34"/>
                  <a:gd name="T7" fmla="*/ 2 h 31"/>
                  <a:gd name="T8" fmla="*/ 2 w 34"/>
                  <a:gd name="T9" fmla="*/ 2 h 31"/>
                  <a:gd name="T10" fmla="*/ 1 w 34"/>
                  <a:gd name="T11" fmla="*/ 2 h 31"/>
                  <a:gd name="T12" fmla="*/ 1 w 34"/>
                  <a:gd name="T13" fmla="*/ 2 h 31"/>
                  <a:gd name="T14" fmla="*/ 1 w 34"/>
                  <a:gd name="T15" fmla="*/ 2 h 31"/>
                  <a:gd name="T16" fmla="*/ 1 w 34"/>
                  <a:gd name="T17" fmla="*/ 2 h 31"/>
                  <a:gd name="T18" fmla="*/ 0 w 34"/>
                  <a:gd name="T19" fmla="*/ 2 h 31"/>
                  <a:gd name="T20" fmla="*/ 1 w 34"/>
                  <a:gd name="T21" fmla="*/ 2 h 31"/>
                  <a:gd name="T22" fmla="*/ 1 w 34"/>
                  <a:gd name="T23" fmla="*/ 2 h 31"/>
                  <a:gd name="T24" fmla="*/ 1 w 34"/>
                  <a:gd name="T25" fmla="*/ 1 h 31"/>
                  <a:gd name="T26" fmla="*/ 1 w 34"/>
                  <a:gd name="T27" fmla="*/ 1 h 31"/>
                  <a:gd name="T28" fmla="*/ 2 w 34"/>
                  <a:gd name="T29" fmla="*/ 1 h 31"/>
                  <a:gd name="T30" fmla="*/ 2 w 34"/>
                  <a:gd name="T31" fmla="*/ 0 h 31"/>
                  <a:gd name="T32" fmla="*/ 3 w 34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1">
                    <a:moveTo>
                      <a:pt x="34" y="7"/>
                    </a:moveTo>
                    <a:lnTo>
                      <a:pt x="33" y="14"/>
                    </a:lnTo>
                    <a:lnTo>
                      <a:pt x="30" y="20"/>
                    </a:lnTo>
                    <a:lnTo>
                      <a:pt x="24" y="24"/>
                    </a:lnTo>
                    <a:lnTo>
                      <a:pt x="18" y="29"/>
                    </a:lnTo>
                    <a:lnTo>
                      <a:pt x="15" y="30"/>
                    </a:lnTo>
                    <a:lnTo>
                      <a:pt x="10" y="31"/>
                    </a:lnTo>
                    <a:lnTo>
                      <a:pt x="7" y="31"/>
                    </a:lnTo>
                    <a:lnTo>
                      <a:pt x="2" y="30"/>
                    </a:lnTo>
                    <a:lnTo>
                      <a:pt x="0" y="25"/>
                    </a:lnTo>
                    <a:lnTo>
                      <a:pt x="1" y="21"/>
                    </a:lnTo>
                    <a:lnTo>
                      <a:pt x="3" y="17"/>
                    </a:lnTo>
                    <a:lnTo>
                      <a:pt x="4" y="13"/>
                    </a:lnTo>
                    <a:lnTo>
                      <a:pt x="11" y="6"/>
                    </a:lnTo>
                    <a:lnTo>
                      <a:pt x="19" y="1"/>
                    </a:lnTo>
                    <a:lnTo>
                      <a:pt x="27" y="0"/>
                    </a:lnTo>
                    <a:lnTo>
                      <a:pt x="34" y="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161"/>
              <p:cNvSpPr>
                <a:spLocks/>
              </p:cNvSpPr>
              <p:nvPr/>
            </p:nvSpPr>
            <p:spPr bwMode="auto">
              <a:xfrm>
                <a:off x="4510" y="1386"/>
                <a:ext cx="22" cy="12"/>
              </a:xfrm>
              <a:custGeom>
                <a:avLst/>
                <a:gdLst>
                  <a:gd name="T0" fmla="*/ 3 w 42"/>
                  <a:gd name="T1" fmla="*/ 1 h 24"/>
                  <a:gd name="T2" fmla="*/ 3 w 42"/>
                  <a:gd name="T3" fmla="*/ 1 h 24"/>
                  <a:gd name="T4" fmla="*/ 3 w 42"/>
                  <a:gd name="T5" fmla="*/ 1 h 24"/>
                  <a:gd name="T6" fmla="*/ 2 w 42"/>
                  <a:gd name="T7" fmla="*/ 2 h 24"/>
                  <a:gd name="T8" fmla="*/ 2 w 42"/>
                  <a:gd name="T9" fmla="*/ 2 h 24"/>
                  <a:gd name="T10" fmla="*/ 2 w 42"/>
                  <a:gd name="T11" fmla="*/ 2 h 24"/>
                  <a:gd name="T12" fmla="*/ 1 w 42"/>
                  <a:gd name="T13" fmla="*/ 2 h 24"/>
                  <a:gd name="T14" fmla="*/ 1 w 42"/>
                  <a:gd name="T15" fmla="*/ 2 h 24"/>
                  <a:gd name="T16" fmla="*/ 0 w 42"/>
                  <a:gd name="T17" fmla="*/ 1 h 24"/>
                  <a:gd name="T18" fmla="*/ 1 w 42"/>
                  <a:gd name="T19" fmla="*/ 1 h 24"/>
                  <a:gd name="T20" fmla="*/ 1 w 42"/>
                  <a:gd name="T21" fmla="*/ 1 h 24"/>
                  <a:gd name="T22" fmla="*/ 2 w 42"/>
                  <a:gd name="T23" fmla="*/ 1 h 24"/>
                  <a:gd name="T24" fmla="*/ 2 w 42"/>
                  <a:gd name="T25" fmla="*/ 0 h 24"/>
                  <a:gd name="T26" fmla="*/ 2 w 42"/>
                  <a:gd name="T27" fmla="*/ 0 h 24"/>
                  <a:gd name="T28" fmla="*/ 3 w 42"/>
                  <a:gd name="T29" fmla="*/ 0 h 24"/>
                  <a:gd name="T30" fmla="*/ 3 w 42"/>
                  <a:gd name="T31" fmla="*/ 1 h 24"/>
                  <a:gd name="T32" fmla="*/ 3 w 42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24">
                    <a:moveTo>
                      <a:pt x="42" y="4"/>
                    </a:moveTo>
                    <a:lnTo>
                      <a:pt x="40" y="11"/>
                    </a:lnTo>
                    <a:lnTo>
                      <a:pt x="34" y="15"/>
                    </a:lnTo>
                    <a:lnTo>
                      <a:pt x="28" y="20"/>
                    </a:lnTo>
                    <a:lnTo>
                      <a:pt x="23" y="24"/>
                    </a:lnTo>
                    <a:lnTo>
                      <a:pt x="17" y="23"/>
                    </a:lnTo>
                    <a:lnTo>
                      <a:pt x="11" y="22"/>
                    </a:lnTo>
                    <a:lnTo>
                      <a:pt x="5" y="20"/>
                    </a:lnTo>
                    <a:lnTo>
                      <a:pt x="0" y="16"/>
                    </a:lnTo>
                    <a:lnTo>
                      <a:pt x="3" y="8"/>
                    </a:lnTo>
                    <a:lnTo>
                      <a:pt x="9" y="5"/>
                    </a:lnTo>
                    <a:lnTo>
                      <a:pt x="17" y="1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9" y="1"/>
                    </a:lnTo>
                    <a:lnTo>
                      <a:pt x="42" y="4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162"/>
              <p:cNvSpPr>
                <a:spLocks/>
              </p:cNvSpPr>
              <p:nvPr/>
            </p:nvSpPr>
            <p:spPr bwMode="auto">
              <a:xfrm>
                <a:off x="4443" y="1387"/>
                <a:ext cx="29" cy="23"/>
              </a:xfrm>
              <a:custGeom>
                <a:avLst/>
                <a:gdLst>
                  <a:gd name="T0" fmla="*/ 4 w 56"/>
                  <a:gd name="T1" fmla="*/ 0 h 46"/>
                  <a:gd name="T2" fmla="*/ 4 w 56"/>
                  <a:gd name="T3" fmla="*/ 1 h 46"/>
                  <a:gd name="T4" fmla="*/ 4 w 56"/>
                  <a:gd name="T5" fmla="*/ 2 h 46"/>
                  <a:gd name="T6" fmla="*/ 4 w 56"/>
                  <a:gd name="T7" fmla="*/ 3 h 46"/>
                  <a:gd name="T8" fmla="*/ 3 w 56"/>
                  <a:gd name="T9" fmla="*/ 3 h 46"/>
                  <a:gd name="T10" fmla="*/ 3 w 56"/>
                  <a:gd name="T11" fmla="*/ 3 h 46"/>
                  <a:gd name="T12" fmla="*/ 2 w 56"/>
                  <a:gd name="T13" fmla="*/ 3 h 46"/>
                  <a:gd name="T14" fmla="*/ 2 w 56"/>
                  <a:gd name="T15" fmla="*/ 3 h 46"/>
                  <a:gd name="T16" fmla="*/ 1 w 56"/>
                  <a:gd name="T17" fmla="*/ 3 h 46"/>
                  <a:gd name="T18" fmla="*/ 0 w 56"/>
                  <a:gd name="T19" fmla="*/ 2 h 46"/>
                  <a:gd name="T20" fmla="*/ 1 w 56"/>
                  <a:gd name="T21" fmla="*/ 2 h 46"/>
                  <a:gd name="T22" fmla="*/ 1 w 56"/>
                  <a:gd name="T23" fmla="*/ 1 h 46"/>
                  <a:gd name="T24" fmla="*/ 1 w 56"/>
                  <a:gd name="T25" fmla="*/ 1 h 46"/>
                  <a:gd name="T26" fmla="*/ 2 w 56"/>
                  <a:gd name="T27" fmla="*/ 1 h 46"/>
                  <a:gd name="T28" fmla="*/ 2 w 56"/>
                  <a:gd name="T29" fmla="*/ 1 h 46"/>
                  <a:gd name="T30" fmla="*/ 3 w 56"/>
                  <a:gd name="T31" fmla="*/ 1 h 46"/>
                  <a:gd name="T32" fmla="*/ 3 w 56"/>
                  <a:gd name="T33" fmla="*/ 1 h 46"/>
                  <a:gd name="T34" fmla="*/ 4 w 56"/>
                  <a:gd name="T35" fmla="*/ 0 h 46"/>
                  <a:gd name="T36" fmla="*/ 4 w 56"/>
                  <a:gd name="T37" fmla="*/ 0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6" h="46">
                    <a:moveTo>
                      <a:pt x="54" y="0"/>
                    </a:moveTo>
                    <a:lnTo>
                      <a:pt x="55" y="12"/>
                    </a:lnTo>
                    <a:lnTo>
                      <a:pt x="56" y="25"/>
                    </a:lnTo>
                    <a:lnTo>
                      <a:pt x="53" y="35"/>
                    </a:lnTo>
                    <a:lnTo>
                      <a:pt x="43" y="44"/>
                    </a:lnTo>
                    <a:lnTo>
                      <a:pt x="36" y="46"/>
                    </a:lnTo>
                    <a:lnTo>
                      <a:pt x="29" y="46"/>
                    </a:lnTo>
                    <a:lnTo>
                      <a:pt x="22" y="46"/>
                    </a:lnTo>
                    <a:lnTo>
                      <a:pt x="16" y="42"/>
                    </a:lnTo>
                    <a:lnTo>
                      <a:pt x="0" y="23"/>
                    </a:lnTo>
                    <a:lnTo>
                      <a:pt x="5" y="18"/>
                    </a:lnTo>
                    <a:lnTo>
                      <a:pt x="10" y="15"/>
                    </a:lnTo>
                    <a:lnTo>
                      <a:pt x="16" y="11"/>
                    </a:lnTo>
                    <a:lnTo>
                      <a:pt x="22" y="9"/>
                    </a:lnTo>
                    <a:lnTo>
                      <a:pt x="29" y="7"/>
                    </a:lnTo>
                    <a:lnTo>
                      <a:pt x="36" y="4"/>
                    </a:lnTo>
                    <a:lnTo>
                      <a:pt x="41" y="2"/>
                    </a:lnTo>
                    <a:lnTo>
                      <a:pt x="48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163"/>
              <p:cNvSpPr>
                <a:spLocks/>
              </p:cNvSpPr>
              <p:nvPr/>
            </p:nvSpPr>
            <p:spPr bwMode="auto">
              <a:xfrm>
                <a:off x="4419" y="1388"/>
                <a:ext cx="18" cy="24"/>
              </a:xfrm>
              <a:custGeom>
                <a:avLst/>
                <a:gdLst>
                  <a:gd name="T0" fmla="*/ 3 w 36"/>
                  <a:gd name="T1" fmla="*/ 1 h 47"/>
                  <a:gd name="T2" fmla="*/ 3 w 36"/>
                  <a:gd name="T3" fmla="*/ 2 h 47"/>
                  <a:gd name="T4" fmla="*/ 3 w 36"/>
                  <a:gd name="T5" fmla="*/ 2 h 47"/>
                  <a:gd name="T6" fmla="*/ 2 w 36"/>
                  <a:gd name="T7" fmla="*/ 3 h 47"/>
                  <a:gd name="T8" fmla="*/ 2 w 36"/>
                  <a:gd name="T9" fmla="*/ 3 h 47"/>
                  <a:gd name="T10" fmla="*/ 1 w 36"/>
                  <a:gd name="T11" fmla="*/ 3 h 47"/>
                  <a:gd name="T12" fmla="*/ 1 w 36"/>
                  <a:gd name="T13" fmla="*/ 2 h 47"/>
                  <a:gd name="T14" fmla="*/ 0 w 36"/>
                  <a:gd name="T15" fmla="*/ 2 h 47"/>
                  <a:gd name="T16" fmla="*/ 1 w 36"/>
                  <a:gd name="T17" fmla="*/ 1 h 47"/>
                  <a:gd name="T18" fmla="*/ 1 w 36"/>
                  <a:gd name="T19" fmla="*/ 1 h 47"/>
                  <a:gd name="T20" fmla="*/ 1 w 36"/>
                  <a:gd name="T21" fmla="*/ 1 h 47"/>
                  <a:gd name="T22" fmla="*/ 1 w 36"/>
                  <a:gd name="T23" fmla="*/ 1 h 47"/>
                  <a:gd name="T24" fmla="*/ 2 w 36"/>
                  <a:gd name="T25" fmla="*/ 0 h 47"/>
                  <a:gd name="T26" fmla="*/ 2 w 36"/>
                  <a:gd name="T27" fmla="*/ 0 h 47"/>
                  <a:gd name="T28" fmla="*/ 2 w 36"/>
                  <a:gd name="T29" fmla="*/ 1 h 47"/>
                  <a:gd name="T30" fmla="*/ 3 w 36"/>
                  <a:gd name="T31" fmla="*/ 1 h 47"/>
                  <a:gd name="T32" fmla="*/ 3 w 36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7">
                    <a:moveTo>
                      <a:pt x="36" y="8"/>
                    </a:moveTo>
                    <a:lnTo>
                      <a:pt x="36" y="18"/>
                    </a:lnTo>
                    <a:lnTo>
                      <a:pt x="33" y="29"/>
                    </a:lnTo>
                    <a:lnTo>
                      <a:pt x="26" y="38"/>
                    </a:lnTo>
                    <a:lnTo>
                      <a:pt x="19" y="47"/>
                    </a:lnTo>
                    <a:lnTo>
                      <a:pt x="11" y="40"/>
                    </a:lnTo>
                    <a:lnTo>
                      <a:pt x="4" y="32"/>
                    </a:lnTo>
                    <a:lnTo>
                      <a:pt x="0" y="24"/>
                    </a:lnTo>
                    <a:lnTo>
                      <a:pt x="3" y="14"/>
                    </a:lnTo>
                    <a:lnTo>
                      <a:pt x="6" y="9"/>
                    </a:lnTo>
                    <a:lnTo>
                      <a:pt x="8" y="4"/>
                    </a:lnTo>
                    <a:lnTo>
                      <a:pt x="13" y="1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9" y="1"/>
                    </a:lnTo>
                    <a:lnTo>
                      <a:pt x="33" y="3"/>
                    </a:lnTo>
                    <a:lnTo>
                      <a:pt x="36" y="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164"/>
              <p:cNvSpPr>
                <a:spLocks/>
              </p:cNvSpPr>
              <p:nvPr/>
            </p:nvSpPr>
            <p:spPr bwMode="auto">
              <a:xfrm>
                <a:off x="4303" y="1390"/>
                <a:ext cx="23" cy="22"/>
              </a:xfrm>
              <a:custGeom>
                <a:avLst/>
                <a:gdLst>
                  <a:gd name="T0" fmla="*/ 3 w 46"/>
                  <a:gd name="T1" fmla="*/ 0 h 45"/>
                  <a:gd name="T2" fmla="*/ 3 w 46"/>
                  <a:gd name="T3" fmla="*/ 1 h 45"/>
                  <a:gd name="T4" fmla="*/ 3 w 46"/>
                  <a:gd name="T5" fmla="*/ 1 h 45"/>
                  <a:gd name="T6" fmla="*/ 3 w 46"/>
                  <a:gd name="T7" fmla="*/ 2 h 45"/>
                  <a:gd name="T8" fmla="*/ 2 w 46"/>
                  <a:gd name="T9" fmla="*/ 2 h 45"/>
                  <a:gd name="T10" fmla="*/ 2 w 46"/>
                  <a:gd name="T11" fmla="*/ 2 h 45"/>
                  <a:gd name="T12" fmla="*/ 1 w 46"/>
                  <a:gd name="T13" fmla="*/ 2 h 45"/>
                  <a:gd name="T14" fmla="*/ 1 w 46"/>
                  <a:gd name="T15" fmla="*/ 2 h 45"/>
                  <a:gd name="T16" fmla="*/ 0 w 46"/>
                  <a:gd name="T17" fmla="*/ 2 h 45"/>
                  <a:gd name="T18" fmla="*/ 1 w 46"/>
                  <a:gd name="T19" fmla="*/ 1 h 45"/>
                  <a:gd name="T20" fmla="*/ 1 w 46"/>
                  <a:gd name="T21" fmla="*/ 1 h 45"/>
                  <a:gd name="T22" fmla="*/ 2 w 46"/>
                  <a:gd name="T23" fmla="*/ 0 h 45"/>
                  <a:gd name="T24" fmla="*/ 2 w 46"/>
                  <a:gd name="T25" fmla="*/ 0 h 45"/>
                  <a:gd name="T26" fmla="*/ 2 w 46"/>
                  <a:gd name="T27" fmla="*/ 0 h 45"/>
                  <a:gd name="T28" fmla="*/ 3 w 46"/>
                  <a:gd name="T29" fmla="*/ 0 h 45"/>
                  <a:gd name="T30" fmla="*/ 3 w 46"/>
                  <a:gd name="T31" fmla="*/ 0 h 45"/>
                  <a:gd name="T32" fmla="*/ 3 w 46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45">
                    <a:moveTo>
                      <a:pt x="45" y="13"/>
                    </a:moveTo>
                    <a:lnTo>
                      <a:pt x="46" y="22"/>
                    </a:lnTo>
                    <a:lnTo>
                      <a:pt x="44" y="31"/>
                    </a:lnTo>
                    <a:lnTo>
                      <a:pt x="39" y="38"/>
                    </a:lnTo>
                    <a:lnTo>
                      <a:pt x="31" y="44"/>
                    </a:lnTo>
                    <a:lnTo>
                      <a:pt x="23" y="45"/>
                    </a:lnTo>
                    <a:lnTo>
                      <a:pt x="14" y="45"/>
                    </a:lnTo>
                    <a:lnTo>
                      <a:pt x="6" y="43"/>
                    </a:lnTo>
                    <a:lnTo>
                      <a:pt x="0" y="38"/>
                    </a:lnTo>
                    <a:lnTo>
                      <a:pt x="2" y="28"/>
                    </a:lnTo>
                    <a:lnTo>
                      <a:pt x="9" y="19"/>
                    </a:lnTo>
                    <a:lnTo>
                      <a:pt x="17" y="11"/>
                    </a:lnTo>
                    <a:lnTo>
                      <a:pt x="24" y="1"/>
                    </a:lnTo>
                    <a:lnTo>
                      <a:pt x="31" y="0"/>
                    </a:lnTo>
                    <a:lnTo>
                      <a:pt x="37" y="3"/>
                    </a:lnTo>
                    <a:lnTo>
                      <a:pt x="41" y="7"/>
                    </a:lnTo>
                    <a:lnTo>
                      <a:pt x="45" y="13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165"/>
              <p:cNvSpPr>
                <a:spLocks/>
              </p:cNvSpPr>
              <p:nvPr/>
            </p:nvSpPr>
            <p:spPr bwMode="auto">
              <a:xfrm>
                <a:off x="4657" y="1393"/>
                <a:ext cx="24" cy="28"/>
              </a:xfrm>
              <a:custGeom>
                <a:avLst/>
                <a:gdLst>
                  <a:gd name="T0" fmla="*/ 3 w 48"/>
                  <a:gd name="T1" fmla="*/ 0 h 58"/>
                  <a:gd name="T2" fmla="*/ 3 w 48"/>
                  <a:gd name="T3" fmla="*/ 1 h 58"/>
                  <a:gd name="T4" fmla="*/ 3 w 48"/>
                  <a:gd name="T5" fmla="*/ 2 h 58"/>
                  <a:gd name="T6" fmla="*/ 2 w 48"/>
                  <a:gd name="T7" fmla="*/ 3 h 58"/>
                  <a:gd name="T8" fmla="*/ 2 w 48"/>
                  <a:gd name="T9" fmla="*/ 3 h 58"/>
                  <a:gd name="T10" fmla="*/ 1 w 48"/>
                  <a:gd name="T11" fmla="*/ 3 h 58"/>
                  <a:gd name="T12" fmla="*/ 1 w 48"/>
                  <a:gd name="T13" fmla="*/ 3 h 58"/>
                  <a:gd name="T14" fmla="*/ 1 w 48"/>
                  <a:gd name="T15" fmla="*/ 2 h 58"/>
                  <a:gd name="T16" fmla="*/ 0 w 48"/>
                  <a:gd name="T17" fmla="*/ 2 h 58"/>
                  <a:gd name="T18" fmla="*/ 1 w 48"/>
                  <a:gd name="T19" fmla="*/ 1 h 58"/>
                  <a:gd name="T20" fmla="*/ 1 w 48"/>
                  <a:gd name="T21" fmla="*/ 1 h 58"/>
                  <a:gd name="T22" fmla="*/ 1 w 48"/>
                  <a:gd name="T23" fmla="*/ 0 h 58"/>
                  <a:gd name="T24" fmla="*/ 2 w 48"/>
                  <a:gd name="T25" fmla="*/ 0 h 58"/>
                  <a:gd name="T26" fmla="*/ 2 w 48"/>
                  <a:gd name="T27" fmla="*/ 0 h 58"/>
                  <a:gd name="T28" fmla="*/ 3 w 48"/>
                  <a:gd name="T29" fmla="*/ 0 h 58"/>
                  <a:gd name="T30" fmla="*/ 3 w 48"/>
                  <a:gd name="T31" fmla="*/ 0 h 58"/>
                  <a:gd name="T32" fmla="*/ 3 w 48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58">
                    <a:moveTo>
                      <a:pt x="48" y="15"/>
                    </a:moveTo>
                    <a:lnTo>
                      <a:pt x="45" y="28"/>
                    </a:lnTo>
                    <a:lnTo>
                      <a:pt x="39" y="39"/>
                    </a:lnTo>
                    <a:lnTo>
                      <a:pt x="29" y="50"/>
                    </a:lnTo>
                    <a:lnTo>
                      <a:pt x="18" y="57"/>
                    </a:lnTo>
                    <a:lnTo>
                      <a:pt x="11" y="58"/>
                    </a:lnTo>
                    <a:lnTo>
                      <a:pt x="6" y="53"/>
                    </a:lnTo>
                    <a:lnTo>
                      <a:pt x="3" y="46"/>
                    </a:lnTo>
                    <a:lnTo>
                      <a:pt x="0" y="40"/>
                    </a:lnTo>
                    <a:lnTo>
                      <a:pt x="3" y="29"/>
                    </a:lnTo>
                    <a:lnTo>
                      <a:pt x="9" y="19"/>
                    </a:lnTo>
                    <a:lnTo>
                      <a:pt x="15" y="9"/>
                    </a:lnTo>
                    <a:lnTo>
                      <a:pt x="22" y="0"/>
                    </a:lnTo>
                    <a:lnTo>
                      <a:pt x="30" y="1"/>
                    </a:lnTo>
                    <a:lnTo>
                      <a:pt x="37" y="4"/>
                    </a:lnTo>
                    <a:lnTo>
                      <a:pt x="44" y="8"/>
                    </a:lnTo>
                    <a:lnTo>
                      <a:pt x="48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166"/>
              <p:cNvSpPr>
                <a:spLocks/>
              </p:cNvSpPr>
              <p:nvPr/>
            </p:nvSpPr>
            <p:spPr bwMode="auto">
              <a:xfrm>
                <a:off x="4291" y="1393"/>
                <a:ext cx="9" cy="10"/>
              </a:xfrm>
              <a:custGeom>
                <a:avLst/>
                <a:gdLst>
                  <a:gd name="T0" fmla="*/ 2 w 17"/>
                  <a:gd name="T1" fmla="*/ 0 h 21"/>
                  <a:gd name="T2" fmla="*/ 2 w 17"/>
                  <a:gd name="T3" fmla="*/ 0 h 21"/>
                  <a:gd name="T4" fmla="*/ 1 w 17"/>
                  <a:gd name="T5" fmla="*/ 1 h 21"/>
                  <a:gd name="T6" fmla="*/ 1 w 17"/>
                  <a:gd name="T7" fmla="*/ 1 h 21"/>
                  <a:gd name="T8" fmla="*/ 1 w 17"/>
                  <a:gd name="T9" fmla="*/ 1 h 21"/>
                  <a:gd name="T10" fmla="*/ 1 w 17"/>
                  <a:gd name="T11" fmla="*/ 1 h 21"/>
                  <a:gd name="T12" fmla="*/ 1 w 17"/>
                  <a:gd name="T13" fmla="*/ 1 h 21"/>
                  <a:gd name="T14" fmla="*/ 1 w 17"/>
                  <a:gd name="T15" fmla="*/ 1 h 21"/>
                  <a:gd name="T16" fmla="*/ 0 w 17"/>
                  <a:gd name="T17" fmla="*/ 0 h 21"/>
                  <a:gd name="T18" fmla="*/ 0 w 17"/>
                  <a:gd name="T19" fmla="*/ 0 h 21"/>
                  <a:gd name="T20" fmla="*/ 1 w 17"/>
                  <a:gd name="T21" fmla="*/ 0 h 21"/>
                  <a:gd name="T22" fmla="*/ 1 w 17"/>
                  <a:gd name="T23" fmla="*/ 0 h 21"/>
                  <a:gd name="T24" fmla="*/ 1 w 17"/>
                  <a:gd name="T25" fmla="*/ 0 h 21"/>
                  <a:gd name="T26" fmla="*/ 1 w 17"/>
                  <a:gd name="T27" fmla="*/ 0 h 21"/>
                  <a:gd name="T28" fmla="*/ 1 w 17"/>
                  <a:gd name="T29" fmla="*/ 0 h 21"/>
                  <a:gd name="T30" fmla="*/ 1 w 17"/>
                  <a:gd name="T31" fmla="*/ 0 h 21"/>
                  <a:gd name="T32" fmla="*/ 2 w 17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7" h="21">
                    <a:moveTo>
                      <a:pt x="17" y="12"/>
                    </a:moveTo>
                    <a:lnTo>
                      <a:pt x="17" y="15"/>
                    </a:lnTo>
                    <a:lnTo>
                      <a:pt x="16" y="18"/>
                    </a:lnTo>
                    <a:lnTo>
                      <a:pt x="13" y="20"/>
                    </a:lnTo>
                    <a:lnTo>
                      <a:pt x="10" y="21"/>
                    </a:lnTo>
                    <a:lnTo>
                      <a:pt x="7" y="20"/>
                    </a:lnTo>
                    <a:lnTo>
                      <a:pt x="4" y="19"/>
                    </a:lnTo>
                    <a:lnTo>
                      <a:pt x="1" y="16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1" y="6"/>
                    </a:lnTo>
                    <a:lnTo>
                      <a:pt x="2" y="3"/>
                    </a:lnTo>
                    <a:lnTo>
                      <a:pt x="4" y="0"/>
                    </a:lnTo>
                    <a:lnTo>
                      <a:pt x="9" y="1"/>
                    </a:lnTo>
                    <a:lnTo>
                      <a:pt x="12" y="4"/>
                    </a:lnTo>
                    <a:lnTo>
                      <a:pt x="16" y="7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167"/>
              <p:cNvSpPr>
                <a:spLocks/>
              </p:cNvSpPr>
              <p:nvPr/>
            </p:nvSpPr>
            <p:spPr bwMode="auto">
              <a:xfrm>
                <a:off x="4546" y="1393"/>
                <a:ext cx="17" cy="9"/>
              </a:xfrm>
              <a:custGeom>
                <a:avLst/>
                <a:gdLst>
                  <a:gd name="T0" fmla="*/ 3 w 33"/>
                  <a:gd name="T1" fmla="*/ 0 h 19"/>
                  <a:gd name="T2" fmla="*/ 2 w 33"/>
                  <a:gd name="T3" fmla="*/ 1 h 19"/>
                  <a:gd name="T4" fmla="*/ 2 w 33"/>
                  <a:gd name="T5" fmla="*/ 1 h 19"/>
                  <a:gd name="T6" fmla="*/ 1 w 33"/>
                  <a:gd name="T7" fmla="*/ 1 h 19"/>
                  <a:gd name="T8" fmla="*/ 1 w 33"/>
                  <a:gd name="T9" fmla="*/ 1 h 19"/>
                  <a:gd name="T10" fmla="*/ 1 w 33"/>
                  <a:gd name="T11" fmla="*/ 1 h 19"/>
                  <a:gd name="T12" fmla="*/ 1 w 33"/>
                  <a:gd name="T13" fmla="*/ 0 h 19"/>
                  <a:gd name="T14" fmla="*/ 1 w 33"/>
                  <a:gd name="T15" fmla="*/ 0 h 19"/>
                  <a:gd name="T16" fmla="*/ 0 w 33"/>
                  <a:gd name="T17" fmla="*/ 0 h 19"/>
                  <a:gd name="T18" fmla="*/ 2 w 33"/>
                  <a:gd name="T19" fmla="*/ 0 h 19"/>
                  <a:gd name="T20" fmla="*/ 3 w 33"/>
                  <a:gd name="T21" fmla="*/ 0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3" h="19">
                    <a:moveTo>
                      <a:pt x="33" y="15"/>
                    </a:moveTo>
                    <a:lnTo>
                      <a:pt x="28" y="19"/>
                    </a:lnTo>
                    <a:lnTo>
                      <a:pt x="22" y="19"/>
                    </a:lnTo>
                    <a:lnTo>
                      <a:pt x="16" y="19"/>
                    </a:lnTo>
                    <a:lnTo>
                      <a:pt x="10" y="18"/>
                    </a:lnTo>
                    <a:lnTo>
                      <a:pt x="7" y="16"/>
                    </a:lnTo>
                    <a:lnTo>
                      <a:pt x="5" y="14"/>
                    </a:lnTo>
                    <a:lnTo>
                      <a:pt x="2" y="12"/>
                    </a:lnTo>
                    <a:lnTo>
                      <a:pt x="0" y="9"/>
                    </a:lnTo>
                    <a:lnTo>
                      <a:pt x="18" y="0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168"/>
              <p:cNvSpPr>
                <a:spLocks/>
              </p:cNvSpPr>
              <p:nvPr/>
            </p:nvSpPr>
            <p:spPr bwMode="auto">
              <a:xfrm>
                <a:off x="4701" y="1393"/>
                <a:ext cx="30" cy="16"/>
              </a:xfrm>
              <a:custGeom>
                <a:avLst/>
                <a:gdLst>
                  <a:gd name="T0" fmla="*/ 4 w 60"/>
                  <a:gd name="T1" fmla="*/ 0 h 34"/>
                  <a:gd name="T2" fmla="*/ 4 w 60"/>
                  <a:gd name="T3" fmla="*/ 1 h 34"/>
                  <a:gd name="T4" fmla="*/ 4 w 60"/>
                  <a:gd name="T5" fmla="*/ 1 h 34"/>
                  <a:gd name="T6" fmla="*/ 3 w 60"/>
                  <a:gd name="T7" fmla="*/ 1 h 34"/>
                  <a:gd name="T8" fmla="*/ 3 w 60"/>
                  <a:gd name="T9" fmla="*/ 2 h 34"/>
                  <a:gd name="T10" fmla="*/ 3 w 60"/>
                  <a:gd name="T11" fmla="*/ 2 h 34"/>
                  <a:gd name="T12" fmla="*/ 2 w 60"/>
                  <a:gd name="T13" fmla="*/ 2 h 34"/>
                  <a:gd name="T14" fmla="*/ 2 w 60"/>
                  <a:gd name="T15" fmla="*/ 2 h 34"/>
                  <a:gd name="T16" fmla="*/ 2 w 60"/>
                  <a:gd name="T17" fmla="*/ 1 h 34"/>
                  <a:gd name="T18" fmla="*/ 1 w 60"/>
                  <a:gd name="T19" fmla="*/ 1 h 34"/>
                  <a:gd name="T20" fmla="*/ 1 w 60"/>
                  <a:gd name="T21" fmla="*/ 1 h 34"/>
                  <a:gd name="T22" fmla="*/ 1 w 60"/>
                  <a:gd name="T23" fmla="*/ 1 h 34"/>
                  <a:gd name="T24" fmla="*/ 0 w 60"/>
                  <a:gd name="T25" fmla="*/ 1 h 34"/>
                  <a:gd name="T26" fmla="*/ 1 w 60"/>
                  <a:gd name="T27" fmla="*/ 0 h 34"/>
                  <a:gd name="T28" fmla="*/ 1 w 60"/>
                  <a:gd name="T29" fmla="*/ 0 h 34"/>
                  <a:gd name="T30" fmla="*/ 1 w 60"/>
                  <a:gd name="T31" fmla="*/ 0 h 34"/>
                  <a:gd name="T32" fmla="*/ 2 w 60"/>
                  <a:gd name="T33" fmla="*/ 0 h 34"/>
                  <a:gd name="T34" fmla="*/ 2 w 60"/>
                  <a:gd name="T35" fmla="*/ 0 h 34"/>
                  <a:gd name="T36" fmla="*/ 2 w 60"/>
                  <a:gd name="T37" fmla="*/ 0 h 34"/>
                  <a:gd name="T38" fmla="*/ 3 w 60"/>
                  <a:gd name="T39" fmla="*/ 0 h 34"/>
                  <a:gd name="T40" fmla="*/ 3 w 60"/>
                  <a:gd name="T41" fmla="*/ 0 h 34"/>
                  <a:gd name="T42" fmla="*/ 3 w 60"/>
                  <a:gd name="T43" fmla="*/ 0 h 34"/>
                  <a:gd name="T44" fmla="*/ 4 w 60"/>
                  <a:gd name="T45" fmla="*/ 0 h 34"/>
                  <a:gd name="T46" fmla="*/ 4 w 60"/>
                  <a:gd name="T47" fmla="*/ 0 h 34"/>
                  <a:gd name="T48" fmla="*/ 4 w 60"/>
                  <a:gd name="T49" fmla="*/ 0 h 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0" h="34">
                    <a:moveTo>
                      <a:pt x="60" y="8"/>
                    </a:moveTo>
                    <a:lnTo>
                      <a:pt x="58" y="16"/>
                    </a:lnTo>
                    <a:lnTo>
                      <a:pt x="53" y="23"/>
                    </a:lnTo>
                    <a:lnTo>
                      <a:pt x="45" y="29"/>
                    </a:lnTo>
                    <a:lnTo>
                      <a:pt x="38" y="34"/>
                    </a:lnTo>
                    <a:lnTo>
                      <a:pt x="34" y="34"/>
                    </a:lnTo>
                    <a:lnTo>
                      <a:pt x="28" y="34"/>
                    </a:lnTo>
                    <a:lnTo>
                      <a:pt x="23" y="34"/>
                    </a:lnTo>
                    <a:lnTo>
                      <a:pt x="17" y="32"/>
                    </a:lnTo>
                    <a:lnTo>
                      <a:pt x="13" y="31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0" y="21"/>
                    </a:lnTo>
                    <a:lnTo>
                      <a:pt x="1" y="13"/>
                    </a:lnTo>
                    <a:lnTo>
                      <a:pt x="7" y="8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4" y="2"/>
                    </a:lnTo>
                    <a:lnTo>
                      <a:pt x="30" y="2"/>
                    </a:lnTo>
                    <a:lnTo>
                      <a:pt x="36" y="1"/>
                    </a:lnTo>
                    <a:lnTo>
                      <a:pt x="42" y="0"/>
                    </a:lnTo>
                    <a:lnTo>
                      <a:pt x="46" y="1"/>
                    </a:lnTo>
                    <a:lnTo>
                      <a:pt x="52" y="2"/>
                    </a:lnTo>
                    <a:lnTo>
                      <a:pt x="57" y="5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169"/>
              <p:cNvSpPr>
                <a:spLocks/>
              </p:cNvSpPr>
              <p:nvPr/>
            </p:nvSpPr>
            <p:spPr bwMode="auto">
              <a:xfrm>
                <a:off x="4396" y="1399"/>
                <a:ext cx="14" cy="14"/>
              </a:xfrm>
              <a:custGeom>
                <a:avLst/>
                <a:gdLst>
                  <a:gd name="T0" fmla="*/ 1 w 29"/>
                  <a:gd name="T1" fmla="*/ 2 h 26"/>
                  <a:gd name="T2" fmla="*/ 1 w 29"/>
                  <a:gd name="T3" fmla="*/ 2 h 26"/>
                  <a:gd name="T4" fmla="*/ 1 w 29"/>
                  <a:gd name="T5" fmla="*/ 2 h 26"/>
                  <a:gd name="T6" fmla="*/ 0 w 29"/>
                  <a:gd name="T7" fmla="*/ 2 h 26"/>
                  <a:gd name="T8" fmla="*/ 0 w 29"/>
                  <a:gd name="T9" fmla="*/ 2 h 26"/>
                  <a:gd name="T10" fmla="*/ 0 w 29"/>
                  <a:gd name="T11" fmla="*/ 2 h 26"/>
                  <a:gd name="T12" fmla="*/ 0 w 29"/>
                  <a:gd name="T13" fmla="*/ 1 h 26"/>
                  <a:gd name="T14" fmla="*/ 0 w 29"/>
                  <a:gd name="T15" fmla="*/ 1 h 26"/>
                  <a:gd name="T16" fmla="*/ 0 w 29"/>
                  <a:gd name="T17" fmla="*/ 0 h 26"/>
                  <a:gd name="T18" fmla="*/ 0 w 29"/>
                  <a:gd name="T19" fmla="*/ 1 h 26"/>
                  <a:gd name="T20" fmla="*/ 1 w 29"/>
                  <a:gd name="T21" fmla="*/ 1 h 26"/>
                  <a:gd name="T22" fmla="*/ 1 w 29"/>
                  <a:gd name="T23" fmla="*/ 1 h 26"/>
                  <a:gd name="T24" fmla="*/ 1 w 29"/>
                  <a:gd name="T25" fmla="*/ 2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26">
                    <a:moveTo>
                      <a:pt x="29" y="22"/>
                    </a:moveTo>
                    <a:lnTo>
                      <a:pt x="23" y="26"/>
                    </a:lnTo>
                    <a:lnTo>
                      <a:pt x="18" y="26"/>
                    </a:lnTo>
                    <a:lnTo>
                      <a:pt x="12" y="26"/>
                    </a:lnTo>
                    <a:lnTo>
                      <a:pt x="6" y="24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1" y="6"/>
                    </a:lnTo>
                    <a:lnTo>
                      <a:pt x="3" y="0"/>
                    </a:lnTo>
                    <a:lnTo>
                      <a:pt x="11" y="5"/>
                    </a:lnTo>
                    <a:lnTo>
                      <a:pt x="19" y="9"/>
                    </a:lnTo>
                    <a:lnTo>
                      <a:pt x="26" y="15"/>
                    </a:lnTo>
                    <a:lnTo>
                      <a:pt x="29" y="2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170"/>
              <p:cNvSpPr>
                <a:spLocks/>
              </p:cNvSpPr>
              <p:nvPr/>
            </p:nvSpPr>
            <p:spPr bwMode="auto">
              <a:xfrm>
                <a:off x="4770" y="1400"/>
                <a:ext cx="19" cy="25"/>
              </a:xfrm>
              <a:custGeom>
                <a:avLst/>
                <a:gdLst>
                  <a:gd name="T0" fmla="*/ 3 w 37"/>
                  <a:gd name="T1" fmla="*/ 1 h 50"/>
                  <a:gd name="T2" fmla="*/ 3 w 37"/>
                  <a:gd name="T3" fmla="*/ 2 h 50"/>
                  <a:gd name="T4" fmla="*/ 3 w 37"/>
                  <a:gd name="T5" fmla="*/ 2 h 50"/>
                  <a:gd name="T6" fmla="*/ 3 w 37"/>
                  <a:gd name="T7" fmla="*/ 3 h 50"/>
                  <a:gd name="T8" fmla="*/ 3 w 37"/>
                  <a:gd name="T9" fmla="*/ 3 h 50"/>
                  <a:gd name="T10" fmla="*/ 2 w 37"/>
                  <a:gd name="T11" fmla="*/ 4 h 50"/>
                  <a:gd name="T12" fmla="*/ 2 w 37"/>
                  <a:gd name="T13" fmla="*/ 4 h 50"/>
                  <a:gd name="T14" fmla="*/ 2 w 37"/>
                  <a:gd name="T15" fmla="*/ 4 h 50"/>
                  <a:gd name="T16" fmla="*/ 1 w 37"/>
                  <a:gd name="T17" fmla="*/ 3 h 50"/>
                  <a:gd name="T18" fmla="*/ 1 w 37"/>
                  <a:gd name="T19" fmla="*/ 3 h 50"/>
                  <a:gd name="T20" fmla="*/ 1 w 37"/>
                  <a:gd name="T21" fmla="*/ 3 h 50"/>
                  <a:gd name="T22" fmla="*/ 0 w 37"/>
                  <a:gd name="T23" fmla="*/ 2 h 50"/>
                  <a:gd name="T24" fmla="*/ 1 w 37"/>
                  <a:gd name="T25" fmla="*/ 2 h 50"/>
                  <a:gd name="T26" fmla="*/ 1 w 37"/>
                  <a:gd name="T27" fmla="*/ 1 h 50"/>
                  <a:gd name="T28" fmla="*/ 1 w 37"/>
                  <a:gd name="T29" fmla="*/ 1 h 50"/>
                  <a:gd name="T30" fmla="*/ 1 w 37"/>
                  <a:gd name="T31" fmla="*/ 1 h 50"/>
                  <a:gd name="T32" fmla="*/ 2 w 37"/>
                  <a:gd name="T33" fmla="*/ 0 h 50"/>
                  <a:gd name="T34" fmla="*/ 3 w 37"/>
                  <a:gd name="T35" fmla="*/ 1 h 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7" h="50">
                    <a:moveTo>
                      <a:pt x="35" y="15"/>
                    </a:moveTo>
                    <a:lnTo>
                      <a:pt x="36" y="22"/>
                    </a:lnTo>
                    <a:lnTo>
                      <a:pt x="37" y="30"/>
                    </a:lnTo>
                    <a:lnTo>
                      <a:pt x="37" y="38"/>
                    </a:lnTo>
                    <a:lnTo>
                      <a:pt x="35" y="45"/>
                    </a:lnTo>
                    <a:lnTo>
                      <a:pt x="29" y="50"/>
                    </a:lnTo>
                    <a:lnTo>
                      <a:pt x="23" y="50"/>
                    </a:lnTo>
                    <a:lnTo>
                      <a:pt x="18" y="50"/>
                    </a:lnTo>
                    <a:lnTo>
                      <a:pt x="12" y="47"/>
                    </a:lnTo>
                    <a:lnTo>
                      <a:pt x="6" y="43"/>
                    </a:lnTo>
                    <a:lnTo>
                      <a:pt x="2" y="36"/>
                    </a:lnTo>
                    <a:lnTo>
                      <a:pt x="0" y="28"/>
                    </a:lnTo>
                    <a:lnTo>
                      <a:pt x="2" y="20"/>
                    </a:lnTo>
                    <a:lnTo>
                      <a:pt x="4" y="14"/>
                    </a:lnTo>
                    <a:lnTo>
                      <a:pt x="7" y="8"/>
                    </a:lnTo>
                    <a:lnTo>
                      <a:pt x="12" y="5"/>
                    </a:lnTo>
                    <a:lnTo>
                      <a:pt x="17" y="0"/>
                    </a:ln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171"/>
              <p:cNvSpPr>
                <a:spLocks/>
              </p:cNvSpPr>
              <p:nvPr/>
            </p:nvSpPr>
            <p:spPr bwMode="auto">
              <a:xfrm>
                <a:off x="4355" y="1401"/>
                <a:ext cx="30" cy="13"/>
              </a:xfrm>
              <a:custGeom>
                <a:avLst/>
                <a:gdLst>
                  <a:gd name="T0" fmla="*/ 4 w 60"/>
                  <a:gd name="T1" fmla="*/ 0 h 28"/>
                  <a:gd name="T2" fmla="*/ 4 w 60"/>
                  <a:gd name="T3" fmla="*/ 0 h 28"/>
                  <a:gd name="T4" fmla="*/ 4 w 60"/>
                  <a:gd name="T5" fmla="*/ 1 h 28"/>
                  <a:gd name="T6" fmla="*/ 4 w 60"/>
                  <a:gd name="T7" fmla="*/ 1 h 28"/>
                  <a:gd name="T8" fmla="*/ 3 w 60"/>
                  <a:gd name="T9" fmla="*/ 1 h 28"/>
                  <a:gd name="T10" fmla="*/ 3 w 60"/>
                  <a:gd name="T11" fmla="*/ 1 h 28"/>
                  <a:gd name="T12" fmla="*/ 3 w 60"/>
                  <a:gd name="T13" fmla="*/ 1 h 28"/>
                  <a:gd name="T14" fmla="*/ 2 w 60"/>
                  <a:gd name="T15" fmla="*/ 1 h 28"/>
                  <a:gd name="T16" fmla="*/ 2 w 60"/>
                  <a:gd name="T17" fmla="*/ 1 h 28"/>
                  <a:gd name="T18" fmla="*/ 2 w 60"/>
                  <a:gd name="T19" fmla="*/ 1 h 28"/>
                  <a:gd name="T20" fmla="*/ 1 w 60"/>
                  <a:gd name="T21" fmla="*/ 1 h 28"/>
                  <a:gd name="T22" fmla="*/ 1 w 60"/>
                  <a:gd name="T23" fmla="*/ 1 h 28"/>
                  <a:gd name="T24" fmla="*/ 0 w 60"/>
                  <a:gd name="T25" fmla="*/ 0 h 28"/>
                  <a:gd name="T26" fmla="*/ 1 w 60"/>
                  <a:gd name="T27" fmla="*/ 0 h 28"/>
                  <a:gd name="T28" fmla="*/ 1 w 60"/>
                  <a:gd name="T29" fmla="*/ 0 h 28"/>
                  <a:gd name="T30" fmla="*/ 2 w 60"/>
                  <a:gd name="T31" fmla="*/ 0 h 28"/>
                  <a:gd name="T32" fmla="*/ 2 w 60"/>
                  <a:gd name="T33" fmla="*/ 0 h 28"/>
                  <a:gd name="T34" fmla="*/ 2 w 60"/>
                  <a:gd name="T35" fmla="*/ 0 h 28"/>
                  <a:gd name="T36" fmla="*/ 3 w 60"/>
                  <a:gd name="T37" fmla="*/ 0 h 28"/>
                  <a:gd name="T38" fmla="*/ 3 w 60"/>
                  <a:gd name="T39" fmla="*/ 0 h 28"/>
                  <a:gd name="T40" fmla="*/ 3 w 60"/>
                  <a:gd name="T41" fmla="*/ 0 h 28"/>
                  <a:gd name="T42" fmla="*/ 3 w 60"/>
                  <a:gd name="T43" fmla="*/ 0 h 28"/>
                  <a:gd name="T44" fmla="*/ 4 w 60"/>
                  <a:gd name="T45" fmla="*/ 0 h 28"/>
                  <a:gd name="T46" fmla="*/ 4 w 60"/>
                  <a:gd name="T47" fmla="*/ 0 h 28"/>
                  <a:gd name="T48" fmla="*/ 4 w 60"/>
                  <a:gd name="T49" fmla="*/ 0 h 2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0" h="28">
                    <a:moveTo>
                      <a:pt x="59" y="11"/>
                    </a:moveTo>
                    <a:lnTo>
                      <a:pt x="60" y="16"/>
                    </a:lnTo>
                    <a:lnTo>
                      <a:pt x="57" y="21"/>
                    </a:lnTo>
                    <a:lnTo>
                      <a:pt x="53" y="26"/>
                    </a:lnTo>
                    <a:lnTo>
                      <a:pt x="48" y="28"/>
                    </a:lnTo>
                    <a:lnTo>
                      <a:pt x="42" y="28"/>
                    </a:lnTo>
                    <a:lnTo>
                      <a:pt x="35" y="28"/>
                    </a:lnTo>
                    <a:lnTo>
                      <a:pt x="29" y="28"/>
                    </a:lnTo>
                    <a:lnTo>
                      <a:pt x="22" y="27"/>
                    </a:lnTo>
                    <a:lnTo>
                      <a:pt x="17" y="24"/>
                    </a:lnTo>
                    <a:lnTo>
                      <a:pt x="11" y="22"/>
                    </a:lnTo>
                    <a:lnTo>
                      <a:pt x="5" y="19"/>
                    </a:lnTo>
                    <a:lnTo>
                      <a:pt x="0" y="15"/>
                    </a:lnTo>
                    <a:lnTo>
                      <a:pt x="5" y="14"/>
                    </a:lnTo>
                    <a:lnTo>
                      <a:pt x="11" y="12"/>
                    </a:lnTo>
                    <a:lnTo>
                      <a:pt x="17" y="11"/>
                    </a:lnTo>
                    <a:lnTo>
                      <a:pt x="22" y="8"/>
                    </a:lnTo>
                    <a:lnTo>
                      <a:pt x="28" y="7"/>
                    </a:lnTo>
                    <a:lnTo>
                      <a:pt x="34" y="5"/>
                    </a:lnTo>
                    <a:lnTo>
                      <a:pt x="40" y="3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51" y="7"/>
                    </a:lnTo>
                    <a:lnTo>
                      <a:pt x="55" y="9"/>
                    </a:lnTo>
                    <a:lnTo>
                      <a:pt x="59" y="1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172"/>
              <p:cNvSpPr>
                <a:spLocks/>
              </p:cNvSpPr>
              <p:nvPr/>
            </p:nvSpPr>
            <p:spPr bwMode="auto">
              <a:xfrm>
                <a:off x="4475" y="1404"/>
                <a:ext cx="30" cy="16"/>
              </a:xfrm>
              <a:custGeom>
                <a:avLst/>
                <a:gdLst>
                  <a:gd name="T0" fmla="*/ 3 w 61"/>
                  <a:gd name="T1" fmla="*/ 1 h 32"/>
                  <a:gd name="T2" fmla="*/ 3 w 61"/>
                  <a:gd name="T3" fmla="*/ 2 h 32"/>
                  <a:gd name="T4" fmla="*/ 3 w 61"/>
                  <a:gd name="T5" fmla="*/ 2 h 32"/>
                  <a:gd name="T6" fmla="*/ 3 w 61"/>
                  <a:gd name="T7" fmla="*/ 2 h 32"/>
                  <a:gd name="T8" fmla="*/ 3 w 61"/>
                  <a:gd name="T9" fmla="*/ 2 h 32"/>
                  <a:gd name="T10" fmla="*/ 2 w 61"/>
                  <a:gd name="T11" fmla="*/ 2 h 32"/>
                  <a:gd name="T12" fmla="*/ 2 w 61"/>
                  <a:gd name="T13" fmla="*/ 2 h 32"/>
                  <a:gd name="T14" fmla="*/ 2 w 61"/>
                  <a:gd name="T15" fmla="*/ 2 h 32"/>
                  <a:gd name="T16" fmla="*/ 1 w 61"/>
                  <a:gd name="T17" fmla="*/ 2 h 32"/>
                  <a:gd name="T18" fmla="*/ 1 w 61"/>
                  <a:gd name="T19" fmla="*/ 2 h 32"/>
                  <a:gd name="T20" fmla="*/ 1 w 61"/>
                  <a:gd name="T21" fmla="*/ 2 h 32"/>
                  <a:gd name="T22" fmla="*/ 1 w 61"/>
                  <a:gd name="T23" fmla="*/ 2 h 32"/>
                  <a:gd name="T24" fmla="*/ 0 w 61"/>
                  <a:gd name="T25" fmla="*/ 2 h 32"/>
                  <a:gd name="T26" fmla="*/ 0 w 61"/>
                  <a:gd name="T27" fmla="*/ 2 h 32"/>
                  <a:gd name="T28" fmla="*/ 0 w 61"/>
                  <a:gd name="T29" fmla="*/ 2 h 32"/>
                  <a:gd name="T30" fmla="*/ 0 w 61"/>
                  <a:gd name="T31" fmla="*/ 2 h 32"/>
                  <a:gd name="T32" fmla="*/ 0 w 61"/>
                  <a:gd name="T33" fmla="*/ 2 h 32"/>
                  <a:gd name="T34" fmla="*/ 0 w 61"/>
                  <a:gd name="T35" fmla="*/ 2 h 32"/>
                  <a:gd name="T36" fmla="*/ 0 w 61"/>
                  <a:gd name="T37" fmla="*/ 2 h 32"/>
                  <a:gd name="T38" fmla="*/ 0 w 61"/>
                  <a:gd name="T39" fmla="*/ 2 h 32"/>
                  <a:gd name="T40" fmla="*/ 0 w 61"/>
                  <a:gd name="T41" fmla="*/ 2 h 32"/>
                  <a:gd name="T42" fmla="*/ 0 w 61"/>
                  <a:gd name="T43" fmla="*/ 2 h 32"/>
                  <a:gd name="T44" fmla="*/ 0 w 61"/>
                  <a:gd name="T45" fmla="*/ 1 h 32"/>
                  <a:gd name="T46" fmla="*/ 0 w 61"/>
                  <a:gd name="T47" fmla="*/ 1 h 32"/>
                  <a:gd name="T48" fmla="*/ 1 w 61"/>
                  <a:gd name="T49" fmla="*/ 1 h 32"/>
                  <a:gd name="T50" fmla="*/ 1 w 61"/>
                  <a:gd name="T51" fmla="*/ 1 h 32"/>
                  <a:gd name="T52" fmla="*/ 1 w 61"/>
                  <a:gd name="T53" fmla="*/ 1 h 32"/>
                  <a:gd name="T54" fmla="*/ 2 w 61"/>
                  <a:gd name="T55" fmla="*/ 1 h 32"/>
                  <a:gd name="T56" fmla="*/ 2 w 61"/>
                  <a:gd name="T57" fmla="*/ 0 h 32"/>
                  <a:gd name="T58" fmla="*/ 2 w 61"/>
                  <a:gd name="T59" fmla="*/ 0 h 32"/>
                  <a:gd name="T60" fmla="*/ 3 w 61"/>
                  <a:gd name="T61" fmla="*/ 1 h 32"/>
                  <a:gd name="T62" fmla="*/ 3 w 61"/>
                  <a:gd name="T63" fmla="*/ 1 h 32"/>
                  <a:gd name="T64" fmla="*/ 3 w 61"/>
                  <a:gd name="T65" fmla="*/ 1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1" h="32">
                    <a:moveTo>
                      <a:pt x="61" y="13"/>
                    </a:moveTo>
                    <a:lnTo>
                      <a:pt x="61" y="17"/>
                    </a:lnTo>
                    <a:lnTo>
                      <a:pt x="58" y="21"/>
                    </a:lnTo>
                    <a:lnTo>
                      <a:pt x="54" y="24"/>
                    </a:lnTo>
                    <a:lnTo>
                      <a:pt x="50" y="27"/>
                    </a:lnTo>
                    <a:lnTo>
                      <a:pt x="45" y="28"/>
                    </a:lnTo>
                    <a:lnTo>
                      <a:pt x="40" y="29"/>
                    </a:lnTo>
                    <a:lnTo>
                      <a:pt x="36" y="30"/>
                    </a:lnTo>
                    <a:lnTo>
                      <a:pt x="31" y="31"/>
                    </a:lnTo>
                    <a:lnTo>
                      <a:pt x="27" y="32"/>
                    </a:lnTo>
                    <a:lnTo>
                      <a:pt x="21" y="32"/>
                    </a:lnTo>
                    <a:lnTo>
                      <a:pt x="16" y="32"/>
                    </a:lnTo>
                    <a:lnTo>
                      <a:pt x="12" y="32"/>
                    </a:lnTo>
                    <a:lnTo>
                      <a:pt x="12" y="31"/>
                    </a:lnTo>
                    <a:lnTo>
                      <a:pt x="13" y="30"/>
                    </a:lnTo>
                    <a:lnTo>
                      <a:pt x="14" y="29"/>
                    </a:lnTo>
                    <a:lnTo>
                      <a:pt x="11" y="28"/>
                    </a:lnTo>
                    <a:lnTo>
                      <a:pt x="7" y="28"/>
                    </a:lnTo>
                    <a:lnTo>
                      <a:pt x="4" y="27"/>
                    </a:lnTo>
                    <a:lnTo>
                      <a:pt x="0" y="24"/>
                    </a:lnTo>
                    <a:lnTo>
                      <a:pt x="2" y="20"/>
                    </a:lnTo>
                    <a:lnTo>
                      <a:pt x="6" y="15"/>
                    </a:lnTo>
                    <a:lnTo>
                      <a:pt x="11" y="12"/>
                    </a:lnTo>
                    <a:lnTo>
                      <a:pt x="16" y="8"/>
                    </a:lnTo>
                    <a:lnTo>
                      <a:pt x="21" y="6"/>
                    </a:lnTo>
                    <a:lnTo>
                      <a:pt x="27" y="4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5" y="0"/>
                    </a:lnTo>
                    <a:lnTo>
                      <a:pt x="52" y="2"/>
                    </a:lnTo>
                    <a:lnTo>
                      <a:pt x="57" y="7"/>
                    </a:lnTo>
                    <a:lnTo>
                      <a:pt x="61" y="1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173"/>
              <p:cNvSpPr>
                <a:spLocks/>
              </p:cNvSpPr>
              <p:nvPr/>
            </p:nvSpPr>
            <p:spPr bwMode="auto">
              <a:xfrm>
                <a:off x="4598" y="1404"/>
                <a:ext cx="29" cy="16"/>
              </a:xfrm>
              <a:custGeom>
                <a:avLst/>
                <a:gdLst>
                  <a:gd name="T0" fmla="*/ 4 w 56"/>
                  <a:gd name="T1" fmla="*/ 1 h 31"/>
                  <a:gd name="T2" fmla="*/ 4 w 56"/>
                  <a:gd name="T3" fmla="*/ 1 h 31"/>
                  <a:gd name="T4" fmla="*/ 4 w 56"/>
                  <a:gd name="T5" fmla="*/ 2 h 31"/>
                  <a:gd name="T6" fmla="*/ 4 w 56"/>
                  <a:gd name="T7" fmla="*/ 2 h 31"/>
                  <a:gd name="T8" fmla="*/ 3 w 56"/>
                  <a:gd name="T9" fmla="*/ 2 h 31"/>
                  <a:gd name="T10" fmla="*/ 3 w 56"/>
                  <a:gd name="T11" fmla="*/ 2 h 31"/>
                  <a:gd name="T12" fmla="*/ 2 w 56"/>
                  <a:gd name="T13" fmla="*/ 2 h 31"/>
                  <a:gd name="T14" fmla="*/ 2 w 56"/>
                  <a:gd name="T15" fmla="*/ 2 h 31"/>
                  <a:gd name="T16" fmla="*/ 2 w 56"/>
                  <a:gd name="T17" fmla="*/ 2 h 31"/>
                  <a:gd name="T18" fmla="*/ 1 w 56"/>
                  <a:gd name="T19" fmla="*/ 2 h 31"/>
                  <a:gd name="T20" fmla="*/ 1 w 56"/>
                  <a:gd name="T21" fmla="*/ 2 h 31"/>
                  <a:gd name="T22" fmla="*/ 1 w 56"/>
                  <a:gd name="T23" fmla="*/ 2 h 31"/>
                  <a:gd name="T24" fmla="*/ 0 w 56"/>
                  <a:gd name="T25" fmla="*/ 2 h 31"/>
                  <a:gd name="T26" fmla="*/ 1 w 56"/>
                  <a:gd name="T27" fmla="*/ 1 h 31"/>
                  <a:gd name="T28" fmla="*/ 1 w 56"/>
                  <a:gd name="T29" fmla="*/ 1 h 31"/>
                  <a:gd name="T30" fmla="*/ 1 w 56"/>
                  <a:gd name="T31" fmla="*/ 1 h 31"/>
                  <a:gd name="T32" fmla="*/ 1 w 56"/>
                  <a:gd name="T33" fmla="*/ 1 h 31"/>
                  <a:gd name="T34" fmla="*/ 2 w 56"/>
                  <a:gd name="T35" fmla="*/ 1 h 31"/>
                  <a:gd name="T36" fmla="*/ 2 w 56"/>
                  <a:gd name="T37" fmla="*/ 1 h 31"/>
                  <a:gd name="T38" fmla="*/ 3 w 56"/>
                  <a:gd name="T39" fmla="*/ 1 h 31"/>
                  <a:gd name="T40" fmla="*/ 3 w 56"/>
                  <a:gd name="T41" fmla="*/ 0 h 31"/>
                  <a:gd name="T42" fmla="*/ 3 w 56"/>
                  <a:gd name="T43" fmla="*/ 0 h 31"/>
                  <a:gd name="T44" fmla="*/ 4 w 56"/>
                  <a:gd name="T45" fmla="*/ 1 h 31"/>
                  <a:gd name="T46" fmla="*/ 4 w 56"/>
                  <a:gd name="T47" fmla="*/ 1 h 31"/>
                  <a:gd name="T48" fmla="*/ 4 w 56"/>
                  <a:gd name="T49" fmla="*/ 1 h 3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6" h="31">
                    <a:moveTo>
                      <a:pt x="56" y="5"/>
                    </a:moveTo>
                    <a:lnTo>
                      <a:pt x="55" y="13"/>
                    </a:lnTo>
                    <a:lnTo>
                      <a:pt x="53" y="19"/>
                    </a:lnTo>
                    <a:lnTo>
                      <a:pt x="48" y="24"/>
                    </a:lnTo>
                    <a:lnTo>
                      <a:pt x="43" y="29"/>
                    </a:lnTo>
                    <a:lnTo>
                      <a:pt x="37" y="30"/>
                    </a:lnTo>
                    <a:lnTo>
                      <a:pt x="31" y="31"/>
                    </a:lnTo>
                    <a:lnTo>
                      <a:pt x="25" y="31"/>
                    </a:lnTo>
                    <a:lnTo>
                      <a:pt x="20" y="31"/>
                    </a:lnTo>
                    <a:lnTo>
                      <a:pt x="14" y="30"/>
                    </a:lnTo>
                    <a:lnTo>
                      <a:pt x="9" y="28"/>
                    </a:lnTo>
                    <a:lnTo>
                      <a:pt x="5" y="24"/>
                    </a:lnTo>
                    <a:lnTo>
                      <a:pt x="0" y="21"/>
                    </a:lnTo>
                    <a:lnTo>
                      <a:pt x="2" y="15"/>
                    </a:lnTo>
                    <a:lnTo>
                      <a:pt x="6" y="11"/>
                    </a:lnTo>
                    <a:lnTo>
                      <a:pt x="10" y="7"/>
                    </a:lnTo>
                    <a:lnTo>
                      <a:pt x="16" y="5"/>
                    </a:lnTo>
                    <a:lnTo>
                      <a:pt x="22" y="4"/>
                    </a:lnTo>
                    <a:lnTo>
                      <a:pt x="28" y="2"/>
                    </a:lnTo>
                    <a:lnTo>
                      <a:pt x="35" y="1"/>
                    </a:lnTo>
                    <a:lnTo>
                      <a:pt x="40" y="0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53" y="2"/>
                    </a:lnTo>
                    <a:lnTo>
                      <a:pt x="56" y="5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174"/>
              <p:cNvSpPr>
                <a:spLocks/>
              </p:cNvSpPr>
              <p:nvPr/>
            </p:nvSpPr>
            <p:spPr bwMode="auto">
              <a:xfrm>
                <a:off x="4730" y="1414"/>
                <a:ext cx="28" cy="10"/>
              </a:xfrm>
              <a:custGeom>
                <a:avLst/>
                <a:gdLst>
                  <a:gd name="T0" fmla="*/ 4 w 56"/>
                  <a:gd name="T1" fmla="*/ 1 h 20"/>
                  <a:gd name="T2" fmla="*/ 4 w 56"/>
                  <a:gd name="T3" fmla="*/ 2 h 20"/>
                  <a:gd name="T4" fmla="*/ 3 w 56"/>
                  <a:gd name="T5" fmla="*/ 2 h 20"/>
                  <a:gd name="T6" fmla="*/ 3 w 56"/>
                  <a:gd name="T7" fmla="*/ 2 h 20"/>
                  <a:gd name="T8" fmla="*/ 2 w 56"/>
                  <a:gd name="T9" fmla="*/ 2 h 20"/>
                  <a:gd name="T10" fmla="*/ 2 w 56"/>
                  <a:gd name="T11" fmla="*/ 2 h 20"/>
                  <a:gd name="T12" fmla="*/ 1 w 56"/>
                  <a:gd name="T13" fmla="*/ 2 h 20"/>
                  <a:gd name="T14" fmla="*/ 1 w 56"/>
                  <a:gd name="T15" fmla="*/ 2 h 20"/>
                  <a:gd name="T16" fmla="*/ 0 w 56"/>
                  <a:gd name="T17" fmla="*/ 1 h 20"/>
                  <a:gd name="T18" fmla="*/ 1 w 56"/>
                  <a:gd name="T19" fmla="*/ 1 h 20"/>
                  <a:gd name="T20" fmla="*/ 1 w 56"/>
                  <a:gd name="T21" fmla="*/ 1 h 20"/>
                  <a:gd name="T22" fmla="*/ 1 w 56"/>
                  <a:gd name="T23" fmla="*/ 1 h 20"/>
                  <a:gd name="T24" fmla="*/ 2 w 56"/>
                  <a:gd name="T25" fmla="*/ 1 h 20"/>
                  <a:gd name="T26" fmla="*/ 2 w 56"/>
                  <a:gd name="T27" fmla="*/ 1 h 20"/>
                  <a:gd name="T28" fmla="*/ 2 w 56"/>
                  <a:gd name="T29" fmla="*/ 0 h 20"/>
                  <a:gd name="T30" fmla="*/ 3 w 56"/>
                  <a:gd name="T31" fmla="*/ 0 h 20"/>
                  <a:gd name="T32" fmla="*/ 3 w 56"/>
                  <a:gd name="T33" fmla="*/ 0 h 20"/>
                  <a:gd name="T34" fmla="*/ 3 w 56"/>
                  <a:gd name="T35" fmla="*/ 1 h 20"/>
                  <a:gd name="T36" fmla="*/ 4 w 56"/>
                  <a:gd name="T37" fmla="*/ 1 h 20"/>
                  <a:gd name="T38" fmla="*/ 4 w 56"/>
                  <a:gd name="T39" fmla="*/ 1 h 20"/>
                  <a:gd name="T40" fmla="*/ 4 w 56"/>
                  <a:gd name="T41" fmla="*/ 1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" h="20">
                    <a:moveTo>
                      <a:pt x="56" y="15"/>
                    </a:moveTo>
                    <a:lnTo>
                      <a:pt x="49" y="17"/>
                    </a:lnTo>
                    <a:lnTo>
                      <a:pt x="42" y="19"/>
                    </a:lnTo>
                    <a:lnTo>
                      <a:pt x="35" y="20"/>
                    </a:lnTo>
                    <a:lnTo>
                      <a:pt x="27" y="20"/>
                    </a:lnTo>
                    <a:lnTo>
                      <a:pt x="19" y="20"/>
                    </a:lnTo>
                    <a:lnTo>
                      <a:pt x="12" y="19"/>
                    </a:lnTo>
                    <a:lnTo>
                      <a:pt x="5" y="17"/>
                    </a:lnTo>
                    <a:lnTo>
                      <a:pt x="0" y="14"/>
                    </a:lnTo>
                    <a:lnTo>
                      <a:pt x="4" y="10"/>
                    </a:lnTo>
                    <a:lnTo>
                      <a:pt x="9" y="7"/>
                    </a:lnTo>
                    <a:lnTo>
                      <a:pt x="14" y="4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5" y="3"/>
                    </a:lnTo>
                    <a:lnTo>
                      <a:pt x="50" y="5"/>
                    </a:lnTo>
                    <a:lnTo>
                      <a:pt x="54" y="9"/>
                    </a:lnTo>
                    <a:lnTo>
                      <a:pt x="56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175"/>
              <p:cNvSpPr>
                <a:spLocks/>
              </p:cNvSpPr>
              <p:nvPr/>
            </p:nvSpPr>
            <p:spPr bwMode="auto">
              <a:xfrm>
                <a:off x="4686" y="1417"/>
                <a:ext cx="29" cy="17"/>
              </a:xfrm>
              <a:custGeom>
                <a:avLst/>
                <a:gdLst>
                  <a:gd name="T0" fmla="*/ 3 w 59"/>
                  <a:gd name="T1" fmla="*/ 0 h 35"/>
                  <a:gd name="T2" fmla="*/ 3 w 59"/>
                  <a:gd name="T3" fmla="*/ 0 h 35"/>
                  <a:gd name="T4" fmla="*/ 3 w 59"/>
                  <a:gd name="T5" fmla="*/ 1 h 35"/>
                  <a:gd name="T6" fmla="*/ 3 w 59"/>
                  <a:gd name="T7" fmla="*/ 1 h 35"/>
                  <a:gd name="T8" fmla="*/ 2 w 59"/>
                  <a:gd name="T9" fmla="*/ 2 h 35"/>
                  <a:gd name="T10" fmla="*/ 2 w 59"/>
                  <a:gd name="T11" fmla="*/ 2 h 35"/>
                  <a:gd name="T12" fmla="*/ 2 w 59"/>
                  <a:gd name="T13" fmla="*/ 2 h 35"/>
                  <a:gd name="T14" fmla="*/ 1 w 59"/>
                  <a:gd name="T15" fmla="*/ 2 h 35"/>
                  <a:gd name="T16" fmla="*/ 1 w 59"/>
                  <a:gd name="T17" fmla="*/ 2 h 35"/>
                  <a:gd name="T18" fmla="*/ 0 w 59"/>
                  <a:gd name="T19" fmla="*/ 2 h 35"/>
                  <a:gd name="T20" fmla="*/ 0 w 59"/>
                  <a:gd name="T21" fmla="*/ 2 h 35"/>
                  <a:gd name="T22" fmla="*/ 0 w 59"/>
                  <a:gd name="T23" fmla="*/ 1 h 35"/>
                  <a:gd name="T24" fmla="*/ 0 w 59"/>
                  <a:gd name="T25" fmla="*/ 1 h 35"/>
                  <a:gd name="T26" fmla="*/ 0 w 59"/>
                  <a:gd name="T27" fmla="*/ 1 h 35"/>
                  <a:gd name="T28" fmla="*/ 0 w 59"/>
                  <a:gd name="T29" fmla="*/ 0 h 35"/>
                  <a:gd name="T30" fmla="*/ 0 w 59"/>
                  <a:gd name="T31" fmla="*/ 0 h 35"/>
                  <a:gd name="T32" fmla="*/ 0 w 59"/>
                  <a:gd name="T33" fmla="*/ 0 h 35"/>
                  <a:gd name="T34" fmla="*/ 1 w 59"/>
                  <a:gd name="T35" fmla="*/ 0 h 35"/>
                  <a:gd name="T36" fmla="*/ 1 w 59"/>
                  <a:gd name="T37" fmla="*/ 0 h 35"/>
                  <a:gd name="T38" fmla="*/ 1 w 59"/>
                  <a:gd name="T39" fmla="*/ 0 h 35"/>
                  <a:gd name="T40" fmla="*/ 2 w 59"/>
                  <a:gd name="T41" fmla="*/ 0 h 35"/>
                  <a:gd name="T42" fmla="*/ 2 w 59"/>
                  <a:gd name="T43" fmla="*/ 0 h 35"/>
                  <a:gd name="T44" fmla="*/ 3 w 59"/>
                  <a:gd name="T45" fmla="*/ 0 h 35"/>
                  <a:gd name="T46" fmla="*/ 3 w 59"/>
                  <a:gd name="T47" fmla="*/ 0 h 35"/>
                  <a:gd name="T48" fmla="*/ 3 w 59"/>
                  <a:gd name="T49" fmla="*/ 0 h 3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9" h="35">
                    <a:moveTo>
                      <a:pt x="59" y="9"/>
                    </a:moveTo>
                    <a:lnTo>
                      <a:pt x="58" y="15"/>
                    </a:lnTo>
                    <a:lnTo>
                      <a:pt x="55" y="22"/>
                    </a:lnTo>
                    <a:lnTo>
                      <a:pt x="50" y="28"/>
                    </a:lnTo>
                    <a:lnTo>
                      <a:pt x="44" y="32"/>
                    </a:lnTo>
                    <a:lnTo>
                      <a:pt x="38" y="34"/>
                    </a:lnTo>
                    <a:lnTo>
                      <a:pt x="32" y="35"/>
                    </a:lnTo>
                    <a:lnTo>
                      <a:pt x="27" y="35"/>
                    </a:lnTo>
                    <a:lnTo>
                      <a:pt x="21" y="35"/>
                    </a:lnTo>
                    <a:lnTo>
                      <a:pt x="15" y="34"/>
                    </a:lnTo>
                    <a:lnTo>
                      <a:pt x="9" y="32"/>
                    </a:lnTo>
                    <a:lnTo>
                      <a:pt x="5" y="29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5"/>
                    </a:lnTo>
                    <a:lnTo>
                      <a:pt x="9" y="12"/>
                    </a:lnTo>
                    <a:lnTo>
                      <a:pt x="15" y="9"/>
                    </a:lnTo>
                    <a:lnTo>
                      <a:pt x="20" y="6"/>
                    </a:lnTo>
                    <a:lnTo>
                      <a:pt x="25" y="4"/>
                    </a:lnTo>
                    <a:lnTo>
                      <a:pt x="31" y="2"/>
                    </a:lnTo>
                    <a:lnTo>
                      <a:pt x="37" y="0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5" y="4"/>
                    </a:lnTo>
                    <a:lnTo>
                      <a:pt x="59" y="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176"/>
              <p:cNvSpPr>
                <a:spLocks/>
              </p:cNvSpPr>
              <p:nvPr/>
            </p:nvSpPr>
            <p:spPr bwMode="auto">
              <a:xfrm>
                <a:off x="4404" y="1418"/>
                <a:ext cx="31" cy="22"/>
              </a:xfrm>
              <a:custGeom>
                <a:avLst/>
                <a:gdLst>
                  <a:gd name="T0" fmla="*/ 3 w 64"/>
                  <a:gd name="T1" fmla="*/ 2 h 43"/>
                  <a:gd name="T2" fmla="*/ 3 w 64"/>
                  <a:gd name="T3" fmla="*/ 2 h 43"/>
                  <a:gd name="T4" fmla="*/ 3 w 64"/>
                  <a:gd name="T5" fmla="*/ 3 h 43"/>
                  <a:gd name="T6" fmla="*/ 3 w 64"/>
                  <a:gd name="T7" fmla="*/ 3 h 43"/>
                  <a:gd name="T8" fmla="*/ 2 w 64"/>
                  <a:gd name="T9" fmla="*/ 3 h 43"/>
                  <a:gd name="T10" fmla="*/ 2 w 64"/>
                  <a:gd name="T11" fmla="*/ 3 h 43"/>
                  <a:gd name="T12" fmla="*/ 2 w 64"/>
                  <a:gd name="T13" fmla="*/ 3 h 43"/>
                  <a:gd name="T14" fmla="*/ 1 w 64"/>
                  <a:gd name="T15" fmla="*/ 3 h 43"/>
                  <a:gd name="T16" fmla="*/ 1 w 64"/>
                  <a:gd name="T17" fmla="*/ 3 h 43"/>
                  <a:gd name="T18" fmla="*/ 0 w 64"/>
                  <a:gd name="T19" fmla="*/ 3 h 43"/>
                  <a:gd name="T20" fmla="*/ 0 w 64"/>
                  <a:gd name="T21" fmla="*/ 3 h 43"/>
                  <a:gd name="T22" fmla="*/ 0 w 64"/>
                  <a:gd name="T23" fmla="*/ 3 h 43"/>
                  <a:gd name="T24" fmla="*/ 0 w 64"/>
                  <a:gd name="T25" fmla="*/ 2 h 43"/>
                  <a:gd name="T26" fmla="*/ 0 w 64"/>
                  <a:gd name="T27" fmla="*/ 2 h 43"/>
                  <a:gd name="T28" fmla="*/ 0 w 64"/>
                  <a:gd name="T29" fmla="*/ 1 h 43"/>
                  <a:gd name="T30" fmla="*/ 1 w 64"/>
                  <a:gd name="T31" fmla="*/ 1 h 43"/>
                  <a:gd name="T32" fmla="*/ 1 w 64"/>
                  <a:gd name="T33" fmla="*/ 0 h 43"/>
                  <a:gd name="T34" fmla="*/ 2 w 64"/>
                  <a:gd name="T35" fmla="*/ 0 h 43"/>
                  <a:gd name="T36" fmla="*/ 2 w 64"/>
                  <a:gd name="T37" fmla="*/ 1 h 43"/>
                  <a:gd name="T38" fmla="*/ 2 w 64"/>
                  <a:gd name="T39" fmla="*/ 1 h 43"/>
                  <a:gd name="T40" fmla="*/ 3 w 64"/>
                  <a:gd name="T41" fmla="*/ 1 h 43"/>
                  <a:gd name="T42" fmla="*/ 3 w 64"/>
                  <a:gd name="T43" fmla="*/ 1 h 43"/>
                  <a:gd name="T44" fmla="*/ 3 w 64"/>
                  <a:gd name="T45" fmla="*/ 1 h 43"/>
                  <a:gd name="T46" fmla="*/ 3 w 64"/>
                  <a:gd name="T47" fmla="*/ 2 h 43"/>
                  <a:gd name="T48" fmla="*/ 3 w 64"/>
                  <a:gd name="T49" fmla="*/ 2 h 4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4" h="43">
                    <a:moveTo>
                      <a:pt x="64" y="22"/>
                    </a:moveTo>
                    <a:lnTo>
                      <a:pt x="61" y="29"/>
                    </a:lnTo>
                    <a:lnTo>
                      <a:pt x="58" y="33"/>
                    </a:lnTo>
                    <a:lnTo>
                      <a:pt x="53" y="37"/>
                    </a:lnTo>
                    <a:lnTo>
                      <a:pt x="48" y="39"/>
                    </a:lnTo>
                    <a:lnTo>
                      <a:pt x="41" y="40"/>
                    </a:lnTo>
                    <a:lnTo>
                      <a:pt x="34" y="41"/>
                    </a:lnTo>
                    <a:lnTo>
                      <a:pt x="27" y="41"/>
                    </a:lnTo>
                    <a:lnTo>
                      <a:pt x="21" y="43"/>
                    </a:lnTo>
                    <a:lnTo>
                      <a:pt x="15" y="41"/>
                    </a:lnTo>
                    <a:lnTo>
                      <a:pt x="10" y="40"/>
                    </a:lnTo>
                    <a:lnTo>
                      <a:pt x="4" y="37"/>
                    </a:lnTo>
                    <a:lnTo>
                      <a:pt x="0" y="32"/>
                    </a:lnTo>
                    <a:lnTo>
                      <a:pt x="2" y="21"/>
                    </a:lnTo>
                    <a:lnTo>
                      <a:pt x="10" y="13"/>
                    </a:lnTo>
                    <a:lnTo>
                      <a:pt x="20" y="7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0" y="1"/>
                    </a:lnTo>
                    <a:lnTo>
                      <a:pt x="45" y="3"/>
                    </a:lnTo>
                    <a:lnTo>
                      <a:pt x="50" y="6"/>
                    </a:lnTo>
                    <a:lnTo>
                      <a:pt x="53" y="9"/>
                    </a:lnTo>
                    <a:lnTo>
                      <a:pt x="58" y="13"/>
                    </a:lnTo>
                    <a:lnTo>
                      <a:pt x="61" y="17"/>
                    </a:lnTo>
                    <a:lnTo>
                      <a:pt x="64" y="22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177"/>
              <p:cNvSpPr>
                <a:spLocks/>
              </p:cNvSpPr>
              <p:nvPr/>
            </p:nvSpPr>
            <p:spPr bwMode="auto">
              <a:xfrm>
                <a:off x="4633" y="1418"/>
                <a:ext cx="18" cy="18"/>
              </a:xfrm>
              <a:custGeom>
                <a:avLst/>
                <a:gdLst>
                  <a:gd name="T0" fmla="*/ 2 w 37"/>
                  <a:gd name="T1" fmla="*/ 1 h 35"/>
                  <a:gd name="T2" fmla="*/ 2 w 37"/>
                  <a:gd name="T3" fmla="*/ 2 h 35"/>
                  <a:gd name="T4" fmla="*/ 2 w 37"/>
                  <a:gd name="T5" fmla="*/ 2 h 35"/>
                  <a:gd name="T6" fmla="*/ 2 w 37"/>
                  <a:gd name="T7" fmla="*/ 2 h 35"/>
                  <a:gd name="T8" fmla="*/ 1 w 37"/>
                  <a:gd name="T9" fmla="*/ 2 h 35"/>
                  <a:gd name="T10" fmla="*/ 1 w 37"/>
                  <a:gd name="T11" fmla="*/ 3 h 35"/>
                  <a:gd name="T12" fmla="*/ 1 w 37"/>
                  <a:gd name="T13" fmla="*/ 3 h 35"/>
                  <a:gd name="T14" fmla="*/ 0 w 37"/>
                  <a:gd name="T15" fmla="*/ 3 h 35"/>
                  <a:gd name="T16" fmla="*/ 0 w 37"/>
                  <a:gd name="T17" fmla="*/ 2 h 35"/>
                  <a:gd name="T18" fmla="*/ 0 w 37"/>
                  <a:gd name="T19" fmla="*/ 2 h 35"/>
                  <a:gd name="T20" fmla="*/ 0 w 37"/>
                  <a:gd name="T21" fmla="*/ 2 h 35"/>
                  <a:gd name="T22" fmla="*/ 0 w 37"/>
                  <a:gd name="T23" fmla="*/ 2 h 35"/>
                  <a:gd name="T24" fmla="*/ 0 w 37"/>
                  <a:gd name="T25" fmla="*/ 1 h 35"/>
                  <a:gd name="T26" fmla="*/ 0 w 37"/>
                  <a:gd name="T27" fmla="*/ 1 h 35"/>
                  <a:gd name="T28" fmla="*/ 0 w 37"/>
                  <a:gd name="T29" fmla="*/ 1 h 35"/>
                  <a:gd name="T30" fmla="*/ 0 w 37"/>
                  <a:gd name="T31" fmla="*/ 1 h 35"/>
                  <a:gd name="T32" fmla="*/ 1 w 37"/>
                  <a:gd name="T33" fmla="*/ 0 h 35"/>
                  <a:gd name="T34" fmla="*/ 1 w 37"/>
                  <a:gd name="T35" fmla="*/ 0 h 35"/>
                  <a:gd name="T36" fmla="*/ 1 w 37"/>
                  <a:gd name="T37" fmla="*/ 1 h 35"/>
                  <a:gd name="T38" fmla="*/ 2 w 37"/>
                  <a:gd name="T39" fmla="*/ 1 h 35"/>
                  <a:gd name="T40" fmla="*/ 2 w 37"/>
                  <a:gd name="T41" fmla="*/ 1 h 3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7" h="35">
                    <a:moveTo>
                      <a:pt x="36" y="11"/>
                    </a:moveTo>
                    <a:lnTo>
                      <a:pt x="37" y="17"/>
                    </a:lnTo>
                    <a:lnTo>
                      <a:pt x="36" y="24"/>
                    </a:lnTo>
                    <a:lnTo>
                      <a:pt x="32" y="29"/>
                    </a:lnTo>
                    <a:lnTo>
                      <a:pt x="27" y="32"/>
                    </a:lnTo>
                    <a:lnTo>
                      <a:pt x="22" y="35"/>
                    </a:lnTo>
                    <a:lnTo>
                      <a:pt x="16" y="35"/>
                    </a:lnTo>
                    <a:lnTo>
                      <a:pt x="9" y="35"/>
                    </a:lnTo>
                    <a:lnTo>
                      <a:pt x="5" y="32"/>
                    </a:lnTo>
                    <a:lnTo>
                      <a:pt x="1" y="29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4" y="7"/>
                    </a:lnTo>
                    <a:lnTo>
                      <a:pt x="8" y="3"/>
                    </a:lnTo>
                    <a:lnTo>
                      <a:pt x="13" y="1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9" y="2"/>
                    </a:lnTo>
                    <a:lnTo>
                      <a:pt x="34" y="6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178"/>
              <p:cNvSpPr>
                <a:spLocks/>
              </p:cNvSpPr>
              <p:nvPr/>
            </p:nvSpPr>
            <p:spPr bwMode="auto">
              <a:xfrm>
                <a:off x="4356" y="1423"/>
                <a:ext cx="16" cy="16"/>
              </a:xfrm>
              <a:custGeom>
                <a:avLst/>
                <a:gdLst>
                  <a:gd name="T0" fmla="*/ 2 w 32"/>
                  <a:gd name="T1" fmla="*/ 1 h 31"/>
                  <a:gd name="T2" fmla="*/ 2 w 32"/>
                  <a:gd name="T3" fmla="*/ 2 h 31"/>
                  <a:gd name="T4" fmla="*/ 2 w 32"/>
                  <a:gd name="T5" fmla="*/ 2 h 31"/>
                  <a:gd name="T6" fmla="*/ 2 w 32"/>
                  <a:gd name="T7" fmla="*/ 2 h 31"/>
                  <a:gd name="T8" fmla="*/ 2 w 32"/>
                  <a:gd name="T9" fmla="*/ 2 h 31"/>
                  <a:gd name="T10" fmla="*/ 1 w 32"/>
                  <a:gd name="T11" fmla="*/ 2 h 31"/>
                  <a:gd name="T12" fmla="*/ 1 w 32"/>
                  <a:gd name="T13" fmla="*/ 2 h 31"/>
                  <a:gd name="T14" fmla="*/ 1 w 32"/>
                  <a:gd name="T15" fmla="*/ 2 h 31"/>
                  <a:gd name="T16" fmla="*/ 0 w 32"/>
                  <a:gd name="T17" fmla="*/ 2 h 31"/>
                  <a:gd name="T18" fmla="*/ 0 w 32"/>
                  <a:gd name="T19" fmla="*/ 1 h 31"/>
                  <a:gd name="T20" fmla="*/ 1 w 32"/>
                  <a:gd name="T21" fmla="*/ 1 h 31"/>
                  <a:gd name="T22" fmla="*/ 1 w 32"/>
                  <a:gd name="T23" fmla="*/ 1 h 31"/>
                  <a:gd name="T24" fmla="*/ 1 w 32"/>
                  <a:gd name="T25" fmla="*/ 1 h 31"/>
                  <a:gd name="T26" fmla="*/ 2 w 32"/>
                  <a:gd name="T27" fmla="*/ 0 h 31"/>
                  <a:gd name="T28" fmla="*/ 2 w 32"/>
                  <a:gd name="T29" fmla="*/ 1 h 31"/>
                  <a:gd name="T30" fmla="*/ 2 w 32"/>
                  <a:gd name="T31" fmla="*/ 1 h 31"/>
                  <a:gd name="T32" fmla="*/ 2 w 32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1">
                    <a:moveTo>
                      <a:pt x="31" y="15"/>
                    </a:moveTo>
                    <a:lnTo>
                      <a:pt x="32" y="20"/>
                    </a:lnTo>
                    <a:lnTo>
                      <a:pt x="31" y="24"/>
                    </a:lnTo>
                    <a:lnTo>
                      <a:pt x="27" y="28"/>
                    </a:lnTo>
                    <a:lnTo>
                      <a:pt x="24" y="30"/>
                    </a:lnTo>
                    <a:lnTo>
                      <a:pt x="16" y="31"/>
                    </a:lnTo>
                    <a:lnTo>
                      <a:pt x="9" y="29"/>
                    </a:lnTo>
                    <a:lnTo>
                      <a:pt x="3" y="26"/>
                    </a:lnTo>
                    <a:lnTo>
                      <a:pt x="0" y="19"/>
                    </a:lnTo>
                    <a:lnTo>
                      <a:pt x="0" y="13"/>
                    </a:lnTo>
                    <a:lnTo>
                      <a:pt x="2" y="7"/>
                    </a:lnTo>
                    <a:lnTo>
                      <a:pt x="7" y="4"/>
                    </a:lnTo>
                    <a:lnTo>
                      <a:pt x="11" y="1"/>
                    </a:lnTo>
                    <a:lnTo>
                      <a:pt x="19" y="0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1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179"/>
              <p:cNvSpPr>
                <a:spLocks/>
              </p:cNvSpPr>
              <p:nvPr/>
            </p:nvSpPr>
            <p:spPr bwMode="auto">
              <a:xfrm>
                <a:off x="4566" y="1424"/>
                <a:ext cx="24" cy="15"/>
              </a:xfrm>
              <a:custGeom>
                <a:avLst/>
                <a:gdLst>
                  <a:gd name="T0" fmla="*/ 2 w 49"/>
                  <a:gd name="T1" fmla="*/ 2 h 30"/>
                  <a:gd name="T2" fmla="*/ 2 w 49"/>
                  <a:gd name="T3" fmla="*/ 2 h 30"/>
                  <a:gd name="T4" fmla="*/ 2 w 49"/>
                  <a:gd name="T5" fmla="*/ 2 h 30"/>
                  <a:gd name="T6" fmla="*/ 1 w 49"/>
                  <a:gd name="T7" fmla="*/ 2 h 30"/>
                  <a:gd name="T8" fmla="*/ 1 w 49"/>
                  <a:gd name="T9" fmla="*/ 2 h 30"/>
                  <a:gd name="T10" fmla="*/ 0 w 49"/>
                  <a:gd name="T11" fmla="*/ 2 h 30"/>
                  <a:gd name="T12" fmla="*/ 0 w 49"/>
                  <a:gd name="T13" fmla="*/ 2 h 30"/>
                  <a:gd name="T14" fmla="*/ 0 w 49"/>
                  <a:gd name="T15" fmla="*/ 2 h 30"/>
                  <a:gd name="T16" fmla="*/ 0 w 49"/>
                  <a:gd name="T17" fmla="*/ 2 h 30"/>
                  <a:gd name="T18" fmla="*/ 2 w 49"/>
                  <a:gd name="T19" fmla="*/ 0 h 30"/>
                  <a:gd name="T20" fmla="*/ 3 w 49"/>
                  <a:gd name="T21" fmla="*/ 1 h 30"/>
                  <a:gd name="T22" fmla="*/ 3 w 49"/>
                  <a:gd name="T23" fmla="*/ 1 h 30"/>
                  <a:gd name="T24" fmla="*/ 2 w 49"/>
                  <a:gd name="T25" fmla="*/ 1 h 30"/>
                  <a:gd name="T26" fmla="*/ 2 w 49"/>
                  <a:gd name="T27" fmla="*/ 2 h 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9" h="30">
                    <a:moveTo>
                      <a:pt x="45" y="19"/>
                    </a:moveTo>
                    <a:lnTo>
                      <a:pt x="39" y="25"/>
                    </a:lnTo>
                    <a:lnTo>
                      <a:pt x="33" y="29"/>
                    </a:lnTo>
                    <a:lnTo>
                      <a:pt x="24" y="30"/>
                    </a:lnTo>
                    <a:lnTo>
                      <a:pt x="16" y="29"/>
                    </a:lnTo>
                    <a:lnTo>
                      <a:pt x="12" y="27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0" y="17"/>
                    </a:lnTo>
                    <a:lnTo>
                      <a:pt x="45" y="0"/>
                    </a:lnTo>
                    <a:lnTo>
                      <a:pt x="49" y="4"/>
                    </a:lnTo>
                    <a:lnTo>
                      <a:pt x="49" y="9"/>
                    </a:lnTo>
                    <a:lnTo>
                      <a:pt x="46" y="14"/>
                    </a:lnTo>
                    <a:lnTo>
                      <a:pt x="45" y="1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180"/>
              <p:cNvSpPr>
                <a:spLocks/>
              </p:cNvSpPr>
              <p:nvPr/>
            </p:nvSpPr>
            <p:spPr bwMode="auto">
              <a:xfrm>
                <a:off x="4200" y="1427"/>
                <a:ext cx="41" cy="25"/>
              </a:xfrm>
              <a:custGeom>
                <a:avLst/>
                <a:gdLst>
                  <a:gd name="T0" fmla="*/ 5 w 83"/>
                  <a:gd name="T1" fmla="*/ 0 h 51"/>
                  <a:gd name="T2" fmla="*/ 5 w 83"/>
                  <a:gd name="T3" fmla="*/ 1 h 51"/>
                  <a:gd name="T4" fmla="*/ 4 w 83"/>
                  <a:gd name="T5" fmla="*/ 1 h 51"/>
                  <a:gd name="T6" fmla="*/ 4 w 83"/>
                  <a:gd name="T7" fmla="*/ 1 h 51"/>
                  <a:gd name="T8" fmla="*/ 4 w 83"/>
                  <a:gd name="T9" fmla="*/ 1 h 51"/>
                  <a:gd name="T10" fmla="*/ 3 w 83"/>
                  <a:gd name="T11" fmla="*/ 2 h 51"/>
                  <a:gd name="T12" fmla="*/ 3 w 83"/>
                  <a:gd name="T13" fmla="*/ 2 h 51"/>
                  <a:gd name="T14" fmla="*/ 2 w 83"/>
                  <a:gd name="T15" fmla="*/ 2 h 51"/>
                  <a:gd name="T16" fmla="*/ 2 w 83"/>
                  <a:gd name="T17" fmla="*/ 2 h 51"/>
                  <a:gd name="T18" fmla="*/ 2 w 83"/>
                  <a:gd name="T19" fmla="*/ 3 h 51"/>
                  <a:gd name="T20" fmla="*/ 2 w 83"/>
                  <a:gd name="T21" fmla="*/ 3 h 51"/>
                  <a:gd name="T22" fmla="*/ 1 w 83"/>
                  <a:gd name="T23" fmla="*/ 3 h 51"/>
                  <a:gd name="T24" fmla="*/ 1 w 83"/>
                  <a:gd name="T25" fmla="*/ 3 h 51"/>
                  <a:gd name="T26" fmla="*/ 0 w 83"/>
                  <a:gd name="T27" fmla="*/ 2 h 51"/>
                  <a:gd name="T28" fmla="*/ 0 w 83"/>
                  <a:gd name="T29" fmla="*/ 2 h 51"/>
                  <a:gd name="T30" fmla="*/ 0 w 83"/>
                  <a:gd name="T31" fmla="*/ 2 h 51"/>
                  <a:gd name="T32" fmla="*/ 0 w 83"/>
                  <a:gd name="T33" fmla="*/ 1 h 51"/>
                  <a:gd name="T34" fmla="*/ 0 w 83"/>
                  <a:gd name="T35" fmla="*/ 1 h 51"/>
                  <a:gd name="T36" fmla="*/ 0 w 83"/>
                  <a:gd name="T37" fmla="*/ 1 h 51"/>
                  <a:gd name="T38" fmla="*/ 1 w 83"/>
                  <a:gd name="T39" fmla="*/ 0 h 51"/>
                  <a:gd name="T40" fmla="*/ 1 w 83"/>
                  <a:gd name="T41" fmla="*/ 0 h 51"/>
                  <a:gd name="T42" fmla="*/ 2 w 83"/>
                  <a:gd name="T43" fmla="*/ 0 h 51"/>
                  <a:gd name="T44" fmla="*/ 2 w 83"/>
                  <a:gd name="T45" fmla="*/ 0 h 51"/>
                  <a:gd name="T46" fmla="*/ 3 w 83"/>
                  <a:gd name="T47" fmla="*/ 0 h 51"/>
                  <a:gd name="T48" fmla="*/ 3 w 83"/>
                  <a:gd name="T49" fmla="*/ 0 h 51"/>
                  <a:gd name="T50" fmla="*/ 4 w 83"/>
                  <a:gd name="T51" fmla="*/ 0 h 51"/>
                  <a:gd name="T52" fmla="*/ 4 w 83"/>
                  <a:gd name="T53" fmla="*/ 0 h 51"/>
                  <a:gd name="T54" fmla="*/ 5 w 83"/>
                  <a:gd name="T55" fmla="*/ 0 h 51"/>
                  <a:gd name="T56" fmla="*/ 5 w 83"/>
                  <a:gd name="T57" fmla="*/ 0 h 5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3" h="51">
                    <a:moveTo>
                      <a:pt x="83" y="9"/>
                    </a:moveTo>
                    <a:lnTo>
                      <a:pt x="81" y="16"/>
                    </a:lnTo>
                    <a:lnTo>
                      <a:pt x="76" y="22"/>
                    </a:lnTo>
                    <a:lnTo>
                      <a:pt x="71" y="27"/>
                    </a:lnTo>
                    <a:lnTo>
                      <a:pt x="64" y="30"/>
                    </a:lnTo>
                    <a:lnTo>
                      <a:pt x="58" y="32"/>
                    </a:lnTo>
                    <a:lnTo>
                      <a:pt x="51" y="36"/>
                    </a:lnTo>
                    <a:lnTo>
                      <a:pt x="46" y="42"/>
                    </a:lnTo>
                    <a:lnTo>
                      <a:pt x="43" y="47"/>
                    </a:lnTo>
                    <a:lnTo>
                      <a:pt x="38" y="51"/>
                    </a:lnTo>
                    <a:lnTo>
                      <a:pt x="33" y="51"/>
                    </a:lnTo>
                    <a:lnTo>
                      <a:pt x="27" y="51"/>
                    </a:lnTo>
                    <a:lnTo>
                      <a:pt x="21" y="48"/>
                    </a:lnTo>
                    <a:lnTo>
                      <a:pt x="15" y="44"/>
                    </a:lnTo>
                    <a:lnTo>
                      <a:pt x="10" y="39"/>
                    </a:lnTo>
                    <a:lnTo>
                      <a:pt x="4" y="34"/>
                    </a:lnTo>
                    <a:lnTo>
                      <a:pt x="0" y="27"/>
                    </a:lnTo>
                    <a:lnTo>
                      <a:pt x="6" y="22"/>
                    </a:lnTo>
                    <a:lnTo>
                      <a:pt x="13" y="17"/>
                    </a:lnTo>
                    <a:lnTo>
                      <a:pt x="20" y="14"/>
                    </a:lnTo>
                    <a:lnTo>
                      <a:pt x="28" y="9"/>
                    </a:lnTo>
                    <a:lnTo>
                      <a:pt x="36" y="7"/>
                    </a:lnTo>
                    <a:lnTo>
                      <a:pt x="44" y="4"/>
                    </a:lnTo>
                    <a:lnTo>
                      <a:pt x="52" y="1"/>
                    </a:lnTo>
                    <a:lnTo>
                      <a:pt x="60" y="0"/>
                    </a:lnTo>
                    <a:lnTo>
                      <a:pt x="67" y="0"/>
                    </a:lnTo>
                    <a:lnTo>
                      <a:pt x="74" y="1"/>
                    </a:lnTo>
                    <a:lnTo>
                      <a:pt x="80" y="4"/>
                    </a:lnTo>
                    <a:lnTo>
                      <a:pt x="83" y="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181"/>
              <p:cNvSpPr>
                <a:spLocks/>
              </p:cNvSpPr>
              <p:nvPr/>
            </p:nvSpPr>
            <p:spPr bwMode="auto">
              <a:xfrm>
                <a:off x="4532" y="1430"/>
                <a:ext cx="17" cy="19"/>
              </a:xfrm>
              <a:custGeom>
                <a:avLst/>
                <a:gdLst>
                  <a:gd name="T0" fmla="*/ 2 w 36"/>
                  <a:gd name="T1" fmla="*/ 1 h 38"/>
                  <a:gd name="T2" fmla="*/ 2 w 36"/>
                  <a:gd name="T3" fmla="*/ 2 h 38"/>
                  <a:gd name="T4" fmla="*/ 2 w 36"/>
                  <a:gd name="T5" fmla="*/ 2 h 38"/>
                  <a:gd name="T6" fmla="*/ 1 w 36"/>
                  <a:gd name="T7" fmla="*/ 2 h 38"/>
                  <a:gd name="T8" fmla="*/ 1 w 36"/>
                  <a:gd name="T9" fmla="*/ 3 h 38"/>
                  <a:gd name="T10" fmla="*/ 1 w 36"/>
                  <a:gd name="T11" fmla="*/ 3 h 38"/>
                  <a:gd name="T12" fmla="*/ 0 w 36"/>
                  <a:gd name="T13" fmla="*/ 3 h 38"/>
                  <a:gd name="T14" fmla="*/ 0 w 36"/>
                  <a:gd name="T15" fmla="*/ 3 h 38"/>
                  <a:gd name="T16" fmla="*/ 0 w 36"/>
                  <a:gd name="T17" fmla="*/ 3 h 38"/>
                  <a:gd name="T18" fmla="*/ 0 w 36"/>
                  <a:gd name="T19" fmla="*/ 2 h 38"/>
                  <a:gd name="T20" fmla="*/ 0 w 36"/>
                  <a:gd name="T21" fmla="*/ 2 h 38"/>
                  <a:gd name="T22" fmla="*/ 0 w 36"/>
                  <a:gd name="T23" fmla="*/ 2 h 38"/>
                  <a:gd name="T24" fmla="*/ 0 w 36"/>
                  <a:gd name="T25" fmla="*/ 1 h 38"/>
                  <a:gd name="T26" fmla="*/ 0 w 36"/>
                  <a:gd name="T27" fmla="*/ 1 h 38"/>
                  <a:gd name="T28" fmla="*/ 0 w 36"/>
                  <a:gd name="T29" fmla="*/ 1 h 38"/>
                  <a:gd name="T30" fmla="*/ 0 w 36"/>
                  <a:gd name="T31" fmla="*/ 1 h 38"/>
                  <a:gd name="T32" fmla="*/ 1 w 36"/>
                  <a:gd name="T33" fmla="*/ 0 h 38"/>
                  <a:gd name="T34" fmla="*/ 1 w 36"/>
                  <a:gd name="T35" fmla="*/ 0 h 38"/>
                  <a:gd name="T36" fmla="*/ 1 w 36"/>
                  <a:gd name="T37" fmla="*/ 1 h 38"/>
                  <a:gd name="T38" fmla="*/ 2 w 36"/>
                  <a:gd name="T39" fmla="*/ 1 h 38"/>
                  <a:gd name="T40" fmla="*/ 2 w 36"/>
                  <a:gd name="T41" fmla="*/ 1 h 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6" h="38">
                    <a:moveTo>
                      <a:pt x="36" y="15"/>
                    </a:moveTo>
                    <a:lnTo>
                      <a:pt x="36" y="22"/>
                    </a:lnTo>
                    <a:lnTo>
                      <a:pt x="34" y="28"/>
                    </a:lnTo>
                    <a:lnTo>
                      <a:pt x="30" y="32"/>
                    </a:lnTo>
                    <a:lnTo>
                      <a:pt x="24" y="36"/>
                    </a:lnTo>
                    <a:lnTo>
                      <a:pt x="20" y="37"/>
                    </a:lnTo>
                    <a:lnTo>
                      <a:pt x="15" y="38"/>
                    </a:lnTo>
                    <a:lnTo>
                      <a:pt x="11" y="38"/>
                    </a:lnTo>
                    <a:lnTo>
                      <a:pt x="6" y="37"/>
                    </a:lnTo>
                    <a:lnTo>
                      <a:pt x="3" y="32"/>
                    </a:lnTo>
                    <a:lnTo>
                      <a:pt x="0" y="25"/>
                    </a:lnTo>
                    <a:lnTo>
                      <a:pt x="0" y="18"/>
                    </a:lnTo>
                    <a:lnTo>
                      <a:pt x="3" y="13"/>
                    </a:lnTo>
                    <a:lnTo>
                      <a:pt x="5" y="9"/>
                    </a:lnTo>
                    <a:lnTo>
                      <a:pt x="8" y="5"/>
                    </a:lnTo>
                    <a:lnTo>
                      <a:pt x="12" y="2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30" y="3"/>
                    </a:lnTo>
                    <a:lnTo>
                      <a:pt x="34" y="9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Freeform 182"/>
              <p:cNvSpPr>
                <a:spLocks/>
              </p:cNvSpPr>
              <p:nvPr/>
            </p:nvSpPr>
            <p:spPr bwMode="auto">
              <a:xfrm>
                <a:off x="4660" y="1431"/>
                <a:ext cx="15" cy="18"/>
              </a:xfrm>
              <a:custGeom>
                <a:avLst/>
                <a:gdLst>
                  <a:gd name="T0" fmla="*/ 1 w 31"/>
                  <a:gd name="T1" fmla="*/ 1 h 37"/>
                  <a:gd name="T2" fmla="*/ 1 w 31"/>
                  <a:gd name="T3" fmla="*/ 1 h 37"/>
                  <a:gd name="T4" fmla="*/ 1 w 31"/>
                  <a:gd name="T5" fmla="*/ 1 h 37"/>
                  <a:gd name="T6" fmla="*/ 1 w 31"/>
                  <a:gd name="T7" fmla="*/ 2 h 37"/>
                  <a:gd name="T8" fmla="*/ 0 w 31"/>
                  <a:gd name="T9" fmla="*/ 2 h 37"/>
                  <a:gd name="T10" fmla="*/ 0 w 31"/>
                  <a:gd name="T11" fmla="*/ 2 h 37"/>
                  <a:gd name="T12" fmla="*/ 0 w 31"/>
                  <a:gd name="T13" fmla="*/ 2 h 37"/>
                  <a:gd name="T14" fmla="*/ 0 w 31"/>
                  <a:gd name="T15" fmla="*/ 1 h 37"/>
                  <a:gd name="T16" fmla="*/ 0 w 31"/>
                  <a:gd name="T17" fmla="*/ 1 h 37"/>
                  <a:gd name="T18" fmla="*/ 0 w 31"/>
                  <a:gd name="T19" fmla="*/ 1 h 37"/>
                  <a:gd name="T20" fmla="*/ 0 w 31"/>
                  <a:gd name="T21" fmla="*/ 0 h 37"/>
                  <a:gd name="T22" fmla="*/ 0 w 31"/>
                  <a:gd name="T23" fmla="*/ 0 h 37"/>
                  <a:gd name="T24" fmla="*/ 0 w 31"/>
                  <a:gd name="T25" fmla="*/ 0 h 37"/>
                  <a:gd name="T26" fmla="*/ 1 w 31"/>
                  <a:gd name="T27" fmla="*/ 0 h 37"/>
                  <a:gd name="T28" fmla="*/ 1 w 31"/>
                  <a:gd name="T29" fmla="*/ 0 h 37"/>
                  <a:gd name="T30" fmla="*/ 1 w 31"/>
                  <a:gd name="T31" fmla="*/ 0 h 37"/>
                  <a:gd name="T32" fmla="*/ 1 w 31"/>
                  <a:gd name="T33" fmla="*/ 1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37">
                    <a:moveTo>
                      <a:pt x="31" y="19"/>
                    </a:moveTo>
                    <a:lnTo>
                      <a:pt x="30" y="26"/>
                    </a:lnTo>
                    <a:lnTo>
                      <a:pt x="27" y="31"/>
                    </a:lnTo>
                    <a:lnTo>
                      <a:pt x="20" y="35"/>
                    </a:lnTo>
                    <a:lnTo>
                      <a:pt x="14" y="37"/>
                    </a:lnTo>
                    <a:lnTo>
                      <a:pt x="9" y="37"/>
                    </a:lnTo>
                    <a:lnTo>
                      <a:pt x="5" y="35"/>
                    </a:lnTo>
                    <a:lnTo>
                      <a:pt x="1" y="30"/>
                    </a:lnTo>
                    <a:lnTo>
                      <a:pt x="0" y="26"/>
                    </a:lnTo>
                    <a:lnTo>
                      <a:pt x="0" y="17"/>
                    </a:lnTo>
                    <a:lnTo>
                      <a:pt x="4" y="11"/>
                    </a:lnTo>
                    <a:lnTo>
                      <a:pt x="8" y="5"/>
                    </a:lnTo>
                    <a:lnTo>
                      <a:pt x="14" y="0"/>
                    </a:lnTo>
                    <a:lnTo>
                      <a:pt x="20" y="4"/>
                    </a:lnTo>
                    <a:lnTo>
                      <a:pt x="24" y="8"/>
                    </a:lnTo>
                    <a:lnTo>
                      <a:pt x="28" y="13"/>
                    </a:lnTo>
                    <a:lnTo>
                      <a:pt x="31" y="1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183"/>
              <p:cNvSpPr>
                <a:spLocks/>
              </p:cNvSpPr>
              <p:nvPr/>
            </p:nvSpPr>
            <p:spPr bwMode="auto">
              <a:xfrm>
                <a:off x="4717" y="1431"/>
                <a:ext cx="23" cy="23"/>
              </a:xfrm>
              <a:custGeom>
                <a:avLst/>
                <a:gdLst>
                  <a:gd name="T0" fmla="*/ 3 w 45"/>
                  <a:gd name="T1" fmla="*/ 2 h 46"/>
                  <a:gd name="T2" fmla="*/ 3 w 45"/>
                  <a:gd name="T3" fmla="*/ 2 h 46"/>
                  <a:gd name="T4" fmla="*/ 3 w 45"/>
                  <a:gd name="T5" fmla="*/ 3 h 46"/>
                  <a:gd name="T6" fmla="*/ 2 w 45"/>
                  <a:gd name="T7" fmla="*/ 3 h 46"/>
                  <a:gd name="T8" fmla="*/ 2 w 45"/>
                  <a:gd name="T9" fmla="*/ 3 h 46"/>
                  <a:gd name="T10" fmla="*/ 2 w 45"/>
                  <a:gd name="T11" fmla="*/ 3 h 46"/>
                  <a:gd name="T12" fmla="*/ 1 w 45"/>
                  <a:gd name="T13" fmla="*/ 3 h 46"/>
                  <a:gd name="T14" fmla="*/ 1 w 45"/>
                  <a:gd name="T15" fmla="*/ 3 h 46"/>
                  <a:gd name="T16" fmla="*/ 0 w 45"/>
                  <a:gd name="T17" fmla="*/ 3 h 46"/>
                  <a:gd name="T18" fmla="*/ 1 w 45"/>
                  <a:gd name="T19" fmla="*/ 2 h 46"/>
                  <a:gd name="T20" fmla="*/ 1 w 45"/>
                  <a:gd name="T21" fmla="*/ 2 h 46"/>
                  <a:gd name="T22" fmla="*/ 1 w 45"/>
                  <a:gd name="T23" fmla="*/ 1 h 46"/>
                  <a:gd name="T24" fmla="*/ 2 w 45"/>
                  <a:gd name="T25" fmla="*/ 0 h 46"/>
                  <a:gd name="T26" fmla="*/ 2 w 45"/>
                  <a:gd name="T27" fmla="*/ 1 h 46"/>
                  <a:gd name="T28" fmla="*/ 3 w 45"/>
                  <a:gd name="T29" fmla="*/ 1 h 46"/>
                  <a:gd name="T30" fmla="*/ 3 w 45"/>
                  <a:gd name="T31" fmla="*/ 1 h 46"/>
                  <a:gd name="T32" fmla="*/ 3 w 45"/>
                  <a:gd name="T33" fmla="*/ 2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6">
                    <a:moveTo>
                      <a:pt x="45" y="21"/>
                    </a:moveTo>
                    <a:lnTo>
                      <a:pt x="43" y="29"/>
                    </a:lnTo>
                    <a:lnTo>
                      <a:pt x="37" y="36"/>
                    </a:lnTo>
                    <a:lnTo>
                      <a:pt x="30" y="42"/>
                    </a:lnTo>
                    <a:lnTo>
                      <a:pt x="22" y="45"/>
                    </a:lnTo>
                    <a:lnTo>
                      <a:pt x="17" y="46"/>
                    </a:lnTo>
                    <a:lnTo>
                      <a:pt x="11" y="46"/>
                    </a:lnTo>
                    <a:lnTo>
                      <a:pt x="5" y="46"/>
                    </a:lnTo>
                    <a:lnTo>
                      <a:pt x="0" y="42"/>
                    </a:lnTo>
                    <a:lnTo>
                      <a:pt x="2" y="29"/>
                    </a:lnTo>
                    <a:lnTo>
                      <a:pt x="7" y="19"/>
                    </a:lnTo>
                    <a:lnTo>
                      <a:pt x="15" y="9"/>
                    </a:lnTo>
                    <a:lnTo>
                      <a:pt x="23" y="0"/>
                    </a:lnTo>
                    <a:lnTo>
                      <a:pt x="30" y="4"/>
                    </a:lnTo>
                    <a:lnTo>
                      <a:pt x="36" y="8"/>
                    </a:lnTo>
                    <a:lnTo>
                      <a:pt x="42" y="14"/>
                    </a:lnTo>
                    <a:lnTo>
                      <a:pt x="45" y="2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Freeform 184"/>
              <p:cNvSpPr>
                <a:spLocks/>
              </p:cNvSpPr>
              <p:nvPr/>
            </p:nvSpPr>
            <p:spPr bwMode="auto">
              <a:xfrm>
                <a:off x="4594" y="1431"/>
                <a:ext cx="19" cy="23"/>
              </a:xfrm>
              <a:custGeom>
                <a:avLst/>
                <a:gdLst>
                  <a:gd name="T0" fmla="*/ 3 w 38"/>
                  <a:gd name="T1" fmla="*/ 1 h 45"/>
                  <a:gd name="T2" fmla="*/ 3 w 38"/>
                  <a:gd name="T3" fmla="*/ 2 h 45"/>
                  <a:gd name="T4" fmla="*/ 3 w 38"/>
                  <a:gd name="T5" fmla="*/ 2 h 45"/>
                  <a:gd name="T6" fmla="*/ 3 w 38"/>
                  <a:gd name="T7" fmla="*/ 3 h 45"/>
                  <a:gd name="T8" fmla="*/ 2 w 38"/>
                  <a:gd name="T9" fmla="*/ 3 h 45"/>
                  <a:gd name="T10" fmla="*/ 2 w 38"/>
                  <a:gd name="T11" fmla="*/ 3 h 45"/>
                  <a:gd name="T12" fmla="*/ 2 w 38"/>
                  <a:gd name="T13" fmla="*/ 3 h 45"/>
                  <a:gd name="T14" fmla="*/ 1 w 38"/>
                  <a:gd name="T15" fmla="*/ 3 h 45"/>
                  <a:gd name="T16" fmla="*/ 1 w 38"/>
                  <a:gd name="T17" fmla="*/ 3 h 45"/>
                  <a:gd name="T18" fmla="*/ 1 w 38"/>
                  <a:gd name="T19" fmla="*/ 3 h 45"/>
                  <a:gd name="T20" fmla="*/ 0 w 38"/>
                  <a:gd name="T21" fmla="*/ 2 h 45"/>
                  <a:gd name="T22" fmla="*/ 0 w 38"/>
                  <a:gd name="T23" fmla="*/ 2 h 45"/>
                  <a:gd name="T24" fmla="*/ 1 w 38"/>
                  <a:gd name="T25" fmla="*/ 1 h 45"/>
                  <a:gd name="T26" fmla="*/ 1 w 38"/>
                  <a:gd name="T27" fmla="*/ 1 h 45"/>
                  <a:gd name="T28" fmla="*/ 1 w 38"/>
                  <a:gd name="T29" fmla="*/ 1 h 45"/>
                  <a:gd name="T30" fmla="*/ 1 w 38"/>
                  <a:gd name="T31" fmla="*/ 1 h 45"/>
                  <a:gd name="T32" fmla="*/ 2 w 38"/>
                  <a:gd name="T33" fmla="*/ 0 h 45"/>
                  <a:gd name="T34" fmla="*/ 2 w 38"/>
                  <a:gd name="T35" fmla="*/ 1 h 45"/>
                  <a:gd name="T36" fmla="*/ 2 w 38"/>
                  <a:gd name="T37" fmla="*/ 1 h 45"/>
                  <a:gd name="T38" fmla="*/ 3 w 38"/>
                  <a:gd name="T39" fmla="*/ 1 h 45"/>
                  <a:gd name="T40" fmla="*/ 3 w 38"/>
                  <a:gd name="T41" fmla="*/ 1 h 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8" h="45">
                    <a:moveTo>
                      <a:pt x="38" y="13"/>
                    </a:moveTo>
                    <a:lnTo>
                      <a:pt x="38" y="21"/>
                    </a:lnTo>
                    <a:lnTo>
                      <a:pt x="37" y="28"/>
                    </a:lnTo>
                    <a:lnTo>
                      <a:pt x="34" y="34"/>
                    </a:lnTo>
                    <a:lnTo>
                      <a:pt x="31" y="39"/>
                    </a:lnTo>
                    <a:lnTo>
                      <a:pt x="25" y="43"/>
                    </a:lnTo>
                    <a:lnTo>
                      <a:pt x="19" y="44"/>
                    </a:lnTo>
                    <a:lnTo>
                      <a:pt x="13" y="45"/>
                    </a:lnTo>
                    <a:lnTo>
                      <a:pt x="7" y="43"/>
                    </a:lnTo>
                    <a:lnTo>
                      <a:pt x="2" y="37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1" y="16"/>
                    </a:lnTo>
                    <a:lnTo>
                      <a:pt x="3" y="11"/>
                    </a:lnTo>
                    <a:lnTo>
                      <a:pt x="9" y="5"/>
                    </a:lnTo>
                    <a:lnTo>
                      <a:pt x="15" y="1"/>
                    </a:lnTo>
                    <a:lnTo>
                      <a:pt x="22" y="0"/>
                    </a:lnTo>
                    <a:lnTo>
                      <a:pt x="26" y="1"/>
                    </a:lnTo>
                    <a:lnTo>
                      <a:pt x="31" y="5"/>
                    </a:lnTo>
                    <a:lnTo>
                      <a:pt x="34" y="8"/>
                    </a:lnTo>
                    <a:lnTo>
                      <a:pt x="38" y="1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185"/>
              <p:cNvSpPr>
                <a:spLocks/>
              </p:cNvSpPr>
              <p:nvPr/>
            </p:nvSpPr>
            <p:spPr bwMode="auto">
              <a:xfrm>
                <a:off x="4256" y="1433"/>
                <a:ext cx="23" cy="18"/>
              </a:xfrm>
              <a:custGeom>
                <a:avLst/>
                <a:gdLst>
                  <a:gd name="T0" fmla="*/ 2 w 47"/>
                  <a:gd name="T1" fmla="*/ 1 h 36"/>
                  <a:gd name="T2" fmla="*/ 2 w 47"/>
                  <a:gd name="T3" fmla="*/ 1 h 36"/>
                  <a:gd name="T4" fmla="*/ 2 w 47"/>
                  <a:gd name="T5" fmla="*/ 2 h 36"/>
                  <a:gd name="T6" fmla="*/ 2 w 47"/>
                  <a:gd name="T7" fmla="*/ 2 h 36"/>
                  <a:gd name="T8" fmla="*/ 2 w 47"/>
                  <a:gd name="T9" fmla="*/ 2 h 36"/>
                  <a:gd name="T10" fmla="*/ 2 w 47"/>
                  <a:gd name="T11" fmla="*/ 3 h 36"/>
                  <a:gd name="T12" fmla="*/ 1 w 47"/>
                  <a:gd name="T13" fmla="*/ 3 h 36"/>
                  <a:gd name="T14" fmla="*/ 1 w 47"/>
                  <a:gd name="T15" fmla="*/ 3 h 36"/>
                  <a:gd name="T16" fmla="*/ 0 w 47"/>
                  <a:gd name="T17" fmla="*/ 3 h 36"/>
                  <a:gd name="T18" fmla="*/ 0 w 47"/>
                  <a:gd name="T19" fmla="*/ 2 h 36"/>
                  <a:gd name="T20" fmla="*/ 0 w 47"/>
                  <a:gd name="T21" fmla="*/ 2 h 36"/>
                  <a:gd name="T22" fmla="*/ 0 w 47"/>
                  <a:gd name="T23" fmla="*/ 2 h 36"/>
                  <a:gd name="T24" fmla="*/ 0 w 47"/>
                  <a:gd name="T25" fmla="*/ 1 h 36"/>
                  <a:gd name="T26" fmla="*/ 0 w 47"/>
                  <a:gd name="T27" fmla="*/ 1 h 36"/>
                  <a:gd name="T28" fmla="*/ 0 w 47"/>
                  <a:gd name="T29" fmla="*/ 1 h 36"/>
                  <a:gd name="T30" fmla="*/ 1 w 47"/>
                  <a:gd name="T31" fmla="*/ 1 h 36"/>
                  <a:gd name="T32" fmla="*/ 1 w 47"/>
                  <a:gd name="T33" fmla="*/ 0 h 36"/>
                  <a:gd name="T34" fmla="*/ 1 w 47"/>
                  <a:gd name="T35" fmla="*/ 0 h 36"/>
                  <a:gd name="T36" fmla="*/ 2 w 47"/>
                  <a:gd name="T37" fmla="*/ 1 h 36"/>
                  <a:gd name="T38" fmla="*/ 2 w 47"/>
                  <a:gd name="T39" fmla="*/ 1 h 36"/>
                  <a:gd name="T40" fmla="*/ 2 w 47"/>
                  <a:gd name="T41" fmla="*/ 1 h 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7" h="36">
                    <a:moveTo>
                      <a:pt x="46" y="9"/>
                    </a:moveTo>
                    <a:lnTo>
                      <a:pt x="47" y="15"/>
                    </a:lnTo>
                    <a:lnTo>
                      <a:pt x="46" y="21"/>
                    </a:lnTo>
                    <a:lnTo>
                      <a:pt x="43" y="25"/>
                    </a:lnTo>
                    <a:lnTo>
                      <a:pt x="41" y="30"/>
                    </a:lnTo>
                    <a:lnTo>
                      <a:pt x="35" y="34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4" y="33"/>
                    </a:lnTo>
                    <a:lnTo>
                      <a:pt x="7" y="30"/>
                    </a:lnTo>
                    <a:lnTo>
                      <a:pt x="2" y="24"/>
                    </a:lnTo>
                    <a:lnTo>
                      <a:pt x="0" y="17"/>
                    </a:lnTo>
                    <a:lnTo>
                      <a:pt x="1" y="9"/>
                    </a:lnTo>
                    <a:lnTo>
                      <a:pt x="6" y="6"/>
                    </a:lnTo>
                    <a:lnTo>
                      <a:pt x="11" y="2"/>
                    </a:lnTo>
                    <a:lnTo>
                      <a:pt x="17" y="1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7" y="1"/>
                    </a:lnTo>
                    <a:lnTo>
                      <a:pt x="42" y="5"/>
                    </a:lnTo>
                    <a:lnTo>
                      <a:pt x="46" y="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186"/>
              <p:cNvSpPr>
                <a:spLocks/>
              </p:cNvSpPr>
              <p:nvPr/>
            </p:nvSpPr>
            <p:spPr bwMode="auto">
              <a:xfrm>
                <a:off x="4554" y="1441"/>
                <a:ext cx="20" cy="11"/>
              </a:xfrm>
              <a:custGeom>
                <a:avLst/>
                <a:gdLst>
                  <a:gd name="T0" fmla="*/ 3 w 39"/>
                  <a:gd name="T1" fmla="*/ 1 h 23"/>
                  <a:gd name="T2" fmla="*/ 3 w 39"/>
                  <a:gd name="T3" fmla="*/ 1 h 23"/>
                  <a:gd name="T4" fmla="*/ 3 w 39"/>
                  <a:gd name="T5" fmla="*/ 1 h 23"/>
                  <a:gd name="T6" fmla="*/ 3 w 39"/>
                  <a:gd name="T7" fmla="*/ 1 h 23"/>
                  <a:gd name="T8" fmla="*/ 2 w 39"/>
                  <a:gd name="T9" fmla="*/ 1 h 23"/>
                  <a:gd name="T10" fmla="*/ 2 w 39"/>
                  <a:gd name="T11" fmla="*/ 1 h 23"/>
                  <a:gd name="T12" fmla="*/ 1 w 39"/>
                  <a:gd name="T13" fmla="*/ 1 h 23"/>
                  <a:gd name="T14" fmla="*/ 1 w 39"/>
                  <a:gd name="T15" fmla="*/ 1 h 23"/>
                  <a:gd name="T16" fmla="*/ 0 w 39"/>
                  <a:gd name="T17" fmla="*/ 0 h 23"/>
                  <a:gd name="T18" fmla="*/ 1 w 39"/>
                  <a:gd name="T19" fmla="*/ 0 h 23"/>
                  <a:gd name="T20" fmla="*/ 1 w 39"/>
                  <a:gd name="T21" fmla="*/ 0 h 23"/>
                  <a:gd name="T22" fmla="*/ 1 w 39"/>
                  <a:gd name="T23" fmla="*/ 0 h 23"/>
                  <a:gd name="T24" fmla="*/ 1 w 39"/>
                  <a:gd name="T25" fmla="*/ 0 h 23"/>
                  <a:gd name="T26" fmla="*/ 2 w 39"/>
                  <a:gd name="T27" fmla="*/ 0 h 23"/>
                  <a:gd name="T28" fmla="*/ 2 w 39"/>
                  <a:gd name="T29" fmla="*/ 0 h 23"/>
                  <a:gd name="T30" fmla="*/ 2 w 39"/>
                  <a:gd name="T31" fmla="*/ 0 h 23"/>
                  <a:gd name="T32" fmla="*/ 2 w 39"/>
                  <a:gd name="T33" fmla="*/ 0 h 23"/>
                  <a:gd name="T34" fmla="*/ 3 w 39"/>
                  <a:gd name="T35" fmla="*/ 0 h 23"/>
                  <a:gd name="T36" fmla="*/ 3 w 39"/>
                  <a:gd name="T37" fmla="*/ 1 h 2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9" h="23">
                    <a:moveTo>
                      <a:pt x="39" y="16"/>
                    </a:moveTo>
                    <a:lnTo>
                      <a:pt x="39" y="19"/>
                    </a:lnTo>
                    <a:lnTo>
                      <a:pt x="37" y="22"/>
                    </a:lnTo>
                    <a:lnTo>
                      <a:pt x="35" y="23"/>
                    </a:lnTo>
                    <a:lnTo>
                      <a:pt x="31" y="23"/>
                    </a:lnTo>
                    <a:lnTo>
                      <a:pt x="22" y="22"/>
                    </a:lnTo>
                    <a:lnTo>
                      <a:pt x="13" y="19"/>
                    </a:lnTo>
                    <a:lnTo>
                      <a:pt x="5" y="16"/>
                    </a:lnTo>
                    <a:lnTo>
                      <a:pt x="0" y="9"/>
                    </a:lnTo>
                    <a:lnTo>
                      <a:pt x="8" y="5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4" y="2"/>
                    </a:lnTo>
                    <a:lnTo>
                      <a:pt x="19" y="3"/>
                    </a:lnTo>
                    <a:lnTo>
                      <a:pt x="23" y="5"/>
                    </a:lnTo>
                    <a:lnTo>
                      <a:pt x="28" y="7"/>
                    </a:lnTo>
                    <a:lnTo>
                      <a:pt x="31" y="9"/>
                    </a:lnTo>
                    <a:lnTo>
                      <a:pt x="36" y="13"/>
                    </a:lnTo>
                    <a:lnTo>
                      <a:pt x="39" y="1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Freeform 187"/>
              <p:cNvSpPr>
                <a:spLocks/>
              </p:cNvSpPr>
              <p:nvPr/>
            </p:nvSpPr>
            <p:spPr bwMode="auto">
              <a:xfrm>
                <a:off x="4753" y="1442"/>
                <a:ext cx="30" cy="17"/>
              </a:xfrm>
              <a:custGeom>
                <a:avLst/>
                <a:gdLst>
                  <a:gd name="T0" fmla="*/ 3 w 61"/>
                  <a:gd name="T1" fmla="*/ 1 h 36"/>
                  <a:gd name="T2" fmla="*/ 3 w 61"/>
                  <a:gd name="T3" fmla="*/ 1 h 36"/>
                  <a:gd name="T4" fmla="*/ 2 w 61"/>
                  <a:gd name="T5" fmla="*/ 1 h 36"/>
                  <a:gd name="T6" fmla="*/ 2 w 61"/>
                  <a:gd name="T7" fmla="*/ 2 h 36"/>
                  <a:gd name="T8" fmla="*/ 1 w 61"/>
                  <a:gd name="T9" fmla="*/ 2 h 36"/>
                  <a:gd name="T10" fmla="*/ 1 w 61"/>
                  <a:gd name="T11" fmla="*/ 2 h 36"/>
                  <a:gd name="T12" fmla="*/ 0 w 61"/>
                  <a:gd name="T13" fmla="*/ 1 h 36"/>
                  <a:gd name="T14" fmla="*/ 0 w 61"/>
                  <a:gd name="T15" fmla="*/ 1 h 36"/>
                  <a:gd name="T16" fmla="*/ 0 w 61"/>
                  <a:gd name="T17" fmla="*/ 1 h 36"/>
                  <a:gd name="T18" fmla="*/ 0 w 61"/>
                  <a:gd name="T19" fmla="*/ 0 h 36"/>
                  <a:gd name="T20" fmla="*/ 0 w 61"/>
                  <a:gd name="T21" fmla="*/ 0 h 36"/>
                  <a:gd name="T22" fmla="*/ 1 w 61"/>
                  <a:gd name="T23" fmla="*/ 0 h 36"/>
                  <a:gd name="T24" fmla="*/ 1 w 61"/>
                  <a:gd name="T25" fmla="*/ 0 h 36"/>
                  <a:gd name="T26" fmla="*/ 2 w 61"/>
                  <a:gd name="T27" fmla="*/ 0 h 36"/>
                  <a:gd name="T28" fmla="*/ 2 w 61"/>
                  <a:gd name="T29" fmla="*/ 0 h 36"/>
                  <a:gd name="T30" fmla="*/ 3 w 61"/>
                  <a:gd name="T31" fmla="*/ 0 h 36"/>
                  <a:gd name="T32" fmla="*/ 3 w 61"/>
                  <a:gd name="T33" fmla="*/ 0 h 36"/>
                  <a:gd name="T34" fmla="*/ 3 w 61"/>
                  <a:gd name="T35" fmla="*/ 0 h 36"/>
                  <a:gd name="T36" fmla="*/ 3 w 61"/>
                  <a:gd name="T37" fmla="*/ 1 h 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1" h="36">
                    <a:moveTo>
                      <a:pt x="59" y="23"/>
                    </a:moveTo>
                    <a:lnTo>
                      <a:pt x="52" y="29"/>
                    </a:lnTo>
                    <a:lnTo>
                      <a:pt x="44" y="32"/>
                    </a:lnTo>
                    <a:lnTo>
                      <a:pt x="36" y="35"/>
                    </a:lnTo>
                    <a:lnTo>
                      <a:pt x="27" y="36"/>
                    </a:lnTo>
                    <a:lnTo>
                      <a:pt x="19" y="35"/>
                    </a:lnTo>
                    <a:lnTo>
                      <a:pt x="11" y="30"/>
                    </a:lnTo>
                    <a:lnTo>
                      <a:pt x="4" y="24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8" y="9"/>
                    </a:lnTo>
                    <a:lnTo>
                      <a:pt x="16" y="7"/>
                    </a:lnTo>
                    <a:lnTo>
                      <a:pt x="24" y="5"/>
                    </a:lnTo>
                    <a:lnTo>
                      <a:pt x="33" y="1"/>
                    </a:lnTo>
                    <a:lnTo>
                      <a:pt x="41" y="0"/>
                    </a:lnTo>
                    <a:lnTo>
                      <a:pt x="49" y="1"/>
                    </a:lnTo>
                    <a:lnTo>
                      <a:pt x="56" y="6"/>
                    </a:lnTo>
                    <a:lnTo>
                      <a:pt x="61" y="14"/>
                    </a:lnTo>
                    <a:lnTo>
                      <a:pt x="59" y="23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Freeform 188"/>
              <p:cNvSpPr>
                <a:spLocks/>
              </p:cNvSpPr>
              <p:nvPr/>
            </p:nvSpPr>
            <p:spPr bwMode="auto">
              <a:xfrm>
                <a:off x="4643" y="1446"/>
                <a:ext cx="12" cy="11"/>
              </a:xfrm>
              <a:custGeom>
                <a:avLst/>
                <a:gdLst>
                  <a:gd name="T0" fmla="*/ 2 w 23"/>
                  <a:gd name="T1" fmla="*/ 2 h 21"/>
                  <a:gd name="T2" fmla="*/ 1 w 23"/>
                  <a:gd name="T3" fmla="*/ 2 h 21"/>
                  <a:gd name="T4" fmla="*/ 1 w 23"/>
                  <a:gd name="T5" fmla="*/ 2 h 21"/>
                  <a:gd name="T6" fmla="*/ 1 w 23"/>
                  <a:gd name="T7" fmla="*/ 1 h 21"/>
                  <a:gd name="T8" fmla="*/ 0 w 23"/>
                  <a:gd name="T9" fmla="*/ 1 h 21"/>
                  <a:gd name="T10" fmla="*/ 1 w 23"/>
                  <a:gd name="T11" fmla="*/ 0 h 21"/>
                  <a:gd name="T12" fmla="*/ 1 w 23"/>
                  <a:gd name="T13" fmla="*/ 1 h 21"/>
                  <a:gd name="T14" fmla="*/ 1 w 23"/>
                  <a:gd name="T15" fmla="*/ 1 h 21"/>
                  <a:gd name="T16" fmla="*/ 2 w 23"/>
                  <a:gd name="T17" fmla="*/ 1 h 21"/>
                  <a:gd name="T18" fmla="*/ 2 w 23"/>
                  <a:gd name="T19" fmla="*/ 2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3" h="21">
                    <a:moveTo>
                      <a:pt x="23" y="20"/>
                    </a:moveTo>
                    <a:lnTo>
                      <a:pt x="16" y="21"/>
                    </a:lnTo>
                    <a:lnTo>
                      <a:pt x="9" y="19"/>
                    </a:lnTo>
                    <a:lnTo>
                      <a:pt x="3" y="15"/>
                    </a:lnTo>
                    <a:lnTo>
                      <a:pt x="0" y="8"/>
                    </a:lnTo>
                    <a:lnTo>
                      <a:pt x="1" y="0"/>
                    </a:lnTo>
                    <a:lnTo>
                      <a:pt x="8" y="4"/>
                    </a:lnTo>
                    <a:lnTo>
                      <a:pt x="15" y="8"/>
                    </a:lnTo>
                    <a:lnTo>
                      <a:pt x="21" y="13"/>
                    </a:lnTo>
                    <a:lnTo>
                      <a:pt x="23" y="2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Freeform 189"/>
              <p:cNvSpPr>
                <a:spLocks/>
              </p:cNvSpPr>
              <p:nvPr/>
            </p:nvSpPr>
            <p:spPr bwMode="auto">
              <a:xfrm>
                <a:off x="4685" y="1446"/>
                <a:ext cx="14" cy="13"/>
              </a:xfrm>
              <a:custGeom>
                <a:avLst/>
                <a:gdLst>
                  <a:gd name="T0" fmla="*/ 2 w 26"/>
                  <a:gd name="T1" fmla="*/ 0 h 27"/>
                  <a:gd name="T2" fmla="*/ 2 w 26"/>
                  <a:gd name="T3" fmla="*/ 0 h 27"/>
                  <a:gd name="T4" fmla="*/ 2 w 26"/>
                  <a:gd name="T5" fmla="*/ 1 h 27"/>
                  <a:gd name="T6" fmla="*/ 1 w 26"/>
                  <a:gd name="T7" fmla="*/ 1 h 27"/>
                  <a:gd name="T8" fmla="*/ 1 w 26"/>
                  <a:gd name="T9" fmla="*/ 1 h 27"/>
                  <a:gd name="T10" fmla="*/ 1 w 26"/>
                  <a:gd name="T11" fmla="*/ 1 h 27"/>
                  <a:gd name="T12" fmla="*/ 1 w 26"/>
                  <a:gd name="T13" fmla="*/ 1 h 27"/>
                  <a:gd name="T14" fmla="*/ 1 w 26"/>
                  <a:gd name="T15" fmla="*/ 1 h 27"/>
                  <a:gd name="T16" fmla="*/ 0 w 26"/>
                  <a:gd name="T17" fmla="*/ 1 h 27"/>
                  <a:gd name="T18" fmla="*/ 1 w 26"/>
                  <a:gd name="T19" fmla="*/ 0 h 27"/>
                  <a:gd name="T20" fmla="*/ 1 w 26"/>
                  <a:gd name="T21" fmla="*/ 0 h 27"/>
                  <a:gd name="T22" fmla="*/ 1 w 26"/>
                  <a:gd name="T23" fmla="*/ 0 h 27"/>
                  <a:gd name="T24" fmla="*/ 2 w 26"/>
                  <a:gd name="T25" fmla="*/ 0 h 27"/>
                  <a:gd name="T26" fmla="*/ 2 w 26"/>
                  <a:gd name="T27" fmla="*/ 0 h 27"/>
                  <a:gd name="T28" fmla="*/ 2 w 26"/>
                  <a:gd name="T29" fmla="*/ 0 h 27"/>
                  <a:gd name="T30" fmla="*/ 2 w 26"/>
                  <a:gd name="T31" fmla="*/ 0 h 27"/>
                  <a:gd name="T32" fmla="*/ 2 w 26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27">
                    <a:moveTo>
                      <a:pt x="26" y="8"/>
                    </a:moveTo>
                    <a:lnTo>
                      <a:pt x="25" y="15"/>
                    </a:lnTo>
                    <a:lnTo>
                      <a:pt x="22" y="21"/>
                    </a:lnTo>
                    <a:lnTo>
                      <a:pt x="15" y="24"/>
                    </a:lnTo>
                    <a:lnTo>
                      <a:pt x="9" y="27"/>
                    </a:lnTo>
                    <a:lnTo>
                      <a:pt x="7" y="26"/>
                    </a:lnTo>
                    <a:lnTo>
                      <a:pt x="5" y="26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2" y="15"/>
                    </a:lnTo>
                    <a:lnTo>
                      <a:pt x="7" y="9"/>
                    </a:lnTo>
                    <a:lnTo>
                      <a:pt x="13" y="5"/>
                    </a:lnTo>
                    <a:lnTo>
                      <a:pt x="18" y="0"/>
                    </a:lnTo>
                    <a:lnTo>
                      <a:pt x="21" y="1"/>
                    </a:lnTo>
                    <a:lnTo>
                      <a:pt x="24" y="3"/>
                    </a:lnTo>
                    <a:lnTo>
                      <a:pt x="25" y="6"/>
                    </a:lnTo>
                    <a:lnTo>
                      <a:pt x="26" y="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Freeform 190"/>
              <p:cNvSpPr>
                <a:spLocks/>
              </p:cNvSpPr>
              <p:nvPr/>
            </p:nvSpPr>
            <p:spPr bwMode="auto">
              <a:xfrm>
                <a:off x="4227" y="1450"/>
                <a:ext cx="18" cy="23"/>
              </a:xfrm>
              <a:custGeom>
                <a:avLst/>
                <a:gdLst>
                  <a:gd name="T0" fmla="*/ 3 w 36"/>
                  <a:gd name="T1" fmla="*/ 1 h 46"/>
                  <a:gd name="T2" fmla="*/ 3 w 36"/>
                  <a:gd name="T3" fmla="*/ 2 h 46"/>
                  <a:gd name="T4" fmla="*/ 2 w 36"/>
                  <a:gd name="T5" fmla="*/ 2 h 46"/>
                  <a:gd name="T6" fmla="*/ 2 w 36"/>
                  <a:gd name="T7" fmla="*/ 3 h 46"/>
                  <a:gd name="T8" fmla="*/ 1 w 36"/>
                  <a:gd name="T9" fmla="*/ 3 h 46"/>
                  <a:gd name="T10" fmla="*/ 1 w 36"/>
                  <a:gd name="T11" fmla="*/ 3 h 46"/>
                  <a:gd name="T12" fmla="*/ 1 w 36"/>
                  <a:gd name="T13" fmla="*/ 3 h 46"/>
                  <a:gd name="T14" fmla="*/ 1 w 36"/>
                  <a:gd name="T15" fmla="*/ 3 h 46"/>
                  <a:gd name="T16" fmla="*/ 0 w 36"/>
                  <a:gd name="T17" fmla="*/ 3 h 46"/>
                  <a:gd name="T18" fmla="*/ 0 w 36"/>
                  <a:gd name="T19" fmla="*/ 2 h 46"/>
                  <a:gd name="T20" fmla="*/ 1 w 36"/>
                  <a:gd name="T21" fmla="*/ 1 h 46"/>
                  <a:gd name="T22" fmla="*/ 1 w 36"/>
                  <a:gd name="T23" fmla="*/ 1 h 46"/>
                  <a:gd name="T24" fmla="*/ 2 w 36"/>
                  <a:gd name="T25" fmla="*/ 0 h 46"/>
                  <a:gd name="T26" fmla="*/ 2 w 36"/>
                  <a:gd name="T27" fmla="*/ 0 h 46"/>
                  <a:gd name="T28" fmla="*/ 2 w 36"/>
                  <a:gd name="T29" fmla="*/ 1 h 46"/>
                  <a:gd name="T30" fmla="*/ 2 w 36"/>
                  <a:gd name="T31" fmla="*/ 1 h 46"/>
                  <a:gd name="T32" fmla="*/ 3 w 36"/>
                  <a:gd name="T33" fmla="*/ 1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6">
                    <a:moveTo>
                      <a:pt x="34" y="14"/>
                    </a:moveTo>
                    <a:lnTo>
                      <a:pt x="36" y="24"/>
                    </a:lnTo>
                    <a:lnTo>
                      <a:pt x="31" y="31"/>
                    </a:lnTo>
                    <a:lnTo>
                      <a:pt x="23" y="38"/>
                    </a:lnTo>
                    <a:lnTo>
                      <a:pt x="15" y="45"/>
                    </a:lnTo>
                    <a:lnTo>
                      <a:pt x="10" y="46"/>
                    </a:lnTo>
                    <a:lnTo>
                      <a:pt x="5" y="45"/>
                    </a:lnTo>
                    <a:lnTo>
                      <a:pt x="1" y="42"/>
                    </a:lnTo>
                    <a:lnTo>
                      <a:pt x="0" y="37"/>
                    </a:lnTo>
                    <a:lnTo>
                      <a:pt x="0" y="27"/>
                    </a:lnTo>
                    <a:lnTo>
                      <a:pt x="3" y="16"/>
                    </a:lnTo>
                    <a:lnTo>
                      <a:pt x="9" y="8"/>
                    </a:lnTo>
                    <a:lnTo>
                      <a:pt x="17" y="0"/>
                    </a:lnTo>
                    <a:lnTo>
                      <a:pt x="24" y="0"/>
                    </a:lnTo>
                    <a:lnTo>
                      <a:pt x="28" y="4"/>
                    </a:lnTo>
                    <a:lnTo>
                      <a:pt x="32" y="8"/>
                    </a:ln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191"/>
              <p:cNvSpPr>
                <a:spLocks/>
              </p:cNvSpPr>
              <p:nvPr/>
            </p:nvSpPr>
            <p:spPr bwMode="auto">
              <a:xfrm>
                <a:off x="4301" y="1450"/>
                <a:ext cx="13" cy="11"/>
              </a:xfrm>
              <a:custGeom>
                <a:avLst/>
                <a:gdLst>
                  <a:gd name="T0" fmla="*/ 1 w 27"/>
                  <a:gd name="T1" fmla="*/ 0 h 23"/>
                  <a:gd name="T2" fmla="*/ 1 w 27"/>
                  <a:gd name="T3" fmla="*/ 1 h 23"/>
                  <a:gd name="T4" fmla="*/ 1 w 27"/>
                  <a:gd name="T5" fmla="*/ 1 h 23"/>
                  <a:gd name="T6" fmla="*/ 1 w 27"/>
                  <a:gd name="T7" fmla="*/ 1 h 23"/>
                  <a:gd name="T8" fmla="*/ 1 w 27"/>
                  <a:gd name="T9" fmla="*/ 1 h 23"/>
                  <a:gd name="T10" fmla="*/ 0 w 27"/>
                  <a:gd name="T11" fmla="*/ 1 h 23"/>
                  <a:gd name="T12" fmla="*/ 0 w 27"/>
                  <a:gd name="T13" fmla="*/ 1 h 23"/>
                  <a:gd name="T14" fmla="*/ 0 w 27"/>
                  <a:gd name="T15" fmla="*/ 1 h 23"/>
                  <a:gd name="T16" fmla="*/ 0 w 27"/>
                  <a:gd name="T17" fmla="*/ 0 h 23"/>
                  <a:gd name="T18" fmla="*/ 0 w 27"/>
                  <a:gd name="T19" fmla="*/ 0 h 23"/>
                  <a:gd name="T20" fmla="*/ 0 w 27"/>
                  <a:gd name="T21" fmla="*/ 0 h 23"/>
                  <a:gd name="T22" fmla="*/ 0 w 27"/>
                  <a:gd name="T23" fmla="*/ 0 h 23"/>
                  <a:gd name="T24" fmla="*/ 0 w 27"/>
                  <a:gd name="T25" fmla="*/ 0 h 23"/>
                  <a:gd name="T26" fmla="*/ 0 w 27"/>
                  <a:gd name="T27" fmla="*/ 0 h 23"/>
                  <a:gd name="T28" fmla="*/ 1 w 27"/>
                  <a:gd name="T29" fmla="*/ 0 h 23"/>
                  <a:gd name="T30" fmla="*/ 1 w 27"/>
                  <a:gd name="T31" fmla="*/ 0 h 23"/>
                  <a:gd name="T32" fmla="*/ 1 w 27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23">
                    <a:moveTo>
                      <a:pt x="27" y="12"/>
                    </a:moveTo>
                    <a:lnTo>
                      <a:pt x="27" y="16"/>
                    </a:lnTo>
                    <a:lnTo>
                      <a:pt x="25" y="20"/>
                    </a:lnTo>
                    <a:lnTo>
                      <a:pt x="22" y="22"/>
                    </a:lnTo>
                    <a:lnTo>
                      <a:pt x="19" y="23"/>
                    </a:lnTo>
                    <a:lnTo>
                      <a:pt x="14" y="23"/>
                    </a:lnTo>
                    <a:lnTo>
                      <a:pt x="8" y="21"/>
                    </a:lnTo>
                    <a:lnTo>
                      <a:pt x="5" y="17"/>
                    </a:lnTo>
                    <a:lnTo>
                      <a:pt x="1" y="13"/>
                    </a:lnTo>
                    <a:lnTo>
                      <a:pt x="0" y="9"/>
                    </a:lnTo>
                    <a:lnTo>
                      <a:pt x="1" y="5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9" y="2"/>
                    </a:lnTo>
                    <a:lnTo>
                      <a:pt x="23" y="7"/>
                    </a:lnTo>
                    <a:lnTo>
                      <a:pt x="27" y="1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192"/>
              <p:cNvSpPr>
                <a:spLocks/>
              </p:cNvSpPr>
              <p:nvPr/>
            </p:nvSpPr>
            <p:spPr bwMode="auto">
              <a:xfrm>
                <a:off x="4435" y="1459"/>
                <a:ext cx="29" cy="23"/>
              </a:xfrm>
              <a:custGeom>
                <a:avLst/>
                <a:gdLst>
                  <a:gd name="T0" fmla="*/ 4 w 57"/>
                  <a:gd name="T1" fmla="*/ 1 h 45"/>
                  <a:gd name="T2" fmla="*/ 4 w 57"/>
                  <a:gd name="T3" fmla="*/ 1 h 45"/>
                  <a:gd name="T4" fmla="*/ 4 w 57"/>
                  <a:gd name="T5" fmla="*/ 1 h 45"/>
                  <a:gd name="T6" fmla="*/ 4 w 57"/>
                  <a:gd name="T7" fmla="*/ 2 h 45"/>
                  <a:gd name="T8" fmla="*/ 3 w 57"/>
                  <a:gd name="T9" fmla="*/ 3 h 45"/>
                  <a:gd name="T10" fmla="*/ 3 w 57"/>
                  <a:gd name="T11" fmla="*/ 3 h 45"/>
                  <a:gd name="T12" fmla="*/ 3 w 57"/>
                  <a:gd name="T13" fmla="*/ 3 h 45"/>
                  <a:gd name="T14" fmla="*/ 2 w 57"/>
                  <a:gd name="T15" fmla="*/ 3 h 45"/>
                  <a:gd name="T16" fmla="*/ 2 w 57"/>
                  <a:gd name="T17" fmla="*/ 3 h 45"/>
                  <a:gd name="T18" fmla="*/ 2 w 57"/>
                  <a:gd name="T19" fmla="*/ 3 h 45"/>
                  <a:gd name="T20" fmla="*/ 1 w 57"/>
                  <a:gd name="T21" fmla="*/ 3 h 45"/>
                  <a:gd name="T22" fmla="*/ 1 w 57"/>
                  <a:gd name="T23" fmla="*/ 3 h 45"/>
                  <a:gd name="T24" fmla="*/ 1 w 57"/>
                  <a:gd name="T25" fmla="*/ 3 h 45"/>
                  <a:gd name="T26" fmla="*/ 0 w 57"/>
                  <a:gd name="T27" fmla="*/ 3 h 45"/>
                  <a:gd name="T28" fmla="*/ 1 w 57"/>
                  <a:gd name="T29" fmla="*/ 2 h 45"/>
                  <a:gd name="T30" fmla="*/ 1 w 57"/>
                  <a:gd name="T31" fmla="*/ 2 h 45"/>
                  <a:gd name="T32" fmla="*/ 1 w 57"/>
                  <a:gd name="T33" fmla="*/ 1 h 45"/>
                  <a:gd name="T34" fmla="*/ 2 w 57"/>
                  <a:gd name="T35" fmla="*/ 1 h 45"/>
                  <a:gd name="T36" fmla="*/ 2 w 57"/>
                  <a:gd name="T37" fmla="*/ 1 h 45"/>
                  <a:gd name="T38" fmla="*/ 3 w 57"/>
                  <a:gd name="T39" fmla="*/ 1 h 45"/>
                  <a:gd name="T40" fmla="*/ 3 w 57"/>
                  <a:gd name="T41" fmla="*/ 1 h 45"/>
                  <a:gd name="T42" fmla="*/ 4 w 57"/>
                  <a:gd name="T43" fmla="*/ 0 h 45"/>
                  <a:gd name="T44" fmla="*/ 4 w 57"/>
                  <a:gd name="T45" fmla="*/ 1 h 4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57" h="45">
                    <a:moveTo>
                      <a:pt x="52" y="7"/>
                    </a:moveTo>
                    <a:lnTo>
                      <a:pt x="57" y="4"/>
                    </a:lnTo>
                    <a:lnTo>
                      <a:pt x="55" y="16"/>
                    </a:lnTo>
                    <a:lnTo>
                      <a:pt x="53" y="26"/>
                    </a:lnTo>
                    <a:lnTo>
                      <a:pt x="48" y="35"/>
                    </a:lnTo>
                    <a:lnTo>
                      <a:pt x="39" y="42"/>
                    </a:lnTo>
                    <a:lnTo>
                      <a:pt x="34" y="42"/>
                    </a:lnTo>
                    <a:lnTo>
                      <a:pt x="29" y="44"/>
                    </a:lnTo>
                    <a:lnTo>
                      <a:pt x="23" y="45"/>
                    </a:lnTo>
                    <a:lnTo>
                      <a:pt x="17" y="45"/>
                    </a:lnTo>
                    <a:lnTo>
                      <a:pt x="11" y="45"/>
                    </a:lnTo>
                    <a:lnTo>
                      <a:pt x="7" y="42"/>
                    </a:lnTo>
                    <a:lnTo>
                      <a:pt x="3" y="40"/>
                    </a:lnTo>
                    <a:lnTo>
                      <a:pt x="0" y="35"/>
                    </a:lnTo>
                    <a:lnTo>
                      <a:pt x="3" y="27"/>
                    </a:lnTo>
                    <a:lnTo>
                      <a:pt x="8" y="22"/>
                    </a:lnTo>
                    <a:lnTo>
                      <a:pt x="14" y="16"/>
                    </a:lnTo>
                    <a:lnTo>
                      <a:pt x="21" y="10"/>
                    </a:lnTo>
                    <a:lnTo>
                      <a:pt x="27" y="7"/>
                    </a:lnTo>
                    <a:lnTo>
                      <a:pt x="35" y="3"/>
                    </a:lnTo>
                    <a:lnTo>
                      <a:pt x="44" y="1"/>
                    </a:lnTo>
                    <a:lnTo>
                      <a:pt x="52" y="0"/>
                    </a:lnTo>
                    <a:lnTo>
                      <a:pt x="52" y="7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Freeform 193"/>
              <p:cNvSpPr>
                <a:spLocks/>
              </p:cNvSpPr>
              <p:nvPr/>
            </p:nvSpPr>
            <p:spPr bwMode="auto">
              <a:xfrm>
                <a:off x="4728" y="1459"/>
                <a:ext cx="19" cy="20"/>
              </a:xfrm>
              <a:custGeom>
                <a:avLst/>
                <a:gdLst>
                  <a:gd name="T0" fmla="*/ 3 w 37"/>
                  <a:gd name="T1" fmla="*/ 2 h 39"/>
                  <a:gd name="T2" fmla="*/ 3 w 37"/>
                  <a:gd name="T3" fmla="*/ 2 h 39"/>
                  <a:gd name="T4" fmla="*/ 3 w 37"/>
                  <a:gd name="T5" fmla="*/ 2 h 39"/>
                  <a:gd name="T6" fmla="*/ 3 w 37"/>
                  <a:gd name="T7" fmla="*/ 3 h 39"/>
                  <a:gd name="T8" fmla="*/ 2 w 37"/>
                  <a:gd name="T9" fmla="*/ 3 h 39"/>
                  <a:gd name="T10" fmla="*/ 2 w 37"/>
                  <a:gd name="T11" fmla="*/ 3 h 39"/>
                  <a:gd name="T12" fmla="*/ 1 w 37"/>
                  <a:gd name="T13" fmla="*/ 3 h 39"/>
                  <a:gd name="T14" fmla="*/ 1 w 37"/>
                  <a:gd name="T15" fmla="*/ 2 h 39"/>
                  <a:gd name="T16" fmla="*/ 0 w 37"/>
                  <a:gd name="T17" fmla="*/ 2 h 39"/>
                  <a:gd name="T18" fmla="*/ 1 w 37"/>
                  <a:gd name="T19" fmla="*/ 2 h 39"/>
                  <a:gd name="T20" fmla="*/ 1 w 37"/>
                  <a:gd name="T21" fmla="*/ 1 h 39"/>
                  <a:gd name="T22" fmla="*/ 1 w 37"/>
                  <a:gd name="T23" fmla="*/ 1 h 39"/>
                  <a:gd name="T24" fmla="*/ 1 w 37"/>
                  <a:gd name="T25" fmla="*/ 0 h 39"/>
                  <a:gd name="T26" fmla="*/ 2 w 37"/>
                  <a:gd name="T27" fmla="*/ 1 h 39"/>
                  <a:gd name="T28" fmla="*/ 2 w 37"/>
                  <a:gd name="T29" fmla="*/ 1 h 39"/>
                  <a:gd name="T30" fmla="*/ 3 w 37"/>
                  <a:gd name="T31" fmla="*/ 1 h 39"/>
                  <a:gd name="T32" fmla="*/ 3 w 37"/>
                  <a:gd name="T33" fmla="*/ 2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39">
                    <a:moveTo>
                      <a:pt x="37" y="23"/>
                    </a:moveTo>
                    <a:lnTo>
                      <a:pt x="37" y="27"/>
                    </a:lnTo>
                    <a:lnTo>
                      <a:pt x="36" y="32"/>
                    </a:lnTo>
                    <a:lnTo>
                      <a:pt x="33" y="35"/>
                    </a:lnTo>
                    <a:lnTo>
                      <a:pt x="29" y="38"/>
                    </a:lnTo>
                    <a:lnTo>
                      <a:pt x="20" y="39"/>
                    </a:lnTo>
                    <a:lnTo>
                      <a:pt x="12" y="35"/>
                    </a:lnTo>
                    <a:lnTo>
                      <a:pt x="5" y="31"/>
                    </a:lnTo>
                    <a:lnTo>
                      <a:pt x="0" y="24"/>
                    </a:lnTo>
                    <a:lnTo>
                      <a:pt x="1" y="17"/>
                    </a:lnTo>
                    <a:lnTo>
                      <a:pt x="5" y="11"/>
                    </a:lnTo>
                    <a:lnTo>
                      <a:pt x="8" y="6"/>
                    </a:lnTo>
                    <a:lnTo>
                      <a:pt x="13" y="0"/>
                    </a:lnTo>
                    <a:lnTo>
                      <a:pt x="20" y="4"/>
                    </a:lnTo>
                    <a:lnTo>
                      <a:pt x="28" y="9"/>
                    </a:lnTo>
                    <a:lnTo>
                      <a:pt x="34" y="16"/>
                    </a:lnTo>
                    <a:lnTo>
                      <a:pt x="37" y="2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194"/>
              <p:cNvSpPr>
                <a:spLocks/>
              </p:cNvSpPr>
              <p:nvPr/>
            </p:nvSpPr>
            <p:spPr bwMode="auto">
              <a:xfrm>
                <a:off x="4374" y="1470"/>
                <a:ext cx="20" cy="17"/>
              </a:xfrm>
              <a:custGeom>
                <a:avLst/>
                <a:gdLst>
                  <a:gd name="T0" fmla="*/ 3 w 40"/>
                  <a:gd name="T1" fmla="*/ 1 h 34"/>
                  <a:gd name="T2" fmla="*/ 3 w 40"/>
                  <a:gd name="T3" fmla="*/ 2 h 34"/>
                  <a:gd name="T4" fmla="*/ 3 w 40"/>
                  <a:gd name="T5" fmla="*/ 2 h 34"/>
                  <a:gd name="T6" fmla="*/ 3 w 40"/>
                  <a:gd name="T7" fmla="*/ 2 h 34"/>
                  <a:gd name="T8" fmla="*/ 2 w 40"/>
                  <a:gd name="T9" fmla="*/ 3 h 34"/>
                  <a:gd name="T10" fmla="*/ 2 w 40"/>
                  <a:gd name="T11" fmla="*/ 3 h 34"/>
                  <a:gd name="T12" fmla="*/ 1 w 40"/>
                  <a:gd name="T13" fmla="*/ 2 h 34"/>
                  <a:gd name="T14" fmla="*/ 1 w 40"/>
                  <a:gd name="T15" fmla="*/ 2 h 34"/>
                  <a:gd name="T16" fmla="*/ 0 w 40"/>
                  <a:gd name="T17" fmla="*/ 2 h 34"/>
                  <a:gd name="T18" fmla="*/ 0 w 40"/>
                  <a:gd name="T19" fmla="*/ 1 h 34"/>
                  <a:gd name="T20" fmla="*/ 1 w 40"/>
                  <a:gd name="T21" fmla="*/ 1 h 34"/>
                  <a:gd name="T22" fmla="*/ 1 w 40"/>
                  <a:gd name="T23" fmla="*/ 1 h 34"/>
                  <a:gd name="T24" fmla="*/ 1 w 40"/>
                  <a:gd name="T25" fmla="*/ 1 h 34"/>
                  <a:gd name="T26" fmla="*/ 2 w 40"/>
                  <a:gd name="T27" fmla="*/ 0 h 34"/>
                  <a:gd name="T28" fmla="*/ 2 w 40"/>
                  <a:gd name="T29" fmla="*/ 0 h 34"/>
                  <a:gd name="T30" fmla="*/ 3 w 40"/>
                  <a:gd name="T31" fmla="*/ 1 h 34"/>
                  <a:gd name="T32" fmla="*/ 3 w 40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4">
                    <a:moveTo>
                      <a:pt x="39" y="10"/>
                    </a:moveTo>
                    <a:lnTo>
                      <a:pt x="40" y="17"/>
                    </a:lnTo>
                    <a:lnTo>
                      <a:pt x="40" y="25"/>
                    </a:lnTo>
                    <a:lnTo>
                      <a:pt x="36" y="31"/>
                    </a:lnTo>
                    <a:lnTo>
                      <a:pt x="31" y="34"/>
                    </a:lnTo>
                    <a:lnTo>
                      <a:pt x="21" y="34"/>
                    </a:lnTo>
                    <a:lnTo>
                      <a:pt x="13" y="31"/>
                    </a:lnTo>
                    <a:lnTo>
                      <a:pt x="5" y="26"/>
                    </a:lnTo>
                    <a:lnTo>
                      <a:pt x="0" y="19"/>
                    </a:lnTo>
                    <a:lnTo>
                      <a:pt x="0" y="13"/>
                    </a:lnTo>
                    <a:lnTo>
                      <a:pt x="2" y="9"/>
                    </a:lnTo>
                    <a:lnTo>
                      <a:pt x="5" y="5"/>
                    </a:lnTo>
                    <a:lnTo>
                      <a:pt x="9" y="2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4" y="2"/>
                    </a:lnTo>
                    <a:lnTo>
                      <a:pt x="39" y="1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195"/>
              <p:cNvSpPr>
                <a:spLocks/>
              </p:cNvSpPr>
              <p:nvPr/>
            </p:nvSpPr>
            <p:spPr bwMode="auto">
              <a:xfrm>
                <a:off x="4537" y="1477"/>
                <a:ext cx="19" cy="15"/>
              </a:xfrm>
              <a:custGeom>
                <a:avLst/>
                <a:gdLst>
                  <a:gd name="T0" fmla="*/ 3 w 38"/>
                  <a:gd name="T1" fmla="*/ 1 h 31"/>
                  <a:gd name="T2" fmla="*/ 2 w 38"/>
                  <a:gd name="T3" fmla="*/ 1 h 31"/>
                  <a:gd name="T4" fmla="*/ 2 w 38"/>
                  <a:gd name="T5" fmla="*/ 1 h 31"/>
                  <a:gd name="T6" fmla="*/ 1 w 38"/>
                  <a:gd name="T7" fmla="*/ 1 h 31"/>
                  <a:gd name="T8" fmla="*/ 1 w 38"/>
                  <a:gd name="T9" fmla="*/ 1 h 31"/>
                  <a:gd name="T10" fmla="*/ 0 w 38"/>
                  <a:gd name="T11" fmla="*/ 0 h 31"/>
                  <a:gd name="T12" fmla="*/ 3 w 38"/>
                  <a:gd name="T13" fmla="*/ 0 h 31"/>
                  <a:gd name="T14" fmla="*/ 3 w 38"/>
                  <a:gd name="T15" fmla="*/ 0 h 31"/>
                  <a:gd name="T16" fmla="*/ 3 w 38"/>
                  <a:gd name="T17" fmla="*/ 0 h 31"/>
                  <a:gd name="T18" fmla="*/ 3 w 38"/>
                  <a:gd name="T19" fmla="*/ 1 h 31"/>
                  <a:gd name="T20" fmla="*/ 3 w 38"/>
                  <a:gd name="T21" fmla="*/ 1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8" h="31">
                    <a:moveTo>
                      <a:pt x="33" y="26"/>
                    </a:moveTo>
                    <a:lnTo>
                      <a:pt x="29" y="30"/>
                    </a:lnTo>
                    <a:lnTo>
                      <a:pt x="22" y="31"/>
                    </a:lnTo>
                    <a:lnTo>
                      <a:pt x="16" y="30"/>
                    </a:lnTo>
                    <a:lnTo>
                      <a:pt x="10" y="27"/>
                    </a:lnTo>
                    <a:lnTo>
                      <a:pt x="0" y="15"/>
                    </a:lnTo>
                    <a:lnTo>
                      <a:pt x="37" y="0"/>
                    </a:lnTo>
                    <a:lnTo>
                      <a:pt x="38" y="6"/>
                    </a:lnTo>
                    <a:lnTo>
                      <a:pt x="38" y="13"/>
                    </a:lnTo>
                    <a:lnTo>
                      <a:pt x="37" y="20"/>
                    </a:lnTo>
                    <a:lnTo>
                      <a:pt x="33" y="2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Freeform 196"/>
              <p:cNvSpPr>
                <a:spLocks/>
              </p:cNvSpPr>
              <p:nvPr/>
            </p:nvSpPr>
            <p:spPr bwMode="auto">
              <a:xfrm>
                <a:off x="4609" y="1488"/>
                <a:ext cx="29" cy="27"/>
              </a:xfrm>
              <a:custGeom>
                <a:avLst/>
                <a:gdLst>
                  <a:gd name="T0" fmla="*/ 4 w 56"/>
                  <a:gd name="T1" fmla="*/ 1 h 55"/>
                  <a:gd name="T2" fmla="*/ 4 w 56"/>
                  <a:gd name="T3" fmla="*/ 2 h 55"/>
                  <a:gd name="T4" fmla="*/ 4 w 56"/>
                  <a:gd name="T5" fmla="*/ 2 h 55"/>
                  <a:gd name="T6" fmla="*/ 3 w 56"/>
                  <a:gd name="T7" fmla="*/ 2 h 55"/>
                  <a:gd name="T8" fmla="*/ 3 w 56"/>
                  <a:gd name="T9" fmla="*/ 3 h 55"/>
                  <a:gd name="T10" fmla="*/ 2 w 56"/>
                  <a:gd name="T11" fmla="*/ 3 h 55"/>
                  <a:gd name="T12" fmla="*/ 2 w 56"/>
                  <a:gd name="T13" fmla="*/ 3 h 55"/>
                  <a:gd name="T14" fmla="*/ 1 w 56"/>
                  <a:gd name="T15" fmla="*/ 3 h 55"/>
                  <a:gd name="T16" fmla="*/ 1 w 56"/>
                  <a:gd name="T17" fmla="*/ 3 h 55"/>
                  <a:gd name="T18" fmla="*/ 1 w 56"/>
                  <a:gd name="T19" fmla="*/ 2 h 55"/>
                  <a:gd name="T20" fmla="*/ 0 w 56"/>
                  <a:gd name="T21" fmla="*/ 2 h 55"/>
                  <a:gd name="T22" fmla="*/ 1 w 56"/>
                  <a:gd name="T23" fmla="*/ 1 h 55"/>
                  <a:gd name="T24" fmla="*/ 1 w 56"/>
                  <a:gd name="T25" fmla="*/ 1 h 55"/>
                  <a:gd name="T26" fmla="*/ 2 w 56"/>
                  <a:gd name="T27" fmla="*/ 0 h 55"/>
                  <a:gd name="T28" fmla="*/ 2 w 56"/>
                  <a:gd name="T29" fmla="*/ 0 h 55"/>
                  <a:gd name="T30" fmla="*/ 2 w 56"/>
                  <a:gd name="T31" fmla="*/ 0 h 55"/>
                  <a:gd name="T32" fmla="*/ 3 w 56"/>
                  <a:gd name="T33" fmla="*/ 0 h 55"/>
                  <a:gd name="T34" fmla="*/ 3 w 56"/>
                  <a:gd name="T35" fmla="*/ 0 h 55"/>
                  <a:gd name="T36" fmla="*/ 3 w 56"/>
                  <a:gd name="T37" fmla="*/ 0 h 55"/>
                  <a:gd name="T38" fmla="*/ 4 w 56"/>
                  <a:gd name="T39" fmla="*/ 1 h 55"/>
                  <a:gd name="T40" fmla="*/ 4 w 56"/>
                  <a:gd name="T41" fmla="*/ 1 h 55"/>
                  <a:gd name="T42" fmla="*/ 4 w 56"/>
                  <a:gd name="T43" fmla="*/ 1 h 5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6" h="55">
                    <a:moveTo>
                      <a:pt x="56" y="26"/>
                    </a:moveTo>
                    <a:lnTo>
                      <a:pt x="55" y="34"/>
                    </a:lnTo>
                    <a:lnTo>
                      <a:pt x="51" y="41"/>
                    </a:lnTo>
                    <a:lnTo>
                      <a:pt x="45" y="46"/>
                    </a:lnTo>
                    <a:lnTo>
                      <a:pt x="38" y="51"/>
                    </a:lnTo>
                    <a:lnTo>
                      <a:pt x="30" y="53"/>
                    </a:lnTo>
                    <a:lnTo>
                      <a:pt x="22" y="55"/>
                    </a:lnTo>
                    <a:lnTo>
                      <a:pt x="14" y="55"/>
                    </a:lnTo>
                    <a:lnTo>
                      <a:pt x="6" y="52"/>
                    </a:lnTo>
                    <a:lnTo>
                      <a:pt x="1" y="44"/>
                    </a:lnTo>
                    <a:lnTo>
                      <a:pt x="0" y="36"/>
                    </a:lnTo>
                    <a:lnTo>
                      <a:pt x="2" y="28"/>
                    </a:lnTo>
                    <a:lnTo>
                      <a:pt x="4" y="20"/>
                    </a:lnTo>
                    <a:lnTo>
                      <a:pt x="21" y="0"/>
                    </a:lnTo>
                    <a:lnTo>
                      <a:pt x="25" y="2"/>
                    </a:lnTo>
                    <a:lnTo>
                      <a:pt x="31" y="4"/>
                    </a:lnTo>
                    <a:lnTo>
                      <a:pt x="36" y="6"/>
                    </a:lnTo>
                    <a:lnTo>
                      <a:pt x="40" y="10"/>
                    </a:lnTo>
                    <a:lnTo>
                      <a:pt x="45" y="14"/>
                    </a:lnTo>
                    <a:lnTo>
                      <a:pt x="48" y="18"/>
                    </a:lnTo>
                    <a:lnTo>
                      <a:pt x="53" y="22"/>
                    </a:lnTo>
                    <a:lnTo>
                      <a:pt x="56" y="2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197"/>
              <p:cNvSpPr>
                <a:spLocks/>
              </p:cNvSpPr>
              <p:nvPr/>
            </p:nvSpPr>
            <p:spPr bwMode="auto">
              <a:xfrm>
                <a:off x="4262" y="1496"/>
                <a:ext cx="17" cy="15"/>
              </a:xfrm>
              <a:custGeom>
                <a:avLst/>
                <a:gdLst>
                  <a:gd name="T0" fmla="*/ 3 w 32"/>
                  <a:gd name="T1" fmla="*/ 0 h 31"/>
                  <a:gd name="T2" fmla="*/ 3 w 32"/>
                  <a:gd name="T3" fmla="*/ 0 h 31"/>
                  <a:gd name="T4" fmla="*/ 3 w 32"/>
                  <a:gd name="T5" fmla="*/ 0 h 31"/>
                  <a:gd name="T6" fmla="*/ 2 w 32"/>
                  <a:gd name="T7" fmla="*/ 1 h 31"/>
                  <a:gd name="T8" fmla="*/ 2 w 32"/>
                  <a:gd name="T9" fmla="*/ 1 h 31"/>
                  <a:gd name="T10" fmla="*/ 2 w 32"/>
                  <a:gd name="T11" fmla="*/ 1 h 31"/>
                  <a:gd name="T12" fmla="*/ 1 w 32"/>
                  <a:gd name="T13" fmla="*/ 1 h 31"/>
                  <a:gd name="T14" fmla="*/ 1 w 32"/>
                  <a:gd name="T15" fmla="*/ 1 h 31"/>
                  <a:gd name="T16" fmla="*/ 1 w 32"/>
                  <a:gd name="T17" fmla="*/ 1 h 31"/>
                  <a:gd name="T18" fmla="*/ 1 w 32"/>
                  <a:gd name="T19" fmla="*/ 1 h 31"/>
                  <a:gd name="T20" fmla="*/ 0 w 32"/>
                  <a:gd name="T21" fmla="*/ 1 h 31"/>
                  <a:gd name="T22" fmla="*/ 1 w 32"/>
                  <a:gd name="T23" fmla="*/ 0 h 31"/>
                  <a:gd name="T24" fmla="*/ 1 w 32"/>
                  <a:gd name="T25" fmla="*/ 0 h 31"/>
                  <a:gd name="T26" fmla="*/ 1 w 32"/>
                  <a:gd name="T27" fmla="*/ 0 h 31"/>
                  <a:gd name="T28" fmla="*/ 2 w 32"/>
                  <a:gd name="T29" fmla="*/ 0 h 31"/>
                  <a:gd name="T30" fmla="*/ 2 w 32"/>
                  <a:gd name="T31" fmla="*/ 0 h 31"/>
                  <a:gd name="T32" fmla="*/ 3 w 32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1">
                    <a:moveTo>
                      <a:pt x="32" y="3"/>
                    </a:moveTo>
                    <a:lnTo>
                      <a:pt x="32" y="8"/>
                    </a:lnTo>
                    <a:lnTo>
                      <a:pt x="31" y="14"/>
                    </a:lnTo>
                    <a:lnTo>
                      <a:pt x="28" y="20"/>
                    </a:lnTo>
                    <a:lnTo>
                      <a:pt x="23" y="25"/>
                    </a:lnTo>
                    <a:lnTo>
                      <a:pt x="20" y="28"/>
                    </a:lnTo>
                    <a:lnTo>
                      <a:pt x="15" y="30"/>
                    </a:lnTo>
                    <a:lnTo>
                      <a:pt x="10" y="31"/>
                    </a:lnTo>
                    <a:lnTo>
                      <a:pt x="6" y="31"/>
                    </a:lnTo>
                    <a:lnTo>
                      <a:pt x="1" y="27"/>
                    </a:lnTo>
                    <a:lnTo>
                      <a:pt x="0" y="21"/>
                    </a:lnTo>
                    <a:lnTo>
                      <a:pt x="1" y="15"/>
                    </a:lnTo>
                    <a:lnTo>
                      <a:pt x="3" y="11"/>
                    </a:lnTo>
                    <a:lnTo>
                      <a:pt x="9" y="5"/>
                    </a:lnTo>
                    <a:lnTo>
                      <a:pt x="16" y="2"/>
                    </a:lnTo>
                    <a:lnTo>
                      <a:pt x="24" y="0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Freeform 198"/>
              <p:cNvSpPr>
                <a:spLocks/>
              </p:cNvSpPr>
              <p:nvPr/>
            </p:nvSpPr>
            <p:spPr bwMode="auto">
              <a:xfrm>
                <a:off x="4176" y="1498"/>
                <a:ext cx="18" cy="22"/>
              </a:xfrm>
              <a:custGeom>
                <a:avLst/>
                <a:gdLst>
                  <a:gd name="T0" fmla="*/ 3 w 36"/>
                  <a:gd name="T1" fmla="*/ 0 h 45"/>
                  <a:gd name="T2" fmla="*/ 2 w 36"/>
                  <a:gd name="T3" fmla="*/ 1 h 45"/>
                  <a:gd name="T4" fmla="*/ 2 w 36"/>
                  <a:gd name="T5" fmla="*/ 1 h 45"/>
                  <a:gd name="T6" fmla="*/ 1 w 36"/>
                  <a:gd name="T7" fmla="*/ 2 h 45"/>
                  <a:gd name="T8" fmla="*/ 1 w 36"/>
                  <a:gd name="T9" fmla="*/ 2 h 45"/>
                  <a:gd name="T10" fmla="*/ 1 w 36"/>
                  <a:gd name="T11" fmla="*/ 2 h 45"/>
                  <a:gd name="T12" fmla="*/ 1 w 36"/>
                  <a:gd name="T13" fmla="*/ 2 h 45"/>
                  <a:gd name="T14" fmla="*/ 0 w 36"/>
                  <a:gd name="T15" fmla="*/ 1 h 45"/>
                  <a:gd name="T16" fmla="*/ 1 w 36"/>
                  <a:gd name="T17" fmla="*/ 1 h 45"/>
                  <a:gd name="T18" fmla="*/ 1 w 36"/>
                  <a:gd name="T19" fmla="*/ 0 h 45"/>
                  <a:gd name="T20" fmla="*/ 1 w 36"/>
                  <a:gd name="T21" fmla="*/ 0 h 45"/>
                  <a:gd name="T22" fmla="*/ 1 w 36"/>
                  <a:gd name="T23" fmla="*/ 0 h 45"/>
                  <a:gd name="T24" fmla="*/ 2 w 36"/>
                  <a:gd name="T25" fmla="*/ 0 h 45"/>
                  <a:gd name="T26" fmla="*/ 2 w 36"/>
                  <a:gd name="T27" fmla="*/ 0 h 45"/>
                  <a:gd name="T28" fmla="*/ 2 w 36"/>
                  <a:gd name="T29" fmla="*/ 0 h 45"/>
                  <a:gd name="T30" fmla="*/ 3 w 36"/>
                  <a:gd name="T31" fmla="*/ 0 h 45"/>
                  <a:gd name="T32" fmla="*/ 3 w 36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45">
                    <a:moveTo>
                      <a:pt x="36" y="12"/>
                    </a:moveTo>
                    <a:lnTo>
                      <a:pt x="31" y="22"/>
                    </a:lnTo>
                    <a:lnTo>
                      <a:pt x="23" y="29"/>
                    </a:lnTo>
                    <a:lnTo>
                      <a:pt x="15" y="36"/>
                    </a:lnTo>
                    <a:lnTo>
                      <a:pt x="9" y="45"/>
                    </a:lnTo>
                    <a:lnTo>
                      <a:pt x="5" y="40"/>
                    </a:lnTo>
                    <a:lnTo>
                      <a:pt x="1" y="35"/>
                    </a:lnTo>
                    <a:lnTo>
                      <a:pt x="0" y="28"/>
                    </a:lnTo>
                    <a:lnTo>
                      <a:pt x="1" y="21"/>
                    </a:lnTo>
                    <a:lnTo>
                      <a:pt x="5" y="15"/>
                    </a:lnTo>
                    <a:lnTo>
                      <a:pt x="8" y="9"/>
                    </a:lnTo>
                    <a:lnTo>
                      <a:pt x="13" y="3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30" y="2"/>
                    </a:lnTo>
                    <a:lnTo>
                      <a:pt x="34" y="7"/>
                    </a:lnTo>
                    <a:lnTo>
                      <a:pt x="36" y="1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Freeform 199"/>
              <p:cNvSpPr>
                <a:spLocks/>
              </p:cNvSpPr>
              <p:nvPr/>
            </p:nvSpPr>
            <p:spPr bwMode="auto">
              <a:xfrm>
                <a:off x="4651" y="1501"/>
                <a:ext cx="17" cy="20"/>
              </a:xfrm>
              <a:custGeom>
                <a:avLst/>
                <a:gdLst>
                  <a:gd name="T0" fmla="*/ 3 w 32"/>
                  <a:gd name="T1" fmla="*/ 1 h 40"/>
                  <a:gd name="T2" fmla="*/ 3 w 32"/>
                  <a:gd name="T3" fmla="*/ 2 h 40"/>
                  <a:gd name="T4" fmla="*/ 3 w 32"/>
                  <a:gd name="T5" fmla="*/ 2 h 40"/>
                  <a:gd name="T6" fmla="*/ 2 w 32"/>
                  <a:gd name="T7" fmla="*/ 3 h 40"/>
                  <a:gd name="T8" fmla="*/ 2 w 32"/>
                  <a:gd name="T9" fmla="*/ 3 h 40"/>
                  <a:gd name="T10" fmla="*/ 2 w 32"/>
                  <a:gd name="T11" fmla="*/ 3 h 40"/>
                  <a:gd name="T12" fmla="*/ 1 w 32"/>
                  <a:gd name="T13" fmla="*/ 3 h 40"/>
                  <a:gd name="T14" fmla="*/ 1 w 32"/>
                  <a:gd name="T15" fmla="*/ 2 h 40"/>
                  <a:gd name="T16" fmla="*/ 0 w 32"/>
                  <a:gd name="T17" fmla="*/ 2 h 40"/>
                  <a:gd name="T18" fmla="*/ 1 w 32"/>
                  <a:gd name="T19" fmla="*/ 2 h 40"/>
                  <a:gd name="T20" fmla="*/ 1 w 32"/>
                  <a:gd name="T21" fmla="*/ 1 h 40"/>
                  <a:gd name="T22" fmla="*/ 1 w 32"/>
                  <a:gd name="T23" fmla="*/ 1 h 40"/>
                  <a:gd name="T24" fmla="*/ 1 w 32"/>
                  <a:gd name="T25" fmla="*/ 0 h 40"/>
                  <a:gd name="T26" fmla="*/ 2 w 32"/>
                  <a:gd name="T27" fmla="*/ 1 h 40"/>
                  <a:gd name="T28" fmla="*/ 2 w 32"/>
                  <a:gd name="T29" fmla="*/ 1 h 40"/>
                  <a:gd name="T30" fmla="*/ 2 w 32"/>
                  <a:gd name="T31" fmla="*/ 1 h 40"/>
                  <a:gd name="T32" fmla="*/ 3 w 32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40">
                    <a:moveTo>
                      <a:pt x="31" y="15"/>
                    </a:moveTo>
                    <a:lnTo>
                      <a:pt x="32" y="23"/>
                    </a:lnTo>
                    <a:lnTo>
                      <a:pt x="32" y="31"/>
                    </a:lnTo>
                    <a:lnTo>
                      <a:pt x="29" y="37"/>
                    </a:lnTo>
                    <a:lnTo>
                      <a:pt x="22" y="40"/>
                    </a:lnTo>
                    <a:lnTo>
                      <a:pt x="16" y="39"/>
                    </a:lnTo>
                    <a:lnTo>
                      <a:pt x="10" y="37"/>
                    </a:lnTo>
                    <a:lnTo>
                      <a:pt x="5" y="32"/>
                    </a:lnTo>
                    <a:lnTo>
                      <a:pt x="0" y="27"/>
                    </a:lnTo>
                    <a:lnTo>
                      <a:pt x="1" y="20"/>
                    </a:lnTo>
                    <a:lnTo>
                      <a:pt x="5" y="14"/>
                    </a:lnTo>
                    <a:lnTo>
                      <a:pt x="8" y="7"/>
                    </a:lnTo>
                    <a:lnTo>
                      <a:pt x="13" y="0"/>
                    </a:lnTo>
                    <a:lnTo>
                      <a:pt x="18" y="2"/>
                    </a:lnTo>
                    <a:lnTo>
                      <a:pt x="24" y="6"/>
                    </a:lnTo>
                    <a:lnTo>
                      <a:pt x="28" y="10"/>
                    </a:lnTo>
                    <a:lnTo>
                      <a:pt x="31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200"/>
              <p:cNvSpPr>
                <a:spLocks/>
              </p:cNvSpPr>
              <p:nvPr/>
            </p:nvSpPr>
            <p:spPr bwMode="auto">
              <a:xfrm>
                <a:off x="4196" y="1503"/>
                <a:ext cx="24" cy="35"/>
              </a:xfrm>
              <a:custGeom>
                <a:avLst/>
                <a:gdLst>
                  <a:gd name="T0" fmla="*/ 3 w 49"/>
                  <a:gd name="T1" fmla="*/ 1 h 70"/>
                  <a:gd name="T2" fmla="*/ 2 w 49"/>
                  <a:gd name="T3" fmla="*/ 2 h 70"/>
                  <a:gd name="T4" fmla="*/ 2 w 49"/>
                  <a:gd name="T5" fmla="*/ 3 h 70"/>
                  <a:gd name="T6" fmla="*/ 1 w 49"/>
                  <a:gd name="T7" fmla="*/ 4 h 70"/>
                  <a:gd name="T8" fmla="*/ 1 w 49"/>
                  <a:gd name="T9" fmla="*/ 5 h 70"/>
                  <a:gd name="T10" fmla="*/ 0 w 49"/>
                  <a:gd name="T11" fmla="*/ 5 h 70"/>
                  <a:gd name="T12" fmla="*/ 0 w 49"/>
                  <a:gd name="T13" fmla="*/ 4 h 70"/>
                  <a:gd name="T14" fmla="*/ 0 w 49"/>
                  <a:gd name="T15" fmla="*/ 4 h 70"/>
                  <a:gd name="T16" fmla="*/ 0 w 49"/>
                  <a:gd name="T17" fmla="*/ 4 h 70"/>
                  <a:gd name="T18" fmla="*/ 0 w 49"/>
                  <a:gd name="T19" fmla="*/ 3 h 70"/>
                  <a:gd name="T20" fmla="*/ 0 w 49"/>
                  <a:gd name="T21" fmla="*/ 2 h 70"/>
                  <a:gd name="T22" fmla="*/ 1 w 49"/>
                  <a:gd name="T23" fmla="*/ 1 h 70"/>
                  <a:gd name="T24" fmla="*/ 2 w 49"/>
                  <a:gd name="T25" fmla="*/ 0 h 70"/>
                  <a:gd name="T26" fmla="*/ 2 w 49"/>
                  <a:gd name="T27" fmla="*/ 0 h 70"/>
                  <a:gd name="T28" fmla="*/ 2 w 49"/>
                  <a:gd name="T29" fmla="*/ 1 h 70"/>
                  <a:gd name="T30" fmla="*/ 3 w 49"/>
                  <a:gd name="T31" fmla="*/ 1 h 70"/>
                  <a:gd name="T32" fmla="*/ 3 w 49"/>
                  <a:gd name="T33" fmla="*/ 1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70">
                    <a:moveTo>
                      <a:pt x="49" y="12"/>
                    </a:moveTo>
                    <a:lnTo>
                      <a:pt x="45" y="28"/>
                    </a:lnTo>
                    <a:lnTo>
                      <a:pt x="39" y="44"/>
                    </a:lnTo>
                    <a:lnTo>
                      <a:pt x="30" y="58"/>
                    </a:lnTo>
                    <a:lnTo>
                      <a:pt x="20" y="70"/>
                    </a:lnTo>
                    <a:lnTo>
                      <a:pt x="13" y="68"/>
                    </a:lnTo>
                    <a:lnTo>
                      <a:pt x="8" y="62"/>
                    </a:lnTo>
                    <a:lnTo>
                      <a:pt x="5" y="56"/>
                    </a:lnTo>
                    <a:lnTo>
                      <a:pt x="0" y="51"/>
                    </a:lnTo>
                    <a:lnTo>
                      <a:pt x="3" y="35"/>
                    </a:lnTo>
                    <a:lnTo>
                      <a:pt x="10" y="20"/>
                    </a:lnTo>
                    <a:lnTo>
                      <a:pt x="20" y="8"/>
                    </a:lnTo>
                    <a:lnTo>
                      <a:pt x="34" y="0"/>
                    </a:lnTo>
                    <a:lnTo>
                      <a:pt x="39" y="0"/>
                    </a:lnTo>
                    <a:lnTo>
                      <a:pt x="44" y="3"/>
                    </a:lnTo>
                    <a:lnTo>
                      <a:pt x="48" y="7"/>
                    </a:lnTo>
                    <a:lnTo>
                      <a:pt x="49" y="1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Freeform 201"/>
              <p:cNvSpPr>
                <a:spLocks/>
              </p:cNvSpPr>
              <p:nvPr/>
            </p:nvSpPr>
            <p:spPr bwMode="auto">
              <a:xfrm>
                <a:off x="4484" y="1504"/>
                <a:ext cx="22" cy="16"/>
              </a:xfrm>
              <a:custGeom>
                <a:avLst/>
                <a:gdLst>
                  <a:gd name="T0" fmla="*/ 2 w 45"/>
                  <a:gd name="T1" fmla="*/ 1 h 32"/>
                  <a:gd name="T2" fmla="*/ 2 w 45"/>
                  <a:gd name="T3" fmla="*/ 1 h 32"/>
                  <a:gd name="T4" fmla="*/ 2 w 45"/>
                  <a:gd name="T5" fmla="*/ 2 h 32"/>
                  <a:gd name="T6" fmla="*/ 2 w 45"/>
                  <a:gd name="T7" fmla="*/ 2 h 32"/>
                  <a:gd name="T8" fmla="*/ 1 w 45"/>
                  <a:gd name="T9" fmla="*/ 2 h 32"/>
                  <a:gd name="T10" fmla="*/ 1 w 45"/>
                  <a:gd name="T11" fmla="*/ 2 h 32"/>
                  <a:gd name="T12" fmla="*/ 0 w 45"/>
                  <a:gd name="T13" fmla="*/ 2 h 32"/>
                  <a:gd name="T14" fmla="*/ 0 w 45"/>
                  <a:gd name="T15" fmla="*/ 2 h 32"/>
                  <a:gd name="T16" fmla="*/ 0 w 45"/>
                  <a:gd name="T17" fmla="*/ 2 h 32"/>
                  <a:gd name="T18" fmla="*/ 0 w 45"/>
                  <a:gd name="T19" fmla="*/ 2 h 32"/>
                  <a:gd name="T20" fmla="*/ 0 w 45"/>
                  <a:gd name="T21" fmla="*/ 1 h 32"/>
                  <a:gd name="T22" fmla="*/ 1 w 45"/>
                  <a:gd name="T23" fmla="*/ 1 h 32"/>
                  <a:gd name="T24" fmla="*/ 1 w 45"/>
                  <a:gd name="T25" fmla="*/ 0 h 32"/>
                  <a:gd name="T26" fmla="*/ 2 w 45"/>
                  <a:gd name="T27" fmla="*/ 0 h 32"/>
                  <a:gd name="T28" fmla="*/ 2 w 45"/>
                  <a:gd name="T29" fmla="*/ 1 h 32"/>
                  <a:gd name="T30" fmla="*/ 2 w 45"/>
                  <a:gd name="T31" fmla="*/ 1 h 32"/>
                  <a:gd name="T32" fmla="*/ 2 w 45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32">
                    <a:moveTo>
                      <a:pt x="45" y="5"/>
                    </a:moveTo>
                    <a:lnTo>
                      <a:pt x="45" y="13"/>
                    </a:lnTo>
                    <a:lnTo>
                      <a:pt x="40" y="20"/>
                    </a:lnTo>
                    <a:lnTo>
                      <a:pt x="34" y="25"/>
                    </a:lnTo>
                    <a:lnTo>
                      <a:pt x="28" y="28"/>
                    </a:lnTo>
                    <a:lnTo>
                      <a:pt x="21" y="31"/>
                    </a:lnTo>
                    <a:lnTo>
                      <a:pt x="15" y="32"/>
                    </a:lnTo>
                    <a:lnTo>
                      <a:pt x="6" y="31"/>
                    </a:lnTo>
                    <a:lnTo>
                      <a:pt x="0" y="28"/>
                    </a:lnTo>
                    <a:lnTo>
                      <a:pt x="4" y="18"/>
                    </a:lnTo>
                    <a:lnTo>
                      <a:pt x="11" y="10"/>
                    </a:lnTo>
                    <a:lnTo>
                      <a:pt x="20" y="4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9" y="1"/>
                    </a:lnTo>
                    <a:lnTo>
                      <a:pt x="42" y="2"/>
                    </a:lnTo>
                    <a:lnTo>
                      <a:pt x="45" y="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Freeform 202"/>
              <p:cNvSpPr>
                <a:spLocks/>
              </p:cNvSpPr>
              <p:nvPr/>
            </p:nvSpPr>
            <p:spPr bwMode="auto">
              <a:xfrm>
                <a:off x="4677" y="1504"/>
                <a:ext cx="41" cy="17"/>
              </a:xfrm>
              <a:custGeom>
                <a:avLst/>
                <a:gdLst>
                  <a:gd name="T0" fmla="*/ 5 w 83"/>
                  <a:gd name="T1" fmla="*/ 2 h 34"/>
                  <a:gd name="T2" fmla="*/ 5 w 83"/>
                  <a:gd name="T3" fmla="*/ 2 h 34"/>
                  <a:gd name="T4" fmla="*/ 5 w 83"/>
                  <a:gd name="T5" fmla="*/ 2 h 34"/>
                  <a:gd name="T6" fmla="*/ 4 w 83"/>
                  <a:gd name="T7" fmla="*/ 2 h 34"/>
                  <a:gd name="T8" fmla="*/ 4 w 83"/>
                  <a:gd name="T9" fmla="*/ 2 h 34"/>
                  <a:gd name="T10" fmla="*/ 3 w 83"/>
                  <a:gd name="T11" fmla="*/ 3 h 34"/>
                  <a:gd name="T12" fmla="*/ 3 w 83"/>
                  <a:gd name="T13" fmla="*/ 3 h 34"/>
                  <a:gd name="T14" fmla="*/ 2 w 83"/>
                  <a:gd name="T15" fmla="*/ 3 h 34"/>
                  <a:gd name="T16" fmla="*/ 2 w 83"/>
                  <a:gd name="T17" fmla="*/ 3 h 34"/>
                  <a:gd name="T18" fmla="*/ 1 w 83"/>
                  <a:gd name="T19" fmla="*/ 2 h 34"/>
                  <a:gd name="T20" fmla="*/ 1 w 83"/>
                  <a:gd name="T21" fmla="*/ 2 h 34"/>
                  <a:gd name="T22" fmla="*/ 0 w 83"/>
                  <a:gd name="T23" fmla="*/ 2 h 34"/>
                  <a:gd name="T24" fmla="*/ 0 w 83"/>
                  <a:gd name="T25" fmla="*/ 2 h 34"/>
                  <a:gd name="T26" fmla="*/ 0 w 83"/>
                  <a:gd name="T27" fmla="*/ 2 h 34"/>
                  <a:gd name="T28" fmla="*/ 0 w 83"/>
                  <a:gd name="T29" fmla="*/ 1 h 34"/>
                  <a:gd name="T30" fmla="*/ 0 w 83"/>
                  <a:gd name="T31" fmla="*/ 1 h 34"/>
                  <a:gd name="T32" fmla="*/ 0 w 83"/>
                  <a:gd name="T33" fmla="*/ 1 h 34"/>
                  <a:gd name="T34" fmla="*/ 0 w 83"/>
                  <a:gd name="T35" fmla="*/ 1 h 34"/>
                  <a:gd name="T36" fmla="*/ 1 w 83"/>
                  <a:gd name="T37" fmla="*/ 1 h 34"/>
                  <a:gd name="T38" fmla="*/ 2 w 83"/>
                  <a:gd name="T39" fmla="*/ 1 h 34"/>
                  <a:gd name="T40" fmla="*/ 2 w 83"/>
                  <a:gd name="T41" fmla="*/ 0 h 34"/>
                  <a:gd name="T42" fmla="*/ 3 w 83"/>
                  <a:gd name="T43" fmla="*/ 1 h 34"/>
                  <a:gd name="T44" fmla="*/ 4 w 83"/>
                  <a:gd name="T45" fmla="*/ 1 h 34"/>
                  <a:gd name="T46" fmla="*/ 4 w 83"/>
                  <a:gd name="T47" fmla="*/ 1 h 34"/>
                  <a:gd name="T48" fmla="*/ 5 w 83"/>
                  <a:gd name="T49" fmla="*/ 2 h 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3" h="34">
                    <a:moveTo>
                      <a:pt x="83" y="17"/>
                    </a:moveTo>
                    <a:lnTo>
                      <a:pt x="83" y="23"/>
                    </a:lnTo>
                    <a:lnTo>
                      <a:pt x="80" y="26"/>
                    </a:lnTo>
                    <a:lnTo>
                      <a:pt x="76" y="29"/>
                    </a:lnTo>
                    <a:lnTo>
                      <a:pt x="71" y="32"/>
                    </a:lnTo>
                    <a:lnTo>
                      <a:pt x="63" y="33"/>
                    </a:lnTo>
                    <a:lnTo>
                      <a:pt x="55" y="34"/>
                    </a:lnTo>
                    <a:lnTo>
                      <a:pt x="47" y="34"/>
                    </a:lnTo>
                    <a:lnTo>
                      <a:pt x="38" y="33"/>
                    </a:lnTo>
                    <a:lnTo>
                      <a:pt x="30" y="32"/>
                    </a:lnTo>
                    <a:lnTo>
                      <a:pt x="22" y="29"/>
                    </a:lnTo>
                    <a:lnTo>
                      <a:pt x="14" y="27"/>
                    </a:lnTo>
                    <a:lnTo>
                      <a:pt x="7" y="23"/>
                    </a:lnTo>
                    <a:lnTo>
                      <a:pt x="4" y="19"/>
                    </a:lnTo>
                    <a:lnTo>
                      <a:pt x="2" y="14"/>
                    </a:lnTo>
                    <a:lnTo>
                      <a:pt x="0" y="11"/>
                    </a:lnTo>
                    <a:lnTo>
                      <a:pt x="0" y="5"/>
                    </a:lnTo>
                    <a:lnTo>
                      <a:pt x="10" y="4"/>
                    </a:lnTo>
                    <a:lnTo>
                      <a:pt x="22" y="2"/>
                    </a:lnTo>
                    <a:lnTo>
                      <a:pt x="33" y="1"/>
                    </a:lnTo>
                    <a:lnTo>
                      <a:pt x="45" y="0"/>
                    </a:lnTo>
                    <a:lnTo>
                      <a:pt x="56" y="1"/>
                    </a:lnTo>
                    <a:lnTo>
                      <a:pt x="67" y="3"/>
                    </a:lnTo>
                    <a:lnTo>
                      <a:pt x="76" y="9"/>
                    </a:lnTo>
                    <a:lnTo>
                      <a:pt x="83" y="1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Freeform 203"/>
              <p:cNvSpPr>
                <a:spLocks/>
              </p:cNvSpPr>
              <p:nvPr/>
            </p:nvSpPr>
            <p:spPr bwMode="auto">
              <a:xfrm>
                <a:off x="4311" y="1507"/>
                <a:ext cx="32" cy="15"/>
              </a:xfrm>
              <a:custGeom>
                <a:avLst/>
                <a:gdLst>
                  <a:gd name="T0" fmla="*/ 4 w 63"/>
                  <a:gd name="T1" fmla="*/ 1 h 29"/>
                  <a:gd name="T2" fmla="*/ 4 w 63"/>
                  <a:gd name="T3" fmla="*/ 2 h 29"/>
                  <a:gd name="T4" fmla="*/ 4 w 63"/>
                  <a:gd name="T5" fmla="*/ 2 h 29"/>
                  <a:gd name="T6" fmla="*/ 3 w 63"/>
                  <a:gd name="T7" fmla="*/ 2 h 29"/>
                  <a:gd name="T8" fmla="*/ 3 w 63"/>
                  <a:gd name="T9" fmla="*/ 2 h 29"/>
                  <a:gd name="T10" fmla="*/ 2 w 63"/>
                  <a:gd name="T11" fmla="*/ 2 h 29"/>
                  <a:gd name="T12" fmla="*/ 2 w 63"/>
                  <a:gd name="T13" fmla="*/ 2 h 29"/>
                  <a:gd name="T14" fmla="*/ 1 w 63"/>
                  <a:gd name="T15" fmla="*/ 2 h 29"/>
                  <a:gd name="T16" fmla="*/ 1 w 63"/>
                  <a:gd name="T17" fmla="*/ 2 h 29"/>
                  <a:gd name="T18" fmla="*/ 1 w 63"/>
                  <a:gd name="T19" fmla="*/ 2 h 29"/>
                  <a:gd name="T20" fmla="*/ 1 w 63"/>
                  <a:gd name="T21" fmla="*/ 2 h 29"/>
                  <a:gd name="T22" fmla="*/ 0 w 63"/>
                  <a:gd name="T23" fmla="*/ 1 h 29"/>
                  <a:gd name="T24" fmla="*/ 0 w 63"/>
                  <a:gd name="T25" fmla="*/ 1 h 29"/>
                  <a:gd name="T26" fmla="*/ 1 w 63"/>
                  <a:gd name="T27" fmla="*/ 1 h 29"/>
                  <a:gd name="T28" fmla="*/ 1 w 63"/>
                  <a:gd name="T29" fmla="*/ 1 h 29"/>
                  <a:gd name="T30" fmla="*/ 1 w 63"/>
                  <a:gd name="T31" fmla="*/ 1 h 29"/>
                  <a:gd name="T32" fmla="*/ 2 w 63"/>
                  <a:gd name="T33" fmla="*/ 1 h 29"/>
                  <a:gd name="T34" fmla="*/ 2 w 63"/>
                  <a:gd name="T35" fmla="*/ 1 h 29"/>
                  <a:gd name="T36" fmla="*/ 2 w 63"/>
                  <a:gd name="T37" fmla="*/ 1 h 29"/>
                  <a:gd name="T38" fmla="*/ 3 w 63"/>
                  <a:gd name="T39" fmla="*/ 1 h 29"/>
                  <a:gd name="T40" fmla="*/ 3 w 63"/>
                  <a:gd name="T41" fmla="*/ 0 h 29"/>
                  <a:gd name="T42" fmla="*/ 3 w 63"/>
                  <a:gd name="T43" fmla="*/ 0 h 29"/>
                  <a:gd name="T44" fmla="*/ 4 w 63"/>
                  <a:gd name="T45" fmla="*/ 0 h 29"/>
                  <a:gd name="T46" fmla="*/ 4 w 63"/>
                  <a:gd name="T47" fmla="*/ 1 h 29"/>
                  <a:gd name="T48" fmla="*/ 4 w 63"/>
                  <a:gd name="T49" fmla="*/ 1 h 29"/>
                  <a:gd name="T50" fmla="*/ 4 w 63"/>
                  <a:gd name="T51" fmla="*/ 1 h 2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3" h="29">
                    <a:moveTo>
                      <a:pt x="60" y="11"/>
                    </a:moveTo>
                    <a:lnTo>
                      <a:pt x="63" y="22"/>
                    </a:lnTo>
                    <a:lnTo>
                      <a:pt x="56" y="25"/>
                    </a:lnTo>
                    <a:lnTo>
                      <a:pt x="48" y="26"/>
                    </a:lnTo>
                    <a:lnTo>
                      <a:pt x="40" y="28"/>
                    </a:lnTo>
                    <a:lnTo>
                      <a:pt x="32" y="29"/>
                    </a:lnTo>
                    <a:lnTo>
                      <a:pt x="24" y="29"/>
                    </a:lnTo>
                    <a:lnTo>
                      <a:pt x="16" y="27"/>
                    </a:lnTo>
                    <a:lnTo>
                      <a:pt x="9" y="25"/>
                    </a:lnTo>
                    <a:lnTo>
                      <a:pt x="3" y="19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6" y="4"/>
                    </a:lnTo>
                    <a:lnTo>
                      <a:pt x="11" y="4"/>
                    </a:lnTo>
                    <a:lnTo>
                      <a:pt x="18" y="5"/>
                    </a:lnTo>
                    <a:lnTo>
                      <a:pt x="24" y="3"/>
                    </a:lnTo>
                    <a:lnTo>
                      <a:pt x="29" y="3"/>
                    </a:lnTo>
                    <a:lnTo>
                      <a:pt x="35" y="2"/>
                    </a:lnTo>
                    <a:lnTo>
                      <a:pt x="39" y="0"/>
                    </a:lnTo>
                    <a:lnTo>
                      <a:pt x="45" y="0"/>
                    </a:lnTo>
                    <a:lnTo>
                      <a:pt x="51" y="0"/>
                    </a:lnTo>
                    <a:lnTo>
                      <a:pt x="54" y="3"/>
                    </a:lnTo>
                    <a:lnTo>
                      <a:pt x="58" y="5"/>
                    </a:lnTo>
                    <a:lnTo>
                      <a:pt x="60" y="11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204"/>
              <p:cNvSpPr>
                <a:spLocks/>
              </p:cNvSpPr>
              <p:nvPr/>
            </p:nvSpPr>
            <p:spPr bwMode="auto">
              <a:xfrm>
                <a:off x="4741" y="1508"/>
                <a:ext cx="19" cy="23"/>
              </a:xfrm>
              <a:custGeom>
                <a:avLst/>
                <a:gdLst>
                  <a:gd name="T0" fmla="*/ 3 w 38"/>
                  <a:gd name="T1" fmla="*/ 2 h 46"/>
                  <a:gd name="T2" fmla="*/ 3 w 38"/>
                  <a:gd name="T3" fmla="*/ 2 h 46"/>
                  <a:gd name="T4" fmla="*/ 2 w 38"/>
                  <a:gd name="T5" fmla="*/ 3 h 46"/>
                  <a:gd name="T6" fmla="*/ 2 w 38"/>
                  <a:gd name="T7" fmla="*/ 3 h 46"/>
                  <a:gd name="T8" fmla="*/ 2 w 38"/>
                  <a:gd name="T9" fmla="*/ 3 h 46"/>
                  <a:gd name="T10" fmla="*/ 1 w 38"/>
                  <a:gd name="T11" fmla="*/ 3 h 46"/>
                  <a:gd name="T12" fmla="*/ 1 w 38"/>
                  <a:gd name="T13" fmla="*/ 3 h 46"/>
                  <a:gd name="T14" fmla="*/ 1 w 38"/>
                  <a:gd name="T15" fmla="*/ 3 h 46"/>
                  <a:gd name="T16" fmla="*/ 1 w 38"/>
                  <a:gd name="T17" fmla="*/ 2 h 46"/>
                  <a:gd name="T18" fmla="*/ 0 w 38"/>
                  <a:gd name="T19" fmla="*/ 2 h 46"/>
                  <a:gd name="T20" fmla="*/ 1 w 38"/>
                  <a:gd name="T21" fmla="*/ 1 h 46"/>
                  <a:gd name="T22" fmla="*/ 1 w 38"/>
                  <a:gd name="T23" fmla="*/ 1 h 46"/>
                  <a:gd name="T24" fmla="*/ 1 w 38"/>
                  <a:gd name="T25" fmla="*/ 0 h 46"/>
                  <a:gd name="T26" fmla="*/ 2 w 38"/>
                  <a:gd name="T27" fmla="*/ 1 h 46"/>
                  <a:gd name="T28" fmla="*/ 2 w 38"/>
                  <a:gd name="T29" fmla="*/ 1 h 46"/>
                  <a:gd name="T30" fmla="*/ 3 w 38"/>
                  <a:gd name="T31" fmla="*/ 1 h 46"/>
                  <a:gd name="T32" fmla="*/ 3 w 38"/>
                  <a:gd name="T33" fmla="*/ 2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46">
                    <a:moveTo>
                      <a:pt x="38" y="20"/>
                    </a:moveTo>
                    <a:lnTo>
                      <a:pt x="35" y="27"/>
                    </a:lnTo>
                    <a:lnTo>
                      <a:pt x="32" y="34"/>
                    </a:lnTo>
                    <a:lnTo>
                      <a:pt x="27" y="41"/>
                    </a:lnTo>
                    <a:lnTo>
                      <a:pt x="20" y="46"/>
                    </a:lnTo>
                    <a:lnTo>
                      <a:pt x="13" y="46"/>
                    </a:lnTo>
                    <a:lnTo>
                      <a:pt x="8" y="42"/>
                    </a:lnTo>
                    <a:lnTo>
                      <a:pt x="3" y="38"/>
                    </a:lnTo>
                    <a:lnTo>
                      <a:pt x="1" y="32"/>
                    </a:lnTo>
                    <a:lnTo>
                      <a:pt x="0" y="23"/>
                    </a:lnTo>
                    <a:lnTo>
                      <a:pt x="1" y="13"/>
                    </a:lnTo>
                    <a:lnTo>
                      <a:pt x="5" y="6"/>
                    </a:lnTo>
                    <a:lnTo>
                      <a:pt x="12" y="0"/>
                    </a:lnTo>
                    <a:lnTo>
                      <a:pt x="20" y="3"/>
                    </a:lnTo>
                    <a:lnTo>
                      <a:pt x="27" y="8"/>
                    </a:lnTo>
                    <a:lnTo>
                      <a:pt x="33" y="13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Freeform 205"/>
              <p:cNvSpPr>
                <a:spLocks/>
              </p:cNvSpPr>
              <p:nvPr/>
            </p:nvSpPr>
            <p:spPr bwMode="auto">
              <a:xfrm>
                <a:off x="4359" y="1508"/>
                <a:ext cx="25" cy="14"/>
              </a:xfrm>
              <a:custGeom>
                <a:avLst/>
                <a:gdLst>
                  <a:gd name="T0" fmla="*/ 2 w 51"/>
                  <a:gd name="T1" fmla="*/ 0 h 27"/>
                  <a:gd name="T2" fmla="*/ 2 w 51"/>
                  <a:gd name="T3" fmla="*/ 1 h 27"/>
                  <a:gd name="T4" fmla="*/ 3 w 51"/>
                  <a:gd name="T5" fmla="*/ 1 h 27"/>
                  <a:gd name="T6" fmla="*/ 3 w 51"/>
                  <a:gd name="T7" fmla="*/ 1 h 27"/>
                  <a:gd name="T8" fmla="*/ 3 w 51"/>
                  <a:gd name="T9" fmla="*/ 2 h 27"/>
                  <a:gd name="T10" fmla="*/ 2 w 51"/>
                  <a:gd name="T11" fmla="*/ 2 h 27"/>
                  <a:gd name="T12" fmla="*/ 2 w 51"/>
                  <a:gd name="T13" fmla="*/ 2 h 27"/>
                  <a:gd name="T14" fmla="*/ 2 w 51"/>
                  <a:gd name="T15" fmla="*/ 2 h 27"/>
                  <a:gd name="T16" fmla="*/ 1 w 51"/>
                  <a:gd name="T17" fmla="*/ 2 h 27"/>
                  <a:gd name="T18" fmla="*/ 1 w 51"/>
                  <a:gd name="T19" fmla="*/ 2 h 27"/>
                  <a:gd name="T20" fmla="*/ 0 w 51"/>
                  <a:gd name="T21" fmla="*/ 2 h 27"/>
                  <a:gd name="T22" fmla="*/ 0 w 51"/>
                  <a:gd name="T23" fmla="*/ 1 h 27"/>
                  <a:gd name="T24" fmla="*/ 0 w 51"/>
                  <a:gd name="T25" fmla="*/ 1 h 27"/>
                  <a:gd name="T26" fmla="*/ 0 w 51"/>
                  <a:gd name="T27" fmla="*/ 0 h 27"/>
                  <a:gd name="T28" fmla="*/ 0 w 51"/>
                  <a:gd name="T29" fmla="*/ 1 h 27"/>
                  <a:gd name="T30" fmla="*/ 0 w 51"/>
                  <a:gd name="T31" fmla="*/ 1 h 27"/>
                  <a:gd name="T32" fmla="*/ 1 w 51"/>
                  <a:gd name="T33" fmla="*/ 1 h 27"/>
                  <a:gd name="T34" fmla="*/ 1 w 51"/>
                  <a:gd name="T35" fmla="*/ 1 h 27"/>
                  <a:gd name="T36" fmla="*/ 1 w 51"/>
                  <a:gd name="T37" fmla="*/ 1 h 27"/>
                  <a:gd name="T38" fmla="*/ 2 w 51"/>
                  <a:gd name="T39" fmla="*/ 1 h 27"/>
                  <a:gd name="T40" fmla="*/ 2 w 51"/>
                  <a:gd name="T41" fmla="*/ 1 h 27"/>
                  <a:gd name="T42" fmla="*/ 2 w 51"/>
                  <a:gd name="T43" fmla="*/ 0 h 2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1" h="27">
                    <a:moveTo>
                      <a:pt x="45" y="0"/>
                    </a:moveTo>
                    <a:lnTo>
                      <a:pt x="47" y="5"/>
                    </a:lnTo>
                    <a:lnTo>
                      <a:pt x="49" y="11"/>
                    </a:lnTo>
                    <a:lnTo>
                      <a:pt x="51" y="16"/>
                    </a:lnTo>
                    <a:lnTo>
                      <a:pt x="51" y="23"/>
                    </a:lnTo>
                    <a:lnTo>
                      <a:pt x="45" y="26"/>
                    </a:lnTo>
                    <a:lnTo>
                      <a:pt x="39" y="27"/>
                    </a:lnTo>
                    <a:lnTo>
                      <a:pt x="32" y="27"/>
                    </a:lnTo>
                    <a:lnTo>
                      <a:pt x="24" y="27"/>
                    </a:lnTo>
                    <a:lnTo>
                      <a:pt x="17" y="25"/>
                    </a:lnTo>
                    <a:lnTo>
                      <a:pt x="11" y="22"/>
                    </a:lnTo>
                    <a:lnTo>
                      <a:pt x="5" y="16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1" y="2"/>
                    </a:lnTo>
                    <a:lnTo>
                      <a:pt x="17" y="2"/>
                    </a:lnTo>
                    <a:lnTo>
                      <a:pt x="22" y="2"/>
                    </a:lnTo>
                    <a:lnTo>
                      <a:pt x="28" y="2"/>
                    </a:lnTo>
                    <a:lnTo>
                      <a:pt x="34" y="1"/>
                    </a:lnTo>
                    <a:lnTo>
                      <a:pt x="40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Freeform 206"/>
              <p:cNvSpPr>
                <a:spLocks/>
              </p:cNvSpPr>
              <p:nvPr/>
            </p:nvSpPr>
            <p:spPr bwMode="auto">
              <a:xfrm>
                <a:off x="4239" y="1512"/>
                <a:ext cx="18" cy="26"/>
              </a:xfrm>
              <a:custGeom>
                <a:avLst/>
                <a:gdLst>
                  <a:gd name="T0" fmla="*/ 3 w 34"/>
                  <a:gd name="T1" fmla="*/ 1 h 50"/>
                  <a:gd name="T2" fmla="*/ 3 w 34"/>
                  <a:gd name="T3" fmla="*/ 2 h 50"/>
                  <a:gd name="T4" fmla="*/ 3 w 34"/>
                  <a:gd name="T5" fmla="*/ 3 h 50"/>
                  <a:gd name="T6" fmla="*/ 2 w 34"/>
                  <a:gd name="T7" fmla="*/ 3 h 50"/>
                  <a:gd name="T8" fmla="*/ 2 w 34"/>
                  <a:gd name="T9" fmla="*/ 4 h 50"/>
                  <a:gd name="T10" fmla="*/ 1 w 34"/>
                  <a:gd name="T11" fmla="*/ 3 h 50"/>
                  <a:gd name="T12" fmla="*/ 1 w 34"/>
                  <a:gd name="T13" fmla="*/ 3 h 50"/>
                  <a:gd name="T14" fmla="*/ 1 w 34"/>
                  <a:gd name="T15" fmla="*/ 3 h 50"/>
                  <a:gd name="T16" fmla="*/ 0 w 34"/>
                  <a:gd name="T17" fmla="*/ 2 h 50"/>
                  <a:gd name="T18" fmla="*/ 0 w 34"/>
                  <a:gd name="T19" fmla="*/ 1 h 50"/>
                  <a:gd name="T20" fmla="*/ 0 w 34"/>
                  <a:gd name="T21" fmla="*/ 1 h 50"/>
                  <a:gd name="T22" fmla="*/ 1 w 34"/>
                  <a:gd name="T23" fmla="*/ 1 h 50"/>
                  <a:gd name="T24" fmla="*/ 1 w 34"/>
                  <a:gd name="T25" fmla="*/ 0 h 50"/>
                  <a:gd name="T26" fmla="*/ 1 w 34"/>
                  <a:gd name="T27" fmla="*/ 1 h 50"/>
                  <a:gd name="T28" fmla="*/ 2 w 34"/>
                  <a:gd name="T29" fmla="*/ 1 h 50"/>
                  <a:gd name="T30" fmla="*/ 2 w 34"/>
                  <a:gd name="T31" fmla="*/ 1 h 50"/>
                  <a:gd name="T32" fmla="*/ 3 w 34"/>
                  <a:gd name="T33" fmla="*/ 1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50">
                    <a:moveTo>
                      <a:pt x="34" y="15"/>
                    </a:moveTo>
                    <a:lnTo>
                      <a:pt x="34" y="24"/>
                    </a:lnTo>
                    <a:lnTo>
                      <a:pt x="33" y="33"/>
                    </a:lnTo>
                    <a:lnTo>
                      <a:pt x="30" y="42"/>
                    </a:lnTo>
                    <a:lnTo>
                      <a:pt x="25" y="50"/>
                    </a:lnTo>
                    <a:lnTo>
                      <a:pt x="16" y="46"/>
                    </a:lnTo>
                    <a:lnTo>
                      <a:pt x="9" y="40"/>
                    </a:lnTo>
                    <a:lnTo>
                      <a:pt x="3" y="32"/>
                    </a:lnTo>
                    <a:lnTo>
                      <a:pt x="0" y="23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2" y="3"/>
                    </a:lnTo>
                    <a:lnTo>
                      <a:pt x="8" y="0"/>
                    </a:lnTo>
                    <a:lnTo>
                      <a:pt x="16" y="1"/>
                    </a:lnTo>
                    <a:lnTo>
                      <a:pt x="23" y="3"/>
                    </a:lnTo>
                    <a:lnTo>
                      <a:pt x="30" y="8"/>
                    </a:lnTo>
                    <a:lnTo>
                      <a:pt x="34" y="15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Freeform 207"/>
              <p:cNvSpPr>
                <a:spLocks/>
              </p:cNvSpPr>
              <p:nvPr/>
            </p:nvSpPr>
            <p:spPr bwMode="auto">
              <a:xfrm>
                <a:off x="4575" y="1512"/>
                <a:ext cx="16" cy="13"/>
              </a:xfrm>
              <a:custGeom>
                <a:avLst/>
                <a:gdLst>
                  <a:gd name="T0" fmla="*/ 2 w 31"/>
                  <a:gd name="T1" fmla="*/ 1 h 25"/>
                  <a:gd name="T2" fmla="*/ 2 w 31"/>
                  <a:gd name="T3" fmla="*/ 1 h 25"/>
                  <a:gd name="T4" fmla="*/ 2 w 31"/>
                  <a:gd name="T5" fmla="*/ 2 h 25"/>
                  <a:gd name="T6" fmla="*/ 2 w 31"/>
                  <a:gd name="T7" fmla="*/ 2 h 25"/>
                  <a:gd name="T8" fmla="*/ 2 w 31"/>
                  <a:gd name="T9" fmla="*/ 2 h 25"/>
                  <a:gd name="T10" fmla="*/ 2 w 31"/>
                  <a:gd name="T11" fmla="*/ 2 h 25"/>
                  <a:gd name="T12" fmla="*/ 1 w 31"/>
                  <a:gd name="T13" fmla="*/ 2 h 25"/>
                  <a:gd name="T14" fmla="*/ 1 w 31"/>
                  <a:gd name="T15" fmla="*/ 2 h 25"/>
                  <a:gd name="T16" fmla="*/ 1 w 31"/>
                  <a:gd name="T17" fmla="*/ 2 h 25"/>
                  <a:gd name="T18" fmla="*/ 0 w 31"/>
                  <a:gd name="T19" fmla="*/ 1 h 25"/>
                  <a:gd name="T20" fmla="*/ 0 w 31"/>
                  <a:gd name="T21" fmla="*/ 1 h 25"/>
                  <a:gd name="T22" fmla="*/ 0 w 31"/>
                  <a:gd name="T23" fmla="*/ 1 h 25"/>
                  <a:gd name="T24" fmla="*/ 0 w 31"/>
                  <a:gd name="T25" fmla="*/ 1 h 25"/>
                  <a:gd name="T26" fmla="*/ 1 w 31"/>
                  <a:gd name="T27" fmla="*/ 1 h 25"/>
                  <a:gd name="T28" fmla="*/ 1 w 31"/>
                  <a:gd name="T29" fmla="*/ 0 h 25"/>
                  <a:gd name="T30" fmla="*/ 2 w 31"/>
                  <a:gd name="T31" fmla="*/ 1 h 25"/>
                  <a:gd name="T32" fmla="*/ 2 w 31"/>
                  <a:gd name="T33" fmla="*/ 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25">
                    <a:moveTo>
                      <a:pt x="31" y="11"/>
                    </a:moveTo>
                    <a:lnTo>
                      <a:pt x="31" y="16"/>
                    </a:lnTo>
                    <a:lnTo>
                      <a:pt x="30" y="19"/>
                    </a:lnTo>
                    <a:lnTo>
                      <a:pt x="26" y="23"/>
                    </a:lnTo>
                    <a:lnTo>
                      <a:pt x="23" y="25"/>
                    </a:lnTo>
                    <a:lnTo>
                      <a:pt x="17" y="25"/>
                    </a:lnTo>
                    <a:lnTo>
                      <a:pt x="11" y="24"/>
                    </a:lnTo>
                    <a:lnTo>
                      <a:pt x="7" y="22"/>
                    </a:lnTo>
                    <a:lnTo>
                      <a:pt x="2" y="17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7" y="1"/>
                    </a:lnTo>
                    <a:lnTo>
                      <a:pt x="16" y="0"/>
                    </a:lnTo>
                    <a:lnTo>
                      <a:pt x="24" y="3"/>
                    </a:lnTo>
                    <a:lnTo>
                      <a:pt x="31" y="1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Freeform 208"/>
              <p:cNvSpPr>
                <a:spLocks/>
              </p:cNvSpPr>
              <p:nvPr/>
            </p:nvSpPr>
            <p:spPr bwMode="auto">
              <a:xfrm>
                <a:off x="4272" y="1515"/>
                <a:ext cx="22" cy="18"/>
              </a:xfrm>
              <a:custGeom>
                <a:avLst/>
                <a:gdLst>
                  <a:gd name="T0" fmla="*/ 3 w 43"/>
                  <a:gd name="T1" fmla="*/ 2 h 35"/>
                  <a:gd name="T2" fmla="*/ 3 w 43"/>
                  <a:gd name="T3" fmla="*/ 2 h 35"/>
                  <a:gd name="T4" fmla="*/ 2 w 43"/>
                  <a:gd name="T5" fmla="*/ 3 h 35"/>
                  <a:gd name="T6" fmla="*/ 2 w 43"/>
                  <a:gd name="T7" fmla="*/ 3 h 35"/>
                  <a:gd name="T8" fmla="*/ 1 w 43"/>
                  <a:gd name="T9" fmla="*/ 3 h 35"/>
                  <a:gd name="T10" fmla="*/ 1 w 43"/>
                  <a:gd name="T11" fmla="*/ 2 h 35"/>
                  <a:gd name="T12" fmla="*/ 1 w 43"/>
                  <a:gd name="T13" fmla="*/ 2 h 35"/>
                  <a:gd name="T14" fmla="*/ 1 w 43"/>
                  <a:gd name="T15" fmla="*/ 2 h 35"/>
                  <a:gd name="T16" fmla="*/ 0 w 43"/>
                  <a:gd name="T17" fmla="*/ 1 h 35"/>
                  <a:gd name="T18" fmla="*/ 1 w 43"/>
                  <a:gd name="T19" fmla="*/ 1 h 35"/>
                  <a:gd name="T20" fmla="*/ 1 w 43"/>
                  <a:gd name="T21" fmla="*/ 1 h 35"/>
                  <a:gd name="T22" fmla="*/ 2 w 43"/>
                  <a:gd name="T23" fmla="*/ 1 h 35"/>
                  <a:gd name="T24" fmla="*/ 2 w 43"/>
                  <a:gd name="T25" fmla="*/ 0 h 35"/>
                  <a:gd name="T26" fmla="*/ 3 w 43"/>
                  <a:gd name="T27" fmla="*/ 2 h 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3" h="35">
                    <a:moveTo>
                      <a:pt x="43" y="25"/>
                    </a:moveTo>
                    <a:lnTo>
                      <a:pt x="39" y="31"/>
                    </a:lnTo>
                    <a:lnTo>
                      <a:pt x="32" y="34"/>
                    </a:lnTo>
                    <a:lnTo>
                      <a:pt x="24" y="35"/>
                    </a:lnTo>
                    <a:lnTo>
                      <a:pt x="16" y="33"/>
                    </a:lnTo>
                    <a:lnTo>
                      <a:pt x="10" y="28"/>
                    </a:lnTo>
                    <a:lnTo>
                      <a:pt x="5" y="24"/>
                    </a:lnTo>
                    <a:lnTo>
                      <a:pt x="1" y="18"/>
                    </a:lnTo>
                    <a:lnTo>
                      <a:pt x="0" y="11"/>
                    </a:lnTo>
                    <a:lnTo>
                      <a:pt x="5" y="8"/>
                    </a:lnTo>
                    <a:lnTo>
                      <a:pt x="12" y="4"/>
                    </a:lnTo>
                    <a:lnTo>
                      <a:pt x="19" y="2"/>
                    </a:lnTo>
                    <a:lnTo>
                      <a:pt x="26" y="0"/>
                    </a:lnTo>
                    <a:lnTo>
                      <a:pt x="43" y="2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209"/>
              <p:cNvSpPr>
                <a:spLocks/>
              </p:cNvSpPr>
              <p:nvPr/>
            </p:nvSpPr>
            <p:spPr bwMode="auto">
              <a:xfrm>
                <a:off x="4435" y="1516"/>
                <a:ext cx="20" cy="13"/>
              </a:xfrm>
              <a:custGeom>
                <a:avLst/>
                <a:gdLst>
                  <a:gd name="T0" fmla="*/ 3 w 39"/>
                  <a:gd name="T1" fmla="*/ 1 h 25"/>
                  <a:gd name="T2" fmla="*/ 3 w 39"/>
                  <a:gd name="T3" fmla="*/ 1 h 25"/>
                  <a:gd name="T4" fmla="*/ 3 w 39"/>
                  <a:gd name="T5" fmla="*/ 2 h 25"/>
                  <a:gd name="T6" fmla="*/ 3 w 39"/>
                  <a:gd name="T7" fmla="*/ 2 h 25"/>
                  <a:gd name="T8" fmla="*/ 2 w 39"/>
                  <a:gd name="T9" fmla="*/ 2 h 25"/>
                  <a:gd name="T10" fmla="*/ 2 w 39"/>
                  <a:gd name="T11" fmla="*/ 2 h 25"/>
                  <a:gd name="T12" fmla="*/ 1 w 39"/>
                  <a:gd name="T13" fmla="*/ 2 h 25"/>
                  <a:gd name="T14" fmla="*/ 1 w 39"/>
                  <a:gd name="T15" fmla="*/ 1 h 25"/>
                  <a:gd name="T16" fmla="*/ 0 w 39"/>
                  <a:gd name="T17" fmla="*/ 1 h 25"/>
                  <a:gd name="T18" fmla="*/ 1 w 39"/>
                  <a:gd name="T19" fmla="*/ 1 h 25"/>
                  <a:gd name="T20" fmla="*/ 1 w 39"/>
                  <a:gd name="T21" fmla="*/ 1 h 25"/>
                  <a:gd name="T22" fmla="*/ 1 w 39"/>
                  <a:gd name="T23" fmla="*/ 1 h 25"/>
                  <a:gd name="T24" fmla="*/ 2 w 39"/>
                  <a:gd name="T25" fmla="*/ 1 h 25"/>
                  <a:gd name="T26" fmla="*/ 2 w 39"/>
                  <a:gd name="T27" fmla="*/ 0 h 25"/>
                  <a:gd name="T28" fmla="*/ 2 w 39"/>
                  <a:gd name="T29" fmla="*/ 1 h 25"/>
                  <a:gd name="T30" fmla="*/ 3 w 39"/>
                  <a:gd name="T31" fmla="*/ 1 h 25"/>
                  <a:gd name="T32" fmla="*/ 3 w 39"/>
                  <a:gd name="T33" fmla="*/ 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25">
                    <a:moveTo>
                      <a:pt x="39" y="9"/>
                    </a:moveTo>
                    <a:lnTo>
                      <a:pt x="39" y="15"/>
                    </a:lnTo>
                    <a:lnTo>
                      <a:pt x="38" y="19"/>
                    </a:lnTo>
                    <a:lnTo>
                      <a:pt x="33" y="23"/>
                    </a:lnTo>
                    <a:lnTo>
                      <a:pt x="29" y="25"/>
                    </a:lnTo>
                    <a:lnTo>
                      <a:pt x="21" y="24"/>
                    </a:lnTo>
                    <a:lnTo>
                      <a:pt x="12" y="21"/>
                    </a:lnTo>
                    <a:lnTo>
                      <a:pt x="6" y="16"/>
                    </a:lnTo>
                    <a:lnTo>
                      <a:pt x="0" y="9"/>
                    </a:lnTo>
                    <a:lnTo>
                      <a:pt x="6" y="8"/>
                    </a:lnTo>
                    <a:lnTo>
                      <a:pt x="10" y="6"/>
                    </a:lnTo>
                    <a:lnTo>
                      <a:pt x="16" y="3"/>
                    </a:lnTo>
                    <a:lnTo>
                      <a:pt x="21" y="1"/>
                    </a:lnTo>
                    <a:lnTo>
                      <a:pt x="25" y="0"/>
                    </a:lnTo>
                    <a:lnTo>
                      <a:pt x="30" y="1"/>
                    </a:lnTo>
                    <a:lnTo>
                      <a:pt x="34" y="3"/>
                    </a:lnTo>
                    <a:lnTo>
                      <a:pt x="39" y="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210"/>
              <p:cNvSpPr>
                <a:spLocks/>
              </p:cNvSpPr>
              <p:nvPr/>
            </p:nvSpPr>
            <p:spPr bwMode="auto">
              <a:xfrm>
                <a:off x="4343" y="1524"/>
                <a:ext cx="9" cy="13"/>
              </a:xfrm>
              <a:custGeom>
                <a:avLst/>
                <a:gdLst>
                  <a:gd name="T0" fmla="*/ 1 w 20"/>
                  <a:gd name="T1" fmla="*/ 1 h 25"/>
                  <a:gd name="T2" fmla="*/ 1 w 20"/>
                  <a:gd name="T3" fmla="*/ 2 h 25"/>
                  <a:gd name="T4" fmla="*/ 1 w 20"/>
                  <a:gd name="T5" fmla="*/ 2 h 25"/>
                  <a:gd name="T6" fmla="*/ 0 w 20"/>
                  <a:gd name="T7" fmla="*/ 2 h 25"/>
                  <a:gd name="T8" fmla="*/ 0 w 20"/>
                  <a:gd name="T9" fmla="*/ 2 h 25"/>
                  <a:gd name="T10" fmla="*/ 0 w 20"/>
                  <a:gd name="T11" fmla="*/ 2 h 25"/>
                  <a:gd name="T12" fmla="*/ 0 w 20"/>
                  <a:gd name="T13" fmla="*/ 2 h 25"/>
                  <a:gd name="T14" fmla="*/ 0 w 20"/>
                  <a:gd name="T15" fmla="*/ 2 h 25"/>
                  <a:gd name="T16" fmla="*/ 0 w 20"/>
                  <a:gd name="T17" fmla="*/ 2 h 25"/>
                  <a:gd name="T18" fmla="*/ 0 w 20"/>
                  <a:gd name="T19" fmla="*/ 0 h 25"/>
                  <a:gd name="T20" fmla="*/ 0 w 20"/>
                  <a:gd name="T21" fmla="*/ 1 h 25"/>
                  <a:gd name="T22" fmla="*/ 0 w 20"/>
                  <a:gd name="T23" fmla="*/ 1 h 25"/>
                  <a:gd name="T24" fmla="*/ 0 w 20"/>
                  <a:gd name="T25" fmla="*/ 1 h 25"/>
                  <a:gd name="T26" fmla="*/ 1 w 20"/>
                  <a:gd name="T27" fmla="*/ 1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" h="25">
                    <a:moveTo>
                      <a:pt x="20" y="13"/>
                    </a:moveTo>
                    <a:lnTo>
                      <a:pt x="20" y="17"/>
                    </a:lnTo>
                    <a:lnTo>
                      <a:pt x="19" y="21"/>
                    </a:lnTo>
                    <a:lnTo>
                      <a:pt x="15" y="24"/>
                    </a:lnTo>
                    <a:lnTo>
                      <a:pt x="12" y="25"/>
                    </a:lnTo>
                    <a:lnTo>
                      <a:pt x="8" y="25"/>
                    </a:lnTo>
                    <a:lnTo>
                      <a:pt x="5" y="23"/>
                    </a:lnTo>
                    <a:lnTo>
                      <a:pt x="3" y="21"/>
                    </a:lnTo>
                    <a:lnTo>
                      <a:pt x="0" y="18"/>
                    </a:lnTo>
                    <a:lnTo>
                      <a:pt x="3" y="0"/>
                    </a:lnTo>
                    <a:lnTo>
                      <a:pt x="7" y="2"/>
                    </a:lnTo>
                    <a:lnTo>
                      <a:pt x="12" y="4"/>
                    </a:lnTo>
                    <a:lnTo>
                      <a:pt x="16" y="8"/>
                    </a:lnTo>
                    <a:lnTo>
                      <a:pt x="20" y="1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211"/>
              <p:cNvSpPr>
                <a:spLocks/>
              </p:cNvSpPr>
              <p:nvPr/>
            </p:nvSpPr>
            <p:spPr bwMode="auto">
              <a:xfrm>
                <a:off x="4525" y="1526"/>
                <a:ext cx="14" cy="13"/>
              </a:xfrm>
              <a:custGeom>
                <a:avLst/>
                <a:gdLst>
                  <a:gd name="T0" fmla="*/ 2 w 28"/>
                  <a:gd name="T1" fmla="*/ 2 h 26"/>
                  <a:gd name="T2" fmla="*/ 2 w 28"/>
                  <a:gd name="T3" fmla="*/ 2 h 26"/>
                  <a:gd name="T4" fmla="*/ 2 w 28"/>
                  <a:gd name="T5" fmla="*/ 2 h 26"/>
                  <a:gd name="T6" fmla="*/ 1 w 28"/>
                  <a:gd name="T7" fmla="*/ 2 h 26"/>
                  <a:gd name="T8" fmla="*/ 1 w 28"/>
                  <a:gd name="T9" fmla="*/ 2 h 26"/>
                  <a:gd name="T10" fmla="*/ 1 w 28"/>
                  <a:gd name="T11" fmla="*/ 2 h 26"/>
                  <a:gd name="T12" fmla="*/ 0 w 28"/>
                  <a:gd name="T13" fmla="*/ 2 h 26"/>
                  <a:gd name="T14" fmla="*/ 1 w 28"/>
                  <a:gd name="T15" fmla="*/ 1 h 26"/>
                  <a:gd name="T16" fmla="*/ 1 w 28"/>
                  <a:gd name="T17" fmla="*/ 1 h 26"/>
                  <a:gd name="T18" fmla="*/ 1 w 28"/>
                  <a:gd name="T19" fmla="*/ 0 h 26"/>
                  <a:gd name="T20" fmla="*/ 2 w 28"/>
                  <a:gd name="T21" fmla="*/ 1 h 26"/>
                  <a:gd name="T22" fmla="*/ 2 w 28"/>
                  <a:gd name="T23" fmla="*/ 1 h 26"/>
                  <a:gd name="T24" fmla="*/ 2 w 28"/>
                  <a:gd name="T25" fmla="*/ 1 h 26"/>
                  <a:gd name="T26" fmla="*/ 2 w 28"/>
                  <a:gd name="T27" fmla="*/ 2 h 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8" h="26">
                    <a:moveTo>
                      <a:pt x="28" y="21"/>
                    </a:moveTo>
                    <a:lnTo>
                      <a:pt x="23" y="25"/>
                    </a:lnTo>
                    <a:lnTo>
                      <a:pt x="18" y="26"/>
                    </a:lnTo>
                    <a:lnTo>
                      <a:pt x="11" y="26"/>
                    </a:lnTo>
                    <a:lnTo>
                      <a:pt x="5" y="25"/>
                    </a:lnTo>
                    <a:lnTo>
                      <a:pt x="2" y="21"/>
                    </a:lnTo>
                    <a:lnTo>
                      <a:pt x="0" y="17"/>
                    </a:lnTo>
                    <a:lnTo>
                      <a:pt x="2" y="13"/>
                    </a:lnTo>
                    <a:lnTo>
                      <a:pt x="4" y="10"/>
                    </a:lnTo>
                    <a:lnTo>
                      <a:pt x="15" y="0"/>
                    </a:lnTo>
                    <a:lnTo>
                      <a:pt x="20" y="5"/>
                    </a:lnTo>
                    <a:lnTo>
                      <a:pt x="25" y="9"/>
                    </a:lnTo>
                    <a:lnTo>
                      <a:pt x="28" y="14"/>
                    </a:lnTo>
                    <a:lnTo>
                      <a:pt x="28" y="2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Freeform 212"/>
              <p:cNvSpPr>
                <a:spLocks/>
              </p:cNvSpPr>
              <p:nvPr/>
            </p:nvSpPr>
            <p:spPr bwMode="auto">
              <a:xfrm>
                <a:off x="4595" y="1526"/>
                <a:ext cx="28" cy="15"/>
              </a:xfrm>
              <a:custGeom>
                <a:avLst/>
                <a:gdLst>
                  <a:gd name="T0" fmla="*/ 4 w 55"/>
                  <a:gd name="T1" fmla="*/ 1 h 31"/>
                  <a:gd name="T2" fmla="*/ 4 w 55"/>
                  <a:gd name="T3" fmla="*/ 1 h 31"/>
                  <a:gd name="T4" fmla="*/ 4 w 55"/>
                  <a:gd name="T5" fmla="*/ 1 h 31"/>
                  <a:gd name="T6" fmla="*/ 4 w 55"/>
                  <a:gd name="T7" fmla="*/ 1 h 31"/>
                  <a:gd name="T8" fmla="*/ 4 w 55"/>
                  <a:gd name="T9" fmla="*/ 1 h 31"/>
                  <a:gd name="T10" fmla="*/ 3 w 55"/>
                  <a:gd name="T11" fmla="*/ 1 h 31"/>
                  <a:gd name="T12" fmla="*/ 3 w 55"/>
                  <a:gd name="T13" fmla="*/ 1 h 31"/>
                  <a:gd name="T14" fmla="*/ 3 w 55"/>
                  <a:gd name="T15" fmla="*/ 1 h 31"/>
                  <a:gd name="T16" fmla="*/ 2 w 55"/>
                  <a:gd name="T17" fmla="*/ 1 h 31"/>
                  <a:gd name="T18" fmla="*/ 2 w 55"/>
                  <a:gd name="T19" fmla="*/ 1 h 31"/>
                  <a:gd name="T20" fmla="*/ 1 w 55"/>
                  <a:gd name="T21" fmla="*/ 1 h 31"/>
                  <a:gd name="T22" fmla="*/ 1 w 55"/>
                  <a:gd name="T23" fmla="*/ 1 h 31"/>
                  <a:gd name="T24" fmla="*/ 0 w 55"/>
                  <a:gd name="T25" fmla="*/ 1 h 31"/>
                  <a:gd name="T26" fmla="*/ 1 w 55"/>
                  <a:gd name="T27" fmla="*/ 1 h 31"/>
                  <a:gd name="T28" fmla="*/ 1 w 55"/>
                  <a:gd name="T29" fmla="*/ 0 h 31"/>
                  <a:gd name="T30" fmla="*/ 1 w 55"/>
                  <a:gd name="T31" fmla="*/ 0 h 31"/>
                  <a:gd name="T32" fmla="*/ 1 w 55"/>
                  <a:gd name="T33" fmla="*/ 0 h 31"/>
                  <a:gd name="T34" fmla="*/ 2 w 55"/>
                  <a:gd name="T35" fmla="*/ 0 h 31"/>
                  <a:gd name="T36" fmla="*/ 2 w 55"/>
                  <a:gd name="T37" fmla="*/ 0 h 31"/>
                  <a:gd name="T38" fmla="*/ 2 w 55"/>
                  <a:gd name="T39" fmla="*/ 0 h 31"/>
                  <a:gd name="T40" fmla="*/ 3 w 55"/>
                  <a:gd name="T41" fmla="*/ 0 h 31"/>
                  <a:gd name="T42" fmla="*/ 4 w 55"/>
                  <a:gd name="T43" fmla="*/ 1 h 3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5" h="31">
                    <a:moveTo>
                      <a:pt x="54" y="18"/>
                    </a:moveTo>
                    <a:lnTo>
                      <a:pt x="55" y="20"/>
                    </a:lnTo>
                    <a:lnTo>
                      <a:pt x="55" y="22"/>
                    </a:lnTo>
                    <a:lnTo>
                      <a:pt x="55" y="24"/>
                    </a:lnTo>
                    <a:lnTo>
                      <a:pt x="55" y="27"/>
                    </a:lnTo>
                    <a:lnTo>
                      <a:pt x="48" y="29"/>
                    </a:lnTo>
                    <a:lnTo>
                      <a:pt x="42" y="30"/>
                    </a:lnTo>
                    <a:lnTo>
                      <a:pt x="35" y="31"/>
                    </a:lnTo>
                    <a:lnTo>
                      <a:pt x="27" y="31"/>
                    </a:lnTo>
                    <a:lnTo>
                      <a:pt x="18" y="30"/>
                    </a:lnTo>
                    <a:lnTo>
                      <a:pt x="12" y="29"/>
                    </a:lnTo>
                    <a:lnTo>
                      <a:pt x="6" y="26"/>
                    </a:lnTo>
                    <a:lnTo>
                      <a:pt x="0" y="22"/>
                    </a:lnTo>
                    <a:lnTo>
                      <a:pt x="3" y="19"/>
                    </a:lnTo>
                    <a:lnTo>
                      <a:pt x="7" y="14"/>
                    </a:lnTo>
                    <a:lnTo>
                      <a:pt x="12" y="10"/>
                    </a:lnTo>
                    <a:lnTo>
                      <a:pt x="15" y="6"/>
                    </a:lnTo>
                    <a:lnTo>
                      <a:pt x="20" y="3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7" y="3"/>
                    </a:lnTo>
                    <a:lnTo>
                      <a:pt x="54" y="1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Freeform 213"/>
              <p:cNvSpPr>
                <a:spLocks/>
              </p:cNvSpPr>
              <p:nvPr/>
            </p:nvSpPr>
            <p:spPr bwMode="auto">
              <a:xfrm>
                <a:off x="4677" y="1526"/>
                <a:ext cx="18" cy="13"/>
              </a:xfrm>
              <a:custGeom>
                <a:avLst/>
                <a:gdLst>
                  <a:gd name="T0" fmla="*/ 3 w 34"/>
                  <a:gd name="T1" fmla="*/ 1 h 27"/>
                  <a:gd name="T2" fmla="*/ 3 w 34"/>
                  <a:gd name="T3" fmla="*/ 1 h 27"/>
                  <a:gd name="T4" fmla="*/ 3 w 34"/>
                  <a:gd name="T5" fmla="*/ 1 h 27"/>
                  <a:gd name="T6" fmla="*/ 2 w 34"/>
                  <a:gd name="T7" fmla="*/ 1 h 27"/>
                  <a:gd name="T8" fmla="*/ 2 w 34"/>
                  <a:gd name="T9" fmla="*/ 1 h 27"/>
                  <a:gd name="T10" fmla="*/ 0 w 34"/>
                  <a:gd name="T11" fmla="*/ 1 h 27"/>
                  <a:gd name="T12" fmla="*/ 1 w 34"/>
                  <a:gd name="T13" fmla="*/ 0 h 27"/>
                  <a:gd name="T14" fmla="*/ 3 w 34"/>
                  <a:gd name="T15" fmla="*/ 1 h 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4" h="27">
                    <a:moveTo>
                      <a:pt x="33" y="19"/>
                    </a:moveTo>
                    <a:lnTo>
                      <a:pt x="34" y="21"/>
                    </a:lnTo>
                    <a:lnTo>
                      <a:pt x="33" y="25"/>
                    </a:lnTo>
                    <a:lnTo>
                      <a:pt x="31" y="26"/>
                    </a:lnTo>
                    <a:lnTo>
                      <a:pt x="27" y="27"/>
                    </a:lnTo>
                    <a:lnTo>
                      <a:pt x="0" y="17"/>
                    </a:lnTo>
                    <a:lnTo>
                      <a:pt x="6" y="0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214"/>
              <p:cNvSpPr>
                <a:spLocks/>
              </p:cNvSpPr>
              <p:nvPr/>
            </p:nvSpPr>
            <p:spPr bwMode="auto">
              <a:xfrm>
                <a:off x="4631" y="1526"/>
                <a:ext cx="23" cy="23"/>
              </a:xfrm>
              <a:custGeom>
                <a:avLst/>
                <a:gdLst>
                  <a:gd name="T0" fmla="*/ 2 w 48"/>
                  <a:gd name="T1" fmla="*/ 0 h 47"/>
                  <a:gd name="T2" fmla="*/ 2 w 48"/>
                  <a:gd name="T3" fmla="*/ 1 h 47"/>
                  <a:gd name="T4" fmla="*/ 2 w 48"/>
                  <a:gd name="T5" fmla="*/ 1 h 47"/>
                  <a:gd name="T6" fmla="*/ 2 w 48"/>
                  <a:gd name="T7" fmla="*/ 2 h 47"/>
                  <a:gd name="T8" fmla="*/ 2 w 48"/>
                  <a:gd name="T9" fmla="*/ 2 h 47"/>
                  <a:gd name="T10" fmla="*/ 2 w 48"/>
                  <a:gd name="T11" fmla="*/ 2 h 47"/>
                  <a:gd name="T12" fmla="*/ 1 w 48"/>
                  <a:gd name="T13" fmla="*/ 2 h 47"/>
                  <a:gd name="T14" fmla="*/ 1 w 48"/>
                  <a:gd name="T15" fmla="*/ 2 h 47"/>
                  <a:gd name="T16" fmla="*/ 0 w 48"/>
                  <a:gd name="T17" fmla="*/ 2 h 47"/>
                  <a:gd name="T18" fmla="*/ 0 w 48"/>
                  <a:gd name="T19" fmla="*/ 2 h 47"/>
                  <a:gd name="T20" fmla="*/ 0 w 48"/>
                  <a:gd name="T21" fmla="*/ 2 h 47"/>
                  <a:gd name="T22" fmla="*/ 0 w 48"/>
                  <a:gd name="T23" fmla="*/ 2 h 47"/>
                  <a:gd name="T24" fmla="*/ 0 w 48"/>
                  <a:gd name="T25" fmla="*/ 2 h 47"/>
                  <a:gd name="T26" fmla="*/ 0 w 48"/>
                  <a:gd name="T27" fmla="*/ 1 h 47"/>
                  <a:gd name="T28" fmla="*/ 0 w 48"/>
                  <a:gd name="T29" fmla="*/ 0 h 47"/>
                  <a:gd name="T30" fmla="*/ 0 w 48"/>
                  <a:gd name="T31" fmla="*/ 0 h 47"/>
                  <a:gd name="T32" fmla="*/ 1 w 48"/>
                  <a:gd name="T33" fmla="*/ 0 h 47"/>
                  <a:gd name="T34" fmla="*/ 1 w 48"/>
                  <a:gd name="T35" fmla="*/ 0 h 47"/>
                  <a:gd name="T36" fmla="*/ 2 w 48"/>
                  <a:gd name="T37" fmla="*/ 0 h 47"/>
                  <a:gd name="T38" fmla="*/ 2 w 48"/>
                  <a:gd name="T39" fmla="*/ 0 h 47"/>
                  <a:gd name="T40" fmla="*/ 2 w 48"/>
                  <a:gd name="T41" fmla="*/ 0 h 4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8" h="47">
                    <a:moveTo>
                      <a:pt x="47" y="14"/>
                    </a:moveTo>
                    <a:lnTo>
                      <a:pt x="48" y="20"/>
                    </a:lnTo>
                    <a:lnTo>
                      <a:pt x="47" y="26"/>
                    </a:lnTo>
                    <a:lnTo>
                      <a:pt x="44" y="32"/>
                    </a:lnTo>
                    <a:lnTo>
                      <a:pt x="42" y="37"/>
                    </a:lnTo>
                    <a:lnTo>
                      <a:pt x="35" y="42"/>
                    </a:lnTo>
                    <a:lnTo>
                      <a:pt x="28" y="45"/>
                    </a:lnTo>
                    <a:lnTo>
                      <a:pt x="19" y="47"/>
                    </a:lnTo>
                    <a:lnTo>
                      <a:pt x="11" y="45"/>
                    </a:lnTo>
                    <a:lnTo>
                      <a:pt x="7" y="44"/>
                    </a:lnTo>
                    <a:lnTo>
                      <a:pt x="4" y="41"/>
                    </a:lnTo>
                    <a:lnTo>
                      <a:pt x="3" y="37"/>
                    </a:lnTo>
                    <a:lnTo>
                      <a:pt x="0" y="34"/>
                    </a:lnTo>
                    <a:lnTo>
                      <a:pt x="2" y="23"/>
                    </a:lnTo>
                    <a:lnTo>
                      <a:pt x="6" y="15"/>
                    </a:lnTo>
                    <a:lnTo>
                      <a:pt x="13" y="7"/>
                    </a:lnTo>
                    <a:lnTo>
                      <a:pt x="21" y="2"/>
                    </a:lnTo>
                    <a:lnTo>
                      <a:pt x="29" y="0"/>
                    </a:lnTo>
                    <a:lnTo>
                      <a:pt x="36" y="3"/>
                    </a:lnTo>
                    <a:lnTo>
                      <a:pt x="43" y="7"/>
                    </a:lnTo>
                    <a:lnTo>
                      <a:pt x="47" y="14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Freeform 215"/>
              <p:cNvSpPr>
                <a:spLocks/>
              </p:cNvSpPr>
              <p:nvPr/>
            </p:nvSpPr>
            <p:spPr bwMode="auto">
              <a:xfrm>
                <a:off x="4759" y="1527"/>
                <a:ext cx="17" cy="21"/>
              </a:xfrm>
              <a:custGeom>
                <a:avLst/>
                <a:gdLst>
                  <a:gd name="T0" fmla="*/ 3 w 33"/>
                  <a:gd name="T1" fmla="*/ 2 h 41"/>
                  <a:gd name="T2" fmla="*/ 3 w 33"/>
                  <a:gd name="T3" fmla="*/ 2 h 41"/>
                  <a:gd name="T4" fmla="*/ 2 w 33"/>
                  <a:gd name="T5" fmla="*/ 2 h 41"/>
                  <a:gd name="T6" fmla="*/ 2 w 33"/>
                  <a:gd name="T7" fmla="*/ 3 h 41"/>
                  <a:gd name="T8" fmla="*/ 2 w 33"/>
                  <a:gd name="T9" fmla="*/ 3 h 41"/>
                  <a:gd name="T10" fmla="*/ 2 w 33"/>
                  <a:gd name="T11" fmla="*/ 3 h 41"/>
                  <a:gd name="T12" fmla="*/ 1 w 33"/>
                  <a:gd name="T13" fmla="*/ 3 h 41"/>
                  <a:gd name="T14" fmla="*/ 1 w 33"/>
                  <a:gd name="T15" fmla="*/ 3 h 41"/>
                  <a:gd name="T16" fmla="*/ 1 w 33"/>
                  <a:gd name="T17" fmla="*/ 2 h 41"/>
                  <a:gd name="T18" fmla="*/ 0 w 33"/>
                  <a:gd name="T19" fmla="*/ 2 h 41"/>
                  <a:gd name="T20" fmla="*/ 1 w 33"/>
                  <a:gd name="T21" fmla="*/ 1 h 41"/>
                  <a:gd name="T22" fmla="*/ 1 w 33"/>
                  <a:gd name="T23" fmla="*/ 1 h 41"/>
                  <a:gd name="T24" fmla="*/ 1 w 33"/>
                  <a:gd name="T25" fmla="*/ 0 h 41"/>
                  <a:gd name="T26" fmla="*/ 2 w 33"/>
                  <a:gd name="T27" fmla="*/ 1 h 41"/>
                  <a:gd name="T28" fmla="*/ 2 w 33"/>
                  <a:gd name="T29" fmla="*/ 1 h 41"/>
                  <a:gd name="T30" fmla="*/ 2 w 33"/>
                  <a:gd name="T31" fmla="*/ 1 h 41"/>
                  <a:gd name="T32" fmla="*/ 3 w 33"/>
                  <a:gd name="T33" fmla="*/ 2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41">
                    <a:moveTo>
                      <a:pt x="33" y="17"/>
                    </a:moveTo>
                    <a:lnTo>
                      <a:pt x="33" y="24"/>
                    </a:lnTo>
                    <a:lnTo>
                      <a:pt x="32" y="30"/>
                    </a:lnTo>
                    <a:lnTo>
                      <a:pt x="28" y="35"/>
                    </a:lnTo>
                    <a:lnTo>
                      <a:pt x="24" y="40"/>
                    </a:lnTo>
                    <a:lnTo>
                      <a:pt x="17" y="41"/>
                    </a:lnTo>
                    <a:lnTo>
                      <a:pt x="10" y="40"/>
                    </a:lnTo>
                    <a:lnTo>
                      <a:pt x="4" y="35"/>
                    </a:lnTo>
                    <a:lnTo>
                      <a:pt x="1" y="30"/>
                    </a:lnTo>
                    <a:lnTo>
                      <a:pt x="0" y="20"/>
                    </a:lnTo>
                    <a:lnTo>
                      <a:pt x="2" y="12"/>
                    </a:lnTo>
                    <a:lnTo>
                      <a:pt x="5" y="5"/>
                    </a:lnTo>
                    <a:lnTo>
                      <a:pt x="12" y="0"/>
                    </a:lnTo>
                    <a:lnTo>
                      <a:pt x="19" y="1"/>
                    </a:lnTo>
                    <a:lnTo>
                      <a:pt x="25" y="4"/>
                    </a:lnTo>
                    <a:lnTo>
                      <a:pt x="29" y="10"/>
                    </a:lnTo>
                    <a:lnTo>
                      <a:pt x="33" y="1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Freeform 216"/>
              <p:cNvSpPr>
                <a:spLocks/>
              </p:cNvSpPr>
              <p:nvPr/>
            </p:nvSpPr>
            <p:spPr bwMode="auto">
              <a:xfrm>
                <a:off x="4568" y="1529"/>
                <a:ext cx="19" cy="18"/>
              </a:xfrm>
              <a:custGeom>
                <a:avLst/>
                <a:gdLst>
                  <a:gd name="T0" fmla="*/ 3 w 38"/>
                  <a:gd name="T1" fmla="*/ 1 h 36"/>
                  <a:gd name="T2" fmla="*/ 3 w 38"/>
                  <a:gd name="T3" fmla="*/ 2 h 36"/>
                  <a:gd name="T4" fmla="*/ 3 w 38"/>
                  <a:gd name="T5" fmla="*/ 2 h 36"/>
                  <a:gd name="T6" fmla="*/ 3 w 38"/>
                  <a:gd name="T7" fmla="*/ 2 h 36"/>
                  <a:gd name="T8" fmla="*/ 2 w 38"/>
                  <a:gd name="T9" fmla="*/ 3 h 36"/>
                  <a:gd name="T10" fmla="*/ 2 w 38"/>
                  <a:gd name="T11" fmla="*/ 3 h 36"/>
                  <a:gd name="T12" fmla="*/ 2 w 38"/>
                  <a:gd name="T13" fmla="*/ 3 h 36"/>
                  <a:gd name="T14" fmla="*/ 1 w 38"/>
                  <a:gd name="T15" fmla="*/ 3 h 36"/>
                  <a:gd name="T16" fmla="*/ 1 w 38"/>
                  <a:gd name="T17" fmla="*/ 3 h 36"/>
                  <a:gd name="T18" fmla="*/ 1 w 38"/>
                  <a:gd name="T19" fmla="*/ 2 h 36"/>
                  <a:gd name="T20" fmla="*/ 0 w 38"/>
                  <a:gd name="T21" fmla="*/ 2 h 36"/>
                  <a:gd name="T22" fmla="*/ 0 w 38"/>
                  <a:gd name="T23" fmla="*/ 2 h 36"/>
                  <a:gd name="T24" fmla="*/ 1 w 38"/>
                  <a:gd name="T25" fmla="*/ 1 h 36"/>
                  <a:gd name="T26" fmla="*/ 1 w 38"/>
                  <a:gd name="T27" fmla="*/ 1 h 36"/>
                  <a:gd name="T28" fmla="*/ 1 w 38"/>
                  <a:gd name="T29" fmla="*/ 1 h 36"/>
                  <a:gd name="T30" fmla="*/ 1 w 38"/>
                  <a:gd name="T31" fmla="*/ 1 h 36"/>
                  <a:gd name="T32" fmla="*/ 2 w 38"/>
                  <a:gd name="T33" fmla="*/ 0 h 36"/>
                  <a:gd name="T34" fmla="*/ 2 w 38"/>
                  <a:gd name="T35" fmla="*/ 1 h 36"/>
                  <a:gd name="T36" fmla="*/ 2 w 38"/>
                  <a:gd name="T37" fmla="*/ 1 h 36"/>
                  <a:gd name="T38" fmla="*/ 3 w 38"/>
                  <a:gd name="T39" fmla="*/ 1 h 36"/>
                  <a:gd name="T40" fmla="*/ 3 w 38"/>
                  <a:gd name="T41" fmla="*/ 1 h 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8" h="36">
                    <a:moveTo>
                      <a:pt x="38" y="13"/>
                    </a:moveTo>
                    <a:lnTo>
                      <a:pt x="38" y="19"/>
                    </a:lnTo>
                    <a:lnTo>
                      <a:pt x="37" y="24"/>
                    </a:lnTo>
                    <a:lnTo>
                      <a:pt x="33" y="30"/>
                    </a:lnTo>
                    <a:lnTo>
                      <a:pt x="26" y="34"/>
                    </a:lnTo>
                    <a:lnTo>
                      <a:pt x="22" y="35"/>
                    </a:lnTo>
                    <a:lnTo>
                      <a:pt x="17" y="36"/>
                    </a:lnTo>
                    <a:lnTo>
                      <a:pt x="11" y="36"/>
                    </a:lnTo>
                    <a:lnTo>
                      <a:pt x="7" y="35"/>
                    </a:lnTo>
                    <a:lnTo>
                      <a:pt x="2" y="30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1" y="12"/>
                    </a:lnTo>
                    <a:lnTo>
                      <a:pt x="4" y="7"/>
                    </a:lnTo>
                    <a:lnTo>
                      <a:pt x="9" y="4"/>
                    </a:lnTo>
                    <a:lnTo>
                      <a:pt x="14" y="1"/>
                    </a:lnTo>
                    <a:lnTo>
                      <a:pt x="18" y="0"/>
                    </a:lnTo>
                    <a:lnTo>
                      <a:pt x="24" y="1"/>
                    </a:lnTo>
                    <a:lnTo>
                      <a:pt x="30" y="4"/>
                    </a:lnTo>
                    <a:lnTo>
                      <a:pt x="34" y="8"/>
                    </a:lnTo>
                    <a:lnTo>
                      <a:pt x="38" y="1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Freeform 217"/>
              <p:cNvSpPr>
                <a:spLocks/>
              </p:cNvSpPr>
              <p:nvPr/>
            </p:nvSpPr>
            <p:spPr bwMode="auto">
              <a:xfrm>
                <a:off x="4715" y="1529"/>
                <a:ext cx="15" cy="17"/>
              </a:xfrm>
              <a:custGeom>
                <a:avLst/>
                <a:gdLst>
                  <a:gd name="T0" fmla="*/ 1 w 31"/>
                  <a:gd name="T1" fmla="*/ 1 h 35"/>
                  <a:gd name="T2" fmla="*/ 1 w 31"/>
                  <a:gd name="T3" fmla="*/ 1 h 35"/>
                  <a:gd name="T4" fmla="*/ 1 w 31"/>
                  <a:gd name="T5" fmla="*/ 2 h 35"/>
                  <a:gd name="T6" fmla="*/ 0 w 31"/>
                  <a:gd name="T7" fmla="*/ 2 h 35"/>
                  <a:gd name="T8" fmla="*/ 0 w 31"/>
                  <a:gd name="T9" fmla="*/ 2 h 35"/>
                  <a:gd name="T10" fmla="*/ 0 w 31"/>
                  <a:gd name="T11" fmla="*/ 1 h 35"/>
                  <a:gd name="T12" fmla="*/ 0 w 31"/>
                  <a:gd name="T13" fmla="*/ 1 h 35"/>
                  <a:gd name="T14" fmla="*/ 0 w 31"/>
                  <a:gd name="T15" fmla="*/ 0 h 35"/>
                  <a:gd name="T16" fmla="*/ 0 w 31"/>
                  <a:gd name="T17" fmla="*/ 0 h 35"/>
                  <a:gd name="T18" fmla="*/ 0 w 31"/>
                  <a:gd name="T19" fmla="*/ 0 h 35"/>
                  <a:gd name="T20" fmla="*/ 0 w 31"/>
                  <a:gd name="T21" fmla="*/ 0 h 35"/>
                  <a:gd name="T22" fmla="*/ 1 w 31"/>
                  <a:gd name="T23" fmla="*/ 0 h 35"/>
                  <a:gd name="T24" fmla="*/ 1 w 31"/>
                  <a:gd name="T25" fmla="*/ 0 h 35"/>
                  <a:gd name="T26" fmla="*/ 1 w 31"/>
                  <a:gd name="T27" fmla="*/ 1 h 35"/>
                  <a:gd name="T28" fmla="*/ 1 w 31"/>
                  <a:gd name="T29" fmla="*/ 1 h 35"/>
                  <a:gd name="T30" fmla="*/ 1 w 31"/>
                  <a:gd name="T31" fmla="*/ 1 h 35"/>
                  <a:gd name="T32" fmla="*/ 1 w 31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35">
                    <a:moveTo>
                      <a:pt x="30" y="27"/>
                    </a:moveTo>
                    <a:lnTo>
                      <a:pt x="25" y="31"/>
                    </a:lnTo>
                    <a:lnTo>
                      <a:pt x="21" y="34"/>
                    </a:lnTo>
                    <a:lnTo>
                      <a:pt x="15" y="35"/>
                    </a:lnTo>
                    <a:lnTo>
                      <a:pt x="10" y="35"/>
                    </a:lnTo>
                    <a:lnTo>
                      <a:pt x="4" y="29"/>
                    </a:lnTo>
                    <a:lnTo>
                      <a:pt x="1" y="22"/>
                    </a:lnTo>
                    <a:lnTo>
                      <a:pt x="0" y="15"/>
                    </a:lnTo>
                    <a:lnTo>
                      <a:pt x="1" y="7"/>
                    </a:lnTo>
                    <a:lnTo>
                      <a:pt x="7" y="0"/>
                    </a:lnTo>
                    <a:lnTo>
                      <a:pt x="12" y="3"/>
                    </a:lnTo>
                    <a:lnTo>
                      <a:pt x="19" y="9"/>
                    </a:lnTo>
                    <a:lnTo>
                      <a:pt x="26" y="13"/>
                    </a:lnTo>
                    <a:lnTo>
                      <a:pt x="29" y="16"/>
                    </a:lnTo>
                    <a:lnTo>
                      <a:pt x="30" y="20"/>
                    </a:lnTo>
                    <a:lnTo>
                      <a:pt x="31" y="23"/>
                    </a:lnTo>
                    <a:lnTo>
                      <a:pt x="30" y="2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Freeform 218"/>
              <p:cNvSpPr>
                <a:spLocks/>
              </p:cNvSpPr>
              <p:nvPr/>
            </p:nvSpPr>
            <p:spPr bwMode="auto">
              <a:xfrm>
                <a:off x="4305" y="1530"/>
                <a:ext cx="20" cy="18"/>
              </a:xfrm>
              <a:custGeom>
                <a:avLst/>
                <a:gdLst>
                  <a:gd name="T0" fmla="*/ 1 w 41"/>
                  <a:gd name="T1" fmla="*/ 3 h 34"/>
                  <a:gd name="T2" fmla="*/ 1 w 41"/>
                  <a:gd name="T3" fmla="*/ 3 h 34"/>
                  <a:gd name="T4" fmla="*/ 0 w 41"/>
                  <a:gd name="T5" fmla="*/ 2 h 34"/>
                  <a:gd name="T6" fmla="*/ 0 w 41"/>
                  <a:gd name="T7" fmla="*/ 2 h 34"/>
                  <a:gd name="T8" fmla="*/ 0 w 41"/>
                  <a:gd name="T9" fmla="*/ 2 h 34"/>
                  <a:gd name="T10" fmla="*/ 0 w 41"/>
                  <a:gd name="T11" fmla="*/ 1 h 34"/>
                  <a:gd name="T12" fmla="*/ 0 w 41"/>
                  <a:gd name="T13" fmla="*/ 1 h 34"/>
                  <a:gd name="T14" fmla="*/ 0 w 41"/>
                  <a:gd name="T15" fmla="*/ 1 h 34"/>
                  <a:gd name="T16" fmla="*/ 1 w 41"/>
                  <a:gd name="T17" fmla="*/ 0 h 34"/>
                  <a:gd name="T18" fmla="*/ 1 w 41"/>
                  <a:gd name="T19" fmla="*/ 1 h 34"/>
                  <a:gd name="T20" fmla="*/ 1 w 41"/>
                  <a:gd name="T21" fmla="*/ 1 h 34"/>
                  <a:gd name="T22" fmla="*/ 1 w 41"/>
                  <a:gd name="T23" fmla="*/ 1 h 34"/>
                  <a:gd name="T24" fmla="*/ 2 w 41"/>
                  <a:gd name="T25" fmla="*/ 2 h 34"/>
                  <a:gd name="T26" fmla="*/ 2 w 41"/>
                  <a:gd name="T27" fmla="*/ 2 h 34"/>
                  <a:gd name="T28" fmla="*/ 2 w 41"/>
                  <a:gd name="T29" fmla="*/ 2 h 34"/>
                  <a:gd name="T30" fmla="*/ 2 w 41"/>
                  <a:gd name="T31" fmla="*/ 3 h 34"/>
                  <a:gd name="T32" fmla="*/ 1 w 41"/>
                  <a:gd name="T33" fmla="*/ 3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34">
                    <a:moveTo>
                      <a:pt x="28" y="34"/>
                    </a:moveTo>
                    <a:lnTo>
                      <a:pt x="20" y="33"/>
                    </a:lnTo>
                    <a:lnTo>
                      <a:pt x="13" y="29"/>
                    </a:lnTo>
                    <a:lnTo>
                      <a:pt x="6" y="26"/>
                    </a:lnTo>
                    <a:lnTo>
                      <a:pt x="0" y="19"/>
                    </a:lnTo>
                    <a:lnTo>
                      <a:pt x="3" y="11"/>
                    </a:lnTo>
                    <a:lnTo>
                      <a:pt x="8" y="5"/>
                    </a:lnTo>
                    <a:lnTo>
                      <a:pt x="15" y="2"/>
                    </a:lnTo>
                    <a:lnTo>
                      <a:pt x="22" y="0"/>
                    </a:lnTo>
                    <a:lnTo>
                      <a:pt x="22" y="5"/>
                    </a:lnTo>
                    <a:lnTo>
                      <a:pt x="26" y="10"/>
                    </a:lnTo>
                    <a:lnTo>
                      <a:pt x="30" y="16"/>
                    </a:lnTo>
                    <a:lnTo>
                      <a:pt x="36" y="20"/>
                    </a:lnTo>
                    <a:lnTo>
                      <a:pt x="39" y="25"/>
                    </a:lnTo>
                    <a:lnTo>
                      <a:pt x="41" y="28"/>
                    </a:lnTo>
                    <a:lnTo>
                      <a:pt x="37" y="32"/>
                    </a:lnTo>
                    <a:lnTo>
                      <a:pt x="28" y="34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Freeform 219"/>
              <p:cNvSpPr>
                <a:spLocks/>
              </p:cNvSpPr>
              <p:nvPr/>
            </p:nvSpPr>
            <p:spPr bwMode="auto">
              <a:xfrm>
                <a:off x="4175" y="1531"/>
                <a:ext cx="14" cy="12"/>
              </a:xfrm>
              <a:custGeom>
                <a:avLst/>
                <a:gdLst>
                  <a:gd name="T0" fmla="*/ 2 w 27"/>
                  <a:gd name="T1" fmla="*/ 1 h 24"/>
                  <a:gd name="T2" fmla="*/ 2 w 27"/>
                  <a:gd name="T3" fmla="*/ 2 h 24"/>
                  <a:gd name="T4" fmla="*/ 2 w 27"/>
                  <a:gd name="T5" fmla="*/ 2 h 24"/>
                  <a:gd name="T6" fmla="*/ 2 w 27"/>
                  <a:gd name="T7" fmla="*/ 2 h 24"/>
                  <a:gd name="T8" fmla="*/ 1 w 27"/>
                  <a:gd name="T9" fmla="*/ 2 h 24"/>
                  <a:gd name="T10" fmla="*/ 1 w 27"/>
                  <a:gd name="T11" fmla="*/ 2 h 24"/>
                  <a:gd name="T12" fmla="*/ 1 w 27"/>
                  <a:gd name="T13" fmla="*/ 2 h 24"/>
                  <a:gd name="T14" fmla="*/ 1 w 27"/>
                  <a:gd name="T15" fmla="*/ 2 h 24"/>
                  <a:gd name="T16" fmla="*/ 0 w 27"/>
                  <a:gd name="T17" fmla="*/ 2 h 24"/>
                  <a:gd name="T18" fmla="*/ 0 w 27"/>
                  <a:gd name="T19" fmla="*/ 1 h 24"/>
                  <a:gd name="T20" fmla="*/ 1 w 27"/>
                  <a:gd name="T21" fmla="*/ 1 h 24"/>
                  <a:gd name="T22" fmla="*/ 1 w 27"/>
                  <a:gd name="T23" fmla="*/ 1 h 24"/>
                  <a:gd name="T24" fmla="*/ 1 w 27"/>
                  <a:gd name="T25" fmla="*/ 0 h 24"/>
                  <a:gd name="T26" fmla="*/ 1 w 27"/>
                  <a:gd name="T27" fmla="*/ 1 h 24"/>
                  <a:gd name="T28" fmla="*/ 2 w 27"/>
                  <a:gd name="T29" fmla="*/ 1 h 24"/>
                  <a:gd name="T30" fmla="*/ 2 w 27"/>
                  <a:gd name="T31" fmla="*/ 1 h 24"/>
                  <a:gd name="T32" fmla="*/ 2 w 27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24">
                    <a:moveTo>
                      <a:pt x="27" y="15"/>
                    </a:moveTo>
                    <a:lnTo>
                      <a:pt x="27" y="19"/>
                    </a:lnTo>
                    <a:lnTo>
                      <a:pt x="24" y="23"/>
                    </a:lnTo>
                    <a:lnTo>
                      <a:pt x="19" y="24"/>
                    </a:lnTo>
                    <a:lnTo>
                      <a:pt x="15" y="24"/>
                    </a:lnTo>
                    <a:lnTo>
                      <a:pt x="10" y="23"/>
                    </a:lnTo>
                    <a:lnTo>
                      <a:pt x="7" y="22"/>
                    </a:lnTo>
                    <a:lnTo>
                      <a:pt x="3" y="20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2" y="7"/>
                    </a:lnTo>
                    <a:lnTo>
                      <a:pt x="6" y="3"/>
                    </a:lnTo>
                    <a:lnTo>
                      <a:pt x="9" y="0"/>
                    </a:lnTo>
                    <a:lnTo>
                      <a:pt x="15" y="2"/>
                    </a:lnTo>
                    <a:lnTo>
                      <a:pt x="19" y="5"/>
                    </a:lnTo>
                    <a:lnTo>
                      <a:pt x="24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220"/>
              <p:cNvSpPr>
                <a:spLocks/>
              </p:cNvSpPr>
              <p:nvPr/>
            </p:nvSpPr>
            <p:spPr bwMode="auto">
              <a:xfrm>
                <a:off x="4260" y="1534"/>
                <a:ext cx="17" cy="22"/>
              </a:xfrm>
              <a:custGeom>
                <a:avLst/>
                <a:gdLst>
                  <a:gd name="T0" fmla="*/ 2 w 35"/>
                  <a:gd name="T1" fmla="*/ 1 h 42"/>
                  <a:gd name="T2" fmla="*/ 2 w 35"/>
                  <a:gd name="T3" fmla="*/ 2 h 42"/>
                  <a:gd name="T4" fmla="*/ 2 w 35"/>
                  <a:gd name="T5" fmla="*/ 2 h 42"/>
                  <a:gd name="T6" fmla="*/ 1 w 35"/>
                  <a:gd name="T7" fmla="*/ 3 h 42"/>
                  <a:gd name="T8" fmla="*/ 1 w 35"/>
                  <a:gd name="T9" fmla="*/ 3 h 42"/>
                  <a:gd name="T10" fmla="*/ 1 w 35"/>
                  <a:gd name="T11" fmla="*/ 3 h 42"/>
                  <a:gd name="T12" fmla="*/ 1 w 35"/>
                  <a:gd name="T13" fmla="*/ 3 h 42"/>
                  <a:gd name="T14" fmla="*/ 0 w 35"/>
                  <a:gd name="T15" fmla="*/ 3 h 42"/>
                  <a:gd name="T16" fmla="*/ 0 w 35"/>
                  <a:gd name="T17" fmla="*/ 3 h 42"/>
                  <a:gd name="T18" fmla="*/ 0 w 35"/>
                  <a:gd name="T19" fmla="*/ 3 h 42"/>
                  <a:gd name="T20" fmla="*/ 0 w 35"/>
                  <a:gd name="T21" fmla="*/ 3 h 42"/>
                  <a:gd name="T22" fmla="*/ 0 w 35"/>
                  <a:gd name="T23" fmla="*/ 2 h 42"/>
                  <a:gd name="T24" fmla="*/ 0 w 35"/>
                  <a:gd name="T25" fmla="*/ 2 h 42"/>
                  <a:gd name="T26" fmla="*/ 0 w 35"/>
                  <a:gd name="T27" fmla="*/ 0 h 42"/>
                  <a:gd name="T28" fmla="*/ 1 w 35"/>
                  <a:gd name="T29" fmla="*/ 1 h 42"/>
                  <a:gd name="T30" fmla="*/ 1 w 35"/>
                  <a:gd name="T31" fmla="*/ 1 h 42"/>
                  <a:gd name="T32" fmla="*/ 1 w 35"/>
                  <a:gd name="T33" fmla="*/ 1 h 42"/>
                  <a:gd name="T34" fmla="*/ 2 w 35"/>
                  <a:gd name="T35" fmla="*/ 1 h 4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5" h="42">
                    <a:moveTo>
                      <a:pt x="34" y="16"/>
                    </a:moveTo>
                    <a:lnTo>
                      <a:pt x="35" y="21"/>
                    </a:lnTo>
                    <a:lnTo>
                      <a:pt x="33" y="27"/>
                    </a:lnTo>
                    <a:lnTo>
                      <a:pt x="29" y="32"/>
                    </a:lnTo>
                    <a:lnTo>
                      <a:pt x="23" y="34"/>
                    </a:lnTo>
                    <a:lnTo>
                      <a:pt x="20" y="35"/>
                    </a:lnTo>
                    <a:lnTo>
                      <a:pt x="16" y="38"/>
                    </a:lnTo>
                    <a:lnTo>
                      <a:pt x="13" y="41"/>
                    </a:lnTo>
                    <a:lnTo>
                      <a:pt x="9" y="42"/>
                    </a:lnTo>
                    <a:lnTo>
                      <a:pt x="9" y="38"/>
                    </a:lnTo>
                    <a:lnTo>
                      <a:pt x="7" y="34"/>
                    </a:lnTo>
                    <a:lnTo>
                      <a:pt x="4" y="31"/>
                    </a:lnTo>
                    <a:lnTo>
                      <a:pt x="0" y="30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7" y="5"/>
                    </a:lnTo>
                    <a:lnTo>
                      <a:pt x="30" y="10"/>
                    </a:lnTo>
                    <a:lnTo>
                      <a:pt x="34" y="1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Freeform 221"/>
              <p:cNvSpPr>
                <a:spLocks/>
              </p:cNvSpPr>
              <p:nvPr/>
            </p:nvSpPr>
            <p:spPr bwMode="auto">
              <a:xfrm>
                <a:off x="4207" y="1538"/>
                <a:ext cx="27" cy="22"/>
              </a:xfrm>
              <a:custGeom>
                <a:avLst/>
                <a:gdLst>
                  <a:gd name="T0" fmla="*/ 3 w 55"/>
                  <a:gd name="T1" fmla="*/ 2 h 45"/>
                  <a:gd name="T2" fmla="*/ 2 w 55"/>
                  <a:gd name="T3" fmla="*/ 2 h 45"/>
                  <a:gd name="T4" fmla="*/ 2 w 55"/>
                  <a:gd name="T5" fmla="*/ 2 h 45"/>
                  <a:gd name="T6" fmla="*/ 1 w 55"/>
                  <a:gd name="T7" fmla="*/ 2 h 45"/>
                  <a:gd name="T8" fmla="*/ 1 w 55"/>
                  <a:gd name="T9" fmla="*/ 2 h 45"/>
                  <a:gd name="T10" fmla="*/ 0 w 55"/>
                  <a:gd name="T11" fmla="*/ 2 h 45"/>
                  <a:gd name="T12" fmla="*/ 0 w 55"/>
                  <a:gd name="T13" fmla="*/ 2 h 45"/>
                  <a:gd name="T14" fmla="*/ 0 w 55"/>
                  <a:gd name="T15" fmla="*/ 2 h 45"/>
                  <a:gd name="T16" fmla="*/ 0 w 55"/>
                  <a:gd name="T17" fmla="*/ 1 h 45"/>
                  <a:gd name="T18" fmla="*/ 0 w 55"/>
                  <a:gd name="T19" fmla="*/ 1 h 45"/>
                  <a:gd name="T20" fmla="*/ 0 w 55"/>
                  <a:gd name="T21" fmla="*/ 1 h 45"/>
                  <a:gd name="T22" fmla="*/ 0 w 55"/>
                  <a:gd name="T23" fmla="*/ 0 h 45"/>
                  <a:gd name="T24" fmla="*/ 1 w 55"/>
                  <a:gd name="T25" fmla="*/ 0 h 45"/>
                  <a:gd name="T26" fmla="*/ 1 w 55"/>
                  <a:gd name="T27" fmla="*/ 0 h 45"/>
                  <a:gd name="T28" fmla="*/ 1 w 55"/>
                  <a:gd name="T29" fmla="*/ 0 h 45"/>
                  <a:gd name="T30" fmla="*/ 2 w 55"/>
                  <a:gd name="T31" fmla="*/ 0 h 45"/>
                  <a:gd name="T32" fmla="*/ 2 w 55"/>
                  <a:gd name="T33" fmla="*/ 0 h 45"/>
                  <a:gd name="T34" fmla="*/ 3 w 55"/>
                  <a:gd name="T35" fmla="*/ 0 h 45"/>
                  <a:gd name="T36" fmla="*/ 3 w 55"/>
                  <a:gd name="T37" fmla="*/ 0 h 45"/>
                  <a:gd name="T38" fmla="*/ 3 w 55"/>
                  <a:gd name="T39" fmla="*/ 1 h 45"/>
                  <a:gd name="T40" fmla="*/ 3 w 55"/>
                  <a:gd name="T41" fmla="*/ 2 h 4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5" h="45">
                    <a:moveTo>
                      <a:pt x="53" y="34"/>
                    </a:moveTo>
                    <a:lnTo>
                      <a:pt x="46" y="41"/>
                    </a:lnTo>
                    <a:lnTo>
                      <a:pt x="38" y="44"/>
                    </a:lnTo>
                    <a:lnTo>
                      <a:pt x="29" y="45"/>
                    </a:lnTo>
                    <a:lnTo>
                      <a:pt x="20" y="44"/>
                    </a:lnTo>
                    <a:lnTo>
                      <a:pt x="14" y="41"/>
                    </a:lnTo>
                    <a:lnTo>
                      <a:pt x="10" y="37"/>
                    </a:lnTo>
                    <a:lnTo>
                      <a:pt x="5" y="33"/>
                    </a:lnTo>
                    <a:lnTo>
                      <a:pt x="0" y="27"/>
                    </a:lnTo>
                    <a:lnTo>
                      <a:pt x="4" y="21"/>
                    </a:lnTo>
                    <a:lnTo>
                      <a:pt x="8" y="18"/>
                    </a:lnTo>
                    <a:lnTo>
                      <a:pt x="14" y="14"/>
                    </a:lnTo>
                    <a:lnTo>
                      <a:pt x="20" y="12"/>
                    </a:lnTo>
                    <a:lnTo>
                      <a:pt x="26" y="10"/>
                    </a:lnTo>
                    <a:lnTo>
                      <a:pt x="31" y="6"/>
                    </a:lnTo>
                    <a:lnTo>
                      <a:pt x="37" y="4"/>
                    </a:lnTo>
                    <a:lnTo>
                      <a:pt x="42" y="0"/>
                    </a:lnTo>
                    <a:lnTo>
                      <a:pt x="49" y="7"/>
                    </a:lnTo>
                    <a:lnTo>
                      <a:pt x="53" y="15"/>
                    </a:lnTo>
                    <a:lnTo>
                      <a:pt x="55" y="24"/>
                    </a:lnTo>
                    <a:lnTo>
                      <a:pt x="53" y="34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Freeform 222"/>
              <p:cNvSpPr>
                <a:spLocks/>
              </p:cNvSpPr>
              <p:nvPr/>
            </p:nvSpPr>
            <p:spPr bwMode="auto">
              <a:xfrm>
                <a:off x="4739" y="1539"/>
                <a:ext cx="9" cy="11"/>
              </a:xfrm>
              <a:custGeom>
                <a:avLst/>
                <a:gdLst>
                  <a:gd name="T0" fmla="*/ 2 w 18"/>
                  <a:gd name="T1" fmla="*/ 2 h 22"/>
                  <a:gd name="T2" fmla="*/ 1 w 18"/>
                  <a:gd name="T3" fmla="*/ 2 h 22"/>
                  <a:gd name="T4" fmla="*/ 1 w 18"/>
                  <a:gd name="T5" fmla="*/ 2 h 22"/>
                  <a:gd name="T6" fmla="*/ 1 w 18"/>
                  <a:gd name="T7" fmla="*/ 2 h 22"/>
                  <a:gd name="T8" fmla="*/ 0 w 18"/>
                  <a:gd name="T9" fmla="*/ 1 h 22"/>
                  <a:gd name="T10" fmla="*/ 0 w 18"/>
                  <a:gd name="T11" fmla="*/ 1 h 22"/>
                  <a:gd name="T12" fmla="*/ 1 w 18"/>
                  <a:gd name="T13" fmla="*/ 1 h 22"/>
                  <a:gd name="T14" fmla="*/ 1 w 18"/>
                  <a:gd name="T15" fmla="*/ 1 h 22"/>
                  <a:gd name="T16" fmla="*/ 1 w 18"/>
                  <a:gd name="T17" fmla="*/ 0 h 22"/>
                  <a:gd name="T18" fmla="*/ 1 w 18"/>
                  <a:gd name="T19" fmla="*/ 1 h 22"/>
                  <a:gd name="T20" fmla="*/ 1 w 18"/>
                  <a:gd name="T21" fmla="*/ 1 h 22"/>
                  <a:gd name="T22" fmla="*/ 2 w 18"/>
                  <a:gd name="T23" fmla="*/ 1 h 22"/>
                  <a:gd name="T24" fmla="*/ 2 w 18"/>
                  <a:gd name="T25" fmla="*/ 2 h 2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22">
                    <a:moveTo>
                      <a:pt x="17" y="21"/>
                    </a:moveTo>
                    <a:lnTo>
                      <a:pt x="12" y="22"/>
                    </a:lnTo>
                    <a:lnTo>
                      <a:pt x="7" y="20"/>
                    </a:lnTo>
                    <a:lnTo>
                      <a:pt x="2" y="17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1" y="6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0" y="3"/>
                    </a:lnTo>
                    <a:lnTo>
                      <a:pt x="15" y="8"/>
                    </a:lnTo>
                    <a:lnTo>
                      <a:pt x="18" y="14"/>
                    </a:lnTo>
                    <a:lnTo>
                      <a:pt x="17" y="2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Freeform 223"/>
              <p:cNvSpPr>
                <a:spLocks/>
              </p:cNvSpPr>
              <p:nvPr/>
            </p:nvSpPr>
            <p:spPr bwMode="auto">
              <a:xfrm>
                <a:off x="4787" y="1541"/>
                <a:ext cx="9" cy="16"/>
              </a:xfrm>
              <a:custGeom>
                <a:avLst/>
                <a:gdLst>
                  <a:gd name="T0" fmla="*/ 1 w 17"/>
                  <a:gd name="T1" fmla="*/ 1 h 33"/>
                  <a:gd name="T2" fmla="*/ 1 w 17"/>
                  <a:gd name="T3" fmla="*/ 2 h 33"/>
                  <a:gd name="T4" fmla="*/ 1 w 17"/>
                  <a:gd name="T5" fmla="*/ 1 h 33"/>
                  <a:gd name="T6" fmla="*/ 1 w 17"/>
                  <a:gd name="T7" fmla="*/ 1 h 33"/>
                  <a:gd name="T8" fmla="*/ 1 w 17"/>
                  <a:gd name="T9" fmla="*/ 1 h 33"/>
                  <a:gd name="T10" fmla="*/ 0 w 17"/>
                  <a:gd name="T11" fmla="*/ 0 h 33"/>
                  <a:gd name="T12" fmla="*/ 1 w 17"/>
                  <a:gd name="T13" fmla="*/ 0 h 33"/>
                  <a:gd name="T14" fmla="*/ 1 w 17"/>
                  <a:gd name="T15" fmla="*/ 0 h 33"/>
                  <a:gd name="T16" fmla="*/ 1 w 17"/>
                  <a:gd name="T17" fmla="*/ 0 h 33"/>
                  <a:gd name="T18" fmla="*/ 1 w 17"/>
                  <a:gd name="T19" fmla="*/ 0 h 33"/>
                  <a:gd name="T20" fmla="*/ 1 w 17"/>
                  <a:gd name="T21" fmla="*/ 0 h 33"/>
                  <a:gd name="T22" fmla="*/ 1 w 17"/>
                  <a:gd name="T23" fmla="*/ 0 h 33"/>
                  <a:gd name="T24" fmla="*/ 2 w 17"/>
                  <a:gd name="T25" fmla="*/ 1 h 33"/>
                  <a:gd name="T26" fmla="*/ 1 w 17"/>
                  <a:gd name="T27" fmla="*/ 1 h 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" h="33">
                    <a:moveTo>
                      <a:pt x="16" y="28"/>
                    </a:moveTo>
                    <a:lnTo>
                      <a:pt x="10" y="33"/>
                    </a:lnTo>
                    <a:lnTo>
                      <a:pt x="6" y="29"/>
                    </a:lnTo>
                    <a:lnTo>
                      <a:pt x="3" y="25"/>
                    </a:lnTo>
                    <a:lnTo>
                      <a:pt x="1" y="19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5"/>
                    </a:lnTo>
                    <a:lnTo>
                      <a:pt x="5" y="3"/>
                    </a:lnTo>
                    <a:lnTo>
                      <a:pt x="8" y="0"/>
                    </a:lnTo>
                    <a:lnTo>
                      <a:pt x="14" y="5"/>
                    </a:lnTo>
                    <a:lnTo>
                      <a:pt x="16" y="12"/>
                    </a:lnTo>
                    <a:lnTo>
                      <a:pt x="17" y="2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Freeform 224"/>
              <p:cNvSpPr>
                <a:spLocks/>
              </p:cNvSpPr>
              <p:nvPr/>
            </p:nvSpPr>
            <p:spPr bwMode="auto">
              <a:xfrm>
                <a:off x="4677" y="1549"/>
                <a:ext cx="16" cy="18"/>
              </a:xfrm>
              <a:custGeom>
                <a:avLst/>
                <a:gdLst>
                  <a:gd name="T0" fmla="*/ 2 w 31"/>
                  <a:gd name="T1" fmla="*/ 1 h 35"/>
                  <a:gd name="T2" fmla="*/ 2 w 31"/>
                  <a:gd name="T3" fmla="*/ 2 h 35"/>
                  <a:gd name="T4" fmla="*/ 2 w 31"/>
                  <a:gd name="T5" fmla="*/ 2 h 35"/>
                  <a:gd name="T6" fmla="*/ 2 w 31"/>
                  <a:gd name="T7" fmla="*/ 2 h 35"/>
                  <a:gd name="T8" fmla="*/ 2 w 31"/>
                  <a:gd name="T9" fmla="*/ 3 h 35"/>
                  <a:gd name="T10" fmla="*/ 1 w 31"/>
                  <a:gd name="T11" fmla="*/ 3 h 35"/>
                  <a:gd name="T12" fmla="*/ 1 w 31"/>
                  <a:gd name="T13" fmla="*/ 2 h 35"/>
                  <a:gd name="T14" fmla="*/ 1 w 31"/>
                  <a:gd name="T15" fmla="*/ 2 h 35"/>
                  <a:gd name="T16" fmla="*/ 0 w 31"/>
                  <a:gd name="T17" fmla="*/ 2 h 35"/>
                  <a:gd name="T18" fmla="*/ 0 w 31"/>
                  <a:gd name="T19" fmla="*/ 1 h 35"/>
                  <a:gd name="T20" fmla="*/ 1 w 31"/>
                  <a:gd name="T21" fmla="*/ 1 h 35"/>
                  <a:gd name="T22" fmla="*/ 1 w 31"/>
                  <a:gd name="T23" fmla="*/ 1 h 35"/>
                  <a:gd name="T24" fmla="*/ 1 w 31"/>
                  <a:gd name="T25" fmla="*/ 0 h 35"/>
                  <a:gd name="T26" fmla="*/ 2 w 31"/>
                  <a:gd name="T27" fmla="*/ 0 h 35"/>
                  <a:gd name="T28" fmla="*/ 2 w 31"/>
                  <a:gd name="T29" fmla="*/ 1 h 35"/>
                  <a:gd name="T30" fmla="*/ 2 w 31"/>
                  <a:gd name="T31" fmla="*/ 1 h 35"/>
                  <a:gd name="T32" fmla="*/ 2 w 31"/>
                  <a:gd name="T33" fmla="*/ 1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35">
                    <a:moveTo>
                      <a:pt x="31" y="10"/>
                    </a:moveTo>
                    <a:lnTo>
                      <a:pt x="31" y="18"/>
                    </a:lnTo>
                    <a:lnTo>
                      <a:pt x="30" y="25"/>
                    </a:lnTo>
                    <a:lnTo>
                      <a:pt x="25" y="31"/>
                    </a:lnTo>
                    <a:lnTo>
                      <a:pt x="18" y="35"/>
                    </a:lnTo>
                    <a:lnTo>
                      <a:pt x="11" y="35"/>
                    </a:lnTo>
                    <a:lnTo>
                      <a:pt x="7" y="32"/>
                    </a:lnTo>
                    <a:lnTo>
                      <a:pt x="2" y="28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2" y="9"/>
                    </a:lnTo>
                    <a:lnTo>
                      <a:pt x="6" y="3"/>
                    </a:lnTo>
                    <a:lnTo>
                      <a:pt x="11" y="0"/>
                    </a:lnTo>
                    <a:lnTo>
                      <a:pt x="18" y="0"/>
                    </a:lnTo>
                    <a:lnTo>
                      <a:pt x="24" y="1"/>
                    </a:lnTo>
                    <a:lnTo>
                      <a:pt x="29" y="4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Freeform 225"/>
              <p:cNvSpPr>
                <a:spLocks/>
              </p:cNvSpPr>
              <p:nvPr/>
            </p:nvSpPr>
            <p:spPr bwMode="auto">
              <a:xfrm>
                <a:off x="4382" y="1553"/>
                <a:ext cx="62" cy="20"/>
              </a:xfrm>
              <a:custGeom>
                <a:avLst/>
                <a:gdLst>
                  <a:gd name="T0" fmla="*/ 8 w 123"/>
                  <a:gd name="T1" fmla="*/ 0 h 39"/>
                  <a:gd name="T2" fmla="*/ 8 w 123"/>
                  <a:gd name="T3" fmla="*/ 1 h 39"/>
                  <a:gd name="T4" fmla="*/ 7 w 123"/>
                  <a:gd name="T5" fmla="*/ 1 h 39"/>
                  <a:gd name="T6" fmla="*/ 6 w 123"/>
                  <a:gd name="T7" fmla="*/ 2 h 39"/>
                  <a:gd name="T8" fmla="*/ 6 w 123"/>
                  <a:gd name="T9" fmla="*/ 2 h 39"/>
                  <a:gd name="T10" fmla="*/ 5 w 123"/>
                  <a:gd name="T11" fmla="*/ 2 h 39"/>
                  <a:gd name="T12" fmla="*/ 4 w 123"/>
                  <a:gd name="T13" fmla="*/ 2 h 39"/>
                  <a:gd name="T14" fmla="*/ 4 w 123"/>
                  <a:gd name="T15" fmla="*/ 3 h 39"/>
                  <a:gd name="T16" fmla="*/ 3 w 123"/>
                  <a:gd name="T17" fmla="*/ 3 h 39"/>
                  <a:gd name="T18" fmla="*/ 2 w 123"/>
                  <a:gd name="T19" fmla="*/ 3 h 39"/>
                  <a:gd name="T20" fmla="*/ 2 w 123"/>
                  <a:gd name="T21" fmla="*/ 3 h 39"/>
                  <a:gd name="T22" fmla="*/ 2 w 123"/>
                  <a:gd name="T23" fmla="*/ 3 h 39"/>
                  <a:gd name="T24" fmla="*/ 1 w 123"/>
                  <a:gd name="T25" fmla="*/ 3 h 39"/>
                  <a:gd name="T26" fmla="*/ 1 w 123"/>
                  <a:gd name="T27" fmla="*/ 3 h 39"/>
                  <a:gd name="T28" fmla="*/ 1 w 123"/>
                  <a:gd name="T29" fmla="*/ 3 h 39"/>
                  <a:gd name="T30" fmla="*/ 1 w 123"/>
                  <a:gd name="T31" fmla="*/ 2 h 39"/>
                  <a:gd name="T32" fmla="*/ 0 w 123"/>
                  <a:gd name="T33" fmla="*/ 2 h 39"/>
                  <a:gd name="T34" fmla="*/ 1 w 123"/>
                  <a:gd name="T35" fmla="*/ 2 h 39"/>
                  <a:gd name="T36" fmla="*/ 1 w 123"/>
                  <a:gd name="T37" fmla="*/ 1 h 39"/>
                  <a:gd name="T38" fmla="*/ 1 w 123"/>
                  <a:gd name="T39" fmla="*/ 1 h 39"/>
                  <a:gd name="T40" fmla="*/ 2 w 123"/>
                  <a:gd name="T41" fmla="*/ 1 h 39"/>
                  <a:gd name="T42" fmla="*/ 3 w 123"/>
                  <a:gd name="T43" fmla="*/ 1 h 39"/>
                  <a:gd name="T44" fmla="*/ 3 w 123"/>
                  <a:gd name="T45" fmla="*/ 1 h 39"/>
                  <a:gd name="T46" fmla="*/ 4 w 123"/>
                  <a:gd name="T47" fmla="*/ 1 h 39"/>
                  <a:gd name="T48" fmla="*/ 5 w 123"/>
                  <a:gd name="T49" fmla="*/ 1 h 39"/>
                  <a:gd name="T50" fmla="*/ 6 w 123"/>
                  <a:gd name="T51" fmla="*/ 1 h 39"/>
                  <a:gd name="T52" fmla="*/ 7 w 123"/>
                  <a:gd name="T53" fmla="*/ 0 h 39"/>
                  <a:gd name="T54" fmla="*/ 7 w 123"/>
                  <a:gd name="T55" fmla="*/ 0 h 39"/>
                  <a:gd name="T56" fmla="*/ 8 w 123"/>
                  <a:gd name="T57" fmla="*/ 0 h 3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23" h="39">
                    <a:moveTo>
                      <a:pt x="123" y="0"/>
                    </a:moveTo>
                    <a:lnTo>
                      <a:pt x="114" y="8"/>
                    </a:lnTo>
                    <a:lnTo>
                      <a:pt x="105" y="13"/>
                    </a:lnTo>
                    <a:lnTo>
                      <a:pt x="94" y="19"/>
                    </a:lnTo>
                    <a:lnTo>
                      <a:pt x="84" y="24"/>
                    </a:lnTo>
                    <a:lnTo>
                      <a:pt x="72" y="28"/>
                    </a:lnTo>
                    <a:lnTo>
                      <a:pt x="61" y="32"/>
                    </a:lnTo>
                    <a:lnTo>
                      <a:pt x="49" y="35"/>
                    </a:lnTo>
                    <a:lnTo>
                      <a:pt x="38" y="38"/>
                    </a:lnTo>
                    <a:lnTo>
                      <a:pt x="32" y="38"/>
                    </a:lnTo>
                    <a:lnTo>
                      <a:pt x="26" y="39"/>
                    </a:lnTo>
                    <a:lnTo>
                      <a:pt x="22" y="39"/>
                    </a:lnTo>
                    <a:lnTo>
                      <a:pt x="16" y="39"/>
                    </a:lnTo>
                    <a:lnTo>
                      <a:pt x="10" y="38"/>
                    </a:lnTo>
                    <a:lnTo>
                      <a:pt x="7" y="35"/>
                    </a:lnTo>
                    <a:lnTo>
                      <a:pt x="2" y="31"/>
                    </a:lnTo>
                    <a:lnTo>
                      <a:pt x="0" y="26"/>
                    </a:lnTo>
                    <a:lnTo>
                      <a:pt x="3" y="19"/>
                    </a:lnTo>
                    <a:lnTo>
                      <a:pt x="9" y="16"/>
                    </a:lnTo>
                    <a:lnTo>
                      <a:pt x="15" y="13"/>
                    </a:lnTo>
                    <a:lnTo>
                      <a:pt x="20" y="11"/>
                    </a:lnTo>
                    <a:lnTo>
                      <a:pt x="33" y="8"/>
                    </a:lnTo>
                    <a:lnTo>
                      <a:pt x="45" y="5"/>
                    </a:lnTo>
                    <a:lnTo>
                      <a:pt x="57" y="3"/>
                    </a:lnTo>
                    <a:lnTo>
                      <a:pt x="70" y="2"/>
                    </a:lnTo>
                    <a:lnTo>
                      <a:pt x="84" y="1"/>
                    </a:lnTo>
                    <a:lnTo>
                      <a:pt x="97" y="0"/>
                    </a:lnTo>
                    <a:lnTo>
                      <a:pt x="109" y="0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226"/>
              <p:cNvSpPr>
                <a:spLocks/>
              </p:cNvSpPr>
              <p:nvPr/>
            </p:nvSpPr>
            <p:spPr bwMode="auto">
              <a:xfrm>
                <a:off x="4760" y="1555"/>
                <a:ext cx="25" cy="18"/>
              </a:xfrm>
              <a:custGeom>
                <a:avLst/>
                <a:gdLst>
                  <a:gd name="T0" fmla="*/ 4 w 49"/>
                  <a:gd name="T1" fmla="*/ 2 h 36"/>
                  <a:gd name="T2" fmla="*/ 3 w 49"/>
                  <a:gd name="T3" fmla="*/ 2 h 36"/>
                  <a:gd name="T4" fmla="*/ 3 w 49"/>
                  <a:gd name="T5" fmla="*/ 2 h 36"/>
                  <a:gd name="T6" fmla="*/ 3 w 49"/>
                  <a:gd name="T7" fmla="*/ 2 h 36"/>
                  <a:gd name="T8" fmla="*/ 2 w 49"/>
                  <a:gd name="T9" fmla="*/ 2 h 36"/>
                  <a:gd name="T10" fmla="*/ 2 w 49"/>
                  <a:gd name="T11" fmla="*/ 3 h 36"/>
                  <a:gd name="T12" fmla="*/ 1 w 49"/>
                  <a:gd name="T13" fmla="*/ 3 h 36"/>
                  <a:gd name="T14" fmla="*/ 1 w 49"/>
                  <a:gd name="T15" fmla="*/ 2 h 36"/>
                  <a:gd name="T16" fmla="*/ 1 w 49"/>
                  <a:gd name="T17" fmla="*/ 2 h 36"/>
                  <a:gd name="T18" fmla="*/ 1 w 49"/>
                  <a:gd name="T19" fmla="*/ 2 h 36"/>
                  <a:gd name="T20" fmla="*/ 0 w 49"/>
                  <a:gd name="T21" fmla="*/ 1 h 36"/>
                  <a:gd name="T22" fmla="*/ 0 w 49"/>
                  <a:gd name="T23" fmla="*/ 1 h 36"/>
                  <a:gd name="T24" fmla="*/ 1 w 49"/>
                  <a:gd name="T25" fmla="*/ 1 h 36"/>
                  <a:gd name="T26" fmla="*/ 1 w 49"/>
                  <a:gd name="T27" fmla="*/ 1 h 36"/>
                  <a:gd name="T28" fmla="*/ 1 w 49"/>
                  <a:gd name="T29" fmla="*/ 0 h 36"/>
                  <a:gd name="T30" fmla="*/ 2 w 49"/>
                  <a:gd name="T31" fmla="*/ 0 h 36"/>
                  <a:gd name="T32" fmla="*/ 2 w 49"/>
                  <a:gd name="T33" fmla="*/ 1 h 36"/>
                  <a:gd name="T34" fmla="*/ 3 w 49"/>
                  <a:gd name="T35" fmla="*/ 1 h 36"/>
                  <a:gd name="T36" fmla="*/ 3 w 49"/>
                  <a:gd name="T37" fmla="*/ 1 h 36"/>
                  <a:gd name="T38" fmla="*/ 3 w 49"/>
                  <a:gd name="T39" fmla="*/ 1 h 36"/>
                  <a:gd name="T40" fmla="*/ 4 w 49"/>
                  <a:gd name="T41" fmla="*/ 2 h 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9" h="36">
                    <a:moveTo>
                      <a:pt x="49" y="22"/>
                    </a:moveTo>
                    <a:lnTo>
                      <a:pt x="46" y="27"/>
                    </a:lnTo>
                    <a:lnTo>
                      <a:pt x="41" y="29"/>
                    </a:lnTo>
                    <a:lnTo>
                      <a:pt x="34" y="30"/>
                    </a:lnTo>
                    <a:lnTo>
                      <a:pt x="30" y="32"/>
                    </a:lnTo>
                    <a:lnTo>
                      <a:pt x="22" y="36"/>
                    </a:lnTo>
                    <a:lnTo>
                      <a:pt x="13" y="35"/>
                    </a:lnTo>
                    <a:lnTo>
                      <a:pt x="7" y="30"/>
                    </a:lnTo>
                    <a:lnTo>
                      <a:pt x="2" y="22"/>
                    </a:lnTo>
                    <a:lnTo>
                      <a:pt x="1" y="19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2" y="6"/>
                    </a:lnTo>
                    <a:lnTo>
                      <a:pt x="8" y="2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28" y="2"/>
                    </a:lnTo>
                    <a:lnTo>
                      <a:pt x="34" y="6"/>
                    </a:lnTo>
                    <a:lnTo>
                      <a:pt x="40" y="10"/>
                    </a:lnTo>
                    <a:lnTo>
                      <a:pt x="46" y="16"/>
                    </a:ln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Freeform 227"/>
              <p:cNvSpPr>
                <a:spLocks/>
              </p:cNvSpPr>
              <p:nvPr/>
            </p:nvSpPr>
            <p:spPr bwMode="auto">
              <a:xfrm>
                <a:off x="4237" y="1556"/>
                <a:ext cx="14" cy="20"/>
              </a:xfrm>
              <a:custGeom>
                <a:avLst/>
                <a:gdLst>
                  <a:gd name="T0" fmla="*/ 2 w 28"/>
                  <a:gd name="T1" fmla="*/ 0 h 42"/>
                  <a:gd name="T2" fmla="*/ 1 w 28"/>
                  <a:gd name="T3" fmla="*/ 2 h 42"/>
                  <a:gd name="T4" fmla="*/ 1 w 28"/>
                  <a:gd name="T5" fmla="*/ 2 h 42"/>
                  <a:gd name="T6" fmla="*/ 1 w 28"/>
                  <a:gd name="T7" fmla="*/ 2 h 42"/>
                  <a:gd name="T8" fmla="*/ 1 w 28"/>
                  <a:gd name="T9" fmla="*/ 2 h 42"/>
                  <a:gd name="T10" fmla="*/ 1 w 28"/>
                  <a:gd name="T11" fmla="*/ 2 h 42"/>
                  <a:gd name="T12" fmla="*/ 0 w 28"/>
                  <a:gd name="T13" fmla="*/ 1 h 42"/>
                  <a:gd name="T14" fmla="*/ 1 w 28"/>
                  <a:gd name="T15" fmla="*/ 1 h 42"/>
                  <a:gd name="T16" fmla="*/ 1 w 28"/>
                  <a:gd name="T17" fmla="*/ 0 h 42"/>
                  <a:gd name="T18" fmla="*/ 2 w 28"/>
                  <a:gd name="T19" fmla="*/ 0 h 42"/>
                  <a:gd name="T20" fmla="*/ 2 w 28"/>
                  <a:gd name="T21" fmla="*/ 0 h 42"/>
                  <a:gd name="T22" fmla="*/ 2 w 28"/>
                  <a:gd name="T23" fmla="*/ 0 h 42"/>
                  <a:gd name="T24" fmla="*/ 2 w 28"/>
                  <a:gd name="T25" fmla="*/ 0 h 42"/>
                  <a:gd name="T26" fmla="*/ 2 w 28"/>
                  <a:gd name="T27" fmla="*/ 0 h 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8" h="42">
                    <a:moveTo>
                      <a:pt x="28" y="9"/>
                    </a:moveTo>
                    <a:lnTo>
                      <a:pt x="14" y="42"/>
                    </a:lnTo>
                    <a:lnTo>
                      <a:pt x="12" y="37"/>
                    </a:lnTo>
                    <a:lnTo>
                      <a:pt x="8" y="38"/>
                    </a:lnTo>
                    <a:lnTo>
                      <a:pt x="5" y="41"/>
                    </a:lnTo>
                    <a:lnTo>
                      <a:pt x="3" y="36"/>
                    </a:lnTo>
                    <a:lnTo>
                      <a:pt x="0" y="26"/>
                    </a:lnTo>
                    <a:lnTo>
                      <a:pt x="4" y="16"/>
                    </a:lnTo>
                    <a:lnTo>
                      <a:pt x="11" y="8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24" y="3"/>
                    </a:lnTo>
                    <a:lnTo>
                      <a:pt x="27" y="6"/>
                    </a:lnTo>
                    <a:lnTo>
                      <a:pt x="28" y="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Freeform 228"/>
              <p:cNvSpPr>
                <a:spLocks/>
              </p:cNvSpPr>
              <p:nvPr/>
            </p:nvSpPr>
            <p:spPr bwMode="auto">
              <a:xfrm>
                <a:off x="4469" y="1558"/>
                <a:ext cx="17" cy="9"/>
              </a:xfrm>
              <a:custGeom>
                <a:avLst/>
                <a:gdLst>
                  <a:gd name="T0" fmla="*/ 3 w 33"/>
                  <a:gd name="T1" fmla="*/ 1 h 17"/>
                  <a:gd name="T2" fmla="*/ 3 w 33"/>
                  <a:gd name="T3" fmla="*/ 1 h 17"/>
                  <a:gd name="T4" fmla="*/ 3 w 33"/>
                  <a:gd name="T5" fmla="*/ 1 h 17"/>
                  <a:gd name="T6" fmla="*/ 2 w 33"/>
                  <a:gd name="T7" fmla="*/ 1 h 17"/>
                  <a:gd name="T8" fmla="*/ 2 w 33"/>
                  <a:gd name="T9" fmla="*/ 2 h 17"/>
                  <a:gd name="T10" fmla="*/ 2 w 33"/>
                  <a:gd name="T11" fmla="*/ 1 h 17"/>
                  <a:gd name="T12" fmla="*/ 1 w 33"/>
                  <a:gd name="T13" fmla="*/ 1 h 17"/>
                  <a:gd name="T14" fmla="*/ 1 w 33"/>
                  <a:gd name="T15" fmla="*/ 1 h 17"/>
                  <a:gd name="T16" fmla="*/ 0 w 33"/>
                  <a:gd name="T17" fmla="*/ 1 h 17"/>
                  <a:gd name="T18" fmla="*/ 1 w 33"/>
                  <a:gd name="T19" fmla="*/ 1 h 17"/>
                  <a:gd name="T20" fmla="*/ 2 w 33"/>
                  <a:gd name="T21" fmla="*/ 0 h 17"/>
                  <a:gd name="T22" fmla="*/ 2 w 33"/>
                  <a:gd name="T23" fmla="*/ 1 h 17"/>
                  <a:gd name="T24" fmla="*/ 3 w 33"/>
                  <a:gd name="T25" fmla="*/ 1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17">
                    <a:moveTo>
                      <a:pt x="33" y="10"/>
                    </a:moveTo>
                    <a:lnTo>
                      <a:pt x="33" y="13"/>
                    </a:lnTo>
                    <a:lnTo>
                      <a:pt x="33" y="15"/>
                    </a:lnTo>
                    <a:lnTo>
                      <a:pt x="31" y="16"/>
                    </a:lnTo>
                    <a:lnTo>
                      <a:pt x="28" y="17"/>
                    </a:lnTo>
                    <a:lnTo>
                      <a:pt x="20" y="15"/>
                    </a:lnTo>
                    <a:lnTo>
                      <a:pt x="12" y="14"/>
                    </a:lnTo>
                    <a:lnTo>
                      <a:pt x="4" y="11"/>
                    </a:lnTo>
                    <a:lnTo>
                      <a:pt x="0" y="4"/>
                    </a:lnTo>
                    <a:lnTo>
                      <a:pt x="8" y="1"/>
                    </a:lnTo>
                    <a:lnTo>
                      <a:pt x="18" y="0"/>
                    </a:lnTo>
                    <a:lnTo>
                      <a:pt x="27" y="2"/>
                    </a:lnTo>
                    <a:lnTo>
                      <a:pt x="33" y="1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Freeform 229"/>
              <p:cNvSpPr>
                <a:spLocks/>
              </p:cNvSpPr>
              <p:nvPr/>
            </p:nvSpPr>
            <p:spPr bwMode="auto">
              <a:xfrm>
                <a:off x="4798" y="1558"/>
                <a:ext cx="10" cy="13"/>
              </a:xfrm>
              <a:custGeom>
                <a:avLst/>
                <a:gdLst>
                  <a:gd name="T0" fmla="*/ 2 w 19"/>
                  <a:gd name="T1" fmla="*/ 2 h 24"/>
                  <a:gd name="T2" fmla="*/ 2 w 19"/>
                  <a:gd name="T3" fmla="*/ 2 h 24"/>
                  <a:gd name="T4" fmla="*/ 1 w 19"/>
                  <a:gd name="T5" fmla="*/ 2 h 24"/>
                  <a:gd name="T6" fmla="*/ 1 w 19"/>
                  <a:gd name="T7" fmla="*/ 2 h 24"/>
                  <a:gd name="T8" fmla="*/ 1 w 19"/>
                  <a:gd name="T9" fmla="*/ 2 h 24"/>
                  <a:gd name="T10" fmla="*/ 1 w 19"/>
                  <a:gd name="T11" fmla="*/ 2 h 24"/>
                  <a:gd name="T12" fmla="*/ 1 w 19"/>
                  <a:gd name="T13" fmla="*/ 1 h 24"/>
                  <a:gd name="T14" fmla="*/ 1 w 19"/>
                  <a:gd name="T15" fmla="*/ 1 h 24"/>
                  <a:gd name="T16" fmla="*/ 0 w 19"/>
                  <a:gd name="T17" fmla="*/ 0 h 24"/>
                  <a:gd name="T18" fmla="*/ 1 w 19"/>
                  <a:gd name="T19" fmla="*/ 1 h 24"/>
                  <a:gd name="T20" fmla="*/ 1 w 19"/>
                  <a:gd name="T21" fmla="*/ 1 h 24"/>
                  <a:gd name="T22" fmla="*/ 2 w 19"/>
                  <a:gd name="T23" fmla="*/ 1 h 24"/>
                  <a:gd name="T24" fmla="*/ 2 w 19"/>
                  <a:gd name="T25" fmla="*/ 2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" h="24">
                    <a:moveTo>
                      <a:pt x="19" y="22"/>
                    </a:moveTo>
                    <a:lnTo>
                      <a:pt x="17" y="24"/>
                    </a:lnTo>
                    <a:lnTo>
                      <a:pt x="15" y="23"/>
                    </a:lnTo>
                    <a:lnTo>
                      <a:pt x="11" y="23"/>
                    </a:lnTo>
                    <a:lnTo>
                      <a:pt x="9" y="22"/>
                    </a:lnTo>
                    <a:lnTo>
                      <a:pt x="4" y="17"/>
                    </a:lnTo>
                    <a:lnTo>
                      <a:pt x="3" y="12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2" y="9"/>
                    </a:lnTo>
                    <a:lnTo>
                      <a:pt x="17" y="15"/>
                    </a:lnTo>
                    <a:lnTo>
                      <a:pt x="19" y="2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Freeform 230"/>
              <p:cNvSpPr>
                <a:spLocks/>
              </p:cNvSpPr>
              <p:nvPr/>
            </p:nvSpPr>
            <p:spPr bwMode="auto">
              <a:xfrm>
                <a:off x="4442" y="1560"/>
                <a:ext cx="24" cy="30"/>
              </a:xfrm>
              <a:custGeom>
                <a:avLst/>
                <a:gdLst>
                  <a:gd name="T0" fmla="*/ 3 w 47"/>
                  <a:gd name="T1" fmla="*/ 2 h 59"/>
                  <a:gd name="T2" fmla="*/ 3 w 47"/>
                  <a:gd name="T3" fmla="*/ 3 h 59"/>
                  <a:gd name="T4" fmla="*/ 3 w 47"/>
                  <a:gd name="T5" fmla="*/ 3 h 59"/>
                  <a:gd name="T6" fmla="*/ 3 w 47"/>
                  <a:gd name="T7" fmla="*/ 4 h 59"/>
                  <a:gd name="T8" fmla="*/ 2 w 47"/>
                  <a:gd name="T9" fmla="*/ 4 h 59"/>
                  <a:gd name="T10" fmla="*/ 2 w 47"/>
                  <a:gd name="T11" fmla="*/ 4 h 59"/>
                  <a:gd name="T12" fmla="*/ 1 w 47"/>
                  <a:gd name="T13" fmla="*/ 4 h 59"/>
                  <a:gd name="T14" fmla="*/ 1 w 47"/>
                  <a:gd name="T15" fmla="*/ 4 h 59"/>
                  <a:gd name="T16" fmla="*/ 1 w 47"/>
                  <a:gd name="T17" fmla="*/ 4 h 59"/>
                  <a:gd name="T18" fmla="*/ 0 w 47"/>
                  <a:gd name="T19" fmla="*/ 3 h 59"/>
                  <a:gd name="T20" fmla="*/ 0 w 47"/>
                  <a:gd name="T21" fmla="*/ 3 h 59"/>
                  <a:gd name="T22" fmla="*/ 0 w 47"/>
                  <a:gd name="T23" fmla="*/ 2 h 59"/>
                  <a:gd name="T24" fmla="*/ 1 w 47"/>
                  <a:gd name="T25" fmla="*/ 2 h 59"/>
                  <a:gd name="T26" fmla="*/ 1 w 47"/>
                  <a:gd name="T27" fmla="*/ 1 h 59"/>
                  <a:gd name="T28" fmla="*/ 1 w 47"/>
                  <a:gd name="T29" fmla="*/ 1 h 59"/>
                  <a:gd name="T30" fmla="*/ 1 w 47"/>
                  <a:gd name="T31" fmla="*/ 1 h 59"/>
                  <a:gd name="T32" fmla="*/ 2 w 47"/>
                  <a:gd name="T33" fmla="*/ 0 h 59"/>
                  <a:gd name="T34" fmla="*/ 2 w 47"/>
                  <a:gd name="T35" fmla="*/ 1 h 59"/>
                  <a:gd name="T36" fmla="*/ 3 w 47"/>
                  <a:gd name="T37" fmla="*/ 1 h 59"/>
                  <a:gd name="T38" fmla="*/ 3 w 47"/>
                  <a:gd name="T39" fmla="*/ 1 h 59"/>
                  <a:gd name="T40" fmla="*/ 3 w 47"/>
                  <a:gd name="T41" fmla="*/ 2 h 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7" h="59">
                    <a:moveTo>
                      <a:pt x="47" y="22"/>
                    </a:moveTo>
                    <a:lnTo>
                      <a:pt x="47" y="34"/>
                    </a:lnTo>
                    <a:lnTo>
                      <a:pt x="42" y="43"/>
                    </a:lnTo>
                    <a:lnTo>
                      <a:pt x="34" y="51"/>
                    </a:lnTo>
                    <a:lnTo>
                      <a:pt x="26" y="58"/>
                    </a:lnTo>
                    <a:lnTo>
                      <a:pt x="19" y="59"/>
                    </a:lnTo>
                    <a:lnTo>
                      <a:pt x="13" y="57"/>
                    </a:lnTo>
                    <a:lnTo>
                      <a:pt x="8" y="5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0" y="34"/>
                    </a:lnTo>
                    <a:lnTo>
                      <a:pt x="0" y="27"/>
                    </a:lnTo>
                    <a:lnTo>
                      <a:pt x="2" y="20"/>
                    </a:lnTo>
                    <a:lnTo>
                      <a:pt x="5" y="14"/>
                    </a:lnTo>
                    <a:lnTo>
                      <a:pt x="10" y="9"/>
                    </a:lnTo>
                    <a:lnTo>
                      <a:pt x="15" y="4"/>
                    </a:lnTo>
                    <a:lnTo>
                      <a:pt x="21" y="0"/>
                    </a:lnTo>
                    <a:lnTo>
                      <a:pt x="30" y="4"/>
                    </a:lnTo>
                    <a:lnTo>
                      <a:pt x="38" y="9"/>
                    </a:lnTo>
                    <a:lnTo>
                      <a:pt x="43" y="14"/>
                    </a:lnTo>
                    <a:lnTo>
                      <a:pt x="47" y="22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Freeform 231"/>
              <p:cNvSpPr>
                <a:spLocks/>
              </p:cNvSpPr>
              <p:nvPr/>
            </p:nvSpPr>
            <p:spPr bwMode="auto">
              <a:xfrm>
                <a:off x="4596" y="1566"/>
                <a:ext cx="27" cy="16"/>
              </a:xfrm>
              <a:custGeom>
                <a:avLst/>
                <a:gdLst>
                  <a:gd name="T0" fmla="*/ 2 w 55"/>
                  <a:gd name="T1" fmla="*/ 1 h 32"/>
                  <a:gd name="T2" fmla="*/ 3 w 55"/>
                  <a:gd name="T3" fmla="*/ 1 h 32"/>
                  <a:gd name="T4" fmla="*/ 3 w 55"/>
                  <a:gd name="T5" fmla="*/ 1 h 32"/>
                  <a:gd name="T6" fmla="*/ 3 w 55"/>
                  <a:gd name="T7" fmla="*/ 1 h 32"/>
                  <a:gd name="T8" fmla="*/ 3 w 55"/>
                  <a:gd name="T9" fmla="*/ 1 h 32"/>
                  <a:gd name="T10" fmla="*/ 3 w 55"/>
                  <a:gd name="T11" fmla="*/ 2 h 32"/>
                  <a:gd name="T12" fmla="*/ 2 w 55"/>
                  <a:gd name="T13" fmla="*/ 2 h 32"/>
                  <a:gd name="T14" fmla="*/ 2 w 55"/>
                  <a:gd name="T15" fmla="*/ 2 h 32"/>
                  <a:gd name="T16" fmla="*/ 2 w 55"/>
                  <a:gd name="T17" fmla="*/ 2 h 32"/>
                  <a:gd name="T18" fmla="*/ 1 w 55"/>
                  <a:gd name="T19" fmla="*/ 2 h 32"/>
                  <a:gd name="T20" fmla="*/ 1 w 55"/>
                  <a:gd name="T21" fmla="*/ 2 h 32"/>
                  <a:gd name="T22" fmla="*/ 1 w 55"/>
                  <a:gd name="T23" fmla="*/ 2 h 32"/>
                  <a:gd name="T24" fmla="*/ 0 w 55"/>
                  <a:gd name="T25" fmla="*/ 2 h 32"/>
                  <a:gd name="T26" fmla="*/ 0 w 55"/>
                  <a:gd name="T27" fmla="*/ 2 h 32"/>
                  <a:gd name="T28" fmla="*/ 0 w 55"/>
                  <a:gd name="T29" fmla="*/ 1 h 32"/>
                  <a:gd name="T30" fmla="*/ 0 w 55"/>
                  <a:gd name="T31" fmla="*/ 1 h 32"/>
                  <a:gd name="T32" fmla="*/ 0 w 55"/>
                  <a:gd name="T33" fmla="*/ 1 h 32"/>
                  <a:gd name="T34" fmla="*/ 1 w 55"/>
                  <a:gd name="T35" fmla="*/ 1 h 32"/>
                  <a:gd name="T36" fmla="*/ 1 w 55"/>
                  <a:gd name="T37" fmla="*/ 1 h 32"/>
                  <a:gd name="T38" fmla="*/ 1 w 55"/>
                  <a:gd name="T39" fmla="*/ 1 h 32"/>
                  <a:gd name="T40" fmla="*/ 2 w 55"/>
                  <a:gd name="T41" fmla="*/ 0 h 32"/>
                  <a:gd name="T42" fmla="*/ 2 w 55"/>
                  <a:gd name="T43" fmla="*/ 0 h 32"/>
                  <a:gd name="T44" fmla="*/ 2 w 55"/>
                  <a:gd name="T45" fmla="*/ 1 h 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55" h="32">
                    <a:moveTo>
                      <a:pt x="46" y="6"/>
                    </a:moveTo>
                    <a:lnTo>
                      <a:pt x="49" y="8"/>
                    </a:lnTo>
                    <a:lnTo>
                      <a:pt x="52" y="8"/>
                    </a:lnTo>
                    <a:lnTo>
                      <a:pt x="55" y="10"/>
                    </a:lnTo>
                    <a:lnTo>
                      <a:pt x="55" y="14"/>
                    </a:lnTo>
                    <a:lnTo>
                      <a:pt x="50" y="17"/>
                    </a:lnTo>
                    <a:lnTo>
                      <a:pt x="45" y="22"/>
                    </a:lnTo>
                    <a:lnTo>
                      <a:pt x="39" y="25"/>
                    </a:lnTo>
                    <a:lnTo>
                      <a:pt x="34" y="29"/>
                    </a:lnTo>
                    <a:lnTo>
                      <a:pt x="28" y="31"/>
                    </a:lnTo>
                    <a:lnTo>
                      <a:pt x="22" y="32"/>
                    </a:lnTo>
                    <a:lnTo>
                      <a:pt x="16" y="31"/>
                    </a:lnTo>
                    <a:lnTo>
                      <a:pt x="9" y="29"/>
                    </a:lnTo>
                    <a:lnTo>
                      <a:pt x="0" y="18"/>
                    </a:lnTo>
                    <a:lnTo>
                      <a:pt x="5" y="16"/>
                    </a:lnTo>
                    <a:lnTo>
                      <a:pt x="9" y="13"/>
                    </a:lnTo>
                    <a:lnTo>
                      <a:pt x="15" y="9"/>
                    </a:lnTo>
                    <a:lnTo>
                      <a:pt x="20" y="6"/>
                    </a:lnTo>
                    <a:lnTo>
                      <a:pt x="26" y="3"/>
                    </a:lnTo>
                    <a:lnTo>
                      <a:pt x="31" y="1"/>
                    </a:lnTo>
                    <a:lnTo>
                      <a:pt x="37" y="0"/>
                    </a:lnTo>
                    <a:lnTo>
                      <a:pt x="44" y="0"/>
                    </a:lnTo>
                    <a:lnTo>
                      <a:pt x="46" y="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Freeform 232"/>
              <p:cNvSpPr>
                <a:spLocks/>
              </p:cNvSpPr>
              <p:nvPr/>
            </p:nvSpPr>
            <p:spPr bwMode="auto">
              <a:xfrm>
                <a:off x="4479" y="1567"/>
                <a:ext cx="24" cy="25"/>
              </a:xfrm>
              <a:custGeom>
                <a:avLst/>
                <a:gdLst>
                  <a:gd name="T0" fmla="*/ 3 w 50"/>
                  <a:gd name="T1" fmla="*/ 1 h 50"/>
                  <a:gd name="T2" fmla="*/ 3 w 50"/>
                  <a:gd name="T3" fmla="*/ 2 h 50"/>
                  <a:gd name="T4" fmla="*/ 2 w 50"/>
                  <a:gd name="T5" fmla="*/ 2 h 50"/>
                  <a:gd name="T6" fmla="*/ 2 w 50"/>
                  <a:gd name="T7" fmla="*/ 2 h 50"/>
                  <a:gd name="T8" fmla="*/ 2 w 50"/>
                  <a:gd name="T9" fmla="*/ 3 h 50"/>
                  <a:gd name="T10" fmla="*/ 1 w 50"/>
                  <a:gd name="T11" fmla="*/ 3 h 50"/>
                  <a:gd name="T12" fmla="*/ 1 w 50"/>
                  <a:gd name="T13" fmla="*/ 3 h 50"/>
                  <a:gd name="T14" fmla="*/ 1 w 50"/>
                  <a:gd name="T15" fmla="*/ 3 h 50"/>
                  <a:gd name="T16" fmla="*/ 1 w 50"/>
                  <a:gd name="T17" fmla="*/ 3 h 50"/>
                  <a:gd name="T18" fmla="*/ 0 w 50"/>
                  <a:gd name="T19" fmla="*/ 3 h 50"/>
                  <a:gd name="T20" fmla="*/ 0 w 50"/>
                  <a:gd name="T21" fmla="*/ 4 h 50"/>
                  <a:gd name="T22" fmla="*/ 0 w 50"/>
                  <a:gd name="T23" fmla="*/ 4 h 50"/>
                  <a:gd name="T24" fmla="*/ 0 w 50"/>
                  <a:gd name="T25" fmla="*/ 3 h 50"/>
                  <a:gd name="T26" fmla="*/ 0 w 50"/>
                  <a:gd name="T27" fmla="*/ 3 h 50"/>
                  <a:gd name="T28" fmla="*/ 0 w 50"/>
                  <a:gd name="T29" fmla="*/ 2 h 50"/>
                  <a:gd name="T30" fmla="*/ 0 w 50"/>
                  <a:gd name="T31" fmla="*/ 1 h 50"/>
                  <a:gd name="T32" fmla="*/ 1 w 50"/>
                  <a:gd name="T33" fmla="*/ 0 h 50"/>
                  <a:gd name="T34" fmla="*/ 1 w 50"/>
                  <a:gd name="T35" fmla="*/ 0 h 50"/>
                  <a:gd name="T36" fmla="*/ 2 w 50"/>
                  <a:gd name="T37" fmla="*/ 1 h 50"/>
                  <a:gd name="T38" fmla="*/ 2 w 50"/>
                  <a:gd name="T39" fmla="*/ 1 h 50"/>
                  <a:gd name="T40" fmla="*/ 3 w 50"/>
                  <a:gd name="T41" fmla="*/ 1 h 5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0" h="50">
                    <a:moveTo>
                      <a:pt x="50" y="12"/>
                    </a:moveTo>
                    <a:lnTo>
                      <a:pt x="49" y="19"/>
                    </a:lnTo>
                    <a:lnTo>
                      <a:pt x="47" y="26"/>
                    </a:lnTo>
                    <a:lnTo>
                      <a:pt x="43" y="31"/>
                    </a:lnTo>
                    <a:lnTo>
                      <a:pt x="37" y="36"/>
                    </a:lnTo>
                    <a:lnTo>
                      <a:pt x="31" y="35"/>
                    </a:lnTo>
                    <a:lnTo>
                      <a:pt x="27" y="36"/>
                    </a:lnTo>
                    <a:lnTo>
                      <a:pt x="23" y="39"/>
                    </a:lnTo>
                    <a:lnTo>
                      <a:pt x="19" y="44"/>
                    </a:lnTo>
                    <a:lnTo>
                      <a:pt x="14" y="48"/>
                    </a:lnTo>
                    <a:lnTo>
                      <a:pt x="11" y="50"/>
                    </a:lnTo>
                    <a:lnTo>
                      <a:pt x="6" y="50"/>
                    </a:lnTo>
                    <a:lnTo>
                      <a:pt x="0" y="45"/>
                    </a:lnTo>
                    <a:lnTo>
                      <a:pt x="1" y="33"/>
                    </a:lnTo>
                    <a:lnTo>
                      <a:pt x="6" y="20"/>
                    </a:lnTo>
                    <a:lnTo>
                      <a:pt x="14" y="9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9" y="1"/>
                    </a:lnTo>
                    <a:lnTo>
                      <a:pt x="45" y="5"/>
                    </a:lnTo>
                    <a:lnTo>
                      <a:pt x="50" y="1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Freeform 233"/>
              <p:cNvSpPr>
                <a:spLocks/>
              </p:cNvSpPr>
              <p:nvPr/>
            </p:nvSpPr>
            <p:spPr bwMode="auto">
              <a:xfrm>
                <a:off x="4509" y="1571"/>
                <a:ext cx="17" cy="15"/>
              </a:xfrm>
              <a:custGeom>
                <a:avLst/>
                <a:gdLst>
                  <a:gd name="T0" fmla="*/ 2 w 36"/>
                  <a:gd name="T1" fmla="*/ 1 h 30"/>
                  <a:gd name="T2" fmla="*/ 2 w 36"/>
                  <a:gd name="T3" fmla="*/ 2 h 30"/>
                  <a:gd name="T4" fmla="*/ 1 w 36"/>
                  <a:gd name="T5" fmla="*/ 2 h 30"/>
                  <a:gd name="T6" fmla="*/ 1 w 36"/>
                  <a:gd name="T7" fmla="*/ 2 h 30"/>
                  <a:gd name="T8" fmla="*/ 1 w 36"/>
                  <a:gd name="T9" fmla="*/ 2 h 30"/>
                  <a:gd name="T10" fmla="*/ 1 w 36"/>
                  <a:gd name="T11" fmla="*/ 2 h 30"/>
                  <a:gd name="T12" fmla="*/ 0 w 36"/>
                  <a:gd name="T13" fmla="*/ 2 h 30"/>
                  <a:gd name="T14" fmla="*/ 0 w 36"/>
                  <a:gd name="T15" fmla="*/ 2 h 30"/>
                  <a:gd name="T16" fmla="*/ 0 w 36"/>
                  <a:gd name="T17" fmla="*/ 2 h 30"/>
                  <a:gd name="T18" fmla="*/ 0 w 36"/>
                  <a:gd name="T19" fmla="*/ 2 h 30"/>
                  <a:gd name="T20" fmla="*/ 0 w 36"/>
                  <a:gd name="T21" fmla="*/ 2 h 30"/>
                  <a:gd name="T22" fmla="*/ 0 w 36"/>
                  <a:gd name="T23" fmla="*/ 2 h 30"/>
                  <a:gd name="T24" fmla="*/ 0 w 36"/>
                  <a:gd name="T25" fmla="*/ 1 h 30"/>
                  <a:gd name="T26" fmla="*/ 0 w 36"/>
                  <a:gd name="T27" fmla="*/ 1 h 30"/>
                  <a:gd name="T28" fmla="*/ 0 w 36"/>
                  <a:gd name="T29" fmla="*/ 1 h 30"/>
                  <a:gd name="T30" fmla="*/ 1 w 36"/>
                  <a:gd name="T31" fmla="*/ 0 h 30"/>
                  <a:gd name="T32" fmla="*/ 1 w 36"/>
                  <a:gd name="T33" fmla="*/ 1 h 30"/>
                  <a:gd name="T34" fmla="*/ 2 w 36"/>
                  <a:gd name="T35" fmla="*/ 1 h 3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6" h="30">
                    <a:moveTo>
                      <a:pt x="36" y="13"/>
                    </a:moveTo>
                    <a:lnTo>
                      <a:pt x="36" y="19"/>
                    </a:lnTo>
                    <a:lnTo>
                      <a:pt x="32" y="23"/>
                    </a:lnTo>
                    <a:lnTo>
                      <a:pt x="27" y="27"/>
                    </a:lnTo>
                    <a:lnTo>
                      <a:pt x="22" y="29"/>
                    </a:lnTo>
                    <a:lnTo>
                      <a:pt x="17" y="30"/>
                    </a:lnTo>
                    <a:lnTo>
                      <a:pt x="13" y="30"/>
                    </a:lnTo>
                    <a:lnTo>
                      <a:pt x="7" y="30"/>
                    </a:lnTo>
                    <a:lnTo>
                      <a:pt x="2" y="29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1" y="20"/>
                    </a:lnTo>
                    <a:lnTo>
                      <a:pt x="2" y="16"/>
                    </a:lnTo>
                    <a:lnTo>
                      <a:pt x="8" y="8"/>
                    </a:lnTo>
                    <a:lnTo>
                      <a:pt x="15" y="3"/>
                    </a:lnTo>
                    <a:lnTo>
                      <a:pt x="22" y="0"/>
                    </a:lnTo>
                    <a:lnTo>
                      <a:pt x="30" y="6"/>
                    </a:lnTo>
                    <a:lnTo>
                      <a:pt x="36" y="1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Freeform 234"/>
              <p:cNvSpPr>
                <a:spLocks/>
              </p:cNvSpPr>
              <p:nvPr/>
            </p:nvSpPr>
            <p:spPr bwMode="auto">
              <a:xfrm>
                <a:off x="4348" y="1573"/>
                <a:ext cx="15" cy="23"/>
              </a:xfrm>
              <a:custGeom>
                <a:avLst/>
                <a:gdLst>
                  <a:gd name="T0" fmla="*/ 2 w 30"/>
                  <a:gd name="T1" fmla="*/ 1 h 45"/>
                  <a:gd name="T2" fmla="*/ 2 w 30"/>
                  <a:gd name="T3" fmla="*/ 2 h 45"/>
                  <a:gd name="T4" fmla="*/ 2 w 30"/>
                  <a:gd name="T5" fmla="*/ 2 h 45"/>
                  <a:gd name="T6" fmla="*/ 2 w 30"/>
                  <a:gd name="T7" fmla="*/ 3 h 45"/>
                  <a:gd name="T8" fmla="*/ 1 w 30"/>
                  <a:gd name="T9" fmla="*/ 3 h 45"/>
                  <a:gd name="T10" fmla="*/ 1 w 30"/>
                  <a:gd name="T11" fmla="*/ 3 h 45"/>
                  <a:gd name="T12" fmla="*/ 1 w 30"/>
                  <a:gd name="T13" fmla="*/ 2 h 45"/>
                  <a:gd name="T14" fmla="*/ 0 w 30"/>
                  <a:gd name="T15" fmla="*/ 2 h 45"/>
                  <a:gd name="T16" fmla="*/ 1 w 30"/>
                  <a:gd name="T17" fmla="*/ 1 h 45"/>
                  <a:gd name="T18" fmla="*/ 1 w 30"/>
                  <a:gd name="T19" fmla="*/ 0 h 45"/>
                  <a:gd name="T20" fmla="*/ 1 w 30"/>
                  <a:gd name="T21" fmla="*/ 0 h 45"/>
                  <a:gd name="T22" fmla="*/ 2 w 30"/>
                  <a:gd name="T23" fmla="*/ 1 h 45"/>
                  <a:gd name="T24" fmla="*/ 2 w 30"/>
                  <a:gd name="T25" fmla="*/ 1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45">
                    <a:moveTo>
                      <a:pt x="28" y="13"/>
                    </a:moveTo>
                    <a:lnTo>
                      <a:pt x="30" y="23"/>
                    </a:lnTo>
                    <a:lnTo>
                      <a:pt x="27" y="32"/>
                    </a:lnTo>
                    <a:lnTo>
                      <a:pt x="21" y="39"/>
                    </a:lnTo>
                    <a:lnTo>
                      <a:pt x="13" y="45"/>
                    </a:lnTo>
                    <a:lnTo>
                      <a:pt x="8" y="37"/>
                    </a:lnTo>
                    <a:lnTo>
                      <a:pt x="2" y="29"/>
                    </a:lnTo>
                    <a:lnTo>
                      <a:pt x="0" y="18"/>
                    </a:lnTo>
                    <a:lnTo>
                      <a:pt x="1" y="8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23" y="6"/>
                    </a:lnTo>
                    <a:lnTo>
                      <a:pt x="28" y="1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Freeform 235"/>
              <p:cNvSpPr>
                <a:spLocks/>
              </p:cNvSpPr>
              <p:nvPr/>
            </p:nvSpPr>
            <p:spPr bwMode="auto">
              <a:xfrm>
                <a:off x="4273" y="1579"/>
                <a:ext cx="17" cy="16"/>
              </a:xfrm>
              <a:custGeom>
                <a:avLst/>
                <a:gdLst>
                  <a:gd name="T0" fmla="*/ 3 w 33"/>
                  <a:gd name="T1" fmla="*/ 1 h 32"/>
                  <a:gd name="T2" fmla="*/ 2 w 33"/>
                  <a:gd name="T3" fmla="*/ 2 h 32"/>
                  <a:gd name="T4" fmla="*/ 2 w 33"/>
                  <a:gd name="T5" fmla="*/ 2 h 32"/>
                  <a:gd name="T6" fmla="*/ 2 w 33"/>
                  <a:gd name="T7" fmla="*/ 2 h 32"/>
                  <a:gd name="T8" fmla="*/ 2 w 33"/>
                  <a:gd name="T9" fmla="*/ 2 h 32"/>
                  <a:gd name="T10" fmla="*/ 1 w 33"/>
                  <a:gd name="T11" fmla="*/ 2 h 32"/>
                  <a:gd name="T12" fmla="*/ 1 w 33"/>
                  <a:gd name="T13" fmla="*/ 2 h 32"/>
                  <a:gd name="T14" fmla="*/ 1 w 33"/>
                  <a:gd name="T15" fmla="*/ 2 h 32"/>
                  <a:gd name="T16" fmla="*/ 0 w 33"/>
                  <a:gd name="T17" fmla="*/ 2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2 w 33"/>
                  <a:gd name="T27" fmla="*/ 0 h 32"/>
                  <a:gd name="T28" fmla="*/ 2 w 33"/>
                  <a:gd name="T29" fmla="*/ 1 h 32"/>
                  <a:gd name="T30" fmla="*/ 2 w 33"/>
                  <a:gd name="T31" fmla="*/ 1 h 32"/>
                  <a:gd name="T32" fmla="*/ 3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4"/>
                    </a:moveTo>
                    <a:lnTo>
                      <a:pt x="32" y="20"/>
                    </a:lnTo>
                    <a:lnTo>
                      <a:pt x="29" y="26"/>
                    </a:lnTo>
                    <a:lnTo>
                      <a:pt x="23" y="30"/>
                    </a:lnTo>
                    <a:lnTo>
                      <a:pt x="17" y="32"/>
                    </a:lnTo>
                    <a:lnTo>
                      <a:pt x="13" y="30"/>
                    </a:lnTo>
                    <a:lnTo>
                      <a:pt x="7" y="29"/>
                    </a:lnTo>
                    <a:lnTo>
                      <a:pt x="3" y="26"/>
                    </a:lnTo>
                    <a:lnTo>
                      <a:pt x="0" y="21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7" y="5"/>
                    </a:lnTo>
                    <a:lnTo>
                      <a:pt x="13" y="2"/>
                    </a:lnTo>
                    <a:lnTo>
                      <a:pt x="19" y="0"/>
                    </a:lnTo>
                    <a:lnTo>
                      <a:pt x="26" y="3"/>
                    </a:lnTo>
                    <a:lnTo>
                      <a:pt x="31" y="7"/>
                    </a:ln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Freeform 236"/>
              <p:cNvSpPr>
                <a:spLocks/>
              </p:cNvSpPr>
              <p:nvPr/>
            </p:nvSpPr>
            <p:spPr bwMode="auto">
              <a:xfrm>
                <a:off x="4398" y="1580"/>
                <a:ext cx="24" cy="27"/>
              </a:xfrm>
              <a:custGeom>
                <a:avLst/>
                <a:gdLst>
                  <a:gd name="T0" fmla="*/ 3 w 47"/>
                  <a:gd name="T1" fmla="*/ 2 h 54"/>
                  <a:gd name="T2" fmla="*/ 3 w 47"/>
                  <a:gd name="T3" fmla="*/ 2 h 54"/>
                  <a:gd name="T4" fmla="*/ 3 w 47"/>
                  <a:gd name="T5" fmla="*/ 3 h 54"/>
                  <a:gd name="T6" fmla="*/ 3 w 47"/>
                  <a:gd name="T7" fmla="*/ 3 h 54"/>
                  <a:gd name="T8" fmla="*/ 2 w 47"/>
                  <a:gd name="T9" fmla="*/ 4 h 54"/>
                  <a:gd name="T10" fmla="*/ 2 w 47"/>
                  <a:gd name="T11" fmla="*/ 4 h 54"/>
                  <a:gd name="T12" fmla="*/ 1 w 47"/>
                  <a:gd name="T13" fmla="*/ 4 h 54"/>
                  <a:gd name="T14" fmla="*/ 1 w 47"/>
                  <a:gd name="T15" fmla="*/ 3 h 54"/>
                  <a:gd name="T16" fmla="*/ 0 w 47"/>
                  <a:gd name="T17" fmla="*/ 3 h 54"/>
                  <a:gd name="T18" fmla="*/ 0 w 47"/>
                  <a:gd name="T19" fmla="*/ 2 h 54"/>
                  <a:gd name="T20" fmla="*/ 1 w 47"/>
                  <a:gd name="T21" fmla="*/ 1 h 54"/>
                  <a:gd name="T22" fmla="*/ 1 w 47"/>
                  <a:gd name="T23" fmla="*/ 1 h 54"/>
                  <a:gd name="T24" fmla="*/ 2 w 47"/>
                  <a:gd name="T25" fmla="*/ 0 h 54"/>
                  <a:gd name="T26" fmla="*/ 2 w 47"/>
                  <a:gd name="T27" fmla="*/ 1 h 54"/>
                  <a:gd name="T28" fmla="*/ 3 w 47"/>
                  <a:gd name="T29" fmla="*/ 1 h 54"/>
                  <a:gd name="T30" fmla="*/ 3 w 47"/>
                  <a:gd name="T31" fmla="*/ 1 h 54"/>
                  <a:gd name="T32" fmla="*/ 3 w 4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54">
                    <a:moveTo>
                      <a:pt x="47" y="18"/>
                    </a:moveTo>
                    <a:lnTo>
                      <a:pt x="46" y="30"/>
                    </a:lnTo>
                    <a:lnTo>
                      <a:pt x="41" y="39"/>
                    </a:lnTo>
                    <a:lnTo>
                      <a:pt x="33" y="47"/>
                    </a:lnTo>
                    <a:lnTo>
                      <a:pt x="25" y="54"/>
                    </a:lnTo>
                    <a:lnTo>
                      <a:pt x="18" y="54"/>
                    </a:lnTo>
                    <a:lnTo>
                      <a:pt x="12" y="50"/>
                    </a:lnTo>
                    <a:lnTo>
                      <a:pt x="6" y="45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7" y="16"/>
                    </a:lnTo>
                    <a:lnTo>
                      <a:pt x="15" y="8"/>
                    </a:lnTo>
                    <a:lnTo>
                      <a:pt x="24" y="0"/>
                    </a:lnTo>
                    <a:lnTo>
                      <a:pt x="31" y="2"/>
                    </a:lnTo>
                    <a:lnTo>
                      <a:pt x="38" y="7"/>
                    </a:lnTo>
                    <a:lnTo>
                      <a:pt x="43" y="12"/>
                    </a:lnTo>
                    <a:lnTo>
                      <a:pt x="47" y="1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Freeform 237"/>
              <p:cNvSpPr>
                <a:spLocks/>
              </p:cNvSpPr>
              <p:nvPr/>
            </p:nvSpPr>
            <p:spPr bwMode="auto">
              <a:xfrm>
                <a:off x="4364" y="1587"/>
                <a:ext cx="24" cy="22"/>
              </a:xfrm>
              <a:custGeom>
                <a:avLst/>
                <a:gdLst>
                  <a:gd name="T0" fmla="*/ 3 w 47"/>
                  <a:gd name="T1" fmla="*/ 1 h 42"/>
                  <a:gd name="T2" fmla="*/ 3 w 47"/>
                  <a:gd name="T3" fmla="*/ 2 h 42"/>
                  <a:gd name="T4" fmla="*/ 3 w 47"/>
                  <a:gd name="T5" fmla="*/ 2 h 42"/>
                  <a:gd name="T6" fmla="*/ 2 w 47"/>
                  <a:gd name="T7" fmla="*/ 3 h 42"/>
                  <a:gd name="T8" fmla="*/ 2 w 47"/>
                  <a:gd name="T9" fmla="*/ 3 h 42"/>
                  <a:gd name="T10" fmla="*/ 1 w 47"/>
                  <a:gd name="T11" fmla="*/ 3 h 42"/>
                  <a:gd name="T12" fmla="*/ 1 w 47"/>
                  <a:gd name="T13" fmla="*/ 3 h 42"/>
                  <a:gd name="T14" fmla="*/ 0 w 47"/>
                  <a:gd name="T15" fmla="*/ 2 h 42"/>
                  <a:gd name="T16" fmla="*/ 0 w 47"/>
                  <a:gd name="T17" fmla="*/ 2 h 42"/>
                  <a:gd name="T18" fmla="*/ 1 w 47"/>
                  <a:gd name="T19" fmla="*/ 1 h 42"/>
                  <a:gd name="T20" fmla="*/ 1 w 47"/>
                  <a:gd name="T21" fmla="*/ 1 h 42"/>
                  <a:gd name="T22" fmla="*/ 2 w 47"/>
                  <a:gd name="T23" fmla="*/ 0 h 42"/>
                  <a:gd name="T24" fmla="*/ 3 w 47"/>
                  <a:gd name="T25" fmla="*/ 1 h 42"/>
                  <a:gd name="T26" fmla="*/ 3 w 47"/>
                  <a:gd name="T27" fmla="*/ 1 h 42"/>
                  <a:gd name="T28" fmla="*/ 3 w 47"/>
                  <a:gd name="T29" fmla="*/ 1 h 42"/>
                  <a:gd name="T30" fmla="*/ 3 w 47"/>
                  <a:gd name="T31" fmla="*/ 1 h 42"/>
                  <a:gd name="T32" fmla="*/ 3 w 47"/>
                  <a:gd name="T33" fmla="*/ 1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42">
                    <a:moveTo>
                      <a:pt x="47" y="15"/>
                    </a:moveTo>
                    <a:lnTo>
                      <a:pt x="41" y="23"/>
                    </a:lnTo>
                    <a:lnTo>
                      <a:pt x="33" y="30"/>
                    </a:lnTo>
                    <a:lnTo>
                      <a:pt x="24" y="35"/>
                    </a:lnTo>
                    <a:lnTo>
                      <a:pt x="17" y="42"/>
                    </a:lnTo>
                    <a:lnTo>
                      <a:pt x="12" y="38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8" y="12"/>
                    </a:lnTo>
                    <a:lnTo>
                      <a:pt x="15" y="4"/>
                    </a:lnTo>
                    <a:lnTo>
                      <a:pt x="23" y="0"/>
                    </a:lnTo>
                    <a:lnTo>
                      <a:pt x="33" y="3"/>
                    </a:lnTo>
                    <a:lnTo>
                      <a:pt x="38" y="5"/>
                    </a:lnTo>
                    <a:lnTo>
                      <a:pt x="43" y="8"/>
                    </a:lnTo>
                    <a:lnTo>
                      <a:pt x="45" y="11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238"/>
              <p:cNvSpPr>
                <a:spLocks/>
              </p:cNvSpPr>
              <p:nvPr/>
            </p:nvSpPr>
            <p:spPr bwMode="auto">
              <a:xfrm>
                <a:off x="4525" y="1589"/>
                <a:ext cx="13" cy="14"/>
              </a:xfrm>
              <a:custGeom>
                <a:avLst/>
                <a:gdLst>
                  <a:gd name="T0" fmla="*/ 2 w 25"/>
                  <a:gd name="T1" fmla="*/ 0 h 29"/>
                  <a:gd name="T2" fmla="*/ 2 w 25"/>
                  <a:gd name="T3" fmla="*/ 1 h 29"/>
                  <a:gd name="T4" fmla="*/ 2 w 25"/>
                  <a:gd name="T5" fmla="*/ 1 h 29"/>
                  <a:gd name="T6" fmla="*/ 2 w 25"/>
                  <a:gd name="T7" fmla="*/ 1 h 29"/>
                  <a:gd name="T8" fmla="*/ 2 w 25"/>
                  <a:gd name="T9" fmla="*/ 1 h 29"/>
                  <a:gd name="T10" fmla="*/ 1 w 25"/>
                  <a:gd name="T11" fmla="*/ 1 h 29"/>
                  <a:gd name="T12" fmla="*/ 1 w 25"/>
                  <a:gd name="T13" fmla="*/ 1 h 29"/>
                  <a:gd name="T14" fmla="*/ 1 w 25"/>
                  <a:gd name="T15" fmla="*/ 1 h 29"/>
                  <a:gd name="T16" fmla="*/ 0 w 25"/>
                  <a:gd name="T17" fmla="*/ 0 h 29"/>
                  <a:gd name="T18" fmla="*/ 0 w 25"/>
                  <a:gd name="T19" fmla="*/ 0 h 29"/>
                  <a:gd name="T20" fmla="*/ 0 w 25"/>
                  <a:gd name="T21" fmla="*/ 0 h 29"/>
                  <a:gd name="T22" fmla="*/ 1 w 25"/>
                  <a:gd name="T23" fmla="*/ 0 h 29"/>
                  <a:gd name="T24" fmla="*/ 1 w 25"/>
                  <a:gd name="T25" fmla="*/ 0 h 29"/>
                  <a:gd name="T26" fmla="*/ 1 w 25"/>
                  <a:gd name="T27" fmla="*/ 0 h 29"/>
                  <a:gd name="T28" fmla="*/ 2 w 25"/>
                  <a:gd name="T29" fmla="*/ 0 h 29"/>
                  <a:gd name="T30" fmla="*/ 2 w 25"/>
                  <a:gd name="T31" fmla="*/ 0 h 29"/>
                  <a:gd name="T32" fmla="*/ 2 w 25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9">
                    <a:moveTo>
                      <a:pt x="25" y="12"/>
                    </a:moveTo>
                    <a:lnTo>
                      <a:pt x="25" y="16"/>
                    </a:lnTo>
                    <a:lnTo>
                      <a:pt x="25" y="22"/>
                    </a:lnTo>
                    <a:lnTo>
                      <a:pt x="23" y="25"/>
                    </a:lnTo>
                    <a:lnTo>
                      <a:pt x="19" y="29"/>
                    </a:lnTo>
                    <a:lnTo>
                      <a:pt x="12" y="29"/>
                    </a:lnTo>
                    <a:lnTo>
                      <a:pt x="8" y="25"/>
                    </a:lnTo>
                    <a:lnTo>
                      <a:pt x="3" y="21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12" y="0"/>
                    </a:lnTo>
                    <a:lnTo>
                      <a:pt x="18" y="2"/>
                    </a:lnTo>
                    <a:lnTo>
                      <a:pt x="23" y="7"/>
                    </a:lnTo>
                    <a:lnTo>
                      <a:pt x="25" y="1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Freeform 239"/>
              <p:cNvSpPr>
                <a:spLocks/>
              </p:cNvSpPr>
              <p:nvPr/>
            </p:nvSpPr>
            <p:spPr bwMode="auto">
              <a:xfrm>
                <a:off x="4316" y="1590"/>
                <a:ext cx="18" cy="27"/>
              </a:xfrm>
              <a:custGeom>
                <a:avLst/>
                <a:gdLst>
                  <a:gd name="T0" fmla="*/ 2 w 37"/>
                  <a:gd name="T1" fmla="*/ 1 h 55"/>
                  <a:gd name="T2" fmla="*/ 1 w 37"/>
                  <a:gd name="T3" fmla="*/ 3 h 55"/>
                  <a:gd name="T4" fmla="*/ 0 w 37"/>
                  <a:gd name="T5" fmla="*/ 3 h 55"/>
                  <a:gd name="T6" fmla="*/ 0 w 37"/>
                  <a:gd name="T7" fmla="*/ 3 h 55"/>
                  <a:gd name="T8" fmla="*/ 0 w 37"/>
                  <a:gd name="T9" fmla="*/ 2 h 55"/>
                  <a:gd name="T10" fmla="*/ 0 w 37"/>
                  <a:gd name="T11" fmla="*/ 2 h 55"/>
                  <a:gd name="T12" fmla="*/ 0 w 37"/>
                  <a:gd name="T13" fmla="*/ 1 h 55"/>
                  <a:gd name="T14" fmla="*/ 0 w 37"/>
                  <a:gd name="T15" fmla="*/ 1 h 55"/>
                  <a:gd name="T16" fmla="*/ 0 w 37"/>
                  <a:gd name="T17" fmla="*/ 0 h 55"/>
                  <a:gd name="T18" fmla="*/ 1 w 37"/>
                  <a:gd name="T19" fmla="*/ 0 h 55"/>
                  <a:gd name="T20" fmla="*/ 1 w 37"/>
                  <a:gd name="T21" fmla="*/ 0 h 55"/>
                  <a:gd name="T22" fmla="*/ 2 w 37"/>
                  <a:gd name="T23" fmla="*/ 0 h 55"/>
                  <a:gd name="T24" fmla="*/ 2 w 37"/>
                  <a:gd name="T25" fmla="*/ 1 h 55"/>
                  <a:gd name="T26" fmla="*/ 2 w 37"/>
                  <a:gd name="T27" fmla="*/ 1 h 5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7" h="55">
                    <a:moveTo>
                      <a:pt x="36" y="29"/>
                    </a:moveTo>
                    <a:lnTo>
                      <a:pt x="18" y="55"/>
                    </a:lnTo>
                    <a:lnTo>
                      <a:pt x="14" y="52"/>
                    </a:lnTo>
                    <a:lnTo>
                      <a:pt x="8" y="49"/>
                    </a:lnTo>
                    <a:lnTo>
                      <a:pt x="5" y="44"/>
                    </a:lnTo>
                    <a:lnTo>
                      <a:pt x="1" y="40"/>
                    </a:lnTo>
                    <a:lnTo>
                      <a:pt x="0" y="28"/>
                    </a:lnTo>
                    <a:lnTo>
                      <a:pt x="5" y="18"/>
                    </a:lnTo>
                    <a:lnTo>
                      <a:pt x="12" y="8"/>
                    </a:lnTo>
                    <a:lnTo>
                      <a:pt x="20" y="0"/>
                    </a:lnTo>
                    <a:lnTo>
                      <a:pt x="28" y="6"/>
                    </a:lnTo>
                    <a:lnTo>
                      <a:pt x="33" y="13"/>
                    </a:lnTo>
                    <a:lnTo>
                      <a:pt x="37" y="21"/>
                    </a:lnTo>
                    <a:lnTo>
                      <a:pt x="36" y="2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Freeform 240"/>
              <p:cNvSpPr>
                <a:spLocks/>
              </p:cNvSpPr>
              <p:nvPr/>
            </p:nvSpPr>
            <p:spPr bwMode="auto">
              <a:xfrm>
                <a:off x="4489" y="1591"/>
                <a:ext cx="24" cy="26"/>
              </a:xfrm>
              <a:custGeom>
                <a:avLst/>
                <a:gdLst>
                  <a:gd name="T0" fmla="*/ 3 w 48"/>
                  <a:gd name="T1" fmla="*/ 2 h 50"/>
                  <a:gd name="T2" fmla="*/ 3 w 48"/>
                  <a:gd name="T3" fmla="*/ 3 h 50"/>
                  <a:gd name="T4" fmla="*/ 3 w 48"/>
                  <a:gd name="T5" fmla="*/ 3 h 50"/>
                  <a:gd name="T6" fmla="*/ 2 w 48"/>
                  <a:gd name="T7" fmla="*/ 3 h 50"/>
                  <a:gd name="T8" fmla="*/ 2 w 48"/>
                  <a:gd name="T9" fmla="*/ 4 h 50"/>
                  <a:gd name="T10" fmla="*/ 2 w 48"/>
                  <a:gd name="T11" fmla="*/ 3 h 50"/>
                  <a:gd name="T12" fmla="*/ 1 w 48"/>
                  <a:gd name="T13" fmla="*/ 3 h 50"/>
                  <a:gd name="T14" fmla="*/ 1 w 48"/>
                  <a:gd name="T15" fmla="*/ 3 h 50"/>
                  <a:gd name="T16" fmla="*/ 0 w 48"/>
                  <a:gd name="T17" fmla="*/ 3 h 50"/>
                  <a:gd name="T18" fmla="*/ 0 w 48"/>
                  <a:gd name="T19" fmla="*/ 2 h 50"/>
                  <a:gd name="T20" fmla="*/ 1 w 48"/>
                  <a:gd name="T21" fmla="*/ 1 h 50"/>
                  <a:gd name="T22" fmla="*/ 1 w 48"/>
                  <a:gd name="T23" fmla="*/ 1 h 50"/>
                  <a:gd name="T24" fmla="*/ 2 w 48"/>
                  <a:gd name="T25" fmla="*/ 0 h 50"/>
                  <a:gd name="T26" fmla="*/ 2 w 48"/>
                  <a:gd name="T27" fmla="*/ 1 h 50"/>
                  <a:gd name="T28" fmla="*/ 3 w 48"/>
                  <a:gd name="T29" fmla="*/ 1 h 50"/>
                  <a:gd name="T30" fmla="*/ 3 w 48"/>
                  <a:gd name="T31" fmla="*/ 1 h 50"/>
                  <a:gd name="T32" fmla="*/ 3 w 48"/>
                  <a:gd name="T33" fmla="*/ 2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50">
                    <a:moveTo>
                      <a:pt x="48" y="22"/>
                    </a:moveTo>
                    <a:lnTo>
                      <a:pt x="46" y="32"/>
                    </a:lnTo>
                    <a:lnTo>
                      <a:pt x="40" y="38"/>
                    </a:lnTo>
                    <a:lnTo>
                      <a:pt x="31" y="43"/>
                    </a:lnTo>
                    <a:lnTo>
                      <a:pt x="24" y="50"/>
                    </a:lnTo>
                    <a:lnTo>
                      <a:pt x="17" y="47"/>
                    </a:lnTo>
                    <a:lnTo>
                      <a:pt x="10" y="43"/>
                    </a:lnTo>
                    <a:lnTo>
                      <a:pt x="5" y="39"/>
                    </a:lnTo>
                    <a:lnTo>
                      <a:pt x="0" y="33"/>
                    </a:lnTo>
                    <a:lnTo>
                      <a:pt x="0" y="24"/>
                    </a:lnTo>
                    <a:lnTo>
                      <a:pt x="3" y="15"/>
                    </a:lnTo>
                    <a:lnTo>
                      <a:pt x="10" y="7"/>
                    </a:lnTo>
                    <a:lnTo>
                      <a:pt x="17" y="0"/>
                    </a:lnTo>
                    <a:lnTo>
                      <a:pt x="26" y="2"/>
                    </a:lnTo>
                    <a:lnTo>
                      <a:pt x="35" y="7"/>
                    </a:lnTo>
                    <a:lnTo>
                      <a:pt x="41" y="14"/>
                    </a:lnTo>
                    <a:lnTo>
                      <a:pt x="48" y="22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241"/>
              <p:cNvSpPr>
                <a:spLocks/>
              </p:cNvSpPr>
              <p:nvPr/>
            </p:nvSpPr>
            <p:spPr bwMode="auto">
              <a:xfrm>
                <a:off x="4430" y="1598"/>
                <a:ext cx="17" cy="20"/>
              </a:xfrm>
              <a:custGeom>
                <a:avLst/>
                <a:gdLst>
                  <a:gd name="T0" fmla="*/ 2 w 35"/>
                  <a:gd name="T1" fmla="*/ 1 h 39"/>
                  <a:gd name="T2" fmla="*/ 2 w 35"/>
                  <a:gd name="T3" fmla="*/ 2 h 39"/>
                  <a:gd name="T4" fmla="*/ 2 w 35"/>
                  <a:gd name="T5" fmla="*/ 2 h 39"/>
                  <a:gd name="T6" fmla="*/ 1 w 35"/>
                  <a:gd name="T7" fmla="*/ 3 h 39"/>
                  <a:gd name="T8" fmla="*/ 1 w 35"/>
                  <a:gd name="T9" fmla="*/ 3 h 39"/>
                  <a:gd name="T10" fmla="*/ 1 w 35"/>
                  <a:gd name="T11" fmla="*/ 3 h 39"/>
                  <a:gd name="T12" fmla="*/ 0 w 35"/>
                  <a:gd name="T13" fmla="*/ 3 h 39"/>
                  <a:gd name="T14" fmla="*/ 0 w 35"/>
                  <a:gd name="T15" fmla="*/ 2 h 39"/>
                  <a:gd name="T16" fmla="*/ 0 w 35"/>
                  <a:gd name="T17" fmla="*/ 2 h 39"/>
                  <a:gd name="T18" fmla="*/ 0 w 35"/>
                  <a:gd name="T19" fmla="*/ 2 h 39"/>
                  <a:gd name="T20" fmla="*/ 0 w 35"/>
                  <a:gd name="T21" fmla="*/ 1 h 39"/>
                  <a:gd name="T22" fmla="*/ 0 w 35"/>
                  <a:gd name="T23" fmla="*/ 1 h 39"/>
                  <a:gd name="T24" fmla="*/ 0 w 35"/>
                  <a:gd name="T25" fmla="*/ 1 h 39"/>
                  <a:gd name="T26" fmla="*/ 0 w 35"/>
                  <a:gd name="T27" fmla="*/ 1 h 39"/>
                  <a:gd name="T28" fmla="*/ 0 w 35"/>
                  <a:gd name="T29" fmla="*/ 1 h 39"/>
                  <a:gd name="T30" fmla="*/ 0 w 35"/>
                  <a:gd name="T31" fmla="*/ 1 h 39"/>
                  <a:gd name="T32" fmla="*/ 0 w 35"/>
                  <a:gd name="T33" fmla="*/ 0 h 39"/>
                  <a:gd name="T34" fmla="*/ 1 w 35"/>
                  <a:gd name="T35" fmla="*/ 1 h 39"/>
                  <a:gd name="T36" fmla="*/ 1 w 35"/>
                  <a:gd name="T37" fmla="*/ 1 h 39"/>
                  <a:gd name="T38" fmla="*/ 1 w 35"/>
                  <a:gd name="T39" fmla="*/ 1 h 39"/>
                  <a:gd name="T40" fmla="*/ 2 w 35"/>
                  <a:gd name="T41" fmla="*/ 1 h 3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5" h="39">
                    <a:moveTo>
                      <a:pt x="34" y="13"/>
                    </a:moveTo>
                    <a:lnTo>
                      <a:pt x="35" y="21"/>
                    </a:lnTo>
                    <a:lnTo>
                      <a:pt x="34" y="28"/>
                    </a:lnTo>
                    <a:lnTo>
                      <a:pt x="29" y="35"/>
                    </a:lnTo>
                    <a:lnTo>
                      <a:pt x="23" y="39"/>
                    </a:lnTo>
                    <a:lnTo>
                      <a:pt x="16" y="38"/>
                    </a:lnTo>
                    <a:lnTo>
                      <a:pt x="9" y="34"/>
                    </a:lnTo>
                    <a:lnTo>
                      <a:pt x="5" y="28"/>
                    </a:lnTo>
                    <a:lnTo>
                      <a:pt x="3" y="23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3" y="2"/>
                    </a:lnTo>
                    <a:lnTo>
                      <a:pt x="6" y="1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9" y="1"/>
                    </a:lnTo>
                    <a:lnTo>
                      <a:pt x="26" y="3"/>
                    </a:lnTo>
                    <a:lnTo>
                      <a:pt x="30" y="8"/>
                    </a:lnTo>
                    <a:lnTo>
                      <a:pt x="34" y="1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242"/>
              <p:cNvSpPr>
                <a:spLocks/>
              </p:cNvSpPr>
              <p:nvPr/>
            </p:nvSpPr>
            <p:spPr bwMode="auto">
              <a:xfrm>
                <a:off x="4464" y="1598"/>
                <a:ext cx="15" cy="19"/>
              </a:xfrm>
              <a:custGeom>
                <a:avLst/>
                <a:gdLst>
                  <a:gd name="T0" fmla="*/ 2 w 30"/>
                  <a:gd name="T1" fmla="*/ 2 h 36"/>
                  <a:gd name="T2" fmla="*/ 2 w 30"/>
                  <a:gd name="T3" fmla="*/ 2 h 36"/>
                  <a:gd name="T4" fmla="*/ 2 w 30"/>
                  <a:gd name="T5" fmla="*/ 2 h 36"/>
                  <a:gd name="T6" fmla="*/ 2 w 30"/>
                  <a:gd name="T7" fmla="*/ 3 h 36"/>
                  <a:gd name="T8" fmla="*/ 2 w 30"/>
                  <a:gd name="T9" fmla="*/ 3 h 36"/>
                  <a:gd name="T10" fmla="*/ 1 w 30"/>
                  <a:gd name="T11" fmla="*/ 3 h 36"/>
                  <a:gd name="T12" fmla="*/ 1 w 30"/>
                  <a:gd name="T13" fmla="*/ 3 h 36"/>
                  <a:gd name="T14" fmla="*/ 1 w 30"/>
                  <a:gd name="T15" fmla="*/ 3 h 36"/>
                  <a:gd name="T16" fmla="*/ 1 w 30"/>
                  <a:gd name="T17" fmla="*/ 3 h 36"/>
                  <a:gd name="T18" fmla="*/ 1 w 30"/>
                  <a:gd name="T19" fmla="*/ 2 h 36"/>
                  <a:gd name="T20" fmla="*/ 1 w 30"/>
                  <a:gd name="T21" fmla="*/ 2 h 36"/>
                  <a:gd name="T22" fmla="*/ 0 w 30"/>
                  <a:gd name="T23" fmla="*/ 1 h 36"/>
                  <a:gd name="T24" fmla="*/ 0 w 30"/>
                  <a:gd name="T25" fmla="*/ 1 h 36"/>
                  <a:gd name="T26" fmla="*/ 1 w 30"/>
                  <a:gd name="T27" fmla="*/ 0 h 36"/>
                  <a:gd name="T28" fmla="*/ 2 w 30"/>
                  <a:gd name="T29" fmla="*/ 1 h 36"/>
                  <a:gd name="T30" fmla="*/ 2 w 30"/>
                  <a:gd name="T31" fmla="*/ 1 h 36"/>
                  <a:gd name="T32" fmla="*/ 2 w 30"/>
                  <a:gd name="T33" fmla="*/ 2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36">
                    <a:moveTo>
                      <a:pt x="29" y="18"/>
                    </a:moveTo>
                    <a:lnTo>
                      <a:pt x="30" y="24"/>
                    </a:lnTo>
                    <a:lnTo>
                      <a:pt x="27" y="28"/>
                    </a:lnTo>
                    <a:lnTo>
                      <a:pt x="22" y="32"/>
                    </a:lnTo>
                    <a:lnTo>
                      <a:pt x="18" y="36"/>
                    </a:lnTo>
                    <a:lnTo>
                      <a:pt x="15" y="35"/>
                    </a:lnTo>
                    <a:lnTo>
                      <a:pt x="14" y="35"/>
                    </a:lnTo>
                    <a:lnTo>
                      <a:pt x="12" y="35"/>
                    </a:lnTo>
                    <a:lnTo>
                      <a:pt x="10" y="35"/>
                    </a:lnTo>
                    <a:lnTo>
                      <a:pt x="6" y="27"/>
                    </a:lnTo>
                    <a:lnTo>
                      <a:pt x="3" y="20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10" y="0"/>
                    </a:lnTo>
                    <a:lnTo>
                      <a:pt x="18" y="2"/>
                    </a:lnTo>
                    <a:lnTo>
                      <a:pt x="25" y="10"/>
                    </a:lnTo>
                    <a:lnTo>
                      <a:pt x="29" y="1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243"/>
              <p:cNvSpPr>
                <a:spLocks/>
              </p:cNvSpPr>
              <p:nvPr/>
            </p:nvSpPr>
            <p:spPr bwMode="auto">
              <a:xfrm>
                <a:off x="4690" y="1601"/>
                <a:ext cx="21" cy="9"/>
              </a:xfrm>
              <a:custGeom>
                <a:avLst/>
                <a:gdLst>
                  <a:gd name="T0" fmla="*/ 2 w 44"/>
                  <a:gd name="T1" fmla="*/ 0 h 19"/>
                  <a:gd name="T2" fmla="*/ 2 w 44"/>
                  <a:gd name="T3" fmla="*/ 0 h 19"/>
                  <a:gd name="T4" fmla="*/ 2 w 44"/>
                  <a:gd name="T5" fmla="*/ 0 h 19"/>
                  <a:gd name="T6" fmla="*/ 1 w 44"/>
                  <a:gd name="T7" fmla="*/ 1 h 19"/>
                  <a:gd name="T8" fmla="*/ 1 w 44"/>
                  <a:gd name="T9" fmla="*/ 1 h 19"/>
                  <a:gd name="T10" fmla="*/ 1 w 44"/>
                  <a:gd name="T11" fmla="*/ 1 h 19"/>
                  <a:gd name="T12" fmla="*/ 1 w 44"/>
                  <a:gd name="T13" fmla="*/ 1 h 19"/>
                  <a:gd name="T14" fmla="*/ 0 w 44"/>
                  <a:gd name="T15" fmla="*/ 1 h 19"/>
                  <a:gd name="T16" fmla="*/ 0 w 44"/>
                  <a:gd name="T17" fmla="*/ 1 h 19"/>
                  <a:gd name="T18" fmla="*/ 0 w 44"/>
                  <a:gd name="T19" fmla="*/ 0 h 19"/>
                  <a:gd name="T20" fmla="*/ 0 w 44"/>
                  <a:gd name="T21" fmla="*/ 0 h 19"/>
                  <a:gd name="T22" fmla="*/ 0 w 44"/>
                  <a:gd name="T23" fmla="*/ 0 h 19"/>
                  <a:gd name="T24" fmla="*/ 0 w 44"/>
                  <a:gd name="T25" fmla="*/ 0 h 19"/>
                  <a:gd name="T26" fmla="*/ 0 w 44"/>
                  <a:gd name="T27" fmla="*/ 0 h 19"/>
                  <a:gd name="T28" fmla="*/ 0 w 44"/>
                  <a:gd name="T29" fmla="*/ 0 h 19"/>
                  <a:gd name="T30" fmla="*/ 1 w 44"/>
                  <a:gd name="T31" fmla="*/ 0 h 19"/>
                  <a:gd name="T32" fmla="*/ 1 w 44"/>
                  <a:gd name="T33" fmla="*/ 0 h 19"/>
                  <a:gd name="T34" fmla="*/ 1 w 44"/>
                  <a:gd name="T35" fmla="*/ 0 h 19"/>
                  <a:gd name="T36" fmla="*/ 2 w 44"/>
                  <a:gd name="T37" fmla="*/ 0 h 19"/>
                  <a:gd name="T38" fmla="*/ 2 w 44"/>
                  <a:gd name="T39" fmla="*/ 0 h 19"/>
                  <a:gd name="T40" fmla="*/ 2 w 44"/>
                  <a:gd name="T41" fmla="*/ 0 h 19"/>
                  <a:gd name="T42" fmla="*/ 2 w 44"/>
                  <a:gd name="T43" fmla="*/ 0 h 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4" h="19">
                    <a:moveTo>
                      <a:pt x="44" y="8"/>
                    </a:moveTo>
                    <a:lnTo>
                      <a:pt x="40" y="12"/>
                    </a:lnTo>
                    <a:lnTo>
                      <a:pt x="37" y="14"/>
                    </a:lnTo>
                    <a:lnTo>
                      <a:pt x="32" y="16"/>
                    </a:lnTo>
                    <a:lnTo>
                      <a:pt x="29" y="18"/>
                    </a:lnTo>
                    <a:lnTo>
                      <a:pt x="24" y="19"/>
                    </a:lnTo>
                    <a:lnTo>
                      <a:pt x="20" y="19"/>
                    </a:lnTo>
                    <a:lnTo>
                      <a:pt x="14" y="19"/>
                    </a:lnTo>
                    <a:lnTo>
                      <a:pt x="9" y="18"/>
                    </a:lnTo>
                    <a:lnTo>
                      <a:pt x="7" y="14"/>
                    </a:lnTo>
                    <a:lnTo>
                      <a:pt x="5" y="11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6" y="3"/>
                    </a:lnTo>
                    <a:lnTo>
                      <a:pt x="12" y="1"/>
                    </a:lnTo>
                    <a:lnTo>
                      <a:pt x="17" y="0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5" y="1"/>
                    </a:lnTo>
                    <a:lnTo>
                      <a:pt x="39" y="3"/>
                    </a:lnTo>
                    <a:lnTo>
                      <a:pt x="44" y="5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244"/>
              <p:cNvSpPr>
                <a:spLocks/>
              </p:cNvSpPr>
              <p:nvPr/>
            </p:nvSpPr>
            <p:spPr bwMode="auto">
              <a:xfrm>
                <a:off x="4645" y="1602"/>
                <a:ext cx="21" cy="8"/>
              </a:xfrm>
              <a:custGeom>
                <a:avLst/>
                <a:gdLst>
                  <a:gd name="T0" fmla="*/ 2 w 44"/>
                  <a:gd name="T1" fmla="*/ 0 h 17"/>
                  <a:gd name="T2" fmla="*/ 2 w 44"/>
                  <a:gd name="T3" fmla="*/ 0 h 17"/>
                  <a:gd name="T4" fmla="*/ 2 w 44"/>
                  <a:gd name="T5" fmla="*/ 0 h 17"/>
                  <a:gd name="T6" fmla="*/ 2 w 44"/>
                  <a:gd name="T7" fmla="*/ 0 h 17"/>
                  <a:gd name="T8" fmla="*/ 1 w 44"/>
                  <a:gd name="T9" fmla="*/ 1 h 17"/>
                  <a:gd name="T10" fmla="*/ 1 w 44"/>
                  <a:gd name="T11" fmla="*/ 1 h 17"/>
                  <a:gd name="T12" fmla="*/ 0 w 44"/>
                  <a:gd name="T13" fmla="*/ 0 h 17"/>
                  <a:gd name="T14" fmla="*/ 0 w 44"/>
                  <a:gd name="T15" fmla="*/ 0 h 17"/>
                  <a:gd name="T16" fmla="*/ 0 w 44"/>
                  <a:gd name="T17" fmla="*/ 0 h 17"/>
                  <a:gd name="T18" fmla="*/ 0 w 44"/>
                  <a:gd name="T19" fmla="*/ 0 h 17"/>
                  <a:gd name="T20" fmla="*/ 0 w 44"/>
                  <a:gd name="T21" fmla="*/ 0 h 17"/>
                  <a:gd name="T22" fmla="*/ 1 w 44"/>
                  <a:gd name="T23" fmla="*/ 0 h 17"/>
                  <a:gd name="T24" fmla="*/ 1 w 44"/>
                  <a:gd name="T25" fmla="*/ 0 h 17"/>
                  <a:gd name="T26" fmla="*/ 1 w 44"/>
                  <a:gd name="T27" fmla="*/ 0 h 17"/>
                  <a:gd name="T28" fmla="*/ 2 w 44"/>
                  <a:gd name="T29" fmla="*/ 0 h 17"/>
                  <a:gd name="T30" fmla="*/ 2 w 44"/>
                  <a:gd name="T31" fmla="*/ 0 h 17"/>
                  <a:gd name="T32" fmla="*/ 2 w 44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17">
                    <a:moveTo>
                      <a:pt x="44" y="8"/>
                    </a:moveTo>
                    <a:lnTo>
                      <a:pt x="43" y="12"/>
                    </a:lnTo>
                    <a:lnTo>
                      <a:pt x="39" y="14"/>
                    </a:lnTo>
                    <a:lnTo>
                      <a:pt x="35" y="15"/>
                    </a:lnTo>
                    <a:lnTo>
                      <a:pt x="31" y="17"/>
                    </a:lnTo>
                    <a:lnTo>
                      <a:pt x="22" y="17"/>
                    </a:lnTo>
                    <a:lnTo>
                      <a:pt x="13" y="15"/>
                    </a:lnTo>
                    <a:lnTo>
                      <a:pt x="6" y="11"/>
                    </a:lnTo>
                    <a:lnTo>
                      <a:pt x="0" y="4"/>
                    </a:lnTo>
                    <a:lnTo>
                      <a:pt x="5" y="2"/>
                    </a:lnTo>
                    <a:lnTo>
                      <a:pt x="11" y="0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29" y="0"/>
                    </a:lnTo>
                    <a:lnTo>
                      <a:pt x="35" y="3"/>
                    </a:lnTo>
                    <a:lnTo>
                      <a:pt x="39" y="5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245"/>
              <p:cNvSpPr>
                <a:spLocks/>
              </p:cNvSpPr>
              <p:nvPr/>
            </p:nvSpPr>
            <p:spPr bwMode="auto">
              <a:xfrm>
                <a:off x="4581" y="1606"/>
                <a:ext cx="46" cy="15"/>
              </a:xfrm>
              <a:custGeom>
                <a:avLst/>
                <a:gdLst>
                  <a:gd name="T0" fmla="*/ 6 w 91"/>
                  <a:gd name="T1" fmla="*/ 0 h 32"/>
                  <a:gd name="T2" fmla="*/ 6 w 91"/>
                  <a:gd name="T3" fmla="*/ 1 h 32"/>
                  <a:gd name="T4" fmla="*/ 6 w 91"/>
                  <a:gd name="T5" fmla="*/ 1 h 32"/>
                  <a:gd name="T6" fmla="*/ 6 w 91"/>
                  <a:gd name="T7" fmla="*/ 1 h 32"/>
                  <a:gd name="T8" fmla="*/ 5 w 91"/>
                  <a:gd name="T9" fmla="*/ 1 h 32"/>
                  <a:gd name="T10" fmla="*/ 5 w 91"/>
                  <a:gd name="T11" fmla="*/ 1 h 32"/>
                  <a:gd name="T12" fmla="*/ 4 w 91"/>
                  <a:gd name="T13" fmla="*/ 1 h 32"/>
                  <a:gd name="T14" fmla="*/ 4 w 91"/>
                  <a:gd name="T15" fmla="*/ 1 h 32"/>
                  <a:gd name="T16" fmla="*/ 3 w 91"/>
                  <a:gd name="T17" fmla="*/ 1 h 32"/>
                  <a:gd name="T18" fmla="*/ 3 w 91"/>
                  <a:gd name="T19" fmla="*/ 1 h 32"/>
                  <a:gd name="T20" fmla="*/ 2 w 91"/>
                  <a:gd name="T21" fmla="*/ 1 h 32"/>
                  <a:gd name="T22" fmla="*/ 2 w 91"/>
                  <a:gd name="T23" fmla="*/ 1 h 32"/>
                  <a:gd name="T24" fmla="*/ 1 w 91"/>
                  <a:gd name="T25" fmla="*/ 1 h 32"/>
                  <a:gd name="T26" fmla="*/ 0 w 91"/>
                  <a:gd name="T27" fmla="*/ 0 h 32"/>
                  <a:gd name="T28" fmla="*/ 1 w 91"/>
                  <a:gd name="T29" fmla="*/ 0 h 32"/>
                  <a:gd name="T30" fmla="*/ 2 w 91"/>
                  <a:gd name="T31" fmla="*/ 0 h 32"/>
                  <a:gd name="T32" fmla="*/ 3 w 91"/>
                  <a:gd name="T33" fmla="*/ 0 h 32"/>
                  <a:gd name="T34" fmla="*/ 3 w 91"/>
                  <a:gd name="T35" fmla="*/ 0 h 32"/>
                  <a:gd name="T36" fmla="*/ 4 w 91"/>
                  <a:gd name="T37" fmla="*/ 0 h 32"/>
                  <a:gd name="T38" fmla="*/ 5 w 91"/>
                  <a:gd name="T39" fmla="*/ 0 h 32"/>
                  <a:gd name="T40" fmla="*/ 5 w 91"/>
                  <a:gd name="T41" fmla="*/ 0 h 32"/>
                  <a:gd name="T42" fmla="*/ 6 w 91"/>
                  <a:gd name="T43" fmla="*/ 0 h 32"/>
                  <a:gd name="T44" fmla="*/ 6 w 91"/>
                  <a:gd name="T45" fmla="*/ 0 h 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91" h="32">
                    <a:moveTo>
                      <a:pt x="91" y="10"/>
                    </a:moveTo>
                    <a:lnTo>
                      <a:pt x="91" y="17"/>
                    </a:lnTo>
                    <a:lnTo>
                      <a:pt x="88" y="21"/>
                    </a:lnTo>
                    <a:lnTo>
                      <a:pt x="82" y="25"/>
                    </a:lnTo>
                    <a:lnTo>
                      <a:pt x="78" y="28"/>
                    </a:lnTo>
                    <a:lnTo>
                      <a:pt x="70" y="30"/>
                    </a:lnTo>
                    <a:lnTo>
                      <a:pt x="60" y="32"/>
                    </a:lnTo>
                    <a:lnTo>
                      <a:pt x="51" y="32"/>
                    </a:lnTo>
                    <a:lnTo>
                      <a:pt x="43" y="30"/>
                    </a:lnTo>
                    <a:lnTo>
                      <a:pt x="34" y="29"/>
                    </a:lnTo>
                    <a:lnTo>
                      <a:pt x="26" y="26"/>
                    </a:lnTo>
                    <a:lnTo>
                      <a:pt x="18" y="22"/>
                    </a:lnTo>
                    <a:lnTo>
                      <a:pt x="11" y="18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3"/>
                    </a:lnTo>
                    <a:lnTo>
                      <a:pt x="33" y="2"/>
                    </a:lnTo>
                    <a:lnTo>
                      <a:pt x="44" y="0"/>
                    </a:lnTo>
                    <a:lnTo>
                      <a:pt x="56" y="2"/>
                    </a:lnTo>
                    <a:lnTo>
                      <a:pt x="67" y="3"/>
                    </a:lnTo>
                    <a:lnTo>
                      <a:pt x="78" y="4"/>
                    </a:lnTo>
                    <a:lnTo>
                      <a:pt x="88" y="6"/>
                    </a:lnTo>
                    <a:lnTo>
                      <a:pt x="91" y="1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246"/>
              <p:cNvSpPr>
                <a:spLocks/>
              </p:cNvSpPr>
              <p:nvPr/>
            </p:nvSpPr>
            <p:spPr bwMode="auto">
              <a:xfrm>
                <a:off x="4777" y="1607"/>
                <a:ext cx="17" cy="11"/>
              </a:xfrm>
              <a:custGeom>
                <a:avLst/>
                <a:gdLst>
                  <a:gd name="T0" fmla="*/ 2 w 36"/>
                  <a:gd name="T1" fmla="*/ 2 h 22"/>
                  <a:gd name="T2" fmla="*/ 1 w 36"/>
                  <a:gd name="T3" fmla="*/ 2 h 22"/>
                  <a:gd name="T4" fmla="*/ 1 w 36"/>
                  <a:gd name="T5" fmla="*/ 2 h 22"/>
                  <a:gd name="T6" fmla="*/ 0 w 36"/>
                  <a:gd name="T7" fmla="*/ 1 h 22"/>
                  <a:gd name="T8" fmla="*/ 0 w 36"/>
                  <a:gd name="T9" fmla="*/ 1 h 22"/>
                  <a:gd name="T10" fmla="*/ 0 w 36"/>
                  <a:gd name="T11" fmla="*/ 0 h 22"/>
                  <a:gd name="T12" fmla="*/ 0 w 36"/>
                  <a:gd name="T13" fmla="*/ 1 h 22"/>
                  <a:gd name="T14" fmla="*/ 0 w 36"/>
                  <a:gd name="T15" fmla="*/ 1 h 22"/>
                  <a:gd name="T16" fmla="*/ 0 w 36"/>
                  <a:gd name="T17" fmla="*/ 1 h 22"/>
                  <a:gd name="T18" fmla="*/ 1 w 36"/>
                  <a:gd name="T19" fmla="*/ 1 h 22"/>
                  <a:gd name="T20" fmla="*/ 1 w 36"/>
                  <a:gd name="T21" fmla="*/ 1 h 22"/>
                  <a:gd name="T22" fmla="*/ 1 w 36"/>
                  <a:gd name="T23" fmla="*/ 1 h 22"/>
                  <a:gd name="T24" fmla="*/ 2 w 36"/>
                  <a:gd name="T25" fmla="*/ 1 h 22"/>
                  <a:gd name="T26" fmla="*/ 2 w 36"/>
                  <a:gd name="T27" fmla="*/ 2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6" h="22">
                    <a:moveTo>
                      <a:pt x="36" y="19"/>
                    </a:moveTo>
                    <a:lnTo>
                      <a:pt x="25" y="22"/>
                    </a:lnTo>
                    <a:lnTo>
                      <a:pt x="16" y="18"/>
                    </a:lnTo>
                    <a:lnTo>
                      <a:pt x="8" y="12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0" y="2"/>
                    </a:lnTo>
                    <a:lnTo>
                      <a:pt x="15" y="3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30" y="10"/>
                    </a:lnTo>
                    <a:lnTo>
                      <a:pt x="34" y="14"/>
                    </a:lnTo>
                    <a:lnTo>
                      <a:pt x="36" y="1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247"/>
              <p:cNvSpPr>
                <a:spLocks/>
              </p:cNvSpPr>
              <p:nvPr/>
            </p:nvSpPr>
            <p:spPr bwMode="auto">
              <a:xfrm>
                <a:off x="4370" y="1612"/>
                <a:ext cx="17" cy="17"/>
              </a:xfrm>
              <a:custGeom>
                <a:avLst/>
                <a:gdLst>
                  <a:gd name="T0" fmla="*/ 3 w 33"/>
                  <a:gd name="T1" fmla="*/ 0 h 35"/>
                  <a:gd name="T2" fmla="*/ 2 w 33"/>
                  <a:gd name="T3" fmla="*/ 1 h 35"/>
                  <a:gd name="T4" fmla="*/ 2 w 33"/>
                  <a:gd name="T5" fmla="*/ 1 h 35"/>
                  <a:gd name="T6" fmla="*/ 2 w 33"/>
                  <a:gd name="T7" fmla="*/ 1 h 35"/>
                  <a:gd name="T8" fmla="*/ 2 w 33"/>
                  <a:gd name="T9" fmla="*/ 2 h 35"/>
                  <a:gd name="T10" fmla="*/ 1 w 33"/>
                  <a:gd name="T11" fmla="*/ 2 h 35"/>
                  <a:gd name="T12" fmla="*/ 1 w 33"/>
                  <a:gd name="T13" fmla="*/ 2 h 35"/>
                  <a:gd name="T14" fmla="*/ 1 w 33"/>
                  <a:gd name="T15" fmla="*/ 2 h 35"/>
                  <a:gd name="T16" fmla="*/ 1 w 33"/>
                  <a:gd name="T17" fmla="*/ 2 h 35"/>
                  <a:gd name="T18" fmla="*/ 1 w 33"/>
                  <a:gd name="T19" fmla="*/ 1 h 35"/>
                  <a:gd name="T20" fmla="*/ 0 w 33"/>
                  <a:gd name="T21" fmla="*/ 1 h 35"/>
                  <a:gd name="T22" fmla="*/ 1 w 33"/>
                  <a:gd name="T23" fmla="*/ 1 h 35"/>
                  <a:gd name="T24" fmla="*/ 1 w 33"/>
                  <a:gd name="T25" fmla="*/ 0 h 35"/>
                  <a:gd name="T26" fmla="*/ 1 w 33"/>
                  <a:gd name="T27" fmla="*/ 0 h 35"/>
                  <a:gd name="T28" fmla="*/ 2 w 33"/>
                  <a:gd name="T29" fmla="*/ 0 h 35"/>
                  <a:gd name="T30" fmla="*/ 2 w 33"/>
                  <a:gd name="T31" fmla="*/ 0 h 35"/>
                  <a:gd name="T32" fmla="*/ 2 w 33"/>
                  <a:gd name="T33" fmla="*/ 0 h 35"/>
                  <a:gd name="T34" fmla="*/ 3 w 33"/>
                  <a:gd name="T35" fmla="*/ 0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3" h="35">
                    <a:moveTo>
                      <a:pt x="33" y="15"/>
                    </a:moveTo>
                    <a:lnTo>
                      <a:pt x="32" y="21"/>
                    </a:lnTo>
                    <a:lnTo>
                      <a:pt x="29" y="27"/>
                    </a:lnTo>
                    <a:lnTo>
                      <a:pt x="25" y="30"/>
                    </a:lnTo>
                    <a:lnTo>
                      <a:pt x="19" y="33"/>
                    </a:lnTo>
                    <a:lnTo>
                      <a:pt x="15" y="35"/>
                    </a:lnTo>
                    <a:lnTo>
                      <a:pt x="12" y="35"/>
                    </a:lnTo>
                    <a:lnTo>
                      <a:pt x="9" y="35"/>
                    </a:lnTo>
                    <a:lnTo>
                      <a:pt x="4" y="33"/>
                    </a:lnTo>
                    <a:lnTo>
                      <a:pt x="1" y="30"/>
                    </a:lnTo>
                    <a:lnTo>
                      <a:pt x="0" y="25"/>
                    </a:lnTo>
                    <a:lnTo>
                      <a:pt x="1" y="20"/>
                    </a:lnTo>
                    <a:lnTo>
                      <a:pt x="2" y="15"/>
                    </a:lnTo>
                    <a:lnTo>
                      <a:pt x="12" y="0"/>
                    </a:lnTo>
                    <a:lnTo>
                      <a:pt x="18" y="2"/>
                    </a:lnTo>
                    <a:lnTo>
                      <a:pt x="24" y="6"/>
                    </a:lnTo>
                    <a:lnTo>
                      <a:pt x="28" y="9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248"/>
              <p:cNvSpPr>
                <a:spLocks/>
              </p:cNvSpPr>
              <p:nvPr/>
            </p:nvSpPr>
            <p:spPr bwMode="auto">
              <a:xfrm>
                <a:off x="4338" y="1613"/>
                <a:ext cx="21" cy="17"/>
              </a:xfrm>
              <a:custGeom>
                <a:avLst/>
                <a:gdLst>
                  <a:gd name="T0" fmla="*/ 2 w 43"/>
                  <a:gd name="T1" fmla="*/ 0 h 35"/>
                  <a:gd name="T2" fmla="*/ 2 w 43"/>
                  <a:gd name="T3" fmla="*/ 1 h 35"/>
                  <a:gd name="T4" fmla="*/ 2 w 43"/>
                  <a:gd name="T5" fmla="*/ 1 h 35"/>
                  <a:gd name="T6" fmla="*/ 2 w 43"/>
                  <a:gd name="T7" fmla="*/ 1 h 35"/>
                  <a:gd name="T8" fmla="*/ 1 w 43"/>
                  <a:gd name="T9" fmla="*/ 1 h 35"/>
                  <a:gd name="T10" fmla="*/ 1 w 43"/>
                  <a:gd name="T11" fmla="*/ 1 h 35"/>
                  <a:gd name="T12" fmla="*/ 1 w 43"/>
                  <a:gd name="T13" fmla="*/ 1 h 35"/>
                  <a:gd name="T14" fmla="*/ 0 w 43"/>
                  <a:gd name="T15" fmla="*/ 1 h 35"/>
                  <a:gd name="T16" fmla="*/ 0 w 43"/>
                  <a:gd name="T17" fmla="*/ 2 h 35"/>
                  <a:gd name="T18" fmla="*/ 0 w 43"/>
                  <a:gd name="T19" fmla="*/ 1 h 35"/>
                  <a:gd name="T20" fmla="*/ 0 w 43"/>
                  <a:gd name="T21" fmla="*/ 1 h 35"/>
                  <a:gd name="T22" fmla="*/ 0 w 43"/>
                  <a:gd name="T23" fmla="*/ 1 h 35"/>
                  <a:gd name="T24" fmla="*/ 0 w 43"/>
                  <a:gd name="T25" fmla="*/ 0 h 35"/>
                  <a:gd name="T26" fmla="*/ 0 w 43"/>
                  <a:gd name="T27" fmla="*/ 0 h 35"/>
                  <a:gd name="T28" fmla="*/ 0 w 43"/>
                  <a:gd name="T29" fmla="*/ 0 h 35"/>
                  <a:gd name="T30" fmla="*/ 1 w 43"/>
                  <a:gd name="T31" fmla="*/ 0 h 35"/>
                  <a:gd name="T32" fmla="*/ 1 w 43"/>
                  <a:gd name="T33" fmla="*/ 0 h 35"/>
                  <a:gd name="T34" fmla="*/ 1 w 43"/>
                  <a:gd name="T35" fmla="*/ 0 h 35"/>
                  <a:gd name="T36" fmla="*/ 2 w 43"/>
                  <a:gd name="T37" fmla="*/ 0 h 35"/>
                  <a:gd name="T38" fmla="*/ 2 w 43"/>
                  <a:gd name="T39" fmla="*/ 0 h 35"/>
                  <a:gd name="T40" fmla="*/ 2 w 43"/>
                  <a:gd name="T41" fmla="*/ 0 h 3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3" h="35">
                    <a:moveTo>
                      <a:pt x="43" y="8"/>
                    </a:moveTo>
                    <a:lnTo>
                      <a:pt x="43" y="16"/>
                    </a:lnTo>
                    <a:lnTo>
                      <a:pt x="39" y="22"/>
                    </a:lnTo>
                    <a:lnTo>
                      <a:pt x="33" y="27"/>
                    </a:lnTo>
                    <a:lnTo>
                      <a:pt x="26" y="29"/>
                    </a:lnTo>
                    <a:lnTo>
                      <a:pt x="22" y="30"/>
                    </a:lnTo>
                    <a:lnTo>
                      <a:pt x="16" y="30"/>
                    </a:lnTo>
                    <a:lnTo>
                      <a:pt x="12" y="31"/>
                    </a:lnTo>
                    <a:lnTo>
                      <a:pt x="9" y="35"/>
                    </a:lnTo>
                    <a:lnTo>
                      <a:pt x="5" y="30"/>
                    </a:lnTo>
                    <a:lnTo>
                      <a:pt x="2" y="25"/>
                    </a:lnTo>
                    <a:lnTo>
                      <a:pt x="0" y="18"/>
                    </a:lnTo>
                    <a:lnTo>
                      <a:pt x="1" y="11"/>
                    </a:lnTo>
                    <a:lnTo>
                      <a:pt x="6" y="7"/>
                    </a:lnTo>
                    <a:lnTo>
                      <a:pt x="10" y="4"/>
                    </a:lnTo>
                    <a:lnTo>
                      <a:pt x="16" y="1"/>
                    </a:lnTo>
                    <a:lnTo>
                      <a:pt x="22" y="0"/>
                    </a:lnTo>
                    <a:lnTo>
                      <a:pt x="28" y="0"/>
                    </a:lnTo>
                    <a:lnTo>
                      <a:pt x="33" y="1"/>
                    </a:lnTo>
                    <a:lnTo>
                      <a:pt x="38" y="4"/>
                    </a:lnTo>
                    <a:lnTo>
                      <a:pt x="43" y="8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Freeform 249"/>
              <p:cNvSpPr>
                <a:spLocks/>
              </p:cNvSpPr>
              <p:nvPr/>
            </p:nvSpPr>
            <p:spPr bwMode="auto">
              <a:xfrm>
                <a:off x="4634" y="1613"/>
                <a:ext cx="47" cy="14"/>
              </a:xfrm>
              <a:custGeom>
                <a:avLst/>
                <a:gdLst>
                  <a:gd name="T0" fmla="*/ 5 w 96"/>
                  <a:gd name="T1" fmla="*/ 0 h 29"/>
                  <a:gd name="T2" fmla="*/ 5 w 96"/>
                  <a:gd name="T3" fmla="*/ 1 h 29"/>
                  <a:gd name="T4" fmla="*/ 4 w 96"/>
                  <a:gd name="T5" fmla="*/ 1 h 29"/>
                  <a:gd name="T6" fmla="*/ 4 w 96"/>
                  <a:gd name="T7" fmla="*/ 1 h 29"/>
                  <a:gd name="T8" fmla="*/ 3 w 96"/>
                  <a:gd name="T9" fmla="*/ 1 h 29"/>
                  <a:gd name="T10" fmla="*/ 2 w 96"/>
                  <a:gd name="T11" fmla="*/ 1 h 29"/>
                  <a:gd name="T12" fmla="*/ 1 w 96"/>
                  <a:gd name="T13" fmla="*/ 1 h 29"/>
                  <a:gd name="T14" fmla="*/ 1 w 96"/>
                  <a:gd name="T15" fmla="*/ 1 h 29"/>
                  <a:gd name="T16" fmla="*/ 0 w 96"/>
                  <a:gd name="T17" fmla="*/ 1 h 29"/>
                  <a:gd name="T18" fmla="*/ 0 w 96"/>
                  <a:gd name="T19" fmla="*/ 1 h 29"/>
                  <a:gd name="T20" fmla="*/ 0 w 96"/>
                  <a:gd name="T21" fmla="*/ 1 h 29"/>
                  <a:gd name="T22" fmla="*/ 0 w 96"/>
                  <a:gd name="T23" fmla="*/ 1 h 29"/>
                  <a:gd name="T24" fmla="*/ 0 w 96"/>
                  <a:gd name="T25" fmla="*/ 1 h 29"/>
                  <a:gd name="T26" fmla="*/ 0 w 96"/>
                  <a:gd name="T27" fmla="*/ 0 h 29"/>
                  <a:gd name="T28" fmla="*/ 1 w 96"/>
                  <a:gd name="T29" fmla="*/ 0 h 29"/>
                  <a:gd name="T30" fmla="*/ 2 w 96"/>
                  <a:gd name="T31" fmla="*/ 0 h 29"/>
                  <a:gd name="T32" fmla="*/ 3 w 96"/>
                  <a:gd name="T33" fmla="*/ 0 h 29"/>
                  <a:gd name="T34" fmla="*/ 3 w 96"/>
                  <a:gd name="T35" fmla="*/ 0 h 29"/>
                  <a:gd name="T36" fmla="*/ 4 w 96"/>
                  <a:gd name="T37" fmla="*/ 0 h 29"/>
                  <a:gd name="T38" fmla="*/ 5 w 96"/>
                  <a:gd name="T39" fmla="*/ 0 h 29"/>
                  <a:gd name="T40" fmla="*/ 5 w 96"/>
                  <a:gd name="T41" fmla="*/ 0 h 2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6" h="29">
                    <a:moveTo>
                      <a:pt x="96" y="12"/>
                    </a:moveTo>
                    <a:lnTo>
                      <a:pt x="86" y="16"/>
                    </a:lnTo>
                    <a:lnTo>
                      <a:pt x="75" y="20"/>
                    </a:lnTo>
                    <a:lnTo>
                      <a:pt x="65" y="23"/>
                    </a:lnTo>
                    <a:lnTo>
                      <a:pt x="53" y="26"/>
                    </a:lnTo>
                    <a:lnTo>
                      <a:pt x="43" y="28"/>
                    </a:lnTo>
                    <a:lnTo>
                      <a:pt x="31" y="29"/>
                    </a:lnTo>
                    <a:lnTo>
                      <a:pt x="19" y="29"/>
                    </a:lnTo>
                    <a:lnTo>
                      <a:pt x="7" y="28"/>
                    </a:lnTo>
                    <a:lnTo>
                      <a:pt x="4" y="27"/>
                    </a:lnTo>
                    <a:lnTo>
                      <a:pt x="3" y="25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11" y="13"/>
                    </a:lnTo>
                    <a:lnTo>
                      <a:pt x="23" y="8"/>
                    </a:lnTo>
                    <a:lnTo>
                      <a:pt x="35" y="5"/>
                    </a:lnTo>
                    <a:lnTo>
                      <a:pt x="49" y="1"/>
                    </a:lnTo>
                    <a:lnTo>
                      <a:pt x="61" y="0"/>
                    </a:lnTo>
                    <a:lnTo>
                      <a:pt x="73" y="1"/>
                    </a:lnTo>
                    <a:lnTo>
                      <a:pt x="86" y="5"/>
                    </a:lnTo>
                    <a:lnTo>
                      <a:pt x="96" y="1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250"/>
              <p:cNvSpPr>
                <a:spLocks/>
              </p:cNvSpPr>
              <p:nvPr/>
            </p:nvSpPr>
            <p:spPr bwMode="auto">
              <a:xfrm>
                <a:off x="4691" y="1613"/>
                <a:ext cx="25" cy="30"/>
              </a:xfrm>
              <a:custGeom>
                <a:avLst/>
                <a:gdLst>
                  <a:gd name="T0" fmla="*/ 3 w 51"/>
                  <a:gd name="T1" fmla="*/ 2 h 59"/>
                  <a:gd name="T2" fmla="*/ 2 w 51"/>
                  <a:gd name="T3" fmla="*/ 2 h 59"/>
                  <a:gd name="T4" fmla="*/ 2 w 51"/>
                  <a:gd name="T5" fmla="*/ 3 h 59"/>
                  <a:gd name="T6" fmla="*/ 2 w 51"/>
                  <a:gd name="T7" fmla="*/ 3 h 59"/>
                  <a:gd name="T8" fmla="*/ 1 w 51"/>
                  <a:gd name="T9" fmla="*/ 4 h 59"/>
                  <a:gd name="T10" fmla="*/ 1 w 51"/>
                  <a:gd name="T11" fmla="*/ 4 h 59"/>
                  <a:gd name="T12" fmla="*/ 1 w 51"/>
                  <a:gd name="T13" fmla="*/ 4 h 59"/>
                  <a:gd name="T14" fmla="*/ 0 w 51"/>
                  <a:gd name="T15" fmla="*/ 4 h 59"/>
                  <a:gd name="T16" fmla="*/ 0 w 51"/>
                  <a:gd name="T17" fmla="*/ 4 h 59"/>
                  <a:gd name="T18" fmla="*/ 0 w 51"/>
                  <a:gd name="T19" fmla="*/ 4 h 59"/>
                  <a:gd name="T20" fmla="*/ 0 w 51"/>
                  <a:gd name="T21" fmla="*/ 3 h 59"/>
                  <a:gd name="T22" fmla="*/ 0 w 51"/>
                  <a:gd name="T23" fmla="*/ 2 h 59"/>
                  <a:gd name="T24" fmla="*/ 0 w 51"/>
                  <a:gd name="T25" fmla="*/ 2 h 59"/>
                  <a:gd name="T26" fmla="*/ 0 w 51"/>
                  <a:gd name="T27" fmla="*/ 1 h 59"/>
                  <a:gd name="T28" fmla="*/ 0 w 51"/>
                  <a:gd name="T29" fmla="*/ 1 h 59"/>
                  <a:gd name="T30" fmla="*/ 0 w 51"/>
                  <a:gd name="T31" fmla="*/ 1 h 59"/>
                  <a:gd name="T32" fmla="*/ 1 w 51"/>
                  <a:gd name="T33" fmla="*/ 0 h 59"/>
                  <a:gd name="T34" fmla="*/ 1 w 51"/>
                  <a:gd name="T35" fmla="*/ 1 h 59"/>
                  <a:gd name="T36" fmla="*/ 2 w 51"/>
                  <a:gd name="T37" fmla="*/ 1 h 59"/>
                  <a:gd name="T38" fmla="*/ 3 w 51"/>
                  <a:gd name="T39" fmla="*/ 2 h 59"/>
                  <a:gd name="T40" fmla="*/ 3 w 51"/>
                  <a:gd name="T41" fmla="*/ 2 h 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1" h="59">
                    <a:moveTo>
                      <a:pt x="51" y="28"/>
                    </a:moveTo>
                    <a:lnTo>
                      <a:pt x="45" y="32"/>
                    </a:lnTo>
                    <a:lnTo>
                      <a:pt x="40" y="37"/>
                    </a:lnTo>
                    <a:lnTo>
                      <a:pt x="35" y="43"/>
                    </a:lnTo>
                    <a:lnTo>
                      <a:pt x="30" y="50"/>
                    </a:lnTo>
                    <a:lnTo>
                      <a:pt x="26" y="56"/>
                    </a:lnTo>
                    <a:lnTo>
                      <a:pt x="20" y="59"/>
                    </a:lnTo>
                    <a:lnTo>
                      <a:pt x="13" y="59"/>
                    </a:lnTo>
                    <a:lnTo>
                      <a:pt x="5" y="57"/>
                    </a:lnTo>
                    <a:lnTo>
                      <a:pt x="1" y="49"/>
                    </a:lnTo>
                    <a:lnTo>
                      <a:pt x="0" y="40"/>
                    </a:lnTo>
                    <a:lnTo>
                      <a:pt x="1" y="30"/>
                    </a:lnTo>
                    <a:lnTo>
                      <a:pt x="3" y="21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4" y="4"/>
                    </a:lnTo>
                    <a:lnTo>
                      <a:pt x="20" y="0"/>
                    </a:lnTo>
                    <a:lnTo>
                      <a:pt x="30" y="5"/>
                    </a:lnTo>
                    <a:lnTo>
                      <a:pt x="41" y="11"/>
                    </a:lnTo>
                    <a:lnTo>
                      <a:pt x="49" y="18"/>
                    </a:lnTo>
                    <a:lnTo>
                      <a:pt x="51" y="28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251"/>
              <p:cNvSpPr>
                <a:spLocks/>
              </p:cNvSpPr>
              <p:nvPr/>
            </p:nvSpPr>
            <p:spPr bwMode="auto">
              <a:xfrm>
                <a:off x="4733" y="1616"/>
                <a:ext cx="41" cy="13"/>
              </a:xfrm>
              <a:custGeom>
                <a:avLst/>
                <a:gdLst>
                  <a:gd name="T0" fmla="*/ 6 w 82"/>
                  <a:gd name="T1" fmla="*/ 0 h 28"/>
                  <a:gd name="T2" fmla="*/ 5 w 82"/>
                  <a:gd name="T3" fmla="*/ 1 h 28"/>
                  <a:gd name="T4" fmla="*/ 5 w 82"/>
                  <a:gd name="T5" fmla="*/ 1 h 28"/>
                  <a:gd name="T6" fmla="*/ 4 w 82"/>
                  <a:gd name="T7" fmla="*/ 1 h 28"/>
                  <a:gd name="T8" fmla="*/ 4 w 82"/>
                  <a:gd name="T9" fmla="*/ 1 h 28"/>
                  <a:gd name="T10" fmla="*/ 3 w 82"/>
                  <a:gd name="T11" fmla="*/ 1 h 28"/>
                  <a:gd name="T12" fmla="*/ 2 w 82"/>
                  <a:gd name="T13" fmla="*/ 1 h 28"/>
                  <a:gd name="T14" fmla="*/ 2 w 82"/>
                  <a:gd name="T15" fmla="*/ 1 h 28"/>
                  <a:gd name="T16" fmla="*/ 1 w 82"/>
                  <a:gd name="T17" fmla="*/ 1 h 28"/>
                  <a:gd name="T18" fmla="*/ 1 w 82"/>
                  <a:gd name="T19" fmla="*/ 1 h 28"/>
                  <a:gd name="T20" fmla="*/ 1 w 82"/>
                  <a:gd name="T21" fmla="*/ 0 h 28"/>
                  <a:gd name="T22" fmla="*/ 1 w 82"/>
                  <a:gd name="T23" fmla="*/ 0 h 28"/>
                  <a:gd name="T24" fmla="*/ 0 w 82"/>
                  <a:gd name="T25" fmla="*/ 0 h 28"/>
                  <a:gd name="T26" fmla="*/ 1 w 82"/>
                  <a:gd name="T27" fmla="*/ 0 h 28"/>
                  <a:gd name="T28" fmla="*/ 2 w 82"/>
                  <a:gd name="T29" fmla="*/ 0 h 28"/>
                  <a:gd name="T30" fmla="*/ 3 w 82"/>
                  <a:gd name="T31" fmla="*/ 0 h 28"/>
                  <a:gd name="T32" fmla="*/ 3 w 82"/>
                  <a:gd name="T33" fmla="*/ 0 h 28"/>
                  <a:gd name="T34" fmla="*/ 4 w 82"/>
                  <a:gd name="T35" fmla="*/ 0 h 28"/>
                  <a:gd name="T36" fmla="*/ 4 w 82"/>
                  <a:gd name="T37" fmla="*/ 0 h 28"/>
                  <a:gd name="T38" fmla="*/ 5 w 82"/>
                  <a:gd name="T39" fmla="*/ 0 h 28"/>
                  <a:gd name="T40" fmla="*/ 6 w 82"/>
                  <a:gd name="T41" fmla="*/ 0 h 2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2" h="28">
                    <a:moveTo>
                      <a:pt x="82" y="13"/>
                    </a:moveTo>
                    <a:lnTo>
                      <a:pt x="74" y="17"/>
                    </a:lnTo>
                    <a:lnTo>
                      <a:pt x="66" y="21"/>
                    </a:lnTo>
                    <a:lnTo>
                      <a:pt x="58" y="24"/>
                    </a:lnTo>
                    <a:lnTo>
                      <a:pt x="49" y="27"/>
                    </a:lnTo>
                    <a:lnTo>
                      <a:pt x="41" y="28"/>
                    </a:lnTo>
                    <a:lnTo>
                      <a:pt x="32" y="28"/>
                    </a:lnTo>
                    <a:lnTo>
                      <a:pt x="22" y="27"/>
                    </a:lnTo>
                    <a:lnTo>
                      <a:pt x="14" y="23"/>
                    </a:lnTo>
                    <a:lnTo>
                      <a:pt x="10" y="20"/>
                    </a:lnTo>
                    <a:lnTo>
                      <a:pt x="5" y="15"/>
                    </a:lnTo>
                    <a:lnTo>
                      <a:pt x="2" y="10"/>
                    </a:lnTo>
                    <a:lnTo>
                      <a:pt x="0" y="5"/>
                    </a:lnTo>
                    <a:lnTo>
                      <a:pt x="11" y="4"/>
                    </a:lnTo>
                    <a:lnTo>
                      <a:pt x="21" y="2"/>
                    </a:lnTo>
                    <a:lnTo>
                      <a:pt x="33" y="1"/>
                    </a:lnTo>
                    <a:lnTo>
                      <a:pt x="43" y="0"/>
                    </a:lnTo>
                    <a:lnTo>
                      <a:pt x="54" y="0"/>
                    </a:lnTo>
                    <a:lnTo>
                      <a:pt x="64" y="1"/>
                    </a:lnTo>
                    <a:lnTo>
                      <a:pt x="73" y="6"/>
                    </a:lnTo>
                    <a:lnTo>
                      <a:pt x="82" y="1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252"/>
              <p:cNvSpPr>
                <a:spLocks/>
              </p:cNvSpPr>
              <p:nvPr/>
            </p:nvSpPr>
            <p:spPr bwMode="auto">
              <a:xfrm>
                <a:off x="4560" y="1616"/>
                <a:ext cx="11" cy="10"/>
              </a:xfrm>
              <a:custGeom>
                <a:avLst/>
                <a:gdLst>
                  <a:gd name="T0" fmla="*/ 2 w 22"/>
                  <a:gd name="T1" fmla="*/ 0 h 22"/>
                  <a:gd name="T2" fmla="*/ 2 w 22"/>
                  <a:gd name="T3" fmla="*/ 0 h 22"/>
                  <a:gd name="T4" fmla="*/ 2 w 22"/>
                  <a:gd name="T5" fmla="*/ 0 h 22"/>
                  <a:gd name="T6" fmla="*/ 1 w 22"/>
                  <a:gd name="T7" fmla="*/ 1 h 22"/>
                  <a:gd name="T8" fmla="*/ 1 w 22"/>
                  <a:gd name="T9" fmla="*/ 1 h 22"/>
                  <a:gd name="T10" fmla="*/ 1 w 22"/>
                  <a:gd name="T11" fmla="*/ 1 h 22"/>
                  <a:gd name="T12" fmla="*/ 1 w 22"/>
                  <a:gd name="T13" fmla="*/ 1 h 22"/>
                  <a:gd name="T14" fmla="*/ 1 w 22"/>
                  <a:gd name="T15" fmla="*/ 1 h 22"/>
                  <a:gd name="T16" fmla="*/ 1 w 22"/>
                  <a:gd name="T17" fmla="*/ 1 h 22"/>
                  <a:gd name="T18" fmla="*/ 0 w 22"/>
                  <a:gd name="T19" fmla="*/ 0 h 22"/>
                  <a:gd name="T20" fmla="*/ 1 w 22"/>
                  <a:gd name="T21" fmla="*/ 0 h 22"/>
                  <a:gd name="T22" fmla="*/ 1 w 22"/>
                  <a:gd name="T23" fmla="*/ 0 h 22"/>
                  <a:gd name="T24" fmla="*/ 1 w 22"/>
                  <a:gd name="T25" fmla="*/ 0 h 22"/>
                  <a:gd name="T26" fmla="*/ 1 w 22"/>
                  <a:gd name="T27" fmla="*/ 0 h 22"/>
                  <a:gd name="T28" fmla="*/ 1 w 22"/>
                  <a:gd name="T29" fmla="*/ 0 h 22"/>
                  <a:gd name="T30" fmla="*/ 2 w 22"/>
                  <a:gd name="T31" fmla="*/ 0 h 22"/>
                  <a:gd name="T32" fmla="*/ 2 w 22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" h="22">
                    <a:moveTo>
                      <a:pt x="22" y="8"/>
                    </a:moveTo>
                    <a:lnTo>
                      <a:pt x="22" y="13"/>
                    </a:lnTo>
                    <a:lnTo>
                      <a:pt x="18" y="16"/>
                    </a:lnTo>
                    <a:lnTo>
                      <a:pt x="15" y="19"/>
                    </a:lnTo>
                    <a:lnTo>
                      <a:pt x="10" y="21"/>
                    </a:lnTo>
                    <a:lnTo>
                      <a:pt x="8" y="22"/>
                    </a:lnTo>
                    <a:lnTo>
                      <a:pt x="6" y="22"/>
                    </a:lnTo>
                    <a:lnTo>
                      <a:pt x="3" y="22"/>
                    </a:lnTo>
                    <a:lnTo>
                      <a:pt x="1" y="22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3" y="6"/>
                    </a:lnTo>
                    <a:lnTo>
                      <a:pt x="7" y="0"/>
                    </a:lnTo>
                    <a:lnTo>
                      <a:pt x="11" y="1"/>
                    </a:lnTo>
                    <a:lnTo>
                      <a:pt x="15" y="2"/>
                    </a:lnTo>
                    <a:lnTo>
                      <a:pt x="18" y="5"/>
                    </a:lnTo>
                    <a:lnTo>
                      <a:pt x="22" y="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253"/>
              <p:cNvSpPr>
                <a:spLocks/>
              </p:cNvSpPr>
              <p:nvPr/>
            </p:nvSpPr>
            <p:spPr bwMode="auto">
              <a:xfrm>
                <a:off x="4237" y="1618"/>
                <a:ext cx="17" cy="17"/>
              </a:xfrm>
              <a:custGeom>
                <a:avLst/>
                <a:gdLst>
                  <a:gd name="T0" fmla="*/ 2 w 35"/>
                  <a:gd name="T1" fmla="*/ 2 h 33"/>
                  <a:gd name="T2" fmla="*/ 2 w 35"/>
                  <a:gd name="T3" fmla="*/ 2 h 33"/>
                  <a:gd name="T4" fmla="*/ 2 w 35"/>
                  <a:gd name="T5" fmla="*/ 2 h 33"/>
                  <a:gd name="T6" fmla="*/ 2 w 35"/>
                  <a:gd name="T7" fmla="*/ 2 h 33"/>
                  <a:gd name="T8" fmla="*/ 1 w 35"/>
                  <a:gd name="T9" fmla="*/ 3 h 33"/>
                  <a:gd name="T10" fmla="*/ 1 w 35"/>
                  <a:gd name="T11" fmla="*/ 3 h 33"/>
                  <a:gd name="T12" fmla="*/ 0 w 35"/>
                  <a:gd name="T13" fmla="*/ 2 h 33"/>
                  <a:gd name="T14" fmla="*/ 0 w 35"/>
                  <a:gd name="T15" fmla="*/ 2 h 33"/>
                  <a:gd name="T16" fmla="*/ 0 w 35"/>
                  <a:gd name="T17" fmla="*/ 1 h 33"/>
                  <a:gd name="T18" fmla="*/ 0 w 35"/>
                  <a:gd name="T19" fmla="*/ 1 h 33"/>
                  <a:gd name="T20" fmla="*/ 0 w 35"/>
                  <a:gd name="T21" fmla="*/ 1 h 33"/>
                  <a:gd name="T22" fmla="*/ 0 w 35"/>
                  <a:gd name="T23" fmla="*/ 1 h 33"/>
                  <a:gd name="T24" fmla="*/ 0 w 35"/>
                  <a:gd name="T25" fmla="*/ 0 h 33"/>
                  <a:gd name="T26" fmla="*/ 0 w 35"/>
                  <a:gd name="T27" fmla="*/ 1 h 33"/>
                  <a:gd name="T28" fmla="*/ 1 w 35"/>
                  <a:gd name="T29" fmla="*/ 1 h 33"/>
                  <a:gd name="T30" fmla="*/ 1 w 35"/>
                  <a:gd name="T31" fmla="*/ 1 h 33"/>
                  <a:gd name="T32" fmla="*/ 2 w 35"/>
                  <a:gd name="T33" fmla="*/ 2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33">
                    <a:moveTo>
                      <a:pt x="32" y="19"/>
                    </a:moveTo>
                    <a:lnTo>
                      <a:pt x="34" y="23"/>
                    </a:lnTo>
                    <a:lnTo>
                      <a:pt x="35" y="27"/>
                    </a:lnTo>
                    <a:lnTo>
                      <a:pt x="35" y="31"/>
                    </a:lnTo>
                    <a:lnTo>
                      <a:pt x="31" y="33"/>
                    </a:lnTo>
                    <a:lnTo>
                      <a:pt x="22" y="33"/>
                    </a:lnTo>
                    <a:lnTo>
                      <a:pt x="13" y="30"/>
                    </a:lnTo>
                    <a:lnTo>
                      <a:pt x="6" y="24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2" y="2"/>
                    </a:lnTo>
                    <a:lnTo>
                      <a:pt x="7" y="0"/>
                    </a:lnTo>
                    <a:lnTo>
                      <a:pt x="15" y="1"/>
                    </a:lnTo>
                    <a:lnTo>
                      <a:pt x="22" y="5"/>
                    </a:lnTo>
                    <a:lnTo>
                      <a:pt x="27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254"/>
              <p:cNvSpPr>
                <a:spLocks/>
              </p:cNvSpPr>
              <p:nvPr/>
            </p:nvSpPr>
            <p:spPr bwMode="auto">
              <a:xfrm>
                <a:off x="4269" y="1628"/>
                <a:ext cx="20" cy="19"/>
              </a:xfrm>
              <a:custGeom>
                <a:avLst/>
                <a:gdLst>
                  <a:gd name="T0" fmla="*/ 3 w 40"/>
                  <a:gd name="T1" fmla="*/ 1 h 39"/>
                  <a:gd name="T2" fmla="*/ 3 w 40"/>
                  <a:gd name="T3" fmla="*/ 1 h 39"/>
                  <a:gd name="T4" fmla="*/ 3 w 40"/>
                  <a:gd name="T5" fmla="*/ 1 h 39"/>
                  <a:gd name="T6" fmla="*/ 2 w 40"/>
                  <a:gd name="T7" fmla="*/ 2 h 39"/>
                  <a:gd name="T8" fmla="*/ 2 w 40"/>
                  <a:gd name="T9" fmla="*/ 2 h 39"/>
                  <a:gd name="T10" fmla="*/ 2 w 40"/>
                  <a:gd name="T11" fmla="*/ 2 h 39"/>
                  <a:gd name="T12" fmla="*/ 1 w 40"/>
                  <a:gd name="T13" fmla="*/ 2 h 39"/>
                  <a:gd name="T14" fmla="*/ 1 w 40"/>
                  <a:gd name="T15" fmla="*/ 2 h 39"/>
                  <a:gd name="T16" fmla="*/ 1 w 40"/>
                  <a:gd name="T17" fmla="*/ 2 h 39"/>
                  <a:gd name="T18" fmla="*/ 1 w 40"/>
                  <a:gd name="T19" fmla="*/ 2 h 39"/>
                  <a:gd name="T20" fmla="*/ 0 w 40"/>
                  <a:gd name="T21" fmla="*/ 1 h 39"/>
                  <a:gd name="T22" fmla="*/ 0 w 40"/>
                  <a:gd name="T23" fmla="*/ 1 h 39"/>
                  <a:gd name="T24" fmla="*/ 1 w 40"/>
                  <a:gd name="T25" fmla="*/ 0 h 39"/>
                  <a:gd name="T26" fmla="*/ 1 w 40"/>
                  <a:gd name="T27" fmla="*/ 0 h 39"/>
                  <a:gd name="T28" fmla="*/ 2 w 40"/>
                  <a:gd name="T29" fmla="*/ 0 h 39"/>
                  <a:gd name="T30" fmla="*/ 2 w 40"/>
                  <a:gd name="T31" fmla="*/ 0 h 39"/>
                  <a:gd name="T32" fmla="*/ 3 w 40"/>
                  <a:gd name="T33" fmla="*/ 0 h 39"/>
                  <a:gd name="T34" fmla="*/ 3 w 40"/>
                  <a:gd name="T35" fmla="*/ 1 h 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0" h="39">
                    <a:moveTo>
                      <a:pt x="39" y="16"/>
                    </a:moveTo>
                    <a:lnTo>
                      <a:pt x="40" y="23"/>
                    </a:lnTo>
                    <a:lnTo>
                      <a:pt x="37" y="29"/>
                    </a:lnTo>
                    <a:lnTo>
                      <a:pt x="32" y="35"/>
                    </a:lnTo>
                    <a:lnTo>
                      <a:pt x="26" y="38"/>
                    </a:lnTo>
                    <a:lnTo>
                      <a:pt x="22" y="39"/>
                    </a:lnTo>
                    <a:lnTo>
                      <a:pt x="16" y="39"/>
                    </a:lnTo>
                    <a:lnTo>
                      <a:pt x="10" y="39"/>
                    </a:lnTo>
                    <a:lnTo>
                      <a:pt x="5" y="38"/>
                    </a:lnTo>
                    <a:lnTo>
                      <a:pt x="2" y="33"/>
                    </a:lnTo>
                    <a:lnTo>
                      <a:pt x="0" y="26"/>
                    </a:lnTo>
                    <a:lnTo>
                      <a:pt x="0" y="20"/>
                    </a:lnTo>
                    <a:lnTo>
                      <a:pt x="2" y="14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28" y="5"/>
                    </a:lnTo>
                    <a:lnTo>
                      <a:pt x="34" y="11"/>
                    </a:lnTo>
                    <a:lnTo>
                      <a:pt x="39" y="16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Freeform 255"/>
              <p:cNvSpPr>
                <a:spLocks/>
              </p:cNvSpPr>
              <p:nvPr/>
            </p:nvSpPr>
            <p:spPr bwMode="auto">
              <a:xfrm>
                <a:off x="4604" y="1628"/>
                <a:ext cx="28" cy="8"/>
              </a:xfrm>
              <a:custGeom>
                <a:avLst/>
                <a:gdLst>
                  <a:gd name="T0" fmla="*/ 4 w 56"/>
                  <a:gd name="T1" fmla="*/ 1 h 16"/>
                  <a:gd name="T2" fmla="*/ 4 w 56"/>
                  <a:gd name="T3" fmla="*/ 1 h 16"/>
                  <a:gd name="T4" fmla="*/ 4 w 56"/>
                  <a:gd name="T5" fmla="*/ 1 h 16"/>
                  <a:gd name="T6" fmla="*/ 3 w 56"/>
                  <a:gd name="T7" fmla="*/ 1 h 16"/>
                  <a:gd name="T8" fmla="*/ 3 w 56"/>
                  <a:gd name="T9" fmla="*/ 1 h 16"/>
                  <a:gd name="T10" fmla="*/ 3 w 56"/>
                  <a:gd name="T11" fmla="*/ 1 h 16"/>
                  <a:gd name="T12" fmla="*/ 2 w 56"/>
                  <a:gd name="T13" fmla="*/ 1 h 16"/>
                  <a:gd name="T14" fmla="*/ 2 w 56"/>
                  <a:gd name="T15" fmla="*/ 1 h 16"/>
                  <a:gd name="T16" fmla="*/ 2 w 56"/>
                  <a:gd name="T17" fmla="*/ 1 h 16"/>
                  <a:gd name="T18" fmla="*/ 1 w 56"/>
                  <a:gd name="T19" fmla="*/ 1 h 16"/>
                  <a:gd name="T20" fmla="*/ 1 w 56"/>
                  <a:gd name="T21" fmla="*/ 1 h 16"/>
                  <a:gd name="T22" fmla="*/ 1 w 56"/>
                  <a:gd name="T23" fmla="*/ 1 h 16"/>
                  <a:gd name="T24" fmla="*/ 0 w 56"/>
                  <a:gd name="T25" fmla="*/ 1 h 16"/>
                  <a:gd name="T26" fmla="*/ 1 w 56"/>
                  <a:gd name="T27" fmla="*/ 1 h 16"/>
                  <a:gd name="T28" fmla="*/ 1 w 56"/>
                  <a:gd name="T29" fmla="*/ 1 h 16"/>
                  <a:gd name="T30" fmla="*/ 2 w 56"/>
                  <a:gd name="T31" fmla="*/ 1 h 16"/>
                  <a:gd name="T32" fmla="*/ 2 w 56"/>
                  <a:gd name="T33" fmla="*/ 0 h 16"/>
                  <a:gd name="T34" fmla="*/ 3 w 56"/>
                  <a:gd name="T35" fmla="*/ 0 h 16"/>
                  <a:gd name="T36" fmla="*/ 3 w 56"/>
                  <a:gd name="T37" fmla="*/ 1 h 16"/>
                  <a:gd name="T38" fmla="*/ 4 w 56"/>
                  <a:gd name="T39" fmla="*/ 1 h 16"/>
                  <a:gd name="T40" fmla="*/ 4 w 56"/>
                  <a:gd name="T41" fmla="*/ 1 h 1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" h="16">
                    <a:moveTo>
                      <a:pt x="56" y="7"/>
                    </a:moveTo>
                    <a:lnTo>
                      <a:pt x="52" y="11"/>
                    </a:lnTo>
                    <a:lnTo>
                      <a:pt x="49" y="13"/>
                    </a:lnTo>
                    <a:lnTo>
                      <a:pt x="45" y="15"/>
                    </a:lnTo>
                    <a:lnTo>
                      <a:pt x="41" y="16"/>
                    </a:lnTo>
                    <a:lnTo>
                      <a:pt x="35" y="16"/>
                    </a:lnTo>
                    <a:lnTo>
                      <a:pt x="30" y="16"/>
                    </a:lnTo>
                    <a:lnTo>
                      <a:pt x="26" y="16"/>
                    </a:lnTo>
                    <a:lnTo>
                      <a:pt x="21" y="16"/>
                    </a:lnTo>
                    <a:lnTo>
                      <a:pt x="15" y="16"/>
                    </a:lnTo>
                    <a:lnTo>
                      <a:pt x="10" y="14"/>
                    </a:lnTo>
                    <a:lnTo>
                      <a:pt x="5" y="13"/>
                    </a:lnTo>
                    <a:lnTo>
                      <a:pt x="0" y="9"/>
                    </a:lnTo>
                    <a:lnTo>
                      <a:pt x="6" y="6"/>
                    </a:lnTo>
                    <a:lnTo>
                      <a:pt x="13" y="4"/>
                    </a:lnTo>
                    <a:lnTo>
                      <a:pt x="20" y="1"/>
                    </a:lnTo>
                    <a:lnTo>
                      <a:pt x="28" y="0"/>
                    </a:lnTo>
                    <a:lnTo>
                      <a:pt x="35" y="0"/>
                    </a:lnTo>
                    <a:lnTo>
                      <a:pt x="42" y="1"/>
                    </a:lnTo>
                    <a:lnTo>
                      <a:pt x="49" y="4"/>
                    </a:lnTo>
                    <a:lnTo>
                      <a:pt x="56" y="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Freeform 256"/>
              <p:cNvSpPr>
                <a:spLocks/>
              </p:cNvSpPr>
              <p:nvPr/>
            </p:nvSpPr>
            <p:spPr bwMode="auto">
              <a:xfrm>
                <a:off x="4203" y="1629"/>
                <a:ext cx="22" cy="21"/>
              </a:xfrm>
              <a:custGeom>
                <a:avLst/>
                <a:gdLst>
                  <a:gd name="T0" fmla="*/ 2 w 45"/>
                  <a:gd name="T1" fmla="*/ 2 h 41"/>
                  <a:gd name="T2" fmla="*/ 2 w 45"/>
                  <a:gd name="T3" fmla="*/ 2 h 41"/>
                  <a:gd name="T4" fmla="*/ 2 w 45"/>
                  <a:gd name="T5" fmla="*/ 3 h 41"/>
                  <a:gd name="T6" fmla="*/ 2 w 45"/>
                  <a:gd name="T7" fmla="*/ 3 h 41"/>
                  <a:gd name="T8" fmla="*/ 1 w 45"/>
                  <a:gd name="T9" fmla="*/ 3 h 41"/>
                  <a:gd name="T10" fmla="*/ 1 w 45"/>
                  <a:gd name="T11" fmla="*/ 3 h 41"/>
                  <a:gd name="T12" fmla="*/ 0 w 45"/>
                  <a:gd name="T13" fmla="*/ 3 h 41"/>
                  <a:gd name="T14" fmla="*/ 0 w 45"/>
                  <a:gd name="T15" fmla="*/ 3 h 41"/>
                  <a:gd name="T16" fmla="*/ 0 w 45"/>
                  <a:gd name="T17" fmla="*/ 3 h 41"/>
                  <a:gd name="T18" fmla="*/ 0 w 45"/>
                  <a:gd name="T19" fmla="*/ 2 h 41"/>
                  <a:gd name="T20" fmla="*/ 0 w 45"/>
                  <a:gd name="T21" fmla="*/ 1 h 41"/>
                  <a:gd name="T22" fmla="*/ 0 w 45"/>
                  <a:gd name="T23" fmla="*/ 1 h 41"/>
                  <a:gd name="T24" fmla="*/ 1 w 45"/>
                  <a:gd name="T25" fmla="*/ 0 h 41"/>
                  <a:gd name="T26" fmla="*/ 1 w 45"/>
                  <a:gd name="T27" fmla="*/ 1 h 41"/>
                  <a:gd name="T28" fmla="*/ 2 w 45"/>
                  <a:gd name="T29" fmla="*/ 1 h 41"/>
                  <a:gd name="T30" fmla="*/ 2 w 45"/>
                  <a:gd name="T31" fmla="*/ 1 h 41"/>
                  <a:gd name="T32" fmla="*/ 2 w 45"/>
                  <a:gd name="T33" fmla="*/ 2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41">
                    <a:moveTo>
                      <a:pt x="45" y="23"/>
                    </a:moveTo>
                    <a:lnTo>
                      <a:pt x="43" y="30"/>
                    </a:lnTo>
                    <a:lnTo>
                      <a:pt x="39" y="34"/>
                    </a:lnTo>
                    <a:lnTo>
                      <a:pt x="32" y="38"/>
                    </a:lnTo>
                    <a:lnTo>
                      <a:pt x="27" y="40"/>
                    </a:lnTo>
                    <a:lnTo>
                      <a:pt x="20" y="41"/>
                    </a:lnTo>
                    <a:lnTo>
                      <a:pt x="12" y="41"/>
                    </a:lnTo>
                    <a:lnTo>
                      <a:pt x="5" y="40"/>
                    </a:lnTo>
                    <a:lnTo>
                      <a:pt x="0" y="34"/>
                    </a:lnTo>
                    <a:lnTo>
                      <a:pt x="1" y="25"/>
                    </a:lnTo>
                    <a:lnTo>
                      <a:pt x="5" y="16"/>
                    </a:lnTo>
                    <a:lnTo>
                      <a:pt x="10" y="8"/>
                    </a:lnTo>
                    <a:lnTo>
                      <a:pt x="17" y="0"/>
                    </a:lnTo>
                    <a:lnTo>
                      <a:pt x="27" y="3"/>
                    </a:lnTo>
                    <a:lnTo>
                      <a:pt x="35" y="9"/>
                    </a:lnTo>
                    <a:lnTo>
                      <a:pt x="40" y="15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Freeform 257"/>
              <p:cNvSpPr>
                <a:spLocks/>
              </p:cNvSpPr>
              <p:nvPr/>
            </p:nvSpPr>
            <p:spPr bwMode="auto">
              <a:xfrm>
                <a:off x="4721" y="1629"/>
                <a:ext cx="18" cy="29"/>
              </a:xfrm>
              <a:custGeom>
                <a:avLst/>
                <a:gdLst>
                  <a:gd name="T0" fmla="*/ 3 w 36"/>
                  <a:gd name="T1" fmla="*/ 2 h 57"/>
                  <a:gd name="T2" fmla="*/ 3 w 36"/>
                  <a:gd name="T3" fmla="*/ 2 h 57"/>
                  <a:gd name="T4" fmla="*/ 3 w 36"/>
                  <a:gd name="T5" fmla="*/ 3 h 57"/>
                  <a:gd name="T6" fmla="*/ 3 w 36"/>
                  <a:gd name="T7" fmla="*/ 3 h 57"/>
                  <a:gd name="T8" fmla="*/ 3 w 36"/>
                  <a:gd name="T9" fmla="*/ 4 h 57"/>
                  <a:gd name="T10" fmla="*/ 2 w 36"/>
                  <a:gd name="T11" fmla="*/ 4 h 57"/>
                  <a:gd name="T12" fmla="*/ 1 w 36"/>
                  <a:gd name="T13" fmla="*/ 3 h 57"/>
                  <a:gd name="T14" fmla="*/ 1 w 36"/>
                  <a:gd name="T15" fmla="*/ 2 h 57"/>
                  <a:gd name="T16" fmla="*/ 1 w 36"/>
                  <a:gd name="T17" fmla="*/ 2 h 57"/>
                  <a:gd name="T18" fmla="*/ 0 w 36"/>
                  <a:gd name="T19" fmla="*/ 1 h 57"/>
                  <a:gd name="T20" fmla="*/ 1 w 36"/>
                  <a:gd name="T21" fmla="*/ 1 h 57"/>
                  <a:gd name="T22" fmla="*/ 1 w 36"/>
                  <a:gd name="T23" fmla="*/ 1 h 57"/>
                  <a:gd name="T24" fmla="*/ 1 w 36"/>
                  <a:gd name="T25" fmla="*/ 0 h 57"/>
                  <a:gd name="T26" fmla="*/ 1 w 36"/>
                  <a:gd name="T27" fmla="*/ 1 h 57"/>
                  <a:gd name="T28" fmla="*/ 2 w 36"/>
                  <a:gd name="T29" fmla="*/ 1 h 57"/>
                  <a:gd name="T30" fmla="*/ 3 w 36"/>
                  <a:gd name="T31" fmla="*/ 1 h 57"/>
                  <a:gd name="T32" fmla="*/ 3 w 36"/>
                  <a:gd name="T33" fmla="*/ 2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57">
                    <a:moveTo>
                      <a:pt x="36" y="17"/>
                    </a:moveTo>
                    <a:lnTo>
                      <a:pt x="36" y="27"/>
                    </a:lnTo>
                    <a:lnTo>
                      <a:pt x="36" y="38"/>
                    </a:lnTo>
                    <a:lnTo>
                      <a:pt x="35" y="48"/>
                    </a:lnTo>
                    <a:lnTo>
                      <a:pt x="33" y="57"/>
                    </a:lnTo>
                    <a:lnTo>
                      <a:pt x="21" y="53"/>
                    </a:lnTo>
                    <a:lnTo>
                      <a:pt x="13" y="44"/>
                    </a:lnTo>
                    <a:lnTo>
                      <a:pt x="6" y="32"/>
                    </a:lnTo>
                    <a:lnTo>
                      <a:pt x="1" y="20"/>
                    </a:lnTo>
                    <a:lnTo>
                      <a:pt x="0" y="15"/>
                    </a:lnTo>
                    <a:lnTo>
                      <a:pt x="1" y="8"/>
                    </a:lnTo>
                    <a:lnTo>
                      <a:pt x="4" y="3"/>
                    </a:lnTo>
                    <a:lnTo>
                      <a:pt x="8" y="0"/>
                    </a:lnTo>
                    <a:lnTo>
                      <a:pt x="16" y="2"/>
                    </a:lnTo>
                    <a:lnTo>
                      <a:pt x="26" y="4"/>
                    </a:lnTo>
                    <a:lnTo>
                      <a:pt x="33" y="9"/>
                    </a:lnTo>
                    <a:lnTo>
                      <a:pt x="36" y="1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Freeform 258"/>
              <p:cNvSpPr>
                <a:spLocks/>
              </p:cNvSpPr>
              <p:nvPr/>
            </p:nvSpPr>
            <p:spPr bwMode="auto">
              <a:xfrm>
                <a:off x="4487" y="1633"/>
                <a:ext cx="19" cy="24"/>
              </a:xfrm>
              <a:custGeom>
                <a:avLst/>
                <a:gdLst>
                  <a:gd name="T0" fmla="*/ 2 w 40"/>
                  <a:gd name="T1" fmla="*/ 2 h 48"/>
                  <a:gd name="T2" fmla="*/ 2 w 40"/>
                  <a:gd name="T3" fmla="*/ 2 h 48"/>
                  <a:gd name="T4" fmla="*/ 2 w 40"/>
                  <a:gd name="T5" fmla="*/ 3 h 48"/>
                  <a:gd name="T6" fmla="*/ 2 w 40"/>
                  <a:gd name="T7" fmla="*/ 3 h 48"/>
                  <a:gd name="T8" fmla="*/ 1 w 40"/>
                  <a:gd name="T9" fmla="*/ 3 h 48"/>
                  <a:gd name="T10" fmla="*/ 1 w 40"/>
                  <a:gd name="T11" fmla="*/ 3 h 48"/>
                  <a:gd name="T12" fmla="*/ 0 w 40"/>
                  <a:gd name="T13" fmla="*/ 3 h 48"/>
                  <a:gd name="T14" fmla="*/ 0 w 40"/>
                  <a:gd name="T15" fmla="*/ 3 h 48"/>
                  <a:gd name="T16" fmla="*/ 0 w 40"/>
                  <a:gd name="T17" fmla="*/ 3 h 48"/>
                  <a:gd name="T18" fmla="*/ 0 w 40"/>
                  <a:gd name="T19" fmla="*/ 2 h 48"/>
                  <a:gd name="T20" fmla="*/ 0 w 40"/>
                  <a:gd name="T21" fmla="*/ 2 h 48"/>
                  <a:gd name="T22" fmla="*/ 0 w 40"/>
                  <a:gd name="T23" fmla="*/ 1 h 48"/>
                  <a:gd name="T24" fmla="*/ 1 w 40"/>
                  <a:gd name="T25" fmla="*/ 0 h 48"/>
                  <a:gd name="T26" fmla="*/ 1 w 40"/>
                  <a:gd name="T27" fmla="*/ 1 h 48"/>
                  <a:gd name="T28" fmla="*/ 1 w 40"/>
                  <a:gd name="T29" fmla="*/ 1 h 48"/>
                  <a:gd name="T30" fmla="*/ 2 w 40"/>
                  <a:gd name="T31" fmla="*/ 2 h 48"/>
                  <a:gd name="T32" fmla="*/ 2 w 40"/>
                  <a:gd name="T33" fmla="*/ 2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48">
                    <a:moveTo>
                      <a:pt x="40" y="25"/>
                    </a:moveTo>
                    <a:lnTo>
                      <a:pt x="40" y="32"/>
                    </a:lnTo>
                    <a:lnTo>
                      <a:pt x="38" y="39"/>
                    </a:lnTo>
                    <a:lnTo>
                      <a:pt x="36" y="45"/>
                    </a:lnTo>
                    <a:lnTo>
                      <a:pt x="30" y="48"/>
                    </a:lnTo>
                    <a:lnTo>
                      <a:pt x="22" y="48"/>
                    </a:lnTo>
                    <a:lnTo>
                      <a:pt x="14" y="46"/>
                    </a:lnTo>
                    <a:lnTo>
                      <a:pt x="6" y="41"/>
                    </a:lnTo>
                    <a:lnTo>
                      <a:pt x="0" y="34"/>
                    </a:lnTo>
                    <a:lnTo>
                      <a:pt x="3" y="25"/>
                    </a:lnTo>
                    <a:lnTo>
                      <a:pt x="7" y="17"/>
                    </a:lnTo>
                    <a:lnTo>
                      <a:pt x="13" y="9"/>
                    </a:lnTo>
                    <a:lnTo>
                      <a:pt x="18" y="0"/>
                    </a:lnTo>
                    <a:lnTo>
                      <a:pt x="25" y="4"/>
                    </a:lnTo>
                    <a:lnTo>
                      <a:pt x="31" y="10"/>
                    </a:lnTo>
                    <a:lnTo>
                      <a:pt x="36" y="17"/>
                    </a:lnTo>
                    <a:lnTo>
                      <a:pt x="40" y="2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259"/>
              <p:cNvSpPr>
                <a:spLocks/>
              </p:cNvSpPr>
              <p:nvPr/>
            </p:nvSpPr>
            <p:spPr bwMode="auto">
              <a:xfrm>
                <a:off x="4655" y="1633"/>
                <a:ext cx="13" cy="17"/>
              </a:xfrm>
              <a:custGeom>
                <a:avLst/>
                <a:gdLst>
                  <a:gd name="T0" fmla="*/ 2 w 26"/>
                  <a:gd name="T1" fmla="*/ 1 h 33"/>
                  <a:gd name="T2" fmla="*/ 2 w 26"/>
                  <a:gd name="T3" fmla="*/ 2 h 33"/>
                  <a:gd name="T4" fmla="*/ 2 w 26"/>
                  <a:gd name="T5" fmla="*/ 2 h 33"/>
                  <a:gd name="T6" fmla="*/ 2 w 26"/>
                  <a:gd name="T7" fmla="*/ 2 h 33"/>
                  <a:gd name="T8" fmla="*/ 1 w 26"/>
                  <a:gd name="T9" fmla="*/ 3 h 33"/>
                  <a:gd name="T10" fmla="*/ 1 w 26"/>
                  <a:gd name="T11" fmla="*/ 3 h 33"/>
                  <a:gd name="T12" fmla="*/ 1 w 26"/>
                  <a:gd name="T13" fmla="*/ 2 h 33"/>
                  <a:gd name="T14" fmla="*/ 1 w 26"/>
                  <a:gd name="T15" fmla="*/ 2 h 33"/>
                  <a:gd name="T16" fmla="*/ 0 w 26"/>
                  <a:gd name="T17" fmla="*/ 2 h 33"/>
                  <a:gd name="T18" fmla="*/ 0 w 26"/>
                  <a:gd name="T19" fmla="*/ 2 h 33"/>
                  <a:gd name="T20" fmla="*/ 1 w 26"/>
                  <a:gd name="T21" fmla="*/ 1 h 33"/>
                  <a:gd name="T22" fmla="*/ 1 w 26"/>
                  <a:gd name="T23" fmla="*/ 1 h 33"/>
                  <a:gd name="T24" fmla="*/ 1 w 26"/>
                  <a:gd name="T25" fmla="*/ 0 h 33"/>
                  <a:gd name="T26" fmla="*/ 2 w 26"/>
                  <a:gd name="T27" fmla="*/ 0 h 33"/>
                  <a:gd name="T28" fmla="*/ 2 w 26"/>
                  <a:gd name="T29" fmla="*/ 1 h 33"/>
                  <a:gd name="T30" fmla="*/ 2 w 26"/>
                  <a:gd name="T31" fmla="*/ 1 h 33"/>
                  <a:gd name="T32" fmla="*/ 2 w 26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33">
                    <a:moveTo>
                      <a:pt x="26" y="9"/>
                    </a:moveTo>
                    <a:lnTo>
                      <a:pt x="26" y="17"/>
                    </a:lnTo>
                    <a:lnTo>
                      <a:pt x="25" y="23"/>
                    </a:lnTo>
                    <a:lnTo>
                      <a:pt x="21" y="28"/>
                    </a:lnTo>
                    <a:lnTo>
                      <a:pt x="15" y="33"/>
                    </a:lnTo>
                    <a:lnTo>
                      <a:pt x="10" y="33"/>
                    </a:lnTo>
                    <a:lnTo>
                      <a:pt x="6" y="32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0" y="17"/>
                    </a:lnTo>
                    <a:lnTo>
                      <a:pt x="2" y="10"/>
                    </a:lnTo>
                    <a:lnTo>
                      <a:pt x="6" y="3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22" y="2"/>
                    </a:lnTo>
                    <a:lnTo>
                      <a:pt x="25" y="5"/>
                    </a:ln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260"/>
              <p:cNvSpPr>
                <a:spLocks/>
              </p:cNvSpPr>
              <p:nvPr/>
            </p:nvSpPr>
            <p:spPr bwMode="auto">
              <a:xfrm>
                <a:off x="4752" y="1636"/>
                <a:ext cx="31" cy="25"/>
              </a:xfrm>
              <a:custGeom>
                <a:avLst/>
                <a:gdLst>
                  <a:gd name="T0" fmla="*/ 3 w 63"/>
                  <a:gd name="T1" fmla="*/ 1 h 51"/>
                  <a:gd name="T2" fmla="*/ 3 w 63"/>
                  <a:gd name="T3" fmla="*/ 2 h 51"/>
                  <a:gd name="T4" fmla="*/ 3 w 63"/>
                  <a:gd name="T5" fmla="*/ 2 h 51"/>
                  <a:gd name="T6" fmla="*/ 2 w 63"/>
                  <a:gd name="T7" fmla="*/ 2 h 51"/>
                  <a:gd name="T8" fmla="*/ 1 w 63"/>
                  <a:gd name="T9" fmla="*/ 2 h 51"/>
                  <a:gd name="T10" fmla="*/ 1 w 63"/>
                  <a:gd name="T11" fmla="*/ 2 h 51"/>
                  <a:gd name="T12" fmla="*/ 1 w 63"/>
                  <a:gd name="T13" fmla="*/ 3 h 51"/>
                  <a:gd name="T14" fmla="*/ 1 w 63"/>
                  <a:gd name="T15" fmla="*/ 3 h 51"/>
                  <a:gd name="T16" fmla="*/ 0 w 63"/>
                  <a:gd name="T17" fmla="*/ 3 h 51"/>
                  <a:gd name="T18" fmla="*/ 0 w 63"/>
                  <a:gd name="T19" fmla="*/ 2 h 51"/>
                  <a:gd name="T20" fmla="*/ 0 w 63"/>
                  <a:gd name="T21" fmla="*/ 2 h 51"/>
                  <a:gd name="T22" fmla="*/ 0 w 63"/>
                  <a:gd name="T23" fmla="*/ 1 h 51"/>
                  <a:gd name="T24" fmla="*/ 0 w 63"/>
                  <a:gd name="T25" fmla="*/ 1 h 51"/>
                  <a:gd name="T26" fmla="*/ 0 w 63"/>
                  <a:gd name="T27" fmla="*/ 0 h 51"/>
                  <a:gd name="T28" fmla="*/ 0 w 63"/>
                  <a:gd name="T29" fmla="*/ 0 h 51"/>
                  <a:gd name="T30" fmla="*/ 1 w 63"/>
                  <a:gd name="T31" fmla="*/ 0 h 51"/>
                  <a:gd name="T32" fmla="*/ 1 w 63"/>
                  <a:gd name="T33" fmla="*/ 0 h 51"/>
                  <a:gd name="T34" fmla="*/ 1 w 63"/>
                  <a:gd name="T35" fmla="*/ 0 h 51"/>
                  <a:gd name="T36" fmla="*/ 2 w 63"/>
                  <a:gd name="T37" fmla="*/ 0 h 51"/>
                  <a:gd name="T38" fmla="*/ 2 w 63"/>
                  <a:gd name="T39" fmla="*/ 0 h 51"/>
                  <a:gd name="T40" fmla="*/ 2 w 63"/>
                  <a:gd name="T41" fmla="*/ 0 h 51"/>
                  <a:gd name="T42" fmla="*/ 3 w 63"/>
                  <a:gd name="T43" fmla="*/ 0 h 51"/>
                  <a:gd name="T44" fmla="*/ 3 w 63"/>
                  <a:gd name="T45" fmla="*/ 0 h 51"/>
                  <a:gd name="T46" fmla="*/ 3 w 63"/>
                  <a:gd name="T47" fmla="*/ 1 h 51"/>
                  <a:gd name="T48" fmla="*/ 3 w 63"/>
                  <a:gd name="T49" fmla="*/ 1 h 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3" h="51">
                    <a:moveTo>
                      <a:pt x="63" y="22"/>
                    </a:moveTo>
                    <a:lnTo>
                      <a:pt x="59" y="32"/>
                    </a:lnTo>
                    <a:lnTo>
                      <a:pt x="50" y="36"/>
                    </a:lnTo>
                    <a:lnTo>
                      <a:pt x="39" y="38"/>
                    </a:lnTo>
                    <a:lnTo>
                      <a:pt x="29" y="43"/>
                    </a:lnTo>
                    <a:lnTo>
                      <a:pt x="26" y="45"/>
                    </a:lnTo>
                    <a:lnTo>
                      <a:pt x="23" y="48"/>
                    </a:lnTo>
                    <a:lnTo>
                      <a:pt x="18" y="50"/>
                    </a:lnTo>
                    <a:lnTo>
                      <a:pt x="15" y="51"/>
                    </a:lnTo>
                    <a:lnTo>
                      <a:pt x="9" y="43"/>
                    </a:lnTo>
                    <a:lnTo>
                      <a:pt x="3" y="35"/>
                    </a:lnTo>
                    <a:lnTo>
                      <a:pt x="0" y="26"/>
                    </a:lnTo>
                    <a:lnTo>
                      <a:pt x="2" y="17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9" y="3"/>
                    </a:lnTo>
                    <a:lnTo>
                      <a:pt x="26" y="0"/>
                    </a:lnTo>
                    <a:lnTo>
                      <a:pt x="31" y="2"/>
                    </a:lnTo>
                    <a:lnTo>
                      <a:pt x="36" y="3"/>
                    </a:lnTo>
                    <a:lnTo>
                      <a:pt x="41" y="5"/>
                    </a:lnTo>
                    <a:lnTo>
                      <a:pt x="46" y="7"/>
                    </a:lnTo>
                    <a:lnTo>
                      <a:pt x="50" y="11"/>
                    </a:lnTo>
                    <a:lnTo>
                      <a:pt x="55" y="14"/>
                    </a:lnTo>
                    <a:lnTo>
                      <a:pt x="59" y="19"/>
                    </a:lnTo>
                    <a:lnTo>
                      <a:pt x="63" y="2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261"/>
              <p:cNvSpPr>
                <a:spLocks/>
              </p:cNvSpPr>
              <p:nvPr/>
            </p:nvSpPr>
            <p:spPr bwMode="auto">
              <a:xfrm>
                <a:off x="4537" y="1637"/>
                <a:ext cx="23" cy="23"/>
              </a:xfrm>
              <a:custGeom>
                <a:avLst/>
                <a:gdLst>
                  <a:gd name="T0" fmla="*/ 3 w 45"/>
                  <a:gd name="T1" fmla="*/ 2 h 46"/>
                  <a:gd name="T2" fmla="*/ 3 w 45"/>
                  <a:gd name="T3" fmla="*/ 2 h 46"/>
                  <a:gd name="T4" fmla="*/ 3 w 45"/>
                  <a:gd name="T5" fmla="*/ 2 h 46"/>
                  <a:gd name="T6" fmla="*/ 2 w 45"/>
                  <a:gd name="T7" fmla="*/ 3 h 46"/>
                  <a:gd name="T8" fmla="*/ 2 w 45"/>
                  <a:gd name="T9" fmla="*/ 3 h 46"/>
                  <a:gd name="T10" fmla="*/ 2 w 45"/>
                  <a:gd name="T11" fmla="*/ 3 h 46"/>
                  <a:gd name="T12" fmla="*/ 2 w 45"/>
                  <a:gd name="T13" fmla="*/ 3 h 46"/>
                  <a:gd name="T14" fmla="*/ 1 w 45"/>
                  <a:gd name="T15" fmla="*/ 3 h 46"/>
                  <a:gd name="T16" fmla="*/ 1 w 45"/>
                  <a:gd name="T17" fmla="*/ 3 h 46"/>
                  <a:gd name="T18" fmla="*/ 1 w 45"/>
                  <a:gd name="T19" fmla="*/ 3 h 46"/>
                  <a:gd name="T20" fmla="*/ 0 w 45"/>
                  <a:gd name="T21" fmla="*/ 2 h 46"/>
                  <a:gd name="T22" fmla="*/ 0 w 45"/>
                  <a:gd name="T23" fmla="*/ 2 h 46"/>
                  <a:gd name="T24" fmla="*/ 0 w 45"/>
                  <a:gd name="T25" fmla="*/ 1 h 46"/>
                  <a:gd name="T26" fmla="*/ 1 w 45"/>
                  <a:gd name="T27" fmla="*/ 1 h 46"/>
                  <a:gd name="T28" fmla="*/ 1 w 45"/>
                  <a:gd name="T29" fmla="*/ 1 h 46"/>
                  <a:gd name="T30" fmla="*/ 1 w 45"/>
                  <a:gd name="T31" fmla="*/ 1 h 46"/>
                  <a:gd name="T32" fmla="*/ 1 w 45"/>
                  <a:gd name="T33" fmla="*/ 0 h 46"/>
                  <a:gd name="T34" fmla="*/ 2 w 45"/>
                  <a:gd name="T35" fmla="*/ 1 h 46"/>
                  <a:gd name="T36" fmla="*/ 3 w 45"/>
                  <a:gd name="T37" fmla="*/ 1 h 46"/>
                  <a:gd name="T38" fmla="*/ 3 w 45"/>
                  <a:gd name="T39" fmla="*/ 1 h 46"/>
                  <a:gd name="T40" fmla="*/ 3 w 45"/>
                  <a:gd name="T41" fmla="*/ 2 h 4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5" h="46">
                    <a:moveTo>
                      <a:pt x="45" y="19"/>
                    </a:moveTo>
                    <a:lnTo>
                      <a:pt x="40" y="23"/>
                    </a:lnTo>
                    <a:lnTo>
                      <a:pt x="37" y="29"/>
                    </a:lnTo>
                    <a:lnTo>
                      <a:pt x="32" y="33"/>
                    </a:lnTo>
                    <a:lnTo>
                      <a:pt x="29" y="38"/>
                    </a:lnTo>
                    <a:lnTo>
                      <a:pt x="24" y="42"/>
                    </a:lnTo>
                    <a:lnTo>
                      <a:pt x="19" y="45"/>
                    </a:lnTo>
                    <a:lnTo>
                      <a:pt x="14" y="46"/>
                    </a:lnTo>
                    <a:lnTo>
                      <a:pt x="8" y="45"/>
                    </a:lnTo>
                    <a:lnTo>
                      <a:pt x="2" y="39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2" y="9"/>
                    </a:lnTo>
                    <a:lnTo>
                      <a:pt x="6" y="4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25" y="2"/>
                    </a:lnTo>
                    <a:lnTo>
                      <a:pt x="33" y="7"/>
                    </a:lnTo>
                    <a:lnTo>
                      <a:pt x="40" y="12"/>
                    </a:lnTo>
                    <a:lnTo>
                      <a:pt x="45" y="1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Freeform 262"/>
              <p:cNvSpPr>
                <a:spLocks/>
              </p:cNvSpPr>
              <p:nvPr/>
            </p:nvSpPr>
            <p:spPr bwMode="auto">
              <a:xfrm>
                <a:off x="4238" y="1640"/>
                <a:ext cx="20" cy="22"/>
              </a:xfrm>
              <a:custGeom>
                <a:avLst/>
                <a:gdLst>
                  <a:gd name="T0" fmla="*/ 3 w 39"/>
                  <a:gd name="T1" fmla="*/ 1 h 44"/>
                  <a:gd name="T2" fmla="*/ 3 w 39"/>
                  <a:gd name="T3" fmla="*/ 2 h 44"/>
                  <a:gd name="T4" fmla="*/ 3 w 39"/>
                  <a:gd name="T5" fmla="*/ 2 h 44"/>
                  <a:gd name="T6" fmla="*/ 3 w 39"/>
                  <a:gd name="T7" fmla="*/ 3 h 44"/>
                  <a:gd name="T8" fmla="*/ 2 w 39"/>
                  <a:gd name="T9" fmla="*/ 3 h 44"/>
                  <a:gd name="T10" fmla="*/ 2 w 39"/>
                  <a:gd name="T11" fmla="*/ 3 h 44"/>
                  <a:gd name="T12" fmla="*/ 2 w 39"/>
                  <a:gd name="T13" fmla="*/ 3 h 44"/>
                  <a:gd name="T14" fmla="*/ 2 w 39"/>
                  <a:gd name="T15" fmla="*/ 3 h 44"/>
                  <a:gd name="T16" fmla="*/ 1 w 39"/>
                  <a:gd name="T17" fmla="*/ 3 h 44"/>
                  <a:gd name="T18" fmla="*/ 1 w 39"/>
                  <a:gd name="T19" fmla="*/ 3 h 44"/>
                  <a:gd name="T20" fmla="*/ 1 w 39"/>
                  <a:gd name="T21" fmla="*/ 2 h 44"/>
                  <a:gd name="T22" fmla="*/ 0 w 39"/>
                  <a:gd name="T23" fmla="*/ 2 h 44"/>
                  <a:gd name="T24" fmla="*/ 1 w 39"/>
                  <a:gd name="T25" fmla="*/ 1 h 44"/>
                  <a:gd name="T26" fmla="*/ 1 w 39"/>
                  <a:gd name="T27" fmla="*/ 0 h 44"/>
                  <a:gd name="T28" fmla="*/ 1 w 39"/>
                  <a:gd name="T29" fmla="*/ 0 h 44"/>
                  <a:gd name="T30" fmla="*/ 2 w 39"/>
                  <a:gd name="T31" fmla="*/ 1 h 44"/>
                  <a:gd name="T32" fmla="*/ 2 w 39"/>
                  <a:gd name="T33" fmla="*/ 1 h 44"/>
                  <a:gd name="T34" fmla="*/ 3 w 39"/>
                  <a:gd name="T35" fmla="*/ 1 h 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9" h="44">
                    <a:moveTo>
                      <a:pt x="38" y="15"/>
                    </a:moveTo>
                    <a:lnTo>
                      <a:pt x="39" y="24"/>
                    </a:lnTo>
                    <a:lnTo>
                      <a:pt x="38" y="29"/>
                    </a:lnTo>
                    <a:lnTo>
                      <a:pt x="35" y="36"/>
                    </a:lnTo>
                    <a:lnTo>
                      <a:pt x="31" y="41"/>
                    </a:lnTo>
                    <a:lnTo>
                      <a:pt x="27" y="43"/>
                    </a:lnTo>
                    <a:lnTo>
                      <a:pt x="23" y="44"/>
                    </a:lnTo>
                    <a:lnTo>
                      <a:pt x="19" y="44"/>
                    </a:lnTo>
                    <a:lnTo>
                      <a:pt x="15" y="43"/>
                    </a:lnTo>
                    <a:lnTo>
                      <a:pt x="9" y="35"/>
                    </a:lnTo>
                    <a:lnTo>
                      <a:pt x="3" y="26"/>
                    </a:lnTo>
                    <a:lnTo>
                      <a:pt x="0" y="17"/>
                    </a:lnTo>
                    <a:lnTo>
                      <a:pt x="4" y="6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21" y="3"/>
                    </a:lnTo>
                    <a:lnTo>
                      <a:pt x="27" y="5"/>
                    </a:lnTo>
                    <a:lnTo>
                      <a:pt x="38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Freeform 263"/>
              <p:cNvSpPr>
                <a:spLocks/>
              </p:cNvSpPr>
              <p:nvPr/>
            </p:nvSpPr>
            <p:spPr bwMode="auto">
              <a:xfrm>
                <a:off x="4336" y="1641"/>
                <a:ext cx="16" cy="23"/>
              </a:xfrm>
              <a:custGeom>
                <a:avLst/>
                <a:gdLst>
                  <a:gd name="T0" fmla="*/ 1 w 34"/>
                  <a:gd name="T1" fmla="*/ 2 h 46"/>
                  <a:gd name="T2" fmla="*/ 2 w 34"/>
                  <a:gd name="T3" fmla="*/ 2 h 46"/>
                  <a:gd name="T4" fmla="*/ 1 w 34"/>
                  <a:gd name="T5" fmla="*/ 3 h 46"/>
                  <a:gd name="T6" fmla="*/ 1 w 34"/>
                  <a:gd name="T7" fmla="*/ 3 h 46"/>
                  <a:gd name="T8" fmla="*/ 1 w 34"/>
                  <a:gd name="T9" fmla="*/ 3 h 46"/>
                  <a:gd name="T10" fmla="*/ 0 w 34"/>
                  <a:gd name="T11" fmla="*/ 3 h 46"/>
                  <a:gd name="T12" fmla="*/ 0 w 34"/>
                  <a:gd name="T13" fmla="*/ 3 h 46"/>
                  <a:gd name="T14" fmla="*/ 0 w 34"/>
                  <a:gd name="T15" fmla="*/ 3 h 46"/>
                  <a:gd name="T16" fmla="*/ 0 w 34"/>
                  <a:gd name="T17" fmla="*/ 2 h 46"/>
                  <a:gd name="T18" fmla="*/ 0 w 34"/>
                  <a:gd name="T19" fmla="*/ 2 h 46"/>
                  <a:gd name="T20" fmla="*/ 0 w 34"/>
                  <a:gd name="T21" fmla="*/ 2 h 46"/>
                  <a:gd name="T22" fmla="*/ 0 w 34"/>
                  <a:gd name="T23" fmla="*/ 1 h 46"/>
                  <a:gd name="T24" fmla="*/ 0 w 34"/>
                  <a:gd name="T25" fmla="*/ 1 h 46"/>
                  <a:gd name="T26" fmla="*/ 0 w 34"/>
                  <a:gd name="T27" fmla="*/ 0 h 46"/>
                  <a:gd name="T28" fmla="*/ 1 w 34"/>
                  <a:gd name="T29" fmla="*/ 1 h 46"/>
                  <a:gd name="T30" fmla="*/ 1 w 34"/>
                  <a:gd name="T31" fmla="*/ 1 h 46"/>
                  <a:gd name="T32" fmla="*/ 1 w 34"/>
                  <a:gd name="T33" fmla="*/ 2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46">
                    <a:moveTo>
                      <a:pt x="31" y="18"/>
                    </a:moveTo>
                    <a:lnTo>
                      <a:pt x="34" y="26"/>
                    </a:lnTo>
                    <a:lnTo>
                      <a:pt x="31" y="33"/>
                    </a:lnTo>
                    <a:lnTo>
                      <a:pt x="26" y="40"/>
                    </a:lnTo>
                    <a:lnTo>
                      <a:pt x="20" y="46"/>
                    </a:lnTo>
                    <a:lnTo>
                      <a:pt x="15" y="42"/>
                    </a:lnTo>
                    <a:lnTo>
                      <a:pt x="11" y="39"/>
                    </a:lnTo>
                    <a:lnTo>
                      <a:pt x="5" y="34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2" y="17"/>
                    </a:lnTo>
                    <a:lnTo>
                      <a:pt x="4" y="11"/>
                    </a:lnTo>
                    <a:lnTo>
                      <a:pt x="7" y="6"/>
                    </a:lnTo>
                    <a:lnTo>
                      <a:pt x="15" y="0"/>
                    </a:lnTo>
                    <a:lnTo>
                      <a:pt x="23" y="3"/>
                    </a:lnTo>
                    <a:lnTo>
                      <a:pt x="28" y="10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Freeform 264"/>
              <p:cNvSpPr>
                <a:spLocks/>
              </p:cNvSpPr>
              <p:nvPr/>
            </p:nvSpPr>
            <p:spPr bwMode="auto">
              <a:xfrm>
                <a:off x="4423" y="1644"/>
                <a:ext cx="34" cy="16"/>
              </a:xfrm>
              <a:custGeom>
                <a:avLst/>
                <a:gdLst>
                  <a:gd name="T0" fmla="*/ 5 w 68"/>
                  <a:gd name="T1" fmla="*/ 1 h 32"/>
                  <a:gd name="T2" fmla="*/ 4 w 68"/>
                  <a:gd name="T3" fmla="*/ 1 h 32"/>
                  <a:gd name="T4" fmla="*/ 4 w 68"/>
                  <a:gd name="T5" fmla="*/ 2 h 32"/>
                  <a:gd name="T6" fmla="*/ 4 w 68"/>
                  <a:gd name="T7" fmla="*/ 2 h 32"/>
                  <a:gd name="T8" fmla="*/ 3 w 68"/>
                  <a:gd name="T9" fmla="*/ 2 h 32"/>
                  <a:gd name="T10" fmla="*/ 3 w 68"/>
                  <a:gd name="T11" fmla="*/ 2 h 32"/>
                  <a:gd name="T12" fmla="*/ 2 w 68"/>
                  <a:gd name="T13" fmla="*/ 2 h 32"/>
                  <a:gd name="T14" fmla="*/ 2 w 68"/>
                  <a:gd name="T15" fmla="*/ 2 h 32"/>
                  <a:gd name="T16" fmla="*/ 1 w 68"/>
                  <a:gd name="T17" fmla="*/ 2 h 32"/>
                  <a:gd name="T18" fmla="*/ 1 w 68"/>
                  <a:gd name="T19" fmla="*/ 2 h 32"/>
                  <a:gd name="T20" fmla="*/ 1 w 68"/>
                  <a:gd name="T21" fmla="*/ 2 h 32"/>
                  <a:gd name="T22" fmla="*/ 1 w 68"/>
                  <a:gd name="T23" fmla="*/ 2 h 32"/>
                  <a:gd name="T24" fmla="*/ 0 w 68"/>
                  <a:gd name="T25" fmla="*/ 2 h 32"/>
                  <a:gd name="T26" fmla="*/ 1 w 68"/>
                  <a:gd name="T27" fmla="*/ 2 h 32"/>
                  <a:gd name="T28" fmla="*/ 1 w 68"/>
                  <a:gd name="T29" fmla="*/ 1 h 32"/>
                  <a:gd name="T30" fmla="*/ 2 w 68"/>
                  <a:gd name="T31" fmla="*/ 1 h 32"/>
                  <a:gd name="T32" fmla="*/ 2 w 68"/>
                  <a:gd name="T33" fmla="*/ 1 h 32"/>
                  <a:gd name="T34" fmla="*/ 2 w 68"/>
                  <a:gd name="T35" fmla="*/ 1 h 32"/>
                  <a:gd name="T36" fmla="*/ 3 w 68"/>
                  <a:gd name="T37" fmla="*/ 0 h 32"/>
                  <a:gd name="T38" fmla="*/ 3 w 68"/>
                  <a:gd name="T39" fmla="*/ 0 h 32"/>
                  <a:gd name="T40" fmla="*/ 3 w 68"/>
                  <a:gd name="T41" fmla="*/ 1 h 32"/>
                  <a:gd name="T42" fmla="*/ 4 w 68"/>
                  <a:gd name="T43" fmla="*/ 1 h 32"/>
                  <a:gd name="T44" fmla="*/ 4 w 68"/>
                  <a:gd name="T45" fmla="*/ 1 h 32"/>
                  <a:gd name="T46" fmla="*/ 4 w 68"/>
                  <a:gd name="T47" fmla="*/ 1 h 32"/>
                  <a:gd name="T48" fmla="*/ 5 w 68"/>
                  <a:gd name="T49" fmla="*/ 1 h 3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8" h="32">
                    <a:moveTo>
                      <a:pt x="68" y="9"/>
                    </a:moveTo>
                    <a:lnTo>
                      <a:pt x="64" y="16"/>
                    </a:lnTo>
                    <a:lnTo>
                      <a:pt x="58" y="21"/>
                    </a:lnTo>
                    <a:lnTo>
                      <a:pt x="52" y="26"/>
                    </a:lnTo>
                    <a:lnTo>
                      <a:pt x="45" y="28"/>
                    </a:lnTo>
                    <a:lnTo>
                      <a:pt x="37" y="31"/>
                    </a:lnTo>
                    <a:lnTo>
                      <a:pt x="29" y="32"/>
                    </a:lnTo>
                    <a:lnTo>
                      <a:pt x="22" y="32"/>
                    </a:lnTo>
                    <a:lnTo>
                      <a:pt x="14" y="32"/>
                    </a:lnTo>
                    <a:lnTo>
                      <a:pt x="10" y="31"/>
                    </a:lnTo>
                    <a:lnTo>
                      <a:pt x="6" y="28"/>
                    </a:lnTo>
                    <a:lnTo>
                      <a:pt x="3" y="25"/>
                    </a:lnTo>
                    <a:lnTo>
                      <a:pt x="0" y="23"/>
                    </a:lnTo>
                    <a:lnTo>
                      <a:pt x="6" y="19"/>
                    </a:lnTo>
                    <a:lnTo>
                      <a:pt x="12" y="15"/>
                    </a:lnTo>
                    <a:lnTo>
                      <a:pt x="17" y="10"/>
                    </a:lnTo>
                    <a:lnTo>
                      <a:pt x="22" y="5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41" y="0"/>
                    </a:lnTo>
                    <a:lnTo>
                      <a:pt x="48" y="1"/>
                    </a:lnTo>
                    <a:lnTo>
                      <a:pt x="52" y="4"/>
                    </a:lnTo>
                    <a:lnTo>
                      <a:pt x="57" y="6"/>
                    </a:lnTo>
                    <a:lnTo>
                      <a:pt x="63" y="8"/>
                    </a:lnTo>
                    <a:lnTo>
                      <a:pt x="68" y="9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Freeform 265"/>
              <p:cNvSpPr>
                <a:spLocks/>
              </p:cNvSpPr>
              <p:nvPr/>
            </p:nvSpPr>
            <p:spPr bwMode="auto">
              <a:xfrm>
                <a:off x="4793" y="1644"/>
                <a:ext cx="14" cy="13"/>
              </a:xfrm>
              <a:custGeom>
                <a:avLst/>
                <a:gdLst>
                  <a:gd name="T0" fmla="*/ 1 w 29"/>
                  <a:gd name="T1" fmla="*/ 2 h 25"/>
                  <a:gd name="T2" fmla="*/ 1 w 29"/>
                  <a:gd name="T3" fmla="*/ 2 h 25"/>
                  <a:gd name="T4" fmla="*/ 1 w 29"/>
                  <a:gd name="T5" fmla="*/ 2 h 25"/>
                  <a:gd name="T6" fmla="*/ 0 w 29"/>
                  <a:gd name="T7" fmla="*/ 2 h 25"/>
                  <a:gd name="T8" fmla="*/ 0 w 29"/>
                  <a:gd name="T9" fmla="*/ 2 h 25"/>
                  <a:gd name="T10" fmla="*/ 0 w 29"/>
                  <a:gd name="T11" fmla="*/ 1 h 25"/>
                  <a:gd name="T12" fmla="*/ 0 w 29"/>
                  <a:gd name="T13" fmla="*/ 1 h 25"/>
                  <a:gd name="T14" fmla="*/ 0 w 29"/>
                  <a:gd name="T15" fmla="*/ 1 h 25"/>
                  <a:gd name="T16" fmla="*/ 0 w 29"/>
                  <a:gd name="T17" fmla="*/ 1 h 25"/>
                  <a:gd name="T18" fmla="*/ 0 w 29"/>
                  <a:gd name="T19" fmla="*/ 0 h 25"/>
                  <a:gd name="T20" fmla="*/ 0 w 29"/>
                  <a:gd name="T21" fmla="*/ 1 h 25"/>
                  <a:gd name="T22" fmla="*/ 1 w 29"/>
                  <a:gd name="T23" fmla="*/ 1 h 25"/>
                  <a:gd name="T24" fmla="*/ 1 w 29"/>
                  <a:gd name="T25" fmla="*/ 1 h 25"/>
                  <a:gd name="T26" fmla="*/ 1 w 29"/>
                  <a:gd name="T27" fmla="*/ 2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9" h="25">
                    <a:moveTo>
                      <a:pt x="28" y="17"/>
                    </a:moveTo>
                    <a:lnTo>
                      <a:pt x="29" y="24"/>
                    </a:lnTo>
                    <a:lnTo>
                      <a:pt x="21" y="25"/>
                    </a:lnTo>
                    <a:lnTo>
                      <a:pt x="13" y="25"/>
                    </a:lnTo>
                    <a:lnTo>
                      <a:pt x="5" y="23"/>
                    </a:lnTo>
                    <a:lnTo>
                      <a:pt x="3" y="16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5" y="0"/>
                    </a:lnTo>
                    <a:lnTo>
                      <a:pt x="13" y="1"/>
                    </a:lnTo>
                    <a:lnTo>
                      <a:pt x="19" y="4"/>
                    </a:lnTo>
                    <a:lnTo>
                      <a:pt x="25" y="11"/>
                    </a:lnTo>
                    <a:lnTo>
                      <a:pt x="28" y="17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Freeform 266"/>
              <p:cNvSpPr>
                <a:spLocks/>
              </p:cNvSpPr>
              <p:nvPr/>
            </p:nvSpPr>
            <p:spPr bwMode="auto">
              <a:xfrm>
                <a:off x="4577" y="1645"/>
                <a:ext cx="14" cy="11"/>
              </a:xfrm>
              <a:custGeom>
                <a:avLst/>
                <a:gdLst>
                  <a:gd name="T0" fmla="*/ 1 w 29"/>
                  <a:gd name="T1" fmla="*/ 1 h 22"/>
                  <a:gd name="T2" fmla="*/ 1 w 29"/>
                  <a:gd name="T3" fmla="*/ 2 h 22"/>
                  <a:gd name="T4" fmla="*/ 1 w 29"/>
                  <a:gd name="T5" fmla="*/ 2 h 22"/>
                  <a:gd name="T6" fmla="*/ 1 w 29"/>
                  <a:gd name="T7" fmla="*/ 2 h 22"/>
                  <a:gd name="T8" fmla="*/ 1 w 29"/>
                  <a:gd name="T9" fmla="*/ 2 h 22"/>
                  <a:gd name="T10" fmla="*/ 0 w 29"/>
                  <a:gd name="T11" fmla="*/ 2 h 22"/>
                  <a:gd name="T12" fmla="*/ 0 w 29"/>
                  <a:gd name="T13" fmla="*/ 0 h 22"/>
                  <a:gd name="T14" fmla="*/ 0 w 29"/>
                  <a:gd name="T15" fmla="*/ 1 h 22"/>
                  <a:gd name="T16" fmla="*/ 1 w 29"/>
                  <a:gd name="T17" fmla="*/ 1 h 22"/>
                  <a:gd name="T18" fmla="*/ 1 w 29"/>
                  <a:gd name="T19" fmla="*/ 1 h 22"/>
                  <a:gd name="T20" fmla="*/ 1 w 29"/>
                  <a:gd name="T21" fmla="*/ 1 h 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9" h="22">
                    <a:moveTo>
                      <a:pt x="29" y="15"/>
                    </a:moveTo>
                    <a:lnTo>
                      <a:pt x="29" y="18"/>
                    </a:lnTo>
                    <a:lnTo>
                      <a:pt x="27" y="19"/>
                    </a:lnTo>
                    <a:lnTo>
                      <a:pt x="23" y="22"/>
                    </a:lnTo>
                    <a:lnTo>
                      <a:pt x="20" y="22"/>
                    </a:lnTo>
                    <a:lnTo>
                      <a:pt x="0" y="21"/>
                    </a:lnTo>
                    <a:lnTo>
                      <a:pt x="9" y="0"/>
                    </a:lnTo>
                    <a:lnTo>
                      <a:pt x="14" y="3"/>
                    </a:lnTo>
                    <a:lnTo>
                      <a:pt x="20" y="6"/>
                    </a:lnTo>
                    <a:lnTo>
                      <a:pt x="24" y="9"/>
                    </a:lnTo>
                    <a:lnTo>
                      <a:pt x="29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Freeform 267"/>
              <p:cNvSpPr>
                <a:spLocks/>
              </p:cNvSpPr>
              <p:nvPr/>
            </p:nvSpPr>
            <p:spPr bwMode="auto">
              <a:xfrm>
                <a:off x="4697" y="1650"/>
                <a:ext cx="9" cy="14"/>
              </a:xfrm>
              <a:custGeom>
                <a:avLst/>
                <a:gdLst>
                  <a:gd name="T0" fmla="*/ 2 w 17"/>
                  <a:gd name="T1" fmla="*/ 2 h 28"/>
                  <a:gd name="T2" fmla="*/ 1 w 17"/>
                  <a:gd name="T3" fmla="*/ 2 h 28"/>
                  <a:gd name="T4" fmla="*/ 1 w 17"/>
                  <a:gd name="T5" fmla="*/ 2 h 28"/>
                  <a:gd name="T6" fmla="*/ 1 w 17"/>
                  <a:gd name="T7" fmla="*/ 2 h 28"/>
                  <a:gd name="T8" fmla="*/ 1 w 17"/>
                  <a:gd name="T9" fmla="*/ 2 h 28"/>
                  <a:gd name="T10" fmla="*/ 0 w 17"/>
                  <a:gd name="T11" fmla="*/ 2 h 28"/>
                  <a:gd name="T12" fmla="*/ 0 w 17"/>
                  <a:gd name="T13" fmla="*/ 1 h 28"/>
                  <a:gd name="T14" fmla="*/ 1 w 17"/>
                  <a:gd name="T15" fmla="*/ 1 h 28"/>
                  <a:gd name="T16" fmla="*/ 1 w 17"/>
                  <a:gd name="T17" fmla="*/ 1 h 28"/>
                  <a:gd name="T18" fmla="*/ 1 w 17"/>
                  <a:gd name="T19" fmla="*/ 0 h 28"/>
                  <a:gd name="T20" fmla="*/ 1 w 17"/>
                  <a:gd name="T21" fmla="*/ 1 h 28"/>
                  <a:gd name="T22" fmla="*/ 1 w 17"/>
                  <a:gd name="T23" fmla="*/ 1 h 28"/>
                  <a:gd name="T24" fmla="*/ 2 w 17"/>
                  <a:gd name="T25" fmla="*/ 1 h 28"/>
                  <a:gd name="T26" fmla="*/ 2 w 17"/>
                  <a:gd name="T27" fmla="*/ 2 h 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" h="28">
                    <a:moveTo>
                      <a:pt x="17" y="22"/>
                    </a:moveTo>
                    <a:lnTo>
                      <a:pt x="16" y="26"/>
                    </a:lnTo>
                    <a:lnTo>
                      <a:pt x="13" y="27"/>
                    </a:lnTo>
                    <a:lnTo>
                      <a:pt x="9" y="28"/>
                    </a:lnTo>
                    <a:lnTo>
                      <a:pt x="6" y="28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1" y="8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10" y="6"/>
                    </a:lnTo>
                    <a:lnTo>
                      <a:pt x="15" y="11"/>
                    </a:lnTo>
                    <a:lnTo>
                      <a:pt x="17" y="16"/>
                    </a:lnTo>
                    <a:lnTo>
                      <a:pt x="17" y="22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Freeform 268"/>
              <p:cNvSpPr>
                <a:spLocks/>
              </p:cNvSpPr>
              <p:nvPr/>
            </p:nvSpPr>
            <p:spPr bwMode="auto">
              <a:xfrm>
                <a:off x="4280" y="1661"/>
                <a:ext cx="11" cy="7"/>
              </a:xfrm>
              <a:custGeom>
                <a:avLst/>
                <a:gdLst>
                  <a:gd name="T0" fmla="*/ 2 w 22"/>
                  <a:gd name="T1" fmla="*/ 1 h 14"/>
                  <a:gd name="T2" fmla="*/ 1 w 22"/>
                  <a:gd name="T3" fmla="*/ 1 h 14"/>
                  <a:gd name="T4" fmla="*/ 1 w 22"/>
                  <a:gd name="T5" fmla="*/ 1 h 14"/>
                  <a:gd name="T6" fmla="*/ 1 w 22"/>
                  <a:gd name="T7" fmla="*/ 1 h 14"/>
                  <a:gd name="T8" fmla="*/ 0 w 22"/>
                  <a:gd name="T9" fmla="*/ 1 h 14"/>
                  <a:gd name="T10" fmla="*/ 1 w 22"/>
                  <a:gd name="T11" fmla="*/ 0 h 14"/>
                  <a:gd name="T12" fmla="*/ 1 w 22"/>
                  <a:gd name="T13" fmla="*/ 1 h 14"/>
                  <a:gd name="T14" fmla="*/ 2 w 22"/>
                  <a:gd name="T15" fmla="*/ 1 h 14"/>
                  <a:gd name="T16" fmla="*/ 2 w 22"/>
                  <a:gd name="T17" fmla="*/ 1 h 14"/>
                  <a:gd name="T18" fmla="*/ 2 w 22"/>
                  <a:gd name="T19" fmla="*/ 1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" h="14">
                    <a:moveTo>
                      <a:pt x="22" y="14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4" y="10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15" y="2"/>
                    </a:lnTo>
                    <a:lnTo>
                      <a:pt x="18" y="6"/>
                    </a:lnTo>
                    <a:lnTo>
                      <a:pt x="20" y="9"/>
                    </a:lnTo>
                    <a:lnTo>
                      <a:pt x="22" y="14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Freeform 269"/>
              <p:cNvSpPr>
                <a:spLocks/>
              </p:cNvSpPr>
              <p:nvPr/>
            </p:nvSpPr>
            <p:spPr bwMode="auto">
              <a:xfrm>
                <a:off x="4197" y="1664"/>
                <a:ext cx="38" cy="21"/>
              </a:xfrm>
              <a:custGeom>
                <a:avLst/>
                <a:gdLst>
                  <a:gd name="T0" fmla="*/ 5 w 76"/>
                  <a:gd name="T1" fmla="*/ 1 h 43"/>
                  <a:gd name="T2" fmla="*/ 5 w 76"/>
                  <a:gd name="T3" fmla="*/ 1 h 43"/>
                  <a:gd name="T4" fmla="*/ 5 w 76"/>
                  <a:gd name="T5" fmla="*/ 1 h 43"/>
                  <a:gd name="T6" fmla="*/ 5 w 76"/>
                  <a:gd name="T7" fmla="*/ 2 h 43"/>
                  <a:gd name="T8" fmla="*/ 4 w 76"/>
                  <a:gd name="T9" fmla="*/ 2 h 43"/>
                  <a:gd name="T10" fmla="*/ 4 w 76"/>
                  <a:gd name="T11" fmla="*/ 2 h 43"/>
                  <a:gd name="T12" fmla="*/ 3 w 76"/>
                  <a:gd name="T13" fmla="*/ 2 h 43"/>
                  <a:gd name="T14" fmla="*/ 3 w 76"/>
                  <a:gd name="T15" fmla="*/ 2 h 43"/>
                  <a:gd name="T16" fmla="*/ 2 w 76"/>
                  <a:gd name="T17" fmla="*/ 2 h 43"/>
                  <a:gd name="T18" fmla="*/ 2 w 76"/>
                  <a:gd name="T19" fmla="*/ 2 h 43"/>
                  <a:gd name="T20" fmla="*/ 1 w 76"/>
                  <a:gd name="T21" fmla="*/ 2 h 43"/>
                  <a:gd name="T22" fmla="*/ 1 w 76"/>
                  <a:gd name="T23" fmla="*/ 2 h 43"/>
                  <a:gd name="T24" fmla="*/ 0 w 76"/>
                  <a:gd name="T25" fmla="*/ 1 h 43"/>
                  <a:gd name="T26" fmla="*/ 1 w 76"/>
                  <a:gd name="T27" fmla="*/ 1 h 43"/>
                  <a:gd name="T28" fmla="*/ 1 w 76"/>
                  <a:gd name="T29" fmla="*/ 0 h 43"/>
                  <a:gd name="T30" fmla="*/ 2 w 76"/>
                  <a:gd name="T31" fmla="*/ 0 h 43"/>
                  <a:gd name="T32" fmla="*/ 2 w 76"/>
                  <a:gd name="T33" fmla="*/ 0 h 43"/>
                  <a:gd name="T34" fmla="*/ 3 w 76"/>
                  <a:gd name="T35" fmla="*/ 0 h 43"/>
                  <a:gd name="T36" fmla="*/ 3 w 76"/>
                  <a:gd name="T37" fmla="*/ 0 h 43"/>
                  <a:gd name="T38" fmla="*/ 4 w 76"/>
                  <a:gd name="T39" fmla="*/ 0 h 43"/>
                  <a:gd name="T40" fmla="*/ 4 w 76"/>
                  <a:gd name="T41" fmla="*/ 0 h 43"/>
                  <a:gd name="T42" fmla="*/ 4 w 76"/>
                  <a:gd name="T43" fmla="*/ 0 h 43"/>
                  <a:gd name="T44" fmla="*/ 5 w 76"/>
                  <a:gd name="T45" fmla="*/ 0 h 43"/>
                  <a:gd name="T46" fmla="*/ 5 w 76"/>
                  <a:gd name="T47" fmla="*/ 1 h 43"/>
                  <a:gd name="T48" fmla="*/ 5 w 76"/>
                  <a:gd name="T49" fmla="*/ 1 h 4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6" h="43">
                    <a:moveTo>
                      <a:pt x="76" y="22"/>
                    </a:moveTo>
                    <a:lnTo>
                      <a:pt x="75" y="26"/>
                    </a:lnTo>
                    <a:lnTo>
                      <a:pt x="72" y="31"/>
                    </a:lnTo>
                    <a:lnTo>
                      <a:pt x="69" y="34"/>
                    </a:lnTo>
                    <a:lnTo>
                      <a:pt x="64" y="37"/>
                    </a:lnTo>
                    <a:lnTo>
                      <a:pt x="56" y="39"/>
                    </a:lnTo>
                    <a:lnTo>
                      <a:pt x="47" y="41"/>
                    </a:lnTo>
                    <a:lnTo>
                      <a:pt x="39" y="43"/>
                    </a:lnTo>
                    <a:lnTo>
                      <a:pt x="30" y="43"/>
                    </a:lnTo>
                    <a:lnTo>
                      <a:pt x="20" y="43"/>
                    </a:lnTo>
                    <a:lnTo>
                      <a:pt x="12" y="40"/>
                    </a:lnTo>
                    <a:lnTo>
                      <a:pt x="6" y="37"/>
                    </a:lnTo>
                    <a:lnTo>
                      <a:pt x="0" y="31"/>
                    </a:lnTo>
                    <a:lnTo>
                      <a:pt x="2" y="19"/>
                    </a:lnTo>
                    <a:lnTo>
                      <a:pt x="10" y="11"/>
                    </a:lnTo>
                    <a:lnTo>
                      <a:pt x="20" y="6"/>
                    </a:lnTo>
                    <a:lnTo>
                      <a:pt x="30" y="0"/>
                    </a:lnTo>
                    <a:lnTo>
                      <a:pt x="37" y="0"/>
                    </a:lnTo>
                    <a:lnTo>
                      <a:pt x="44" y="0"/>
                    </a:lnTo>
                    <a:lnTo>
                      <a:pt x="50" y="1"/>
                    </a:lnTo>
                    <a:lnTo>
                      <a:pt x="56" y="3"/>
                    </a:lnTo>
                    <a:lnTo>
                      <a:pt x="62" y="6"/>
                    </a:lnTo>
                    <a:lnTo>
                      <a:pt x="68" y="10"/>
                    </a:lnTo>
                    <a:lnTo>
                      <a:pt x="72" y="16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Freeform 270"/>
              <p:cNvSpPr>
                <a:spLocks/>
              </p:cNvSpPr>
              <p:nvPr/>
            </p:nvSpPr>
            <p:spPr bwMode="auto">
              <a:xfrm>
                <a:off x="4773" y="1664"/>
                <a:ext cx="17" cy="16"/>
              </a:xfrm>
              <a:custGeom>
                <a:avLst/>
                <a:gdLst>
                  <a:gd name="T0" fmla="*/ 2 w 35"/>
                  <a:gd name="T1" fmla="*/ 1 h 32"/>
                  <a:gd name="T2" fmla="*/ 2 w 35"/>
                  <a:gd name="T3" fmla="*/ 1 h 32"/>
                  <a:gd name="T4" fmla="*/ 1 w 35"/>
                  <a:gd name="T5" fmla="*/ 2 h 32"/>
                  <a:gd name="T6" fmla="*/ 1 w 35"/>
                  <a:gd name="T7" fmla="*/ 2 h 32"/>
                  <a:gd name="T8" fmla="*/ 1 w 35"/>
                  <a:gd name="T9" fmla="*/ 2 h 32"/>
                  <a:gd name="T10" fmla="*/ 0 w 35"/>
                  <a:gd name="T11" fmla="*/ 2 h 32"/>
                  <a:gd name="T12" fmla="*/ 0 w 35"/>
                  <a:gd name="T13" fmla="*/ 2 h 32"/>
                  <a:gd name="T14" fmla="*/ 0 w 35"/>
                  <a:gd name="T15" fmla="*/ 2 h 32"/>
                  <a:gd name="T16" fmla="*/ 0 w 35"/>
                  <a:gd name="T17" fmla="*/ 2 h 32"/>
                  <a:gd name="T18" fmla="*/ 0 w 35"/>
                  <a:gd name="T19" fmla="*/ 2 h 32"/>
                  <a:gd name="T20" fmla="*/ 0 w 35"/>
                  <a:gd name="T21" fmla="*/ 1 h 32"/>
                  <a:gd name="T22" fmla="*/ 0 w 35"/>
                  <a:gd name="T23" fmla="*/ 1 h 32"/>
                  <a:gd name="T24" fmla="*/ 0 w 35"/>
                  <a:gd name="T25" fmla="*/ 1 h 32"/>
                  <a:gd name="T26" fmla="*/ 1 w 35"/>
                  <a:gd name="T27" fmla="*/ 0 h 32"/>
                  <a:gd name="T28" fmla="*/ 1 w 35"/>
                  <a:gd name="T29" fmla="*/ 0 h 32"/>
                  <a:gd name="T30" fmla="*/ 2 w 35"/>
                  <a:gd name="T31" fmla="*/ 1 h 32"/>
                  <a:gd name="T32" fmla="*/ 2 w 35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32">
                    <a:moveTo>
                      <a:pt x="35" y="8"/>
                    </a:moveTo>
                    <a:lnTo>
                      <a:pt x="33" y="15"/>
                    </a:lnTo>
                    <a:lnTo>
                      <a:pt x="30" y="21"/>
                    </a:lnTo>
                    <a:lnTo>
                      <a:pt x="25" y="26"/>
                    </a:lnTo>
                    <a:lnTo>
                      <a:pt x="20" y="31"/>
                    </a:lnTo>
                    <a:lnTo>
                      <a:pt x="14" y="31"/>
                    </a:lnTo>
                    <a:lnTo>
                      <a:pt x="8" y="32"/>
                    </a:lnTo>
                    <a:lnTo>
                      <a:pt x="3" y="31"/>
                    </a:lnTo>
                    <a:lnTo>
                      <a:pt x="0" y="28"/>
                    </a:lnTo>
                    <a:lnTo>
                      <a:pt x="0" y="19"/>
                    </a:lnTo>
                    <a:lnTo>
                      <a:pt x="3" y="13"/>
                    </a:lnTo>
                    <a:lnTo>
                      <a:pt x="8" y="7"/>
                    </a:lnTo>
                    <a:lnTo>
                      <a:pt x="14" y="2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2" y="2"/>
                    </a:lnTo>
                    <a:lnTo>
                      <a:pt x="35" y="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Freeform 271"/>
              <p:cNvSpPr>
                <a:spLocks/>
              </p:cNvSpPr>
              <p:nvPr/>
            </p:nvSpPr>
            <p:spPr bwMode="auto">
              <a:xfrm>
                <a:off x="4632" y="1667"/>
                <a:ext cx="26" cy="15"/>
              </a:xfrm>
              <a:custGeom>
                <a:avLst/>
                <a:gdLst>
                  <a:gd name="T0" fmla="*/ 3 w 53"/>
                  <a:gd name="T1" fmla="*/ 2 h 30"/>
                  <a:gd name="T2" fmla="*/ 3 w 53"/>
                  <a:gd name="T3" fmla="*/ 2 h 30"/>
                  <a:gd name="T4" fmla="*/ 3 w 53"/>
                  <a:gd name="T5" fmla="*/ 2 h 30"/>
                  <a:gd name="T6" fmla="*/ 2 w 53"/>
                  <a:gd name="T7" fmla="*/ 2 h 30"/>
                  <a:gd name="T8" fmla="*/ 2 w 53"/>
                  <a:gd name="T9" fmla="*/ 2 h 30"/>
                  <a:gd name="T10" fmla="*/ 2 w 53"/>
                  <a:gd name="T11" fmla="*/ 2 h 30"/>
                  <a:gd name="T12" fmla="*/ 1 w 53"/>
                  <a:gd name="T13" fmla="*/ 2 h 30"/>
                  <a:gd name="T14" fmla="*/ 1 w 53"/>
                  <a:gd name="T15" fmla="*/ 2 h 30"/>
                  <a:gd name="T16" fmla="*/ 1 w 53"/>
                  <a:gd name="T17" fmla="*/ 2 h 30"/>
                  <a:gd name="T18" fmla="*/ 0 w 53"/>
                  <a:gd name="T19" fmla="*/ 2 h 30"/>
                  <a:gd name="T20" fmla="*/ 0 w 53"/>
                  <a:gd name="T21" fmla="*/ 2 h 30"/>
                  <a:gd name="T22" fmla="*/ 0 w 53"/>
                  <a:gd name="T23" fmla="*/ 2 h 30"/>
                  <a:gd name="T24" fmla="*/ 0 w 53"/>
                  <a:gd name="T25" fmla="*/ 1 h 30"/>
                  <a:gd name="T26" fmla="*/ 0 w 53"/>
                  <a:gd name="T27" fmla="*/ 1 h 30"/>
                  <a:gd name="T28" fmla="*/ 0 w 53"/>
                  <a:gd name="T29" fmla="*/ 1 h 30"/>
                  <a:gd name="T30" fmla="*/ 0 w 53"/>
                  <a:gd name="T31" fmla="*/ 1 h 30"/>
                  <a:gd name="T32" fmla="*/ 1 w 53"/>
                  <a:gd name="T33" fmla="*/ 1 h 30"/>
                  <a:gd name="T34" fmla="*/ 1 w 53"/>
                  <a:gd name="T35" fmla="*/ 0 h 30"/>
                  <a:gd name="T36" fmla="*/ 2 w 53"/>
                  <a:gd name="T37" fmla="*/ 0 h 30"/>
                  <a:gd name="T38" fmla="*/ 2 w 53"/>
                  <a:gd name="T39" fmla="*/ 1 h 30"/>
                  <a:gd name="T40" fmla="*/ 2 w 53"/>
                  <a:gd name="T41" fmla="*/ 1 h 30"/>
                  <a:gd name="T42" fmla="*/ 3 w 53"/>
                  <a:gd name="T43" fmla="*/ 2 h 3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3" h="30">
                    <a:moveTo>
                      <a:pt x="50" y="18"/>
                    </a:moveTo>
                    <a:lnTo>
                      <a:pt x="53" y="22"/>
                    </a:lnTo>
                    <a:lnTo>
                      <a:pt x="49" y="23"/>
                    </a:lnTo>
                    <a:lnTo>
                      <a:pt x="45" y="24"/>
                    </a:lnTo>
                    <a:lnTo>
                      <a:pt x="40" y="26"/>
                    </a:lnTo>
                    <a:lnTo>
                      <a:pt x="34" y="27"/>
                    </a:lnTo>
                    <a:lnTo>
                      <a:pt x="29" y="29"/>
                    </a:lnTo>
                    <a:lnTo>
                      <a:pt x="24" y="30"/>
                    </a:lnTo>
                    <a:lnTo>
                      <a:pt x="18" y="29"/>
                    </a:lnTo>
                    <a:lnTo>
                      <a:pt x="14" y="27"/>
                    </a:lnTo>
                    <a:lnTo>
                      <a:pt x="9" y="24"/>
                    </a:lnTo>
                    <a:lnTo>
                      <a:pt x="6" y="19"/>
                    </a:lnTo>
                    <a:lnTo>
                      <a:pt x="2" y="14"/>
                    </a:lnTo>
                    <a:lnTo>
                      <a:pt x="0" y="8"/>
                    </a:lnTo>
                    <a:lnTo>
                      <a:pt x="6" y="7"/>
                    </a:lnTo>
                    <a:lnTo>
                      <a:pt x="12" y="4"/>
                    </a:lnTo>
                    <a:lnTo>
                      <a:pt x="19" y="2"/>
                    </a:lnTo>
                    <a:lnTo>
                      <a:pt x="27" y="0"/>
                    </a:lnTo>
                    <a:lnTo>
                      <a:pt x="36" y="0"/>
                    </a:lnTo>
                    <a:lnTo>
                      <a:pt x="42" y="2"/>
                    </a:lnTo>
                    <a:lnTo>
                      <a:pt x="47" y="8"/>
                    </a:lnTo>
                    <a:lnTo>
                      <a:pt x="50" y="18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Freeform 272"/>
              <p:cNvSpPr>
                <a:spLocks/>
              </p:cNvSpPr>
              <p:nvPr/>
            </p:nvSpPr>
            <p:spPr bwMode="auto">
              <a:xfrm>
                <a:off x="4325" y="1690"/>
                <a:ext cx="24" cy="15"/>
              </a:xfrm>
              <a:custGeom>
                <a:avLst/>
                <a:gdLst>
                  <a:gd name="T0" fmla="*/ 3 w 47"/>
                  <a:gd name="T1" fmla="*/ 1 h 30"/>
                  <a:gd name="T2" fmla="*/ 3 w 47"/>
                  <a:gd name="T3" fmla="*/ 1 h 30"/>
                  <a:gd name="T4" fmla="*/ 3 w 47"/>
                  <a:gd name="T5" fmla="*/ 2 h 30"/>
                  <a:gd name="T6" fmla="*/ 3 w 47"/>
                  <a:gd name="T7" fmla="*/ 2 h 30"/>
                  <a:gd name="T8" fmla="*/ 2 w 47"/>
                  <a:gd name="T9" fmla="*/ 2 h 30"/>
                  <a:gd name="T10" fmla="*/ 2 w 47"/>
                  <a:gd name="T11" fmla="*/ 2 h 30"/>
                  <a:gd name="T12" fmla="*/ 2 w 47"/>
                  <a:gd name="T13" fmla="*/ 2 h 30"/>
                  <a:gd name="T14" fmla="*/ 1 w 47"/>
                  <a:gd name="T15" fmla="*/ 2 h 30"/>
                  <a:gd name="T16" fmla="*/ 1 w 47"/>
                  <a:gd name="T17" fmla="*/ 2 h 30"/>
                  <a:gd name="T18" fmla="*/ 1 w 47"/>
                  <a:gd name="T19" fmla="*/ 2 h 30"/>
                  <a:gd name="T20" fmla="*/ 1 w 47"/>
                  <a:gd name="T21" fmla="*/ 2 h 30"/>
                  <a:gd name="T22" fmla="*/ 1 w 47"/>
                  <a:gd name="T23" fmla="*/ 2 h 30"/>
                  <a:gd name="T24" fmla="*/ 0 w 47"/>
                  <a:gd name="T25" fmla="*/ 2 h 30"/>
                  <a:gd name="T26" fmla="*/ 1 w 47"/>
                  <a:gd name="T27" fmla="*/ 1 h 30"/>
                  <a:gd name="T28" fmla="*/ 1 w 47"/>
                  <a:gd name="T29" fmla="*/ 1 h 30"/>
                  <a:gd name="T30" fmla="*/ 2 w 47"/>
                  <a:gd name="T31" fmla="*/ 1 h 30"/>
                  <a:gd name="T32" fmla="*/ 2 w 47"/>
                  <a:gd name="T33" fmla="*/ 0 h 30"/>
                  <a:gd name="T34" fmla="*/ 3 w 47"/>
                  <a:gd name="T35" fmla="*/ 0 h 30"/>
                  <a:gd name="T36" fmla="*/ 3 w 47"/>
                  <a:gd name="T37" fmla="*/ 1 h 30"/>
                  <a:gd name="T38" fmla="*/ 3 w 47"/>
                  <a:gd name="T39" fmla="*/ 1 h 30"/>
                  <a:gd name="T40" fmla="*/ 3 w 47"/>
                  <a:gd name="T41" fmla="*/ 1 h 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7" h="30">
                    <a:moveTo>
                      <a:pt x="47" y="13"/>
                    </a:moveTo>
                    <a:lnTo>
                      <a:pt x="42" y="16"/>
                    </a:lnTo>
                    <a:lnTo>
                      <a:pt x="38" y="21"/>
                    </a:lnTo>
                    <a:lnTo>
                      <a:pt x="33" y="23"/>
                    </a:lnTo>
                    <a:lnTo>
                      <a:pt x="28" y="26"/>
                    </a:lnTo>
                    <a:lnTo>
                      <a:pt x="23" y="29"/>
                    </a:lnTo>
                    <a:lnTo>
                      <a:pt x="18" y="30"/>
                    </a:lnTo>
                    <a:lnTo>
                      <a:pt x="11" y="30"/>
                    </a:lnTo>
                    <a:lnTo>
                      <a:pt x="5" y="29"/>
                    </a:lnTo>
                    <a:lnTo>
                      <a:pt x="4" y="28"/>
                    </a:lnTo>
                    <a:lnTo>
                      <a:pt x="2" y="26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2" y="14"/>
                    </a:lnTo>
                    <a:lnTo>
                      <a:pt x="9" y="7"/>
                    </a:lnTo>
                    <a:lnTo>
                      <a:pt x="18" y="3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39" y="4"/>
                    </a:lnTo>
                    <a:lnTo>
                      <a:pt x="42" y="9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Freeform 273"/>
              <p:cNvSpPr>
                <a:spLocks/>
              </p:cNvSpPr>
              <p:nvPr/>
            </p:nvSpPr>
            <p:spPr bwMode="auto">
              <a:xfrm>
                <a:off x="4465" y="1723"/>
                <a:ext cx="15" cy="116"/>
              </a:xfrm>
              <a:custGeom>
                <a:avLst/>
                <a:gdLst>
                  <a:gd name="T0" fmla="*/ 1 w 29"/>
                  <a:gd name="T1" fmla="*/ 15 h 232"/>
                  <a:gd name="T2" fmla="*/ 1 w 29"/>
                  <a:gd name="T3" fmla="*/ 15 h 232"/>
                  <a:gd name="T4" fmla="*/ 0 w 29"/>
                  <a:gd name="T5" fmla="*/ 11 h 232"/>
                  <a:gd name="T6" fmla="*/ 0 w 29"/>
                  <a:gd name="T7" fmla="*/ 7 h 232"/>
                  <a:gd name="T8" fmla="*/ 1 w 29"/>
                  <a:gd name="T9" fmla="*/ 4 h 232"/>
                  <a:gd name="T10" fmla="*/ 1 w 29"/>
                  <a:gd name="T11" fmla="*/ 0 h 232"/>
                  <a:gd name="T12" fmla="*/ 2 w 29"/>
                  <a:gd name="T13" fmla="*/ 4 h 232"/>
                  <a:gd name="T14" fmla="*/ 2 w 29"/>
                  <a:gd name="T15" fmla="*/ 8 h 232"/>
                  <a:gd name="T16" fmla="*/ 2 w 29"/>
                  <a:gd name="T17" fmla="*/ 11 h 232"/>
                  <a:gd name="T18" fmla="*/ 1 w 29"/>
                  <a:gd name="T19" fmla="*/ 15 h 2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" h="232">
                    <a:moveTo>
                      <a:pt x="11" y="232"/>
                    </a:moveTo>
                    <a:lnTo>
                      <a:pt x="5" y="226"/>
                    </a:lnTo>
                    <a:lnTo>
                      <a:pt x="0" y="170"/>
                    </a:lnTo>
                    <a:lnTo>
                      <a:pt x="0" y="112"/>
                    </a:lnTo>
                    <a:lnTo>
                      <a:pt x="4" y="56"/>
                    </a:lnTo>
                    <a:lnTo>
                      <a:pt x="14" y="0"/>
                    </a:lnTo>
                    <a:lnTo>
                      <a:pt x="27" y="56"/>
                    </a:lnTo>
                    <a:lnTo>
                      <a:pt x="29" y="115"/>
                    </a:lnTo>
                    <a:lnTo>
                      <a:pt x="20" y="174"/>
                    </a:lnTo>
                    <a:lnTo>
                      <a:pt x="11" y="232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Freeform 274"/>
              <p:cNvSpPr>
                <a:spLocks/>
              </p:cNvSpPr>
              <p:nvPr/>
            </p:nvSpPr>
            <p:spPr bwMode="auto">
              <a:xfrm>
                <a:off x="4510" y="1753"/>
                <a:ext cx="8" cy="85"/>
              </a:xfrm>
              <a:custGeom>
                <a:avLst/>
                <a:gdLst>
                  <a:gd name="T0" fmla="*/ 0 w 17"/>
                  <a:gd name="T1" fmla="*/ 10 h 171"/>
                  <a:gd name="T2" fmla="*/ 0 w 17"/>
                  <a:gd name="T3" fmla="*/ 8 h 171"/>
                  <a:gd name="T4" fmla="*/ 0 w 17"/>
                  <a:gd name="T5" fmla="*/ 5 h 171"/>
                  <a:gd name="T6" fmla="*/ 0 w 17"/>
                  <a:gd name="T7" fmla="*/ 2 h 171"/>
                  <a:gd name="T8" fmla="*/ 0 w 17"/>
                  <a:gd name="T9" fmla="*/ 0 h 171"/>
                  <a:gd name="T10" fmla="*/ 0 w 17"/>
                  <a:gd name="T11" fmla="*/ 2 h 171"/>
                  <a:gd name="T12" fmla="*/ 1 w 17"/>
                  <a:gd name="T13" fmla="*/ 5 h 171"/>
                  <a:gd name="T14" fmla="*/ 1 w 17"/>
                  <a:gd name="T15" fmla="*/ 8 h 171"/>
                  <a:gd name="T16" fmla="*/ 0 w 17"/>
                  <a:gd name="T17" fmla="*/ 10 h 1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171">
                    <a:moveTo>
                      <a:pt x="12" y="171"/>
                    </a:moveTo>
                    <a:lnTo>
                      <a:pt x="5" y="132"/>
                    </a:lnTo>
                    <a:lnTo>
                      <a:pt x="2" y="89"/>
                    </a:lnTo>
                    <a:lnTo>
                      <a:pt x="0" y="45"/>
                    </a:lnTo>
                    <a:lnTo>
                      <a:pt x="2" y="0"/>
                    </a:lnTo>
                    <a:lnTo>
                      <a:pt x="11" y="41"/>
                    </a:lnTo>
                    <a:lnTo>
                      <a:pt x="17" y="84"/>
                    </a:lnTo>
                    <a:lnTo>
                      <a:pt x="17" y="128"/>
                    </a:lnTo>
                    <a:lnTo>
                      <a:pt x="12" y="171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Freeform 275"/>
              <p:cNvSpPr>
                <a:spLocks/>
              </p:cNvSpPr>
              <p:nvPr/>
            </p:nvSpPr>
            <p:spPr bwMode="auto">
              <a:xfrm>
                <a:off x="4490" y="1755"/>
                <a:ext cx="4" cy="17"/>
              </a:xfrm>
              <a:custGeom>
                <a:avLst/>
                <a:gdLst>
                  <a:gd name="T0" fmla="*/ 1 w 7"/>
                  <a:gd name="T1" fmla="*/ 2 h 35"/>
                  <a:gd name="T2" fmla="*/ 1 w 7"/>
                  <a:gd name="T3" fmla="*/ 1 h 35"/>
                  <a:gd name="T4" fmla="*/ 1 w 7"/>
                  <a:gd name="T5" fmla="*/ 1 h 35"/>
                  <a:gd name="T6" fmla="*/ 0 w 7"/>
                  <a:gd name="T7" fmla="*/ 0 h 35"/>
                  <a:gd name="T8" fmla="*/ 0 w 7"/>
                  <a:gd name="T9" fmla="*/ 0 h 35"/>
                  <a:gd name="T10" fmla="*/ 1 w 7"/>
                  <a:gd name="T11" fmla="*/ 0 h 35"/>
                  <a:gd name="T12" fmla="*/ 1 w 7"/>
                  <a:gd name="T13" fmla="*/ 1 h 35"/>
                  <a:gd name="T14" fmla="*/ 1 w 7"/>
                  <a:gd name="T15" fmla="*/ 1 h 35"/>
                  <a:gd name="T16" fmla="*/ 1 w 7"/>
                  <a:gd name="T17" fmla="*/ 2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35">
                    <a:moveTo>
                      <a:pt x="5" y="35"/>
                    </a:moveTo>
                    <a:lnTo>
                      <a:pt x="3" y="26"/>
                    </a:lnTo>
                    <a:lnTo>
                      <a:pt x="1" y="18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6" y="16"/>
                    </a:lnTo>
                    <a:lnTo>
                      <a:pt x="7" y="25"/>
                    </a:lnTo>
                    <a:lnTo>
                      <a:pt x="5" y="35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Freeform 276"/>
              <p:cNvSpPr>
                <a:spLocks/>
              </p:cNvSpPr>
              <p:nvPr/>
            </p:nvSpPr>
            <p:spPr bwMode="auto">
              <a:xfrm>
                <a:off x="4487" y="1780"/>
                <a:ext cx="7" cy="61"/>
              </a:xfrm>
              <a:custGeom>
                <a:avLst/>
                <a:gdLst>
                  <a:gd name="T0" fmla="*/ 1 w 14"/>
                  <a:gd name="T1" fmla="*/ 8 h 122"/>
                  <a:gd name="T2" fmla="*/ 1 w 14"/>
                  <a:gd name="T3" fmla="*/ 6 h 122"/>
                  <a:gd name="T4" fmla="*/ 1 w 14"/>
                  <a:gd name="T5" fmla="*/ 4 h 122"/>
                  <a:gd name="T6" fmla="*/ 0 w 14"/>
                  <a:gd name="T7" fmla="*/ 2 h 122"/>
                  <a:gd name="T8" fmla="*/ 1 w 14"/>
                  <a:gd name="T9" fmla="*/ 0 h 122"/>
                  <a:gd name="T10" fmla="*/ 1 w 14"/>
                  <a:gd name="T11" fmla="*/ 2 h 122"/>
                  <a:gd name="T12" fmla="*/ 1 w 14"/>
                  <a:gd name="T13" fmla="*/ 4 h 122"/>
                  <a:gd name="T14" fmla="*/ 1 w 14"/>
                  <a:gd name="T15" fmla="*/ 6 h 122"/>
                  <a:gd name="T16" fmla="*/ 1 w 14"/>
                  <a:gd name="T17" fmla="*/ 8 h 1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22">
                    <a:moveTo>
                      <a:pt x="7" y="122"/>
                    </a:moveTo>
                    <a:lnTo>
                      <a:pt x="4" y="92"/>
                    </a:lnTo>
                    <a:lnTo>
                      <a:pt x="2" y="61"/>
                    </a:lnTo>
                    <a:lnTo>
                      <a:pt x="0" y="29"/>
                    </a:lnTo>
                    <a:lnTo>
                      <a:pt x="5" y="0"/>
                    </a:lnTo>
                    <a:lnTo>
                      <a:pt x="13" y="29"/>
                    </a:lnTo>
                    <a:lnTo>
                      <a:pt x="14" y="61"/>
                    </a:lnTo>
                    <a:lnTo>
                      <a:pt x="12" y="92"/>
                    </a:lnTo>
                    <a:lnTo>
                      <a:pt x="7" y="122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Freeform 277"/>
              <p:cNvSpPr>
                <a:spLocks/>
              </p:cNvSpPr>
              <p:nvPr/>
            </p:nvSpPr>
            <p:spPr bwMode="auto">
              <a:xfrm>
                <a:off x="4529" y="1792"/>
                <a:ext cx="6" cy="32"/>
              </a:xfrm>
              <a:custGeom>
                <a:avLst/>
                <a:gdLst>
                  <a:gd name="T0" fmla="*/ 1 w 10"/>
                  <a:gd name="T1" fmla="*/ 5 h 62"/>
                  <a:gd name="T2" fmla="*/ 1 w 10"/>
                  <a:gd name="T3" fmla="*/ 3 h 62"/>
                  <a:gd name="T4" fmla="*/ 1 w 10"/>
                  <a:gd name="T5" fmla="*/ 2 h 62"/>
                  <a:gd name="T6" fmla="*/ 0 w 10"/>
                  <a:gd name="T7" fmla="*/ 1 h 62"/>
                  <a:gd name="T8" fmla="*/ 0 w 10"/>
                  <a:gd name="T9" fmla="*/ 0 h 62"/>
                  <a:gd name="T10" fmla="*/ 1 w 10"/>
                  <a:gd name="T11" fmla="*/ 1 h 62"/>
                  <a:gd name="T12" fmla="*/ 1 w 10"/>
                  <a:gd name="T13" fmla="*/ 3 h 62"/>
                  <a:gd name="T14" fmla="*/ 1 w 10"/>
                  <a:gd name="T15" fmla="*/ 4 h 62"/>
                  <a:gd name="T16" fmla="*/ 1 w 10"/>
                  <a:gd name="T17" fmla="*/ 5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62">
                    <a:moveTo>
                      <a:pt x="1" y="62"/>
                    </a:moveTo>
                    <a:lnTo>
                      <a:pt x="2" y="47"/>
                    </a:lnTo>
                    <a:lnTo>
                      <a:pt x="1" y="31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5" y="15"/>
                    </a:lnTo>
                    <a:lnTo>
                      <a:pt x="10" y="32"/>
                    </a:lnTo>
                    <a:lnTo>
                      <a:pt x="10" y="48"/>
                    </a:lnTo>
                    <a:lnTo>
                      <a:pt x="1" y="62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Freeform 278"/>
              <p:cNvSpPr>
                <a:spLocks/>
              </p:cNvSpPr>
              <p:nvPr/>
            </p:nvSpPr>
            <p:spPr bwMode="auto">
              <a:xfrm>
                <a:off x="4458" y="1817"/>
                <a:ext cx="6" cy="24"/>
              </a:xfrm>
              <a:custGeom>
                <a:avLst/>
                <a:gdLst>
                  <a:gd name="T0" fmla="*/ 1 w 10"/>
                  <a:gd name="T1" fmla="*/ 2 h 48"/>
                  <a:gd name="T2" fmla="*/ 1 w 10"/>
                  <a:gd name="T3" fmla="*/ 2 h 48"/>
                  <a:gd name="T4" fmla="*/ 1 w 10"/>
                  <a:gd name="T5" fmla="*/ 3 h 48"/>
                  <a:gd name="T6" fmla="*/ 1 w 10"/>
                  <a:gd name="T7" fmla="*/ 3 h 48"/>
                  <a:gd name="T8" fmla="*/ 1 w 10"/>
                  <a:gd name="T9" fmla="*/ 3 h 48"/>
                  <a:gd name="T10" fmla="*/ 1 w 10"/>
                  <a:gd name="T11" fmla="*/ 3 h 48"/>
                  <a:gd name="T12" fmla="*/ 0 w 10"/>
                  <a:gd name="T13" fmla="*/ 2 h 48"/>
                  <a:gd name="T14" fmla="*/ 0 w 10"/>
                  <a:gd name="T15" fmla="*/ 1 h 48"/>
                  <a:gd name="T16" fmla="*/ 1 w 10"/>
                  <a:gd name="T17" fmla="*/ 0 h 48"/>
                  <a:gd name="T18" fmla="*/ 1 w 10"/>
                  <a:gd name="T19" fmla="*/ 1 h 48"/>
                  <a:gd name="T20" fmla="*/ 1 w 10"/>
                  <a:gd name="T21" fmla="*/ 1 h 48"/>
                  <a:gd name="T22" fmla="*/ 1 w 10"/>
                  <a:gd name="T23" fmla="*/ 2 h 48"/>
                  <a:gd name="T24" fmla="*/ 1 w 10"/>
                  <a:gd name="T25" fmla="*/ 2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" h="48">
                    <a:moveTo>
                      <a:pt x="9" y="23"/>
                    </a:moveTo>
                    <a:lnTo>
                      <a:pt x="7" y="29"/>
                    </a:lnTo>
                    <a:lnTo>
                      <a:pt x="6" y="35"/>
                    </a:lnTo>
                    <a:lnTo>
                      <a:pt x="6" y="42"/>
                    </a:lnTo>
                    <a:lnTo>
                      <a:pt x="4" y="48"/>
                    </a:lnTo>
                    <a:lnTo>
                      <a:pt x="1" y="36"/>
                    </a:lnTo>
                    <a:lnTo>
                      <a:pt x="0" y="25"/>
                    </a:lnTo>
                    <a:lnTo>
                      <a:pt x="0" y="13"/>
                    </a:lnTo>
                    <a:lnTo>
                      <a:pt x="2" y="0"/>
                    </a:lnTo>
                    <a:lnTo>
                      <a:pt x="6" y="6"/>
                    </a:lnTo>
                    <a:lnTo>
                      <a:pt x="9" y="12"/>
                    </a:lnTo>
                    <a:lnTo>
                      <a:pt x="10" y="18"/>
                    </a:lnTo>
                    <a:lnTo>
                      <a:pt x="9" y="23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Freeform 279"/>
              <p:cNvSpPr>
                <a:spLocks/>
              </p:cNvSpPr>
              <p:nvPr/>
            </p:nvSpPr>
            <p:spPr bwMode="auto">
              <a:xfrm>
                <a:off x="4499" y="1821"/>
                <a:ext cx="5" cy="28"/>
              </a:xfrm>
              <a:custGeom>
                <a:avLst/>
                <a:gdLst>
                  <a:gd name="T0" fmla="*/ 1 w 9"/>
                  <a:gd name="T1" fmla="*/ 3 h 57"/>
                  <a:gd name="T2" fmla="*/ 1 w 9"/>
                  <a:gd name="T3" fmla="*/ 2 h 57"/>
                  <a:gd name="T4" fmla="*/ 0 w 9"/>
                  <a:gd name="T5" fmla="*/ 1 h 57"/>
                  <a:gd name="T6" fmla="*/ 0 w 9"/>
                  <a:gd name="T7" fmla="*/ 0 h 57"/>
                  <a:gd name="T8" fmla="*/ 1 w 9"/>
                  <a:gd name="T9" fmla="*/ 0 h 57"/>
                  <a:gd name="T10" fmla="*/ 1 w 9"/>
                  <a:gd name="T11" fmla="*/ 0 h 57"/>
                  <a:gd name="T12" fmla="*/ 1 w 9"/>
                  <a:gd name="T13" fmla="*/ 1 h 57"/>
                  <a:gd name="T14" fmla="*/ 1 w 9"/>
                  <a:gd name="T15" fmla="*/ 2 h 57"/>
                  <a:gd name="T16" fmla="*/ 1 w 9"/>
                  <a:gd name="T17" fmla="*/ 3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57">
                    <a:moveTo>
                      <a:pt x="4" y="57"/>
                    </a:moveTo>
                    <a:lnTo>
                      <a:pt x="1" y="43"/>
                    </a:lnTo>
                    <a:lnTo>
                      <a:pt x="0" y="29"/>
                    </a:lnTo>
                    <a:lnTo>
                      <a:pt x="0" y="14"/>
                    </a:lnTo>
                    <a:lnTo>
                      <a:pt x="2" y="0"/>
                    </a:lnTo>
                    <a:lnTo>
                      <a:pt x="7" y="13"/>
                    </a:lnTo>
                    <a:lnTo>
                      <a:pt x="9" y="28"/>
                    </a:lnTo>
                    <a:lnTo>
                      <a:pt x="8" y="43"/>
                    </a:lnTo>
                    <a:lnTo>
                      <a:pt x="4" y="57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Freeform 280"/>
              <p:cNvSpPr>
                <a:spLocks/>
              </p:cNvSpPr>
              <p:nvPr/>
            </p:nvSpPr>
            <p:spPr bwMode="auto">
              <a:xfrm>
                <a:off x="4524" y="1852"/>
                <a:ext cx="37" cy="8"/>
              </a:xfrm>
              <a:custGeom>
                <a:avLst/>
                <a:gdLst>
                  <a:gd name="T0" fmla="*/ 5 w 74"/>
                  <a:gd name="T1" fmla="*/ 0 h 17"/>
                  <a:gd name="T2" fmla="*/ 5 w 74"/>
                  <a:gd name="T3" fmla="*/ 0 h 17"/>
                  <a:gd name="T4" fmla="*/ 5 w 74"/>
                  <a:gd name="T5" fmla="*/ 0 h 17"/>
                  <a:gd name="T6" fmla="*/ 5 w 74"/>
                  <a:gd name="T7" fmla="*/ 0 h 17"/>
                  <a:gd name="T8" fmla="*/ 5 w 74"/>
                  <a:gd name="T9" fmla="*/ 1 h 17"/>
                  <a:gd name="T10" fmla="*/ 5 w 74"/>
                  <a:gd name="T11" fmla="*/ 1 h 17"/>
                  <a:gd name="T12" fmla="*/ 4 w 74"/>
                  <a:gd name="T13" fmla="*/ 1 h 17"/>
                  <a:gd name="T14" fmla="*/ 3 w 74"/>
                  <a:gd name="T15" fmla="*/ 1 h 17"/>
                  <a:gd name="T16" fmla="*/ 3 w 74"/>
                  <a:gd name="T17" fmla="*/ 1 h 17"/>
                  <a:gd name="T18" fmla="*/ 2 w 74"/>
                  <a:gd name="T19" fmla="*/ 1 h 17"/>
                  <a:gd name="T20" fmla="*/ 2 w 74"/>
                  <a:gd name="T21" fmla="*/ 0 h 17"/>
                  <a:gd name="T22" fmla="*/ 1 w 74"/>
                  <a:gd name="T23" fmla="*/ 0 h 17"/>
                  <a:gd name="T24" fmla="*/ 0 w 74"/>
                  <a:gd name="T25" fmla="*/ 0 h 17"/>
                  <a:gd name="T26" fmla="*/ 1 w 74"/>
                  <a:gd name="T27" fmla="*/ 0 h 17"/>
                  <a:gd name="T28" fmla="*/ 1 w 74"/>
                  <a:gd name="T29" fmla="*/ 0 h 17"/>
                  <a:gd name="T30" fmla="*/ 2 w 74"/>
                  <a:gd name="T31" fmla="*/ 0 h 17"/>
                  <a:gd name="T32" fmla="*/ 3 w 74"/>
                  <a:gd name="T33" fmla="*/ 0 h 17"/>
                  <a:gd name="T34" fmla="*/ 3 w 74"/>
                  <a:gd name="T35" fmla="*/ 0 h 17"/>
                  <a:gd name="T36" fmla="*/ 4 w 74"/>
                  <a:gd name="T37" fmla="*/ 0 h 17"/>
                  <a:gd name="T38" fmla="*/ 4 w 74"/>
                  <a:gd name="T39" fmla="*/ 0 h 17"/>
                  <a:gd name="T40" fmla="*/ 5 w 74"/>
                  <a:gd name="T41" fmla="*/ 0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4" h="17">
                    <a:moveTo>
                      <a:pt x="69" y="9"/>
                    </a:moveTo>
                    <a:lnTo>
                      <a:pt x="69" y="10"/>
                    </a:lnTo>
                    <a:lnTo>
                      <a:pt x="71" y="12"/>
                    </a:lnTo>
                    <a:lnTo>
                      <a:pt x="72" y="15"/>
                    </a:lnTo>
                    <a:lnTo>
                      <a:pt x="74" y="16"/>
                    </a:lnTo>
                    <a:lnTo>
                      <a:pt x="65" y="16"/>
                    </a:lnTo>
                    <a:lnTo>
                      <a:pt x="56" y="17"/>
                    </a:lnTo>
                    <a:lnTo>
                      <a:pt x="46" y="17"/>
                    </a:lnTo>
                    <a:lnTo>
                      <a:pt x="36" y="17"/>
                    </a:lnTo>
                    <a:lnTo>
                      <a:pt x="27" y="17"/>
                    </a:lnTo>
                    <a:lnTo>
                      <a:pt x="18" y="15"/>
                    </a:lnTo>
                    <a:lnTo>
                      <a:pt x="8" y="11"/>
                    </a:lnTo>
                    <a:lnTo>
                      <a:pt x="0" y="6"/>
                    </a:lnTo>
                    <a:lnTo>
                      <a:pt x="8" y="2"/>
                    </a:lnTo>
                    <a:lnTo>
                      <a:pt x="16" y="0"/>
                    </a:lnTo>
                    <a:lnTo>
                      <a:pt x="26" y="0"/>
                    </a:lnTo>
                    <a:lnTo>
                      <a:pt x="35" y="0"/>
                    </a:lnTo>
                    <a:lnTo>
                      <a:pt x="44" y="1"/>
                    </a:lnTo>
                    <a:lnTo>
                      <a:pt x="53" y="3"/>
                    </a:lnTo>
                    <a:lnTo>
                      <a:pt x="61" y="5"/>
                    </a:lnTo>
                    <a:lnTo>
                      <a:pt x="69" y="9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Freeform 281"/>
              <p:cNvSpPr>
                <a:spLocks/>
              </p:cNvSpPr>
              <p:nvPr/>
            </p:nvSpPr>
            <p:spPr bwMode="auto">
              <a:xfrm>
                <a:off x="4427" y="1852"/>
                <a:ext cx="27" cy="12"/>
              </a:xfrm>
              <a:custGeom>
                <a:avLst/>
                <a:gdLst>
                  <a:gd name="T0" fmla="*/ 4 w 53"/>
                  <a:gd name="T1" fmla="*/ 1 h 23"/>
                  <a:gd name="T2" fmla="*/ 4 w 53"/>
                  <a:gd name="T3" fmla="*/ 2 h 23"/>
                  <a:gd name="T4" fmla="*/ 4 w 53"/>
                  <a:gd name="T5" fmla="*/ 2 h 23"/>
                  <a:gd name="T6" fmla="*/ 3 w 53"/>
                  <a:gd name="T7" fmla="*/ 2 h 23"/>
                  <a:gd name="T8" fmla="*/ 3 w 53"/>
                  <a:gd name="T9" fmla="*/ 2 h 23"/>
                  <a:gd name="T10" fmla="*/ 3 w 53"/>
                  <a:gd name="T11" fmla="*/ 2 h 23"/>
                  <a:gd name="T12" fmla="*/ 2 w 53"/>
                  <a:gd name="T13" fmla="*/ 2 h 23"/>
                  <a:gd name="T14" fmla="*/ 2 w 53"/>
                  <a:gd name="T15" fmla="*/ 2 h 23"/>
                  <a:gd name="T16" fmla="*/ 2 w 53"/>
                  <a:gd name="T17" fmla="*/ 2 h 23"/>
                  <a:gd name="T18" fmla="*/ 1 w 53"/>
                  <a:gd name="T19" fmla="*/ 2 h 23"/>
                  <a:gd name="T20" fmla="*/ 1 w 53"/>
                  <a:gd name="T21" fmla="*/ 2 h 23"/>
                  <a:gd name="T22" fmla="*/ 1 w 53"/>
                  <a:gd name="T23" fmla="*/ 1 h 23"/>
                  <a:gd name="T24" fmla="*/ 0 w 53"/>
                  <a:gd name="T25" fmla="*/ 1 h 23"/>
                  <a:gd name="T26" fmla="*/ 0 w 53"/>
                  <a:gd name="T27" fmla="*/ 1 h 23"/>
                  <a:gd name="T28" fmla="*/ 1 w 53"/>
                  <a:gd name="T29" fmla="*/ 1 h 23"/>
                  <a:gd name="T30" fmla="*/ 1 w 53"/>
                  <a:gd name="T31" fmla="*/ 1 h 23"/>
                  <a:gd name="T32" fmla="*/ 1 w 53"/>
                  <a:gd name="T33" fmla="*/ 0 h 23"/>
                  <a:gd name="T34" fmla="*/ 1 w 53"/>
                  <a:gd name="T35" fmla="*/ 0 h 23"/>
                  <a:gd name="T36" fmla="*/ 2 w 53"/>
                  <a:gd name="T37" fmla="*/ 0 h 23"/>
                  <a:gd name="T38" fmla="*/ 2 w 53"/>
                  <a:gd name="T39" fmla="*/ 1 h 23"/>
                  <a:gd name="T40" fmla="*/ 2 w 53"/>
                  <a:gd name="T41" fmla="*/ 1 h 23"/>
                  <a:gd name="T42" fmla="*/ 3 w 53"/>
                  <a:gd name="T43" fmla="*/ 1 h 23"/>
                  <a:gd name="T44" fmla="*/ 3 w 53"/>
                  <a:gd name="T45" fmla="*/ 1 h 23"/>
                  <a:gd name="T46" fmla="*/ 3 w 53"/>
                  <a:gd name="T47" fmla="*/ 1 h 23"/>
                  <a:gd name="T48" fmla="*/ 4 w 53"/>
                  <a:gd name="T49" fmla="*/ 1 h 2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3" h="23">
                    <a:moveTo>
                      <a:pt x="53" y="15"/>
                    </a:moveTo>
                    <a:lnTo>
                      <a:pt x="51" y="18"/>
                    </a:lnTo>
                    <a:lnTo>
                      <a:pt x="49" y="20"/>
                    </a:lnTo>
                    <a:lnTo>
                      <a:pt x="45" y="22"/>
                    </a:lnTo>
                    <a:lnTo>
                      <a:pt x="41" y="23"/>
                    </a:lnTo>
                    <a:lnTo>
                      <a:pt x="35" y="22"/>
                    </a:lnTo>
                    <a:lnTo>
                      <a:pt x="30" y="22"/>
                    </a:lnTo>
                    <a:lnTo>
                      <a:pt x="23" y="22"/>
                    </a:lnTo>
                    <a:lnTo>
                      <a:pt x="17" y="20"/>
                    </a:lnTo>
                    <a:lnTo>
                      <a:pt x="12" y="19"/>
                    </a:lnTo>
                    <a:lnTo>
                      <a:pt x="7" y="17"/>
                    </a:lnTo>
                    <a:lnTo>
                      <a:pt x="3" y="14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6" y="1"/>
                    </a:lnTo>
                    <a:lnTo>
                      <a:pt x="32" y="2"/>
                    </a:lnTo>
                    <a:lnTo>
                      <a:pt x="38" y="3"/>
                    </a:lnTo>
                    <a:lnTo>
                      <a:pt x="43" y="5"/>
                    </a:lnTo>
                    <a:lnTo>
                      <a:pt x="48" y="10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Freeform 282"/>
              <p:cNvSpPr>
                <a:spLocks/>
              </p:cNvSpPr>
              <p:nvPr/>
            </p:nvSpPr>
            <p:spPr bwMode="auto">
              <a:xfrm>
                <a:off x="4471" y="1856"/>
                <a:ext cx="19" cy="7"/>
              </a:xfrm>
              <a:custGeom>
                <a:avLst/>
                <a:gdLst>
                  <a:gd name="T0" fmla="*/ 3 w 37"/>
                  <a:gd name="T1" fmla="*/ 1 h 13"/>
                  <a:gd name="T2" fmla="*/ 2 w 37"/>
                  <a:gd name="T3" fmla="*/ 1 h 13"/>
                  <a:gd name="T4" fmla="*/ 2 w 37"/>
                  <a:gd name="T5" fmla="*/ 1 h 13"/>
                  <a:gd name="T6" fmla="*/ 2 w 37"/>
                  <a:gd name="T7" fmla="*/ 1 h 13"/>
                  <a:gd name="T8" fmla="*/ 1 w 37"/>
                  <a:gd name="T9" fmla="*/ 1 h 13"/>
                  <a:gd name="T10" fmla="*/ 1 w 37"/>
                  <a:gd name="T11" fmla="*/ 1 h 13"/>
                  <a:gd name="T12" fmla="*/ 1 w 37"/>
                  <a:gd name="T13" fmla="*/ 1 h 13"/>
                  <a:gd name="T14" fmla="*/ 1 w 37"/>
                  <a:gd name="T15" fmla="*/ 1 h 13"/>
                  <a:gd name="T16" fmla="*/ 0 w 37"/>
                  <a:gd name="T17" fmla="*/ 1 h 13"/>
                  <a:gd name="T18" fmla="*/ 1 w 37"/>
                  <a:gd name="T19" fmla="*/ 1 h 13"/>
                  <a:gd name="T20" fmla="*/ 1 w 37"/>
                  <a:gd name="T21" fmla="*/ 1 h 13"/>
                  <a:gd name="T22" fmla="*/ 1 w 37"/>
                  <a:gd name="T23" fmla="*/ 0 h 13"/>
                  <a:gd name="T24" fmla="*/ 2 w 37"/>
                  <a:gd name="T25" fmla="*/ 0 h 13"/>
                  <a:gd name="T26" fmla="*/ 2 w 37"/>
                  <a:gd name="T27" fmla="*/ 0 h 13"/>
                  <a:gd name="T28" fmla="*/ 2 w 37"/>
                  <a:gd name="T29" fmla="*/ 1 h 13"/>
                  <a:gd name="T30" fmla="*/ 3 w 37"/>
                  <a:gd name="T31" fmla="*/ 1 h 13"/>
                  <a:gd name="T32" fmla="*/ 3 w 37"/>
                  <a:gd name="T33" fmla="*/ 1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13">
                    <a:moveTo>
                      <a:pt x="37" y="4"/>
                    </a:moveTo>
                    <a:lnTo>
                      <a:pt x="32" y="10"/>
                    </a:lnTo>
                    <a:lnTo>
                      <a:pt x="27" y="12"/>
                    </a:lnTo>
                    <a:lnTo>
                      <a:pt x="19" y="13"/>
                    </a:lnTo>
                    <a:lnTo>
                      <a:pt x="12" y="12"/>
                    </a:lnTo>
                    <a:lnTo>
                      <a:pt x="8" y="11"/>
                    </a:lnTo>
                    <a:lnTo>
                      <a:pt x="5" y="9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5" y="2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9" y="1"/>
                    </a:lnTo>
                    <a:lnTo>
                      <a:pt x="34" y="2"/>
                    </a:lnTo>
                    <a:lnTo>
                      <a:pt x="37" y="4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Freeform 283"/>
              <p:cNvSpPr>
                <a:spLocks/>
              </p:cNvSpPr>
              <p:nvPr/>
            </p:nvSpPr>
            <p:spPr bwMode="auto">
              <a:xfrm>
                <a:off x="4578" y="1858"/>
                <a:ext cx="16" cy="10"/>
              </a:xfrm>
              <a:custGeom>
                <a:avLst/>
                <a:gdLst>
                  <a:gd name="T0" fmla="*/ 2 w 32"/>
                  <a:gd name="T1" fmla="*/ 1 h 20"/>
                  <a:gd name="T2" fmla="*/ 2 w 32"/>
                  <a:gd name="T3" fmla="*/ 1 h 20"/>
                  <a:gd name="T4" fmla="*/ 2 w 32"/>
                  <a:gd name="T5" fmla="*/ 1 h 20"/>
                  <a:gd name="T6" fmla="*/ 2 w 32"/>
                  <a:gd name="T7" fmla="*/ 2 h 20"/>
                  <a:gd name="T8" fmla="*/ 2 w 32"/>
                  <a:gd name="T9" fmla="*/ 2 h 20"/>
                  <a:gd name="T10" fmla="*/ 1 w 32"/>
                  <a:gd name="T11" fmla="*/ 2 h 20"/>
                  <a:gd name="T12" fmla="*/ 1 w 32"/>
                  <a:gd name="T13" fmla="*/ 2 h 20"/>
                  <a:gd name="T14" fmla="*/ 1 w 32"/>
                  <a:gd name="T15" fmla="*/ 1 h 20"/>
                  <a:gd name="T16" fmla="*/ 0 w 32"/>
                  <a:gd name="T17" fmla="*/ 1 h 20"/>
                  <a:gd name="T18" fmla="*/ 1 w 32"/>
                  <a:gd name="T19" fmla="*/ 1 h 20"/>
                  <a:gd name="T20" fmla="*/ 1 w 32"/>
                  <a:gd name="T21" fmla="*/ 1 h 20"/>
                  <a:gd name="T22" fmla="*/ 1 w 32"/>
                  <a:gd name="T23" fmla="*/ 1 h 20"/>
                  <a:gd name="T24" fmla="*/ 1 w 32"/>
                  <a:gd name="T25" fmla="*/ 0 h 20"/>
                  <a:gd name="T26" fmla="*/ 2 w 32"/>
                  <a:gd name="T27" fmla="*/ 0 h 20"/>
                  <a:gd name="T28" fmla="*/ 2 w 32"/>
                  <a:gd name="T29" fmla="*/ 0 h 20"/>
                  <a:gd name="T30" fmla="*/ 2 w 32"/>
                  <a:gd name="T31" fmla="*/ 0 h 20"/>
                  <a:gd name="T32" fmla="*/ 2 w 32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20">
                    <a:moveTo>
                      <a:pt x="32" y="4"/>
                    </a:moveTo>
                    <a:lnTo>
                      <a:pt x="30" y="9"/>
                    </a:lnTo>
                    <a:lnTo>
                      <a:pt x="27" y="14"/>
                    </a:lnTo>
                    <a:lnTo>
                      <a:pt x="23" y="18"/>
                    </a:lnTo>
                    <a:lnTo>
                      <a:pt x="17" y="20"/>
                    </a:lnTo>
                    <a:lnTo>
                      <a:pt x="11" y="20"/>
                    </a:lnTo>
                    <a:lnTo>
                      <a:pt x="7" y="19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5" y="4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Freeform 284"/>
              <p:cNvSpPr>
                <a:spLocks/>
              </p:cNvSpPr>
              <p:nvPr/>
            </p:nvSpPr>
            <p:spPr bwMode="auto">
              <a:xfrm>
                <a:off x="4627" y="1868"/>
                <a:ext cx="11" cy="17"/>
              </a:xfrm>
              <a:custGeom>
                <a:avLst/>
                <a:gdLst>
                  <a:gd name="T0" fmla="*/ 2 w 20"/>
                  <a:gd name="T1" fmla="*/ 1 h 32"/>
                  <a:gd name="T2" fmla="*/ 2 w 20"/>
                  <a:gd name="T3" fmla="*/ 1 h 32"/>
                  <a:gd name="T4" fmla="*/ 2 w 20"/>
                  <a:gd name="T5" fmla="*/ 2 h 32"/>
                  <a:gd name="T6" fmla="*/ 2 w 20"/>
                  <a:gd name="T7" fmla="*/ 2 h 32"/>
                  <a:gd name="T8" fmla="*/ 1 w 20"/>
                  <a:gd name="T9" fmla="*/ 3 h 32"/>
                  <a:gd name="T10" fmla="*/ 1 w 20"/>
                  <a:gd name="T11" fmla="*/ 3 h 32"/>
                  <a:gd name="T12" fmla="*/ 1 w 20"/>
                  <a:gd name="T13" fmla="*/ 3 h 32"/>
                  <a:gd name="T14" fmla="*/ 1 w 20"/>
                  <a:gd name="T15" fmla="*/ 3 h 32"/>
                  <a:gd name="T16" fmla="*/ 0 w 20"/>
                  <a:gd name="T17" fmla="*/ 2 h 32"/>
                  <a:gd name="T18" fmla="*/ 0 w 20"/>
                  <a:gd name="T19" fmla="*/ 2 h 32"/>
                  <a:gd name="T20" fmla="*/ 1 w 20"/>
                  <a:gd name="T21" fmla="*/ 1 h 32"/>
                  <a:gd name="T22" fmla="*/ 1 w 20"/>
                  <a:gd name="T23" fmla="*/ 1 h 32"/>
                  <a:gd name="T24" fmla="*/ 1 w 20"/>
                  <a:gd name="T25" fmla="*/ 0 h 32"/>
                  <a:gd name="T26" fmla="*/ 1 w 20"/>
                  <a:gd name="T27" fmla="*/ 0 h 32"/>
                  <a:gd name="T28" fmla="*/ 2 w 20"/>
                  <a:gd name="T29" fmla="*/ 1 h 32"/>
                  <a:gd name="T30" fmla="*/ 2 w 20"/>
                  <a:gd name="T31" fmla="*/ 1 h 32"/>
                  <a:gd name="T32" fmla="*/ 2 w 20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" h="32">
                    <a:moveTo>
                      <a:pt x="20" y="6"/>
                    </a:moveTo>
                    <a:lnTo>
                      <a:pt x="20" y="13"/>
                    </a:lnTo>
                    <a:lnTo>
                      <a:pt x="18" y="18"/>
                    </a:lnTo>
                    <a:lnTo>
                      <a:pt x="16" y="24"/>
                    </a:lnTo>
                    <a:lnTo>
                      <a:pt x="11" y="30"/>
                    </a:lnTo>
                    <a:lnTo>
                      <a:pt x="8" y="31"/>
                    </a:lnTo>
                    <a:lnTo>
                      <a:pt x="5" y="32"/>
                    </a:lnTo>
                    <a:lnTo>
                      <a:pt x="2" y="32"/>
                    </a:lnTo>
                    <a:lnTo>
                      <a:pt x="0" y="29"/>
                    </a:lnTo>
                    <a:lnTo>
                      <a:pt x="0" y="21"/>
                    </a:lnTo>
                    <a:lnTo>
                      <a:pt x="2" y="13"/>
                    </a:lnTo>
                    <a:lnTo>
                      <a:pt x="5" y="6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19" y="2"/>
                    </a:lnTo>
                    <a:lnTo>
                      <a:pt x="20" y="6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Freeform 285"/>
              <p:cNvSpPr>
                <a:spLocks/>
              </p:cNvSpPr>
              <p:nvPr/>
            </p:nvSpPr>
            <p:spPr bwMode="auto">
              <a:xfrm>
                <a:off x="4376" y="1870"/>
                <a:ext cx="56" cy="8"/>
              </a:xfrm>
              <a:custGeom>
                <a:avLst/>
                <a:gdLst>
                  <a:gd name="T0" fmla="*/ 7 w 113"/>
                  <a:gd name="T1" fmla="*/ 0 h 18"/>
                  <a:gd name="T2" fmla="*/ 6 w 113"/>
                  <a:gd name="T3" fmla="*/ 0 h 18"/>
                  <a:gd name="T4" fmla="*/ 5 w 113"/>
                  <a:gd name="T5" fmla="*/ 1 h 18"/>
                  <a:gd name="T6" fmla="*/ 4 w 113"/>
                  <a:gd name="T7" fmla="*/ 1 h 18"/>
                  <a:gd name="T8" fmla="*/ 3 w 113"/>
                  <a:gd name="T9" fmla="*/ 1 h 18"/>
                  <a:gd name="T10" fmla="*/ 2 w 113"/>
                  <a:gd name="T11" fmla="*/ 1 h 18"/>
                  <a:gd name="T12" fmla="*/ 1 w 113"/>
                  <a:gd name="T13" fmla="*/ 1 h 18"/>
                  <a:gd name="T14" fmla="*/ 0 w 113"/>
                  <a:gd name="T15" fmla="*/ 0 h 18"/>
                  <a:gd name="T16" fmla="*/ 0 w 113"/>
                  <a:gd name="T17" fmla="*/ 0 h 18"/>
                  <a:gd name="T18" fmla="*/ 0 w 113"/>
                  <a:gd name="T19" fmla="*/ 0 h 18"/>
                  <a:gd name="T20" fmla="*/ 1 w 113"/>
                  <a:gd name="T21" fmla="*/ 0 h 18"/>
                  <a:gd name="T22" fmla="*/ 2 w 113"/>
                  <a:gd name="T23" fmla="*/ 0 h 18"/>
                  <a:gd name="T24" fmla="*/ 3 w 113"/>
                  <a:gd name="T25" fmla="*/ 0 h 18"/>
                  <a:gd name="T26" fmla="*/ 4 w 113"/>
                  <a:gd name="T27" fmla="*/ 0 h 18"/>
                  <a:gd name="T28" fmla="*/ 5 w 113"/>
                  <a:gd name="T29" fmla="*/ 0 h 18"/>
                  <a:gd name="T30" fmla="*/ 6 w 113"/>
                  <a:gd name="T31" fmla="*/ 0 h 18"/>
                  <a:gd name="T32" fmla="*/ 7 w 113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3" h="18">
                    <a:moveTo>
                      <a:pt x="113" y="16"/>
                    </a:moveTo>
                    <a:lnTo>
                      <a:pt x="100" y="16"/>
                    </a:lnTo>
                    <a:lnTo>
                      <a:pt x="86" y="18"/>
                    </a:lnTo>
                    <a:lnTo>
                      <a:pt x="72" y="18"/>
                    </a:lnTo>
                    <a:lnTo>
                      <a:pt x="57" y="18"/>
                    </a:lnTo>
                    <a:lnTo>
                      <a:pt x="43" y="18"/>
                    </a:lnTo>
                    <a:lnTo>
                      <a:pt x="28" y="18"/>
                    </a:lnTo>
                    <a:lnTo>
                      <a:pt x="14" y="16"/>
                    </a:lnTo>
                    <a:lnTo>
                      <a:pt x="0" y="15"/>
                    </a:lnTo>
                    <a:lnTo>
                      <a:pt x="13" y="7"/>
                    </a:lnTo>
                    <a:lnTo>
                      <a:pt x="25" y="3"/>
                    </a:lnTo>
                    <a:lnTo>
                      <a:pt x="40" y="0"/>
                    </a:lnTo>
                    <a:lnTo>
                      <a:pt x="55" y="1"/>
                    </a:lnTo>
                    <a:lnTo>
                      <a:pt x="72" y="4"/>
                    </a:lnTo>
                    <a:lnTo>
                      <a:pt x="86" y="7"/>
                    </a:lnTo>
                    <a:lnTo>
                      <a:pt x="100" y="12"/>
                    </a:lnTo>
                    <a:lnTo>
                      <a:pt x="113" y="16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Freeform 286"/>
              <p:cNvSpPr>
                <a:spLocks/>
              </p:cNvSpPr>
              <p:nvPr/>
            </p:nvSpPr>
            <p:spPr bwMode="auto">
              <a:xfrm>
                <a:off x="4464" y="1874"/>
                <a:ext cx="19" cy="14"/>
              </a:xfrm>
              <a:custGeom>
                <a:avLst/>
                <a:gdLst>
                  <a:gd name="T0" fmla="*/ 3 w 38"/>
                  <a:gd name="T1" fmla="*/ 2 h 27"/>
                  <a:gd name="T2" fmla="*/ 3 w 38"/>
                  <a:gd name="T3" fmla="*/ 2 h 27"/>
                  <a:gd name="T4" fmla="*/ 3 w 38"/>
                  <a:gd name="T5" fmla="*/ 2 h 27"/>
                  <a:gd name="T6" fmla="*/ 3 w 38"/>
                  <a:gd name="T7" fmla="*/ 2 h 27"/>
                  <a:gd name="T8" fmla="*/ 3 w 38"/>
                  <a:gd name="T9" fmla="*/ 2 h 27"/>
                  <a:gd name="T10" fmla="*/ 2 w 38"/>
                  <a:gd name="T11" fmla="*/ 2 h 27"/>
                  <a:gd name="T12" fmla="*/ 2 w 38"/>
                  <a:gd name="T13" fmla="*/ 2 h 27"/>
                  <a:gd name="T14" fmla="*/ 1 w 38"/>
                  <a:gd name="T15" fmla="*/ 2 h 27"/>
                  <a:gd name="T16" fmla="*/ 1 w 38"/>
                  <a:gd name="T17" fmla="*/ 2 h 27"/>
                  <a:gd name="T18" fmla="*/ 1 w 38"/>
                  <a:gd name="T19" fmla="*/ 1 h 27"/>
                  <a:gd name="T20" fmla="*/ 1 w 38"/>
                  <a:gd name="T21" fmla="*/ 1 h 27"/>
                  <a:gd name="T22" fmla="*/ 0 w 38"/>
                  <a:gd name="T23" fmla="*/ 1 h 27"/>
                  <a:gd name="T24" fmla="*/ 0 w 38"/>
                  <a:gd name="T25" fmla="*/ 1 h 27"/>
                  <a:gd name="T26" fmla="*/ 1 w 38"/>
                  <a:gd name="T27" fmla="*/ 1 h 27"/>
                  <a:gd name="T28" fmla="*/ 1 w 38"/>
                  <a:gd name="T29" fmla="*/ 0 h 27"/>
                  <a:gd name="T30" fmla="*/ 2 w 38"/>
                  <a:gd name="T31" fmla="*/ 1 h 27"/>
                  <a:gd name="T32" fmla="*/ 2 w 38"/>
                  <a:gd name="T33" fmla="*/ 1 h 27"/>
                  <a:gd name="T34" fmla="*/ 2 w 38"/>
                  <a:gd name="T35" fmla="*/ 1 h 27"/>
                  <a:gd name="T36" fmla="*/ 2 w 38"/>
                  <a:gd name="T37" fmla="*/ 1 h 27"/>
                  <a:gd name="T38" fmla="*/ 3 w 38"/>
                  <a:gd name="T39" fmla="*/ 1 h 27"/>
                  <a:gd name="T40" fmla="*/ 3 w 38"/>
                  <a:gd name="T41" fmla="*/ 2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8" h="27">
                    <a:moveTo>
                      <a:pt x="38" y="18"/>
                    </a:moveTo>
                    <a:lnTo>
                      <a:pt x="38" y="20"/>
                    </a:lnTo>
                    <a:lnTo>
                      <a:pt x="38" y="24"/>
                    </a:lnTo>
                    <a:lnTo>
                      <a:pt x="36" y="26"/>
                    </a:lnTo>
                    <a:lnTo>
                      <a:pt x="34" y="27"/>
                    </a:lnTo>
                    <a:lnTo>
                      <a:pt x="27" y="27"/>
                    </a:lnTo>
                    <a:lnTo>
                      <a:pt x="20" y="26"/>
                    </a:lnTo>
                    <a:lnTo>
                      <a:pt x="14" y="23"/>
                    </a:lnTo>
                    <a:lnTo>
                      <a:pt x="8" y="18"/>
                    </a:lnTo>
                    <a:lnTo>
                      <a:pt x="5" y="14"/>
                    </a:lnTo>
                    <a:lnTo>
                      <a:pt x="3" y="11"/>
                    </a:lnTo>
                    <a:lnTo>
                      <a:pt x="0" y="8"/>
                    </a:lnTo>
                    <a:lnTo>
                      <a:pt x="0" y="3"/>
                    </a:lnTo>
                    <a:lnTo>
                      <a:pt x="6" y="1"/>
                    </a:lnTo>
                    <a:lnTo>
                      <a:pt x="11" y="0"/>
                    </a:lnTo>
                    <a:lnTo>
                      <a:pt x="17" y="1"/>
                    </a:lnTo>
                    <a:lnTo>
                      <a:pt x="21" y="2"/>
                    </a:lnTo>
                    <a:lnTo>
                      <a:pt x="27" y="5"/>
                    </a:lnTo>
                    <a:lnTo>
                      <a:pt x="32" y="9"/>
                    </a:lnTo>
                    <a:lnTo>
                      <a:pt x="35" y="13"/>
                    </a:lnTo>
                    <a:lnTo>
                      <a:pt x="38" y="18"/>
                    </a:lnTo>
                    <a:close/>
                  </a:path>
                </a:pathLst>
              </a:custGeom>
              <a:solidFill>
                <a:srgbClr val="3F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Freeform 287"/>
              <p:cNvSpPr>
                <a:spLocks/>
              </p:cNvSpPr>
              <p:nvPr/>
            </p:nvSpPr>
            <p:spPr bwMode="auto">
              <a:xfrm>
                <a:off x="4499" y="1876"/>
                <a:ext cx="111" cy="11"/>
              </a:xfrm>
              <a:custGeom>
                <a:avLst/>
                <a:gdLst>
                  <a:gd name="T0" fmla="*/ 14 w 221"/>
                  <a:gd name="T1" fmla="*/ 1 h 22"/>
                  <a:gd name="T2" fmla="*/ 13 w 221"/>
                  <a:gd name="T3" fmla="*/ 1 h 22"/>
                  <a:gd name="T4" fmla="*/ 13 w 221"/>
                  <a:gd name="T5" fmla="*/ 1 h 22"/>
                  <a:gd name="T6" fmla="*/ 12 w 221"/>
                  <a:gd name="T7" fmla="*/ 1 h 22"/>
                  <a:gd name="T8" fmla="*/ 11 w 221"/>
                  <a:gd name="T9" fmla="*/ 1 h 22"/>
                  <a:gd name="T10" fmla="*/ 10 w 221"/>
                  <a:gd name="T11" fmla="*/ 1 h 22"/>
                  <a:gd name="T12" fmla="*/ 9 w 221"/>
                  <a:gd name="T13" fmla="*/ 2 h 22"/>
                  <a:gd name="T14" fmla="*/ 8 w 221"/>
                  <a:gd name="T15" fmla="*/ 2 h 22"/>
                  <a:gd name="T16" fmla="*/ 7 w 221"/>
                  <a:gd name="T17" fmla="*/ 2 h 22"/>
                  <a:gd name="T18" fmla="*/ 6 w 221"/>
                  <a:gd name="T19" fmla="*/ 2 h 22"/>
                  <a:gd name="T20" fmla="*/ 5 w 221"/>
                  <a:gd name="T21" fmla="*/ 2 h 22"/>
                  <a:gd name="T22" fmla="*/ 5 w 221"/>
                  <a:gd name="T23" fmla="*/ 2 h 22"/>
                  <a:gd name="T24" fmla="*/ 4 w 221"/>
                  <a:gd name="T25" fmla="*/ 2 h 22"/>
                  <a:gd name="T26" fmla="*/ 3 w 221"/>
                  <a:gd name="T27" fmla="*/ 1 h 22"/>
                  <a:gd name="T28" fmla="*/ 2 w 221"/>
                  <a:gd name="T29" fmla="*/ 1 h 22"/>
                  <a:gd name="T30" fmla="*/ 1 w 221"/>
                  <a:gd name="T31" fmla="*/ 1 h 22"/>
                  <a:gd name="T32" fmla="*/ 0 w 221"/>
                  <a:gd name="T33" fmla="*/ 0 h 22"/>
                  <a:gd name="T34" fmla="*/ 1 w 221"/>
                  <a:gd name="T35" fmla="*/ 0 h 22"/>
                  <a:gd name="T36" fmla="*/ 2 w 221"/>
                  <a:gd name="T37" fmla="*/ 1 h 22"/>
                  <a:gd name="T38" fmla="*/ 3 w 221"/>
                  <a:gd name="T39" fmla="*/ 1 h 22"/>
                  <a:gd name="T40" fmla="*/ 4 w 221"/>
                  <a:gd name="T41" fmla="*/ 1 h 22"/>
                  <a:gd name="T42" fmla="*/ 5 w 221"/>
                  <a:gd name="T43" fmla="*/ 1 h 22"/>
                  <a:gd name="T44" fmla="*/ 6 w 221"/>
                  <a:gd name="T45" fmla="*/ 1 h 22"/>
                  <a:gd name="T46" fmla="*/ 7 w 221"/>
                  <a:gd name="T47" fmla="*/ 1 h 22"/>
                  <a:gd name="T48" fmla="*/ 7 w 221"/>
                  <a:gd name="T49" fmla="*/ 1 h 22"/>
                  <a:gd name="T50" fmla="*/ 8 w 221"/>
                  <a:gd name="T51" fmla="*/ 1 h 22"/>
                  <a:gd name="T52" fmla="*/ 9 w 221"/>
                  <a:gd name="T53" fmla="*/ 1 h 22"/>
                  <a:gd name="T54" fmla="*/ 10 w 221"/>
                  <a:gd name="T55" fmla="*/ 1 h 22"/>
                  <a:gd name="T56" fmla="*/ 11 w 221"/>
                  <a:gd name="T57" fmla="*/ 1 h 22"/>
                  <a:gd name="T58" fmla="*/ 12 w 221"/>
                  <a:gd name="T59" fmla="*/ 1 h 22"/>
                  <a:gd name="T60" fmla="*/ 13 w 221"/>
                  <a:gd name="T61" fmla="*/ 1 h 22"/>
                  <a:gd name="T62" fmla="*/ 13 w 221"/>
                  <a:gd name="T63" fmla="*/ 1 h 22"/>
                  <a:gd name="T64" fmla="*/ 14 w 221"/>
                  <a:gd name="T65" fmla="*/ 1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21" h="22">
                    <a:moveTo>
                      <a:pt x="221" y="1"/>
                    </a:moveTo>
                    <a:lnTo>
                      <a:pt x="208" y="5"/>
                    </a:lnTo>
                    <a:lnTo>
                      <a:pt x="194" y="8"/>
                    </a:lnTo>
                    <a:lnTo>
                      <a:pt x="182" y="11"/>
                    </a:lnTo>
                    <a:lnTo>
                      <a:pt x="167" y="14"/>
                    </a:lnTo>
                    <a:lnTo>
                      <a:pt x="153" y="16"/>
                    </a:lnTo>
                    <a:lnTo>
                      <a:pt x="139" y="18"/>
                    </a:lnTo>
                    <a:lnTo>
                      <a:pt x="124" y="21"/>
                    </a:lnTo>
                    <a:lnTo>
                      <a:pt x="109" y="21"/>
                    </a:lnTo>
                    <a:lnTo>
                      <a:pt x="95" y="22"/>
                    </a:lnTo>
                    <a:lnTo>
                      <a:pt x="80" y="22"/>
                    </a:lnTo>
                    <a:lnTo>
                      <a:pt x="67" y="21"/>
                    </a:lnTo>
                    <a:lnTo>
                      <a:pt x="52" y="18"/>
                    </a:lnTo>
                    <a:lnTo>
                      <a:pt x="39" y="15"/>
                    </a:lnTo>
                    <a:lnTo>
                      <a:pt x="25" y="11"/>
                    </a:lnTo>
                    <a:lnTo>
                      <a:pt x="12" y="6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27" y="1"/>
                    </a:lnTo>
                    <a:lnTo>
                      <a:pt x="41" y="1"/>
                    </a:lnTo>
                    <a:lnTo>
                      <a:pt x="55" y="1"/>
                    </a:lnTo>
                    <a:lnTo>
                      <a:pt x="69" y="1"/>
                    </a:lnTo>
                    <a:lnTo>
                      <a:pt x="83" y="1"/>
                    </a:lnTo>
                    <a:lnTo>
                      <a:pt x="97" y="1"/>
                    </a:lnTo>
                    <a:lnTo>
                      <a:pt x="110" y="1"/>
                    </a:lnTo>
                    <a:lnTo>
                      <a:pt x="124" y="1"/>
                    </a:lnTo>
                    <a:lnTo>
                      <a:pt x="138" y="1"/>
                    </a:lnTo>
                    <a:lnTo>
                      <a:pt x="152" y="1"/>
                    </a:lnTo>
                    <a:lnTo>
                      <a:pt x="166" y="1"/>
                    </a:lnTo>
                    <a:lnTo>
                      <a:pt x="179" y="1"/>
                    </a:lnTo>
                    <a:lnTo>
                      <a:pt x="193" y="1"/>
                    </a:lnTo>
                    <a:lnTo>
                      <a:pt x="207" y="1"/>
                    </a:lnTo>
                    <a:lnTo>
                      <a:pt x="221" y="1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Freeform 288"/>
              <p:cNvSpPr>
                <a:spLocks/>
              </p:cNvSpPr>
              <p:nvPr/>
            </p:nvSpPr>
            <p:spPr bwMode="auto">
              <a:xfrm>
                <a:off x="4349" y="1879"/>
                <a:ext cx="20" cy="9"/>
              </a:xfrm>
              <a:custGeom>
                <a:avLst/>
                <a:gdLst>
                  <a:gd name="T0" fmla="*/ 3 w 40"/>
                  <a:gd name="T1" fmla="*/ 1 h 18"/>
                  <a:gd name="T2" fmla="*/ 3 w 40"/>
                  <a:gd name="T3" fmla="*/ 2 h 18"/>
                  <a:gd name="T4" fmla="*/ 2 w 40"/>
                  <a:gd name="T5" fmla="*/ 2 h 18"/>
                  <a:gd name="T6" fmla="*/ 2 w 40"/>
                  <a:gd name="T7" fmla="*/ 2 h 18"/>
                  <a:gd name="T8" fmla="*/ 1 w 40"/>
                  <a:gd name="T9" fmla="*/ 1 h 18"/>
                  <a:gd name="T10" fmla="*/ 1 w 40"/>
                  <a:gd name="T11" fmla="*/ 1 h 18"/>
                  <a:gd name="T12" fmla="*/ 1 w 40"/>
                  <a:gd name="T13" fmla="*/ 1 h 18"/>
                  <a:gd name="T14" fmla="*/ 1 w 40"/>
                  <a:gd name="T15" fmla="*/ 1 h 18"/>
                  <a:gd name="T16" fmla="*/ 0 w 40"/>
                  <a:gd name="T17" fmla="*/ 1 h 18"/>
                  <a:gd name="T18" fmla="*/ 1 w 40"/>
                  <a:gd name="T19" fmla="*/ 1 h 18"/>
                  <a:gd name="T20" fmla="*/ 1 w 40"/>
                  <a:gd name="T21" fmla="*/ 0 h 18"/>
                  <a:gd name="T22" fmla="*/ 1 w 40"/>
                  <a:gd name="T23" fmla="*/ 0 h 18"/>
                  <a:gd name="T24" fmla="*/ 2 w 40"/>
                  <a:gd name="T25" fmla="*/ 0 h 18"/>
                  <a:gd name="T26" fmla="*/ 2 w 40"/>
                  <a:gd name="T27" fmla="*/ 1 h 18"/>
                  <a:gd name="T28" fmla="*/ 2 w 40"/>
                  <a:gd name="T29" fmla="*/ 1 h 18"/>
                  <a:gd name="T30" fmla="*/ 2 w 40"/>
                  <a:gd name="T31" fmla="*/ 1 h 18"/>
                  <a:gd name="T32" fmla="*/ 3 w 40"/>
                  <a:gd name="T33" fmla="*/ 1 h 18"/>
                  <a:gd name="T34" fmla="*/ 3 w 40"/>
                  <a:gd name="T35" fmla="*/ 1 h 18"/>
                  <a:gd name="T36" fmla="*/ 3 w 40"/>
                  <a:gd name="T37" fmla="*/ 1 h 18"/>
                  <a:gd name="T38" fmla="*/ 3 w 40"/>
                  <a:gd name="T39" fmla="*/ 1 h 18"/>
                  <a:gd name="T40" fmla="*/ 3 w 40"/>
                  <a:gd name="T41" fmla="*/ 1 h 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0" h="18">
                    <a:moveTo>
                      <a:pt x="39" y="15"/>
                    </a:moveTo>
                    <a:lnTo>
                      <a:pt x="34" y="17"/>
                    </a:lnTo>
                    <a:lnTo>
                      <a:pt x="29" y="18"/>
                    </a:lnTo>
                    <a:lnTo>
                      <a:pt x="22" y="18"/>
                    </a:lnTo>
                    <a:lnTo>
                      <a:pt x="16" y="16"/>
                    </a:lnTo>
                    <a:lnTo>
                      <a:pt x="13" y="12"/>
                    </a:lnTo>
                    <a:lnTo>
                      <a:pt x="8" y="10"/>
                    </a:lnTo>
                    <a:lnTo>
                      <a:pt x="3" y="8"/>
                    </a:lnTo>
                    <a:lnTo>
                      <a:pt x="0" y="3"/>
                    </a:lnTo>
                    <a:lnTo>
                      <a:pt x="4" y="1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3" y="2"/>
                    </a:lnTo>
                    <a:lnTo>
                      <a:pt x="28" y="3"/>
                    </a:lnTo>
                    <a:lnTo>
                      <a:pt x="32" y="5"/>
                    </a:lnTo>
                    <a:lnTo>
                      <a:pt x="36" y="8"/>
                    </a:lnTo>
                    <a:lnTo>
                      <a:pt x="38" y="9"/>
                    </a:lnTo>
                    <a:lnTo>
                      <a:pt x="39" y="11"/>
                    </a:lnTo>
                    <a:lnTo>
                      <a:pt x="40" y="1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Freeform 289"/>
              <p:cNvSpPr>
                <a:spLocks/>
              </p:cNvSpPr>
              <p:nvPr/>
            </p:nvSpPr>
            <p:spPr bwMode="auto">
              <a:xfrm>
                <a:off x="4413" y="1885"/>
                <a:ext cx="23" cy="5"/>
              </a:xfrm>
              <a:custGeom>
                <a:avLst/>
                <a:gdLst>
                  <a:gd name="T0" fmla="*/ 3 w 45"/>
                  <a:gd name="T1" fmla="*/ 1 h 10"/>
                  <a:gd name="T2" fmla="*/ 0 w 45"/>
                  <a:gd name="T3" fmla="*/ 1 h 10"/>
                  <a:gd name="T4" fmla="*/ 1 w 45"/>
                  <a:gd name="T5" fmla="*/ 1 h 10"/>
                  <a:gd name="T6" fmla="*/ 1 w 45"/>
                  <a:gd name="T7" fmla="*/ 1 h 10"/>
                  <a:gd name="T8" fmla="*/ 1 w 45"/>
                  <a:gd name="T9" fmla="*/ 0 h 10"/>
                  <a:gd name="T10" fmla="*/ 2 w 45"/>
                  <a:gd name="T11" fmla="*/ 0 h 10"/>
                  <a:gd name="T12" fmla="*/ 2 w 45"/>
                  <a:gd name="T13" fmla="*/ 0 h 10"/>
                  <a:gd name="T14" fmla="*/ 3 w 45"/>
                  <a:gd name="T15" fmla="*/ 1 h 10"/>
                  <a:gd name="T16" fmla="*/ 3 w 45"/>
                  <a:gd name="T17" fmla="*/ 1 h 10"/>
                  <a:gd name="T18" fmla="*/ 3 w 45"/>
                  <a:gd name="T19" fmla="*/ 1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5" h="10">
                    <a:moveTo>
                      <a:pt x="45" y="10"/>
                    </a:moveTo>
                    <a:lnTo>
                      <a:pt x="0" y="8"/>
                    </a:lnTo>
                    <a:lnTo>
                      <a:pt x="5" y="5"/>
                    </a:lnTo>
                    <a:lnTo>
                      <a:pt x="9" y="3"/>
                    </a:lnTo>
                    <a:lnTo>
                      <a:pt x="16" y="0"/>
                    </a:lnTo>
                    <a:lnTo>
                      <a:pt x="22" y="0"/>
                    </a:lnTo>
                    <a:lnTo>
                      <a:pt x="29" y="0"/>
                    </a:lnTo>
                    <a:lnTo>
                      <a:pt x="35" y="3"/>
                    </a:lnTo>
                    <a:lnTo>
                      <a:pt x="40" y="5"/>
                    </a:lnTo>
                    <a:lnTo>
                      <a:pt x="45" y="1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Freeform 290"/>
              <p:cNvSpPr>
                <a:spLocks/>
              </p:cNvSpPr>
              <p:nvPr/>
            </p:nvSpPr>
            <p:spPr bwMode="auto">
              <a:xfrm>
                <a:off x="4496" y="1886"/>
                <a:ext cx="14" cy="9"/>
              </a:xfrm>
              <a:custGeom>
                <a:avLst/>
                <a:gdLst>
                  <a:gd name="T0" fmla="*/ 2 w 26"/>
                  <a:gd name="T1" fmla="*/ 0 h 17"/>
                  <a:gd name="T2" fmla="*/ 2 w 26"/>
                  <a:gd name="T3" fmla="*/ 1 h 17"/>
                  <a:gd name="T4" fmla="*/ 2 w 26"/>
                  <a:gd name="T5" fmla="*/ 1 h 17"/>
                  <a:gd name="T6" fmla="*/ 2 w 26"/>
                  <a:gd name="T7" fmla="*/ 1 h 17"/>
                  <a:gd name="T8" fmla="*/ 2 w 26"/>
                  <a:gd name="T9" fmla="*/ 2 h 17"/>
                  <a:gd name="T10" fmla="*/ 1 w 26"/>
                  <a:gd name="T11" fmla="*/ 2 h 17"/>
                  <a:gd name="T12" fmla="*/ 1 w 26"/>
                  <a:gd name="T13" fmla="*/ 1 h 17"/>
                  <a:gd name="T14" fmla="*/ 1 w 26"/>
                  <a:gd name="T15" fmla="*/ 1 h 17"/>
                  <a:gd name="T16" fmla="*/ 0 w 26"/>
                  <a:gd name="T17" fmla="*/ 1 h 17"/>
                  <a:gd name="T18" fmla="*/ 0 w 26"/>
                  <a:gd name="T19" fmla="*/ 1 h 17"/>
                  <a:gd name="T20" fmla="*/ 1 w 26"/>
                  <a:gd name="T21" fmla="*/ 1 h 17"/>
                  <a:gd name="T22" fmla="*/ 1 w 26"/>
                  <a:gd name="T23" fmla="*/ 1 h 17"/>
                  <a:gd name="T24" fmla="*/ 1 w 26"/>
                  <a:gd name="T25" fmla="*/ 1 h 17"/>
                  <a:gd name="T26" fmla="*/ 1 w 26"/>
                  <a:gd name="T27" fmla="*/ 1 h 17"/>
                  <a:gd name="T28" fmla="*/ 1 w 26"/>
                  <a:gd name="T29" fmla="*/ 0 h 17"/>
                  <a:gd name="T30" fmla="*/ 2 w 26"/>
                  <a:gd name="T31" fmla="*/ 0 h 17"/>
                  <a:gd name="T32" fmla="*/ 2 w 26"/>
                  <a:gd name="T33" fmla="*/ 0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17">
                    <a:moveTo>
                      <a:pt x="26" y="0"/>
                    </a:moveTo>
                    <a:lnTo>
                      <a:pt x="25" y="5"/>
                    </a:lnTo>
                    <a:lnTo>
                      <a:pt x="23" y="10"/>
                    </a:lnTo>
                    <a:lnTo>
                      <a:pt x="21" y="15"/>
                    </a:lnTo>
                    <a:lnTo>
                      <a:pt x="16" y="17"/>
                    </a:lnTo>
                    <a:lnTo>
                      <a:pt x="11" y="17"/>
                    </a:lnTo>
                    <a:lnTo>
                      <a:pt x="8" y="16"/>
                    </a:lnTo>
                    <a:lnTo>
                      <a:pt x="3" y="15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8" y="1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Freeform 291"/>
              <p:cNvSpPr>
                <a:spLocks/>
              </p:cNvSpPr>
              <p:nvPr/>
            </p:nvSpPr>
            <p:spPr bwMode="auto">
              <a:xfrm>
                <a:off x="4552" y="1894"/>
                <a:ext cx="28" cy="7"/>
              </a:xfrm>
              <a:custGeom>
                <a:avLst/>
                <a:gdLst>
                  <a:gd name="T0" fmla="*/ 4 w 55"/>
                  <a:gd name="T1" fmla="*/ 1 h 14"/>
                  <a:gd name="T2" fmla="*/ 3 w 55"/>
                  <a:gd name="T3" fmla="*/ 1 h 14"/>
                  <a:gd name="T4" fmla="*/ 4 w 55"/>
                  <a:gd name="T5" fmla="*/ 1 h 14"/>
                  <a:gd name="T6" fmla="*/ 4 w 55"/>
                  <a:gd name="T7" fmla="*/ 1 h 14"/>
                  <a:gd name="T8" fmla="*/ 4 w 55"/>
                  <a:gd name="T9" fmla="*/ 1 h 14"/>
                  <a:gd name="T10" fmla="*/ 4 w 55"/>
                  <a:gd name="T11" fmla="*/ 1 h 14"/>
                  <a:gd name="T12" fmla="*/ 3 w 55"/>
                  <a:gd name="T13" fmla="*/ 1 h 14"/>
                  <a:gd name="T14" fmla="*/ 3 w 55"/>
                  <a:gd name="T15" fmla="*/ 1 h 14"/>
                  <a:gd name="T16" fmla="*/ 2 w 55"/>
                  <a:gd name="T17" fmla="*/ 1 h 14"/>
                  <a:gd name="T18" fmla="*/ 2 w 55"/>
                  <a:gd name="T19" fmla="*/ 1 h 14"/>
                  <a:gd name="T20" fmla="*/ 1 w 55"/>
                  <a:gd name="T21" fmla="*/ 1 h 14"/>
                  <a:gd name="T22" fmla="*/ 1 w 55"/>
                  <a:gd name="T23" fmla="*/ 1 h 14"/>
                  <a:gd name="T24" fmla="*/ 0 w 55"/>
                  <a:gd name="T25" fmla="*/ 1 h 14"/>
                  <a:gd name="T26" fmla="*/ 1 w 55"/>
                  <a:gd name="T27" fmla="*/ 1 h 14"/>
                  <a:gd name="T28" fmla="*/ 1 w 55"/>
                  <a:gd name="T29" fmla="*/ 1 h 14"/>
                  <a:gd name="T30" fmla="*/ 1 w 55"/>
                  <a:gd name="T31" fmla="*/ 1 h 14"/>
                  <a:gd name="T32" fmla="*/ 1 w 55"/>
                  <a:gd name="T33" fmla="*/ 0 h 14"/>
                  <a:gd name="T34" fmla="*/ 1 w 55"/>
                  <a:gd name="T35" fmla="*/ 0 h 14"/>
                  <a:gd name="T36" fmla="*/ 2 w 55"/>
                  <a:gd name="T37" fmla="*/ 0 h 14"/>
                  <a:gd name="T38" fmla="*/ 2 w 55"/>
                  <a:gd name="T39" fmla="*/ 0 h 14"/>
                  <a:gd name="T40" fmla="*/ 2 w 55"/>
                  <a:gd name="T41" fmla="*/ 0 h 14"/>
                  <a:gd name="T42" fmla="*/ 3 w 55"/>
                  <a:gd name="T43" fmla="*/ 1 h 14"/>
                  <a:gd name="T44" fmla="*/ 3 w 55"/>
                  <a:gd name="T45" fmla="*/ 1 h 14"/>
                  <a:gd name="T46" fmla="*/ 3 w 55"/>
                  <a:gd name="T47" fmla="*/ 1 h 14"/>
                  <a:gd name="T48" fmla="*/ 4 w 55"/>
                  <a:gd name="T49" fmla="*/ 1 h 1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5" h="14">
                    <a:moveTo>
                      <a:pt x="49" y="4"/>
                    </a:moveTo>
                    <a:lnTo>
                      <a:pt x="48" y="7"/>
                    </a:lnTo>
                    <a:lnTo>
                      <a:pt x="49" y="9"/>
                    </a:lnTo>
                    <a:lnTo>
                      <a:pt x="53" y="10"/>
                    </a:lnTo>
                    <a:lnTo>
                      <a:pt x="55" y="11"/>
                    </a:lnTo>
                    <a:lnTo>
                      <a:pt x="49" y="12"/>
                    </a:lnTo>
                    <a:lnTo>
                      <a:pt x="42" y="12"/>
                    </a:lnTo>
                    <a:lnTo>
                      <a:pt x="35" y="14"/>
                    </a:lnTo>
                    <a:lnTo>
                      <a:pt x="27" y="12"/>
                    </a:lnTo>
                    <a:lnTo>
                      <a:pt x="20" y="11"/>
                    </a:lnTo>
                    <a:lnTo>
                      <a:pt x="14" y="10"/>
                    </a:lnTo>
                    <a:lnTo>
                      <a:pt x="7" y="8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4" y="1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5" y="1"/>
                    </a:lnTo>
                    <a:lnTo>
                      <a:pt x="40" y="2"/>
                    </a:lnTo>
                    <a:lnTo>
                      <a:pt x="45" y="3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00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Line 292"/>
            <p:cNvSpPr>
              <a:spLocks noChangeShapeType="1"/>
            </p:cNvSpPr>
            <p:nvPr/>
          </p:nvSpPr>
          <p:spPr bwMode="auto">
            <a:xfrm>
              <a:off x="4816" y="1691"/>
              <a:ext cx="0" cy="1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93"/>
            <p:cNvSpPr>
              <a:spLocks noChangeShapeType="1"/>
            </p:cNvSpPr>
            <p:nvPr/>
          </p:nvSpPr>
          <p:spPr bwMode="auto">
            <a:xfrm>
              <a:off x="4142" y="1691"/>
              <a:ext cx="0" cy="1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1" name="Line 294"/>
          <p:cNvSpPr>
            <a:spLocks noChangeShapeType="1"/>
          </p:cNvSpPr>
          <p:nvPr/>
        </p:nvSpPr>
        <p:spPr bwMode="auto">
          <a:xfrm flipV="1">
            <a:off x="10460038" y="1096235"/>
            <a:ext cx="700088" cy="155575"/>
          </a:xfrm>
          <a:prstGeom prst="line">
            <a:avLst/>
          </a:prstGeom>
          <a:noFill/>
          <a:ln w="76200">
            <a:solidFill>
              <a:srgbClr val="FFCC6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" name="Line 295"/>
          <p:cNvSpPr>
            <a:spLocks noChangeShapeType="1"/>
          </p:cNvSpPr>
          <p:nvPr/>
        </p:nvSpPr>
        <p:spPr bwMode="auto">
          <a:xfrm rot="810652" flipV="1">
            <a:off x="10460038" y="2750410"/>
            <a:ext cx="700088" cy="1555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27948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</a:t>
            </a:r>
            <a:r>
              <a:rPr lang="cs-CZ" dirty="0"/>
              <a:t>A</a:t>
            </a:r>
            <a:r>
              <a:rPr lang="en-GB" dirty="0"/>
              <a:t>I – index </a:t>
            </a:r>
            <a:r>
              <a:rPr lang="en-GB" dirty="0" err="1"/>
              <a:t>listové</a:t>
            </a:r>
            <a:r>
              <a:rPr lang="en-GB" dirty="0"/>
              <a:t> </a:t>
            </a:r>
            <a:r>
              <a:rPr lang="en-GB" dirty="0" err="1"/>
              <a:t>pokryvnosti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hustota vegetace ovlivňuje depozici povrchu např. při atmosférické depozici nebo při aplikaci pesticidů</a:t>
            </a:r>
          </a:p>
          <a:p>
            <a:r>
              <a:rPr lang="cs-CZ" dirty="0"/>
              <a:t>samozřejmě, že se toto mění i během roku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109</a:t>
            </a:fld>
            <a:endParaRPr lang="cs-CZ" altLang="cs-CZ" noProof="0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883295" y="2982478"/>
            <a:ext cx="8062913" cy="896938"/>
            <a:chOff x="318" y="1124"/>
            <a:chExt cx="5079" cy="565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318" y="1130"/>
              <a:ext cx="2190" cy="49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54000" tIns="46800" rIns="54000" bIns="46800" anchor="ctr"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2000" b="1" dirty="0"/>
                <a:t>insekticidy </a:t>
              </a:r>
            </a:p>
            <a:p>
              <a:pPr algn="ctr" eaLnBrk="1" hangingPunct="1"/>
              <a:r>
                <a:rPr lang="cs-CZ" altLang="cs-CZ" sz="2000" b="1" dirty="0"/>
                <a:t>(</a:t>
              </a:r>
              <a:r>
                <a:rPr lang="cs-CZ" altLang="cs-CZ" sz="2000" b="1" dirty="0" err="1"/>
                <a:t>dimethoate</a:t>
              </a:r>
              <a:r>
                <a:rPr lang="cs-CZ" altLang="cs-CZ" sz="2000" b="1" dirty="0"/>
                <a:t>, </a:t>
              </a:r>
              <a:r>
                <a:rPr lang="cs-CZ" altLang="cs-CZ" sz="2000" b="1" dirty="0" err="1"/>
                <a:t>cypermethrin</a:t>
              </a:r>
              <a:r>
                <a:rPr lang="cs-CZ" altLang="cs-CZ" sz="2000" b="1" dirty="0"/>
                <a:t>)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2769" y="1218"/>
              <a:ext cx="22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2000" b="1"/>
                <a:t>X</a:t>
              </a: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257" y="1124"/>
              <a:ext cx="2140" cy="565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lIns="54000" tIns="10800" rIns="54000" bIns="10800" anchor="ctr" anchorCtr="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cs-CZ" altLang="cs-CZ" sz="2000" b="1"/>
                <a:t>půdní brouci</a:t>
              </a:r>
            </a:p>
            <a:p>
              <a:pPr algn="ctr" eaLnBrk="1" hangingPunct="1"/>
              <a:r>
                <a:rPr lang="cs-CZ" altLang="cs-CZ" sz="2000" b="1"/>
                <a:t>na ječmenném poli</a:t>
              </a:r>
            </a:p>
          </p:txBody>
        </p:sp>
      </p:grp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432907" y="4112712"/>
            <a:ext cx="7186583" cy="261610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 err="1">
                <a:cs typeface="Times New Roman" panose="02020603050405020304" pitchFamily="18" charset="0"/>
              </a:rPr>
              <a:t>P</a:t>
            </a:r>
            <a:r>
              <a:rPr lang="cs-CZ" altLang="cs-CZ" sz="2000" baseline="-30000" dirty="0" err="1">
                <a:cs typeface="Times New Roman" panose="02020603050405020304" pitchFamily="18" charset="0"/>
              </a:rPr>
              <a:t>s</a:t>
            </a:r>
            <a:r>
              <a:rPr lang="cs-CZ" altLang="cs-CZ" sz="2000" dirty="0">
                <a:cs typeface="Times New Roman" panose="02020603050405020304" pitchFamily="18" charset="0"/>
              </a:rPr>
              <a:t> = P</a:t>
            </a:r>
            <a:r>
              <a:rPr lang="cs-CZ" altLang="cs-CZ" sz="2000" baseline="-30000" dirty="0">
                <a:cs typeface="Times New Roman" panose="02020603050405020304" pitchFamily="18" charset="0"/>
              </a:rPr>
              <a:t>a</a:t>
            </a:r>
            <a:r>
              <a:rPr lang="cs-CZ" altLang="cs-CZ" sz="2000" dirty="0">
                <a:cs typeface="Times New Roman" panose="02020603050405020304" pitchFamily="18" charset="0"/>
              </a:rPr>
              <a:t>  </a:t>
            </a:r>
            <a:r>
              <a:rPr lang="cs-CZ" altLang="cs-CZ" sz="2000" dirty="0" err="1">
                <a:cs typeface="Times New Roman" panose="02020603050405020304" pitchFamily="18" charset="0"/>
              </a:rPr>
              <a:t>exp</a:t>
            </a:r>
            <a:r>
              <a:rPr lang="cs-CZ" altLang="cs-CZ" sz="2000" dirty="0">
                <a:cs typeface="Times New Roman" panose="02020603050405020304" pitchFamily="18" charset="0"/>
              </a:rPr>
              <a:t> (k . LAI)</a:t>
            </a:r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 </a:t>
            </a:r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kde je: </a:t>
            </a:r>
          </a:p>
          <a:p>
            <a:pPr eaLnBrk="1" hangingPunct="1"/>
            <a:r>
              <a:rPr lang="cs-CZ" altLang="cs-CZ" sz="2000" dirty="0" err="1">
                <a:cs typeface="Times New Roman" panose="02020603050405020304" pitchFamily="18" charset="0"/>
              </a:rPr>
              <a:t>P</a:t>
            </a:r>
            <a:r>
              <a:rPr lang="cs-CZ" altLang="cs-CZ" sz="2000" baseline="-30000" dirty="0" err="1">
                <a:cs typeface="Times New Roman" panose="02020603050405020304" pitchFamily="18" charset="0"/>
              </a:rPr>
              <a:t>s</a:t>
            </a:r>
            <a:r>
              <a:rPr lang="cs-CZ" altLang="cs-CZ" sz="2000" dirty="0">
                <a:cs typeface="Times New Roman" panose="02020603050405020304" pitchFamily="18" charset="0"/>
              </a:rPr>
              <a:t> 	množství pesticidu, které dosáhne povrch půdy (g/ha</a:t>
            </a:r>
            <a:r>
              <a:rPr lang="cs-CZ" altLang="cs-CZ" sz="2000" dirty="0"/>
              <a:t>)</a:t>
            </a:r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P</a:t>
            </a:r>
            <a:r>
              <a:rPr lang="cs-CZ" altLang="cs-CZ" sz="2000" baseline="-30000" dirty="0">
                <a:cs typeface="Times New Roman" panose="02020603050405020304" pitchFamily="18" charset="0"/>
              </a:rPr>
              <a:t>a</a:t>
            </a:r>
            <a:r>
              <a:rPr lang="cs-CZ" altLang="cs-CZ" sz="2000" dirty="0">
                <a:cs typeface="Times New Roman" panose="02020603050405020304" pitchFamily="18" charset="0"/>
              </a:rPr>
              <a:t>	množství pesticidu aplikované na pozemek (g/ha)</a:t>
            </a:r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k 	koeficient záchytu pesticidu</a:t>
            </a:r>
            <a:endParaRPr lang="cs-CZ" altLang="cs-CZ" sz="2000" dirty="0"/>
          </a:p>
          <a:p>
            <a:pPr eaLnBrk="1" hangingPunct="1"/>
            <a:r>
              <a:rPr lang="cs-CZ" altLang="cs-CZ" sz="2000" dirty="0"/>
              <a:t>	(v dané případě k = - 0,479)</a:t>
            </a:r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LAI	listový plošný index  (m</a:t>
            </a:r>
            <a:r>
              <a:rPr lang="cs-CZ" altLang="cs-CZ" sz="2000" baseline="30000" dirty="0">
                <a:cs typeface="Times New Roman" panose="02020603050405020304" pitchFamily="18" charset="0"/>
              </a:rPr>
              <a:t>2</a:t>
            </a:r>
            <a:r>
              <a:rPr lang="cs-CZ" altLang="cs-CZ" sz="2000" dirty="0">
                <a:cs typeface="Times New Roman" panose="02020603050405020304" pitchFamily="18" charset="0"/>
              </a:rPr>
              <a:t>. m</a:t>
            </a:r>
            <a:r>
              <a:rPr lang="cs-CZ" altLang="cs-CZ" sz="2000" baseline="30000" dirty="0">
                <a:cs typeface="Times New Roman" panose="02020603050405020304" pitchFamily="18" charset="0"/>
              </a:rPr>
              <a:t>-2</a:t>
            </a:r>
            <a:r>
              <a:rPr lang="cs-CZ" altLang="cs-CZ" sz="2000" dirty="0"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168468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962053-D415-4D75-A9D8-96DA29536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Techniky vzorkování - kvantitativní</a:t>
            </a:r>
          </a:p>
        </p:txBody>
      </p:sp>
      <p:pic>
        <p:nvPicPr>
          <p:cNvPr id="5" name="Online médium 4" title="Soil Fauna: Extraction and Identification">
            <a:hlinkClick r:id="" action="ppaction://media"/>
            <a:extLst>
              <a:ext uri="{FF2B5EF4-FFF2-40B4-BE49-F238E27FC236}">
                <a16:creationId xmlns:a16="http://schemas.microsoft.com/office/drawing/2014/main" id="{7D1E5609-F473-4841-AEAC-24B357E197C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81980" y="1066799"/>
            <a:ext cx="8456613" cy="4778375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9ACA1C-811F-46BC-A308-5F7D47CC9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</a:t>
            </a:fld>
            <a:endParaRPr lang="cs-CZ" altLang="cs-CZ" noProof="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26DE9CF-9FAD-43C3-85F2-BF0FC8ABE96D}"/>
              </a:ext>
            </a:extLst>
          </p:cNvPr>
          <p:cNvSpPr txBox="1"/>
          <p:nvPr/>
        </p:nvSpPr>
        <p:spPr>
          <a:xfrm>
            <a:off x="3804355" y="6061314"/>
            <a:ext cx="77113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extrakce od 1:50; video ukazuje </a:t>
            </a:r>
            <a:r>
              <a:rPr lang="en-GB" dirty="0"/>
              <a:t>Tullgren</a:t>
            </a:r>
            <a:r>
              <a:rPr lang="cs-CZ" dirty="0"/>
              <a:t>ovu a</a:t>
            </a:r>
            <a:r>
              <a:rPr lang="en-GB" dirty="0"/>
              <a:t> B</a:t>
            </a:r>
            <a:r>
              <a:rPr lang="cs-CZ" dirty="0"/>
              <a:t>a</a:t>
            </a:r>
            <a:r>
              <a:rPr lang="en-GB" dirty="0" err="1"/>
              <a:t>erman</a:t>
            </a:r>
            <a:r>
              <a:rPr lang="cs-CZ" dirty="0"/>
              <a:t>ovu extrakci, flotační metodu a identifikace ...</a:t>
            </a:r>
          </a:p>
        </p:txBody>
      </p:sp>
    </p:spTree>
    <p:extLst>
      <p:ext uri="{BB962C8B-B14F-4D97-AF65-F5344CB8AC3E}">
        <p14:creationId xmlns:p14="http://schemas.microsoft.com/office/powerpoint/2010/main" val="2814214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Lišejníky - příklad</a:t>
            </a:r>
            <a:endParaRPr lang="en-GB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b="1" dirty="0"/>
              <a:t>Stav lišejníků reaguje citlivě na kvalitu ovzduší</a:t>
            </a:r>
            <a:endParaRPr lang="en-GB" sz="2400" b="1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Proč lišejníky?</a:t>
            </a:r>
          </a:p>
          <a:p>
            <a:r>
              <a:rPr lang="en-GB" sz="2400" dirty="0" err="1"/>
              <a:t>Zvýšený</a:t>
            </a:r>
            <a:r>
              <a:rPr lang="en-GB" sz="2400" dirty="0"/>
              <a:t> </a:t>
            </a:r>
            <a:r>
              <a:rPr lang="en-GB" sz="2400" dirty="0" err="1"/>
              <a:t>přístup</a:t>
            </a:r>
            <a:r>
              <a:rPr lang="en-GB" sz="2400" dirty="0"/>
              <a:t> </a:t>
            </a:r>
            <a:r>
              <a:rPr lang="en-GB" sz="2400" dirty="0" err="1"/>
              <a:t>imisí</a:t>
            </a:r>
            <a:endParaRPr lang="en-GB" sz="2400" dirty="0"/>
          </a:p>
          <a:p>
            <a:r>
              <a:rPr lang="en-GB" sz="2400" dirty="0" err="1"/>
              <a:t>Anatomická</a:t>
            </a:r>
            <a:r>
              <a:rPr lang="en-GB" sz="2400" dirty="0"/>
              <a:t> </a:t>
            </a:r>
            <a:r>
              <a:rPr lang="en-GB" sz="2400" dirty="0" err="1"/>
              <a:t>stavba</a:t>
            </a:r>
            <a:r>
              <a:rPr lang="en-GB" sz="2400" dirty="0"/>
              <a:t> </a:t>
            </a:r>
            <a:r>
              <a:rPr lang="en-GB" sz="2400" dirty="0" err="1"/>
              <a:t>stélky</a:t>
            </a:r>
            <a:r>
              <a:rPr lang="en-GB" sz="2400" dirty="0"/>
              <a:t> </a:t>
            </a:r>
          </a:p>
          <a:p>
            <a:r>
              <a:rPr lang="en-GB" sz="2400" dirty="0" err="1"/>
              <a:t>Vodní</a:t>
            </a:r>
            <a:r>
              <a:rPr lang="en-GB" sz="2400" dirty="0"/>
              <a:t> </a:t>
            </a:r>
            <a:r>
              <a:rPr lang="en-GB" sz="2400" dirty="0" err="1"/>
              <a:t>režim</a:t>
            </a:r>
            <a:r>
              <a:rPr lang="en-GB" sz="2400" dirty="0"/>
              <a:t> </a:t>
            </a:r>
          </a:p>
          <a:p>
            <a:r>
              <a:rPr lang="en-GB" sz="2400" dirty="0" err="1"/>
              <a:t>Intenzita</a:t>
            </a:r>
            <a:r>
              <a:rPr lang="en-GB" sz="2400" dirty="0"/>
              <a:t> </a:t>
            </a:r>
            <a:r>
              <a:rPr lang="en-GB" sz="2400" dirty="0" err="1"/>
              <a:t>metabolismu</a:t>
            </a:r>
            <a:r>
              <a:rPr lang="en-GB" sz="2400" dirty="0"/>
              <a:t> </a:t>
            </a:r>
          </a:p>
          <a:p>
            <a:r>
              <a:rPr lang="en-GB" sz="2400" dirty="0" err="1"/>
              <a:t>Symbiotická</a:t>
            </a:r>
            <a:r>
              <a:rPr lang="en-GB" sz="2400" dirty="0"/>
              <a:t> </a:t>
            </a:r>
            <a:r>
              <a:rPr lang="en-GB" sz="2400" dirty="0" err="1"/>
              <a:t>podstata</a:t>
            </a:r>
            <a:r>
              <a:rPr lang="en-GB" sz="2400" dirty="0"/>
              <a:t> </a:t>
            </a:r>
            <a:r>
              <a:rPr lang="en-GB" sz="2400" dirty="0" err="1"/>
              <a:t>lišejníků</a:t>
            </a:r>
            <a:endParaRPr lang="cs-CZ" sz="2400" dirty="0"/>
          </a:p>
          <a:p>
            <a:r>
              <a:rPr lang="cs-CZ" sz="2400" dirty="0"/>
              <a:t>Integrace imisní zátěže (látková, koncentrační a časová)</a:t>
            </a:r>
          </a:p>
          <a:p>
            <a:endParaRPr lang="cs-CZ" sz="2400" dirty="0"/>
          </a:p>
          <a:p>
            <a:endParaRPr lang="cs-CZ" sz="2400" dirty="0"/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110</a:t>
            </a:fld>
            <a:endParaRPr lang="cs-CZ" altLang="cs-CZ" noProof="0" dirty="0"/>
          </a:p>
        </p:txBody>
      </p:sp>
      <p:pic>
        <p:nvPicPr>
          <p:cNvPr id="7" name="Picture 2" descr="Cladonia macilen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93" y="1974907"/>
            <a:ext cx="3048754" cy="2540029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armelia caper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64" y="4174899"/>
            <a:ext cx="2551561" cy="168269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phis scrip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367" y="2320742"/>
            <a:ext cx="2556358" cy="1708174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Parmelia acetabul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367" y="483095"/>
            <a:ext cx="2556358" cy="1691664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824037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Lišejníky - příklad</a:t>
            </a:r>
            <a:endParaRPr lang="en-GB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b="1" dirty="0"/>
              <a:t>Hlavní metodické přístupy</a:t>
            </a:r>
            <a:endParaRPr lang="en-GB" sz="2400" b="1" dirty="0"/>
          </a:p>
          <a:p>
            <a:r>
              <a:rPr lang="cs-CZ" sz="2400" dirty="0"/>
              <a:t>metody fyziologické (pokles intenzity fotosyntézy, dýchání a čisté produkce, snížení obsahu chlorofylu a přítomnost </a:t>
            </a:r>
            <a:r>
              <a:rPr lang="cs-CZ" sz="2400" dirty="0" err="1"/>
              <a:t>feofytinu</a:t>
            </a:r>
            <a:r>
              <a:rPr lang="cs-CZ" sz="2400" dirty="0"/>
              <a:t>, stanovení pH a vodivosti lišejníkové stélky, redukce fosfatázové aktivity, metabolismus aminokyselin)</a:t>
            </a:r>
          </a:p>
          <a:p>
            <a:r>
              <a:rPr lang="cs-CZ" sz="2400" dirty="0"/>
              <a:t>metody </a:t>
            </a:r>
            <a:r>
              <a:rPr lang="cs-CZ" sz="2400" dirty="0" err="1"/>
              <a:t>morfologicko</a:t>
            </a:r>
            <a:r>
              <a:rPr lang="cs-CZ" sz="2400" dirty="0"/>
              <a:t> – anatomické (stupnice 1 až 0: stélky normálně vyvinuté, stélky zakrnělé, případně mírně poškozené, stélky s výraznými stopami poškození, stélky z velké části odumřelé, stélky zcela odumřelé ...)</a:t>
            </a:r>
          </a:p>
          <a:p>
            <a:endParaRPr lang="cs-CZ" sz="2400" dirty="0"/>
          </a:p>
          <a:p>
            <a:endParaRPr lang="cs-CZ" sz="2400" dirty="0"/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355218654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Lišejníky - příklad</a:t>
            </a:r>
            <a:endParaRPr lang="en-GB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04850" y="1212782"/>
            <a:ext cx="6384013" cy="4778443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/>
              <a:t>Hlavní metodické přístupy</a:t>
            </a:r>
            <a:endParaRPr lang="en-GB" sz="2000" b="1" dirty="0"/>
          </a:p>
          <a:p>
            <a:r>
              <a:rPr lang="cs-CZ" sz="2000" dirty="0"/>
              <a:t>metody floristické – chorologické (mapování rozšíření indikačních druhů,  stupnice citlivosti indikačních druhů)</a:t>
            </a:r>
          </a:p>
          <a:p>
            <a:endParaRPr lang="cs-CZ" sz="2000" dirty="0"/>
          </a:p>
          <a:p>
            <a:endParaRPr lang="cs-CZ" sz="2000" dirty="0"/>
          </a:p>
          <a:p>
            <a:endParaRPr lang="en-GB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112</a:t>
            </a:fld>
            <a:endParaRPr lang="cs-CZ" altLang="cs-CZ" noProof="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863" y="92980"/>
            <a:ext cx="5035070" cy="3276498"/>
          </a:xfrm>
          <a:prstGeom prst="rect">
            <a:avLst/>
          </a:prstGeom>
        </p:spPr>
      </p:pic>
      <p:pic>
        <p:nvPicPr>
          <p:cNvPr id="6" name="Picture 3" descr="4-2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0" y="3567645"/>
            <a:ext cx="5192604" cy="3161168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4-3"/>
          <p:cNvPicPr>
            <a:picLocks noChangeAspect="1" noChangeArrowheads="1"/>
          </p:cNvPicPr>
          <p:nvPr/>
        </p:nvPicPr>
        <p:blipFill>
          <a:blip r:embed="rId4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486" y="3567645"/>
            <a:ext cx="5358513" cy="3161168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Šipka doprava 4"/>
          <p:cNvSpPr/>
          <p:nvPr/>
        </p:nvSpPr>
        <p:spPr bwMode="auto">
          <a:xfrm rot="19207033" flipV="1">
            <a:off x="7767141" y="3188847"/>
            <a:ext cx="1332966" cy="229580"/>
          </a:xfrm>
          <a:prstGeom prst="rightArrow">
            <a:avLst>
              <a:gd name="adj1" fmla="val 50000"/>
              <a:gd name="adj2" fmla="val 33406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Šipka doprava 8"/>
          <p:cNvSpPr/>
          <p:nvPr/>
        </p:nvSpPr>
        <p:spPr bwMode="auto">
          <a:xfrm rot="19609293" flipV="1">
            <a:off x="4299496" y="2435249"/>
            <a:ext cx="5069595" cy="229580"/>
          </a:xfrm>
          <a:prstGeom prst="rightArrow">
            <a:avLst>
              <a:gd name="adj1" fmla="val 50000"/>
              <a:gd name="adj2" fmla="val 33406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vál 9"/>
          <p:cNvSpPr/>
          <p:nvPr/>
        </p:nvSpPr>
        <p:spPr bwMode="auto">
          <a:xfrm>
            <a:off x="3078178" y="5350598"/>
            <a:ext cx="570369" cy="199176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Ovál 10"/>
          <p:cNvSpPr/>
          <p:nvPr/>
        </p:nvSpPr>
        <p:spPr bwMode="auto">
          <a:xfrm>
            <a:off x="8554016" y="5341299"/>
            <a:ext cx="570369" cy="199176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848248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Lišejníky - příklad</a:t>
            </a:r>
            <a:endParaRPr lang="en-GB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04850" y="1212782"/>
            <a:ext cx="8561671" cy="4778443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Hlavní metodické přístupy</a:t>
            </a:r>
            <a:endParaRPr lang="en-GB" sz="2400" b="1" dirty="0"/>
          </a:p>
          <a:p>
            <a:r>
              <a:rPr lang="cs-CZ" sz="2400" dirty="0"/>
              <a:t>metody fytocenologické</a:t>
            </a:r>
          </a:p>
          <a:p>
            <a:pPr lvl="1"/>
            <a:endParaRPr lang="cs-CZ" sz="2000" dirty="0"/>
          </a:p>
          <a:p>
            <a:pPr lvl="1"/>
            <a:r>
              <a:rPr lang="en-GB" sz="2000" dirty="0"/>
              <a:t>index IAP (Index of Atmospheric Purity)</a:t>
            </a:r>
            <a:endParaRPr lang="cs-CZ" sz="2000" dirty="0"/>
          </a:p>
          <a:p>
            <a:pPr lvl="2"/>
            <a:r>
              <a:rPr lang="cs-CZ" sz="1600" dirty="0"/>
              <a:t>n - celkový počet nalezených druhů lišejníků na daném stromě</a:t>
            </a:r>
          </a:p>
          <a:p>
            <a:pPr lvl="2"/>
            <a:r>
              <a:rPr lang="cs-CZ" sz="1600" dirty="0"/>
              <a:t>Q - ekologický index každého druhu lišejníku, udávající průměrný počet doprovodných druhů na všech stanovištích, kde se nacházel</a:t>
            </a:r>
          </a:p>
          <a:p>
            <a:pPr lvl="2"/>
            <a:r>
              <a:rPr lang="cs-CZ" sz="1600" dirty="0"/>
              <a:t>f - hodnota abundance nebo frekvence podle odhadové  stupnice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index L</a:t>
            </a:r>
          </a:p>
          <a:p>
            <a:pPr lvl="2"/>
            <a:r>
              <a:rPr lang="cs-CZ" sz="1600" dirty="0"/>
              <a:t>m - počet indikačních druhů nalezených na daném stromě </a:t>
            </a:r>
          </a:p>
          <a:p>
            <a:pPr lvl="2"/>
            <a:r>
              <a:rPr lang="cs-CZ" sz="1600" dirty="0"/>
              <a:t>q - ekologický index citlivosti druhu k imisím (vyšší q = vyšší citlivost)</a:t>
            </a:r>
          </a:p>
          <a:p>
            <a:pPr lvl="2"/>
            <a:r>
              <a:rPr lang="cs-CZ" sz="1600" dirty="0"/>
              <a:t>f - kvantitativní zastoupení druhu podle odhadové stupnice</a:t>
            </a:r>
          </a:p>
          <a:p>
            <a:pPr lvl="2"/>
            <a:r>
              <a:rPr lang="cs-CZ" sz="1600" dirty="0"/>
              <a:t>v - vitalita druhu podle odhadové stupnice</a:t>
            </a:r>
          </a:p>
          <a:p>
            <a:pPr lvl="1"/>
            <a:endParaRPr lang="cs-CZ" sz="2000" dirty="0"/>
          </a:p>
          <a:p>
            <a:endParaRPr lang="cs-CZ" sz="2400" dirty="0"/>
          </a:p>
          <a:p>
            <a:endParaRPr lang="cs-CZ" sz="2400" dirty="0"/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113</a:t>
            </a:fld>
            <a:endParaRPr lang="cs-CZ" altLang="cs-CZ" noProof="0" dirty="0"/>
          </a:p>
        </p:txBody>
      </p:sp>
      <p:pic>
        <p:nvPicPr>
          <p:cNvPr id="5" name="Picture 4" descr="Foto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521" y="105624"/>
            <a:ext cx="2786204" cy="3714938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355683" y="1737513"/>
            <a:ext cx="243085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b="1" dirty="0">
                <a:cs typeface="Times New Roman" panose="02020603050405020304" pitchFamily="18" charset="0"/>
              </a:rPr>
              <a:t> </a:t>
            </a:r>
            <a:r>
              <a:rPr lang="cs-CZ" altLang="en-US" sz="2000" b="1" dirty="0">
                <a:cs typeface="Times New Roman" panose="02020603050405020304" pitchFamily="18" charset="0"/>
              </a:rPr>
              <a:t>	</a:t>
            </a: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  <a:sym typeface="Symbol" panose="05050102010706020507" pitchFamily="18" charset="2"/>
              </a:rPr>
              <a:t></a:t>
            </a:r>
            <a:r>
              <a:rPr lang="cs-CZ" altLang="en-US" sz="2000" b="1" baseline="-30000" dirty="0">
                <a:cs typeface="Arial" panose="020B0604020202020204" pitchFamily="34" charset="0"/>
              </a:rPr>
              <a:t>1</a:t>
            </a:r>
            <a:r>
              <a:rPr lang="cs-CZ" altLang="en-US" sz="2000" b="1" baseline="30000" dirty="0">
                <a:cs typeface="Arial" panose="020B0604020202020204" pitchFamily="34" charset="0"/>
              </a:rPr>
              <a:t>n</a:t>
            </a:r>
            <a:r>
              <a:rPr lang="cs-CZ" altLang="en-US" sz="2000" b="1" dirty="0">
                <a:cs typeface="Arial" panose="020B0604020202020204" pitchFamily="34" charset="0"/>
              </a:rPr>
              <a:t> (Q . f)</a:t>
            </a:r>
          </a:p>
          <a:p>
            <a:pPr eaLnBrk="1" hangingPunct="1">
              <a:spcBef>
                <a:spcPts val="0"/>
              </a:spcBef>
            </a:pPr>
            <a:r>
              <a:rPr lang="cs-CZ" altLang="en-US" sz="2000" b="1" dirty="0">
                <a:cs typeface="Arial" panose="020B0604020202020204" pitchFamily="34" charset="0"/>
              </a:rPr>
              <a:t>IAP =    --------------</a:t>
            </a:r>
          </a:p>
          <a:p>
            <a:pPr eaLnBrk="1" hangingPunct="1">
              <a:spcBef>
                <a:spcPts val="0"/>
              </a:spcBef>
            </a:pPr>
            <a:r>
              <a:rPr lang="cs-CZ" altLang="en-US" sz="2000" b="1" dirty="0">
                <a:cs typeface="Arial" panose="020B0604020202020204" pitchFamily="34" charset="0"/>
              </a:rPr>
              <a:t>	      10	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560052" y="5237734"/>
            <a:ext cx="21773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800" b="1" dirty="0">
                <a:cs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cs-CZ" altLang="en-US" sz="2800" b="1" baseline="-30000" dirty="0">
                <a:cs typeface="Times New Roman" panose="02020603050405020304" pitchFamily="18" charset="0"/>
              </a:rPr>
              <a:t>1</a:t>
            </a:r>
            <a:r>
              <a:rPr lang="cs-CZ" altLang="en-US" sz="2800" b="1" baseline="30000" dirty="0"/>
              <a:t>m </a:t>
            </a:r>
            <a:r>
              <a:rPr lang="cs-CZ" altLang="en-US" sz="2800" b="1" dirty="0"/>
              <a:t>q . f .v</a:t>
            </a:r>
            <a:endParaRPr lang="cs-CZ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38546334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Lišejníky - příklad</a:t>
            </a:r>
            <a:endParaRPr lang="en-GB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04850" y="1212782"/>
            <a:ext cx="4779921" cy="4778443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Hlavní metodické přístupy</a:t>
            </a:r>
            <a:endParaRPr lang="en-GB" sz="2400" b="1" dirty="0"/>
          </a:p>
          <a:p>
            <a:r>
              <a:rPr lang="cs-CZ" sz="2400" dirty="0"/>
              <a:t>metody fytocenologické</a:t>
            </a:r>
          </a:p>
          <a:p>
            <a:pPr lvl="1"/>
            <a:r>
              <a:rPr lang="cs-CZ" sz="2000" dirty="0"/>
              <a:t>index L</a:t>
            </a:r>
          </a:p>
          <a:p>
            <a:pPr lvl="1"/>
            <a:r>
              <a:rPr lang="cs-CZ" sz="2000" dirty="0"/>
              <a:t>Rozsah indexu L v horských smrčinách v našich pohraničních pohořích v 80. letech 20. století</a:t>
            </a:r>
          </a:p>
          <a:p>
            <a:pPr lvl="1"/>
            <a:endParaRPr lang="cs-CZ" sz="1600" dirty="0"/>
          </a:p>
          <a:p>
            <a:pPr lvl="1"/>
            <a:endParaRPr lang="cs-CZ" sz="2000" dirty="0"/>
          </a:p>
          <a:p>
            <a:endParaRPr lang="cs-CZ" sz="2400" dirty="0"/>
          </a:p>
          <a:p>
            <a:endParaRPr lang="cs-CZ" sz="2400" dirty="0"/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114</a:t>
            </a:fld>
            <a:endParaRPr lang="cs-CZ" altLang="cs-CZ" noProof="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771" y="549476"/>
            <a:ext cx="6567954" cy="3876627"/>
          </a:xfrm>
          <a:prstGeom prst="rect">
            <a:avLst/>
          </a:prstGeom>
        </p:spPr>
      </p:pic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1081134" y="3964265"/>
          <a:ext cx="6786327" cy="1837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List" r:id="rId3" imgW="7782306" imgH="1495958" progId="Excel.Sheet.8">
                  <p:embed/>
                </p:oleObj>
              </mc:Choice>
              <mc:Fallback>
                <p:oleObj name="List" r:id="rId3" imgW="7782306" imgH="1495958" progId="Excel.Sheet.8">
                  <p:embed/>
                  <p:pic>
                    <p:nvPicPr>
                      <p:cNvPr id="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134" y="3964265"/>
                        <a:ext cx="6786327" cy="183796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8997252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Lišejníky - příklad</a:t>
            </a:r>
            <a:endParaRPr lang="en-GB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04850" y="1212782"/>
            <a:ext cx="8561671" cy="4778443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Hlavní metodické přístupy</a:t>
            </a:r>
            <a:endParaRPr lang="en-GB" sz="2400" b="1" dirty="0"/>
          </a:p>
          <a:p>
            <a:r>
              <a:rPr lang="cs-CZ" sz="2400" dirty="0"/>
              <a:t>metody fytocenologické</a:t>
            </a:r>
          </a:p>
          <a:p>
            <a:pPr lvl="1"/>
            <a:r>
              <a:rPr lang="cs-CZ" sz="2000" dirty="0"/>
              <a:t>indikační kapacity - ústup lišejníků - etapy ústupu:</a:t>
            </a:r>
          </a:p>
          <a:p>
            <a:pPr lvl="2"/>
            <a:r>
              <a:rPr lang="cs-CZ" sz="1400" dirty="0"/>
              <a:t>snižování vitality		(= v z L indexu)</a:t>
            </a:r>
          </a:p>
          <a:p>
            <a:pPr lvl="2"/>
            <a:r>
              <a:rPr lang="cs-CZ" sz="1400" dirty="0"/>
              <a:t>snižování abundance	(= f z L indexu)</a:t>
            </a:r>
          </a:p>
          <a:p>
            <a:pPr lvl="2"/>
            <a:r>
              <a:rPr lang="cs-CZ" sz="1400" dirty="0"/>
              <a:t>snižování počtu druhů	(= q z L indexu)</a:t>
            </a:r>
          </a:p>
          <a:p>
            <a:pPr lvl="1"/>
            <a:endParaRPr lang="cs-CZ" sz="1600" dirty="0"/>
          </a:p>
          <a:p>
            <a:pPr lvl="1"/>
            <a:endParaRPr lang="cs-CZ" sz="2000" dirty="0"/>
          </a:p>
          <a:p>
            <a:endParaRPr lang="cs-CZ" sz="2400" dirty="0"/>
          </a:p>
          <a:p>
            <a:endParaRPr lang="cs-CZ" sz="2400" dirty="0"/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115</a:t>
            </a:fld>
            <a:endParaRPr lang="cs-CZ" altLang="cs-CZ" noProof="0" dirty="0"/>
          </a:p>
        </p:txBody>
      </p:sp>
      <p:pic>
        <p:nvPicPr>
          <p:cNvPr id="9" name="Picture 2" descr="Foto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679" y="151646"/>
            <a:ext cx="2643046" cy="3524061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4617267" y="4246430"/>
          <a:ext cx="7435458" cy="2482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List" r:id="rId3" imgW="6677406" imgH="2229104" progId="Excel.Sheet.8">
                  <p:embed/>
                </p:oleObj>
              </mc:Choice>
              <mc:Fallback>
                <p:oleObj name="List" r:id="rId3" imgW="6677406" imgH="2229104" progId="Excel.Sheet.8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7267" y="4246430"/>
                        <a:ext cx="7435458" cy="248238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5297495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Lišejníky - příklad</a:t>
            </a:r>
            <a:endParaRPr lang="en-GB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04850" y="1212782"/>
            <a:ext cx="8561671" cy="4778443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Hlavní metodické přístupy</a:t>
            </a:r>
            <a:endParaRPr lang="en-GB" sz="2400" b="1" dirty="0"/>
          </a:p>
          <a:p>
            <a:r>
              <a:rPr lang="cs-CZ" sz="2400" dirty="0"/>
              <a:t>metody fytocenologické</a:t>
            </a:r>
          </a:p>
          <a:p>
            <a:pPr lvl="1"/>
            <a:r>
              <a:rPr lang="cs-CZ" sz="2000" dirty="0"/>
              <a:t>indikační kapacity - ústup lišejníků - etapy ústupu</a:t>
            </a:r>
          </a:p>
          <a:p>
            <a:pPr lvl="1"/>
            <a:r>
              <a:rPr lang="cs-CZ" sz="2000" dirty="0"/>
              <a:t>modelové příklady dynamiky ústupu lišejníků</a:t>
            </a:r>
          </a:p>
          <a:p>
            <a:endParaRPr lang="cs-CZ" sz="2400" dirty="0"/>
          </a:p>
          <a:p>
            <a:endParaRPr lang="cs-CZ" sz="2400" dirty="0"/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11641436" y="5671070"/>
            <a:ext cx="375075" cy="252000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116</a:t>
            </a:fld>
            <a:endParaRPr lang="cs-CZ" altLang="cs-CZ" noProof="0" dirty="0"/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143796" y="4215661"/>
          <a:ext cx="2880000" cy="1750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2" imgW="2429256" imgH="1476858" progId="Excel.Chart.8">
                  <p:embed/>
                </p:oleObj>
              </mc:Choice>
              <mc:Fallback>
                <p:oleObj name="Graf" r:id="rId2" imgW="2429256" imgH="1476858" progId="Excel.Chart.8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796" y="4215661"/>
                        <a:ext cx="2880000" cy="1750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24279" y="3017710"/>
            <a:ext cx="28800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spcBef>
                <a:spcPct val="50000"/>
              </a:spcBef>
            </a:pPr>
            <a:r>
              <a:rPr lang="cs-CZ" altLang="en-US" sz="1400" u="sng" dirty="0"/>
              <a:t>rovnoměrný ústup</a:t>
            </a:r>
          </a:p>
          <a:p>
            <a:pPr eaLnBrk="1" fontAlgn="b" hangingPunct="1">
              <a:spcBef>
                <a:spcPct val="50000"/>
              </a:spcBef>
            </a:pPr>
            <a:r>
              <a:rPr lang="cs-CZ" altLang="en-US" sz="1400" dirty="0"/>
              <a:t>*současný ústup na úrovni druhů, abundance i vitality</a:t>
            </a:r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3194073" y="4229069"/>
          <a:ext cx="2880000" cy="1762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4" imgW="2429256" imgH="1486205" progId="Excel.Chart.8">
                  <p:embed/>
                </p:oleObj>
              </mc:Choice>
              <mc:Fallback>
                <p:oleObj name="Graf" r:id="rId4" imgW="2429256" imgH="1486205" progId="Excel.Chart.8">
                  <p:embed/>
                  <p:pic>
                    <p:nvPicPr>
                      <p:cNvPr id="1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4073" y="4229069"/>
                        <a:ext cx="2880000" cy="1762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249937" y="3017710"/>
            <a:ext cx="2880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spcBef>
                <a:spcPct val="50000"/>
              </a:spcBef>
            </a:pPr>
            <a:r>
              <a:rPr lang="cs-CZ" altLang="en-US" sz="1400" u="sng" dirty="0"/>
              <a:t>dlouhodobý ústup</a:t>
            </a:r>
          </a:p>
          <a:p>
            <a:pPr eaLnBrk="1" fontAlgn="b" hangingPunct="1">
              <a:spcBef>
                <a:spcPct val="50000"/>
              </a:spcBef>
            </a:pPr>
            <a:r>
              <a:rPr lang="cs-CZ" altLang="en-US" sz="1400" dirty="0"/>
              <a:t>*převažuje ústup na úrovni druhů</a:t>
            </a:r>
          </a:p>
          <a:p>
            <a:pPr eaLnBrk="1" fontAlgn="b" hangingPunct="1">
              <a:spcBef>
                <a:spcPct val="50000"/>
              </a:spcBef>
            </a:pPr>
            <a:r>
              <a:rPr lang="cs-CZ" altLang="en-US" sz="1400" dirty="0"/>
              <a:t>*předpoklad dlouhodobého působení imisí</a:t>
            </a:r>
          </a:p>
        </p:txBody>
      </p:sp>
      <p:graphicFrame>
        <p:nvGraphicFramePr>
          <p:cNvPr id="14" name="Object 4"/>
          <p:cNvGraphicFramePr>
            <a:graphicFrameLocks noChangeAspect="1"/>
          </p:cNvGraphicFramePr>
          <p:nvPr/>
        </p:nvGraphicFramePr>
        <p:xfrm>
          <a:off x="6240122" y="4229069"/>
          <a:ext cx="2880000" cy="1743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6" imgW="2410206" imgH="1381354" progId="Excel.Chart.8">
                  <p:embed/>
                </p:oleObj>
              </mc:Choice>
              <mc:Fallback>
                <p:oleObj name="Graf" r:id="rId6" imgW="2410206" imgH="1381354" progId="Excel.Chart.8">
                  <p:embed/>
                  <p:pic>
                    <p:nvPicPr>
                      <p:cNvPr id="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0122" y="4229069"/>
                        <a:ext cx="2880000" cy="17438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6212701" y="3017710"/>
            <a:ext cx="28800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spcBef>
                <a:spcPct val="50000"/>
              </a:spcBef>
            </a:pPr>
            <a:r>
              <a:rPr lang="cs-CZ" altLang="en-US" sz="1400" u="sng" dirty="0"/>
              <a:t>střednědobý ústup</a:t>
            </a:r>
          </a:p>
          <a:p>
            <a:pPr eaLnBrk="1" fontAlgn="b" hangingPunct="1">
              <a:spcBef>
                <a:spcPct val="50000"/>
              </a:spcBef>
            </a:pPr>
            <a:r>
              <a:rPr lang="cs-CZ" altLang="en-US" sz="1400" dirty="0"/>
              <a:t>*převažuje ústup na úrovni abundance</a:t>
            </a: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/>
        </p:nvGraphicFramePr>
        <p:xfrm>
          <a:off x="9222182" y="4215661"/>
          <a:ext cx="2880000" cy="1757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8" imgW="2419731" imgH="1476858" progId="Excel.Chart.8">
                  <p:embed/>
                </p:oleObj>
              </mc:Choice>
              <mc:Fallback>
                <p:oleObj name="Graf" r:id="rId8" imgW="2419731" imgH="1476858" progId="Excel.Chart.8">
                  <p:embed/>
                  <p:pic>
                    <p:nvPicPr>
                      <p:cNvPr id="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2182" y="4215661"/>
                        <a:ext cx="2880000" cy="1757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230307" y="3017709"/>
            <a:ext cx="2880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" hangingPunct="1">
              <a:spcBef>
                <a:spcPct val="50000"/>
              </a:spcBef>
            </a:pPr>
            <a:r>
              <a:rPr lang="cs-CZ" altLang="en-US" sz="1400" u="sng" dirty="0"/>
              <a:t>krátkodobý ústup</a:t>
            </a:r>
          </a:p>
          <a:p>
            <a:pPr eaLnBrk="1" fontAlgn="b" hangingPunct="1">
              <a:spcBef>
                <a:spcPct val="50000"/>
              </a:spcBef>
            </a:pPr>
            <a:r>
              <a:rPr lang="cs-CZ" altLang="en-US" sz="1400" dirty="0"/>
              <a:t>*převažuje ústup na úrovni vitality</a:t>
            </a:r>
          </a:p>
          <a:p>
            <a:pPr eaLnBrk="1" fontAlgn="b" hangingPunct="1">
              <a:spcBef>
                <a:spcPct val="50000"/>
              </a:spcBef>
            </a:pPr>
            <a:r>
              <a:rPr lang="cs-CZ" altLang="en-US" sz="1400" dirty="0"/>
              <a:t>*předpoklad náhlého zvýšení imisní zátěže v nedávné době</a:t>
            </a:r>
          </a:p>
        </p:txBody>
      </p:sp>
    </p:spTree>
    <p:extLst>
      <p:ext uri="{BB962C8B-B14F-4D97-AF65-F5344CB8AC3E}">
        <p14:creationId xmlns:p14="http://schemas.microsoft.com/office/powerpoint/2010/main" val="2085037807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Lišejníky - příklad</a:t>
            </a:r>
            <a:endParaRPr lang="en-GB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04850" y="1212782"/>
            <a:ext cx="8561671" cy="4778443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Hlavní metodické přístupy</a:t>
            </a:r>
            <a:endParaRPr lang="en-GB" sz="2400" b="1" dirty="0"/>
          </a:p>
          <a:p>
            <a:r>
              <a:rPr lang="cs-CZ" sz="2400" dirty="0"/>
              <a:t>metody fytocenologické</a:t>
            </a:r>
          </a:p>
          <a:p>
            <a:pPr lvl="1"/>
            <a:r>
              <a:rPr lang="cs-CZ" sz="2000" dirty="0"/>
              <a:t>indikační kapacity - ústup lišejníků - etapy ústupu</a:t>
            </a:r>
          </a:p>
          <a:p>
            <a:pPr lvl="1"/>
            <a:r>
              <a:rPr lang="cs-CZ" sz="2000" dirty="0"/>
              <a:t>KRNAP</a:t>
            </a:r>
          </a:p>
          <a:p>
            <a:endParaRPr lang="cs-CZ" sz="2400" dirty="0"/>
          </a:p>
          <a:p>
            <a:endParaRPr lang="cs-CZ" sz="2400" dirty="0"/>
          </a:p>
          <a:p>
            <a:endParaRPr lang="en-GB" sz="2400" dirty="0"/>
          </a:p>
        </p:txBody>
      </p:sp>
      <p:pic>
        <p:nvPicPr>
          <p:cNvPr id="18" name="Picture 2" descr="PA2104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676" y="98080"/>
            <a:ext cx="3623397" cy="2717548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76" y="2911555"/>
            <a:ext cx="3623397" cy="27649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90" y="3536245"/>
            <a:ext cx="4458593" cy="304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20954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Lišejníky - příklad</a:t>
            </a:r>
            <a:endParaRPr lang="en-GB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b="1" dirty="0"/>
              <a:t>Hlavní metodické přístupy</a:t>
            </a:r>
            <a:endParaRPr lang="en-GB" sz="2400" b="1" dirty="0"/>
          </a:p>
          <a:p>
            <a:r>
              <a:rPr lang="cs-CZ" sz="2400" dirty="0"/>
              <a:t>metody chemicko-analytické - lišejníky jako materiál pro chemickou analýzu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118</a:t>
            </a:fld>
            <a:endParaRPr lang="cs-CZ" altLang="cs-CZ" noProof="0" dirty="0"/>
          </a:p>
        </p:txBody>
      </p:sp>
      <p:pic>
        <p:nvPicPr>
          <p:cNvPr id="6" name="Picture 4" descr="P1010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" y="3719013"/>
            <a:ext cx="3530756" cy="241819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P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80" y="3874884"/>
            <a:ext cx="5085945" cy="285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7859701" y="3233339"/>
            <a:ext cx="4332299" cy="7373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en-US" sz="2000" kern="0" dirty="0">
                <a:solidFill>
                  <a:schemeClr val="tx1"/>
                </a:solidFill>
              </a:rPr>
              <a:t>Koncentrace </a:t>
            </a:r>
            <a:r>
              <a:rPr lang="cs-CZ" altLang="en-US" sz="2000" kern="0" dirty="0" err="1">
                <a:solidFill>
                  <a:schemeClr val="tx1"/>
                </a:solidFill>
              </a:rPr>
              <a:t>Pb</a:t>
            </a:r>
            <a:r>
              <a:rPr lang="cs-CZ" altLang="en-US" sz="2000" kern="0" dirty="0">
                <a:solidFill>
                  <a:schemeClr val="tx1"/>
                </a:solidFill>
              </a:rPr>
              <a:t> (mg/kg suš.) v lišejníku </a:t>
            </a:r>
            <a:r>
              <a:rPr lang="cs-CZ" altLang="en-US" sz="2000" kern="0" dirty="0" err="1">
                <a:solidFill>
                  <a:schemeClr val="tx1"/>
                </a:solidFill>
              </a:rPr>
              <a:t>Hypogymnia</a:t>
            </a:r>
            <a:r>
              <a:rPr lang="cs-CZ" altLang="en-US" sz="2000" kern="0" dirty="0">
                <a:solidFill>
                  <a:schemeClr val="tx1"/>
                </a:solidFill>
              </a:rPr>
              <a:t> </a:t>
            </a:r>
            <a:r>
              <a:rPr lang="cs-CZ" altLang="en-US" sz="2000" kern="0" dirty="0" err="1">
                <a:solidFill>
                  <a:schemeClr val="tx1"/>
                </a:solidFill>
              </a:rPr>
              <a:t>physodes</a:t>
            </a:r>
            <a:endParaRPr lang="cs-CZ" altLang="en-US" sz="20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72332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- rozpad smrkových porostů v ČR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185621"/>
            <a:ext cx="10810875" cy="4778443"/>
          </a:xfrm>
        </p:spPr>
        <p:txBody>
          <a:bodyPr/>
          <a:lstStyle/>
          <a:p>
            <a:r>
              <a:rPr lang="cs-CZ" sz="2400" dirty="0"/>
              <a:t>příklad </a:t>
            </a:r>
            <a:r>
              <a:rPr lang="cs-CZ" sz="2400" b="1" dirty="0"/>
              <a:t>komplexního působení několika faktorů</a:t>
            </a:r>
          </a:p>
          <a:p>
            <a:r>
              <a:rPr lang="en-GB" sz="2400" dirty="0" err="1"/>
              <a:t>horsk</a:t>
            </a:r>
            <a:r>
              <a:rPr lang="cs-CZ" sz="2400" dirty="0"/>
              <a:t>é</a:t>
            </a:r>
            <a:r>
              <a:rPr lang="en-GB" sz="2400" dirty="0"/>
              <a:t> oblast</a:t>
            </a:r>
            <a:r>
              <a:rPr lang="cs-CZ" sz="2400" dirty="0"/>
              <a:t>i</a:t>
            </a:r>
            <a:r>
              <a:rPr lang="en-GB" sz="2400" dirty="0"/>
              <a:t> ČR</a:t>
            </a:r>
            <a:r>
              <a:rPr lang="cs-CZ" sz="2400" dirty="0"/>
              <a:t>, </a:t>
            </a:r>
            <a:r>
              <a:rPr lang="en-GB" sz="2400" dirty="0"/>
              <a:t>2. </a:t>
            </a:r>
            <a:r>
              <a:rPr lang="en-GB" sz="2400" dirty="0" err="1"/>
              <a:t>polovin</a:t>
            </a:r>
            <a:r>
              <a:rPr lang="cs-CZ" sz="2400" dirty="0"/>
              <a:t>a</a:t>
            </a:r>
            <a:r>
              <a:rPr lang="en-GB" sz="2400" dirty="0"/>
              <a:t> 20. </a:t>
            </a:r>
            <a:r>
              <a:rPr lang="en-GB" sz="2400" dirty="0" err="1"/>
              <a:t>st</a:t>
            </a:r>
            <a:r>
              <a:rPr lang="cs-CZ" sz="2400" dirty="0" err="1"/>
              <a:t>oletí</a:t>
            </a:r>
            <a:endParaRPr lang="cs-CZ" sz="2400" dirty="0"/>
          </a:p>
          <a:p>
            <a:r>
              <a:rPr lang="cs-CZ" sz="2400" b="1" dirty="0"/>
              <a:t>první příčina </a:t>
            </a:r>
            <a:r>
              <a:rPr lang="cs-CZ" sz="2400" dirty="0"/>
              <a:t>– smrkové monokultury v nevhodných oblastech (mělký kořenový systém – malá odolnost vůči větru, šíření škůdců)</a:t>
            </a:r>
          </a:p>
          <a:p>
            <a:r>
              <a:rPr lang="cs-CZ" sz="2400" b="1" dirty="0"/>
              <a:t>druhá příčina </a:t>
            </a:r>
            <a:r>
              <a:rPr lang="cs-CZ" sz="2400" dirty="0"/>
              <a:t>– kyselé deště v důsledku spalování hnědého uhlí s vysokým obsahem síry</a:t>
            </a:r>
          </a:p>
          <a:p>
            <a:pPr lvl="1"/>
            <a:r>
              <a:rPr lang="cs-CZ" sz="2000" dirty="0"/>
              <a:t>okyselování půdy (poškození kořenových systémů, vliv na příjem živin, uvolnění toxického Al ...)</a:t>
            </a:r>
          </a:p>
          <a:p>
            <a:pPr lvl="1"/>
            <a:r>
              <a:rPr lang="cs-CZ" sz="2000" dirty="0"/>
              <a:t>přímý vliv na nadzemní části rostlin (květy a mladé výhonky – nejzranitelnější, poškození </a:t>
            </a:r>
            <a:r>
              <a:rPr lang="cs-CZ" sz="2000" dirty="0" err="1"/>
              <a:t>epikutilárního</a:t>
            </a:r>
            <a:r>
              <a:rPr lang="cs-CZ" sz="2000" dirty="0"/>
              <a:t> vosku)</a:t>
            </a:r>
          </a:p>
          <a:p>
            <a:pPr lvl="1"/>
            <a:r>
              <a:rPr lang="cs-CZ" sz="2000" dirty="0"/>
              <a:t>přímý úhyn stromů či oslabení – podlehnutí dalším stresorům (sníh, škůdci – kůrovcové kalamity)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119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2562592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ISO normy pro hlavní skupiny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</a:t>
            </a:fld>
            <a:endParaRPr lang="cs-CZ" altLang="cs-CZ" noProof="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772461"/>
              </p:ext>
            </p:extLst>
          </p:nvPr>
        </p:nvGraphicFramePr>
        <p:xfrm>
          <a:off x="197093" y="1279448"/>
          <a:ext cx="11826388" cy="421824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410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5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304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u="none" strike="noStrike" dirty="0"/>
                        <a:t>ISO 23611-1:2006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8" marR="7408" marT="74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/>
                        <a:t>Soil quality -- Sampling of soil invertebrates – </a:t>
                      </a:r>
                      <a:endParaRPr lang="cs-CZ" sz="2000" u="none" strike="noStrike" dirty="0"/>
                    </a:p>
                    <a:p>
                      <a:pPr algn="l" fontAlgn="t"/>
                      <a:r>
                        <a:rPr lang="en-US" sz="2000" u="none" strike="noStrike" dirty="0"/>
                        <a:t>Part 1: Hand-sorting and formalin extraction of </a:t>
                      </a:r>
                      <a:r>
                        <a:rPr lang="en-US" sz="2000" b="1" u="none" strike="noStrike" dirty="0"/>
                        <a:t>earthworms</a:t>
                      </a:r>
                      <a:endParaRPr lang="cs-CZ" sz="2000" b="1" u="none" strike="noStrike" dirty="0"/>
                    </a:p>
                  </a:txBody>
                  <a:tcPr marL="7408" marR="7408" marT="7408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04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u="none" strike="noStrike"/>
                        <a:t>ISO 23611-2:2006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8" marR="7408" marT="74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/>
                        <a:t>Soil quality -- Sampling of soil invertebrates – </a:t>
                      </a:r>
                      <a:endParaRPr lang="cs-CZ" sz="2000" u="none" strike="noStrike" dirty="0"/>
                    </a:p>
                    <a:p>
                      <a:pPr algn="l" fontAlgn="t"/>
                      <a:r>
                        <a:rPr lang="en-US" sz="2000" u="none" strike="noStrike" dirty="0"/>
                        <a:t>Part 2: Sampling and extraction of </a:t>
                      </a:r>
                      <a:r>
                        <a:rPr lang="en-US" sz="2000" b="1" u="none" strike="noStrike" dirty="0"/>
                        <a:t>micro-arthropods </a:t>
                      </a:r>
                      <a:r>
                        <a:rPr lang="en-US" sz="2000" u="none" strike="noStrike" dirty="0"/>
                        <a:t>(Collembola and </a:t>
                      </a:r>
                      <a:r>
                        <a:rPr lang="en-US" sz="2000" u="none" strike="noStrike" dirty="0" err="1"/>
                        <a:t>Acarina</a:t>
                      </a:r>
                      <a:r>
                        <a:rPr lang="en-US" sz="2000" u="none" strike="noStrike" dirty="0"/>
                        <a:t>)</a:t>
                      </a:r>
                      <a:endParaRPr lang="cs-CZ" sz="2000" u="none" strike="noStrike" dirty="0"/>
                    </a:p>
                  </a:txBody>
                  <a:tcPr marL="7408" marR="7408" marT="7408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04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u="none" strike="noStrike"/>
                        <a:t>ISO 23611-3:2007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8" marR="7408" marT="74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/>
                        <a:t>Soil quality -- Sampling of soil invertebrates – </a:t>
                      </a:r>
                      <a:endParaRPr lang="cs-CZ" sz="2000" u="none" strike="noStrike" dirty="0"/>
                    </a:p>
                    <a:p>
                      <a:pPr algn="l" fontAlgn="t"/>
                      <a:r>
                        <a:rPr lang="en-US" sz="2000" u="none" strike="noStrike" dirty="0"/>
                        <a:t>Part 3: Sampling and soil extraction of </a:t>
                      </a:r>
                      <a:r>
                        <a:rPr lang="en-US" sz="2000" b="1" u="none" strike="noStrike" dirty="0"/>
                        <a:t>enchytraeids</a:t>
                      </a:r>
                      <a:endParaRPr lang="cs-CZ" sz="2000" b="1" u="none" strike="noStrike" dirty="0"/>
                    </a:p>
                  </a:txBody>
                  <a:tcPr marL="7408" marR="7408" marT="7408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04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u="none" strike="noStrike"/>
                        <a:t>ISO 23611-4:2007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8" marR="7408" marT="74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/>
                        <a:t>Soil quality -- Sampling of soil invertebrates – </a:t>
                      </a:r>
                      <a:endParaRPr lang="cs-CZ" sz="2000" u="none" strike="noStrike" dirty="0"/>
                    </a:p>
                    <a:p>
                      <a:pPr algn="l" fontAlgn="t"/>
                      <a:r>
                        <a:rPr lang="en-US" sz="2000" u="none" strike="noStrike" dirty="0"/>
                        <a:t>Part 4: Sampling, extraction and identification of soil-inhabiting </a:t>
                      </a:r>
                      <a:r>
                        <a:rPr lang="en-US" sz="2000" b="1" u="none" strike="noStrike" dirty="0"/>
                        <a:t>nematodes</a:t>
                      </a:r>
                      <a:endParaRPr lang="cs-CZ" sz="2000" b="1" u="none" strike="noStrike" dirty="0"/>
                    </a:p>
                  </a:txBody>
                  <a:tcPr marL="7408" marR="7408" marT="7408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304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u="none" strike="noStrike"/>
                        <a:t>ISO/DIS 23611-5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8" marR="7408" marT="74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/>
                        <a:t>Soil quality -- Sampling of soil invertebrates – </a:t>
                      </a:r>
                      <a:endParaRPr lang="cs-CZ" sz="2000" u="none" strike="noStrike" dirty="0"/>
                    </a:p>
                    <a:p>
                      <a:pPr algn="l" fontAlgn="t"/>
                      <a:r>
                        <a:rPr lang="en-US" sz="2000" u="none" strike="noStrike" dirty="0"/>
                        <a:t>Part 5: Sampling and extraction of soil </a:t>
                      </a:r>
                      <a:r>
                        <a:rPr lang="en-US" sz="2000" b="1" u="none" strike="noStrike" dirty="0"/>
                        <a:t>macro-invertebrates</a:t>
                      </a:r>
                      <a:endParaRPr lang="cs-CZ" sz="2000" b="1" u="none" strike="noStrike" dirty="0"/>
                    </a:p>
                  </a:txBody>
                  <a:tcPr marL="7408" marR="7408" marT="7408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304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u="none" strike="noStrike"/>
                        <a:t>ISO/DIS 23611-6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8" marR="7408" marT="74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/>
                        <a:t>Soil quality -- Sampling of soil invertebrates – </a:t>
                      </a:r>
                      <a:endParaRPr lang="cs-CZ" sz="2000" u="none" strike="noStrike" dirty="0"/>
                    </a:p>
                    <a:p>
                      <a:pPr algn="l" fontAlgn="t"/>
                      <a:r>
                        <a:rPr lang="en-US" sz="2000" u="none" strike="noStrike" dirty="0"/>
                        <a:t>Part 6: Guidance for the </a:t>
                      </a:r>
                      <a:r>
                        <a:rPr lang="en-US" sz="2000" b="1" i="1" u="none" strike="noStrike" dirty="0"/>
                        <a:t>design of sampling </a:t>
                      </a:r>
                      <a:r>
                        <a:rPr lang="en-US" sz="2000" b="1" i="1" u="none" strike="noStrike" dirty="0" err="1"/>
                        <a:t>programmes</a:t>
                      </a:r>
                      <a:r>
                        <a:rPr lang="en-US" sz="2000" b="1" i="1" u="none" strike="noStrike" dirty="0"/>
                        <a:t> </a:t>
                      </a:r>
                      <a:r>
                        <a:rPr lang="en-US" sz="2000" u="none" strike="noStrike" dirty="0"/>
                        <a:t>with soil invertebrates</a:t>
                      </a:r>
                      <a:endParaRPr lang="cs-CZ" sz="2000" u="none" strike="noStrike" dirty="0"/>
                    </a:p>
                  </a:txBody>
                  <a:tcPr marL="7408" marR="7408" marT="7408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544084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- rozpad smrkových porostů v ČR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120</a:t>
            </a:fld>
            <a:endParaRPr lang="cs-CZ" altLang="cs-CZ" noProof="0" dirty="0"/>
          </a:p>
        </p:txBody>
      </p:sp>
      <p:pic>
        <p:nvPicPr>
          <p:cNvPr id="5" name="Picture 4" descr="II-9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EFFE"/>
              </a:clrFrom>
              <a:clrTo>
                <a:srgbClr val="F2E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7" y="1271955"/>
            <a:ext cx="5615129" cy="485613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II-9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916" y="1271955"/>
            <a:ext cx="5866138" cy="485613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334251" y="6245980"/>
            <a:ext cx="377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SO</a:t>
            </a:r>
            <a:r>
              <a:rPr lang="cs-CZ" baseline="-25000" dirty="0"/>
              <a:t>2</a:t>
            </a:r>
            <a:r>
              <a:rPr lang="cs-CZ" dirty="0"/>
              <a:t> v ovzduší v 90. letech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2675487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- rozpad smrkových porostů v ČR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121</a:t>
            </a:fld>
            <a:endParaRPr lang="cs-CZ" altLang="cs-CZ" noProof="0" dirty="0"/>
          </a:p>
        </p:txBody>
      </p:sp>
      <p:pic>
        <p:nvPicPr>
          <p:cNvPr id="7" name="Picture 3" descr="PA270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96" y="3623816"/>
            <a:ext cx="4139996" cy="3104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A270037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381" y="1172157"/>
            <a:ext cx="4400340" cy="3300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8270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3" y="1172157"/>
            <a:ext cx="5473714" cy="408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A1217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95" y="4592708"/>
            <a:ext cx="2848527" cy="2136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084285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- rozpad smrkových porostů v ČR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122</a:t>
            </a:fld>
            <a:endParaRPr lang="cs-CZ" altLang="cs-CZ" noProof="0" dirty="0"/>
          </a:p>
        </p:txBody>
      </p:sp>
      <p:pic>
        <p:nvPicPr>
          <p:cNvPr id="11" name="Picture 4" descr="PA270042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54" y="1059254"/>
            <a:ext cx="6732761" cy="5049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PA1216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567" y="1066799"/>
            <a:ext cx="4319336" cy="3239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504" y="3811313"/>
            <a:ext cx="4864221" cy="291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055620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- rozpad smrkových porostů v ČR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185621"/>
            <a:ext cx="10810875" cy="4778443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/>
              <a:t>komplexního působení faktorů</a:t>
            </a:r>
          </a:p>
          <a:p>
            <a:r>
              <a:rPr lang="en-GB" sz="1800" dirty="0" err="1"/>
              <a:t>vymývání</a:t>
            </a:r>
            <a:r>
              <a:rPr lang="en-GB" sz="1800" dirty="0"/>
              <a:t> </a:t>
            </a:r>
            <a:r>
              <a:rPr lang="en-GB" sz="1800" dirty="0" err="1"/>
              <a:t>živin</a:t>
            </a:r>
            <a:endParaRPr lang="en-GB" sz="1800" dirty="0"/>
          </a:p>
          <a:p>
            <a:r>
              <a:rPr lang="en-GB" sz="1800" dirty="0" err="1"/>
              <a:t>toxické</a:t>
            </a:r>
            <a:r>
              <a:rPr lang="en-GB" sz="1800" dirty="0"/>
              <a:t> </a:t>
            </a:r>
            <a:r>
              <a:rPr lang="en-GB" sz="1800" dirty="0" err="1"/>
              <a:t>působení</a:t>
            </a:r>
            <a:r>
              <a:rPr lang="en-GB" sz="1800" dirty="0"/>
              <a:t> </a:t>
            </a:r>
            <a:r>
              <a:rPr lang="en-GB" sz="1800" dirty="0" err="1"/>
              <a:t>hliníkových</a:t>
            </a:r>
            <a:r>
              <a:rPr lang="en-GB" sz="1800" dirty="0"/>
              <a:t> </a:t>
            </a:r>
            <a:r>
              <a:rPr lang="en-GB" sz="1800" dirty="0" err="1"/>
              <a:t>iontů</a:t>
            </a:r>
            <a:endParaRPr lang="en-GB" sz="1800" dirty="0"/>
          </a:p>
          <a:p>
            <a:r>
              <a:rPr lang="en-GB" sz="1800" dirty="0" err="1"/>
              <a:t>nedostatek</a:t>
            </a:r>
            <a:r>
              <a:rPr lang="en-GB" sz="1800" dirty="0"/>
              <a:t> Mg – </a:t>
            </a:r>
            <a:r>
              <a:rPr lang="en-GB" sz="1800" dirty="0" err="1"/>
              <a:t>pokles</a:t>
            </a:r>
            <a:r>
              <a:rPr lang="en-GB" sz="1800" dirty="0"/>
              <a:t> </a:t>
            </a:r>
            <a:r>
              <a:rPr lang="en-GB" sz="1800" dirty="0" err="1"/>
              <a:t>fotosyntézy</a:t>
            </a:r>
            <a:endParaRPr lang="en-GB" sz="1800" dirty="0"/>
          </a:p>
          <a:p>
            <a:r>
              <a:rPr lang="en-GB" sz="1800" dirty="0" err="1"/>
              <a:t>vynakládání</a:t>
            </a:r>
            <a:r>
              <a:rPr lang="en-GB" sz="1800" dirty="0"/>
              <a:t> </a:t>
            </a:r>
            <a:r>
              <a:rPr lang="en-GB" sz="1800" dirty="0" err="1"/>
              <a:t>energie</a:t>
            </a:r>
            <a:r>
              <a:rPr lang="en-GB" sz="1800" dirty="0"/>
              <a:t> </a:t>
            </a:r>
            <a:r>
              <a:rPr lang="en-GB" sz="1800" dirty="0" err="1"/>
              <a:t>na</a:t>
            </a:r>
            <a:r>
              <a:rPr lang="en-GB" sz="1800" dirty="0"/>
              <a:t> </a:t>
            </a:r>
            <a:r>
              <a:rPr lang="en-GB" sz="1800" dirty="0" err="1"/>
              <a:t>obnovu</a:t>
            </a:r>
            <a:r>
              <a:rPr lang="en-GB" sz="1800" dirty="0"/>
              <a:t> </a:t>
            </a:r>
            <a:r>
              <a:rPr lang="en-GB" sz="1800" dirty="0" err="1"/>
              <a:t>kořenů</a:t>
            </a:r>
            <a:endParaRPr lang="en-GB" sz="1800" dirty="0"/>
          </a:p>
          <a:p>
            <a:r>
              <a:rPr lang="en-GB" sz="1800" dirty="0" err="1"/>
              <a:t>únik</a:t>
            </a:r>
            <a:r>
              <a:rPr lang="en-GB" sz="1800" dirty="0"/>
              <a:t> </a:t>
            </a:r>
            <a:r>
              <a:rPr lang="en-GB" sz="1800" dirty="0" err="1"/>
              <a:t>kořenů</a:t>
            </a:r>
            <a:r>
              <a:rPr lang="en-GB" sz="1800" dirty="0"/>
              <a:t> k </a:t>
            </a:r>
            <a:r>
              <a:rPr lang="en-GB" sz="1800" dirty="0" err="1"/>
              <a:t>povrchu</a:t>
            </a:r>
            <a:r>
              <a:rPr lang="en-GB" sz="1800" dirty="0"/>
              <a:t> – </a:t>
            </a:r>
            <a:r>
              <a:rPr lang="en-GB" sz="1800" dirty="0" err="1"/>
              <a:t>vývraty</a:t>
            </a:r>
            <a:r>
              <a:rPr lang="en-GB" sz="1800" dirty="0"/>
              <a:t>, </a:t>
            </a:r>
            <a:r>
              <a:rPr lang="en-GB" sz="1800" dirty="0" err="1"/>
              <a:t>mráz</a:t>
            </a:r>
            <a:endParaRPr lang="en-GB" sz="1800" dirty="0"/>
          </a:p>
          <a:p>
            <a:r>
              <a:rPr lang="en-GB" sz="1800" dirty="0" err="1"/>
              <a:t>akutní</a:t>
            </a:r>
            <a:r>
              <a:rPr lang="en-GB" sz="1800" dirty="0"/>
              <a:t> </a:t>
            </a:r>
            <a:r>
              <a:rPr lang="en-GB" sz="1800" dirty="0" err="1"/>
              <a:t>působení</a:t>
            </a:r>
            <a:r>
              <a:rPr lang="en-GB" sz="1800" dirty="0"/>
              <a:t> </a:t>
            </a:r>
            <a:r>
              <a:rPr lang="en-GB" sz="1800" dirty="0" err="1"/>
              <a:t>imisí</a:t>
            </a:r>
            <a:r>
              <a:rPr lang="en-GB" sz="1800" dirty="0"/>
              <a:t> </a:t>
            </a:r>
            <a:r>
              <a:rPr lang="en-GB" sz="1800" dirty="0" err="1"/>
              <a:t>na</a:t>
            </a:r>
            <a:r>
              <a:rPr lang="en-GB" sz="1800" dirty="0"/>
              <a:t> </a:t>
            </a:r>
            <a:r>
              <a:rPr lang="en-GB" sz="1800" dirty="0" err="1"/>
              <a:t>jehličí</a:t>
            </a:r>
            <a:endParaRPr lang="en-GB" sz="1800" dirty="0"/>
          </a:p>
          <a:p>
            <a:r>
              <a:rPr lang="en-GB" sz="1800" dirty="0" err="1"/>
              <a:t>přebytek</a:t>
            </a:r>
            <a:r>
              <a:rPr lang="en-GB" sz="1800" dirty="0"/>
              <a:t> </a:t>
            </a:r>
            <a:r>
              <a:rPr lang="en-GB" sz="1800" dirty="0" err="1"/>
              <a:t>dusíku</a:t>
            </a:r>
            <a:endParaRPr lang="en-GB" sz="1800" dirty="0"/>
          </a:p>
          <a:p>
            <a:endParaRPr lang="en-GB" sz="1800" dirty="0"/>
          </a:p>
          <a:p>
            <a:r>
              <a:rPr lang="cs-CZ" sz="1800" dirty="0"/>
              <a:t>c</a:t>
            </a:r>
            <a:r>
              <a:rPr lang="en-GB" sz="1800" dirty="0" err="1"/>
              <a:t>elkové</a:t>
            </a:r>
            <a:r>
              <a:rPr lang="en-GB" sz="1800" dirty="0"/>
              <a:t> </a:t>
            </a:r>
            <a:r>
              <a:rPr lang="en-GB" sz="1800" dirty="0" err="1"/>
              <a:t>snížení</a:t>
            </a:r>
            <a:r>
              <a:rPr lang="en-GB" sz="1800" dirty="0"/>
              <a:t> vitality </a:t>
            </a:r>
            <a:r>
              <a:rPr lang="en-GB" sz="1800" dirty="0" err="1"/>
              <a:t>stromu</a:t>
            </a:r>
            <a:endParaRPr lang="en-GB" sz="1800" dirty="0"/>
          </a:p>
          <a:p>
            <a:r>
              <a:rPr lang="en-GB" sz="1800" dirty="0" err="1"/>
              <a:t>nedostatečná</a:t>
            </a:r>
            <a:r>
              <a:rPr lang="en-GB" sz="1800" dirty="0"/>
              <a:t> </a:t>
            </a:r>
            <a:r>
              <a:rPr lang="en-GB" sz="1800" dirty="0" err="1"/>
              <a:t>odolnost</a:t>
            </a:r>
            <a:r>
              <a:rPr lang="en-GB" sz="1800" dirty="0"/>
              <a:t> k:</a:t>
            </a:r>
            <a:r>
              <a:rPr lang="cs-CZ" sz="1800" dirty="0"/>
              <a:t> </a:t>
            </a:r>
            <a:r>
              <a:rPr lang="en-GB" sz="1800" dirty="0" err="1"/>
              <a:t>abiotickým</a:t>
            </a:r>
            <a:r>
              <a:rPr lang="en-GB" sz="1800" dirty="0"/>
              <a:t> </a:t>
            </a:r>
            <a:r>
              <a:rPr lang="en-GB" sz="1800" dirty="0" err="1"/>
              <a:t>faktorům</a:t>
            </a:r>
            <a:r>
              <a:rPr lang="en-GB" sz="1800" dirty="0"/>
              <a:t> (</a:t>
            </a:r>
            <a:r>
              <a:rPr lang="en-GB" sz="1800" dirty="0" err="1"/>
              <a:t>sucho</a:t>
            </a:r>
            <a:r>
              <a:rPr lang="en-GB" sz="1800" dirty="0"/>
              <a:t>, </a:t>
            </a:r>
            <a:r>
              <a:rPr lang="en-GB" sz="1800" dirty="0" err="1"/>
              <a:t>mráz</a:t>
            </a:r>
            <a:r>
              <a:rPr lang="en-GB" sz="1800" dirty="0"/>
              <a:t>, </a:t>
            </a:r>
            <a:r>
              <a:rPr lang="en-GB" sz="1800" dirty="0" err="1"/>
              <a:t>vítr</a:t>
            </a:r>
            <a:r>
              <a:rPr lang="en-GB" sz="1800" dirty="0"/>
              <a:t>)</a:t>
            </a:r>
            <a:br>
              <a:rPr lang="cs-CZ" sz="1800" dirty="0"/>
            </a:br>
            <a:r>
              <a:rPr lang="cs-CZ" sz="1800" dirty="0"/>
              <a:t>                                        </a:t>
            </a:r>
            <a:r>
              <a:rPr lang="en-GB" sz="1800" dirty="0"/>
              <a:t> </a:t>
            </a:r>
            <a:r>
              <a:rPr lang="en-GB" sz="1800" dirty="0" err="1"/>
              <a:t>biotickým</a:t>
            </a:r>
            <a:r>
              <a:rPr lang="en-GB" sz="1800" dirty="0"/>
              <a:t> </a:t>
            </a:r>
            <a:r>
              <a:rPr lang="en-GB" sz="1800" dirty="0" err="1"/>
              <a:t>faktorům</a:t>
            </a:r>
            <a:r>
              <a:rPr lang="en-GB" sz="1800" dirty="0"/>
              <a:t> (</a:t>
            </a:r>
            <a:r>
              <a:rPr lang="en-GB" sz="1800" dirty="0" err="1"/>
              <a:t>houby</a:t>
            </a:r>
            <a:r>
              <a:rPr lang="en-GB" sz="1800" dirty="0"/>
              <a:t>, </a:t>
            </a:r>
            <a:r>
              <a:rPr lang="en-GB" sz="1800" dirty="0" err="1"/>
              <a:t>hmyz</a:t>
            </a:r>
            <a:r>
              <a:rPr lang="en-GB" sz="1800" dirty="0"/>
              <a:t>)</a:t>
            </a:r>
          </a:p>
          <a:p>
            <a:endParaRPr lang="en-GB" sz="1800" dirty="0"/>
          </a:p>
          <a:p>
            <a:r>
              <a:rPr lang="cs-CZ" sz="1800" dirty="0"/>
              <a:t>v</a:t>
            </a:r>
            <a:r>
              <a:rPr lang="en-GB" sz="1800" dirty="0" err="1"/>
              <a:t>ýsledek</a:t>
            </a:r>
            <a:r>
              <a:rPr lang="en-GB" sz="1800" dirty="0"/>
              <a:t> – </a:t>
            </a:r>
            <a:r>
              <a:rPr lang="en-GB" sz="1800" dirty="0" err="1"/>
              <a:t>úhyn</a:t>
            </a:r>
            <a:r>
              <a:rPr lang="en-GB" sz="1800" dirty="0"/>
              <a:t> </a:t>
            </a:r>
            <a:r>
              <a:rPr lang="en-GB" sz="1800" dirty="0" err="1"/>
              <a:t>stromu</a:t>
            </a:r>
            <a:br>
              <a:rPr lang="en-GB" sz="1800" dirty="0"/>
            </a:br>
            <a:endParaRPr lang="cs-CZ" sz="16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123</a:t>
            </a:fld>
            <a:endParaRPr lang="cs-CZ" altLang="cs-CZ" noProof="0" dirty="0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3115901" y="3763224"/>
            <a:ext cx="228600" cy="455691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2757535" y="5154440"/>
            <a:ext cx="228600" cy="455691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7" name="Picture 4" descr="P90701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1066799"/>
            <a:ext cx="33528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035160"/>
      </p:ext>
    </p:extLst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- rozpad smrkových porostů v ČR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185621"/>
            <a:ext cx="10810875" cy="4778443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/>
              <a:t>komplexního působení faktorů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124</a:t>
            </a:fld>
            <a:endParaRPr lang="cs-CZ" altLang="cs-CZ" noProof="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90" y="1819746"/>
            <a:ext cx="6107484" cy="4356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606010"/>
            <a:ext cx="3830936" cy="2555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05" y="4271387"/>
            <a:ext cx="3830936" cy="245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1652513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- rozpad smrkových porostů v ČR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škůdci – kůrovec, bekyně, korovnice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125</a:t>
            </a:fld>
            <a:endParaRPr lang="cs-CZ" altLang="cs-CZ" noProof="0" dirty="0"/>
          </a:p>
        </p:txBody>
      </p:sp>
      <p:pic>
        <p:nvPicPr>
          <p:cNvPr id="8" name="Picture 4" descr="P7160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01" y="1831818"/>
            <a:ext cx="2986863" cy="22401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bekyně mnika - 1 kopie"/>
          <p:cNvPicPr>
            <a:picLocks noChangeAspect="1" noChangeArrowheads="1"/>
          </p:cNvPicPr>
          <p:nvPr/>
        </p:nvPicPr>
        <p:blipFill>
          <a:blip r:embed="rId3" cstate="print">
            <a:lum bright="3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96" y="1991380"/>
            <a:ext cx="4335998" cy="285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bekyně mnika - 2 kopie"/>
          <p:cNvPicPr>
            <a:picLocks noChangeAspect="1" noChangeArrowheads="1"/>
          </p:cNvPicPr>
          <p:nvPr/>
        </p:nvPicPr>
        <p:blipFill>
          <a:blip r:embed="rId4" cstate="print">
            <a:lum bright="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353" y="3576118"/>
            <a:ext cx="4392267" cy="306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korovnice - 1 kopie"/>
          <p:cNvPicPr>
            <a:picLocks noChangeAspect="1" noChangeArrowheads="1"/>
          </p:cNvPicPr>
          <p:nvPr/>
        </p:nvPicPr>
        <p:blipFill>
          <a:blip r:embed="rId5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502" y="1212782"/>
            <a:ext cx="3331972" cy="227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korovnice - 2 kopie"/>
          <p:cNvPicPr>
            <a:picLocks noChangeAspect="1" noChangeArrowheads="1"/>
          </p:cNvPicPr>
          <p:nvPr/>
        </p:nvPicPr>
        <p:blipFill>
          <a:blip r:embed="rId6" cstate="print">
            <a:lum bright="30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882" y="3485584"/>
            <a:ext cx="3384305" cy="229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lýkorout smrkový kopie"/>
          <p:cNvPicPr>
            <a:picLocks noChangeAspect="1" noChangeArrowheads="1"/>
          </p:cNvPicPr>
          <p:nvPr/>
        </p:nvPicPr>
        <p:blipFill>
          <a:blip r:embed="rId7" cstate="print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8" y="3346662"/>
            <a:ext cx="3053710" cy="214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731473"/>
      </p:ext>
    </p:extLst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- rozpad smrkových porostů v ČR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škůdci – kovaříci, kozlíček, </a:t>
            </a:r>
            <a:r>
              <a:rPr lang="cs-CZ" dirty="0" err="1"/>
              <a:t>lýkohub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126</a:t>
            </a:fld>
            <a:endParaRPr lang="cs-CZ" altLang="cs-CZ" noProof="0" dirty="0"/>
          </a:p>
        </p:txBody>
      </p:sp>
      <p:pic>
        <p:nvPicPr>
          <p:cNvPr id="13" name="Picture 4" descr="kovaříkovití kopie"/>
          <p:cNvPicPr>
            <a:picLocks noChangeAspect="1" noChangeArrowheads="1"/>
          </p:cNvPicPr>
          <p:nvPr/>
        </p:nvPicPr>
        <p:blipFill>
          <a:blip r:embed="rId2" cstate="print">
            <a:lum bright="48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05" y="1766275"/>
            <a:ext cx="4176414" cy="308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kozlíček hvozdník kopie"/>
          <p:cNvPicPr>
            <a:picLocks noChangeAspect="1" noChangeArrowheads="1"/>
          </p:cNvPicPr>
          <p:nvPr/>
        </p:nvPicPr>
        <p:blipFill>
          <a:blip r:embed="rId3" cstate="print">
            <a:lum bright="36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086" y="4062556"/>
            <a:ext cx="3230529" cy="241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lýkohub smrkový kopie"/>
          <p:cNvPicPr>
            <a:picLocks noChangeAspect="1" noChangeArrowheads="1"/>
          </p:cNvPicPr>
          <p:nvPr/>
        </p:nvPicPr>
        <p:blipFill>
          <a:blip r:embed="rId4" cstate="print">
            <a:lum bright="30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09" y="1553600"/>
            <a:ext cx="4527316" cy="271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107974"/>
      </p:ext>
    </p:extLst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- rozpad smrkových porostů v ČR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škůdci – obaleč modřínový, pilatka, pilořitka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127</a:t>
            </a:fld>
            <a:endParaRPr lang="cs-CZ" altLang="cs-CZ" noProof="0" dirty="0"/>
          </a:p>
        </p:txBody>
      </p:sp>
      <p:pic>
        <p:nvPicPr>
          <p:cNvPr id="8" name="Picture 4" descr="obaleč modřínový - 1 kopie"/>
          <p:cNvPicPr>
            <a:picLocks noChangeAspect="1" noChangeArrowheads="1"/>
          </p:cNvPicPr>
          <p:nvPr/>
        </p:nvPicPr>
        <p:blipFill>
          <a:blip r:embed="rId2" cstate="print">
            <a:lum bright="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9" y="1883120"/>
            <a:ext cx="3646682" cy="2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obaleč modřínový - 2 kopie"/>
          <p:cNvPicPr>
            <a:picLocks noChangeAspect="1" noChangeArrowheads="1"/>
          </p:cNvPicPr>
          <p:nvPr/>
        </p:nvPicPr>
        <p:blipFill>
          <a:blip r:embed="rId3" cstate="print">
            <a:lum bright="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33" y="4364793"/>
            <a:ext cx="3180783" cy="22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pilatka smrková kopie"/>
          <p:cNvPicPr>
            <a:picLocks noChangeAspect="1" noChangeArrowheads="1"/>
          </p:cNvPicPr>
          <p:nvPr/>
        </p:nvPicPr>
        <p:blipFill>
          <a:blip r:embed="rId4" cstate="print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532" y="2408660"/>
            <a:ext cx="3721926" cy="261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pilořitka velká kopie"/>
          <p:cNvPicPr>
            <a:picLocks noChangeAspect="1" noChangeArrowheads="1"/>
          </p:cNvPicPr>
          <p:nvPr/>
        </p:nvPicPr>
        <p:blipFill>
          <a:blip r:embed="rId5" cstate="print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082" y="3996804"/>
            <a:ext cx="3741644" cy="280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690716"/>
      </p:ext>
    </p:extLst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- rozpad smrkových porostů v ČR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nepřátelé škůdců – lumci, střevlíci, slunéčka, mravenci atd.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128</a:t>
            </a:fld>
            <a:endParaRPr lang="cs-CZ" altLang="cs-CZ" noProof="0" dirty="0"/>
          </a:p>
        </p:txBody>
      </p:sp>
      <p:pic>
        <p:nvPicPr>
          <p:cNvPr id="12" name="Picture 2" descr="lumek velký"/>
          <p:cNvPicPr>
            <a:picLocks noChangeAspect="1" noChangeArrowheads="1"/>
          </p:cNvPicPr>
          <p:nvPr/>
        </p:nvPicPr>
        <p:blipFill>
          <a:blip r:embed="rId2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36" y="1889863"/>
            <a:ext cx="2860895" cy="208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střevlík hladký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60" y="1923186"/>
            <a:ext cx="2830607" cy="201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slunéčko"/>
          <p:cNvPicPr>
            <a:picLocks noChangeAspect="1" noChangeArrowheads="1"/>
          </p:cNvPicPr>
          <p:nvPr/>
        </p:nvPicPr>
        <p:blipFill>
          <a:blip r:embed="rId4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763" y="3973318"/>
            <a:ext cx="3741959" cy="278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lumek2"/>
          <p:cNvPicPr>
            <a:picLocks noChangeAspect="1" noChangeArrowheads="1"/>
          </p:cNvPicPr>
          <p:nvPr/>
        </p:nvPicPr>
        <p:blipFill>
          <a:blip r:embed="rId5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07" y="3734315"/>
            <a:ext cx="3277354" cy="24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mravenec lesní"/>
          <p:cNvPicPr>
            <a:picLocks noChangeAspect="1" noChangeArrowheads="1"/>
          </p:cNvPicPr>
          <p:nvPr/>
        </p:nvPicPr>
        <p:blipFill>
          <a:blip r:embed="rId6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552" y="1889863"/>
            <a:ext cx="3283916" cy="231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391505"/>
      </p:ext>
    </p:extLst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212782"/>
            <a:ext cx="6329693" cy="4778443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další stresor: aplikace insekticidů</a:t>
            </a:r>
          </a:p>
          <a:p>
            <a:r>
              <a:rPr lang="en-GB" sz="2000" dirty="0" err="1"/>
              <a:t>velkoplošná</a:t>
            </a:r>
            <a:r>
              <a:rPr lang="en-GB" sz="2000" dirty="0"/>
              <a:t> </a:t>
            </a:r>
            <a:r>
              <a:rPr lang="en-GB" sz="2000" dirty="0" err="1"/>
              <a:t>aplikace</a:t>
            </a:r>
            <a:r>
              <a:rPr lang="en-GB" sz="2000" dirty="0"/>
              <a:t> </a:t>
            </a:r>
            <a:r>
              <a:rPr lang="en-GB" sz="2000" dirty="0" err="1"/>
              <a:t>insekticidů</a:t>
            </a:r>
            <a:r>
              <a:rPr lang="cs-CZ" sz="2000" dirty="0"/>
              <a:t>: </a:t>
            </a:r>
            <a:r>
              <a:rPr lang="en-GB" sz="2000" dirty="0"/>
              <a:t>1978 – 1983</a:t>
            </a:r>
          </a:p>
          <a:p>
            <a:r>
              <a:rPr lang="cs-CZ" sz="2000" dirty="0"/>
              <a:t>p</a:t>
            </a:r>
            <a:r>
              <a:rPr lang="en-GB" sz="2000" dirty="0" err="1"/>
              <a:t>oužité</a:t>
            </a:r>
            <a:r>
              <a:rPr lang="en-GB" sz="2000" dirty="0"/>
              <a:t> </a:t>
            </a:r>
            <a:r>
              <a:rPr lang="en-GB" sz="2000" dirty="0" err="1"/>
              <a:t>přípravky</a:t>
            </a:r>
            <a:r>
              <a:rPr lang="en-GB" sz="2000" dirty="0"/>
              <a:t>:</a:t>
            </a:r>
            <a:r>
              <a:rPr lang="cs-CZ" sz="2000" dirty="0"/>
              <a:t> </a:t>
            </a:r>
            <a:r>
              <a:rPr lang="en-GB" sz="2000" dirty="0" err="1"/>
              <a:t>Actellic</a:t>
            </a:r>
            <a:r>
              <a:rPr lang="en-GB" sz="2000" dirty="0"/>
              <a:t> 50 EC</a:t>
            </a:r>
            <a:r>
              <a:rPr lang="cs-CZ" sz="2000" dirty="0"/>
              <a:t> (</a:t>
            </a:r>
            <a:r>
              <a:rPr lang="en-GB" sz="2000" dirty="0" err="1"/>
              <a:t>pirimiphosmethyl</a:t>
            </a:r>
            <a:r>
              <a:rPr lang="cs-CZ" sz="2000" dirty="0"/>
              <a:t> – </a:t>
            </a:r>
            <a:r>
              <a:rPr lang="en-GB" sz="2000" dirty="0" err="1"/>
              <a:t>organofosfát</a:t>
            </a:r>
            <a:r>
              <a:rPr lang="cs-CZ" sz="2000" dirty="0"/>
              <a:t>, </a:t>
            </a:r>
            <a:r>
              <a:rPr lang="en-GB" sz="2000" dirty="0" err="1"/>
              <a:t>krátk</a:t>
            </a:r>
            <a:r>
              <a:rPr lang="cs-CZ" sz="2000" dirty="0"/>
              <a:t>é</a:t>
            </a:r>
            <a:r>
              <a:rPr lang="en-GB" sz="2000" dirty="0"/>
              <a:t> </a:t>
            </a:r>
            <a:r>
              <a:rPr lang="en-GB" sz="2000" dirty="0" err="1"/>
              <a:t>přetrvávání</a:t>
            </a:r>
            <a:r>
              <a:rPr lang="en-GB" sz="2000" dirty="0"/>
              <a:t> v </a:t>
            </a:r>
            <a:r>
              <a:rPr lang="en-GB" sz="2000" dirty="0" err="1"/>
              <a:t>přírodě</a:t>
            </a:r>
            <a:r>
              <a:rPr lang="cs-CZ" sz="2000" dirty="0"/>
              <a:t>) a </a:t>
            </a:r>
            <a:r>
              <a:rPr lang="en-GB" sz="2000" dirty="0"/>
              <a:t>Ambush 25 EC</a:t>
            </a:r>
            <a:r>
              <a:rPr lang="cs-CZ" sz="2000" dirty="0"/>
              <a:t> (</a:t>
            </a:r>
            <a:r>
              <a:rPr lang="en-GB" sz="2000" dirty="0" err="1"/>
              <a:t>permetrin</a:t>
            </a:r>
            <a:r>
              <a:rPr lang="cs-CZ" sz="2000" dirty="0"/>
              <a:t> - p</a:t>
            </a:r>
            <a:r>
              <a:rPr lang="en-GB" sz="2000" dirty="0" err="1"/>
              <a:t>yrethroid</a:t>
            </a:r>
            <a:r>
              <a:rPr lang="en-GB" sz="2000" dirty="0"/>
              <a:t>, </a:t>
            </a:r>
            <a:r>
              <a:rPr lang="en-GB" sz="2000" dirty="0" err="1"/>
              <a:t>nebezpečný</a:t>
            </a:r>
            <a:r>
              <a:rPr lang="en-GB" sz="2000" dirty="0"/>
              <a:t> </a:t>
            </a:r>
            <a:r>
              <a:rPr lang="cs-CZ" sz="2000" dirty="0"/>
              <a:t>i </a:t>
            </a:r>
            <a:r>
              <a:rPr lang="en-GB" sz="2000" dirty="0"/>
              <a:t>pro </a:t>
            </a:r>
            <a:r>
              <a:rPr lang="en-GB" sz="2000" dirty="0" err="1"/>
              <a:t>studenokrevné</a:t>
            </a:r>
            <a:r>
              <a:rPr lang="en-GB" sz="2000" dirty="0"/>
              <a:t> </a:t>
            </a:r>
            <a:r>
              <a:rPr lang="en-GB" sz="2000" dirty="0" err="1"/>
              <a:t>živočichy</a:t>
            </a:r>
            <a:r>
              <a:rPr lang="cs-CZ" sz="2000" dirty="0"/>
              <a:t>)</a:t>
            </a:r>
          </a:p>
          <a:p>
            <a:r>
              <a:rPr lang="cs-CZ" sz="2000" dirty="0"/>
              <a:t>ú</a:t>
            </a:r>
            <a:r>
              <a:rPr lang="en-GB" sz="2000" dirty="0" err="1"/>
              <a:t>činnost</a:t>
            </a:r>
            <a:r>
              <a:rPr lang="en-GB" sz="2000" dirty="0"/>
              <a:t> </a:t>
            </a:r>
            <a:r>
              <a:rPr lang="en-GB" sz="2000" dirty="0" err="1"/>
              <a:t>zásahu</a:t>
            </a:r>
            <a:r>
              <a:rPr lang="en-GB" sz="2000" dirty="0"/>
              <a:t>:</a:t>
            </a:r>
            <a:r>
              <a:rPr lang="cs-CZ" sz="2000" dirty="0"/>
              <a:t> </a:t>
            </a:r>
            <a:r>
              <a:rPr lang="en-GB" sz="2000" dirty="0" err="1"/>
              <a:t>housenky</a:t>
            </a:r>
            <a:r>
              <a:rPr lang="en-GB" sz="2000" dirty="0"/>
              <a:t> </a:t>
            </a:r>
            <a:r>
              <a:rPr lang="en-GB" sz="2000" dirty="0" err="1"/>
              <a:t>opadáva</a:t>
            </a:r>
            <a:r>
              <a:rPr lang="cs-CZ" sz="2000" dirty="0" err="1"/>
              <a:t>ly</a:t>
            </a:r>
            <a:r>
              <a:rPr lang="en-GB" sz="2000" dirty="0"/>
              <a:t> </a:t>
            </a:r>
            <a:r>
              <a:rPr lang="en-GB" sz="2000" dirty="0" err="1"/>
              <a:t>ze</a:t>
            </a:r>
            <a:r>
              <a:rPr lang="en-GB" sz="2000" dirty="0"/>
              <a:t> </a:t>
            </a:r>
            <a:r>
              <a:rPr lang="en-GB" sz="2000" dirty="0" err="1"/>
              <a:t>stromů</a:t>
            </a:r>
            <a:r>
              <a:rPr lang="en-GB" sz="2000" dirty="0"/>
              <a:t> </a:t>
            </a:r>
            <a:r>
              <a:rPr lang="en-GB" sz="2000" dirty="0" err="1"/>
              <a:t>hod</a:t>
            </a:r>
            <a:r>
              <a:rPr lang="cs-CZ" sz="2000" dirty="0"/>
              <a:t>inu</a:t>
            </a:r>
            <a:r>
              <a:rPr lang="en-GB" sz="2000" dirty="0"/>
              <a:t> </a:t>
            </a:r>
            <a:r>
              <a:rPr lang="en-GB" sz="2000" dirty="0" err="1"/>
              <a:t>po</a:t>
            </a:r>
            <a:r>
              <a:rPr lang="en-GB" sz="2000" dirty="0"/>
              <a:t> </a:t>
            </a:r>
            <a:r>
              <a:rPr lang="en-GB" sz="2000" dirty="0" err="1"/>
              <a:t>zásahu</a:t>
            </a:r>
            <a:r>
              <a:rPr lang="cs-CZ" sz="2000" dirty="0"/>
              <a:t>, </a:t>
            </a:r>
            <a:r>
              <a:rPr lang="en-GB" sz="2000" dirty="0" err="1"/>
              <a:t>průměrná</a:t>
            </a:r>
            <a:r>
              <a:rPr lang="en-GB" sz="2000" dirty="0"/>
              <a:t> </a:t>
            </a:r>
            <a:r>
              <a:rPr lang="en-GB" sz="2000" dirty="0" err="1"/>
              <a:t>účinnost</a:t>
            </a:r>
            <a:r>
              <a:rPr lang="en-GB" sz="2000" dirty="0"/>
              <a:t> 81%</a:t>
            </a:r>
            <a:r>
              <a:rPr lang="cs-CZ" sz="2000" dirty="0"/>
              <a:t>, c</a:t>
            </a:r>
            <a:r>
              <a:rPr lang="en-GB" sz="2000" dirty="0" err="1"/>
              <a:t>elkově</a:t>
            </a:r>
            <a:r>
              <a:rPr lang="en-GB" sz="2000" dirty="0"/>
              <a:t> </a:t>
            </a:r>
            <a:r>
              <a:rPr lang="en-GB" sz="2000" dirty="0" err="1"/>
              <a:t>zásah</a:t>
            </a:r>
            <a:r>
              <a:rPr lang="en-GB" sz="2000" dirty="0"/>
              <a:t> </a:t>
            </a:r>
            <a:r>
              <a:rPr lang="en-GB" sz="2000" dirty="0" err="1"/>
              <a:t>zachránil</a:t>
            </a:r>
            <a:r>
              <a:rPr lang="en-GB" sz="2000" dirty="0"/>
              <a:t> </a:t>
            </a:r>
            <a:r>
              <a:rPr lang="en-GB" sz="2000" dirty="0" err="1"/>
              <a:t>asi</a:t>
            </a:r>
            <a:r>
              <a:rPr lang="en-GB" sz="2000" dirty="0"/>
              <a:t> 50% </a:t>
            </a:r>
            <a:r>
              <a:rPr lang="en-GB" sz="2000" dirty="0" err="1"/>
              <a:t>jehlic</a:t>
            </a:r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129</a:t>
            </a:fld>
            <a:endParaRPr lang="cs-CZ" altLang="cs-CZ" noProof="0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- rozpad smrkových porostů v ČR</a:t>
            </a:r>
            <a:endParaRPr lang="en-GB" dirty="0"/>
          </a:p>
        </p:txBody>
      </p:sp>
      <p:pic>
        <p:nvPicPr>
          <p:cNvPr id="6" name="Picture 9" descr="letadlo práško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91" y="1066799"/>
            <a:ext cx="4891434" cy="3625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77219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žížal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33DE61-E702-481E-9009-44DB4C39E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většinou </a:t>
            </a:r>
            <a:r>
              <a:rPr lang="cs-CZ" b="1" dirty="0"/>
              <a:t>ruční třídění </a:t>
            </a:r>
            <a:r>
              <a:rPr lang="cs-CZ" dirty="0"/>
              <a:t>z monolitu 25 x 25 x 25 cm </a:t>
            </a:r>
            <a:br>
              <a:rPr lang="cs-CZ" dirty="0"/>
            </a:br>
            <a:r>
              <a:rPr lang="cs-CZ" dirty="0"/>
              <a:t>(ale i jiné velikosti)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13</a:t>
            </a:fld>
            <a:endParaRPr lang="cs-CZ" altLang="cs-CZ" noProof="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C67634D-A775-4D48-93A5-C6D1850BB7C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787466" y="0"/>
            <a:ext cx="2404533" cy="2005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nline médium 5" title="Hand sampling">
            <a:hlinkClick r:id="" action="ppaction://media"/>
            <a:extLst>
              <a:ext uri="{FF2B5EF4-FFF2-40B4-BE49-F238E27FC236}">
                <a16:creationId xmlns:a16="http://schemas.microsoft.com/office/drawing/2014/main" id="{9EE093E2-A3A7-4867-8C37-2A9542DECD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8591" y="2677738"/>
            <a:ext cx="5864578" cy="3313487"/>
          </a:xfrm>
          <a:prstGeom prst="rect">
            <a:avLst/>
          </a:prstGeom>
        </p:spPr>
      </p:pic>
      <p:pic>
        <p:nvPicPr>
          <p:cNvPr id="9" name="Online médium 8" title="Jackie Stroud World Worm Week 23-31st March">
            <a:hlinkClick r:id="" action="ppaction://media"/>
            <a:extLst>
              <a:ext uri="{FF2B5EF4-FFF2-40B4-BE49-F238E27FC236}">
                <a16:creationId xmlns:a16="http://schemas.microsoft.com/office/drawing/2014/main" id="{39D9F852-BB58-40B5-9A8C-44A66B722A3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207405" y="3496281"/>
            <a:ext cx="5864579" cy="3313487"/>
          </a:xfrm>
          <a:prstGeom prst="rect">
            <a:avLst/>
          </a:prstGeom>
        </p:spPr>
      </p:pic>
      <p:pic>
        <p:nvPicPr>
          <p:cNvPr id="2050" name="Picture 2" descr="Contaminant Uptake by Earthworms Photo Gallery">
            <a:extLst>
              <a:ext uri="{FF2B5EF4-FFF2-40B4-BE49-F238E27FC236}">
                <a16:creationId xmlns:a16="http://schemas.microsoft.com/office/drawing/2014/main" id="{B9FBE278-88AF-41CE-85B4-BA3754FF4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694" y="1582023"/>
            <a:ext cx="2295525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917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- rozpad smrkových porostů v ČR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b="1" dirty="0"/>
              <a:t>další stresor: aplikace insekticidů - v</a:t>
            </a:r>
            <a:r>
              <a:rPr lang="en-GB" sz="2400" b="1" dirty="0" err="1"/>
              <a:t>edlejší</a:t>
            </a:r>
            <a:r>
              <a:rPr lang="en-GB" sz="2400" b="1" dirty="0"/>
              <a:t> </a:t>
            </a:r>
            <a:r>
              <a:rPr lang="en-GB" sz="2400" b="1" dirty="0" err="1"/>
              <a:t>vlivy</a:t>
            </a:r>
            <a:r>
              <a:rPr lang="en-GB" sz="2400" b="1" dirty="0"/>
              <a:t>:</a:t>
            </a:r>
          </a:p>
          <a:p>
            <a:r>
              <a:rPr lang="en-GB" sz="2000" dirty="0"/>
              <a:t> </a:t>
            </a:r>
            <a:r>
              <a:rPr lang="en-GB" sz="2000" dirty="0" err="1"/>
              <a:t>výsledky</a:t>
            </a:r>
            <a:r>
              <a:rPr lang="en-GB" sz="2000" dirty="0"/>
              <a:t> </a:t>
            </a:r>
            <a:r>
              <a:rPr lang="en-GB" sz="2000" dirty="0" err="1"/>
              <a:t>sledování</a:t>
            </a:r>
            <a:r>
              <a:rPr lang="cs-CZ" sz="2000" dirty="0"/>
              <a:t> - </a:t>
            </a:r>
            <a:r>
              <a:rPr lang="en-GB" sz="2000" dirty="0" err="1"/>
              <a:t>na</a:t>
            </a:r>
            <a:r>
              <a:rPr lang="en-GB" sz="2000" dirty="0"/>
              <a:t> 1 m</a:t>
            </a:r>
            <a:r>
              <a:rPr lang="en-GB" sz="2000" baseline="30000" dirty="0"/>
              <a:t>2</a:t>
            </a:r>
            <a:r>
              <a:rPr lang="en-GB" sz="2000" dirty="0"/>
              <a:t> pod </a:t>
            </a:r>
            <a:r>
              <a:rPr lang="en-GB" sz="2000" dirty="0" err="1"/>
              <a:t>korunami</a:t>
            </a:r>
            <a:br>
              <a:rPr lang="en-GB" sz="2000" dirty="0"/>
            </a:br>
            <a:r>
              <a:rPr lang="en-GB" sz="2000" dirty="0"/>
              <a:t>	- 230 – 250 </a:t>
            </a:r>
            <a:r>
              <a:rPr lang="en-GB" sz="2000" dirty="0" err="1"/>
              <a:t>housenek</a:t>
            </a:r>
            <a:r>
              <a:rPr lang="en-GB" sz="2000" dirty="0"/>
              <a:t> </a:t>
            </a:r>
            <a:r>
              <a:rPr lang="en-GB" sz="2000" dirty="0" err="1"/>
              <a:t>obaleče</a:t>
            </a:r>
            <a:br>
              <a:rPr lang="en-GB" sz="2000" dirty="0"/>
            </a:br>
            <a:r>
              <a:rPr lang="en-GB" sz="2000" dirty="0"/>
              <a:t>	- 70 – 230 </a:t>
            </a:r>
            <a:r>
              <a:rPr lang="en-GB" sz="2000" dirty="0" err="1"/>
              <a:t>jedinců</a:t>
            </a:r>
            <a:r>
              <a:rPr lang="en-GB" sz="2000" dirty="0"/>
              <a:t> </a:t>
            </a:r>
            <a:r>
              <a:rPr lang="en-GB" sz="2000" dirty="0" err="1"/>
              <a:t>dalšího</a:t>
            </a:r>
            <a:r>
              <a:rPr lang="en-GB" sz="2000" dirty="0"/>
              <a:t> </a:t>
            </a:r>
            <a:r>
              <a:rPr lang="en-GB" sz="2000" dirty="0" err="1"/>
              <a:t>hmyzu</a:t>
            </a:r>
            <a:endParaRPr lang="cs-CZ" sz="2000" dirty="0"/>
          </a:p>
          <a:p>
            <a:r>
              <a:rPr lang="en-GB" sz="2000" dirty="0"/>
              <a:t>u </a:t>
            </a:r>
            <a:r>
              <a:rPr lang="en-GB" sz="2000" dirty="0" err="1"/>
              <a:t>hmyzu</a:t>
            </a:r>
            <a:r>
              <a:rPr lang="en-GB" sz="2000" dirty="0"/>
              <a:t> </a:t>
            </a:r>
            <a:r>
              <a:rPr lang="en-GB" sz="2000" dirty="0" err="1"/>
              <a:t>létajícího</a:t>
            </a:r>
            <a:r>
              <a:rPr lang="en-GB" sz="2000" dirty="0"/>
              <a:t> </a:t>
            </a:r>
            <a:r>
              <a:rPr lang="en-GB" sz="2000" dirty="0" err="1"/>
              <a:t>nad</a:t>
            </a:r>
            <a:r>
              <a:rPr lang="en-GB" sz="2000" dirty="0"/>
              <a:t> </a:t>
            </a:r>
            <a:r>
              <a:rPr lang="en-GB" sz="2000" dirty="0" err="1"/>
              <a:t>povrchem</a:t>
            </a:r>
            <a:r>
              <a:rPr lang="en-GB" sz="2000" dirty="0"/>
              <a:t> </a:t>
            </a:r>
            <a:r>
              <a:rPr lang="en-GB" sz="2000" dirty="0" err="1"/>
              <a:t>půdy</a:t>
            </a:r>
            <a:r>
              <a:rPr lang="en-GB" sz="2000" dirty="0"/>
              <a:t> – </a:t>
            </a:r>
            <a:r>
              <a:rPr lang="en-GB" sz="2000" dirty="0" err="1"/>
              <a:t>klesl</a:t>
            </a:r>
            <a:r>
              <a:rPr lang="en-GB" sz="2000" dirty="0"/>
              <a:t> </a:t>
            </a:r>
            <a:r>
              <a:rPr lang="en-GB" sz="2000" dirty="0" err="1"/>
              <a:t>počet</a:t>
            </a:r>
            <a:r>
              <a:rPr lang="en-GB" sz="2000" dirty="0"/>
              <a:t> </a:t>
            </a:r>
            <a:r>
              <a:rPr lang="en-GB" sz="2000" dirty="0" err="1"/>
              <a:t>jedinců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40%, </a:t>
            </a:r>
            <a:r>
              <a:rPr lang="en-GB" sz="2000" dirty="0" err="1"/>
              <a:t>později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20</a:t>
            </a:r>
            <a:r>
              <a:rPr lang="cs-CZ" sz="2000" dirty="0"/>
              <a:t>-</a:t>
            </a:r>
            <a:r>
              <a:rPr lang="en-GB" sz="2000" dirty="0"/>
              <a:t>30% </a:t>
            </a:r>
            <a:r>
              <a:rPr lang="en-GB" sz="2000" dirty="0" err="1"/>
              <a:t>proti</a:t>
            </a:r>
            <a:r>
              <a:rPr lang="en-GB" sz="2000" dirty="0"/>
              <a:t> </a:t>
            </a:r>
            <a:r>
              <a:rPr lang="en-GB" sz="2000" dirty="0" err="1"/>
              <a:t>kontrole</a:t>
            </a:r>
            <a:r>
              <a:rPr lang="en-GB" sz="2000" dirty="0"/>
              <a:t> – </a:t>
            </a:r>
            <a:r>
              <a:rPr lang="en-GB" sz="2000" dirty="0" err="1"/>
              <a:t>zvyšování</a:t>
            </a:r>
            <a:r>
              <a:rPr lang="en-GB" sz="2000" dirty="0"/>
              <a:t> </a:t>
            </a:r>
            <a:r>
              <a:rPr lang="en-GB" sz="2000" dirty="0" err="1"/>
              <a:t>stavů</a:t>
            </a:r>
            <a:r>
              <a:rPr lang="en-GB" sz="2000" dirty="0"/>
              <a:t> </a:t>
            </a:r>
            <a:r>
              <a:rPr lang="en-GB" sz="2000" dirty="0" err="1"/>
              <a:t>po</a:t>
            </a:r>
            <a:r>
              <a:rPr lang="en-GB" sz="2000" dirty="0"/>
              <a:t> 14 </a:t>
            </a:r>
            <a:r>
              <a:rPr lang="en-GB" sz="2000" dirty="0" err="1"/>
              <a:t>dnech</a:t>
            </a:r>
            <a:endParaRPr lang="cs-CZ" sz="2000" dirty="0"/>
          </a:p>
          <a:p>
            <a:r>
              <a:rPr lang="en-GB" sz="2000" dirty="0" err="1"/>
              <a:t>velmi</a:t>
            </a:r>
            <a:r>
              <a:rPr lang="en-GB" sz="2000" dirty="0"/>
              <a:t> </a:t>
            </a:r>
            <a:r>
              <a:rPr lang="en-GB" sz="2000" dirty="0" err="1"/>
              <a:t>negativní</a:t>
            </a:r>
            <a:r>
              <a:rPr lang="en-GB" sz="2000" dirty="0"/>
              <a:t>, </a:t>
            </a:r>
            <a:r>
              <a:rPr lang="en-GB" sz="2000" dirty="0" err="1"/>
              <a:t>až</a:t>
            </a:r>
            <a:r>
              <a:rPr lang="en-GB" sz="2000" dirty="0"/>
              <a:t> </a:t>
            </a:r>
            <a:r>
              <a:rPr lang="en-GB" sz="2000" dirty="0" err="1"/>
              <a:t>drastický</a:t>
            </a:r>
            <a:r>
              <a:rPr lang="en-GB" sz="2000" dirty="0"/>
              <a:t> </a:t>
            </a:r>
            <a:r>
              <a:rPr lang="en-GB" sz="2000" dirty="0" err="1"/>
              <a:t>vliv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faunu</a:t>
            </a:r>
            <a:r>
              <a:rPr lang="en-GB" sz="2000" dirty="0"/>
              <a:t> </a:t>
            </a:r>
            <a:r>
              <a:rPr lang="en-GB" sz="2000" dirty="0" err="1"/>
              <a:t>potoků</a:t>
            </a:r>
            <a:r>
              <a:rPr lang="en-GB" sz="2000" dirty="0"/>
              <a:t> – </a:t>
            </a:r>
            <a:r>
              <a:rPr lang="en-GB" sz="2000" dirty="0" err="1"/>
              <a:t>larvy</a:t>
            </a:r>
            <a:r>
              <a:rPr lang="en-GB" sz="2000" dirty="0"/>
              <a:t> </a:t>
            </a:r>
            <a:r>
              <a:rPr lang="en-GB" sz="2000" dirty="0" err="1"/>
              <a:t>vodního</a:t>
            </a:r>
            <a:r>
              <a:rPr lang="en-GB" sz="2000" dirty="0"/>
              <a:t> </a:t>
            </a:r>
            <a:r>
              <a:rPr lang="en-GB" sz="2000" dirty="0" err="1"/>
              <a:t>hmyzu</a:t>
            </a:r>
            <a:r>
              <a:rPr lang="en-GB" sz="2000" dirty="0"/>
              <a:t> </a:t>
            </a:r>
            <a:r>
              <a:rPr lang="en-GB" sz="2000" dirty="0" err="1"/>
              <a:t>zasaženy</a:t>
            </a:r>
            <a:r>
              <a:rPr lang="en-GB" sz="2000" dirty="0"/>
              <a:t> a </a:t>
            </a:r>
            <a:r>
              <a:rPr lang="en-GB" sz="2000" dirty="0" err="1"/>
              <a:t>unášeny</a:t>
            </a:r>
            <a:r>
              <a:rPr lang="en-GB" sz="2000" dirty="0"/>
              <a:t> </a:t>
            </a:r>
            <a:r>
              <a:rPr lang="en-GB" sz="2000" dirty="0" err="1"/>
              <a:t>proudem</a:t>
            </a:r>
            <a:r>
              <a:rPr lang="en-GB" sz="2000" dirty="0"/>
              <a:t>: 10 – 30 x </a:t>
            </a:r>
            <a:r>
              <a:rPr lang="en-GB" sz="2000" dirty="0" err="1"/>
              <a:t>více</a:t>
            </a:r>
            <a:r>
              <a:rPr lang="en-GB" sz="2000" dirty="0"/>
              <a:t> </a:t>
            </a:r>
            <a:r>
              <a:rPr lang="en-GB" sz="2000" dirty="0" err="1"/>
              <a:t>proti</a:t>
            </a:r>
            <a:r>
              <a:rPr lang="en-GB" sz="2000" dirty="0"/>
              <a:t> </a:t>
            </a:r>
            <a:r>
              <a:rPr lang="en-GB" sz="2000" dirty="0" err="1"/>
              <a:t>normálu</a:t>
            </a:r>
            <a:r>
              <a:rPr lang="en-GB" sz="2000" dirty="0"/>
              <a:t> – </a:t>
            </a:r>
            <a:r>
              <a:rPr lang="en-GB" sz="2000" dirty="0" err="1"/>
              <a:t>nejcitlivější</a:t>
            </a:r>
            <a:r>
              <a:rPr lang="en-GB" sz="2000" dirty="0"/>
              <a:t> </a:t>
            </a:r>
            <a:r>
              <a:rPr lang="en-GB" sz="2000" dirty="0" err="1"/>
              <a:t>pošvatky</a:t>
            </a:r>
            <a:endParaRPr lang="cs-CZ" sz="2000" dirty="0"/>
          </a:p>
          <a:p>
            <a:r>
              <a:rPr lang="cs-CZ" sz="2000" dirty="0"/>
              <a:t>d</a:t>
            </a:r>
            <a:r>
              <a:rPr lang="en-GB" sz="2000" dirty="0" err="1"/>
              <a:t>louhodobý</a:t>
            </a:r>
            <a:r>
              <a:rPr lang="en-GB" sz="2000" dirty="0"/>
              <a:t> </a:t>
            </a:r>
            <a:r>
              <a:rPr lang="en-GB" sz="2000" dirty="0" err="1"/>
              <a:t>vliv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populace </a:t>
            </a:r>
            <a:r>
              <a:rPr lang="en-GB" sz="2000" dirty="0" err="1"/>
              <a:t>hmyzožravých</a:t>
            </a:r>
            <a:r>
              <a:rPr lang="en-GB" sz="2000" dirty="0"/>
              <a:t> </a:t>
            </a:r>
            <a:r>
              <a:rPr lang="en-GB" sz="2000" dirty="0" err="1"/>
              <a:t>ptáků</a:t>
            </a:r>
            <a:endParaRPr lang="en-GB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130</a:t>
            </a:fld>
            <a:endParaRPr lang="cs-CZ" altLang="cs-CZ" noProof="0" dirty="0"/>
          </a:p>
        </p:txBody>
      </p:sp>
      <p:pic>
        <p:nvPicPr>
          <p:cNvPr id="7" name="Picture 6" descr="obr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558" y="4954478"/>
            <a:ext cx="2598749" cy="177433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05755" y="4492813"/>
            <a:ext cx="363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/>
              <a:t>K</a:t>
            </a:r>
            <a:r>
              <a:rPr lang="en-GB" sz="1800" dirty="0" err="1"/>
              <a:t>rálíček</a:t>
            </a:r>
            <a:r>
              <a:rPr lang="en-GB" sz="1800" dirty="0"/>
              <a:t> </a:t>
            </a:r>
            <a:r>
              <a:rPr lang="en-GB" sz="1800" dirty="0" err="1"/>
              <a:t>obecný</a:t>
            </a:r>
            <a:r>
              <a:rPr lang="en-GB" sz="1800" dirty="0"/>
              <a:t> (</a:t>
            </a:r>
            <a:r>
              <a:rPr lang="en-GB" sz="1800" dirty="0" err="1"/>
              <a:t>Regulus</a:t>
            </a:r>
            <a:r>
              <a:rPr lang="en-GB" sz="1800" dirty="0"/>
              <a:t> </a:t>
            </a:r>
            <a:r>
              <a:rPr lang="en-GB" sz="1800" dirty="0" err="1"/>
              <a:t>regulus</a:t>
            </a:r>
            <a:r>
              <a:rPr lang="en-GB" sz="1800" dirty="0"/>
              <a:t>)</a:t>
            </a:r>
          </a:p>
        </p:txBody>
      </p:sp>
      <p:sp>
        <p:nvSpPr>
          <p:cNvPr id="8" name="Obdélník 7"/>
          <p:cNvSpPr/>
          <p:nvPr/>
        </p:nvSpPr>
        <p:spPr>
          <a:xfrm>
            <a:off x="5605337" y="4492812"/>
            <a:ext cx="3623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1800" dirty="0"/>
              <a:t>Drozd zpěvný (</a:t>
            </a:r>
            <a:r>
              <a:rPr lang="cs-CZ" altLang="cs-CZ" sz="1800" dirty="0" err="1"/>
              <a:t>Turdus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philomelos</a:t>
            </a:r>
            <a:r>
              <a:rPr lang="cs-CZ" altLang="cs-CZ" sz="1800" dirty="0"/>
              <a:t>)</a:t>
            </a:r>
          </a:p>
        </p:txBody>
      </p:sp>
      <p:pic>
        <p:nvPicPr>
          <p:cNvPr id="9" name="Picture 5" descr="obr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884" y="4954478"/>
            <a:ext cx="2535807" cy="1774336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699643"/>
      </p:ext>
    </p:extLst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212782"/>
            <a:ext cx="11347875" cy="4778443"/>
          </a:xfrm>
        </p:spPr>
        <p:txBody>
          <a:bodyPr/>
          <a:lstStyle/>
          <a:p>
            <a:pPr marL="0" indent="0">
              <a:buNone/>
            </a:pPr>
            <a:r>
              <a:rPr lang="cs-CZ" sz="1200" dirty="0" err="1"/>
              <a:t>Pankhurst</a:t>
            </a:r>
            <a:r>
              <a:rPr lang="cs-CZ" sz="1200" dirty="0"/>
              <a:t>, C.E., </a:t>
            </a:r>
            <a:r>
              <a:rPr lang="cs-CZ" sz="1200" dirty="0" err="1"/>
              <a:t>Doube</a:t>
            </a:r>
            <a:r>
              <a:rPr lang="cs-CZ" sz="1200" dirty="0"/>
              <a:t>, B.M., </a:t>
            </a:r>
            <a:r>
              <a:rPr lang="cs-CZ" sz="1200" dirty="0" err="1"/>
              <a:t>Gupta</a:t>
            </a:r>
            <a:r>
              <a:rPr lang="cs-CZ" sz="1200" dirty="0"/>
              <a:t>, V.V.S.R. (1997): </a:t>
            </a:r>
            <a:r>
              <a:rPr lang="cs-CZ" sz="1200" dirty="0" err="1"/>
              <a:t>Biological</a:t>
            </a:r>
            <a:r>
              <a:rPr lang="cs-CZ" sz="1200" dirty="0"/>
              <a:t> </a:t>
            </a:r>
            <a:r>
              <a:rPr lang="cs-CZ" sz="1200" dirty="0" err="1"/>
              <a:t>indicators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soil</a:t>
            </a:r>
            <a:r>
              <a:rPr lang="cs-CZ" sz="1200" dirty="0"/>
              <a:t> </a:t>
            </a:r>
            <a:r>
              <a:rPr lang="cs-CZ" sz="1200" dirty="0" err="1"/>
              <a:t>health</a:t>
            </a:r>
            <a:r>
              <a:rPr lang="cs-CZ" sz="1200" dirty="0"/>
              <a:t>. CAB International, </a:t>
            </a:r>
            <a:r>
              <a:rPr lang="cs-CZ" sz="1200" dirty="0" err="1"/>
              <a:t>Wallingford</a:t>
            </a:r>
            <a:r>
              <a:rPr lang="cs-CZ" sz="1200" dirty="0"/>
              <a:t>. ISBN 0851991580.</a:t>
            </a:r>
          </a:p>
          <a:p>
            <a:pPr marL="0" indent="0">
              <a:buNone/>
            </a:pPr>
            <a:r>
              <a:rPr lang="cs-CZ" sz="1200" dirty="0" err="1"/>
              <a:t>Doran</a:t>
            </a:r>
            <a:r>
              <a:rPr lang="cs-CZ" sz="1200" dirty="0"/>
              <a:t>, J. W., </a:t>
            </a:r>
            <a:r>
              <a:rPr lang="cs-CZ" sz="1200" dirty="0" err="1"/>
              <a:t>Parkin</a:t>
            </a:r>
            <a:r>
              <a:rPr lang="cs-CZ" sz="1200" dirty="0"/>
              <a:t>, T. B. (1994): </a:t>
            </a:r>
            <a:r>
              <a:rPr lang="cs-CZ" sz="1200" dirty="0" err="1"/>
              <a:t>Defining</a:t>
            </a:r>
            <a:r>
              <a:rPr lang="cs-CZ" sz="1200" dirty="0"/>
              <a:t> and </a:t>
            </a:r>
            <a:r>
              <a:rPr lang="cs-CZ" sz="1200" dirty="0" err="1"/>
              <a:t>assessing</a:t>
            </a:r>
            <a:r>
              <a:rPr lang="cs-CZ" sz="1200" dirty="0"/>
              <a:t> </a:t>
            </a:r>
            <a:r>
              <a:rPr lang="cs-CZ" sz="1200" dirty="0" err="1"/>
              <a:t>soil</a:t>
            </a:r>
            <a:r>
              <a:rPr lang="cs-CZ" sz="1200" dirty="0"/>
              <a:t> </a:t>
            </a:r>
            <a:r>
              <a:rPr lang="cs-CZ" sz="1200" dirty="0" err="1"/>
              <a:t>quality</a:t>
            </a:r>
            <a:r>
              <a:rPr lang="cs-CZ" sz="1200" dirty="0"/>
              <a:t>. In: </a:t>
            </a:r>
            <a:r>
              <a:rPr lang="cs-CZ" sz="1200" dirty="0" err="1"/>
              <a:t>Defining</a:t>
            </a:r>
            <a:r>
              <a:rPr lang="cs-CZ" sz="1200" dirty="0"/>
              <a:t> </a:t>
            </a:r>
            <a:r>
              <a:rPr lang="cs-CZ" sz="1200" dirty="0" err="1"/>
              <a:t>soil</a:t>
            </a:r>
            <a:r>
              <a:rPr lang="cs-CZ" sz="1200" dirty="0"/>
              <a:t> </a:t>
            </a:r>
            <a:r>
              <a:rPr lang="cs-CZ" sz="1200" dirty="0" err="1"/>
              <a:t>quality</a:t>
            </a:r>
            <a:r>
              <a:rPr lang="cs-CZ" sz="1200" dirty="0"/>
              <a:t> </a:t>
            </a:r>
            <a:r>
              <a:rPr lang="cs-CZ" sz="1200" dirty="0" err="1"/>
              <a:t>for</a:t>
            </a:r>
            <a:r>
              <a:rPr lang="cs-CZ" sz="1200" dirty="0"/>
              <a:t> a </a:t>
            </a:r>
            <a:r>
              <a:rPr lang="cs-CZ" sz="1200" dirty="0" err="1"/>
              <a:t>sustainable</a:t>
            </a:r>
            <a:r>
              <a:rPr lang="cs-CZ" sz="1200" dirty="0"/>
              <a:t> </a:t>
            </a:r>
            <a:r>
              <a:rPr lang="cs-CZ" sz="1200" dirty="0" err="1"/>
              <a:t>environment</a:t>
            </a:r>
            <a:r>
              <a:rPr lang="cs-CZ" sz="1200" dirty="0"/>
              <a:t>. SSSA </a:t>
            </a:r>
            <a:r>
              <a:rPr lang="cs-CZ" sz="1200" dirty="0" err="1"/>
              <a:t>special</a:t>
            </a:r>
            <a:r>
              <a:rPr lang="cs-CZ" sz="1200" dirty="0"/>
              <a:t> </a:t>
            </a:r>
            <a:r>
              <a:rPr lang="cs-CZ" sz="1200" dirty="0" err="1"/>
              <a:t>publication</a:t>
            </a:r>
            <a:r>
              <a:rPr lang="cs-CZ" sz="1200" dirty="0"/>
              <a:t> </a:t>
            </a:r>
            <a:r>
              <a:rPr lang="cs-CZ" sz="1200" dirty="0" err="1"/>
              <a:t>number</a:t>
            </a:r>
            <a:r>
              <a:rPr lang="cs-CZ" sz="1200" dirty="0"/>
              <a:t> 35. SSSA, Inc., </a:t>
            </a:r>
            <a:r>
              <a:rPr lang="cs-CZ" sz="1200" dirty="0" err="1"/>
              <a:t>American</a:t>
            </a:r>
            <a:r>
              <a:rPr lang="cs-CZ" sz="1200" dirty="0"/>
              <a:t> Society </a:t>
            </a:r>
            <a:r>
              <a:rPr lang="cs-CZ" sz="1200" dirty="0" err="1"/>
              <a:t>of</a:t>
            </a:r>
            <a:r>
              <a:rPr lang="cs-CZ" sz="1200" dirty="0"/>
              <a:t> Agronomy, Inc. </a:t>
            </a:r>
            <a:r>
              <a:rPr lang="cs-CZ" sz="1200" dirty="0" err="1"/>
              <a:t>Madison</a:t>
            </a:r>
            <a:r>
              <a:rPr lang="cs-CZ" sz="1200" dirty="0"/>
              <a:t>, Wisconsin, USA, 1994, pp. 3 – 21.</a:t>
            </a:r>
          </a:p>
          <a:p>
            <a:pPr marL="0" indent="0">
              <a:buNone/>
            </a:pPr>
            <a:r>
              <a:rPr lang="cs-CZ" sz="1200" dirty="0"/>
              <a:t>Sáňka, M., Materna, J. (2004): Indikátory kvality zemědělských a lesních půd ČR. Edice Planeta. Odborný časopis pro životní prostředí. Ročník XII, číslo 11/2004, ISSN 1213-3393.</a:t>
            </a:r>
          </a:p>
          <a:p>
            <a:pPr marL="0" indent="0">
              <a:buNone/>
            </a:pPr>
            <a:r>
              <a:rPr lang="en-GB" sz="1200" dirty="0"/>
              <a:t>Jensen J. &amp; </a:t>
            </a:r>
            <a:r>
              <a:rPr lang="en-GB" sz="1200" dirty="0" err="1"/>
              <a:t>Mesman</a:t>
            </a:r>
            <a:r>
              <a:rPr lang="en-GB" sz="1200" dirty="0"/>
              <a:t> M. (2006). Ecological risk assessment of contaminated land. Decision support for site specific investigations. Report 711701047. RIVM, Netherlands</a:t>
            </a:r>
            <a:endParaRPr lang="cs-CZ" sz="1200" dirty="0"/>
          </a:p>
          <a:p>
            <a:pPr marL="0" indent="0">
              <a:buNone/>
            </a:pPr>
            <a:r>
              <a:rPr lang="en-GB" sz="1200" dirty="0" err="1"/>
              <a:t>Doelman</a:t>
            </a:r>
            <a:r>
              <a:rPr lang="en-GB" sz="1200" dirty="0"/>
              <a:t> P. &amp; </a:t>
            </a:r>
            <a:r>
              <a:rPr lang="en-GB" sz="1200" dirty="0" err="1"/>
              <a:t>Eijsackers</a:t>
            </a:r>
            <a:r>
              <a:rPr lang="en-GB" sz="1200" dirty="0"/>
              <a:t> H.J.P. (2004): Vital Soil - Function, Value and Properties. Elsevier. 358 p. ISBN: 0-444-51772-3</a:t>
            </a:r>
            <a:endParaRPr lang="cs-CZ" sz="1200" dirty="0"/>
          </a:p>
          <a:p>
            <a:pPr marL="0" indent="0">
              <a:buNone/>
            </a:pPr>
            <a:r>
              <a:rPr lang="en-GB" sz="1200" dirty="0"/>
              <a:t>Maier, R.N.,  Pepper, I.L, </a:t>
            </a:r>
            <a:r>
              <a:rPr lang="en-GB" sz="1200" dirty="0" err="1"/>
              <a:t>Gerba</a:t>
            </a:r>
            <a:r>
              <a:rPr lang="en-GB" sz="1200" dirty="0"/>
              <a:t>, C.P. (2000): Environmental Microbiology. Academic Press, ISBN: 0124975704, 608 pp.</a:t>
            </a:r>
          </a:p>
          <a:p>
            <a:pPr marL="0" indent="0">
              <a:buNone/>
            </a:pPr>
            <a:r>
              <a:rPr lang="en-GB" sz="1200" dirty="0"/>
              <a:t>Atlas, R.M., Bartha, R. (1997): Microbial Ecology: Fundamentals and Applications (4th Edition). Addison-Wesley Pub Co, ISBN: 0805306552, 306 pp.</a:t>
            </a:r>
          </a:p>
          <a:p>
            <a:pPr marL="0" indent="0">
              <a:buNone/>
            </a:pPr>
            <a:r>
              <a:rPr lang="en-GB" sz="1200" dirty="0"/>
              <a:t>Paul, E.A., Clark, F.E. (1996): Soil Microbiology and Biochemistry. Academic Press, ISBN: 0125468067, 340 pp.</a:t>
            </a:r>
          </a:p>
          <a:p>
            <a:pPr marL="0" indent="0">
              <a:buNone/>
            </a:pPr>
            <a:r>
              <a:rPr lang="en-GB" sz="1200" dirty="0"/>
              <a:t>Tate, R.L. (2000): Soil Microbiology (2nd Edition). John Wiley &amp; Sons, ISBN: 0471317918, 536 pp.</a:t>
            </a:r>
          </a:p>
          <a:p>
            <a:pPr marL="0" indent="0">
              <a:buNone/>
            </a:pPr>
            <a:r>
              <a:rPr lang="en-GB" sz="1200" dirty="0" err="1"/>
              <a:t>Alef</a:t>
            </a:r>
            <a:r>
              <a:rPr lang="en-GB" sz="1200" dirty="0"/>
              <a:t>, K., </a:t>
            </a:r>
            <a:r>
              <a:rPr lang="en-GB" sz="1200" dirty="0" err="1"/>
              <a:t>Nannipieri</a:t>
            </a:r>
            <a:r>
              <a:rPr lang="en-GB" sz="1200" dirty="0"/>
              <a:t>, P. (1995): Methods in Applied Soil Microbiology and Biochemistry. Academic Press, ISBN: 0125138407, 576 pp.</a:t>
            </a:r>
          </a:p>
          <a:p>
            <a:pPr marL="0" indent="0">
              <a:buNone/>
            </a:pPr>
            <a:r>
              <a:rPr lang="en-GB" sz="1200" dirty="0" err="1"/>
              <a:t>Burlage</a:t>
            </a:r>
            <a:r>
              <a:rPr lang="en-GB" sz="1200" dirty="0"/>
              <a:t>, R.S., Atlas, R., Stahl, D.</a:t>
            </a:r>
            <a:r>
              <a:rPr lang="cs-CZ" sz="1200" dirty="0"/>
              <a:t> </a:t>
            </a:r>
            <a:r>
              <a:rPr lang="en-GB" sz="1200" dirty="0"/>
              <a:t>(1998): Techniques in Microbial Ecology. Oxford University Press, ISBN: 0195092236.</a:t>
            </a:r>
          </a:p>
          <a:p>
            <a:pPr marL="0" indent="0">
              <a:buNone/>
            </a:pPr>
            <a:r>
              <a:rPr lang="en-GB" sz="1200" dirty="0"/>
              <a:t>Hurst, C.J., Crawford, R.L., Knudsen, G.R. (2002): Manual of Environmental Microbiology. </a:t>
            </a:r>
            <a:r>
              <a:rPr lang="en-GB" sz="1200" dirty="0" err="1"/>
              <a:t>Amer</a:t>
            </a:r>
            <a:r>
              <a:rPr lang="en-GB" sz="1200" dirty="0"/>
              <a:t> Society for Microbiology, ISBN: 155581199X, 1138 pp.</a:t>
            </a:r>
          </a:p>
          <a:p>
            <a:pPr marL="0" indent="0">
              <a:buNone/>
            </a:pPr>
            <a:r>
              <a:rPr lang="en-GB" sz="1200" dirty="0"/>
              <a:t>Pepper, I., </a:t>
            </a:r>
            <a:r>
              <a:rPr lang="en-GB" sz="1200" dirty="0" err="1"/>
              <a:t>Gerba</a:t>
            </a:r>
            <a:r>
              <a:rPr lang="en-GB" sz="1200" dirty="0"/>
              <a:t>, C. (2005): Environmental Microbiology: A Laboratory Manual. Academic Press.</a:t>
            </a:r>
            <a:endParaRPr lang="cs-CZ" sz="1200" dirty="0"/>
          </a:p>
          <a:p>
            <a:pPr marL="0" indent="0">
              <a:buNone/>
            </a:pPr>
            <a:r>
              <a:rPr lang="en-GB" sz="1200" dirty="0"/>
              <a:t>Gill, R., Ramos-Rodriguez, O. &amp; </a:t>
            </a:r>
            <a:r>
              <a:rPr lang="en-GB" sz="1200" dirty="0" err="1"/>
              <a:t>Raine</a:t>
            </a:r>
            <a:r>
              <a:rPr lang="en-GB" sz="1200" dirty="0"/>
              <a:t>, N. Combined pesticide exposure severely affects individual- and colony-level traits in bees. Nature 491, 105–108 (2012). </a:t>
            </a:r>
            <a:r>
              <a:rPr lang="en-GB" sz="1200" dirty="0">
                <a:hlinkClick r:id="rId2"/>
              </a:rPr>
              <a:t>https://doi.org/10.1038/nature11585</a:t>
            </a:r>
            <a:r>
              <a:rPr lang="cs-CZ" sz="1200" dirty="0"/>
              <a:t> </a:t>
            </a:r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131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34970793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žížal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33DE61-E702-481E-9009-44DB4C39E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použití </a:t>
            </a:r>
            <a:r>
              <a:rPr lang="cs-CZ" sz="2400" b="1" dirty="0"/>
              <a:t>vypuzovacího roztoku </a:t>
            </a:r>
            <a:r>
              <a:rPr lang="cs-CZ" sz="2400" dirty="0"/>
              <a:t>(např. 10-20 x zředěná hořčice </a:t>
            </a:r>
            <a:r>
              <a:rPr lang="cs-CZ" sz="1600" dirty="0">
                <a:hlinkClick r:id="rId2"/>
              </a:rPr>
              <a:t>https://twitter.com/carlyziter/status/783070095446716416</a:t>
            </a:r>
            <a:r>
              <a:rPr lang="cs-CZ" sz="2400" dirty="0"/>
              <a:t> či 0,5% formalin)</a:t>
            </a:r>
          </a:p>
          <a:p>
            <a:r>
              <a:rPr lang="cs-CZ" sz="2400" dirty="0"/>
              <a:t>funguje zejména pro epigeické a </a:t>
            </a:r>
            <a:r>
              <a:rPr lang="cs-CZ" sz="2400" dirty="0" err="1"/>
              <a:t>aneické</a:t>
            </a:r>
            <a:r>
              <a:rPr lang="cs-CZ" sz="2400" dirty="0"/>
              <a:t> druhy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14</a:t>
            </a:fld>
            <a:endParaRPr lang="cs-CZ" altLang="cs-CZ" noProof="0" dirty="0"/>
          </a:p>
        </p:txBody>
      </p:sp>
      <p:pic>
        <p:nvPicPr>
          <p:cNvPr id="1026" name="Picture 2" descr="Malva Hořčice plnotučná 880g - Tesco Potraviny">
            <a:extLst>
              <a:ext uri="{FF2B5EF4-FFF2-40B4-BE49-F238E27FC236}">
                <a16:creationId xmlns:a16="http://schemas.microsoft.com/office/drawing/2014/main" id="{47231C8F-5D13-4A45-89E2-B70373729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r="30000"/>
          <a:stretch/>
        </p:blipFill>
        <p:spPr bwMode="auto">
          <a:xfrm>
            <a:off x="11176000" y="9525"/>
            <a:ext cx="876725" cy="213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arth Worm Sampling | GLUSEEN">
            <a:extLst>
              <a:ext uri="{FF2B5EF4-FFF2-40B4-BE49-F238E27FC236}">
                <a16:creationId xmlns:a16="http://schemas.microsoft.com/office/drawing/2014/main" id="{FE9F3029-B49A-4C82-B28D-D58D656E2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0" y="2699475"/>
            <a:ext cx="3373871" cy="2685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exteriér, tráva&#10;&#10;Popis byl vytvořen automaticky">
            <a:extLst>
              <a:ext uri="{FF2B5EF4-FFF2-40B4-BE49-F238E27FC236}">
                <a16:creationId xmlns:a16="http://schemas.microsoft.com/office/drawing/2014/main" id="{0AF42A96-D452-4F2F-B9AD-57648DDC4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389" y="3776555"/>
            <a:ext cx="3697761" cy="3016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F98B847-A5AC-4806-AB5E-7142918A4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34" y="4312355"/>
            <a:ext cx="3470773" cy="2416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848854A3-8201-49D3-BCA4-C1626692B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658" y="2532332"/>
            <a:ext cx="3555808" cy="2752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68887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žížal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33DE61-E702-481E-9009-44DB4C39E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vzorkování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15</a:t>
            </a:fld>
            <a:endParaRPr lang="cs-CZ" altLang="cs-CZ" noProof="0" dirty="0"/>
          </a:p>
        </p:txBody>
      </p:sp>
      <p:pic>
        <p:nvPicPr>
          <p:cNvPr id="7" name="Online médium 6" title="Mustard extraction">
            <a:hlinkClick r:id="" action="ppaction://media"/>
            <a:extLst>
              <a:ext uri="{FF2B5EF4-FFF2-40B4-BE49-F238E27FC236}">
                <a16:creationId xmlns:a16="http://schemas.microsoft.com/office/drawing/2014/main" id="{54D7AFF4-A892-4F94-9F82-DDD3128371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6561" y="2144249"/>
            <a:ext cx="5836758" cy="3297768"/>
          </a:xfrm>
          <a:prstGeom prst="rect">
            <a:avLst/>
          </a:prstGeom>
        </p:spPr>
      </p:pic>
      <p:pic>
        <p:nvPicPr>
          <p:cNvPr id="9" name="Online médium 4" title="Colgate-hosted Research Project About North American Earth Worms: Part 1">
            <a:hlinkClick r:id="" action="ppaction://media"/>
            <a:extLst>
              <a:ext uri="{FF2B5EF4-FFF2-40B4-BE49-F238E27FC236}">
                <a16:creationId xmlns:a16="http://schemas.microsoft.com/office/drawing/2014/main" id="{9EE66839-FF96-4703-BCE7-3C979FE5EA8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110287" y="2144249"/>
            <a:ext cx="5836758" cy="329776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88993F4-3A0D-4775-8856-BE0C0E1421FF}"/>
              </a:ext>
            </a:extLst>
          </p:cNvPr>
          <p:cNvSpPr txBox="1"/>
          <p:nvPr/>
        </p:nvSpPr>
        <p:spPr>
          <a:xfrm>
            <a:off x="7382933" y="5529560"/>
            <a:ext cx="3460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vzorkování od cca 3 min</a:t>
            </a:r>
          </a:p>
        </p:txBody>
      </p:sp>
    </p:spTree>
    <p:extLst>
      <p:ext uri="{BB962C8B-B14F-4D97-AF65-F5344CB8AC3E}">
        <p14:creationId xmlns:p14="http://schemas.microsoft.com/office/powerpoint/2010/main" val="14255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žížal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33DE61-E702-481E-9009-44DB4C39E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vypuzení </a:t>
            </a:r>
            <a:r>
              <a:rPr lang="cs-CZ" b="1" dirty="0"/>
              <a:t>elektrickým proudem</a:t>
            </a:r>
          </a:p>
          <a:p>
            <a:r>
              <a:rPr lang="cs-CZ" dirty="0"/>
              <a:t>kolo cca 50 cm, 30-60 V, 30 min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16</a:t>
            </a:fld>
            <a:endParaRPr lang="cs-CZ" altLang="cs-CZ" noProof="0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506BBDE-85CF-4B86-8650-E5CB5CCD9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712" y="1055332"/>
            <a:ext cx="4444014" cy="5673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5405870-3B26-4963-A064-FE63EB110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80"/>
          <a:stretch/>
        </p:blipFill>
        <p:spPr bwMode="auto">
          <a:xfrm>
            <a:off x="1108367" y="3951111"/>
            <a:ext cx="6096829" cy="2186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631247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41BEFF-CFA0-49A3-9838-C6F8D523E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49E472-F2F2-4EFD-BA0B-D6FFE593D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694753A-E4C7-4DD9-B204-08EC0DCB43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17</a:t>
            </a:fld>
            <a:endParaRPr lang="cs-CZ" altLang="cs-CZ" noProof="0" dirty="0"/>
          </a:p>
        </p:txBody>
      </p:sp>
      <p:pic>
        <p:nvPicPr>
          <p:cNvPr id="5" name="Picture 3" descr="075">
            <a:extLst>
              <a:ext uri="{FF2B5EF4-FFF2-40B4-BE49-F238E27FC236}">
                <a16:creationId xmlns:a16="http://schemas.microsoft.com/office/drawing/2014/main" id="{1052A159-C87D-41B9-8FA9-175F60362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7" t="27364" r="7672" b="18712"/>
          <a:stretch>
            <a:fillRect/>
          </a:stretch>
        </p:blipFill>
        <p:spPr bwMode="auto">
          <a:xfrm>
            <a:off x="1849360" y="-8201"/>
            <a:ext cx="8999261" cy="6866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456785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žížal</a:t>
            </a:r>
            <a:endParaRPr lang="en-GB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E461D541-97D6-4155-8A36-0723C7863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vzorkování </a:t>
            </a:r>
            <a:r>
              <a:rPr lang="cs-CZ" b="1" dirty="0"/>
              <a:t>uchování žížal </a:t>
            </a:r>
            <a:r>
              <a:rPr lang="cs-CZ" dirty="0"/>
              <a:t>v formalínu (4% formaldehyd) a </a:t>
            </a:r>
            <a:r>
              <a:rPr lang="cs-CZ" b="1" dirty="0"/>
              <a:t>fixace </a:t>
            </a:r>
            <a:r>
              <a:rPr lang="cs-CZ" dirty="0"/>
              <a:t>např. v 70% isopropanolu či etanolu</a:t>
            </a:r>
          </a:p>
          <a:p>
            <a:r>
              <a:rPr lang="cs-CZ" b="1" dirty="0"/>
              <a:t>identifikace</a:t>
            </a:r>
            <a:r>
              <a:rPr lang="cs-CZ" dirty="0"/>
              <a:t> dle klíčů zejména s ohledem na znaky v okolí opasku, štětinky apod. (viz dále)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18</a:t>
            </a:fld>
            <a:endParaRPr lang="cs-CZ" altLang="cs-CZ" noProof="0" dirty="0"/>
          </a:p>
        </p:txBody>
      </p:sp>
      <p:pic>
        <p:nvPicPr>
          <p:cNvPr id="10" name="Online médium 9" title="Colgate-hosted Research Project About North American Earth Worms: Part II">
            <a:hlinkClick r:id="" action="ppaction://media"/>
            <a:extLst>
              <a:ext uri="{FF2B5EF4-FFF2-40B4-BE49-F238E27FC236}">
                <a16:creationId xmlns:a16="http://schemas.microsoft.com/office/drawing/2014/main" id="{D0AB9D1A-696B-4A8B-A048-E62880C9C5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02489" y="3197430"/>
            <a:ext cx="6250236" cy="3531383"/>
          </a:xfrm>
          <a:prstGeom prst="rect">
            <a:avLst/>
          </a:prstGeom>
        </p:spPr>
      </p:pic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BA828ACB-4FDC-4487-95BD-AD65F4E2FCD3}"/>
              </a:ext>
            </a:extLst>
          </p:cNvPr>
          <p:cNvSpPr txBox="1">
            <a:spLocks/>
          </p:cNvSpPr>
          <p:nvPr/>
        </p:nvSpPr>
        <p:spPr>
          <a:xfrm>
            <a:off x="704849" y="3071055"/>
            <a:ext cx="4781551" cy="3092178"/>
          </a:xfrm>
          <a:prstGeom prst="rect">
            <a:avLst/>
          </a:prstGeom>
        </p:spPr>
        <p:txBody>
          <a:bodyPr/>
          <a:lstStyle>
            <a:lvl1pPr marL="371475" indent="-3714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800" b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9625" indent="-35242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b="0">
                <a:solidFill>
                  <a:schemeClr val="tx1"/>
                </a:solidFill>
                <a:latin typeface="+mn-lt"/>
              </a:defRPr>
            </a:lvl2pPr>
            <a:lvl3pPr marL="1162050" indent="-2667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2000" b="0">
                <a:solidFill>
                  <a:schemeClr val="tx1"/>
                </a:solidFill>
                <a:latin typeface="+mn-lt"/>
              </a:defRPr>
            </a:lvl3pPr>
            <a:lvl4pPr marL="1438275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9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/>
              <a:t>různé klíče včetně online</a:t>
            </a:r>
          </a:p>
          <a:p>
            <a:pPr lvl="1"/>
            <a:r>
              <a:rPr lang="cs-CZ" sz="1600" kern="0">
                <a:hlinkClick r:id="rId5"/>
              </a:rPr>
              <a:t>https://www.ispotnature.org/webkeys/keyintroduction.jsp?selectedKey=webkeys/easy-worms.0.5</a:t>
            </a:r>
            <a:r>
              <a:rPr lang="cs-CZ" sz="1600" kern="0"/>
              <a:t> </a:t>
            </a:r>
          </a:p>
          <a:p>
            <a:pPr lvl="1"/>
            <a:r>
              <a:rPr lang="cs-CZ" sz="1600" kern="0">
                <a:hlinkClick r:id="rId6"/>
              </a:rPr>
              <a:t>https://www.imperial.ac.uk/media/imperial-college/research-centres-and-groups/opal/SOIL-4pp-chart.pdf</a:t>
            </a:r>
            <a:r>
              <a:rPr lang="cs-CZ" sz="1600" kern="0"/>
              <a:t> </a:t>
            </a:r>
          </a:p>
          <a:p>
            <a:pPr lvl="1"/>
            <a:r>
              <a:rPr lang="cs-CZ" sz="1600" kern="0">
                <a:hlinkClick r:id="rId7"/>
              </a:rPr>
              <a:t>https://bjc792.wixsite.com/earthworm-images</a:t>
            </a:r>
            <a:r>
              <a:rPr lang="cs-CZ" sz="1600" kern="0"/>
              <a:t> 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1844035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AACF4-C312-4AAE-B727-FBD4EFA8F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žížal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BF22D47-3645-4ED1-8976-0060E8FC31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19</a:t>
            </a:fld>
            <a:endParaRPr lang="cs-CZ" altLang="cs-CZ" noProof="0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2DEC76E-F4C9-4280-BAFC-C8AE0080E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11227506" cy="4778443"/>
          </a:xfrm>
        </p:spPr>
        <p:txBody>
          <a:bodyPr/>
          <a:lstStyle/>
          <a:p>
            <a:r>
              <a:rPr lang="cs-CZ" sz="2400" dirty="0"/>
              <a:t>zásadní znaky pro určování – velikost, barva, opasek (</a:t>
            </a:r>
            <a:r>
              <a:rPr lang="cs-CZ" sz="2400" dirty="0" err="1"/>
              <a:t>clitellum</a:t>
            </a:r>
            <a:r>
              <a:rPr lang="cs-CZ" sz="2400" dirty="0"/>
              <a:t>), pohlavní políčka a vývody (</a:t>
            </a:r>
            <a:r>
              <a:rPr lang="cs-CZ" sz="2400" dirty="0" err="1"/>
              <a:t>tubercula</a:t>
            </a:r>
            <a:r>
              <a:rPr lang="cs-CZ" sz="2400" dirty="0"/>
              <a:t> </a:t>
            </a:r>
            <a:r>
              <a:rPr lang="cs-CZ" sz="2400" dirty="0" err="1"/>
              <a:t>pubertatis</a:t>
            </a:r>
            <a:r>
              <a:rPr lang="cs-CZ" sz="2400" dirty="0"/>
              <a:t>, </a:t>
            </a:r>
            <a:r>
              <a:rPr lang="cs-CZ" sz="2400" dirty="0" err="1"/>
              <a:t>genital</a:t>
            </a:r>
            <a:r>
              <a:rPr lang="cs-CZ" sz="2400" dirty="0"/>
              <a:t> tumescence), štětinky (</a:t>
            </a:r>
            <a:r>
              <a:rPr lang="cs-CZ" sz="2400" dirty="0" err="1"/>
              <a:t>setae</a:t>
            </a:r>
            <a:r>
              <a:rPr lang="cs-CZ" sz="2400" dirty="0"/>
              <a:t>), ústa (prostomium)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5DB16EE-2102-4332-A16C-FA97012BA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6419" r="14722" b="12639"/>
          <a:stretch/>
        </p:blipFill>
        <p:spPr>
          <a:xfrm>
            <a:off x="4402667" y="2079557"/>
            <a:ext cx="7789333" cy="477844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3F6E82A-458D-4140-9B2C-AB423CFEC7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95" t="38683"/>
          <a:stretch/>
        </p:blipFill>
        <p:spPr>
          <a:xfrm>
            <a:off x="0" y="2438400"/>
            <a:ext cx="4876799" cy="380435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4965389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Půdní bezobratlí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48811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52"/>
    </mc:Choice>
    <mc:Fallback xmlns="">
      <p:transition spd="slow" advTm="21952"/>
    </mc:Fallback>
  </mc:AlternateContent>
  <p:extLst>
    <p:ext uri="{3A86A75C-4F4B-4683-9AE1-C65F6400EC91}">
      <p14:laserTraceLst xmlns:p14="http://schemas.microsoft.com/office/powerpoint/2010/main">
        <p14:tracePtLst>
          <p14:tracePt t="290" x="11791950" y="3679825"/>
          <p14:tracePt t="298" x="11614150" y="3748088"/>
          <p14:tracePt t="306" x="11385550" y="3798888"/>
          <p14:tracePt t="314" x="11147425" y="3867150"/>
          <p14:tracePt t="321" x="10968038" y="3960813"/>
          <p14:tracePt t="330" x="10823575" y="4002088"/>
          <p14:tracePt t="337" x="10612438" y="4070350"/>
          <p14:tracePt t="348" x="10407650" y="4113213"/>
          <p14:tracePt t="353" x="10204450" y="4181475"/>
          <p14:tracePt t="362" x="10059988" y="4224338"/>
          <p14:tracePt t="370" x="9880600" y="4291013"/>
          <p14:tracePt t="378" x="9753600" y="4333875"/>
          <p14:tracePt t="385" x="9659938" y="4368800"/>
          <p14:tracePt t="393" x="9626600" y="4402138"/>
          <p14:tracePt t="402" x="9583738" y="4419600"/>
          <p14:tracePt t="409" x="9575800" y="4427538"/>
          <p14:tracePt t="425" x="9558338" y="4427538"/>
          <p14:tracePt t="434" x="9550400" y="4435475"/>
          <p14:tracePt t="442" x="9532938" y="4452938"/>
          <p14:tracePt t="515" x="9507538" y="4460875"/>
          <p14:tracePt t="522" x="9498013" y="4478338"/>
          <p14:tracePt t="531" x="9439275" y="4521200"/>
          <p14:tracePt t="538" x="9337675" y="4564063"/>
          <p14:tracePt t="548" x="9236075" y="4665663"/>
          <p14:tracePt t="553" x="9082088" y="4749800"/>
          <p14:tracePt t="562" x="8988425" y="4792663"/>
          <p14:tracePt t="569" x="8937625" y="4843463"/>
          <p14:tracePt t="578" x="8886825" y="4860925"/>
          <p14:tracePt t="593" x="8878888" y="4860925"/>
          <p14:tracePt t="794" x="8878888" y="4868863"/>
          <p14:tracePt t="826" x="8894763" y="4835525"/>
          <p14:tracePt t="835" x="8869363" y="4749800"/>
          <p14:tracePt t="842" x="8853488" y="4733925"/>
          <p14:tracePt t="1699" x="8853488" y="4724400"/>
          <p14:tracePt t="1706" x="8843963" y="4708525"/>
          <p14:tracePt t="1716" x="8843963" y="4699000"/>
          <p14:tracePt t="1834" x="8843963" y="4683125"/>
          <p14:tracePt t="1842" x="8828088" y="4673600"/>
          <p14:tracePt t="1882" x="8818563" y="4648200"/>
          <p14:tracePt t="1890" x="8802688" y="4630738"/>
          <p14:tracePt t="2515" x="8802688" y="4605338"/>
          <p14:tracePt t="2522" x="8802688" y="4564063"/>
          <p14:tracePt t="2531" x="8802688" y="4538663"/>
          <p14:tracePt t="2538" x="8828088" y="4503738"/>
          <p14:tracePt t="2548" x="8861425" y="4460875"/>
          <p14:tracePt t="2554" x="8869363" y="4445000"/>
          <p14:tracePt t="2562" x="8886825" y="4435475"/>
          <p14:tracePt t="2569" x="8886825" y="4419600"/>
          <p14:tracePt t="2578" x="8894763" y="4394200"/>
          <p14:tracePt t="2586" x="8912225" y="4384675"/>
          <p14:tracePt t="2593" x="8937625" y="4359275"/>
          <p14:tracePt t="2602" x="8947150" y="4325938"/>
          <p14:tracePt t="2618" x="8980488" y="4316413"/>
          <p14:tracePt t="2625" x="8988425" y="4300538"/>
          <p14:tracePt t="2634" x="9005888" y="4300538"/>
          <p14:tracePt t="2642" x="9031288" y="4275138"/>
          <p14:tracePt t="2673" x="8929688" y="4275138"/>
          <p14:tracePt t="2682" x="8904288" y="4275138"/>
          <p14:tracePt t="2698" x="8894763" y="4275138"/>
          <p14:tracePt t="2881" x="8878888" y="4275138"/>
          <p14:tracePt t="2890" x="8878888" y="4265613"/>
          <p14:tracePt t="2897" x="8894763" y="4249738"/>
          <p14:tracePt t="2906" x="8947150" y="4197350"/>
          <p14:tracePt t="2914" x="9013825" y="4181475"/>
          <p14:tracePt t="2922" x="9023350" y="4171950"/>
          <p14:tracePt t="2931" x="9039225" y="4156075"/>
          <p14:tracePt t="2938" x="9039225" y="4146550"/>
          <p14:tracePt t="2970" x="9031288" y="4138613"/>
          <p14:tracePt t="3010" x="9031288" y="4121150"/>
          <p14:tracePt t="3148" x="9031288" y="4113213"/>
          <p14:tracePt t="15049" x="8988425" y="4070350"/>
          <p14:tracePt t="15073" x="8980488" y="4070350"/>
          <p14:tracePt t="15082" x="8937625" y="4070350"/>
          <p14:tracePt t="15330" x="8980488" y="4052888"/>
          <p14:tracePt t="15347" x="8997950" y="4044950"/>
          <p14:tracePt t="16042" x="8997950" y="4002088"/>
          <p14:tracePt t="20850" x="9005888" y="3994150"/>
          <p14:tracePt t="20866" x="9031288" y="3976688"/>
          <p14:tracePt t="20874" x="9048750" y="3976688"/>
          <p14:tracePt t="21115" x="9082088" y="3976688"/>
          <p14:tracePt t="21123" x="9353550" y="3976688"/>
          <p14:tracePt t="21131" x="9779000" y="3976688"/>
          <p14:tracePt t="21140" x="10356850" y="3976688"/>
          <p14:tracePt t="21149" x="10942638" y="3976688"/>
          <p14:tracePt t="21155" x="11520488" y="3976688"/>
          <p14:tracePt t="21162" x="11979275" y="3976688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5EEB39-E140-49FA-A0D7-EDE97EFDC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žížal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EA2735-00F8-4D38-A35E-96CA84077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D999568-8290-4A07-B903-CEA0CD9D9E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20</a:t>
            </a:fld>
            <a:endParaRPr lang="cs-CZ" altLang="cs-CZ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1086FC5-63DD-47D8-B706-322B1E47E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41" t="6584" r="16574" b="7984"/>
          <a:stretch/>
        </p:blipFill>
        <p:spPr>
          <a:xfrm>
            <a:off x="2134704" y="1083595"/>
            <a:ext cx="7951165" cy="5645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825651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6F7DD-99E1-4F74-8042-3FA4A97A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žížal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67C27D-5227-4780-988D-307EF4F64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90D963-19D8-445F-83BD-C70E0C0563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21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8770BF5-CE81-4CBB-B956-639A9B05A4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86" t="1884" r="15926" b="8478"/>
          <a:stretch/>
        </p:blipFill>
        <p:spPr>
          <a:xfrm>
            <a:off x="1896534" y="1069955"/>
            <a:ext cx="7890934" cy="577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230115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56F5F9-DB51-40CB-A8E9-37FC9324C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6FE664-7051-4975-B1E7-9DA5D4215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7A6AD0-E656-41F1-B0EA-7D8E78303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22</a:t>
            </a:fld>
            <a:endParaRPr lang="cs-CZ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8E3187-25D4-41CE-BFBB-8D7A77F2D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1290"/>
            <a:ext cx="12134850" cy="684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8325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420034-C0D5-4BE4-8581-C46AFBDA6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žížal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E1300A-605B-4452-B059-76EB93BE56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23</a:t>
            </a:fld>
            <a:endParaRPr lang="cs-CZ" altLang="cs-CZ" noProof="0" dirty="0"/>
          </a:p>
        </p:txBody>
      </p:sp>
      <p:pic>
        <p:nvPicPr>
          <p:cNvPr id="5" name="Online médium 2" title="What To Look For When Identifying Worms">
            <a:hlinkClick r:id="" action="ppaction://media"/>
            <a:extLst>
              <a:ext uri="{FF2B5EF4-FFF2-40B4-BE49-F238E27FC236}">
                <a16:creationId xmlns:a16="http://schemas.microsoft.com/office/drawing/2014/main" id="{C30A644B-7A59-4DFC-B996-D0007D36DDD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19955" y="1212782"/>
            <a:ext cx="8952089" cy="505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25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A85764-A76E-43BC-B434-AB20FF961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žížal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E5FECD-BAC7-4BF6-BD29-AE521E62E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celkové počty (abundance) žížal, či diverzita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122939C-B482-4081-92F5-95807F4E47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24</a:t>
            </a:fld>
            <a:endParaRPr lang="cs-CZ" altLang="cs-CZ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20F95-6E54-40B2-B23E-B3C2AF44E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19110"/>
            <a:ext cx="5960532" cy="4938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D4C3B6A-91AE-48F1-A9B5-0078750B6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156" y="1919111"/>
            <a:ext cx="5960532" cy="4938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5">
            <a:extLst>
              <a:ext uri="{FF2B5EF4-FFF2-40B4-BE49-F238E27FC236}">
                <a16:creationId xmlns:a16="http://schemas.microsoft.com/office/drawing/2014/main" id="{D131B09E-83EA-47DB-AF86-2F252EBB502E}"/>
              </a:ext>
            </a:extLst>
          </p:cNvPr>
          <p:cNvGrpSpPr>
            <a:grpSpLocks/>
          </p:cNvGrpSpPr>
          <p:nvPr/>
        </p:nvGrpSpPr>
        <p:grpSpPr bwMode="auto">
          <a:xfrm>
            <a:off x="10906550" y="164735"/>
            <a:ext cx="1146175" cy="533400"/>
            <a:chOff x="480" y="3075"/>
            <a:chExt cx="722" cy="393"/>
          </a:xfrm>
        </p:grpSpPr>
        <p:pic>
          <p:nvPicPr>
            <p:cNvPr id="8" name="Picture 6" descr="File:Lupa.na.encyklopedii.jpg">
              <a:hlinkClick r:id="rId4"/>
              <a:extLst>
                <a:ext uri="{FF2B5EF4-FFF2-40B4-BE49-F238E27FC236}">
                  <a16:creationId xmlns:a16="http://schemas.microsoft.com/office/drawing/2014/main" id="{96617371-D9C0-4ADA-81AC-17836847D9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9" name="WordArt 7">
              <a:extLst>
                <a:ext uri="{FF2B5EF4-FFF2-40B4-BE49-F238E27FC236}">
                  <a16:creationId xmlns:a16="http://schemas.microsoft.com/office/drawing/2014/main" id="{E89F7704-C0AA-40FF-AD4E-E750667B197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514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cap="all" dirty="0" err="1">
                  <a:ln/>
                  <a:solidFill>
                    <a:srgbClr val="33CC33"/>
                  </a:solidFill>
                  <a:effectLst>
                    <a:outerShdw blurRad="19685" dist="12700" dir="5400000" algn="tl" rotWithShape="0">
                      <a:srgbClr val="33CC33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 Black"/>
                </a:rPr>
                <a:t>Příklad</a:t>
              </a:r>
              <a:endParaRPr lang="en-US" sz="3600" b="1" kern="10" cap="all" dirty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rgbClr val="33CC3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15596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D80D2-F915-4AA3-B116-6581B4069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žížal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BA91BC-72AE-4929-B4A8-7AF2A0BFA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75C78A9-64B5-422C-BCEB-E065B20D4E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25</a:t>
            </a:fld>
            <a:endParaRPr lang="cs-CZ" altLang="cs-CZ" noProof="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CDF11A3-48C4-422F-8A5D-596ADCB52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019" y="1066798"/>
            <a:ext cx="5135981" cy="579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EBF5037-9BD0-4FC7-9A58-063011E47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" y="1066800"/>
            <a:ext cx="7049358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5">
            <a:extLst>
              <a:ext uri="{FF2B5EF4-FFF2-40B4-BE49-F238E27FC236}">
                <a16:creationId xmlns:a16="http://schemas.microsoft.com/office/drawing/2014/main" id="{75428228-BB66-4822-85C9-761870C793B2}"/>
              </a:ext>
            </a:extLst>
          </p:cNvPr>
          <p:cNvGrpSpPr>
            <a:grpSpLocks/>
          </p:cNvGrpSpPr>
          <p:nvPr/>
        </p:nvGrpSpPr>
        <p:grpSpPr bwMode="auto">
          <a:xfrm>
            <a:off x="10906550" y="164735"/>
            <a:ext cx="1146175" cy="533400"/>
            <a:chOff x="480" y="3075"/>
            <a:chExt cx="722" cy="393"/>
          </a:xfrm>
        </p:grpSpPr>
        <p:pic>
          <p:nvPicPr>
            <p:cNvPr id="8" name="Picture 6" descr="File:Lupa.na.encyklopedii.jpg">
              <a:hlinkClick r:id="rId4"/>
              <a:extLst>
                <a:ext uri="{FF2B5EF4-FFF2-40B4-BE49-F238E27FC236}">
                  <a16:creationId xmlns:a16="http://schemas.microsoft.com/office/drawing/2014/main" id="{B4A5DFB6-BD90-4D0C-985A-8DCE24F03C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9" name="WordArt 7">
              <a:extLst>
                <a:ext uri="{FF2B5EF4-FFF2-40B4-BE49-F238E27FC236}">
                  <a16:creationId xmlns:a16="http://schemas.microsoft.com/office/drawing/2014/main" id="{5CBAAB7D-9B60-4E8B-9BDF-F95D2D8F823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514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cap="all" dirty="0" err="1">
                  <a:ln/>
                  <a:solidFill>
                    <a:srgbClr val="33CC33"/>
                  </a:solidFill>
                  <a:effectLst>
                    <a:outerShdw blurRad="19685" dist="12700" dir="5400000" algn="tl" rotWithShape="0">
                      <a:srgbClr val="33CC33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 Black"/>
                </a:rPr>
                <a:t>Příklad</a:t>
              </a:r>
              <a:endParaRPr lang="en-US" sz="3600" b="1" kern="10" cap="all" dirty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rgbClr val="33CC3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723330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E44874-7394-4DC5-9A82-F4AAE5A1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roupic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88646F-59D8-460A-A75C-FBBB7F5E2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vzorkování </a:t>
            </a:r>
            <a:r>
              <a:rPr lang="cs-CZ" b="1" dirty="0"/>
              <a:t>půdním jádrem </a:t>
            </a:r>
            <a:r>
              <a:rPr lang="cs-CZ" dirty="0"/>
              <a:t>(5 - 7,5cm průměr)</a:t>
            </a:r>
          </a:p>
          <a:p>
            <a:r>
              <a:rPr lang="cs-CZ" dirty="0"/>
              <a:t>ruční třídění téměř nemožné, roupice jsou polepené půdními částicemi a nejsou vidět</a:t>
            </a:r>
          </a:p>
          <a:p>
            <a:r>
              <a:rPr lang="cs-CZ" b="1" dirty="0" err="1"/>
              <a:t>O'connorova</a:t>
            </a:r>
            <a:r>
              <a:rPr lang="cs-CZ" b="1" dirty="0"/>
              <a:t> extrakční technika "</a:t>
            </a:r>
            <a:r>
              <a:rPr lang="cs-CZ" b="1" dirty="0" err="1"/>
              <a:t>wet</a:t>
            </a:r>
            <a:r>
              <a:rPr lang="cs-CZ" b="1" dirty="0"/>
              <a:t> </a:t>
            </a:r>
            <a:r>
              <a:rPr lang="cs-CZ" b="1" dirty="0" err="1"/>
              <a:t>funnels</a:t>
            </a:r>
            <a:r>
              <a:rPr lang="cs-CZ" b="1" dirty="0"/>
              <a:t>":</a:t>
            </a:r>
          </a:p>
          <a:p>
            <a:pPr lvl="1"/>
            <a:r>
              <a:rPr lang="cs-CZ" dirty="0"/>
              <a:t>půda (3 cm vrstva) na síto v nálevce naplněné vodou</a:t>
            </a:r>
          </a:p>
          <a:p>
            <a:pPr lvl="1"/>
            <a:r>
              <a:rPr lang="cs-CZ" dirty="0"/>
              <a:t>svrchu se postupně přidává světlo a teplo po 3 hodinách, až povrch vzorků dosáhne teploty 45°C a roupice se přemístí dolů</a:t>
            </a:r>
          </a:p>
          <a:p>
            <a:r>
              <a:rPr lang="cs-CZ" dirty="0"/>
              <a:t>pak na </a:t>
            </a:r>
            <a:r>
              <a:rPr lang="cs-CZ" dirty="0" err="1"/>
              <a:t>petriho</a:t>
            </a:r>
            <a:r>
              <a:rPr lang="cs-CZ" dirty="0"/>
              <a:t> miskách k defekaci</a:t>
            </a:r>
          </a:p>
          <a:p>
            <a:r>
              <a:rPr lang="cs-CZ" dirty="0"/>
              <a:t>pod zvětšením 100 - 400× pak identifikace klíčových morfologických struktur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0F9B80C-0EC4-4A51-96E7-563B15FB7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26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95895132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E44874-7394-4DC5-9A82-F4AAE5A1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roupic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88646F-59D8-460A-A75C-FBBB7F5E2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O'connorova</a:t>
            </a:r>
            <a:r>
              <a:rPr lang="cs-CZ" b="1" dirty="0"/>
              <a:t> extrakční technika </a:t>
            </a:r>
            <a:r>
              <a:rPr lang="cs-CZ" dirty="0"/>
              <a:t>– za mokra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0F9B80C-0EC4-4A51-96E7-563B15FB7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27</a:t>
            </a:fld>
            <a:endParaRPr lang="cs-CZ" altLang="cs-CZ" noProof="0" dirty="0"/>
          </a:p>
        </p:txBody>
      </p:sp>
      <p:pic>
        <p:nvPicPr>
          <p:cNvPr id="5" name="Picture 4" descr="061">
            <a:extLst>
              <a:ext uri="{FF2B5EF4-FFF2-40B4-BE49-F238E27FC236}">
                <a16:creationId xmlns:a16="http://schemas.microsoft.com/office/drawing/2014/main" id="{48B4CC8F-D1EC-4C96-B6B1-C7B58A052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561" y="1876033"/>
            <a:ext cx="4081924" cy="4864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495AFD5-840E-4C93-B489-542A35914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9" t="50328"/>
          <a:stretch/>
        </p:blipFill>
        <p:spPr>
          <a:xfrm>
            <a:off x="6226932" y="2393243"/>
            <a:ext cx="5774744" cy="413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90DBD71-B0B3-4D9B-B85F-9E0BE6032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42571"/>
            <a:ext cx="3250172" cy="4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5247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F0A9DD-8496-4166-A142-DDE120762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roupic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30D4E1-9FC6-4EEA-80D7-08644B087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identifikace dle klíčů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2A58791-56BA-45B0-805E-B3446ABCC1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28</a:t>
            </a:fld>
            <a:endParaRPr lang="cs-CZ" altLang="cs-CZ" noProof="0" dirty="0"/>
          </a:p>
        </p:txBody>
      </p:sp>
      <p:pic>
        <p:nvPicPr>
          <p:cNvPr id="5" name="Picture 4" descr="059">
            <a:extLst>
              <a:ext uri="{FF2B5EF4-FFF2-40B4-BE49-F238E27FC236}">
                <a16:creationId xmlns:a16="http://schemas.microsoft.com/office/drawing/2014/main" id="{B077C855-5250-4AB6-99EE-734287C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620" y="1687523"/>
            <a:ext cx="7218869" cy="5170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836004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E44874-7394-4DC5-9A82-F4AAE5A1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roupic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0F9B80C-0EC4-4A51-96E7-563B15FB7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29</a:t>
            </a:fld>
            <a:endParaRPr lang="cs-CZ" alt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CADD2B6-0DB1-484E-B8D7-B0C508745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Picture 4" descr="056">
            <a:extLst>
              <a:ext uri="{FF2B5EF4-FFF2-40B4-BE49-F238E27FC236}">
                <a16:creationId xmlns:a16="http://schemas.microsoft.com/office/drawing/2014/main" id="{0F9B951B-17E9-45E0-AADB-24BCCBA91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820" y="1066799"/>
            <a:ext cx="6334360" cy="5796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5A8006A-538A-4F58-A5F7-F979BC23C370}"/>
              </a:ext>
            </a:extLst>
          </p:cNvPr>
          <p:cNvGrpSpPr>
            <a:grpSpLocks/>
          </p:cNvGrpSpPr>
          <p:nvPr/>
        </p:nvGrpSpPr>
        <p:grpSpPr bwMode="auto">
          <a:xfrm>
            <a:off x="10906550" y="164735"/>
            <a:ext cx="1146175" cy="533400"/>
            <a:chOff x="480" y="3075"/>
            <a:chExt cx="722" cy="393"/>
          </a:xfrm>
        </p:grpSpPr>
        <p:pic>
          <p:nvPicPr>
            <p:cNvPr id="9" name="Picture 6" descr="File:Lupa.na.encyklopedii.jpg">
              <a:hlinkClick r:id="rId3"/>
              <a:extLst>
                <a:ext uri="{FF2B5EF4-FFF2-40B4-BE49-F238E27FC236}">
                  <a16:creationId xmlns:a16="http://schemas.microsoft.com/office/drawing/2014/main" id="{D615C4B3-4727-4EA4-AFBD-607945EF9A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0" name="WordArt 7">
              <a:extLst>
                <a:ext uri="{FF2B5EF4-FFF2-40B4-BE49-F238E27FC236}">
                  <a16:creationId xmlns:a16="http://schemas.microsoft.com/office/drawing/2014/main" id="{E8137E17-8730-474B-AA7E-EF8CE520786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514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cap="all" dirty="0" err="1">
                  <a:ln/>
                  <a:solidFill>
                    <a:srgbClr val="33CC33"/>
                  </a:solidFill>
                  <a:effectLst>
                    <a:outerShdw blurRad="19685" dist="12700" dir="5400000" algn="tl" rotWithShape="0">
                      <a:srgbClr val="33CC33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 Black"/>
                </a:rPr>
                <a:t>Příklad</a:t>
              </a:r>
              <a:endParaRPr lang="en-US" sz="3600" b="1" kern="10" cap="all" dirty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rgbClr val="33CC3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93410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850" y="329472"/>
            <a:ext cx="11103327" cy="737327"/>
          </a:xfrm>
        </p:spPr>
        <p:txBody>
          <a:bodyPr/>
          <a:lstStyle/>
          <a:p>
            <a:pPr marL="3175" indent="17463">
              <a:buNone/>
            </a:pPr>
            <a:r>
              <a:rPr lang="cs-CZ" dirty="0" err="1"/>
              <a:t>Bioidikace</a:t>
            </a:r>
            <a:r>
              <a:rPr lang="cs-CZ" dirty="0"/>
              <a:t> pomocí půdních bezobratlých - příklady</a:t>
            </a:r>
          </a:p>
        </p:txBody>
      </p:sp>
      <p:pic>
        <p:nvPicPr>
          <p:cNvPr id="5406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4"/>
          <a:stretch/>
        </p:blipFill>
        <p:spPr bwMode="auto">
          <a:xfrm rot="16200000">
            <a:off x="6812772" y="1478770"/>
            <a:ext cx="4442177" cy="631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3733800" y="6121420"/>
            <a:ext cx="236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/>
              <a:t>Doelman</a:t>
            </a:r>
            <a:r>
              <a:rPr lang="cs-CZ" sz="1200" dirty="0"/>
              <a:t> </a:t>
            </a:r>
            <a:r>
              <a:rPr lang="en-US" sz="1200" dirty="0"/>
              <a:t>&amp;</a:t>
            </a:r>
            <a:r>
              <a:rPr lang="en-GB" sz="1200" dirty="0"/>
              <a:t> </a:t>
            </a:r>
            <a:r>
              <a:rPr lang="cs-CZ" sz="1200" dirty="0" err="1"/>
              <a:t>Eijsackers</a:t>
            </a:r>
            <a:r>
              <a:rPr lang="en-GB" sz="1200" dirty="0"/>
              <a:t> </a:t>
            </a:r>
            <a:r>
              <a:rPr lang="cs-CZ" sz="1200" dirty="0"/>
              <a:t>(2004)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525AC87-185F-4166-896A-D6A1C4F39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5"/>
          <a:stretch/>
        </p:blipFill>
        <p:spPr bwMode="auto">
          <a:xfrm rot="16200000">
            <a:off x="1032936" y="626531"/>
            <a:ext cx="3928534" cy="599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85F931D-3DCC-416E-901F-D709A1A83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6"/>
          <a:stretch/>
        </p:blipFill>
        <p:spPr bwMode="auto">
          <a:xfrm rot="16200000">
            <a:off x="8895360" y="-958219"/>
            <a:ext cx="276998" cy="631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9208CB3C-7275-434A-8015-908EC57E2C28}"/>
              </a:ext>
            </a:extLst>
          </p:cNvPr>
          <p:cNvSpPr/>
          <p:nvPr/>
        </p:nvSpPr>
        <p:spPr bwMode="auto">
          <a:xfrm>
            <a:off x="0" y="1907822"/>
            <a:ext cx="824089" cy="2769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C2EA6E51-2801-4F5C-A629-24744DB4C956}"/>
              </a:ext>
            </a:extLst>
          </p:cNvPr>
          <p:cNvSpPr/>
          <p:nvPr/>
        </p:nvSpPr>
        <p:spPr bwMode="auto">
          <a:xfrm>
            <a:off x="45156" y="3129844"/>
            <a:ext cx="1095022" cy="2769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E1ED58D7-82F4-4B10-997C-1EF13C4B77DC}"/>
              </a:ext>
            </a:extLst>
          </p:cNvPr>
          <p:cNvSpPr/>
          <p:nvPr/>
        </p:nvSpPr>
        <p:spPr bwMode="auto">
          <a:xfrm>
            <a:off x="45156" y="4213366"/>
            <a:ext cx="778933" cy="2769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9234BC00-37C1-4C0A-96A9-5C98063088A7}"/>
              </a:ext>
            </a:extLst>
          </p:cNvPr>
          <p:cNvSpPr/>
          <p:nvPr/>
        </p:nvSpPr>
        <p:spPr bwMode="auto">
          <a:xfrm>
            <a:off x="5994404" y="2601879"/>
            <a:ext cx="778933" cy="2769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793F9A50-5393-4DB3-BE5B-AACD98B10159}"/>
              </a:ext>
            </a:extLst>
          </p:cNvPr>
          <p:cNvSpPr/>
          <p:nvPr/>
        </p:nvSpPr>
        <p:spPr bwMode="auto">
          <a:xfrm>
            <a:off x="6039558" y="3346732"/>
            <a:ext cx="778933" cy="2769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DFBDF5B7-121D-4B1F-BB6B-12CCD85C5D3B}"/>
              </a:ext>
            </a:extLst>
          </p:cNvPr>
          <p:cNvSpPr/>
          <p:nvPr/>
        </p:nvSpPr>
        <p:spPr bwMode="auto">
          <a:xfrm>
            <a:off x="7557914" y="4740909"/>
            <a:ext cx="1450619" cy="42940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F7F95319-1F95-4D2A-AFCD-5737A9778E83}"/>
              </a:ext>
            </a:extLst>
          </p:cNvPr>
          <p:cNvSpPr/>
          <p:nvPr/>
        </p:nvSpPr>
        <p:spPr bwMode="auto">
          <a:xfrm>
            <a:off x="5994404" y="5774055"/>
            <a:ext cx="778933" cy="24412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837488"/>
      </p:ext>
    </p:extLst>
  </p:cSld>
  <p:clrMapOvr>
    <a:masterClrMapping/>
  </p:clrMapOvr>
  <p:transition advTm="90892"/>
  <p:extLst>
    <p:ext uri="{3A86A75C-4F4B-4683-9AE1-C65F6400EC91}">
      <p14:laserTraceLst xmlns:p14="http://schemas.microsoft.com/office/powerpoint/2010/main">
        <p14:tracePtLst>
          <p14:tracePt t="620" x="11733213" y="3221038"/>
          <p14:tracePt t="630" x="11188700" y="3152775"/>
          <p14:tracePt t="636" x="10399713" y="3008313"/>
          <p14:tracePt t="646" x="9753600" y="2974975"/>
          <p14:tracePt t="651" x="8947150" y="2974975"/>
          <p14:tracePt t="660" x="8215313" y="2863850"/>
          <p14:tracePt t="667" x="7629525" y="2830513"/>
          <p14:tracePt t="675" x="7094538" y="2795588"/>
          <p14:tracePt t="683" x="6729413" y="2770188"/>
          <p14:tracePt t="691" x="6423025" y="2770188"/>
          <p14:tracePt t="699" x="6108700" y="2770188"/>
          <p14:tracePt t="707" x="5853113" y="2770188"/>
          <p14:tracePt t="715" x="5607050" y="2770188"/>
          <p14:tracePt t="723" x="5353050" y="2770188"/>
          <p14:tracePt t="731" x="5097463" y="2770188"/>
          <p14:tracePt t="739" x="4843463" y="2770188"/>
          <p14:tracePt t="748" x="4621213" y="2770188"/>
          <p14:tracePt t="755" x="4418013" y="2770188"/>
          <p14:tracePt t="764" x="4222750" y="2770188"/>
          <p14:tracePt t="771" x="4078288" y="2770188"/>
          <p14:tracePt t="779" x="3992563" y="2770188"/>
          <p14:tracePt t="787" x="3951288" y="2770188"/>
          <p14:tracePt t="795" x="3916363" y="2778125"/>
          <p14:tracePt t="803" x="3908425" y="2787650"/>
          <p14:tracePt t="811" x="3908425" y="2813050"/>
          <p14:tracePt t="819" x="3890963" y="2881313"/>
          <p14:tracePt t="828" x="3848100" y="2974975"/>
          <p14:tracePt t="835" x="3814763" y="3101975"/>
          <p14:tracePt t="844" x="3738563" y="3305175"/>
          <p14:tracePt t="851" x="3678238" y="3459163"/>
          <p14:tracePt t="862" x="3586163" y="3662363"/>
          <p14:tracePt t="867" x="3475038" y="3849688"/>
          <p14:tracePt t="875" x="3457575" y="3857625"/>
          <p14:tracePt t="883" x="3414713" y="3883025"/>
          <p14:tracePt t="894" x="3406775" y="3883025"/>
          <p14:tracePt t="1083" x="3406775" y="3900488"/>
          <p14:tracePt t="1092" x="3389313" y="3900488"/>
          <p14:tracePt t="1100" x="3363913" y="3900488"/>
          <p14:tracePt t="1116" x="3373438" y="3900488"/>
          <p14:tracePt t="1123" x="3381375" y="3900488"/>
          <p14:tracePt t="1179" x="3406775" y="3900488"/>
          <p14:tracePt t="2187" x="3432175" y="3900488"/>
          <p14:tracePt t="2195" x="3449638" y="3908425"/>
          <p14:tracePt t="2203" x="3475038" y="3935413"/>
          <p14:tracePt t="2211" x="3525838" y="3968750"/>
          <p14:tracePt t="2219" x="3576638" y="4037013"/>
          <p14:tracePt t="2228" x="3627438" y="4113213"/>
          <p14:tracePt t="2235" x="3662363" y="4164013"/>
          <p14:tracePt t="2244" x="3662363" y="4189413"/>
          <p14:tracePt t="2251" x="3662363" y="4197350"/>
          <p14:tracePt t="2261" x="3662363" y="4257675"/>
          <p14:tracePt t="2267" x="3652838" y="4283075"/>
          <p14:tracePt t="2275" x="3627438" y="4333875"/>
          <p14:tracePt t="2283" x="3611563" y="4333875"/>
          <p14:tracePt t="2291" x="3602038" y="4333875"/>
          <p14:tracePt t="2500" x="3602038" y="4325938"/>
          <p14:tracePt t="2508" x="3602038" y="4257675"/>
          <p14:tracePt t="2516" x="3586163" y="4224338"/>
          <p14:tracePt t="3676" x="3586163" y="4197350"/>
          <p14:tracePt t="11300" x="3586163" y="4189413"/>
          <p14:tracePt t="25444" x="3602038" y="4189413"/>
          <p14:tracePt t="27596" x="3611563" y="4189413"/>
          <p14:tracePt t="29243" x="3636963" y="4189413"/>
          <p14:tracePt t="39580" x="3652838" y="4189413"/>
          <p14:tracePt t="46173" x="3678238" y="4189413"/>
          <p14:tracePt t="49500" x="3703638" y="4189413"/>
          <p14:tracePt t="49507" x="3713163" y="4189413"/>
          <p14:tracePt t="49557" x="3729038" y="4189413"/>
          <p14:tracePt t="49563" x="3738563" y="4189413"/>
          <p14:tracePt t="49575" x="3763963" y="4189413"/>
          <p14:tracePt t="49636" x="3781425" y="4189413"/>
          <p14:tracePt t="49876" x="3789363" y="4189413"/>
          <p14:tracePt t="49884" x="3848100" y="4189413"/>
          <p14:tracePt t="49891" x="3865563" y="4283075"/>
          <p14:tracePt t="49899" x="3900488" y="4376738"/>
          <p14:tracePt t="49907" x="3941763" y="4478338"/>
          <p14:tracePt t="49915" x="3959225" y="4597400"/>
          <p14:tracePt t="49923" x="3959225" y="4683125"/>
          <p14:tracePt t="49931" x="3959225" y="4724400"/>
          <p14:tracePt t="49940" x="3959225" y="4792663"/>
          <p14:tracePt t="49947" x="3941763" y="4818063"/>
          <p14:tracePt t="49956" x="3925888" y="4835525"/>
          <p14:tracePt t="49973" x="3925888" y="4843463"/>
          <p14:tracePt t="50158" x="3925888" y="4868863"/>
          <p14:tracePt t="50175" x="3916363" y="4868863"/>
          <p14:tracePt t="50204" x="3916363" y="4852988"/>
          <p14:tracePt t="50212" x="3916363" y="4827588"/>
          <p14:tracePt t="50228" x="3916363" y="4802188"/>
          <p14:tracePt t="50348" x="3916363" y="4784725"/>
          <p14:tracePt t="50748" x="3933825" y="4775200"/>
          <p14:tracePt t="50758" x="3959225" y="4775200"/>
          <p14:tracePt t="50764" x="4052888" y="4759325"/>
          <p14:tracePt t="50773" x="4095750" y="4741863"/>
          <p14:tracePt t="50779" x="4146550" y="4708525"/>
          <p14:tracePt t="50787" x="4171950" y="4708525"/>
          <p14:tracePt t="50795" x="4197350" y="4699000"/>
          <p14:tracePt t="50811" x="4214813" y="4683125"/>
          <p14:tracePt t="50843" x="4222750" y="4673600"/>
          <p14:tracePt t="50867" x="4222750" y="4657725"/>
          <p14:tracePt t="50883" x="4222750" y="4648200"/>
          <p14:tracePt t="50907" x="4222750" y="4630738"/>
          <p14:tracePt t="51115" x="4222750" y="4622800"/>
          <p14:tracePt t="51123" x="4187825" y="4597400"/>
          <p14:tracePt t="51283" x="4187825" y="4579938"/>
          <p14:tracePt t="51291" x="4197350" y="4572000"/>
          <p14:tracePt t="51299" x="4256088" y="4554538"/>
          <p14:tracePt t="51307" x="4281488" y="4529138"/>
          <p14:tracePt t="51315" x="4375150" y="4495800"/>
          <p14:tracePt t="51323" x="4494213" y="4452938"/>
          <p14:tracePt t="51331" x="4562475" y="4419600"/>
          <p14:tracePt t="51340" x="4714875" y="4351338"/>
          <p14:tracePt t="51347" x="4868863" y="4283075"/>
          <p14:tracePt t="51357" x="5080000" y="4189413"/>
          <p14:tracePt t="51363" x="5199063" y="4171950"/>
          <p14:tracePt t="51371" x="5343525" y="4105275"/>
          <p14:tracePt t="51379" x="5497513" y="4044950"/>
          <p14:tracePt t="51387" x="5624513" y="3976688"/>
          <p14:tracePt t="51395" x="5718175" y="3960813"/>
          <p14:tracePt t="51403" x="5845175" y="3875088"/>
          <p14:tracePt t="51411" x="6024563" y="3806825"/>
          <p14:tracePt t="51419" x="6167438" y="3763963"/>
          <p14:tracePt t="51427" x="6380163" y="3697288"/>
          <p14:tracePt t="51435" x="6610350" y="3578225"/>
          <p14:tracePt t="51443" x="6737350" y="3517900"/>
          <p14:tracePt t="51451" x="6838950" y="3433763"/>
          <p14:tracePt t="51460" x="6992938" y="3348038"/>
          <p14:tracePt t="51467" x="7094538" y="3263900"/>
          <p14:tracePt t="51476" x="7145338" y="3221038"/>
          <p14:tracePt t="51483" x="7221538" y="3144838"/>
          <p14:tracePt t="51491" x="7323138" y="3033713"/>
          <p14:tracePt t="51499" x="7358063" y="2990850"/>
          <p14:tracePt t="51507" x="7434263" y="2871788"/>
          <p14:tracePt t="51515" x="7493000" y="2778125"/>
          <p14:tracePt t="51523" x="7527925" y="2701925"/>
          <p14:tracePt t="51531" x="7586663" y="2633663"/>
          <p14:tracePt t="51539" x="7621588" y="2582863"/>
          <p14:tracePt t="51547" x="7637463" y="2498725"/>
          <p14:tracePt t="51557" x="7637463" y="2447925"/>
          <p14:tracePt t="51563" x="7672388" y="2362200"/>
          <p14:tracePt t="51579" x="7672388" y="2293938"/>
          <p14:tracePt t="51587" x="7672388" y="2252663"/>
          <p14:tracePt t="51595" x="7688263" y="2184400"/>
          <p14:tracePt t="51603" x="7705725" y="2090738"/>
          <p14:tracePt t="51611" x="7723188" y="2030413"/>
          <p14:tracePt t="51619" x="7723188" y="2005013"/>
          <p14:tracePt t="51627" x="7740650" y="1938338"/>
          <p14:tracePt t="51635" x="7766050" y="1885950"/>
          <p14:tracePt t="51643" x="7766050" y="1844675"/>
          <p14:tracePt t="51651" x="7781925" y="1776413"/>
          <p14:tracePt t="51660" x="7799388" y="1716088"/>
          <p14:tracePt t="51667" x="7832725" y="1665288"/>
          <p14:tracePt t="51676" x="7832725" y="1622425"/>
          <p14:tracePt t="51683" x="7850188" y="1530350"/>
          <p14:tracePt t="51691" x="7850188" y="1487488"/>
          <p14:tracePt t="51699" x="7867650" y="1462088"/>
          <p14:tracePt t="51707" x="7867650" y="1411288"/>
          <p14:tracePt t="51715" x="7885113" y="1385888"/>
          <p14:tracePt t="51723" x="7885113" y="1368425"/>
          <p14:tracePt t="51731" x="7910513" y="1360488"/>
          <p14:tracePt t="51740" x="7918450" y="1308100"/>
          <p14:tracePt t="51747" x="7935913" y="1300163"/>
          <p14:tracePt t="51756" x="7935913" y="1257300"/>
          <p14:tracePt t="51763" x="7951788" y="1231900"/>
          <p14:tracePt t="51773" x="7986713" y="1163638"/>
          <p14:tracePt t="51779" x="8020050" y="1087438"/>
          <p14:tracePt t="51787" x="8070850" y="1044575"/>
          <p14:tracePt t="51795" x="8080375" y="1011238"/>
          <p14:tracePt t="51803" x="8096250" y="952500"/>
          <p14:tracePt t="51811" x="8113713" y="900113"/>
          <p14:tracePt t="51819" x="8113713" y="858838"/>
          <p14:tracePt t="51827" x="8147050" y="790575"/>
          <p14:tracePt t="51835" x="8147050" y="765175"/>
          <p14:tracePt t="51843" x="8156575" y="747713"/>
          <p14:tracePt t="51851" x="8156575" y="722313"/>
          <p14:tracePt t="51867" x="8156575" y="714375"/>
          <p14:tracePt t="52220" x="8156575" y="696913"/>
          <p14:tracePt t="52228" x="8156575" y="663575"/>
          <p14:tracePt t="52236" x="8156575" y="646113"/>
          <p14:tracePt t="52243" x="8156575" y="620713"/>
          <p14:tracePt t="52251" x="8147050" y="534988"/>
          <p14:tracePt t="52267" x="8131175" y="466725"/>
          <p14:tracePt t="52283" x="8121650" y="458788"/>
          <p14:tracePt t="52291" x="8121650" y="433388"/>
          <p14:tracePt t="52299" x="8113713" y="415925"/>
          <p14:tracePt t="52476" x="8096250" y="407988"/>
          <p14:tracePt t="52484" x="8088313" y="407988"/>
          <p14:tracePt t="52493" x="8062913" y="407988"/>
          <p14:tracePt t="52531" x="8012113" y="425450"/>
          <p14:tracePt t="52556" x="7969250" y="441325"/>
          <p14:tracePt t="52563" x="7951788" y="441325"/>
          <p14:tracePt t="52612" x="7943850" y="441325"/>
          <p14:tracePt t="52620" x="7926388" y="441325"/>
          <p14:tracePt t="52628" x="7900988" y="458788"/>
          <p14:tracePt t="52636" x="7893050" y="458788"/>
          <p14:tracePt t="52741" x="7867650" y="484188"/>
          <p14:tracePt t="52764" x="7850188" y="492125"/>
          <p14:tracePt t="52774" x="7842250" y="509588"/>
          <p14:tracePt t="52788" x="7807325" y="552450"/>
          <p14:tracePt t="52796" x="7791450" y="636588"/>
          <p14:tracePt t="52804" x="7791450" y="663575"/>
          <p14:tracePt t="52812" x="7773988" y="730250"/>
          <p14:tracePt t="52819" x="7766050" y="790575"/>
          <p14:tracePt t="52827" x="7723188" y="892175"/>
          <p14:tracePt t="52835" x="7705725" y="917575"/>
          <p14:tracePt t="52844" x="7688263" y="985838"/>
          <p14:tracePt t="52852" x="7672388" y="1079500"/>
          <p14:tracePt t="52860" x="7637463" y="1147763"/>
          <p14:tracePt t="52867" x="7621588" y="1216025"/>
          <p14:tracePt t="52875" x="7604125" y="1257300"/>
          <p14:tracePt t="52883" x="7553325" y="1350963"/>
          <p14:tracePt t="52891" x="7535863" y="1393825"/>
          <p14:tracePt t="52899" x="7518400" y="1427163"/>
          <p14:tracePt t="52907" x="7467600" y="1520825"/>
          <p14:tracePt t="52915" x="7434263" y="1589088"/>
          <p14:tracePt t="52924" x="7391400" y="1682750"/>
          <p14:tracePt t="52931" x="7332663" y="1784350"/>
          <p14:tracePt t="52940" x="7315200" y="1827213"/>
          <p14:tracePt t="52947" x="7272338" y="1878013"/>
          <p14:tracePt t="52957" x="7239000" y="1946275"/>
          <p14:tracePt t="52963" x="7188200" y="1997075"/>
          <p14:tracePt t="52974" x="7170738" y="2030413"/>
          <p14:tracePt t="52980" x="7102475" y="2098675"/>
          <p14:tracePt t="52988" x="7085013" y="2108200"/>
          <p14:tracePt t="52995" x="7059613" y="2166938"/>
          <p14:tracePt t="53003" x="7008813" y="2200275"/>
          <p14:tracePt t="53011" x="6992938" y="2252663"/>
          <p14:tracePt t="53019" x="6950075" y="2278063"/>
          <p14:tracePt t="53027" x="6932613" y="2293938"/>
          <p14:tracePt t="53035" x="6889750" y="2336800"/>
          <p14:tracePt t="53044" x="6881813" y="2344738"/>
          <p14:tracePt t="53052" x="6856413" y="2371725"/>
          <p14:tracePt t="53060" x="6823075" y="2405063"/>
          <p14:tracePt t="53067" x="6813550" y="2413000"/>
          <p14:tracePt t="53083" x="6813550" y="2438400"/>
          <p14:tracePt t="53091" x="6797675" y="2473325"/>
          <p14:tracePt t="53099" x="6797675" y="2481263"/>
          <p14:tracePt t="53107" x="6780213" y="2524125"/>
          <p14:tracePt t="53115" x="6780213" y="2541588"/>
          <p14:tracePt t="53123" x="6737350" y="2600325"/>
          <p14:tracePt t="53131" x="6737350" y="2625725"/>
          <p14:tracePt t="53139" x="6719888" y="2668588"/>
          <p14:tracePt t="53147" x="6704013" y="2701925"/>
          <p14:tracePt t="53156" x="6704013" y="2744788"/>
          <p14:tracePt t="53163" x="6704013" y="2770188"/>
          <p14:tracePt t="53173" x="6704013" y="2820988"/>
          <p14:tracePt t="53179" x="6694488" y="2846388"/>
          <p14:tracePt t="53187" x="6678613" y="2881313"/>
          <p14:tracePt t="53195" x="6678613" y="2889250"/>
          <p14:tracePt t="53203" x="6661150" y="2914650"/>
          <p14:tracePt t="53211" x="6661150" y="2940050"/>
          <p14:tracePt t="53259" x="6661150" y="2957513"/>
          <p14:tracePt t="53267" x="6669088" y="2982913"/>
          <p14:tracePt t="53276" x="6669088" y="3008313"/>
          <p14:tracePt t="53283" x="6669088" y="3016250"/>
          <p14:tracePt t="53308" x="6669088" y="3033713"/>
          <p14:tracePt t="53331" x="6669088" y="3076575"/>
          <p14:tracePt t="53339" x="6669088" y="3084513"/>
          <p14:tracePt t="53347" x="6669088" y="3109913"/>
          <p14:tracePt t="53356" x="6669088" y="3135313"/>
          <p14:tracePt t="53363" x="6669088" y="3186113"/>
          <p14:tracePt t="53372" x="6669088" y="3246438"/>
          <p14:tracePt t="53379" x="6643688" y="3314700"/>
          <p14:tracePt t="53387" x="6592888" y="3348038"/>
          <p14:tracePt t="53395" x="6550025" y="3365500"/>
          <p14:tracePt t="53403" x="6483350" y="3416300"/>
          <p14:tracePt t="53411" x="6465888" y="3424238"/>
          <p14:tracePt t="53419" x="6465888" y="3441700"/>
          <p14:tracePt t="53596" x="6465888" y="3552825"/>
          <p14:tracePt t="53620" x="6483350" y="3552825"/>
          <p14:tracePt t="53627" x="6516688" y="3552825"/>
          <p14:tracePt t="53635" x="6524625" y="3552825"/>
          <p14:tracePt t="53643" x="6524625" y="3527425"/>
          <p14:tracePt t="53651" x="6524625" y="3492500"/>
          <p14:tracePt t="53676" x="6524625" y="3484563"/>
          <p14:tracePt t="53683" x="6524625" y="3441700"/>
          <p14:tracePt t="53692" x="6524625" y="3398838"/>
          <p14:tracePt t="53699" x="6524625" y="3314700"/>
          <p14:tracePt t="53707" x="6524625" y="3228975"/>
          <p14:tracePt t="53715" x="6524625" y="3135313"/>
          <p14:tracePt t="53723" x="6567488" y="2990850"/>
          <p14:tracePt t="53731" x="6600825" y="2889250"/>
          <p14:tracePt t="53739" x="6643688" y="2770188"/>
          <p14:tracePt t="53747" x="6686550" y="2676525"/>
          <p14:tracePt t="53756" x="6729413" y="2549525"/>
          <p14:tracePt t="53763" x="6745288" y="2455863"/>
          <p14:tracePt t="53773" x="6805613" y="2362200"/>
          <p14:tracePt t="53779" x="6823075" y="2268538"/>
          <p14:tracePt t="53787" x="6838950" y="2174875"/>
          <p14:tracePt t="53795" x="6899275" y="2098675"/>
          <p14:tracePt t="53803" x="6915150" y="2039938"/>
          <p14:tracePt t="53811" x="6967538" y="1963738"/>
          <p14:tracePt t="53819" x="6983413" y="1920875"/>
          <p14:tracePt t="53827" x="7000875" y="1870075"/>
          <p14:tracePt t="53835" x="7051675" y="1801813"/>
          <p14:tracePt t="53843" x="7069138" y="1751013"/>
          <p14:tracePt t="53851" x="7085013" y="1690688"/>
          <p14:tracePt t="53859" x="7102475" y="1597025"/>
          <p14:tracePt t="53867" x="7137400" y="1530350"/>
          <p14:tracePt t="53876" x="7153275" y="1462088"/>
          <p14:tracePt t="53883" x="7170738" y="1411288"/>
          <p14:tracePt t="53891" x="7204075" y="1325563"/>
          <p14:tracePt t="53899" x="7239000" y="1274763"/>
          <p14:tracePt t="53907" x="7246938" y="1249363"/>
          <p14:tracePt t="53915" x="7307263" y="1155700"/>
          <p14:tracePt t="53923" x="7340600" y="1104900"/>
          <p14:tracePt t="53931" x="7366000" y="1062038"/>
          <p14:tracePt t="53939" x="7416800" y="1011238"/>
          <p14:tracePt t="53947" x="7477125" y="909638"/>
          <p14:tracePt t="53956" x="7510463" y="884238"/>
          <p14:tracePt t="53963" x="7561263" y="815975"/>
          <p14:tracePt t="53973" x="7570788" y="798513"/>
          <p14:tracePt t="53979" x="7596188" y="773113"/>
          <p14:tracePt t="53987" x="7629525" y="739775"/>
          <p14:tracePt t="54003" x="7637463" y="730250"/>
          <p14:tracePt t="54011" x="7654925" y="730250"/>
          <p14:tracePt t="54019" x="7662863" y="722313"/>
          <p14:tracePt t="54067" x="7680325" y="722313"/>
          <p14:tracePt t="54083" x="7688263" y="722313"/>
          <p14:tracePt t="54091" x="7715250" y="704850"/>
          <p14:tracePt t="54099" x="7766050" y="671513"/>
          <p14:tracePt t="54107" x="7773988" y="663575"/>
          <p14:tracePt t="54115" x="7799388" y="646113"/>
          <p14:tracePt t="54123" x="7832725" y="646113"/>
          <p14:tracePt t="54131" x="7859713" y="636588"/>
          <p14:tracePt t="54139" x="7885113" y="620713"/>
          <p14:tracePt t="54195" x="7918450" y="603250"/>
          <p14:tracePt t="54219" x="7926388" y="595313"/>
          <p14:tracePt t="54235" x="7951788" y="595313"/>
          <p14:tracePt t="54275" x="7986713" y="577850"/>
          <p14:tracePt t="54283" x="8029575" y="544513"/>
          <p14:tracePt t="54292" x="8080375" y="509588"/>
          <p14:tracePt t="54299" x="8164513" y="476250"/>
          <p14:tracePt t="54307" x="8199438" y="466725"/>
          <p14:tracePt t="54315" x="8224838" y="433388"/>
          <p14:tracePt t="54323" x="8258175" y="433388"/>
          <p14:tracePt t="54331" x="8301038" y="433388"/>
          <p14:tracePt t="54340" x="8334375" y="400050"/>
          <p14:tracePt t="54347" x="8343900" y="390525"/>
          <p14:tracePt t="54356" x="8369300" y="374650"/>
          <p14:tracePt t="54612" x="8402638" y="382588"/>
          <p14:tracePt t="54660" x="8402638" y="400050"/>
          <p14:tracePt t="54668" x="8402638" y="407988"/>
          <p14:tracePt t="54684" x="8410575" y="450850"/>
          <p14:tracePt t="54699" x="8428038" y="458788"/>
          <p14:tracePt t="54715" x="8435975" y="476250"/>
          <p14:tracePt t="54731" x="8435975" y="501650"/>
          <p14:tracePt t="54739" x="8445500" y="509588"/>
          <p14:tracePt t="54756" x="8445500" y="527050"/>
          <p14:tracePt t="54763" x="8445500" y="560388"/>
          <p14:tracePt t="54773" x="8445500" y="577850"/>
          <p14:tracePt t="54779" x="8462963" y="620713"/>
          <p14:tracePt t="54843" x="8462963" y="628650"/>
          <p14:tracePt t="54851" x="8478838" y="654050"/>
          <p14:tracePt t="54860" x="8488363" y="671513"/>
          <p14:tracePt t="54867" x="8488363" y="704850"/>
          <p14:tracePt t="54876" x="8504238" y="739775"/>
          <p14:tracePt t="54883" x="8504238" y="765175"/>
          <p14:tracePt t="54891" x="8504238" y="790575"/>
          <p14:tracePt t="54899" x="8504238" y="815975"/>
          <p14:tracePt t="54907" x="8504238" y="849313"/>
          <p14:tracePt t="54915" x="8513763" y="858838"/>
          <p14:tracePt t="54923" x="8513763" y="874713"/>
          <p14:tracePt t="54932" x="8513763" y="900113"/>
          <p14:tracePt t="54947" x="8513763" y="909638"/>
          <p14:tracePt t="54956" x="8513763" y="935038"/>
          <p14:tracePt t="54963" x="8513763" y="960438"/>
          <p14:tracePt t="54973" x="8513763" y="977900"/>
          <p14:tracePt t="54979" x="8513763" y="985838"/>
          <p14:tracePt t="54995" x="8513763" y="1028700"/>
          <p14:tracePt t="55003" x="8529638" y="1054100"/>
          <p14:tracePt t="55011" x="8529638" y="1079500"/>
          <p14:tracePt t="55019" x="8529638" y="1112838"/>
          <p14:tracePt t="55027" x="8564563" y="1155700"/>
          <p14:tracePt t="55035" x="8564563" y="1181100"/>
          <p14:tracePt t="55044" x="8564563" y="1198563"/>
          <p14:tracePt t="55051" x="8564563" y="1223963"/>
          <p14:tracePt t="55060" x="8564563" y="1249363"/>
          <p14:tracePt t="55067" x="8564563" y="1274763"/>
          <p14:tracePt t="55076" x="8564563" y="1308100"/>
          <p14:tracePt t="55083" x="8564563" y="1333500"/>
          <p14:tracePt t="55092" x="8564563" y="1343025"/>
          <p14:tracePt t="55099" x="8564563" y="1368425"/>
          <p14:tracePt t="55107" x="8564563" y="1393825"/>
          <p14:tracePt t="55123" x="8564563" y="1411288"/>
          <p14:tracePt t="55131" x="8564563" y="1436688"/>
          <p14:tracePt t="55140" x="8564563" y="1444625"/>
          <p14:tracePt t="55147" x="8564563" y="1470025"/>
          <p14:tracePt t="55156" x="8564563" y="1520825"/>
          <p14:tracePt t="55163" x="8564563" y="1530350"/>
          <p14:tracePt t="55173" x="8564563" y="1538288"/>
          <p14:tracePt t="55179" x="8564563" y="1581150"/>
          <p14:tracePt t="55195" x="8564563" y="1597025"/>
          <p14:tracePt t="55203" x="8564563" y="1606550"/>
          <p14:tracePt t="55211" x="8564563" y="1665288"/>
          <p14:tracePt t="55227" x="8564563" y="1708150"/>
          <p14:tracePt t="55235" x="8564563" y="1733550"/>
          <p14:tracePt t="55243" x="8564563" y="1751013"/>
          <p14:tracePt t="55251" x="8564563" y="1776413"/>
          <p14:tracePt t="55260" x="8564563" y="1784350"/>
          <p14:tracePt t="55276" x="8564563" y="1809750"/>
          <p14:tracePt t="55283" x="8564563" y="1852613"/>
          <p14:tracePt t="55292" x="8564563" y="1870075"/>
          <p14:tracePt t="55299" x="8564563" y="1911350"/>
          <p14:tracePt t="55307" x="8564563" y="1938338"/>
          <p14:tracePt t="55315" x="8564563" y="1979613"/>
          <p14:tracePt t="55323" x="8564563" y="2005013"/>
          <p14:tracePt t="55331" x="8564563" y="2022475"/>
          <p14:tracePt t="55339" x="8564563" y="2065338"/>
          <p14:tracePt t="55347" x="8555038" y="2124075"/>
          <p14:tracePt t="55356" x="8555038" y="2174875"/>
          <p14:tracePt t="55363" x="8555038" y="2235200"/>
          <p14:tracePt t="55373" x="8539163" y="2303463"/>
          <p14:tracePt t="55379" x="8539163" y="2362200"/>
          <p14:tracePt t="55390" x="8539163" y="2413000"/>
          <p14:tracePt t="55395" x="8539163" y="2473325"/>
          <p14:tracePt t="55403" x="8539163" y="2516188"/>
          <p14:tracePt t="55411" x="8539163" y="2566988"/>
          <p14:tracePt t="55419" x="8539163" y="2625725"/>
          <p14:tracePt t="55427" x="8521700" y="2693988"/>
          <p14:tracePt t="55435" x="8521700" y="2736850"/>
          <p14:tracePt t="55444" x="8521700" y="2805113"/>
          <p14:tracePt t="55451" x="8488363" y="2846388"/>
          <p14:tracePt t="55460" x="8470900" y="2914650"/>
          <p14:tracePt t="55467" x="8462963" y="2940050"/>
          <p14:tracePt t="55476" x="8462963" y="2990850"/>
          <p14:tracePt t="55483" x="8462963" y="3033713"/>
          <p14:tracePt t="55492" x="8462963" y="3059113"/>
          <p14:tracePt t="55499" x="8462963" y="3084513"/>
          <p14:tracePt t="55507" x="8445500" y="3135313"/>
          <p14:tracePt t="55515" x="8445500" y="3144838"/>
          <p14:tracePt t="55523" x="8445500" y="3170238"/>
          <p14:tracePt t="55531" x="8410575" y="3238500"/>
          <p14:tracePt t="55540" x="8394700" y="3271838"/>
          <p14:tracePt t="55547" x="8377238" y="3330575"/>
          <p14:tracePt t="55556" x="8377238" y="3365500"/>
          <p14:tracePt t="55563" x="8359775" y="3408363"/>
          <p14:tracePt t="55573" x="8326438" y="3475038"/>
          <p14:tracePt t="55579" x="8326438" y="3517900"/>
          <p14:tracePt t="55590" x="8308975" y="3568700"/>
          <p14:tracePt t="55595" x="8301038" y="3636963"/>
          <p14:tracePt t="55603" x="8301038" y="3679825"/>
          <p14:tracePt t="55611" x="8301038" y="3722688"/>
          <p14:tracePt t="55619" x="8283575" y="3773488"/>
          <p14:tracePt t="55627" x="8283575" y="3832225"/>
          <p14:tracePt t="55637" x="8283575" y="3883025"/>
          <p14:tracePt t="55643" x="8250238" y="3951288"/>
          <p14:tracePt t="55651" x="8250238" y="4011613"/>
          <p14:tracePt t="55659" x="8250238" y="4037013"/>
          <p14:tracePt t="55667" x="8232775" y="4105275"/>
          <p14:tracePt t="55676" x="8215313" y="4171950"/>
          <p14:tracePt t="55683" x="8215313" y="4197350"/>
          <p14:tracePt t="55692" x="8215313" y="4257675"/>
          <p14:tracePt t="55699" x="8215313" y="4308475"/>
          <p14:tracePt t="55707" x="8215313" y="4351338"/>
          <p14:tracePt t="55715" x="8215313" y="4410075"/>
          <p14:tracePt t="55723" x="8215313" y="4460875"/>
          <p14:tracePt t="55731" x="8215313" y="4486275"/>
          <p14:tracePt t="55739" x="8215313" y="4495800"/>
          <p14:tracePt t="55747" x="8215313" y="4521200"/>
          <p14:tracePt t="55756" x="8215313" y="4554538"/>
          <p14:tracePt t="55763" x="8215313" y="4564063"/>
          <p14:tracePt t="55772" x="8215313" y="4605338"/>
          <p14:tracePt t="55779" x="8215313" y="4630738"/>
          <p14:tracePt t="55789" x="8215313" y="4673600"/>
          <p14:tracePt t="55795" x="8215313" y="4708525"/>
          <p14:tracePt t="55803" x="8215313" y="4749800"/>
          <p14:tracePt t="55811" x="8215313" y="4775200"/>
          <p14:tracePt t="55819" x="8215313" y="4802188"/>
          <p14:tracePt t="55827" x="8215313" y="4852988"/>
          <p14:tracePt t="55835" x="8215313" y="4894263"/>
          <p14:tracePt t="55843" x="8215313" y="4919663"/>
          <p14:tracePt t="55852" x="8215313" y="5005388"/>
          <p14:tracePt t="55860" x="8240713" y="5056188"/>
          <p14:tracePt t="55867" x="8240713" y="5116513"/>
          <p14:tracePt t="55876" x="8240713" y="5200650"/>
          <p14:tracePt t="55889" x="8240713" y="5294313"/>
          <p14:tracePt t="55892" x="8240713" y="5380038"/>
          <p14:tracePt t="55899" x="8275638" y="5472113"/>
          <p14:tracePt t="55907" x="8275638" y="5557838"/>
          <p14:tracePt t="55915" x="8275638" y="5676900"/>
          <p14:tracePt t="55923" x="8291513" y="5770563"/>
          <p14:tracePt t="55931" x="8334375" y="5889625"/>
          <p14:tracePt t="55939" x="8351838" y="6008688"/>
          <p14:tracePt t="55947" x="8351838" y="6102350"/>
          <p14:tracePt t="55956" x="8369300" y="6161088"/>
          <p14:tracePt t="55963" x="8369300" y="6254750"/>
          <p14:tracePt t="55973" x="8385175" y="6313488"/>
          <p14:tracePt t="55979" x="8385175" y="6348413"/>
          <p14:tracePt t="55989" x="8385175" y="6391275"/>
          <p14:tracePt t="56003" x="8402638" y="6416675"/>
          <p14:tracePt t="56035" x="8410575" y="6416675"/>
          <p14:tracePt t="56051" x="8445500" y="6432550"/>
          <p14:tracePt t="56067" x="8453438" y="6442075"/>
          <p14:tracePt t="56083" x="8453438" y="6457950"/>
          <p14:tracePt t="56099" x="8453438" y="6467475"/>
          <p14:tracePt t="56108" x="8478838" y="6510338"/>
          <p14:tracePt t="56115" x="8478838" y="6535738"/>
          <p14:tracePt t="56123" x="8478838" y="6586538"/>
          <p14:tracePt t="56139" x="8478838" y="6611938"/>
          <p14:tracePt t="56147" x="8470900" y="6654800"/>
          <p14:tracePt t="56163" x="8470900" y="6670675"/>
          <p14:tracePt t="56364" x="8445500" y="6654800"/>
          <p14:tracePt t="56380" x="8402638" y="6619875"/>
          <p14:tracePt t="56391" x="8385175" y="6602413"/>
          <p14:tracePt t="56397" x="8377238" y="6594475"/>
          <p14:tracePt t="56403" x="8308975" y="6535738"/>
          <p14:tracePt t="56411" x="8224838" y="6348413"/>
          <p14:tracePt t="56419" x="8131175" y="6169025"/>
          <p14:tracePt t="56427" x="8080375" y="6092825"/>
          <p14:tracePt t="56435" x="8029575" y="6049963"/>
          <p14:tracePt t="56443" x="7951788" y="5991225"/>
          <p14:tracePt t="56451" x="7859713" y="5957888"/>
          <p14:tracePt t="56460" x="7731125" y="5872163"/>
          <p14:tracePt t="56467" x="7629525" y="5761038"/>
          <p14:tracePt t="56476" x="7545388" y="5659438"/>
          <p14:tracePt t="56483" x="7467600" y="5583238"/>
          <p14:tracePt t="56492" x="7391400" y="5507038"/>
          <p14:tracePt t="56499" x="7315200" y="5430838"/>
          <p14:tracePt t="56507" x="7229475" y="5327650"/>
          <p14:tracePt t="56515" x="7145338" y="5200650"/>
          <p14:tracePt t="56523" x="7112000" y="5149850"/>
          <p14:tracePt t="56531" x="7077075" y="5091113"/>
          <p14:tracePt t="56539" x="7026275" y="5013325"/>
          <p14:tracePt t="56547" x="6992938" y="4979988"/>
          <p14:tracePt t="56556" x="6967538" y="4954588"/>
          <p14:tracePt t="56563" x="6932613" y="4919663"/>
          <p14:tracePt t="56572" x="6907213" y="4919663"/>
          <p14:tracePt t="56579" x="6881813" y="4903788"/>
          <p14:tracePt t="56595" x="6848475" y="4878388"/>
          <p14:tracePt t="56668" x="6838950" y="4878388"/>
          <p14:tracePt t="56676" x="6813550" y="4878388"/>
          <p14:tracePt t="56683" x="6762750" y="4894263"/>
          <p14:tracePt t="56692" x="6737350" y="4911725"/>
          <p14:tracePt t="56700" x="6669088" y="4946650"/>
          <p14:tracePt t="56707" x="6592888" y="4997450"/>
          <p14:tracePt t="56716" x="6516688" y="5056188"/>
          <p14:tracePt t="56724" x="6465888" y="5132388"/>
          <p14:tracePt t="56732" x="6372225" y="5286375"/>
          <p14:tracePt t="56740" x="6338888" y="5353050"/>
          <p14:tracePt t="56748" x="6253163" y="5532438"/>
          <p14:tracePt t="56756" x="6184900" y="5684838"/>
          <p14:tracePt t="56763" x="6142038" y="5915025"/>
          <p14:tracePt t="56774" x="6075363" y="6118225"/>
          <p14:tracePt t="56780" x="6032500" y="6272213"/>
          <p14:tracePt t="56788" x="6007100" y="6442075"/>
          <p14:tracePt t="56795" x="5938838" y="6594475"/>
          <p14:tracePt t="56803" x="5938838" y="6645275"/>
          <p14:tracePt t="56811" x="5921375" y="6705600"/>
          <p14:tracePt t="56819" x="5913438" y="6756400"/>
          <p14:tracePt t="57092" x="5913438" y="6746875"/>
          <p14:tracePt t="57100" x="5895975" y="6721475"/>
          <p14:tracePt t="57108" x="5888038" y="6713538"/>
          <p14:tracePt t="57123" x="5888038" y="6688138"/>
          <p14:tracePt t="57132" x="5888038" y="6662738"/>
          <p14:tracePt t="57139" x="5888038" y="6645275"/>
          <p14:tracePt t="57147" x="5888038" y="6602413"/>
          <p14:tracePt t="57156" x="5888038" y="6594475"/>
          <p14:tracePt t="57163" x="5888038" y="6577013"/>
          <p14:tracePt t="57173" x="5870575" y="6543675"/>
          <p14:tracePt t="57179" x="5870575" y="6526213"/>
          <p14:tracePt t="57189" x="5870575" y="6483350"/>
          <p14:tracePt t="57195" x="5870575" y="6457950"/>
          <p14:tracePt t="57203" x="5870575" y="6450013"/>
          <p14:tracePt t="57211" x="5870575" y="6424613"/>
          <p14:tracePt t="57219" x="5862638" y="6407150"/>
          <p14:tracePt t="57300" x="5845175" y="6399213"/>
          <p14:tracePt t="58132" x="5845175" y="6356350"/>
          <p14:tracePt t="58141" x="5845175" y="6330950"/>
          <p14:tracePt t="58148" x="5845175" y="6288088"/>
          <p14:tracePt t="58156" x="5845175" y="6254750"/>
          <p14:tracePt t="58163" x="5845175" y="6194425"/>
          <p14:tracePt t="58172" x="5845175" y="6169025"/>
          <p14:tracePt t="58179" x="5845175" y="6118225"/>
          <p14:tracePt t="58189" x="5845175" y="6092825"/>
          <p14:tracePt t="58195" x="5853113" y="6067425"/>
          <p14:tracePt t="58203" x="5853113" y="6042025"/>
          <p14:tracePt t="58211" x="5870575" y="6008688"/>
          <p14:tracePt t="58219" x="5880100" y="5983288"/>
          <p14:tracePt t="58227" x="5880100" y="5965825"/>
          <p14:tracePt t="58235" x="5880100" y="5957888"/>
          <p14:tracePt t="58243" x="5880100" y="5897563"/>
          <p14:tracePt t="58259" x="5880100" y="5854700"/>
          <p14:tracePt t="58267" x="5880100" y="5838825"/>
          <p14:tracePt t="58276" x="5880100" y="5813425"/>
          <p14:tracePt t="58283" x="5880100" y="5788025"/>
          <p14:tracePt t="58292" x="5880100" y="5778500"/>
          <p14:tracePt t="58299" x="5880100" y="5761038"/>
          <p14:tracePt t="58307" x="5880100" y="5753100"/>
          <p14:tracePt t="58315" x="5880100" y="5727700"/>
          <p14:tracePt t="58323" x="5880100" y="5719763"/>
          <p14:tracePt t="58339" x="5880100" y="5694363"/>
          <p14:tracePt t="58347" x="5880100" y="5641975"/>
          <p14:tracePt t="58356" x="5880100" y="5634038"/>
          <p14:tracePt t="58363" x="5880100" y="5616575"/>
          <p14:tracePt t="58372" x="5880100" y="5591175"/>
          <p14:tracePt t="58379" x="5880100" y="5565775"/>
          <p14:tracePt t="58389" x="5880100" y="5524500"/>
          <p14:tracePt t="58395" x="5880100" y="5497513"/>
          <p14:tracePt t="58403" x="5880100" y="5446713"/>
          <p14:tracePt t="58411" x="5880100" y="5405438"/>
          <p14:tracePt t="58419" x="5870575" y="5353050"/>
          <p14:tracePt t="58427" x="5870575" y="5327650"/>
          <p14:tracePt t="58435" x="5853113" y="5268913"/>
          <p14:tracePt t="58443" x="5853113" y="5218113"/>
          <p14:tracePt t="58451" x="5853113" y="5192713"/>
          <p14:tracePt t="58459" x="5853113" y="5149850"/>
          <p14:tracePt t="58467" x="5845175" y="5116513"/>
          <p14:tracePt t="58476" x="5845175" y="5073650"/>
          <p14:tracePt t="58483" x="5827713" y="5022850"/>
          <p14:tracePt t="58492" x="5794375" y="4979988"/>
          <p14:tracePt t="58499" x="5794375" y="4954588"/>
          <p14:tracePt t="58507" x="5761038" y="4860925"/>
          <p14:tracePt t="58515" x="5726113" y="4810125"/>
          <p14:tracePt t="58523" x="5726113" y="4733925"/>
          <p14:tracePt t="58531" x="5726113" y="4699000"/>
          <p14:tracePt t="58539" x="5726113" y="4614863"/>
          <p14:tracePt t="58547" x="5726113" y="4554538"/>
          <p14:tracePt t="58555" x="5726113" y="4470400"/>
          <p14:tracePt t="58563" x="5726113" y="4384675"/>
          <p14:tracePt t="58572" x="5726113" y="4291013"/>
          <p14:tracePt t="58579" x="5726113" y="4206875"/>
          <p14:tracePt t="58589" x="5726113" y="4087813"/>
          <p14:tracePt t="58595" x="5726113" y="4002088"/>
          <p14:tracePt t="58603" x="5726113" y="3917950"/>
          <p14:tracePt t="58611" x="5726113" y="3824288"/>
          <p14:tracePt t="58619" x="5726113" y="3763963"/>
          <p14:tracePt t="58627" x="5726113" y="3679825"/>
          <p14:tracePt t="58635" x="5726113" y="3619500"/>
          <p14:tracePt t="58643" x="5735638" y="3552825"/>
          <p14:tracePt t="58651" x="5751513" y="3502025"/>
          <p14:tracePt t="58659" x="5768975" y="3416300"/>
          <p14:tracePt t="58667" x="5768975" y="3373438"/>
          <p14:tracePt t="58676" x="5802313" y="3305175"/>
          <p14:tracePt t="58683" x="5819775" y="3254375"/>
          <p14:tracePt t="58692" x="5837238" y="3195638"/>
          <p14:tracePt t="58699" x="5853113" y="3127375"/>
          <p14:tracePt t="58707" x="5853113" y="3101975"/>
          <p14:tracePt t="58715" x="5853113" y="3051175"/>
          <p14:tracePt t="58723" x="5888038" y="2982913"/>
          <p14:tracePt t="58731" x="5888038" y="2957513"/>
          <p14:tracePt t="58739" x="5888038" y="2897188"/>
          <p14:tracePt t="58747" x="5905500" y="2846388"/>
          <p14:tracePt t="58755" x="5905500" y="2787650"/>
          <p14:tracePt t="58763" x="5921375" y="2693988"/>
          <p14:tracePt t="58772" x="5938838" y="2608263"/>
          <p14:tracePt t="58779" x="5956300" y="2516188"/>
          <p14:tracePt t="58789" x="5989638" y="2447925"/>
          <p14:tracePt t="58795" x="6007100" y="2354263"/>
          <p14:tracePt t="58803" x="6065838" y="2252663"/>
          <p14:tracePt t="58811" x="6091238" y="2133600"/>
          <p14:tracePt t="58819" x="6126163" y="2039938"/>
          <p14:tracePt t="58827" x="6184900" y="1938338"/>
          <p14:tracePt t="58835" x="6202363" y="1844675"/>
          <p14:tracePt t="58843" x="6261100" y="1741488"/>
          <p14:tracePt t="58851" x="6278563" y="1700213"/>
          <p14:tracePt t="58859" x="6278563" y="1657350"/>
          <p14:tracePt t="58867" x="6296025" y="1606550"/>
          <p14:tracePt t="58876" x="6311900" y="1581150"/>
          <p14:tracePt t="58883" x="6311900" y="1563688"/>
          <p14:tracePt t="58892" x="6311900" y="1538288"/>
          <p14:tracePt t="58899" x="6338888" y="1512888"/>
          <p14:tracePt t="58907" x="6338888" y="1495425"/>
          <p14:tracePt t="58915" x="6354763" y="1487488"/>
          <p14:tracePt t="58923" x="6354763" y="1470025"/>
          <p14:tracePt t="58931" x="6364288" y="1444625"/>
          <p14:tracePt t="58947" x="6380163" y="1419225"/>
          <p14:tracePt t="58955" x="6389688" y="1401763"/>
          <p14:tracePt t="58963" x="6405563" y="1393825"/>
          <p14:tracePt t="59093" x="6397625" y="1393825"/>
          <p14:tracePt t="59101" x="6397625" y="1411288"/>
          <p14:tracePt t="59107" x="6397625" y="1436688"/>
          <p14:tracePt t="59115" x="6397625" y="1477963"/>
          <p14:tracePt t="59123" x="6380163" y="1546225"/>
          <p14:tracePt t="59131" x="6380163" y="1589088"/>
          <p14:tracePt t="59139" x="6364288" y="1725613"/>
          <p14:tracePt t="59147" x="6321425" y="1844675"/>
          <p14:tracePt t="59155" x="6303963" y="1963738"/>
          <p14:tracePt t="59163" x="6278563" y="2141538"/>
          <p14:tracePt t="59172" x="6261100" y="2286000"/>
          <p14:tracePt t="59179" x="6219825" y="2463800"/>
          <p14:tracePt t="59189" x="6176963" y="2608263"/>
          <p14:tracePt t="59195" x="6151563" y="2787650"/>
          <p14:tracePt t="59203" x="6091238" y="2906713"/>
          <p14:tracePt t="59211" x="6075363" y="3000375"/>
          <p14:tracePt t="59219" x="6075363" y="3051175"/>
          <p14:tracePt t="59227" x="6075363" y="3094038"/>
          <p14:tracePt t="59235" x="6075363" y="3152775"/>
          <p14:tracePt t="59243" x="6075363" y="3170238"/>
          <p14:tracePt t="59307" x="6075363" y="3211513"/>
          <p14:tracePt t="59315" x="6075363" y="3297238"/>
          <p14:tracePt t="59323" x="6100763" y="3390900"/>
          <p14:tracePt t="59331" x="6100763" y="3502025"/>
          <p14:tracePt t="59339" x="6142038" y="3603625"/>
          <p14:tracePt t="59347" x="6159500" y="3662363"/>
          <p14:tracePt t="59356" x="6202363" y="3713163"/>
          <p14:tracePt t="59363" x="6202363" y="3763963"/>
          <p14:tracePt t="59373" x="6261100" y="3849688"/>
          <p14:tracePt t="59379" x="6270625" y="3867150"/>
          <p14:tracePt t="59389" x="6296025" y="3867150"/>
          <p14:tracePt t="59395" x="6311900" y="3867150"/>
          <p14:tracePt t="59403" x="6321425" y="3867150"/>
          <p14:tracePt t="59411" x="6346825" y="3867150"/>
          <p14:tracePt t="59524" x="6346825" y="3875088"/>
          <p14:tracePt t="59532" x="6364288" y="3875088"/>
          <p14:tracePt t="59548" x="6364288" y="3900488"/>
          <p14:tracePt t="59574" x="6338888" y="3900488"/>
          <p14:tracePt t="59628" x="6329363" y="3883025"/>
          <p14:tracePt t="59668" x="6329363" y="3875088"/>
          <p14:tracePt t="59796" x="6329363" y="3857625"/>
          <p14:tracePt t="59804" x="6321425" y="3849688"/>
          <p14:tracePt t="60148" x="6321425" y="3841750"/>
          <p14:tracePt t="60236" x="6321425" y="3824288"/>
          <p14:tracePt t="60243" x="6346825" y="3832225"/>
          <p14:tracePt t="60252" x="6380163" y="3875088"/>
          <p14:tracePt t="60261" x="6380163" y="3925888"/>
          <p14:tracePt t="60283" x="6380163" y="3935413"/>
          <p14:tracePt t="60452" x="6380163" y="3951288"/>
          <p14:tracePt t="60492" x="6380163" y="3943350"/>
          <p14:tracePt t="60580" x="6380163" y="3935413"/>
          <p14:tracePt t="60708" x="6380163" y="3917950"/>
          <p14:tracePt t="60876" x="6380163" y="3925888"/>
          <p14:tracePt t="60893" x="6380163" y="3935413"/>
          <p14:tracePt t="60899" x="6380163" y="3951288"/>
          <p14:tracePt t="60907" x="6380163" y="3960813"/>
          <p14:tracePt t="60931" x="6397625" y="4002088"/>
          <p14:tracePt t="60939" x="6405563" y="4011613"/>
          <p14:tracePt t="60955" x="6415088" y="4027488"/>
          <p14:tracePt t="60979" x="6430963" y="4037013"/>
          <p14:tracePt t="61019" x="6440488" y="4062413"/>
          <p14:tracePt t="61035" x="6473825" y="4095750"/>
          <p14:tracePt t="61051" x="6491288" y="4121150"/>
          <p14:tracePt t="61059" x="6491288" y="4138613"/>
          <p14:tracePt t="61067" x="6499225" y="4181475"/>
          <p14:tracePt t="61076" x="6499225" y="4206875"/>
          <p14:tracePt t="61083" x="6516688" y="4232275"/>
          <p14:tracePt t="61092" x="6534150" y="4283075"/>
          <p14:tracePt t="61099" x="6542088" y="4291013"/>
          <p14:tracePt t="61107" x="6559550" y="4333875"/>
          <p14:tracePt t="61115" x="6575425" y="4359275"/>
          <p14:tracePt t="61123" x="6584950" y="4376738"/>
          <p14:tracePt t="61131" x="6584950" y="4419600"/>
          <p14:tracePt t="61139" x="6618288" y="4445000"/>
          <p14:tracePt t="61148" x="6618288" y="4470400"/>
          <p14:tracePt t="61157" x="6626225" y="4486275"/>
          <p14:tracePt t="61163" x="6643688" y="4513263"/>
          <p14:tracePt t="61173" x="6643688" y="4554538"/>
          <p14:tracePt t="61179" x="6653213" y="4572000"/>
          <p14:tracePt t="61189" x="6653213" y="4605338"/>
          <p14:tracePt t="61195" x="6669088" y="4640263"/>
          <p14:tracePt t="61203" x="6678613" y="4648200"/>
          <p14:tracePt t="61267" x="6678613" y="4673600"/>
          <p14:tracePt t="61276" x="6678613" y="4691063"/>
          <p14:tracePt t="61323" x="6694488" y="4699000"/>
          <p14:tracePt t="61379" x="6694488" y="4683125"/>
          <p14:tracePt t="61389" x="6694488" y="4657725"/>
          <p14:tracePt t="61395" x="6694488" y="4630738"/>
          <p14:tracePt t="61403" x="6694488" y="4605338"/>
          <p14:tracePt t="61411" x="6694488" y="4564063"/>
          <p14:tracePt t="61419" x="6694488" y="4529138"/>
          <p14:tracePt t="61427" x="6694488" y="4470400"/>
          <p14:tracePt t="61435" x="6694488" y="4402138"/>
          <p14:tracePt t="61443" x="6678613" y="4316413"/>
          <p14:tracePt t="61451" x="6669088" y="4291013"/>
          <p14:tracePt t="61459" x="6635750" y="4224338"/>
          <p14:tracePt t="61467" x="6592888" y="4121150"/>
          <p14:tracePt t="61476" x="6559550" y="4052888"/>
          <p14:tracePt t="61483" x="6483350" y="3976688"/>
          <p14:tracePt t="61492" x="6465888" y="3951288"/>
          <p14:tracePt t="61499" x="6415088" y="3857625"/>
          <p14:tracePt t="61508" x="6346825" y="3824288"/>
          <p14:tracePt t="61515" x="6311900" y="3790950"/>
          <p14:tracePt t="61531" x="6303963" y="3790950"/>
          <p14:tracePt t="61612" x="6286500" y="3781425"/>
          <p14:tracePt t="61620" x="6278563" y="3763963"/>
          <p14:tracePt t="61628" x="6261100" y="3756025"/>
          <p14:tracePt t="61644" x="6253163" y="3748088"/>
          <p14:tracePt t="61652" x="6253163" y="3730625"/>
          <p14:tracePt t="61660" x="6253163" y="3705225"/>
          <p14:tracePt t="61667" x="6253163" y="3662363"/>
          <p14:tracePt t="61676" x="6253163" y="3646488"/>
          <p14:tracePt t="61692" x="6253163" y="3611563"/>
          <p14:tracePt t="61707" x="6261100" y="3578225"/>
          <p14:tracePt t="61731" x="6270625" y="3568700"/>
          <p14:tracePt t="61739" x="6286500" y="3552825"/>
          <p14:tracePt t="61755" x="6311900" y="3527425"/>
          <p14:tracePt t="61763" x="6338888" y="3527425"/>
          <p14:tracePt t="61772" x="6380163" y="3509963"/>
          <p14:tracePt t="61779" x="6415088" y="3509963"/>
          <p14:tracePt t="61788" x="6423025" y="3502025"/>
          <p14:tracePt t="61795" x="6483350" y="3502025"/>
          <p14:tracePt t="61803" x="6491288" y="3502025"/>
          <p14:tracePt t="61811" x="6550025" y="3484563"/>
          <p14:tracePt t="61819" x="6592888" y="3484563"/>
          <p14:tracePt t="61827" x="6618288" y="3484563"/>
          <p14:tracePt t="61835" x="6686550" y="3484563"/>
          <p14:tracePt t="61843" x="6711950" y="3484563"/>
          <p14:tracePt t="61852" x="6737350" y="3484563"/>
          <p14:tracePt t="61859" x="6770688" y="3467100"/>
          <p14:tracePt t="61867" x="6780213" y="3459163"/>
          <p14:tracePt t="61888" x="6788150" y="3449638"/>
          <p14:tracePt t="61899" x="6805613" y="3449638"/>
          <p14:tracePt t="61907" x="6813550" y="3433763"/>
          <p14:tracePt t="61924" x="6831013" y="3408363"/>
          <p14:tracePt t="61931" x="6831013" y="3365500"/>
          <p14:tracePt t="61939" x="6848475" y="3314700"/>
          <p14:tracePt t="61947" x="6864350" y="3228975"/>
          <p14:tracePt t="61955" x="6864350" y="3144838"/>
          <p14:tracePt t="61963" x="6864350" y="3051175"/>
          <p14:tracePt t="61972" x="6864350" y="2940050"/>
          <p14:tracePt t="61979" x="6907213" y="2813050"/>
          <p14:tracePt t="61988" x="6924675" y="2617788"/>
          <p14:tracePt t="61995" x="6924675" y="2387600"/>
          <p14:tracePt t="62003" x="6924675" y="2192338"/>
          <p14:tracePt t="62011" x="6889750" y="1989138"/>
          <p14:tracePt t="62019" x="6848475" y="1809750"/>
          <p14:tracePt t="62027" x="6780213" y="1606550"/>
          <p14:tracePt t="62035" x="6754813" y="1462088"/>
          <p14:tracePt t="62043" x="6737350" y="1282700"/>
          <p14:tracePt t="62051" x="6694488" y="1138238"/>
          <p14:tracePt t="62059" x="6694488" y="1054100"/>
          <p14:tracePt t="62067" x="6694488" y="935038"/>
          <p14:tracePt t="62075" x="6704013" y="815975"/>
          <p14:tracePt t="62083" x="6704013" y="730250"/>
          <p14:tracePt t="62092" x="6737350" y="628650"/>
          <p14:tracePt t="62099" x="6780213" y="560388"/>
          <p14:tracePt t="62108" x="6788150" y="534988"/>
          <p14:tracePt t="62115" x="6788150" y="519113"/>
          <p14:tracePt t="62123" x="6788150" y="492125"/>
          <p14:tracePt t="62131" x="6805613" y="484188"/>
          <p14:tracePt t="62139" x="6813550" y="466725"/>
          <p14:tracePt t="62172" x="6831013" y="458788"/>
          <p14:tracePt t="62204" x="6838950" y="458788"/>
          <p14:tracePt t="62211" x="6848475" y="458788"/>
          <p14:tracePt t="62219" x="6864350" y="458788"/>
          <p14:tracePt t="62227" x="6907213" y="458788"/>
          <p14:tracePt t="62235" x="6915150" y="458788"/>
          <p14:tracePt t="62243" x="6942138" y="466725"/>
          <p14:tracePt t="62251" x="6975475" y="492125"/>
          <p14:tracePt t="62260" x="7112000" y="569913"/>
          <p14:tracePt t="62267" x="7213600" y="679450"/>
          <p14:tracePt t="62276" x="7289800" y="730250"/>
          <p14:tracePt t="62283" x="7477125" y="892175"/>
          <p14:tracePt t="62292" x="7688263" y="1087438"/>
          <p14:tracePt t="62299" x="7875588" y="1274763"/>
          <p14:tracePt t="62308" x="8121650" y="1495425"/>
          <p14:tracePt t="62315" x="8308975" y="1639888"/>
          <p14:tracePt t="62323" x="8572500" y="1733550"/>
          <p14:tracePt t="62331" x="8802688" y="1801813"/>
          <p14:tracePt t="62339" x="9005888" y="1844675"/>
          <p14:tracePt t="62347" x="9201150" y="1844675"/>
          <p14:tracePt t="62355" x="9405938" y="1870075"/>
          <p14:tracePt t="62363" x="9550400" y="1885950"/>
          <p14:tracePt t="62372" x="9667875" y="1885950"/>
          <p14:tracePt t="62379" x="9779000" y="1885950"/>
          <p14:tracePt t="62389" x="9847263" y="1885950"/>
          <p14:tracePt t="62395" x="9906000" y="1885950"/>
          <p14:tracePt t="62403" x="9999663" y="1903413"/>
          <p14:tracePt t="62411" x="10042525" y="1903413"/>
          <p14:tracePt t="62419" x="10126663" y="1903413"/>
          <p14:tracePt t="62427" x="10220325" y="1946275"/>
          <p14:tracePt t="62435" x="10313988" y="1946275"/>
          <p14:tracePt t="62443" x="10323513" y="1954213"/>
          <p14:tracePt t="62452" x="10331450" y="1954213"/>
          <p14:tracePt t="62459" x="10348913" y="1954213"/>
          <p14:tracePt t="62653" x="10356850" y="1979613"/>
          <p14:tracePt t="62669" x="10390188" y="2014538"/>
          <p14:tracePt t="62677" x="10442575" y="2065338"/>
          <p14:tracePt t="62699" x="10450513" y="2065338"/>
          <p14:tracePt t="62708" x="10493375" y="2065338"/>
          <p14:tracePt t="62715" x="10577513" y="2065338"/>
          <p14:tracePt t="62723" x="10663238" y="2065338"/>
          <p14:tracePt t="62731" x="10848975" y="2252663"/>
          <p14:tracePt t="62739" x="11044238" y="2498725"/>
          <p14:tracePt t="62747" x="11188700" y="2676525"/>
          <p14:tracePt t="62755" x="11325225" y="2863850"/>
          <p14:tracePt t="62763" x="11436350" y="3051175"/>
          <p14:tracePt t="62772" x="11545888" y="3152775"/>
          <p14:tracePt t="62779" x="11596688" y="3228975"/>
          <p14:tracePt t="62790" x="11614150" y="3271838"/>
          <p14:tracePt t="62795" x="11631613" y="3314700"/>
          <p14:tracePt t="62803" x="11664950" y="3382963"/>
          <p14:tracePt t="62811" x="11664950" y="3416300"/>
          <p14:tracePt t="62819" x="11682413" y="3459163"/>
          <p14:tracePt t="62827" x="11690350" y="3509963"/>
          <p14:tracePt t="62835" x="11707813" y="3568700"/>
          <p14:tracePt t="62843" x="11766550" y="3671888"/>
          <p14:tracePt t="62851" x="11784013" y="3713163"/>
          <p14:tracePt t="62859" x="11834813" y="3763963"/>
          <p14:tracePt t="62867" x="11844338" y="3781425"/>
          <p14:tracePt t="62876" x="11877675" y="3806825"/>
          <p14:tracePt t="62888" x="11920538" y="3824288"/>
          <p14:tracePt t="62891" x="11971338" y="3841750"/>
          <p14:tracePt t="62899" x="11996738" y="3841750"/>
          <p14:tracePt t="62907" x="12055475" y="3849688"/>
          <p14:tracePt t="62915" x="12072938" y="3849688"/>
          <p14:tracePt t="62923" x="12080875" y="3849688"/>
          <p14:tracePt t="62932" x="12123738" y="3849688"/>
          <p14:tracePt t="62939" x="12133263" y="3849688"/>
          <p14:tracePt t="64206" x="12115800" y="2686050"/>
          <p14:tracePt t="64212" x="12090400" y="2686050"/>
          <p14:tracePt t="64220" x="12022138" y="2651125"/>
          <p14:tracePt t="64228" x="12014200" y="2643188"/>
          <p14:tracePt t="64235" x="11953875" y="2625725"/>
          <p14:tracePt t="64243" x="11885613" y="2608263"/>
          <p14:tracePt t="64251" x="11834813" y="2557463"/>
          <p14:tracePt t="64259" x="11791950" y="2549525"/>
          <p14:tracePt t="64267" x="11725275" y="2532063"/>
          <p14:tracePt t="64276" x="11715750" y="2532063"/>
          <p14:tracePt t="64283" x="11639550" y="2498725"/>
          <p14:tracePt t="64292" x="11622088" y="2498725"/>
          <p14:tracePt t="64299" x="11580813" y="2481263"/>
          <p14:tracePt t="64308" x="11537950" y="2463800"/>
          <p14:tracePt t="64315" x="11512550" y="2463800"/>
          <p14:tracePt t="64323" x="11487150" y="2463800"/>
          <p14:tracePt t="64331" x="11452225" y="2463800"/>
          <p14:tracePt t="64339" x="11410950" y="2438400"/>
          <p14:tracePt t="64347" x="11376025" y="2422525"/>
          <p14:tracePt t="64355" x="11368088" y="2422525"/>
          <p14:tracePt t="64363" x="11342688" y="2405063"/>
          <p14:tracePt t="64444" x="11325225" y="2397125"/>
          <p14:tracePt t="65195" x="11325225" y="2371725"/>
          <p14:tracePt t="65204" x="11325225" y="2344738"/>
          <p14:tracePt t="65211" x="11325225" y="2328863"/>
          <p14:tracePt t="65219" x="11299825" y="2268538"/>
          <p14:tracePt t="65227" x="11299825" y="2260600"/>
          <p14:tracePt t="65235" x="11299825" y="2235200"/>
          <p14:tracePt t="65243" x="11299825" y="2227263"/>
          <p14:tracePt t="65259" x="11299825" y="2209800"/>
          <p14:tracePt t="65267" x="11282363" y="2200275"/>
          <p14:tracePt t="65291" x="11282363" y="2174875"/>
          <p14:tracePt t="65315" x="11282363" y="2159000"/>
          <p14:tracePt t="65324" x="11256963" y="2116138"/>
          <p14:tracePt t="65331" x="11215688" y="2108200"/>
          <p14:tracePt t="65339" x="11198225" y="2090738"/>
          <p14:tracePt t="65347" x="11155363" y="2090738"/>
          <p14:tracePt t="65355" x="11096625" y="2090738"/>
          <p14:tracePt t="65363" x="11044238" y="2073275"/>
          <p14:tracePt t="65371" x="11002963" y="2073275"/>
          <p14:tracePt t="65491" x="11044238" y="2116138"/>
          <p14:tracePt t="65499" x="11137900" y="2133600"/>
          <p14:tracePt t="65508" x="11180763" y="2133600"/>
          <p14:tracePt t="65515" x="11274425" y="2192338"/>
          <p14:tracePt t="65523" x="11342688" y="2209800"/>
          <p14:tracePt t="65532" x="11350625" y="2209800"/>
          <p14:tracePt t="65539" x="11376025" y="2184400"/>
          <p14:tracePt t="65547" x="11376025" y="2174875"/>
          <p14:tracePt t="65555" x="11342688" y="2133600"/>
          <p14:tracePt t="65563" x="11317288" y="2098675"/>
          <p14:tracePt t="65572" x="11223625" y="2047875"/>
          <p14:tracePt t="65579" x="11172825" y="1997075"/>
          <p14:tracePt t="65589" x="11112500" y="1920875"/>
          <p14:tracePt t="65595" x="11053763" y="1827213"/>
          <p14:tracePt t="65605" x="10942638" y="1665288"/>
          <p14:tracePt t="65611" x="10833100" y="1512888"/>
          <p14:tracePt t="65620" x="10772775" y="1411288"/>
          <p14:tracePt t="65627" x="10688638" y="1282700"/>
          <p14:tracePt t="65635" x="10585450" y="1181100"/>
          <p14:tracePt t="65643" x="10450513" y="1044575"/>
          <p14:tracePt t="65652" x="10348913" y="942975"/>
          <p14:tracePt t="65659" x="10220325" y="833438"/>
          <p14:tracePt t="65667" x="10118725" y="755650"/>
          <p14:tracePt t="65676" x="9991725" y="688975"/>
          <p14:tracePt t="65683" x="9940925" y="663575"/>
          <p14:tracePt t="65693" x="9872663" y="628650"/>
          <p14:tracePt t="65699" x="9829800" y="595313"/>
          <p14:tracePt t="65708" x="9761538" y="560388"/>
          <p14:tracePt t="65715" x="9728200" y="544513"/>
          <p14:tracePt t="65723" x="9720263" y="534988"/>
          <p14:tracePt t="65731" x="9694863" y="509588"/>
          <p14:tracePt t="65932" x="9736138" y="509588"/>
          <p14:tracePt t="65939" x="9779000" y="509588"/>
          <p14:tracePt t="65947" x="9847263" y="509588"/>
          <p14:tracePt t="65955" x="9931400" y="509588"/>
          <p14:tracePt t="65963" x="9991725" y="509588"/>
          <p14:tracePt t="65972" x="10101263" y="519113"/>
          <p14:tracePt t="65979" x="10220325" y="534988"/>
          <p14:tracePt t="65989" x="10271125" y="534988"/>
          <p14:tracePt t="65995" x="10356850" y="552450"/>
          <p14:tracePt t="66005" x="10382250" y="552450"/>
          <p14:tracePt t="66012" x="10407650" y="552450"/>
          <p14:tracePt t="66019" x="10425113" y="569913"/>
          <p14:tracePt t="66100" x="10433050" y="577850"/>
          <p14:tracePt t="66108" x="10433050" y="585788"/>
          <p14:tracePt t="66132" x="10450513" y="620713"/>
          <p14:tracePt t="66139" x="10458450" y="628650"/>
          <p14:tracePt t="66148" x="10483850" y="654050"/>
          <p14:tracePt t="66155" x="10501313" y="671513"/>
          <p14:tracePt t="66163" x="10509250" y="679450"/>
          <p14:tracePt t="66173" x="10534650" y="679450"/>
          <p14:tracePt t="66179" x="10569575" y="696913"/>
          <p14:tracePt t="66190" x="10594975" y="722313"/>
          <p14:tracePt t="66195" x="10612438" y="722313"/>
          <p14:tracePt t="66206" x="10620375" y="722313"/>
          <p14:tracePt t="66212" x="10645775" y="739775"/>
          <p14:tracePt t="66291" x="10645775" y="747713"/>
          <p14:tracePt t="66300" x="10645775" y="773113"/>
          <p14:tracePt t="66308" x="10645775" y="823913"/>
          <p14:tracePt t="66315" x="10645775" y="884238"/>
          <p14:tracePt t="66323" x="10645775" y="952500"/>
          <p14:tracePt t="66331" x="10645775" y="1036638"/>
          <p14:tracePt t="66339" x="10663238" y="1096963"/>
          <p14:tracePt t="66347" x="10663238" y="1147763"/>
          <p14:tracePt t="66355" x="10663238" y="1231900"/>
          <p14:tracePt t="66363" x="10663238" y="1292225"/>
          <p14:tracePt t="66371" x="10663238" y="1360488"/>
          <p14:tracePt t="66379" x="10663238" y="1419225"/>
          <p14:tracePt t="66388" x="10663238" y="1462088"/>
          <p14:tracePt t="66395" x="10663238" y="1530350"/>
          <p14:tracePt t="66405" x="10663238" y="1589088"/>
          <p14:tracePt t="66411" x="10663238" y="1674813"/>
          <p14:tracePt t="66420" x="10663238" y="1741488"/>
          <p14:tracePt t="66427" x="10663238" y="1801813"/>
          <p14:tracePt t="66435" x="10663238" y="1852613"/>
          <p14:tracePt t="66443" x="10663238" y="1911350"/>
          <p14:tracePt t="66451" x="10663238" y="1979613"/>
          <p14:tracePt t="66459" x="10663238" y="2022475"/>
          <p14:tracePt t="66467" x="10663238" y="2082800"/>
          <p14:tracePt t="66475" x="10663238" y="2149475"/>
          <p14:tracePt t="66483" x="10663238" y="2209800"/>
          <p14:tracePt t="66492" x="10663238" y="2243138"/>
          <p14:tracePt t="66499" x="10663238" y="2286000"/>
          <p14:tracePt t="66508" x="10663238" y="2328863"/>
          <p14:tracePt t="66515" x="10663238" y="2379663"/>
          <p14:tracePt t="66523" x="10663238" y="2405063"/>
          <p14:tracePt t="66531" x="10663238" y="2463800"/>
          <p14:tracePt t="66539" x="10663238" y="2516188"/>
          <p14:tracePt t="66547" x="10663238" y="2557463"/>
          <p14:tracePt t="66555" x="10663238" y="2617788"/>
          <p14:tracePt t="66563" x="10663238" y="2668588"/>
          <p14:tracePt t="66571" x="10663238" y="2693988"/>
          <p14:tracePt t="66579" x="10663238" y="2736850"/>
          <p14:tracePt t="66588" x="10663238" y="2762250"/>
          <p14:tracePt t="66595" x="10663238" y="2778125"/>
          <p14:tracePt t="66605" x="10663238" y="2820988"/>
          <p14:tracePt t="66611" x="10663238" y="2846388"/>
          <p14:tracePt t="66619" x="10653713" y="2889250"/>
          <p14:tracePt t="66627" x="10653713" y="2957513"/>
          <p14:tracePt t="66635" x="10653713" y="2982913"/>
          <p14:tracePt t="66643" x="10653713" y="3051175"/>
          <p14:tracePt t="66651" x="10653713" y="3076575"/>
          <p14:tracePt t="66659" x="10653713" y="3135313"/>
          <p14:tracePt t="66667" x="10653713" y="3221038"/>
          <p14:tracePt t="66675" x="10653713" y="3289300"/>
          <p14:tracePt t="66683" x="10653713" y="3348038"/>
          <p14:tracePt t="66692" x="10653713" y="3433763"/>
          <p14:tracePt t="66699" x="10653713" y="3517900"/>
          <p14:tracePt t="66708" x="10653713" y="3636963"/>
          <p14:tracePt t="66715" x="10653713" y="3756025"/>
          <p14:tracePt t="66723" x="10653713" y="3867150"/>
          <p14:tracePt t="66732" x="10653713" y="4037013"/>
          <p14:tracePt t="66739" x="10653713" y="4156075"/>
          <p14:tracePt t="66747" x="10653713" y="4325938"/>
          <p14:tracePt t="66755" x="10653713" y="4435475"/>
          <p14:tracePt t="66763" x="10653713" y="4579938"/>
          <p14:tracePt t="66771" x="10653713" y="4724400"/>
          <p14:tracePt t="66779" x="10653713" y="4843463"/>
          <p14:tracePt t="66788" x="10653713" y="4954588"/>
          <p14:tracePt t="66795" x="10653713" y="5038725"/>
          <p14:tracePt t="66804" x="10653713" y="5132388"/>
          <p14:tracePt t="66811" x="10653713" y="5192713"/>
          <p14:tracePt t="66819" x="10653713" y="5260975"/>
          <p14:tracePt t="66827" x="10653713" y="5286375"/>
          <p14:tracePt t="66835" x="10653713" y="5327650"/>
          <p14:tracePt t="66843" x="10653713" y="5353050"/>
          <p14:tracePt t="66851" x="10653713" y="5370513"/>
          <p14:tracePt t="66859" x="10653713" y="5413375"/>
          <p14:tracePt t="66867" x="10653713" y="5421313"/>
          <p14:tracePt t="66875" x="10653713" y="5464175"/>
          <p14:tracePt t="66883" x="10653713" y="5472113"/>
          <p14:tracePt t="66893" x="10653713" y="5497513"/>
          <p14:tracePt t="66899" x="10653713" y="5565775"/>
          <p14:tracePt t="66908" x="10653713" y="5608638"/>
          <p14:tracePt t="66915" x="10653713" y="5651500"/>
          <p14:tracePt t="66924" x="10620375" y="5770563"/>
          <p14:tracePt t="66931" x="10602913" y="5854700"/>
          <p14:tracePt t="66939" x="10577513" y="6008688"/>
          <p14:tracePt t="66947" x="10577513" y="6118225"/>
          <p14:tracePt t="66955" x="10577513" y="6186488"/>
          <p14:tracePt t="66963" x="10560050" y="6246813"/>
          <p14:tracePt t="66971" x="10552113" y="6262688"/>
          <p14:tracePt t="66979" x="10534650" y="6262688"/>
          <p14:tracePt t="67207" x="10509250" y="6262688"/>
          <p14:tracePt t="67212" x="10433050" y="6135688"/>
          <p14:tracePt t="67220" x="10433050" y="5991225"/>
          <p14:tracePt t="67227" x="10433050" y="5905500"/>
          <p14:tracePt t="67235" x="10442575" y="5889625"/>
          <p14:tracePt t="67243" x="10450513" y="5880100"/>
          <p14:tracePt t="67251" x="10475913" y="5846763"/>
          <p14:tracePt t="67259" x="10552113" y="5778500"/>
          <p14:tracePt t="67267" x="10653713" y="5694363"/>
          <p14:tracePt t="67276" x="10747375" y="5659438"/>
          <p14:tracePt t="67283" x="10874375" y="5549900"/>
          <p14:tracePt t="67292" x="10977563" y="5489575"/>
          <p14:tracePt t="67299" x="11079163" y="5413375"/>
          <p14:tracePt t="67308" x="11129963" y="5362575"/>
          <p14:tracePt t="67315" x="11206163" y="5286375"/>
          <p14:tracePt t="67324" x="11256963" y="5235575"/>
          <p14:tracePt t="67331" x="11307763" y="5157788"/>
          <p14:tracePt t="67339" x="11342688" y="5116513"/>
          <p14:tracePt t="67347" x="11393488" y="5022850"/>
          <p14:tracePt t="67355" x="11426825" y="4954588"/>
          <p14:tracePt t="67363" x="11461750" y="4919663"/>
          <p14:tracePt t="67371" x="11512550" y="4852988"/>
          <p14:tracePt t="67379" x="11588750" y="4775200"/>
          <p14:tracePt t="67388" x="11699875" y="4640263"/>
          <p14:tracePt t="67395" x="11826875" y="4538663"/>
          <p14:tracePt t="67404" x="11953875" y="4452938"/>
          <p14:tracePt t="67411" x="12115800" y="4341813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E44874-7394-4DC5-9A82-F4AAE5A1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roupic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0F9B80C-0EC4-4A51-96E7-563B15FB7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30</a:t>
            </a:fld>
            <a:endParaRPr lang="cs-CZ" alt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CADD2B6-0DB1-484E-B8D7-B0C508745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1" y="1212782"/>
            <a:ext cx="11069460" cy="4778443"/>
          </a:xfrm>
        </p:spPr>
        <p:txBody>
          <a:bodyPr/>
          <a:lstStyle/>
          <a:p>
            <a:r>
              <a:rPr lang="cs-CZ" sz="1600" dirty="0"/>
              <a:t>kyselá depozice jako stres na společenstvo roupic v reálném lesním ekosystému</a:t>
            </a:r>
          </a:p>
          <a:p>
            <a:r>
              <a:rPr lang="cs-CZ" sz="1600" dirty="0"/>
              <a:t>byla studována společenstva roupic, abundance, populační dynamika a vertikální distribuce na lokalitách zatížených kyselou depozicí (pH CaCl2 3,01 - 3,36)</a:t>
            </a:r>
          </a:p>
          <a:p>
            <a:r>
              <a:rPr lang="cs-CZ" sz="1600" dirty="0"/>
              <a:t>bylo nalezeno 7 druhů</a:t>
            </a:r>
          </a:p>
          <a:p>
            <a:r>
              <a:rPr lang="cs-CZ" sz="1600" dirty="0"/>
              <a:t>z ekotoxikologického hlediska by se studii dalo vytknout, že není kontrolní lokalita</a:t>
            </a:r>
          </a:p>
          <a:p>
            <a:endParaRPr lang="cs-CZ" sz="16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67EBB07-B0AE-4112-851F-6E8480700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12191999" cy="3773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5">
            <a:extLst>
              <a:ext uri="{FF2B5EF4-FFF2-40B4-BE49-F238E27FC236}">
                <a16:creationId xmlns:a16="http://schemas.microsoft.com/office/drawing/2014/main" id="{347808A1-A9DB-4B59-8213-178BCDFB7C48}"/>
              </a:ext>
            </a:extLst>
          </p:cNvPr>
          <p:cNvGrpSpPr>
            <a:grpSpLocks/>
          </p:cNvGrpSpPr>
          <p:nvPr/>
        </p:nvGrpSpPr>
        <p:grpSpPr bwMode="auto">
          <a:xfrm>
            <a:off x="10906550" y="164735"/>
            <a:ext cx="1146175" cy="533400"/>
            <a:chOff x="480" y="3075"/>
            <a:chExt cx="722" cy="393"/>
          </a:xfrm>
        </p:grpSpPr>
        <p:pic>
          <p:nvPicPr>
            <p:cNvPr id="9" name="Picture 6" descr="File:Lupa.na.encyklopedii.jpg">
              <a:hlinkClick r:id="rId3"/>
              <a:extLst>
                <a:ext uri="{FF2B5EF4-FFF2-40B4-BE49-F238E27FC236}">
                  <a16:creationId xmlns:a16="http://schemas.microsoft.com/office/drawing/2014/main" id="{6C7458E2-BEEE-4F02-A4A3-92B9CFD21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0" name="WordArt 7">
              <a:extLst>
                <a:ext uri="{FF2B5EF4-FFF2-40B4-BE49-F238E27FC236}">
                  <a16:creationId xmlns:a16="http://schemas.microsoft.com/office/drawing/2014/main" id="{EF57111A-630D-4AE8-822C-DBC71030DEE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514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cap="all" dirty="0" err="1">
                  <a:ln/>
                  <a:solidFill>
                    <a:srgbClr val="33CC33"/>
                  </a:solidFill>
                  <a:effectLst>
                    <a:outerShdw blurRad="19685" dist="12700" dir="5400000" algn="tl" rotWithShape="0">
                      <a:srgbClr val="33CC33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 Black"/>
                </a:rPr>
                <a:t>Příklad</a:t>
              </a:r>
              <a:endParaRPr lang="en-US" sz="3600" b="1" kern="10" cap="all" dirty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rgbClr val="33CC3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107970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356F2E-C44D-4701-8301-3E17F7431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</a:t>
            </a:r>
            <a:r>
              <a:rPr lang="cs-CZ" dirty="0" err="1"/>
              <a:t>nematod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7A0163-F488-47A2-A889-41A8C3402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odběry buď půdní jádra či vrchních 15 – 30 cm půdy</a:t>
            </a:r>
          </a:p>
          <a:p>
            <a:r>
              <a:rPr lang="cs-CZ" b="1" dirty="0"/>
              <a:t>extrakce aktivní </a:t>
            </a:r>
            <a:r>
              <a:rPr lang="cs-CZ" dirty="0"/>
              <a:t>– založená na mobilitě </a:t>
            </a:r>
            <a:r>
              <a:rPr lang="cs-CZ" dirty="0" err="1"/>
              <a:t>nematod</a:t>
            </a:r>
            <a:r>
              <a:rPr lang="cs-CZ" dirty="0"/>
              <a:t> - </a:t>
            </a:r>
            <a:r>
              <a:rPr lang="cs-CZ" b="1" dirty="0" err="1"/>
              <a:t>Baermannova</a:t>
            </a:r>
            <a:r>
              <a:rPr lang="cs-CZ" b="1" dirty="0"/>
              <a:t> metoda</a:t>
            </a:r>
            <a:r>
              <a:rPr lang="cs-CZ" dirty="0"/>
              <a:t> a její modifikace: </a:t>
            </a:r>
          </a:p>
          <a:p>
            <a:pPr lvl="1"/>
            <a:r>
              <a:rPr lang="cs-CZ" dirty="0"/>
              <a:t>půda zabalená v látce či papíru</a:t>
            </a:r>
          </a:p>
          <a:p>
            <a:pPr lvl="1"/>
            <a:r>
              <a:rPr lang="cs-CZ" dirty="0"/>
              <a:t>ponoření do vody</a:t>
            </a:r>
          </a:p>
          <a:p>
            <a:pPr lvl="1"/>
            <a:r>
              <a:rPr lang="cs-CZ" dirty="0" err="1"/>
              <a:t>nematoda</a:t>
            </a:r>
            <a:r>
              <a:rPr lang="cs-CZ" dirty="0"/>
              <a:t> vyplavou do vody a spadnou dolů gravitací</a:t>
            </a:r>
          </a:p>
          <a:p>
            <a:r>
              <a:rPr lang="cs-CZ" b="1" dirty="0"/>
              <a:t>extrakce pasivní </a:t>
            </a:r>
            <a:r>
              <a:rPr lang="cs-CZ" dirty="0"/>
              <a:t>- nezávisí na pohybu </a:t>
            </a:r>
            <a:r>
              <a:rPr lang="cs-CZ" dirty="0" err="1"/>
              <a:t>nematod</a:t>
            </a:r>
            <a:r>
              <a:rPr lang="cs-CZ" dirty="0"/>
              <a:t> - </a:t>
            </a:r>
            <a:r>
              <a:rPr lang="cs-CZ" b="1" dirty="0" err="1"/>
              <a:t>centrifugační</a:t>
            </a:r>
            <a:r>
              <a:rPr lang="cs-CZ" b="1" dirty="0"/>
              <a:t>, cedící a flotační metody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půda se zředí vodou</a:t>
            </a:r>
          </a:p>
          <a:p>
            <a:pPr lvl="1"/>
            <a:r>
              <a:rPr lang="cs-CZ" dirty="0"/>
              <a:t>použijí se různá síta či sedimentace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DF13EDE-2DB7-4313-AA01-0BA505A1A0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31</a:t>
            </a:fld>
            <a:endParaRPr lang="cs-CZ" altLang="cs-CZ" noProof="0" dirty="0"/>
          </a:p>
        </p:txBody>
      </p:sp>
      <p:pic>
        <p:nvPicPr>
          <p:cNvPr id="5" name="Picture 2" descr="http://nematology.umd.edu/images/zun002.jpg">
            <a:extLst>
              <a:ext uri="{FF2B5EF4-FFF2-40B4-BE49-F238E27FC236}">
                <a16:creationId xmlns:a16="http://schemas.microsoft.com/office/drawing/2014/main" id="{65762DB1-48EB-4497-A75E-53ED58662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933" y="715388"/>
            <a:ext cx="2299792" cy="3066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666833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356F2E-C44D-4701-8301-3E17F7431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</a:t>
            </a:r>
            <a:r>
              <a:rPr lang="cs-CZ" dirty="0" err="1"/>
              <a:t>nematod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DF13EDE-2DB7-4313-AA01-0BA505A1A0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32</a:t>
            </a:fld>
            <a:endParaRPr lang="cs-CZ" altLang="cs-CZ" noProof="0" dirty="0"/>
          </a:p>
        </p:txBody>
      </p:sp>
      <p:pic>
        <p:nvPicPr>
          <p:cNvPr id="9" name="Online médium 4" title="Hunting for Nematodes w/ a Baermann Funnel">
            <a:hlinkClick r:id="" action="ppaction://media"/>
            <a:extLst>
              <a:ext uri="{FF2B5EF4-FFF2-40B4-BE49-F238E27FC236}">
                <a16:creationId xmlns:a16="http://schemas.microsoft.com/office/drawing/2014/main" id="{FB9D4F9D-A3AD-4296-8FB0-0A21A37B73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0039" y="1912697"/>
            <a:ext cx="5865596" cy="3314062"/>
          </a:xfrm>
          <a:prstGeom prst="rect">
            <a:avLst/>
          </a:prstGeom>
        </p:spPr>
      </p:pic>
      <p:pic>
        <p:nvPicPr>
          <p:cNvPr id="10" name="Online médium 5" title="How to sample soil for nematode extraction using Baermann Funnel Technique">
            <a:hlinkClick r:id="" action="ppaction://media"/>
            <a:extLst>
              <a:ext uri="{FF2B5EF4-FFF2-40B4-BE49-F238E27FC236}">
                <a16:creationId xmlns:a16="http://schemas.microsoft.com/office/drawing/2014/main" id="{322EF94F-B424-4CEA-98D2-7858598D5214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187128" y="1912697"/>
            <a:ext cx="5865597" cy="331406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57B6660-C853-478D-862A-ACF672EE428F}"/>
              </a:ext>
            </a:extLst>
          </p:cNvPr>
          <p:cNvSpPr txBox="1"/>
          <p:nvPr/>
        </p:nvSpPr>
        <p:spPr>
          <a:xfrm>
            <a:off x="7529689" y="5373511"/>
            <a:ext cx="262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extrakce od 3 min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043E23B-BAB6-4A85-8DFD-4F0AC6C60466}"/>
              </a:ext>
            </a:extLst>
          </p:cNvPr>
          <p:cNvSpPr txBox="1"/>
          <p:nvPr/>
        </p:nvSpPr>
        <p:spPr>
          <a:xfrm>
            <a:off x="704850" y="123016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Baermannova</a:t>
            </a:r>
            <a:r>
              <a:rPr lang="cs-CZ" b="1" dirty="0"/>
              <a:t> metoda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0109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164C1-E3AC-401C-8328-B04219AD5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</a:t>
            </a:r>
            <a:r>
              <a:rPr lang="cs-CZ" dirty="0" err="1"/>
              <a:t>nematod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A2FD79-78F1-4735-A424-E758C5C87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E5D028F-4502-47AF-9B3F-2406C6439D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33</a:t>
            </a:fld>
            <a:endParaRPr lang="cs-CZ" altLang="cs-CZ" noProof="0" dirty="0"/>
          </a:p>
        </p:txBody>
      </p:sp>
      <p:pic>
        <p:nvPicPr>
          <p:cNvPr id="5" name="Picture 5" descr="050">
            <a:extLst>
              <a:ext uri="{FF2B5EF4-FFF2-40B4-BE49-F238E27FC236}">
                <a16:creationId xmlns:a16="http://schemas.microsoft.com/office/drawing/2014/main" id="{A4E8B696-72B2-44A3-B057-26A894DE0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9" y="1503328"/>
            <a:ext cx="7865534" cy="5097174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1EACFA8-ECEE-4AB9-A962-9007FB7A889B}"/>
              </a:ext>
            </a:extLst>
          </p:cNvPr>
          <p:cNvGrpSpPr>
            <a:grpSpLocks/>
          </p:cNvGrpSpPr>
          <p:nvPr/>
        </p:nvGrpSpPr>
        <p:grpSpPr bwMode="auto">
          <a:xfrm>
            <a:off x="10906550" y="164735"/>
            <a:ext cx="1146175" cy="533400"/>
            <a:chOff x="480" y="3075"/>
            <a:chExt cx="722" cy="393"/>
          </a:xfrm>
        </p:grpSpPr>
        <p:pic>
          <p:nvPicPr>
            <p:cNvPr id="7" name="Picture 6" descr="File:Lupa.na.encyklopedii.jpg">
              <a:hlinkClick r:id="rId3"/>
              <a:extLst>
                <a:ext uri="{FF2B5EF4-FFF2-40B4-BE49-F238E27FC236}">
                  <a16:creationId xmlns:a16="http://schemas.microsoft.com/office/drawing/2014/main" id="{91EA5F55-9A59-4754-97C6-6C55F7500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" name="WordArt 7">
              <a:extLst>
                <a:ext uri="{FF2B5EF4-FFF2-40B4-BE49-F238E27FC236}">
                  <a16:creationId xmlns:a16="http://schemas.microsoft.com/office/drawing/2014/main" id="{723C3B33-EB94-42AC-BE25-BFDE3BAD146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514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cap="all" dirty="0" err="1">
                  <a:ln/>
                  <a:solidFill>
                    <a:srgbClr val="33CC33"/>
                  </a:solidFill>
                  <a:effectLst>
                    <a:outerShdw blurRad="19685" dist="12700" dir="5400000" algn="tl" rotWithShape="0">
                      <a:srgbClr val="33CC33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 Black"/>
                </a:rPr>
                <a:t>Příklad</a:t>
              </a:r>
              <a:endParaRPr lang="en-US" sz="3600" b="1" kern="10" cap="all" dirty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rgbClr val="33CC3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14319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164C1-E3AC-401C-8328-B04219AD5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</a:t>
            </a:r>
            <a:r>
              <a:rPr lang="cs-CZ" dirty="0" err="1"/>
              <a:t>nematod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A2FD79-78F1-4735-A424-E758C5C87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10 let působení mědi na lokalitách s různým pH půdy</a:t>
            </a:r>
          </a:p>
          <a:p>
            <a:r>
              <a:rPr lang="cs-CZ" sz="1800" dirty="0"/>
              <a:t>jednoznačná souvislost mezi ekotoxickým účinkem mědi a pH: ve variantách s nižším pH byla vyšší </a:t>
            </a:r>
            <a:r>
              <a:rPr lang="cs-CZ" sz="1800" dirty="0" err="1"/>
              <a:t>extrahovatelnost</a:t>
            </a:r>
            <a:r>
              <a:rPr lang="cs-CZ" sz="1800" dirty="0"/>
              <a:t> </a:t>
            </a:r>
            <a:r>
              <a:rPr lang="cs-CZ" sz="1800" dirty="0" err="1"/>
              <a:t>Cu</a:t>
            </a:r>
            <a:r>
              <a:rPr lang="cs-CZ" sz="1800" dirty="0"/>
              <a:t> chloridem vápenatým, tudíž i očekávaná vyšší koncentrace v půdním roztoku </a:t>
            </a:r>
            <a:r>
              <a:rPr lang="cs-CZ" sz="1800" dirty="0">
                <a:sym typeface="Wingdings" panose="05000000000000000000" pitchFamily="2" charset="2"/>
              </a:rPr>
              <a:t></a:t>
            </a:r>
            <a:r>
              <a:rPr lang="cs-CZ" sz="1800" dirty="0"/>
              <a:t> vyšší </a:t>
            </a:r>
            <a:r>
              <a:rPr lang="cs-CZ" sz="1800" dirty="0" err="1"/>
              <a:t>biodostupnost</a:t>
            </a:r>
            <a:r>
              <a:rPr lang="en-US" sz="1800" dirty="0"/>
              <a:t> </a:t>
            </a:r>
            <a:r>
              <a:rPr lang="cs-CZ" sz="1800" dirty="0">
                <a:sym typeface="Wingdings" panose="05000000000000000000" pitchFamily="2" charset="2"/>
              </a:rPr>
              <a:t> efekt na hlístice</a:t>
            </a:r>
            <a:endParaRPr lang="cs-CZ" sz="1800" dirty="0"/>
          </a:p>
          <a:p>
            <a:endParaRPr lang="cs-CZ" sz="18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E5D028F-4502-47AF-9B3F-2406C6439D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34</a:t>
            </a:fld>
            <a:endParaRPr lang="cs-CZ" altLang="cs-CZ" noProof="0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B32DD97-037A-484F-8A96-6134321F7530}"/>
              </a:ext>
            </a:extLst>
          </p:cNvPr>
          <p:cNvGrpSpPr>
            <a:grpSpLocks/>
          </p:cNvGrpSpPr>
          <p:nvPr/>
        </p:nvGrpSpPr>
        <p:grpSpPr bwMode="auto">
          <a:xfrm>
            <a:off x="10906550" y="164735"/>
            <a:ext cx="1146175" cy="533400"/>
            <a:chOff x="480" y="3075"/>
            <a:chExt cx="722" cy="393"/>
          </a:xfrm>
        </p:grpSpPr>
        <p:pic>
          <p:nvPicPr>
            <p:cNvPr id="6" name="Picture 6" descr="File:Lupa.na.encyklopedii.jpg">
              <a:hlinkClick r:id="rId2"/>
              <a:extLst>
                <a:ext uri="{FF2B5EF4-FFF2-40B4-BE49-F238E27FC236}">
                  <a16:creationId xmlns:a16="http://schemas.microsoft.com/office/drawing/2014/main" id="{7104EEF8-62C3-414C-AB23-C07C7FD56A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7" name="WordArt 7">
              <a:extLst>
                <a:ext uri="{FF2B5EF4-FFF2-40B4-BE49-F238E27FC236}">
                  <a16:creationId xmlns:a16="http://schemas.microsoft.com/office/drawing/2014/main" id="{30331FD7-263B-4E68-A5FD-98D7715A1B2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514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cap="all" dirty="0" err="1">
                  <a:ln/>
                  <a:solidFill>
                    <a:srgbClr val="33CC33"/>
                  </a:solidFill>
                  <a:effectLst>
                    <a:outerShdw blurRad="19685" dist="12700" dir="5400000" algn="tl" rotWithShape="0">
                      <a:srgbClr val="33CC33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 Black"/>
                </a:rPr>
                <a:t>Příklad</a:t>
              </a:r>
              <a:endParaRPr lang="en-US" sz="3600" b="1" kern="10" cap="all" dirty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rgbClr val="33CC3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 Black"/>
              </a:endParaRPr>
            </a:p>
          </p:txBody>
        </p:sp>
      </p:grpSp>
      <p:pic>
        <p:nvPicPr>
          <p:cNvPr id="8" name="Picture 6" descr="047">
            <a:extLst>
              <a:ext uri="{FF2B5EF4-FFF2-40B4-BE49-F238E27FC236}">
                <a16:creationId xmlns:a16="http://schemas.microsoft.com/office/drawing/2014/main" id="{9C594AE6-AE39-474D-9975-45E325237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66" y="2569029"/>
            <a:ext cx="8996259" cy="415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943190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356F2E-C44D-4701-8301-3E17F7431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</a:t>
            </a:r>
            <a:r>
              <a:rPr lang="cs-CZ" dirty="0" err="1"/>
              <a:t>nematod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7A0163-F488-47A2-A889-41A8C3402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nematoda</a:t>
            </a:r>
            <a:r>
              <a:rPr lang="cs-CZ" dirty="0"/>
              <a:t> se počítají a identifikují (např. dle </a:t>
            </a:r>
            <a:r>
              <a:rPr lang="cs-CZ" dirty="0" err="1"/>
              <a:t>Bongerse</a:t>
            </a:r>
            <a:r>
              <a:rPr lang="cs-CZ" dirty="0"/>
              <a:t>, 1988) fixovány ve 4% formalinu při zvětšení 400 - 1000× (nejméně 150 </a:t>
            </a:r>
            <a:r>
              <a:rPr lang="cs-CZ" dirty="0" err="1"/>
              <a:t>nematod</a:t>
            </a:r>
            <a:r>
              <a:rPr lang="cs-CZ" dirty="0"/>
              <a:t>)</a:t>
            </a:r>
          </a:p>
          <a:p>
            <a:r>
              <a:rPr lang="cs-CZ" dirty="0"/>
              <a:t>kromě klasického stanovení </a:t>
            </a:r>
            <a:r>
              <a:rPr lang="cs-CZ" b="1" dirty="0"/>
              <a:t>abundance</a:t>
            </a:r>
            <a:r>
              <a:rPr lang="cs-CZ" dirty="0"/>
              <a:t> celkové či hodnocení do druhů a </a:t>
            </a:r>
            <a:r>
              <a:rPr lang="cs-CZ" b="1" dirty="0"/>
              <a:t>diverzity</a:t>
            </a:r>
            <a:r>
              <a:rPr lang="cs-CZ" dirty="0"/>
              <a:t> i alternativní přístupy:</a:t>
            </a:r>
          </a:p>
          <a:p>
            <a:pPr marL="1795463"/>
            <a:r>
              <a:rPr lang="cs-CZ" b="1" dirty="0"/>
              <a:t>začlenění do potravních skupin (</a:t>
            </a:r>
            <a:r>
              <a:rPr lang="cs-CZ" b="1" dirty="0" err="1"/>
              <a:t>guild</a:t>
            </a:r>
            <a:r>
              <a:rPr lang="cs-CZ" b="1" dirty="0"/>
              <a:t>)</a:t>
            </a:r>
          </a:p>
          <a:p>
            <a:pPr marL="1795463"/>
            <a:r>
              <a:rPr lang="cs-CZ" b="1" dirty="0"/>
              <a:t>maturity index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DF13EDE-2DB7-4313-AA01-0BA505A1A0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35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93100664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356F2E-C44D-4701-8301-3E17F7431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</a:t>
            </a:r>
            <a:r>
              <a:rPr lang="cs-CZ" dirty="0" err="1"/>
              <a:t>nematod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7A0163-F488-47A2-A889-41A8C3402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začlenění do potravních skupin (</a:t>
            </a:r>
            <a:r>
              <a:rPr lang="cs-CZ" b="1" dirty="0" err="1"/>
              <a:t>guild</a:t>
            </a:r>
            <a:r>
              <a:rPr lang="cs-CZ" b="1" dirty="0"/>
              <a:t>)</a:t>
            </a:r>
          </a:p>
          <a:p>
            <a:pPr lvl="1"/>
            <a:r>
              <a:rPr lang="cs-CZ" dirty="0" err="1"/>
              <a:t>bakterivoři</a:t>
            </a:r>
            <a:r>
              <a:rPr lang="cs-CZ" dirty="0"/>
              <a:t>, </a:t>
            </a:r>
            <a:r>
              <a:rPr lang="cs-CZ" dirty="0" err="1"/>
              <a:t>mikrobivoři</a:t>
            </a:r>
            <a:r>
              <a:rPr lang="cs-CZ" dirty="0"/>
              <a:t> - konzumují půdní bakterie</a:t>
            </a:r>
          </a:p>
          <a:p>
            <a:pPr lvl="1"/>
            <a:r>
              <a:rPr lang="cs-CZ" dirty="0" err="1"/>
              <a:t>fungivoři</a:t>
            </a:r>
            <a:r>
              <a:rPr lang="cs-CZ" dirty="0"/>
              <a:t> - konzumují hyfy a mycelia hub</a:t>
            </a:r>
          </a:p>
          <a:p>
            <a:pPr lvl="1"/>
            <a:r>
              <a:rPr lang="cs-CZ" dirty="0" err="1"/>
              <a:t>herbivoři</a:t>
            </a:r>
            <a:r>
              <a:rPr lang="cs-CZ" dirty="0"/>
              <a:t>, fytofágové - jsou parazité rostlin</a:t>
            </a:r>
          </a:p>
          <a:p>
            <a:pPr lvl="1"/>
            <a:r>
              <a:rPr lang="cs-CZ" dirty="0"/>
              <a:t>omnivoři - různé zdroje potravy, houby řasy, bakterie, malí bezobratlí</a:t>
            </a:r>
          </a:p>
          <a:p>
            <a:pPr lvl="1"/>
            <a:r>
              <a:rPr lang="cs-CZ" dirty="0" err="1"/>
              <a:t>carnivoři</a:t>
            </a:r>
            <a:r>
              <a:rPr lang="cs-CZ" dirty="0"/>
              <a:t>, </a:t>
            </a:r>
            <a:r>
              <a:rPr lang="cs-CZ" dirty="0" err="1"/>
              <a:t>pradátoři</a:t>
            </a:r>
            <a:r>
              <a:rPr lang="cs-CZ" dirty="0"/>
              <a:t> - loví </a:t>
            </a:r>
            <a:r>
              <a:rPr lang="cs-CZ" dirty="0" err="1"/>
              <a:t>nematody</a:t>
            </a:r>
            <a:r>
              <a:rPr lang="cs-CZ" dirty="0"/>
              <a:t> a malé </a:t>
            </a:r>
            <a:r>
              <a:rPr lang="cs-CZ" dirty="0" err="1"/>
              <a:t>brzobratlé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DF13EDE-2DB7-4313-AA01-0BA505A1A0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36</a:t>
            </a:fld>
            <a:endParaRPr lang="cs-CZ" altLang="cs-CZ" noProof="0" dirty="0"/>
          </a:p>
        </p:txBody>
      </p:sp>
      <p:pic>
        <p:nvPicPr>
          <p:cNvPr id="5" name="Picture 6" descr="048">
            <a:extLst>
              <a:ext uri="{FF2B5EF4-FFF2-40B4-BE49-F238E27FC236}">
                <a16:creationId xmlns:a16="http://schemas.microsoft.com/office/drawing/2014/main" id="{A7DFC137-8FAE-4649-BE69-265171D2C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822" y="4030132"/>
            <a:ext cx="8023578" cy="2698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86042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356F2E-C44D-4701-8301-3E17F7431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</a:t>
            </a:r>
            <a:r>
              <a:rPr lang="cs-CZ" dirty="0" err="1"/>
              <a:t>nematod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DF13EDE-2DB7-4313-AA01-0BA505A1A0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37</a:t>
            </a:fld>
            <a:endParaRPr lang="cs-CZ" alt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AA102F4-456D-4EEF-8582-2ABBD18F3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začlenění do potravních </a:t>
            </a:r>
            <a:r>
              <a:rPr lang="cs-CZ" b="1" dirty="0" err="1"/>
              <a:t>guild</a:t>
            </a:r>
            <a:endParaRPr lang="cs-CZ" b="1" dirty="0"/>
          </a:p>
          <a:p>
            <a:endParaRPr lang="cs-CZ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95BAED7-28BA-4BAE-A2A0-FF9A2B4E3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9" y="1659467"/>
            <a:ext cx="7716175" cy="5148369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6" name="Picture 5" descr="jpmun">
            <a:extLst>
              <a:ext uri="{FF2B5EF4-FFF2-40B4-BE49-F238E27FC236}">
                <a16:creationId xmlns:a16="http://schemas.microsoft.com/office/drawing/2014/main" id="{E9742182-C617-46C7-A2E6-3345B14EC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768" y="228928"/>
            <a:ext cx="3145318" cy="236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://www.nrm.se/images/18.1424b7b10731b63196800019/mucro.jpg">
            <a:extLst>
              <a:ext uri="{FF2B5EF4-FFF2-40B4-BE49-F238E27FC236}">
                <a16:creationId xmlns:a16="http://schemas.microsoft.com/office/drawing/2014/main" id="{33AE0FE3-8950-4A9E-841C-0995928C0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463" y="2779566"/>
            <a:ext cx="1577928" cy="12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http://www.nrm.se/images/18.1424b7b10731b63196800010/mini.jpg">
            <a:extLst>
              <a:ext uri="{FF2B5EF4-FFF2-40B4-BE49-F238E27FC236}">
                <a16:creationId xmlns:a16="http://schemas.microsoft.com/office/drawing/2014/main" id="{B27A02D6-92A9-40DD-B372-D1A794507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893" y="2834652"/>
            <a:ext cx="1448330" cy="12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http://www.nrm.se/images/18.1424b7b10731b6319680008/cili.jpg">
            <a:extLst>
              <a:ext uri="{FF2B5EF4-FFF2-40B4-BE49-F238E27FC236}">
                <a16:creationId xmlns:a16="http://schemas.microsoft.com/office/drawing/2014/main" id="{2983ABB1-763E-464D-8B68-F292B2F7C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59198" y="5233542"/>
            <a:ext cx="1179721" cy="1807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8" descr="http://www.nrm.se/images/18.1424b7b10731b63196800012/emarg.jpg">
            <a:extLst>
              <a:ext uri="{FF2B5EF4-FFF2-40B4-BE49-F238E27FC236}">
                <a16:creationId xmlns:a16="http://schemas.microsoft.com/office/drawing/2014/main" id="{EF5B769E-24E9-4447-A945-DB0C448A1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427" y="4136643"/>
            <a:ext cx="1653298" cy="12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0" descr="http://www.nrm.se/images/18.1424b7b10731b63196800015/molda.jpg">
            <a:extLst>
              <a:ext uri="{FF2B5EF4-FFF2-40B4-BE49-F238E27FC236}">
                <a16:creationId xmlns:a16="http://schemas.microsoft.com/office/drawing/2014/main" id="{B1BA7CA5-842F-46D7-B25E-ADF7781CD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067" y="4129910"/>
            <a:ext cx="1751325" cy="12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2" descr="http://www.nrm.se/images/18.1424b7b10731b63196800023/rhizo.jpg">
            <a:extLst>
              <a:ext uri="{FF2B5EF4-FFF2-40B4-BE49-F238E27FC236}">
                <a16:creationId xmlns:a16="http://schemas.microsoft.com/office/drawing/2014/main" id="{B0033A4C-DF05-4A51-8879-E8767AAE7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080" y="5498069"/>
            <a:ext cx="1810943" cy="12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630160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356F2E-C44D-4701-8301-3E17F7431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</a:t>
            </a:r>
            <a:r>
              <a:rPr lang="cs-CZ" dirty="0" err="1"/>
              <a:t>nematod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DF13EDE-2DB7-4313-AA01-0BA505A1A0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38</a:t>
            </a:fld>
            <a:endParaRPr lang="cs-CZ" alt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AA102F4-456D-4EEF-8582-2ABBD18F3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76" y="1212782"/>
            <a:ext cx="3405436" cy="4778443"/>
          </a:xfrm>
        </p:spPr>
        <p:txBody>
          <a:bodyPr/>
          <a:lstStyle/>
          <a:p>
            <a:r>
              <a:rPr lang="cs-CZ" b="1" dirty="0"/>
              <a:t>začlenění do potravních </a:t>
            </a:r>
            <a:r>
              <a:rPr lang="cs-CZ" b="1" dirty="0" err="1"/>
              <a:t>guild</a:t>
            </a:r>
            <a:endParaRPr lang="cs-CZ" b="1" dirty="0"/>
          </a:p>
          <a:p>
            <a:r>
              <a:rPr lang="cs-CZ" sz="1800" dirty="0"/>
              <a:t>prokázána vyšší citlivost parametrů složení společenstva než celkové abundance</a:t>
            </a:r>
          </a:p>
          <a:p>
            <a:r>
              <a:rPr lang="cs-CZ" sz="1800" dirty="0"/>
              <a:t>Na kombinace pH a kontaminace mědí různě reagovaly </a:t>
            </a:r>
            <a:r>
              <a:rPr lang="cs-CZ" sz="1800" dirty="0" err="1"/>
              <a:t>bakterivorní</a:t>
            </a:r>
            <a:r>
              <a:rPr lang="cs-CZ" sz="1800" dirty="0"/>
              <a:t> a </a:t>
            </a:r>
            <a:r>
              <a:rPr lang="cs-CZ" sz="1800" dirty="0" err="1"/>
              <a:t>fungivorní</a:t>
            </a:r>
            <a:r>
              <a:rPr lang="cs-CZ" sz="1800" dirty="0"/>
              <a:t> </a:t>
            </a:r>
            <a:r>
              <a:rPr lang="cs-CZ" sz="1800" dirty="0" err="1"/>
              <a:t>nematody</a:t>
            </a:r>
            <a:endParaRPr lang="cs-CZ" sz="1800" dirty="0"/>
          </a:p>
          <a:p>
            <a:r>
              <a:rPr lang="cs-CZ" sz="1800" dirty="0"/>
              <a:t>jako citlivé se ukázaly predátoři a omnivorní (díky tomu, že jsou to většinou K stratégové</a:t>
            </a:r>
            <a:endParaRPr lang="cs-CZ" dirty="0"/>
          </a:p>
        </p:txBody>
      </p:sp>
      <p:pic>
        <p:nvPicPr>
          <p:cNvPr id="6" name="Picture 4" descr="049">
            <a:extLst>
              <a:ext uri="{FF2B5EF4-FFF2-40B4-BE49-F238E27FC236}">
                <a16:creationId xmlns:a16="http://schemas.microsoft.com/office/drawing/2014/main" id="{DA7BDBED-9E4B-4006-B520-0A6E6B9BB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19" y="1054699"/>
            <a:ext cx="8686800" cy="2873834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5" descr="049">
            <a:extLst>
              <a:ext uri="{FF2B5EF4-FFF2-40B4-BE49-F238E27FC236}">
                <a16:creationId xmlns:a16="http://schemas.microsoft.com/office/drawing/2014/main" id="{FBA57128-E709-436E-8BBE-902C534B6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19" y="3747911"/>
            <a:ext cx="8597406" cy="298090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8" name="Group 5">
            <a:extLst>
              <a:ext uri="{FF2B5EF4-FFF2-40B4-BE49-F238E27FC236}">
                <a16:creationId xmlns:a16="http://schemas.microsoft.com/office/drawing/2014/main" id="{D2425105-D47B-409E-8F75-902A1C1EA8BB}"/>
              </a:ext>
            </a:extLst>
          </p:cNvPr>
          <p:cNvGrpSpPr>
            <a:grpSpLocks/>
          </p:cNvGrpSpPr>
          <p:nvPr/>
        </p:nvGrpSpPr>
        <p:grpSpPr bwMode="auto">
          <a:xfrm>
            <a:off x="10906550" y="164735"/>
            <a:ext cx="1146175" cy="533400"/>
            <a:chOff x="480" y="3075"/>
            <a:chExt cx="722" cy="393"/>
          </a:xfrm>
        </p:grpSpPr>
        <p:pic>
          <p:nvPicPr>
            <p:cNvPr id="10" name="Picture 6" descr="File:Lupa.na.encyklopedii.jpg">
              <a:hlinkClick r:id="rId4"/>
              <a:extLst>
                <a:ext uri="{FF2B5EF4-FFF2-40B4-BE49-F238E27FC236}">
                  <a16:creationId xmlns:a16="http://schemas.microsoft.com/office/drawing/2014/main" id="{B4DEC7DB-674B-4A86-979A-C3D9E9CD0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1" name="WordArt 7">
              <a:extLst>
                <a:ext uri="{FF2B5EF4-FFF2-40B4-BE49-F238E27FC236}">
                  <a16:creationId xmlns:a16="http://schemas.microsoft.com/office/drawing/2014/main" id="{1295F801-7058-4F37-B9C1-F03BBBB4945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514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cap="all" dirty="0" err="1">
                  <a:ln/>
                  <a:solidFill>
                    <a:srgbClr val="33CC33"/>
                  </a:solidFill>
                  <a:effectLst>
                    <a:outerShdw blurRad="19685" dist="12700" dir="5400000" algn="tl" rotWithShape="0">
                      <a:srgbClr val="33CC33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 Black"/>
                </a:rPr>
                <a:t>Příklad</a:t>
              </a:r>
              <a:endParaRPr lang="en-US" sz="3600" b="1" kern="10" cap="all" dirty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rgbClr val="33CC3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02273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C3E24C-B40F-4A82-9AD5-9FAEDA788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</a:t>
            </a:r>
            <a:r>
              <a:rPr lang="cs-CZ" dirty="0" err="1"/>
              <a:t>nematod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C43279-3EDF-42E8-B4D3-A18D3E8F4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In general terms the rate of decomposition of organic matter increases following effluent (sewage sludge </a:t>
            </a:r>
            <a:r>
              <a:rPr lang="cs-CZ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high contamination but also high organic matter content) application and can be related to an increase in the abundance of bacterial-feeding nematodes and a decrease in fungal-feeding nematodes. 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FC4006D-4540-4036-B55A-64C8E62DE9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39</a:t>
            </a:fld>
            <a:endParaRPr lang="cs-CZ" altLang="cs-CZ" noProof="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B5C3A16-B085-43F2-BA12-7C47DABA8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1"/>
            <a:ext cx="6556022" cy="446445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5275B8AB-AD80-4ABE-A60A-AAF620848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332" y="4809066"/>
            <a:ext cx="4357511" cy="575734"/>
          </a:xfrm>
          <a:prstGeom prst="rect">
            <a:avLst/>
          </a:prstGeom>
          <a:noFill/>
          <a:ln w="38100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sz="1800">
              <a:solidFill>
                <a:srgbClr val="FFFFFF"/>
              </a:solidFill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A9F75FB3-A3E4-4AE5-B54C-7891E10002CB}"/>
              </a:ext>
            </a:extLst>
          </p:cNvPr>
          <p:cNvGrpSpPr>
            <a:grpSpLocks/>
          </p:cNvGrpSpPr>
          <p:nvPr/>
        </p:nvGrpSpPr>
        <p:grpSpPr bwMode="auto">
          <a:xfrm>
            <a:off x="10906550" y="164735"/>
            <a:ext cx="1146175" cy="533400"/>
            <a:chOff x="480" y="3075"/>
            <a:chExt cx="722" cy="393"/>
          </a:xfrm>
        </p:grpSpPr>
        <p:pic>
          <p:nvPicPr>
            <p:cNvPr id="8" name="Picture 6" descr="File:Lupa.na.encyklopedii.jpg">
              <a:hlinkClick r:id="rId3"/>
              <a:extLst>
                <a:ext uri="{FF2B5EF4-FFF2-40B4-BE49-F238E27FC236}">
                  <a16:creationId xmlns:a16="http://schemas.microsoft.com/office/drawing/2014/main" id="{BB638208-7F29-42FD-8AEC-F54E4A5DA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9" name="WordArt 7">
              <a:extLst>
                <a:ext uri="{FF2B5EF4-FFF2-40B4-BE49-F238E27FC236}">
                  <a16:creationId xmlns:a16="http://schemas.microsoft.com/office/drawing/2014/main" id="{1A19A488-F872-40B7-A86B-5D0FD6171CA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514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cap="all" dirty="0" err="1">
                  <a:ln/>
                  <a:solidFill>
                    <a:srgbClr val="33CC33"/>
                  </a:solidFill>
                  <a:effectLst>
                    <a:outerShdw blurRad="19685" dist="12700" dir="5400000" algn="tl" rotWithShape="0">
                      <a:srgbClr val="33CC33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 Black"/>
                </a:rPr>
                <a:t>Příklad</a:t>
              </a:r>
              <a:endParaRPr lang="en-US" sz="3600" b="1" kern="10" cap="all" dirty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rgbClr val="33CC3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36651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850" y="329472"/>
            <a:ext cx="11271250" cy="737327"/>
          </a:xfrm>
        </p:spPr>
        <p:txBody>
          <a:bodyPr/>
          <a:lstStyle/>
          <a:p>
            <a:pPr marL="3175" indent="17463">
              <a:buNone/>
            </a:pPr>
            <a:r>
              <a:rPr lang="cs-CZ" dirty="0" err="1"/>
              <a:t>Bioidikace</a:t>
            </a:r>
            <a:r>
              <a:rPr lang="cs-CZ" dirty="0"/>
              <a:t> pomocí půdních bezobratlých - příklady</a:t>
            </a:r>
          </a:p>
        </p:txBody>
      </p:sp>
      <p:pic>
        <p:nvPicPr>
          <p:cNvPr id="5406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60"/>
          <a:stretch/>
        </p:blipFill>
        <p:spPr bwMode="auto">
          <a:xfrm rot="16200000">
            <a:off x="6954281" y="1722340"/>
            <a:ext cx="4299004" cy="574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7"/>
          <p:cNvSpPr/>
          <p:nvPr/>
        </p:nvSpPr>
        <p:spPr>
          <a:xfrm>
            <a:off x="3844569" y="5910236"/>
            <a:ext cx="236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/>
              <a:t>Doelman</a:t>
            </a:r>
            <a:r>
              <a:rPr lang="cs-CZ" sz="1200" dirty="0"/>
              <a:t> </a:t>
            </a:r>
            <a:r>
              <a:rPr lang="en-US" sz="1200" dirty="0"/>
              <a:t>&amp;</a:t>
            </a:r>
            <a:r>
              <a:rPr lang="en-GB" sz="1200" dirty="0"/>
              <a:t> </a:t>
            </a:r>
            <a:r>
              <a:rPr lang="cs-CZ" sz="1200" dirty="0" err="1"/>
              <a:t>Eijsackers</a:t>
            </a:r>
            <a:r>
              <a:rPr lang="en-GB" sz="1200" dirty="0"/>
              <a:t> </a:t>
            </a:r>
            <a:r>
              <a:rPr lang="cs-CZ" sz="1200" dirty="0"/>
              <a:t>(2004)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3D2391C-AAE4-4838-B91F-2B2086B43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6"/>
          <a:stretch/>
        </p:blipFill>
        <p:spPr bwMode="auto">
          <a:xfrm rot="16200000">
            <a:off x="996287" y="826854"/>
            <a:ext cx="4021935" cy="59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1C57081-7381-41EF-8A4A-185904092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9"/>
          <a:stretch/>
        </p:blipFill>
        <p:spPr bwMode="auto">
          <a:xfrm rot="16200000">
            <a:off x="9046248" y="-777350"/>
            <a:ext cx="276996" cy="59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0B13979D-25EB-4341-8A6D-1DE43947CCB3}"/>
              </a:ext>
            </a:extLst>
          </p:cNvPr>
          <p:cNvSpPr/>
          <p:nvPr/>
        </p:nvSpPr>
        <p:spPr bwMode="auto">
          <a:xfrm>
            <a:off x="53973" y="2037432"/>
            <a:ext cx="1450619" cy="2316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A689A3F7-A5B6-4134-A2C2-41A20D333540}"/>
              </a:ext>
            </a:extLst>
          </p:cNvPr>
          <p:cNvSpPr/>
          <p:nvPr/>
        </p:nvSpPr>
        <p:spPr bwMode="auto">
          <a:xfrm>
            <a:off x="53973" y="3197365"/>
            <a:ext cx="431449" cy="2316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63D4F489-17EC-4998-BEFA-AD3ECB84FE98}"/>
              </a:ext>
            </a:extLst>
          </p:cNvPr>
          <p:cNvSpPr/>
          <p:nvPr/>
        </p:nvSpPr>
        <p:spPr bwMode="auto">
          <a:xfrm>
            <a:off x="59617" y="3947711"/>
            <a:ext cx="645233" cy="2316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8BF12593-7474-4199-8618-25717BCCDAA4}"/>
              </a:ext>
            </a:extLst>
          </p:cNvPr>
          <p:cNvSpPr/>
          <p:nvPr/>
        </p:nvSpPr>
        <p:spPr bwMode="auto">
          <a:xfrm>
            <a:off x="133343" y="4765896"/>
            <a:ext cx="645233" cy="2316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CF6A91B2-7EF3-4900-8969-704CEF6A2452}"/>
              </a:ext>
            </a:extLst>
          </p:cNvPr>
          <p:cNvSpPr/>
          <p:nvPr/>
        </p:nvSpPr>
        <p:spPr bwMode="auto">
          <a:xfrm>
            <a:off x="6217701" y="2427644"/>
            <a:ext cx="916877" cy="18009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2685C5DE-3AF7-40F8-98E7-4B95829C74E7}"/>
              </a:ext>
            </a:extLst>
          </p:cNvPr>
          <p:cNvSpPr/>
          <p:nvPr/>
        </p:nvSpPr>
        <p:spPr bwMode="auto">
          <a:xfrm>
            <a:off x="6231465" y="3740046"/>
            <a:ext cx="903113" cy="22853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0CA2ED5B-6EC7-41C6-A670-17E29BE03BBB}"/>
              </a:ext>
            </a:extLst>
          </p:cNvPr>
          <p:cNvSpPr/>
          <p:nvPr/>
        </p:nvSpPr>
        <p:spPr bwMode="auto">
          <a:xfrm>
            <a:off x="6206769" y="5243541"/>
            <a:ext cx="903113" cy="22853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37A714CE-4890-44D0-A606-FE9A8AEB3F5B}"/>
              </a:ext>
            </a:extLst>
          </p:cNvPr>
          <p:cNvSpPr/>
          <p:nvPr/>
        </p:nvSpPr>
        <p:spPr bwMode="auto">
          <a:xfrm>
            <a:off x="7851421" y="6528528"/>
            <a:ext cx="1123246" cy="21563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083560"/>
      </p:ext>
    </p:extLst>
  </p:cSld>
  <p:clrMapOvr>
    <a:masterClrMapping/>
  </p:clrMapOvr>
  <p:transition advTm="2494"/>
  <p:extLst>
    <p:ext uri="{3A86A75C-4F4B-4683-9AE1-C65F6400EC91}">
      <p14:laserTraceLst xmlns:p14="http://schemas.microsoft.com/office/powerpoint/2010/main">
        <p14:tracePtLst>
          <p14:tracePt t="297" x="11758613" y="3152775"/>
          <p14:tracePt t="306" x="11503025" y="3152775"/>
          <p14:tracePt t="312" x="11249025" y="3152775"/>
          <p14:tracePt t="322" x="11018838" y="3152775"/>
          <p14:tracePt t="329" x="10848975" y="3152775"/>
          <p14:tracePt t="337" x="10653713" y="3152775"/>
          <p14:tracePt t="345" x="10569575" y="3152775"/>
          <p14:tracePt t="352" x="10518775" y="3152775"/>
          <p14:tracePt t="361" x="10493375" y="3152775"/>
          <p14:tracePt t="369" x="10483850" y="3152775"/>
          <p14:tracePt t="570" x="10518775" y="3152775"/>
          <p14:tracePt t="577" x="10602913" y="3152775"/>
          <p14:tracePt t="586" x="10663238" y="3152775"/>
          <p14:tracePt t="593" x="10747375" y="3152775"/>
          <p14:tracePt t="604" x="10917238" y="3152775"/>
          <p14:tracePt t="609" x="11036300" y="3152775"/>
          <p14:tracePt t="620" x="11147425" y="3152775"/>
          <p14:tracePt t="625" x="11291888" y="3152775"/>
          <p14:tracePt t="634" x="11461750" y="3152775"/>
          <p14:tracePt t="641" x="11580813" y="3152775"/>
          <p14:tracePt t="649" x="11776075" y="3152775"/>
          <p14:tracePt t="657" x="11971338" y="3152775"/>
          <p14:tracePt t="665" x="12141200" y="3152775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C3E24C-B40F-4A82-9AD5-9FAEDA788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</a:t>
            </a:r>
            <a:r>
              <a:rPr lang="cs-CZ" dirty="0" err="1"/>
              <a:t>nematod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C43279-3EDF-42E8-B4D3-A18D3E8F4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In a German cropping soil, addition of slightly contaminated sludge led to a decrease in the proportion of plant-feeding nematodes . When additional heavy metals were added the principal change was a five-fold increase in the proportion of what Weiss and </a:t>
            </a:r>
            <a:r>
              <a:rPr lang="en-US" sz="1800" dirty="0" err="1"/>
              <a:t>Larink</a:t>
            </a:r>
            <a:r>
              <a:rPr lang="en-US" sz="1800" dirty="0"/>
              <a:t> (1991) termed predacious nematodes (we would regard the </a:t>
            </a:r>
            <a:r>
              <a:rPr lang="en-US" sz="1800" dirty="0" err="1"/>
              <a:t>Diplogasteridae</a:t>
            </a:r>
            <a:r>
              <a:rPr lang="en-US" sz="1800" dirty="0"/>
              <a:t> identified to be bacterial-feeding); the omnivores (mainly </a:t>
            </a:r>
            <a:r>
              <a:rPr lang="en-US" sz="1800" dirty="0" err="1"/>
              <a:t>Dorylaimida</a:t>
            </a:r>
            <a:r>
              <a:rPr lang="en-US" sz="1800" dirty="0"/>
              <a:t>) became undetectable. A New Zealand pasture showed broadly similar trends, with increases in bacterial-feeders and predators and a decrease in omnivores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FC4006D-4540-4036-B55A-64C8E62DE9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40</a:t>
            </a:fld>
            <a:endParaRPr lang="cs-CZ" altLang="cs-CZ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943807-31EF-4377-AA8B-1F4AE011D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9" y="3348039"/>
            <a:ext cx="8963025" cy="29813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B1DBBE84-0E6B-496D-81AE-8F7BE840A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562600"/>
            <a:ext cx="2438400" cy="228600"/>
          </a:xfrm>
          <a:prstGeom prst="rect">
            <a:avLst/>
          </a:prstGeom>
          <a:noFill/>
          <a:ln w="38100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sz="1800">
              <a:solidFill>
                <a:srgbClr val="FFFFFF"/>
              </a:solidFill>
            </a:endParaRP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F7F16804-13B4-4797-840E-74B8BAF95059}"/>
              </a:ext>
            </a:extLst>
          </p:cNvPr>
          <p:cNvGrpSpPr>
            <a:grpSpLocks/>
          </p:cNvGrpSpPr>
          <p:nvPr/>
        </p:nvGrpSpPr>
        <p:grpSpPr bwMode="auto">
          <a:xfrm>
            <a:off x="10906550" y="164735"/>
            <a:ext cx="1146175" cy="533400"/>
            <a:chOff x="480" y="3075"/>
            <a:chExt cx="722" cy="393"/>
          </a:xfrm>
        </p:grpSpPr>
        <p:pic>
          <p:nvPicPr>
            <p:cNvPr id="10" name="Picture 6" descr="File:Lupa.na.encyklopedii.jpg">
              <a:hlinkClick r:id="rId3"/>
              <a:extLst>
                <a:ext uri="{FF2B5EF4-FFF2-40B4-BE49-F238E27FC236}">
                  <a16:creationId xmlns:a16="http://schemas.microsoft.com/office/drawing/2014/main" id="{E966D5BC-E230-4937-92A3-D0FE6774F5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1" name="WordArt 7">
              <a:extLst>
                <a:ext uri="{FF2B5EF4-FFF2-40B4-BE49-F238E27FC236}">
                  <a16:creationId xmlns:a16="http://schemas.microsoft.com/office/drawing/2014/main" id="{05163C5E-1592-4A44-A5B1-D42131C2252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514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cap="all" dirty="0" err="1">
                  <a:ln/>
                  <a:solidFill>
                    <a:srgbClr val="33CC33"/>
                  </a:solidFill>
                  <a:effectLst>
                    <a:outerShdw blurRad="19685" dist="12700" dir="5400000" algn="tl" rotWithShape="0">
                      <a:srgbClr val="33CC33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 Black"/>
                </a:rPr>
                <a:t>Příklad</a:t>
              </a:r>
              <a:endParaRPr lang="en-US" sz="3600" b="1" kern="10" cap="all" dirty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rgbClr val="33CC3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4402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579508-779F-4770-8270-242506B29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</a:t>
            </a:r>
            <a:r>
              <a:rPr lang="cs-CZ" dirty="0" err="1"/>
              <a:t>nematod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288973-EE2C-422D-9241-BDFF293AC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Maturity index</a:t>
            </a:r>
          </a:p>
          <a:p>
            <a:endParaRPr lang="cs-CZ" dirty="0"/>
          </a:p>
          <a:p>
            <a:endParaRPr lang="cs-CZ" dirty="0"/>
          </a:p>
          <a:p>
            <a:pPr lvl="1"/>
            <a:r>
              <a:rPr lang="cs-CZ" dirty="0"/>
              <a:t>v(i) je </a:t>
            </a:r>
            <a:r>
              <a:rPr lang="cs-CZ" b="1" dirty="0"/>
              <a:t>c-p (</a:t>
            </a:r>
            <a:r>
              <a:rPr lang="cs-CZ" b="1" dirty="0" err="1"/>
              <a:t>coloniser-persister</a:t>
            </a:r>
            <a:r>
              <a:rPr lang="cs-CZ" b="1" dirty="0"/>
              <a:t> hodnota) </a:t>
            </a:r>
            <a:r>
              <a:rPr lang="cs-CZ" dirty="0"/>
              <a:t>hodnota taxonu i a f(i) je frekvence se kterou se taxon vyskytuje</a:t>
            </a:r>
          </a:p>
          <a:p>
            <a:pPr lvl="1"/>
            <a:r>
              <a:rPr lang="cs-CZ" dirty="0"/>
              <a:t>jak je vidět ze vzorečku je </a:t>
            </a:r>
            <a:r>
              <a:rPr lang="cs-CZ" b="1" dirty="0"/>
              <a:t>váženým průměrem c-p hodnot</a:t>
            </a:r>
          </a:p>
          <a:p>
            <a:pPr lvl="1"/>
            <a:r>
              <a:rPr lang="cs-CZ" dirty="0"/>
              <a:t>c-p hodnoty reflektují pozici taxonu </a:t>
            </a:r>
            <a:r>
              <a:rPr lang="cs-CZ" b="1" dirty="0"/>
              <a:t>na škále r-K strategie</a:t>
            </a:r>
          </a:p>
          <a:p>
            <a:pPr lvl="1"/>
            <a:r>
              <a:rPr lang="cs-CZ" dirty="0"/>
              <a:t>je ekologickou mírou stavu sukcese</a:t>
            </a:r>
          </a:p>
          <a:p>
            <a:pPr lvl="1"/>
            <a:r>
              <a:rPr lang="cs-CZ" dirty="0"/>
              <a:t>nezahrnují se </a:t>
            </a:r>
            <a:r>
              <a:rPr lang="cs-CZ" dirty="0" err="1"/>
              <a:t>rostlinně</a:t>
            </a:r>
            <a:r>
              <a:rPr lang="cs-CZ" dirty="0"/>
              <a:t>-parazitické rody</a:t>
            </a:r>
          </a:p>
          <a:p>
            <a:pPr lvl="1"/>
            <a:r>
              <a:rPr lang="cs-CZ" dirty="0"/>
              <a:t>v půdách pod stresem těžkých kovů se nezahrnují c-p=1 (</a:t>
            </a:r>
            <a:r>
              <a:rPr lang="cs-CZ" dirty="0" err="1"/>
              <a:t>enrichment</a:t>
            </a:r>
            <a:r>
              <a:rPr lang="cs-CZ" dirty="0"/>
              <a:t> </a:t>
            </a:r>
            <a:r>
              <a:rPr lang="cs-CZ" dirty="0" err="1"/>
              <a:t>opportunists</a:t>
            </a:r>
            <a:r>
              <a:rPr lang="cs-CZ" dirty="0"/>
              <a:t>), neboť se silně liší mikrobiální aktivita půd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C1772B-2B9C-4B4B-ABCB-71E16B61A8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41</a:t>
            </a:fld>
            <a:endParaRPr lang="cs-CZ" altLang="cs-CZ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7EF71-9498-436B-BD3B-4145590A2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399" y="1292577"/>
            <a:ext cx="3053645" cy="13156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6987256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579508-779F-4770-8270-242506B29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</a:t>
            </a:r>
            <a:r>
              <a:rPr lang="cs-CZ" dirty="0" err="1"/>
              <a:t>nematod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288973-EE2C-422D-9241-BDFF293AC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Plant </a:t>
            </a:r>
            <a:r>
              <a:rPr lang="cs-CZ" b="1" dirty="0" err="1"/>
              <a:t>parasitic</a:t>
            </a:r>
            <a:r>
              <a:rPr lang="cs-CZ" b="1" dirty="0"/>
              <a:t> index (PPI)</a:t>
            </a:r>
          </a:p>
          <a:p>
            <a:pPr lvl="1"/>
            <a:r>
              <a:rPr lang="cs-CZ" dirty="0"/>
              <a:t>počítá se stejně jako MI, ale jen pro rody krmící se (parazitující) rostlinami (zejména rody </a:t>
            </a:r>
            <a:r>
              <a:rPr lang="cs-CZ" dirty="0" err="1"/>
              <a:t>Tylenchus</a:t>
            </a:r>
            <a:r>
              <a:rPr lang="cs-CZ" dirty="0"/>
              <a:t>, </a:t>
            </a:r>
            <a:r>
              <a:rPr lang="cs-CZ" dirty="0" err="1"/>
              <a:t>Cephalenchus</a:t>
            </a:r>
            <a:r>
              <a:rPr lang="cs-CZ" dirty="0"/>
              <a:t>, </a:t>
            </a:r>
            <a:r>
              <a:rPr lang="cs-CZ" dirty="0" err="1"/>
              <a:t>Meloidogyne</a:t>
            </a:r>
            <a:r>
              <a:rPr lang="cs-CZ" dirty="0"/>
              <a:t>, </a:t>
            </a:r>
            <a:r>
              <a:rPr lang="cs-CZ" dirty="0" err="1"/>
              <a:t>Heterodera</a:t>
            </a:r>
            <a:r>
              <a:rPr lang="cs-CZ" dirty="0"/>
              <a:t>, </a:t>
            </a:r>
            <a:r>
              <a:rPr lang="cs-CZ" dirty="0" err="1"/>
              <a:t>Helicotylenchus</a:t>
            </a:r>
            <a:r>
              <a:rPr lang="cs-CZ" dirty="0"/>
              <a:t>, </a:t>
            </a:r>
            <a:r>
              <a:rPr lang="cs-CZ" dirty="0" err="1"/>
              <a:t>Pratylenchus</a:t>
            </a:r>
            <a:r>
              <a:rPr lang="cs-CZ" dirty="0"/>
              <a:t> a </a:t>
            </a:r>
            <a:r>
              <a:rPr lang="cs-CZ" dirty="0" err="1"/>
              <a:t>Paratylenchus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dříve se tyto rody počítaly do MI a tím se snižovala jeho citlivost, neboť byly prokázány inverzní vztahy mezi MI a PPI</a:t>
            </a:r>
          </a:p>
          <a:p>
            <a:pPr lvl="1"/>
            <a:r>
              <a:rPr lang="cs-CZ" dirty="0"/>
              <a:t>existuje </a:t>
            </a:r>
            <a:r>
              <a:rPr lang="cs-CZ" b="1" dirty="0"/>
              <a:t>poměr MI/PPI</a:t>
            </a:r>
            <a:r>
              <a:rPr lang="cs-CZ" dirty="0"/>
              <a:t>, který se tím pádem stává ještě citlivější na hodnocení vlivů na společenstva </a:t>
            </a:r>
            <a:r>
              <a:rPr lang="cs-CZ" dirty="0" err="1"/>
              <a:t>nematod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C1772B-2B9C-4B4B-ABCB-71E16B61A8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573553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FEF1267B-7629-46CE-8214-1C00D59AA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5" y="1682044"/>
            <a:ext cx="6697983" cy="5046769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2579508-779F-4770-8270-242506B29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329472"/>
            <a:ext cx="6132408" cy="737327"/>
          </a:xfrm>
        </p:spPr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</a:t>
            </a:r>
            <a:r>
              <a:rPr lang="cs-CZ" dirty="0" err="1"/>
              <a:t>nematod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C1772B-2B9C-4B4B-ABCB-71E16B61A8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43</a:t>
            </a:fld>
            <a:endParaRPr lang="cs-CZ" altLang="cs-CZ" noProof="0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97CECC67-8FAA-4674-9ECE-AC71DA6EC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533" y="0"/>
            <a:ext cx="52154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0092976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3FBD3-90DC-4CC7-B8B0-C14237F3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</a:t>
            </a:r>
            <a:r>
              <a:rPr lang="cs-CZ" dirty="0" err="1"/>
              <a:t>nematod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A202B9-85A4-434B-AC5C-366899108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244" y="1212782"/>
            <a:ext cx="11514667" cy="4778443"/>
          </a:xfrm>
        </p:spPr>
        <p:txBody>
          <a:bodyPr/>
          <a:lstStyle/>
          <a:p>
            <a:r>
              <a:rPr lang="cs-CZ" sz="1600" dirty="0"/>
              <a:t>sledován efekt depozice amoniaku unikajícího z farmy drůbeže na společenstvo </a:t>
            </a:r>
            <a:r>
              <a:rPr lang="cs-CZ" sz="1600" dirty="0" err="1"/>
              <a:t>nematod</a:t>
            </a:r>
            <a:r>
              <a:rPr lang="cs-CZ" sz="1600" dirty="0"/>
              <a:t> v půdě borovicového lesa</a:t>
            </a:r>
          </a:p>
          <a:p>
            <a:r>
              <a:rPr lang="cs-CZ" sz="1600" dirty="0" err="1"/>
              <a:t>correlation</a:t>
            </a:r>
            <a:r>
              <a:rPr lang="cs-CZ" sz="1600" dirty="0"/>
              <a:t> </a:t>
            </a:r>
            <a:r>
              <a:rPr lang="cs-CZ" sz="1600" dirty="0" err="1"/>
              <a:t>between</a:t>
            </a:r>
            <a:r>
              <a:rPr lang="cs-CZ" sz="1600" dirty="0"/>
              <a:t> NH3 </a:t>
            </a:r>
            <a:r>
              <a:rPr lang="cs-CZ" sz="1600" dirty="0" err="1"/>
              <a:t>deposition</a:t>
            </a:r>
            <a:r>
              <a:rPr lang="cs-CZ" sz="1600" dirty="0"/>
              <a:t> and plant-</a:t>
            </a:r>
            <a:r>
              <a:rPr lang="cs-CZ" sz="1600" dirty="0" err="1"/>
              <a:t>feeding</a:t>
            </a:r>
            <a:r>
              <a:rPr lang="cs-CZ" sz="1600" dirty="0"/>
              <a:t> </a:t>
            </a:r>
            <a:r>
              <a:rPr lang="cs-CZ" sz="1600" dirty="0" err="1"/>
              <a:t>nematods</a:t>
            </a:r>
            <a:r>
              <a:rPr lang="cs-CZ" sz="1600" dirty="0"/>
              <a:t> and </a:t>
            </a:r>
            <a:r>
              <a:rPr lang="cs-CZ" sz="1600" dirty="0" err="1"/>
              <a:t>insect</a:t>
            </a:r>
            <a:r>
              <a:rPr lang="cs-CZ" sz="1600" dirty="0"/>
              <a:t> </a:t>
            </a:r>
            <a:r>
              <a:rPr lang="cs-CZ" sz="1600" dirty="0" err="1"/>
              <a:t>associated</a:t>
            </a:r>
            <a:r>
              <a:rPr lang="cs-CZ" sz="1600" dirty="0"/>
              <a:t> </a:t>
            </a:r>
            <a:r>
              <a:rPr lang="cs-CZ" sz="1600" dirty="0" err="1"/>
              <a:t>Dauer</a:t>
            </a:r>
            <a:r>
              <a:rPr lang="cs-CZ" sz="1600" dirty="0"/>
              <a:t> </a:t>
            </a:r>
            <a:r>
              <a:rPr lang="cs-CZ" sz="1600" dirty="0" err="1"/>
              <a:t>larvae</a:t>
            </a:r>
            <a:endParaRPr lang="cs-CZ" sz="1600" dirty="0"/>
          </a:p>
          <a:p>
            <a:r>
              <a:rPr lang="cs-CZ" sz="1600" dirty="0" err="1"/>
              <a:t>decreasing</a:t>
            </a:r>
            <a:r>
              <a:rPr lang="cs-CZ" sz="1600" dirty="0"/>
              <a:t> </a:t>
            </a:r>
            <a:r>
              <a:rPr lang="cs-CZ" sz="1600" dirty="0" err="1"/>
              <a:t>proportions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bacterial-feeding</a:t>
            </a:r>
            <a:r>
              <a:rPr lang="cs-CZ" sz="1600" dirty="0"/>
              <a:t> </a:t>
            </a:r>
            <a:r>
              <a:rPr lang="cs-CZ" sz="1600" dirty="0" err="1"/>
              <a:t>nematodes</a:t>
            </a:r>
            <a:r>
              <a:rPr lang="cs-CZ" sz="1600" dirty="0"/>
              <a:t> and </a:t>
            </a:r>
            <a:r>
              <a:rPr lang="cs-CZ" sz="1600" dirty="0" err="1"/>
              <a:t>fungal-feeding</a:t>
            </a:r>
            <a:r>
              <a:rPr lang="cs-CZ" sz="1600" dirty="0"/>
              <a:t> and </a:t>
            </a:r>
            <a:r>
              <a:rPr lang="cs-CZ" sz="1600" dirty="0" err="1"/>
              <a:t>omnivorous</a:t>
            </a:r>
            <a:r>
              <a:rPr lang="cs-CZ" sz="1600" dirty="0"/>
              <a:t> </a:t>
            </a:r>
            <a:r>
              <a:rPr lang="cs-CZ" sz="1600" dirty="0" err="1"/>
              <a:t>nematodes</a:t>
            </a:r>
            <a:endParaRPr lang="cs-CZ" sz="1600" dirty="0"/>
          </a:p>
          <a:p>
            <a:r>
              <a:rPr lang="cs-CZ" sz="1600" dirty="0" err="1"/>
              <a:t>increase</a:t>
            </a:r>
            <a:r>
              <a:rPr lang="cs-CZ" sz="1600" dirty="0"/>
              <a:t> in PPI and </a:t>
            </a:r>
            <a:r>
              <a:rPr lang="cs-CZ" sz="1600" dirty="0" err="1"/>
              <a:t>decrease</a:t>
            </a:r>
            <a:r>
              <a:rPr lang="cs-CZ" sz="1600" dirty="0"/>
              <a:t> in MI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AC9F4CA-6F3D-430F-87F7-D0439A9BEA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44</a:t>
            </a:fld>
            <a:endParaRPr lang="cs-CZ" altLang="cs-CZ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CCA959-456D-4DB6-AC4B-805889FFA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7" y="2718528"/>
            <a:ext cx="8848725" cy="3810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6" name="Line 5">
            <a:extLst>
              <a:ext uri="{FF2B5EF4-FFF2-40B4-BE49-F238E27FC236}">
                <a16:creationId xmlns:a16="http://schemas.microsoft.com/office/drawing/2014/main" id="{8F7E4992-3D61-4919-8C7F-068574F67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5036" y="4623528"/>
            <a:ext cx="2286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1800">
              <a:solidFill>
                <a:srgbClr val="FFFFFF"/>
              </a:solidFill>
            </a:endParaRPr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1CEB9013-E9C1-4B9A-8336-709CFE6866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5036" y="4242528"/>
            <a:ext cx="2286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1800">
              <a:solidFill>
                <a:srgbClr val="FFFFFF"/>
              </a:solidFill>
            </a:endParaRP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9B37EDA0-EF0F-4B30-8662-271434773D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5036" y="4928328"/>
            <a:ext cx="2286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1800">
              <a:solidFill>
                <a:srgbClr val="FFFFFF"/>
              </a:solidFill>
            </a:endParaRPr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1C4FD1C4-D69C-4555-91BB-403E5A4EBB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5036" y="5080728"/>
            <a:ext cx="2286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1800">
              <a:solidFill>
                <a:srgbClr val="FFFFFF"/>
              </a:solidFill>
            </a:endParaRPr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C67C4F30-3A65-4672-A6A3-FDB8EF54F94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5036" y="5309328"/>
            <a:ext cx="2286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1800">
              <a:solidFill>
                <a:srgbClr val="FFFFFF"/>
              </a:solidFill>
            </a:endParaRP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E11D1537-AF35-40D5-A47E-7E8732037D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5036" y="5690328"/>
            <a:ext cx="2286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1800">
              <a:solidFill>
                <a:srgbClr val="FFFFFF"/>
              </a:solidFill>
            </a:endParaRPr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7E8BE56A-D906-47AC-B86C-28AAA889B7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5036" y="5537928"/>
            <a:ext cx="2286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1800">
              <a:solidFill>
                <a:srgbClr val="FFFFFF"/>
              </a:solidFill>
            </a:endParaRPr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82B0B77E-7CAE-4B7D-ADBA-E5B4E17269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5036" y="5842728"/>
            <a:ext cx="2286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1800">
              <a:solidFill>
                <a:srgbClr val="FFFFFF"/>
              </a:solidFill>
            </a:endParaRPr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7D790BD9-9CDB-4CBB-9022-A331CAA639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5036" y="6071328"/>
            <a:ext cx="2286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1800">
              <a:solidFill>
                <a:srgbClr val="FFFFFF"/>
              </a:solidFill>
            </a:endParaRPr>
          </a:p>
        </p:txBody>
      </p:sp>
      <p:grpSp>
        <p:nvGrpSpPr>
          <p:cNvPr id="15" name="Group 5">
            <a:extLst>
              <a:ext uri="{FF2B5EF4-FFF2-40B4-BE49-F238E27FC236}">
                <a16:creationId xmlns:a16="http://schemas.microsoft.com/office/drawing/2014/main" id="{D610C6D7-A63E-44E7-A808-A21BC384E828}"/>
              </a:ext>
            </a:extLst>
          </p:cNvPr>
          <p:cNvGrpSpPr>
            <a:grpSpLocks/>
          </p:cNvGrpSpPr>
          <p:nvPr/>
        </p:nvGrpSpPr>
        <p:grpSpPr bwMode="auto">
          <a:xfrm>
            <a:off x="10906550" y="164735"/>
            <a:ext cx="1146175" cy="533400"/>
            <a:chOff x="480" y="3075"/>
            <a:chExt cx="722" cy="393"/>
          </a:xfrm>
        </p:grpSpPr>
        <p:pic>
          <p:nvPicPr>
            <p:cNvPr id="16" name="Picture 6" descr="File:Lupa.na.encyklopedii.jpg">
              <a:hlinkClick r:id="rId3"/>
              <a:extLst>
                <a:ext uri="{FF2B5EF4-FFF2-40B4-BE49-F238E27FC236}">
                  <a16:creationId xmlns:a16="http://schemas.microsoft.com/office/drawing/2014/main" id="{24FBE000-73AB-44D0-AD23-43CA465E4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7" name="WordArt 7">
              <a:extLst>
                <a:ext uri="{FF2B5EF4-FFF2-40B4-BE49-F238E27FC236}">
                  <a16:creationId xmlns:a16="http://schemas.microsoft.com/office/drawing/2014/main" id="{0DD462AE-701B-4DC3-B416-38BDDE6F939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514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cap="all" dirty="0" err="1">
                  <a:ln/>
                  <a:solidFill>
                    <a:srgbClr val="33CC33"/>
                  </a:solidFill>
                  <a:effectLst>
                    <a:outerShdw blurRad="19685" dist="12700" dir="5400000" algn="tl" rotWithShape="0">
                      <a:srgbClr val="33CC33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 Black"/>
                </a:rPr>
                <a:t>Příklad</a:t>
              </a:r>
              <a:endParaRPr lang="en-US" sz="3600" b="1" kern="10" cap="all" dirty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rgbClr val="33CC3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651221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3FBD3-90DC-4CC7-B8B0-C14237F3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pomocí </a:t>
            </a:r>
            <a:r>
              <a:rPr lang="cs-CZ" dirty="0" err="1"/>
              <a:t>nematod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A202B9-85A4-434B-AC5C-366899108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244" y="1212782"/>
            <a:ext cx="11514667" cy="4778443"/>
          </a:xfrm>
        </p:spPr>
        <p:txBody>
          <a:bodyPr/>
          <a:lstStyle/>
          <a:p>
            <a:r>
              <a:rPr lang="en-US" sz="1600" dirty="0"/>
              <a:t>Popovici (1994) studied the effect of exhaust fumes and fine powder discharged from a metallurgical plant on the soil nematode communities in forest agroecosystems</a:t>
            </a:r>
          </a:p>
          <a:p>
            <a:r>
              <a:rPr lang="en-US" sz="1600" dirty="0"/>
              <a:t>As lead and copper pollution increased, nematode abundance decreased; diversity (H') and maturity index (MI) also decreased.</a:t>
            </a:r>
          </a:p>
          <a:p>
            <a:r>
              <a:rPr lang="en-US" sz="1600" dirty="0"/>
              <a:t>The percentage of r-strategists (bacterivores) increased from 50 to 72%, while plant-feeding nematodes were reduced and both omnivores and predators disappeared.</a:t>
            </a:r>
          </a:p>
          <a:p>
            <a:r>
              <a:rPr lang="en-US" sz="1600" dirty="0"/>
              <a:t>Similarly, in the vicinity of a zinc smelter </a:t>
            </a:r>
            <a:br>
              <a:rPr lang="cs-CZ" sz="1600" dirty="0"/>
            </a:br>
            <a:r>
              <a:rPr lang="en-US" sz="1600" dirty="0"/>
              <a:t>in The Netherlands, Popovici and </a:t>
            </a:r>
            <a:r>
              <a:rPr lang="en-US" sz="1600" dirty="0" err="1"/>
              <a:t>Korthals</a:t>
            </a:r>
            <a:r>
              <a:rPr lang="en-US" sz="1600" dirty="0"/>
              <a:t> (1995) </a:t>
            </a:r>
            <a:br>
              <a:rPr lang="cs-CZ" sz="1600" dirty="0"/>
            </a:br>
            <a:r>
              <a:rPr lang="en-US" sz="1600" dirty="0"/>
              <a:t>found pollution-associated decreases </a:t>
            </a:r>
            <a:br>
              <a:rPr lang="cs-CZ" sz="1600" dirty="0"/>
            </a:br>
            <a:r>
              <a:rPr lang="en-US" sz="1600" dirty="0"/>
              <a:t>in total nematodes, plant-feeding nematodes </a:t>
            </a:r>
            <a:br>
              <a:rPr lang="cs-CZ" sz="1600" dirty="0"/>
            </a:br>
            <a:r>
              <a:rPr lang="en-US" sz="1600" dirty="0"/>
              <a:t>and the maturity index; </a:t>
            </a:r>
            <a:br>
              <a:rPr lang="cs-CZ" sz="1600" dirty="0"/>
            </a:br>
            <a:r>
              <a:rPr lang="en-US" sz="1600" dirty="0"/>
              <a:t>bacterial-feeders again increased.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AC9F4CA-6F3D-430F-87F7-D0439A9BEA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45</a:t>
            </a:fld>
            <a:endParaRPr lang="cs-CZ" altLang="cs-CZ" noProof="0" dirty="0"/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50EAA93F-BB06-4546-B991-87F8816E8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65" y="2799644"/>
            <a:ext cx="6581260" cy="3929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615FACD-4E90-479E-996D-86B6DB9DE130}"/>
              </a:ext>
            </a:extLst>
          </p:cNvPr>
          <p:cNvGrpSpPr>
            <a:grpSpLocks/>
          </p:cNvGrpSpPr>
          <p:nvPr/>
        </p:nvGrpSpPr>
        <p:grpSpPr bwMode="auto">
          <a:xfrm>
            <a:off x="10906550" y="164735"/>
            <a:ext cx="1146175" cy="533400"/>
            <a:chOff x="480" y="3075"/>
            <a:chExt cx="722" cy="393"/>
          </a:xfrm>
        </p:grpSpPr>
        <p:pic>
          <p:nvPicPr>
            <p:cNvPr id="7" name="Picture 6" descr="File:Lupa.na.encyklopedii.jpg">
              <a:hlinkClick r:id="rId3"/>
              <a:extLst>
                <a:ext uri="{FF2B5EF4-FFF2-40B4-BE49-F238E27FC236}">
                  <a16:creationId xmlns:a16="http://schemas.microsoft.com/office/drawing/2014/main" id="{3AC8EB62-4542-4F09-ACF4-64BEE93A2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" name="WordArt 7">
              <a:extLst>
                <a:ext uri="{FF2B5EF4-FFF2-40B4-BE49-F238E27FC236}">
                  <a16:creationId xmlns:a16="http://schemas.microsoft.com/office/drawing/2014/main" id="{037509A1-83F7-453A-ACAC-9F811F2695C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514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cap="all" dirty="0" err="1">
                  <a:ln/>
                  <a:solidFill>
                    <a:srgbClr val="33CC33"/>
                  </a:solidFill>
                  <a:effectLst>
                    <a:outerShdw blurRad="19685" dist="12700" dir="5400000" algn="tl" rotWithShape="0">
                      <a:srgbClr val="33CC33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 Black"/>
                </a:rPr>
                <a:t>Příklad</a:t>
              </a:r>
              <a:endParaRPr lang="en-US" sz="3600" b="1" kern="10" cap="all" dirty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rgbClr val="33CC3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972884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5C9AC-528C-4EC0-884C-1E68851B4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 pomocí </a:t>
            </a:r>
            <a:r>
              <a:rPr lang="cs-CZ" dirty="0" err="1"/>
              <a:t>mikročlenovců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A4159-D65D-4D0C-A2A3-5E5E46815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půdní </a:t>
            </a:r>
            <a:r>
              <a:rPr lang="cs-CZ" sz="2400" b="1" dirty="0" err="1"/>
              <a:t>mikročlenovci</a:t>
            </a:r>
            <a:r>
              <a:rPr lang="cs-CZ" sz="2400" b="1" dirty="0"/>
              <a:t> </a:t>
            </a:r>
            <a:r>
              <a:rPr lang="cs-CZ" sz="2400" dirty="0"/>
              <a:t>= </a:t>
            </a:r>
            <a:r>
              <a:rPr lang="cs-CZ" sz="2400" b="1" dirty="0"/>
              <a:t>chvostoskoci, roztoči </a:t>
            </a:r>
            <a:r>
              <a:rPr lang="cs-CZ" sz="2400" dirty="0"/>
              <a:t>+ </a:t>
            </a:r>
            <a:r>
              <a:rPr lang="cs-CZ" sz="2400" dirty="0" err="1"/>
              <a:t>protura</a:t>
            </a:r>
            <a:r>
              <a:rPr lang="cs-CZ" sz="2400" dirty="0"/>
              <a:t>, </a:t>
            </a:r>
            <a:r>
              <a:rPr lang="cs-CZ" sz="2400" dirty="0" err="1"/>
              <a:t>diplura</a:t>
            </a:r>
            <a:r>
              <a:rPr lang="cs-CZ" sz="2400" dirty="0"/>
              <a:t>, </a:t>
            </a:r>
            <a:r>
              <a:rPr lang="cs-CZ" sz="2400" dirty="0" err="1"/>
              <a:t>pauropoda</a:t>
            </a:r>
            <a:r>
              <a:rPr lang="cs-CZ" sz="2400" dirty="0"/>
              <a:t>, </a:t>
            </a:r>
            <a:r>
              <a:rPr lang="cs-CZ" sz="2400" dirty="0" err="1"/>
              <a:t>symphyla</a:t>
            </a:r>
            <a:r>
              <a:rPr lang="cs-CZ" sz="2400" dirty="0"/>
              <a:t> – </a:t>
            </a:r>
            <a:r>
              <a:rPr lang="cs-CZ" sz="2400" dirty="0" err="1"/>
              <a:t>mesofauna</a:t>
            </a:r>
            <a:r>
              <a:rPr lang="cs-CZ" sz="2400" dirty="0"/>
              <a:t> 100 µm – 2 mm</a:t>
            </a:r>
          </a:p>
          <a:p>
            <a:r>
              <a:rPr lang="cs-CZ" sz="2400" b="1" dirty="0"/>
              <a:t>půdní vzorkovač – jádro </a:t>
            </a:r>
            <a:r>
              <a:rPr lang="cs-CZ" sz="2400" dirty="0"/>
              <a:t>– neporušený vzorek</a:t>
            </a:r>
          </a:p>
          <a:p>
            <a:r>
              <a:rPr lang="cs-CZ" sz="2400" dirty="0"/>
              <a:t>válečky se zabalí a skladují v chladu (5-10°C)</a:t>
            </a:r>
          </a:p>
          <a:p>
            <a:r>
              <a:rPr lang="cs-CZ" sz="2400" b="1" dirty="0"/>
              <a:t>extrakční techniky </a:t>
            </a:r>
            <a:r>
              <a:rPr lang="cs-CZ" sz="2400" dirty="0"/>
              <a:t>jsou založeny na</a:t>
            </a:r>
          </a:p>
          <a:p>
            <a:pPr lvl="1"/>
            <a:r>
              <a:rPr lang="cs-CZ" sz="2000" dirty="0"/>
              <a:t>chování zvířat (aktivní)</a:t>
            </a:r>
          </a:p>
          <a:p>
            <a:pPr lvl="1"/>
            <a:r>
              <a:rPr lang="cs-CZ" sz="2000" dirty="0"/>
              <a:t>velikosti, hmotnosti, </a:t>
            </a:r>
            <a:r>
              <a:rPr lang="cs-CZ" sz="2000" dirty="0" err="1"/>
              <a:t>hydrofobicitě</a:t>
            </a:r>
            <a:r>
              <a:rPr lang="cs-CZ" sz="2000" dirty="0"/>
              <a:t>, hustotě apod. (pasivní)</a:t>
            </a:r>
          </a:p>
          <a:p>
            <a:endParaRPr lang="cs-CZ" sz="24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350531-3624-428B-9F11-3BB8D4F24B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46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6615528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5C9AC-528C-4EC0-884C-1E68851B4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 pomocí </a:t>
            </a:r>
            <a:r>
              <a:rPr lang="cs-CZ" dirty="0" err="1"/>
              <a:t>mikročlenovců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A4159-D65D-4D0C-A2A3-5E5E46815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b="1" dirty="0" err="1"/>
              <a:t>Tullgrenova</a:t>
            </a:r>
            <a:r>
              <a:rPr lang="cs-CZ" sz="2400" b="1" dirty="0"/>
              <a:t> / </a:t>
            </a:r>
            <a:r>
              <a:rPr lang="cs-CZ" sz="2400" b="1" dirty="0" err="1"/>
              <a:t>Berlesova</a:t>
            </a:r>
            <a:r>
              <a:rPr lang="cs-CZ" sz="2400" b="1" dirty="0"/>
              <a:t> extrakce</a:t>
            </a:r>
          </a:p>
          <a:p>
            <a:r>
              <a:rPr lang="cs-CZ" sz="1800" dirty="0"/>
              <a:t>teplotní, světelný a vlhkostní gradient</a:t>
            </a:r>
          </a:p>
          <a:p>
            <a:r>
              <a:rPr lang="cs-CZ" sz="1800" dirty="0"/>
              <a:t>členovci se přemístí do kontrolovaného média - výhodou je zisk živých organismů (nádobka s vodou)</a:t>
            </a:r>
          </a:p>
          <a:p>
            <a:r>
              <a:rPr lang="cs-CZ" sz="1800" dirty="0"/>
              <a:t>pro fixaci se nádobka dole naplní 70% ethanolem apod.</a:t>
            </a:r>
          </a:p>
          <a:p>
            <a:r>
              <a:rPr lang="cs-CZ" sz="1800" dirty="0"/>
              <a:t>doba extrakce 12-48 hod</a:t>
            </a:r>
          </a:p>
          <a:p>
            <a:endParaRPr lang="cs-CZ" sz="24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350531-3624-428B-9F11-3BB8D4F24B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47</a:t>
            </a:fld>
            <a:endParaRPr lang="cs-CZ" altLang="cs-CZ" noProof="0" dirty="0"/>
          </a:p>
        </p:txBody>
      </p:sp>
      <p:pic>
        <p:nvPicPr>
          <p:cNvPr id="5" name="Picture 3" descr="6a">
            <a:extLst>
              <a:ext uri="{FF2B5EF4-FFF2-40B4-BE49-F238E27FC236}">
                <a16:creationId xmlns:a16="http://schemas.microsoft.com/office/drawing/2014/main" id="{2AABC852-2D72-4DF8-BF01-0122AB225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631" y="3468759"/>
            <a:ext cx="2556941" cy="324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078">
            <a:extLst>
              <a:ext uri="{FF2B5EF4-FFF2-40B4-BE49-F238E27FC236}">
                <a16:creationId xmlns:a16="http://schemas.microsoft.com/office/drawing/2014/main" id="{6BEA1286-2325-481D-A598-0BDCBD40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438" y="3777425"/>
            <a:ext cx="3200400" cy="264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16a">
            <a:extLst>
              <a:ext uri="{FF2B5EF4-FFF2-40B4-BE49-F238E27FC236}">
                <a16:creationId xmlns:a16="http://schemas.microsoft.com/office/drawing/2014/main" id="{A582F891-7170-4592-BCD0-35A766036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75" y="3467863"/>
            <a:ext cx="1673225" cy="3265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E6275C6-5410-4249-8DBD-DC7E3303FC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1" b="51515"/>
          <a:stretch/>
        </p:blipFill>
        <p:spPr>
          <a:xfrm>
            <a:off x="7983704" y="3429001"/>
            <a:ext cx="4069021" cy="326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90011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5C9AC-528C-4EC0-884C-1E68851B4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 pomocí </a:t>
            </a:r>
            <a:r>
              <a:rPr lang="cs-CZ" dirty="0" err="1"/>
              <a:t>mikročlenovců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A4159-D65D-4D0C-A2A3-5E5E46815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b="1" dirty="0" err="1"/>
              <a:t>Tullgrenova</a:t>
            </a:r>
            <a:r>
              <a:rPr lang="cs-CZ" sz="2400" b="1" dirty="0"/>
              <a:t> / </a:t>
            </a:r>
            <a:r>
              <a:rPr lang="cs-CZ" sz="2400" b="1" dirty="0" err="1"/>
              <a:t>Berlesova</a:t>
            </a:r>
            <a:r>
              <a:rPr lang="cs-CZ" sz="2400" b="1" dirty="0"/>
              <a:t> extrakce</a:t>
            </a:r>
          </a:p>
          <a:p>
            <a:endParaRPr lang="cs-CZ" sz="24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350531-3624-428B-9F11-3BB8D4F24B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48</a:t>
            </a:fld>
            <a:endParaRPr lang="cs-CZ" altLang="cs-CZ" noProof="0" dirty="0"/>
          </a:p>
        </p:txBody>
      </p:sp>
      <p:pic>
        <p:nvPicPr>
          <p:cNvPr id="9" name="Online médium 3" title="Using a Berlese Funnel to Gather Soil Insects">
            <a:hlinkClick r:id="" action="ppaction://media"/>
            <a:extLst>
              <a:ext uri="{FF2B5EF4-FFF2-40B4-BE49-F238E27FC236}">
                <a16:creationId xmlns:a16="http://schemas.microsoft.com/office/drawing/2014/main" id="{ACCC152E-5BE7-48BC-8855-69572EBD9D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5380" y="1758772"/>
            <a:ext cx="5769101" cy="3259543"/>
          </a:xfrm>
          <a:prstGeom prst="rect">
            <a:avLst/>
          </a:prstGeom>
        </p:spPr>
      </p:pic>
      <p:pic>
        <p:nvPicPr>
          <p:cNvPr id="10" name="Online médium 9" title="Extracting soil fauna">
            <a:hlinkClick r:id="" action="ppaction://media"/>
            <a:extLst>
              <a:ext uri="{FF2B5EF4-FFF2-40B4-BE49-F238E27FC236}">
                <a16:creationId xmlns:a16="http://schemas.microsoft.com/office/drawing/2014/main" id="{F3AA489B-7EB8-49F1-8444-1991731E424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110287" y="1758772"/>
            <a:ext cx="5769102" cy="32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964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5C9AC-528C-4EC0-884C-1E68851B4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 pomocí </a:t>
            </a:r>
            <a:r>
              <a:rPr lang="cs-CZ" dirty="0" err="1"/>
              <a:t>mikročlenovců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A4159-D65D-4D0C-A2A3-5E5E46815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b="1" dirty="0"/>
              <a:t>flotační metody – pasivní</a:t>
            </a:r>
          </a:p>
          <a:p>
            <a:r>
              <a:rPr lang="cs-CZ" sz="2000" dirty="0"/>
              <a:t>vzorky nejprve v 80% ethanolu, pak vlastní extrakce</a:t>
            </a:r>
          </a:p>
          <a:p>
            <a:r>
              <a:rPr lang="cs-CZ" sz="2000" dirty="0"/>
              <a:t>extrakční medium (heptan-voda ... směs olej-voda, </a:t>
            </a:r>
            <a:r>
              <a:rPr lang="cs-CZ" sz="2000" dirty="0" err="1"/>
              <a:t>tetrachlormethan</a:t>
            </a:r>
            <a:r>
              <a:rPr lang="cs-CZ" sz="2000" dirty="0"/>
              <a:t>, roztoky solí </a:t>
            </a:r>
            <a:r>
              <a:rPr lang="cs-CZ" sz="2000" dirty="0" err="1"/>
              <a:t>NaCl</a:t>
            </a:r>
            <a:r>
              <a:rPr lang="cs-CZ" sz="2000" dirty="0"/>
              <a:t>, CaCl2, K2CO3 ..., )</a:t>
            </a:r>
          </a:p>
          <a:p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350531-3624-428B-9F11-3BB8D4F24B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49</a:t>
            </a:fld>
            <a:endParaRPr lang="cs-CZ" altLang="cs-CZ" noProof="0" dirty="0"/>
          </a:p>
        </p:txBody>
      </p:sp>
      <p:pic>
        <p:nvPicPr>
          <p:cNvPr id="5" name="Picture 4" descr="080">
            <a:extLst>
              <a:ext uri="{FF2B5EF4-FFF2-40B4-BE49-F238E27FC236}">
                <a16:creationId xmlns:a16="http://schemas.microsoft.com/office/drawing/2014/main" id="{477DFFC0-57A6-4E88-8FC5-6B2DB21D7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888929"/>
            <a:ext cx="5961393" cy="319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132903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dirty="0" err="1"/>
              <a:t>Bioindikace</a:t>
            </a:r>
            <a:endParaRPr lang="cs-CZ" dirty="0"/>
          </a:p>
        </p:txBody>
      </p:sp>
      <p:pic>
        <p:nvPicPr>
          <p:cNvPr id="539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5183" y="436818"/>
            <a:ext cx="6746366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9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08889" y="3428999"/>
            <a:ext cx="5983111" cy="3391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délník 8"/>
          <p:cNvSpPr/>
          <p:nvPr/>
        </p:nvSpPr>
        <p:spPr>
          <a:xfrm>
            <a:off x="6299200" y="2866006"/>
            <a:ext cx="236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/>
              <a:t>Doelman</a:t>
            </a:r>
            <a:r>
              <a:rPr lang="cs-CZ" sz="1200" dirty="0"/>
              <a:t> </a:t>
            </a:r>
            <a:r>
              <a:rPr lang="en-US" sz="1200" dirty="0"/>
              <a:t>&amp;</a:t>
            </a:r>
            <a:r>
              <a:rPr lang="en-GB" sz="1200" dirty="0"/>
              <a:t> </a:t>
            </a:r>
            <a:r>
              <a:rPr lang="cs-CZ" sz="1200" dirty="0" err="1"/>
              <a:t>Eijsackers</a:t>
            </a:r>
            <a:r>
              <a:rPr lang="en-GB" sz="1200" dirty="0"/>
              <a:t> </a:t>
            </a:r>
            <a:r>
              <a:rPr lang="cs-CZ" sz="1200" dirty="0"/>
              <a:t>(2004)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6299200" y="329472"/>
            <a:ext cx="5787176" cy="7373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3175" indent="17463"/>
            <a:r>
              <a:rPr lang="cs-CZ" kern="0" dirty="0" err="1"/>
              <a:t>Bioidikace</a:t>
            </a:r>
            <a:r>
              <a:rPr lang="cs-CZ" kern="0" dirty="0"/>
              <a:t> pomocí půdních bezobratlých - příklady</a:t>
            </a:r>
          </a:p>
        </p:txBody>
      </p:sp>
    </p:spTree>
    <p:extLst>
      <p:ext uri="{BB962C8B-B14F-4D97-AF65-F5344CB8AC3E}">
        <p14:creationId xmlns:p14="http://schemas.microsoft.com/office/powerpoint/2010/main" val="553442896"/>
      </p:ext>
    </p:extLst>
  </p:cSld>
  <p:clrMapOvr>
    <a:masterClrMapping/>
  </p:clrMapOvr>
  <p:transition advTm="40552"/>
  <p:extLst>
    <p:ext uri="{3A86A75C-4F4B-4683-9AE1-C65F6400EC91}">
      <p14:laserTraceLst xmlns:p14="http://schemas.microsoft.com/office/powerpoint/2010/main">
        <p14:tracePtLst>
          <p14:tracePt t="1123" x="12106275" y="2625725"/>
          <p14:tracePt t="1132" x="12080875" y="2608263"/>
          <p14:tracePt t="1139" x="12055475" y="2608263"/>
          <p14:tracePt t="1147" x="12039600" y="2600325"/>
          <p14:tracePt t="1317" x="12004675" y="2600325"/>
          <p14:tracePt t="1323" x="11988800" y="2600325"/>
          <p14:tracePt t="1355" x="11979275" y="2600325"/>
          <p14:tracePt t="1363" x="11936413" y="2600325"/>
          <p14:tracePt t="1371" x="11928475" y="2600325"/>
          <p14:tracePt t="1379" x="11903075" y="2600325"/>
          <p14:tracePt t="1395" x="11869738" y="2600325"/>
          <p14:tracePt t="1467" x="11860213" y="2600325"/>
          <p14:tracePt t="1482" x="11844338" y="2600325"/>
          <p14:tracePt t="2219" x="11834813" y="2600325"/>
          <p14:tracePt t="2227" x="11834813" y="2625725"/>
          <p14:tracePt t="2235" x="11834813" y="2711450"/>
          <p14:tracePt t="2243" x="11834813" y="2805113"/>
          <p14:tracePt t="2251" x="11834813" y="2889250"/>
          <p14:tracePt t="2259" x="11834813" y="2974975"/>
          <p14:tracePt t="2267" x="11834813" y="3041650"/>
          <p14:tracePt t="2275" x="11834813" y="3067050"/>
          <p14:tracePt t="2282" x="11834813" y="3127375"/>
          <p14:tracePt t="2291" x="11834813" y="3144838"/>
          <p14:tracePt t="2299" x="11834813" y="3152775"/>
          <p14:tracePt t="2348" x="11869738" y="3119438"/>
          <p14:tracePt t="2468" x="11988800" y="3127375"/>
          <p14:tracePt t="2476" x="12022138" y="3144838"/>
          <p14:tracePt t="2484" x="12123738" y="3144838"/>
          <p14:tracePt t="2491" x="12174538" y="3178175"/>
          <p14:tracePt t="2755" x="12166600" y="3221038"/>
          <p14:tracePt t="2763" x="12149138" y="3246438"/>
          <p14:tracePt t="2771" x="12123738" y="3279775"/>
          <p14:tracePt t="2779" x="12106275" y="3305175"/>
          <p14:tracePt t="2787" x="12090400" y="3373438"/>
          <p14:tracePt t="2795" x="12039600" y="3416300"/>
          <p14:tracePt t="2803" x="12004675" y="3492500"/>
          <p14:tracePt t="2811" x="11971338" y="3560763"/>
          <p14:tracePt t="2819" x="11911013" y="3687763"/>
          <p14:tracePt t="2827" x="11852275" y="3756025"/>
          <p14:tracePt t="2836" x="11801475" y="3832225"/>
          <p14:tracePt t="2843" x="11741150" y="3908425"/>
          <p14:tracePt t="2851" x="11664950" y="4011613"/>
          <p14:tracePt t="2859" x="11631613" y="4052888"/>
          <p14:tracePt t="2866" x="11580813" y="4130675"/>
          <p14:tracePt t="2875" x="11545888" y="4171950"/>
          <p14:tracePt t="2882" x="11520488" y="4206875"/>
          <p14:tracePt t="2891" x="11487150" y="4232275"/>
          <p14:tracePt t="2899" x="11477625" y="4249738"/>
          <p14:tracePt t="2907" x="11444288" y="4275138"/>
          <p14:tracePt t="2963" x="11436350" y="4283075"/>
          <p14:tracePt t="3118" x="11436350" y="4300538"/>
          <p14:tracePt t="3124" x="11436350" y="4325938"/>
          <p14:tracePt t="3134" x="11436350" y="4368800"/>
          <p14:tracePt t="3141" x="11436350" y="4419600"/>
          <p14:tracePt t="3147" x="11444288" y="4503738"/>
          <p14:tracePt t="3155" x="11444288" y="4529138"/>
          <p14:tracePt t="3163" x="11436350" y="4554538"/>
          <p14:tracePt t="3171" x="11393488" y="4572000"/>
          <p14:tracePt t="3179" x="11368088" y="4572000"/>
          <p14:tracePt t="3186" x="11317288" y="4572000"/>
          <p14:tracePt t="3195" x="11249025" y="4513263"/>
          <p14:tracePt t="3203" x="11215688" y="4445000"/>
          <p14:tracePt t="3211" x="11215688" y="4427538"/>
          <p14:tracePt t="3365" x="11231563" y="4427538"/>
          <p14:tracePt t="3372" x="11256963" y="4427538"/>
          <p14:tracePt t="3379" x="11342688" y="4427538"/>
          <p14:tracePt t="3388" x="11350625" y="4427538"/>
          <p14:tracePt t="3419" x="11350625" y="4419600"/>
          <p14:tracePt t="3436" x="11333163" y="4419600"/>
          <p14:tracePt t="3443" x="11274425" y="4384675"/>
          <p14:tracePt t="3451" x="11266488" y="4384675"/>
          <p14:tracePt t="3459" x="11206163" y="4376738"/>
          <p14:tracePt t="3467" x="11198225" y="4359275"/>
          <p14:tracePt t="3475" x="11172825" y="4351338"/>
          <p14:tracePt t="3483" x="11155363" y="4351338"/>
          <p14:tracePt t="3491" x="11129963" y="4316413"/>
          <p14:tracePt t="3499" x="11087100" y="4291013"/>
          <p14:tracePt t="3507" x="11036300" y="4240213"/>
          <p14:tracePt t="3516" x="10934700" y="4181475"/>
          <p14:tracePt t="3523" x="10782300" y="4113213"/>
          <p14:tracePt t="3532" x="10585450" y="4095750"/>
          <p14:tracePt t="3539" x="10382250" y="4070350"/>
          <p14:tracePt t="3547" x="10153650" y="4002088"/>
          <p14:tracePt t="3555" x="9898063" y="4002088"/>
          <p14:tracePt t="3563" x="9617075" y="3976688"/>
          <p14:tracePt t="3571" x="9353550" y="3951288"/>
          <p14:tracePt t="3579" x="9005888" y="3925888"/>
          <p14:tracePt t="3587" x="8640763" y="3900488"/>
          <p14:tracePt t="3595" x="8232775" y="3900488"/>
          <p14:tracePt t="3603" x="7926388" y="3900488"/>
          <p14:tracePt t="3611" x="7535863" y="3900488"/>
          <p14:tracePt t="3619" x="7188200" y="3900488"/>
          <p14:tracePt t="3627" x="6780213" y="3900488"/>
          <p14:tracePt t="3636" x="6473825" y="3900488"/>
          <p14:tracePt t="3643" x="6159500" y="3917950"/>
          <p14:tracePt t="3651" x="5880100" y="3943350"/>
          <p14:tracePt t="3659" x="5599113" y="3968750"/>
          <p14:tracePt t="3667" x="5368925" y="3968750"/>
          <p14:tracePt t="3675" x="5140325" y="3968750"/>
          <p14:tracePt t="3682" x="4919663" y="3968750"/>
          <p14:tracePt t="3691" x="4724400" y="3968750"/>
          <p14:tracePt t="3699" x="4519613" y="3968750"/>
          <p14:tracePt t="3707" x="4375150" y="3968750"/>
          <p14:tracePt t="3716" x="4197350" y="3908425"/>
          <p14:tracePt t="3723" x="4078288" y="3867150"/>
          <p14:tracePt t="3732" x="3951288" y="3806825"/>
          <p14:tracePt t="3739" x="3857625" y="3748088"/>
          <p14:tracePt t="3747" x="3781425" y="3687763"/>
          <p14:tracePt t="3755" x="3652838" y="3603625"/>
          <p14:tracePt t="3763" x="3576638" y="3543300"/>
          <p14:tracePt t="3771" x="3500438" y="3467100"/>
          <p14:tracePt t="3779" x="3398838" y="3365500"/>
          <p14:tracePt t="3787" x="3338513" y="3263900"/>
          <p14:tracePt t="3795" x="3254375" y="3160713"/>
          <p14:tracePt t="3803" x="3168650" y="2982913"/>
          <p14:tracePt t="3811" x="3049588" y="2778125"/>
          <p14:tracePt t="3820" x="2982913" y="2600325"/>
          <p14:tracePt t="3827" x="2889250" y="2387600"/>
          <p14:tracePt t="3836" x="2795588" y="2184400"/>
          <p14:tracePt t="3843" x="2727325" y="1979613"/>
          <p14:tracePt t="3851" x="2668588" y="1827213"/>
          <p14:tracePt t="3859" x="2600325" y="1649413"/>
          <p14:tracePt t="3867" x="2574925" y="1504950"/>
          <p14:tracePt t="3875" x="2514600" y="1350963"/>
          <p14:tracePt t="3883" x="2489200" y="1206500"/>
          <p14:tracePt t="3891" x="2446338" y="1079500"/>
          <p14:tracePt t="3899" x="2413000" y="960438"/>
          <p14:tracePt t="3907" x="2395538" y="892175"/>
          <p14:tracePt t="3916" x="2352675" y="773113"/>
          <p14:tracePt t="3923" x="2311400" y="671513"/>
          <p14:tracePt t="3932" x="2301875" y="628650"/>
          <p14:tracePt t="3939" x="2286000" y="595313"/>
          <p14:tracePt t="3947" x="2268538" y="552450"/>
          <p14:tracePt t="3956" x="2243138" y="519113"/>
          <p14:tracePt t="3963" x="2225675" y="492125"/>
          <p14:tracePt t="3971" x="2225675" y="466725"/>
          <p14:tracePt t="3979" x="2208213" y="450850"/>
          <p14:tracePt t="3987" x="2200275" y="441325"/>
          <p14:tracePt t="4051" x="2174875" y="441325"/>
          <p14:tracePt t="4059" x="2124075" y="501650"/>
          <p14:tracePt t="4067" x="2030413" y="654050"/>
          <p14:tracePt t="4075" x="1920875" y="866775"/>
          <p14:tracePt t="4084" x="1827213" y="1069975"/>
          <p14:tracePt t="4091" x="1733550" y="1308100"/>
          <p14:tracePt t="4099" x="1665288" y="1538288"/>
          <p14:tracePt t="4107" x="1546225" y="1801813"/>
          <p14:tracePt t="4116" x="1452563" y="2005013"/>
          <p14:tracePt t="4123" x="1358900" y="2243138"/>
          <p14:tracePt t="4132" x="1358900" y="2438400"/>
          <p14:tracePt t="4139" x="1333500" y="2617788"/>
          <p14:tracePt t="4147" x="1333500" y="2787650"/>
          <p14:tracePt t="4155" x="1333500" y="2897188"/>
          <p14:tracePt t="4163" x="1333500" y="3041650"/>
          <p14:tracePt t="4171" x="1333500" y="3160713"/>
          <p14:tracePt t="4179" x="1333500" y="3221038"/>
          <p14:tracePt t="4186" x="1333500" y="3305175"/>
          <p14:tracePt t="4195" x="1358900" y="3355975"/>
          <p14:tracePt t="4203" x="1376363" y="3416300"/>
          <p14:tracePt t="4211" x="1393825" y="3484563"/>
          <p14:tracePt t="4219" x="1393825" y="3509963"/>
          <p14:tracePt t="4227" x="1409700" y="3560763"/>
          <p14:tracePt t="4236" x="1435100" y="3586163"/>
          <p14:tracePt t="4243" x="1435100" y="3636963"/>
          <p14:tracePt t="4251" x="1452563" y="3662363"/>
          <p14:tracePt t="4259" x="1470025" y="3730625"/>
          <p14:tracePt t="4267" x="1477963" y="3738563"/>
          <p14:tracePt t="4275" x="1528763" y="3798888"/>
          <p14:tracePt t="4282" x="1546225" y="3867150"/>
          <p14:tracePt t="4291" x="1589088" y="4019550"/>
          <p14:tracePt t="4299" x="1647825" y="4164013"/>
          <p14:tracePt t="4307" x="1665288" y="4257675"/>
          <p14:tracePt t="4316" x="1733550" y="4384675"/>
          <p14:tracePt t="4323" x="1749425" y="4452938"/>
          <p14:tracePt t="4332" x="1809750" y="4554538"/>
          <p14:tracePt t="4339" x="1817688" y="4579938"/>
          <p14:tracePt t="4347" x="1835150" y="4589463"/>
          <p14:tracePt t="4371" x="1843088" y="4614863"/>
          <p14:tracePt t="4379" x="1843088" y="4630738"/>
          <p14:tracePt t="4395" x="1878013" y="4657725"/>
          <p14:tracePt t="4411" x="1885950" y="4673600"/>
          <p14:tracePt t="4427" x="1893888" y="4683125"/>
          <p14:tracePt t="4443" x="1893888" y="4691063"/>
          <p14:tracePt t="4451" x="1911350" y="4708525"/>
          <p14:tracePt t="4459" x="1936750" y="4733925"/>
          <p14:tracePt t="4467" x="1946275" y="4741863"/>
          <p14:tracePt t="4475" x="1979613" y="4775200"/>
          <p14:tracePt t="4483" x="2030413" y="4843463"/>
          <p14:tracePt t="4491" x="2055813" y="4868863"/>
          <p14:tracePt t="4499" x="2132013" y="4946650"/>
          <p14:tracePt t="4507" x="2200275" y="4962525"/>
          <p14:tracePt t="4516" x="2301875" y="5064125"/>
          <p14:tracePt t="4523" x="2379663" y="5124450"/>
          <p14:tracePt t="4533" x="2471738" y="5183188"/>
          <p14:tracePt t="4539" x="2574925" y="5260975"/>
          <p14:tracePt t="4549" x="2701925" y="5327650"/>
          <p14:tracePt t="4555" x="2828925" y="5387975"/>
          <p14:tracePt t="4563" x="2897188" y="5421313"/>
          <p14:tracePt t="4571" x="2990850" y="5464175"/>
          <p14:tracePt t="4579" x="3059113" y="5464175"/>
          <p14:tracePt t="4586" x="3117850" y="5464175"/>
          <p14:tracePt t="4595" x="3168650" y="5464175"/>
          <p14:tracePt t="4603" x="3211513" y="5464175"/>
          <p14:tracePt t="4611" x="3236913" y="5438775"/>
          <p14:tracePt t="4620" x="3254375" y="5430838"/>
          <p14:tracePt t="4636" x="3262313" y="5413375"/>
          <p14:tracePt t="4643" x="3279775" y="5405438"/>
          <p14:tracePt t="4683" x="3305175" y="5405438"/>
          <p14:tracePt t="4691" x="3348038" y="5405438"/>
          <p14:tracePt t="4699" x="3457575" y="5405438"/>
          <p14:tracePt t="4707" x="3543300" y="5405438"/>
          <p14:tracePt t="4716" x="3662363" y="5413375"/>
          <p14:tracePt t="4723" x="3814763" y="5481638"/>
          <p14:tracePt t="4733" x="3883025" y="5514975"/>
          <p14:tracePt t="4739" x="3959225" y="5565775"/>
          <p14:tracePt t="4749" x="3984625" y="5583238"/>
          <p14:tracePt t="4755" x="4002088" y="5600700"/>
          <p14:tracePt t="4803" x="4010025" y="5600700"/>
          <p14:tracePt t="4987" x="4027488" y="5600700"/>
          <p14:tracePt t="4995" x="4078288" y="5600700"/>
          <p14:tracePt t="5012" x="4095750" y="5557838"/>
          <p14:tracePt t="5020" x="4095750" y="5472113"/>
          <p14:tracePt t="5027" x="4095750" y="5413375"/>
          <p14:tracePt t="5036" x="4095750" y="5395913"/>
          <p14:tracePt t="5052" x="4103688" y="5387975"/>
          <p14:tracePt t="5059" x="4129088" y="5387975"/>
          <p14:tracePt t="5067" x="4214813" y="5387975"/>
          <p14:tracePt t="5075" x="4367213" y="5362575"/>
          <p14:tracePt t="5083" x="4537075" y="5362575"/>
          <p14:tracePt t="5091" x="4740275" y="5294313"/>
          <p14:tracePt t="5099" x="4884738" y="5251450"/>
          <p14:tracePt t="5107" x="5148263" y="5183188"/>
          <p14:tracePt t="5116" x="5353050" y="5116513"/>
          <p14:tracePt t="5123" x="5616575" y="5048250"/>
          <p14:tracePt t="5132" x="5905500" y="4946650"/>
          <p14:tracePt t="5139" x="6167438" y="4878388"/>
          <p14:tracePt t="5149" x="6499225" y="4775200"/>
          <p14:tracePt t="5155" x="6823075" y="4724400"/>
          <p14:tracePt t="5163" x="7112000" y="4648200"/>
          <p14:tracePt t="5171" x="7442200" y="4546600"/>
          <p14:tracePt t="5179" x="7867650" y="4402138"/>
          <p14:tracePt t="5187" x="8301038" y="4341813"/>
          <p14:tracePt t="5195" x="8597900" y="4240213"/>
          <p14:tracePt t="5203" x="8955088" y="4130675"/>
          <p14:tracePt t="5211" x="9209088" y="4105275"/>
          <p14:tracePt t="5220" x="9439275" y="4037013"/>
          <p14:tracePt t="5227" x="9667875" y="3994150"/>
          <p14:tracePt t="5235" x="9847263" y="3968750"/>
          <p14:tracePt t="5243" x="9974263" y="3908425"/>
          <p14:tracePt t="5252" x="10059988" y="3892550"/>
          <p14:tracePt t="5259" x="10093325" y="3892550"/>
          <p14:tracePt t="5267" x="10118725" y="3875088"/>
          <p14:tracePt t="5364" x="10136188" y="3875088"/>
          <p14:tracePt t="5371" x="10144125" y="3875088"/>
          <p14:tracePt t="5379" x="10153650" y="3875088"/>
          <p14:tracePt t="5387" x="10212388" y="3875088"/>
          <p14:tracePt t="5395" x="10280650" y="3883025"/>
          <p14:tracePt t="5404" x="10348913" y="3917950"/>
          <p14:tracePt t="5411" x="10374313" y="3935413"/>
          <p14:tracePt t="5419" x="10442575" y="3951288"/>
          <p14:tracePt t="5516" x="10442575" y="3976688"/>
          <p14:tracePt t="5523" x="10442575" y="3986213"/>
          <p14:tracePt t="5549" x="10442575" y="4002088"/>
          <p14:tracePt t="5595" x="10442575" y="4011613"/>
          <p14:tracePt t="5602" x="10442575" y="4037013"/>
          <p14:tracePt t="5611" x="10442575" y="4079875"/>
          <p14:tracePt t="5619" x="10458450" y="4113213"/>
          <p14:tracePt t="5627" x="10483850" y="4138613"/>
          <p14:tracePt t="5635" x="10560050" y="4214813"/>
          <p14:tracePt t="5643" x="10602913" y="4249738"/>
          <p14:tracePt t="5652" x="10671175" y="4300538"/>
          <p14:tracePt t="5659" x="10704513" y="4325938"/>
          <p14:tracePt t="5667" x="10756900" y="4341813"/>
          <p14:tracePt t="5675" x="10798175" y="4376738"/>
          <p14:tracePt t="5682" x="10815638" y="4384675"/>
          <p14:tracePt t="5691" x="10823575" y="4384675"/>
          <p14:tracePt t="5698" x="10833100" y="4402138"/>
          <p14:tracePt t="5707" x="10848975" y="4402138"/>
          <p14:tracePt t="5715" x="10858500" y="4410075"/>
          <p14:tracePt t="5732" x="10883900" y="4410075"/>
          <p14:tracePt t="5739" x="10901363" y="4410075"/>
          <p14:tracePt t="5748" x="10926763" y="4427538"/>
          <p14:tracePt t="5755" x="10934700" y="4435475"/>
          <p14:tracePt t="5771" x="10952163" y="4435475"/>
          <p14:tracePt t="5843" x="10960100" y="4435475"/>
          <p14:tracePt t="5851" x="10985500" y="4452938"/>
          <p14:tracePt t="5859" x="11036300" y="4470400"/>
          <p14:tracePt t="5867" x="11122025" y="4470400"/>
          <p14:tracePt t="5875" x="11163300" y="4495800"/>
          <p14:tracePt t="5882" x="11215688" y="4513263"/>
          <p14:tracePt t="5891" x="11256963" y="4529138"/>
          <p14:tracePt t="5899" x="11274425" y="4529138"/>
          <p14:tracePt t="5907" x="11299825" y="4538663"/>
          <p14:tracePt t="5916" x="11342688" y="4538663"/>
          <p14:tracePt t="5923" x="11368088" y="4538663"/>
          <p14:tracePt t="5932" x="11418888" y="4554538"/>
          <p14:tracePt t="7499" x="11410950" y="4554538"/>
          <p14:tracePt t="7507" x="11376025" y="4554538"/>
          <p14:tracePt t="7516" x="11360150" y="4554538"/>
          <p14:tracePt t="7523" x="11350625" y="4554538"/>
          <p14:tracePt t="7539" x="11333163" y="4554538"/>
          <p14:tracePt t="7563" x="11299825" y="4554538"/>
          <p14:tracePt t="7571" x="11231563" y="4521200"/>
          <p14:tracePt t="7579" x="11198225" y="4503738"/>
          <p14:tracePt t="7587" x="11155363" y="4486275"/>
          <p14:tracePt t="7595" x="11104563" y="4486275"/>
          <p14:tracePt t="7602" x="11044238" y="4470400"/>
          <p14:tracePt t="7611" x="10993438" y="4445000"/>
          <p14:tracePt t="7619" x="10926763" y="4427538"/>
          <p14:tracePt t="7627" x="10866438" y="4410075"/>
          <p14:tracePt t="7635" x="10721975" y="4410075"/>
          <p14:tracePt t="7643" x="10602913" y="4394200"/>
          <p14:tracePt t="7651" x="10475913" y="4351338"/>
          <p14:tracePt t="7659" x="10390188" y="4351338"/>
          <p14:tracePt t="7667" x="10298113" y="4333875"/>
          <p14:tracePt t="7675" x="10186988" y="4333875"/>
          <p14:tracePt t="7682" x="10093325" y="4308475"/>
          <p14:tracePt t="7691" x="9974263" y="4291013"/>
          <p14:tracePt t="7698" x="9829800" y="4291013"/>
          <p14:tracePt t="7706" x="9677400" y="4249738"/>
          <p14:tracePt t="7715" x="9507538" y="4224338"/>
          <p14:tracePt t="7723" x="9363075" y="4206875"/>
          <p14:tracePt t="7731" x="9167813" y="4206875"/>
          <p14:tracePt t="7739" x="8937625" y="4206875"/>
          <p14:tracePt t="7748" x="8683625" y="4206875"/>
          <p14:tracePt t="7755" x="8462963" y="4206875"/>
          <p14:tracePt t="7763" x="8207375" y="4206875"/>
          <p14:tracePt t="7771" x="7951788" y="4206875"/>
          <p14:tracePt t="7779" x="7697788" y="4206875"/>
          <p14:tracePt t="7787" x="7502525" y="4206875"/>
          <p14:tracePt t="7795" x="7272338" y="4206875"/>
          <p14:tracePt t="7803" x="7102475" y="4206875"/>
          <p14:tracePt t="7811" x="6958013" y="4206875"/>
          <p14:tracePt t="7819" x="6838950" y="4240213"/>
          <p14:tracePt t="7826" x="6719888" y="4283075"/>
          <p14:tracePt t="7835" x="6626225" y="4283075"/>
          <p14:tracePt t="7843" x="6534150" y="4316413"/>
          <p14:tracePt t="7851" x="6465888" y="4351338"/>
          <p14:tracePt t="7859" x="6397625" y="4351338"/>
          <p14:tracePt t="7867" x="6329363" y="4384675"/>
          <p14:tracePt t="7875" x="6261100" y="4419600"/>
          <p14:tracePt t="7883" x="6235700" y="4419600"/>
          <p14:tracePt t="7890" x="6184900" y="4452938"/>
          <p14:tracePt t="7898" x="6116638" y="4486275"/>
          <p14:tracePt t="7906" x="6108700" y="4521200"/>
          <p14:tracePt t="7915" x="6091238" y="4579938"/>
          <p14:tracePt t="7923" x="6049963" y="4708525"/>
          <p14:tracePt t="7932" x="6032500" y="4767263"/>
          <p14:tracePt t="7939" x="5989638" y="4894263"/>
          <p14:tracePt t="7948" x="5938838" y="4962525"/>
          <p14:tracePt t="7964" x="5827713" y="5048250"/>
          <p14:tracePt t="7971" x="5819775" y="5081588"/>
          <p14:tracePt t="7979" x="5786438" y="5099050"/>
          <p14:tracePt t="7986" x="5761038" y="5099050"/>
          <p14:tracePt t="8179" x="5786438" y="5167313"/>
          <p14:tracePt t="8187" x="5794375" y="5175250"/>
          <p14:tracePt t="8195" x="5827713" y="5218113"/>
          <p14:tracePt t="8204" x="5853113" y="5218113"/>
          <p14:tracePt t="8211" x="5862638" y="5218113"/>
          <p14:tracePt t="8227" x="5880100" y="5226050"/>
          <p14:tracePt t="8236" x="5888038" y="5243513"/>
          <p14:tracePt t="8275" x="5888038" y="5251450"/>
          <p14:tracePt t="8291" x="5888038" y="5268913"/>
          <p14:tracePt t="8298" x="5888038" y="5276850"/>
          <p14:tracePt t="8307" x="5888038" y="5286375"/>
          <p14:tracePt t="8363" x="5888038" y="5319713"/>
          <p14:tracePt t="8371" x="5888038" y="5327650"/>
          <p14:tracePt t="8387" x="5870575" y="5337175"/>
          <p14:tracePt t="8395" x="5845175" y="5353050"/>
          <p14:tracePt t="8411" x="5837238" y="5362575"/>
          <p14:tracePt t="8419" x="5776913" y="5413375"/>
          <p14:tracePt t="8426" x="5761038" y="5421313"/>
          <p14:tracePt t="8435" x="5735638" y="5421313"/>
          <p14:tracePt t="8443" x="5692775" y="5438775"/>
          <p14:tracePt t="8451" x="5624513" y="5472113"/>
          <p14:tracePt t="8459" x="5607050" y="5472113"/>
          <p14:tracePt t="8467" x="5565775" y="5472113"/>
          <p14:tracePt t="8475" x="5505450" y="5472113"/>
          <p14:tracePt t="8482" x="5480050" y="5472113"/>
          <p14:tracePt t="8491" x="5394325" y="5489575"/>
          <p14:tracePt t="8499" x="5343525" y="5489575"/>
          <p14:tracePt t="8507" x="5302250" y="5507038"/>
          <p14:tracePt t="8515" x="5267325" y="5507038"/>
          <p14:tracePt t="8523" x="5241925" y="5507038"/>
          <p14:tracePt t="8532" x="5183188" y="5524500"/>
          <p14:tracePt t="8539" x="5165725" y="5524500"/>
          <p14:tracePt t="8548" x="5122863" y="5524500"/>
          <p14:tracePt t="8555" x="5097463" y="5549900"/>
          <p14:tracePt t="8571" x="5046663" y="5549900"/>
          <p14:tracePt t="8579" x="5003800" y="5549900"/>
          <p14:tracePt t="8587" x="4978400" y="5549900"/>
          <p14:tracePt t="8595" x="4910138" y="5549900"/>
          <p14:tracePt t="8602" x="4851400" y="5549900"/>
          <p14:tracePt t="8611" x="4791075" y="5549900"/>
          <p14:tracePt t="8619" x="4706938" y="5549900"/>
          <p14:tracePt t="8627" x="4605338" y="5497513"/>
          <p14:tracePt t="8635" x="4451350" y="5456238"/>
          <p14:tracePt t="8643" x="4332288" y="5395913"/>
          <p14:tracePt t="8651" x="4171950" y="5286375"/>
          <p14:tracePt t="8659" x="4017963" y="5192713"/>
          <p14:tracePt t="8667" x="3865563" y="5106988"/>
          <p14:tracePt t="8675" x="3713163" y="5038725"/>
          <p14:tracePt t="8682" x="3636963" y="4987925"/>
          <p14:tracePt t="8691" x="3543300" y="4929188"/>
          <p14:tracePt t="8698" x="3492500" y="4894263"/>
          <p14:tracePt t="8707" x="3424238" y="4827588"/>
          <p14:tracePt t="8715" x="3389313" y="4792663"/>
          <p14:tracePt t="8723" x="3338513" y="4741863"/>
          <p14:tracePt t="8731" x="3262313" y="4665663"/>
          <p14:tracePt t="8739" x="3186113" y="4589463"/>
          <p14:tracePt t="8748" x="3152775" y="4495800"/>
          <p14:tracePt t="8755" x="3084513" y="4368800"/>
          <p14:tracePt t="8765" x="2998788" y="4240213"/>
          <p14:tracePt t="8771" x="2940050" y="4113213"/>
          <p14:tracePt t="8779" x="2879725" y="4019550"/>
          <p14:tracePt t="8787" x="2795588" y="3892550"/>
          <p14:tracePt t="8795" x="2760663" y="3824288"/>
          <p14:tracePt t="8802" x="2701925" y="3722688"/>
          <p14:tracePt t="8811" x="2668588" y="3654425"/>
          <p14:tracePt t="8819" x="2651125" y="3619500"/>
          <p14:tracePt t="8827" x="2651125" y="3594100"/>
          <p14:tracePt t="8836" x="2651125" y="3586163"/>
          <p14:tracePt t="8842" x="2641600" y="3568700"/>
          <p14:tracePt t="8852" x="2625725" y="3543300"/>
          <p14:tracePt t="8858" x="2625725" y="3535363"/>
          <p14:tracePt t="8867" x="2608263" y="3502025"/>
          <p14:tracePt t="8883" x="2608263" y="3475038"/>
          <p14:tracePt t="8891" x="2608263" y="3467100"/>
          <p14:tracePt t="8899" x="2608263" y="3441700"/>
          <p14:tracePt t="8907" x="2608263" y="3416300"/>
          <p14:tracePt t="8915" x="2600325" y="3382963"/>
          <p14:tracePt t="8923" x="2600325" y="3373438"/>
          <p14:tracePt t="8931" x="2600325" y="3348038"/>
          <p14:tracePt t="8939" x="2600325" y="3330575"/>
          <p14:tracePt t="8949" x="2600325" y="3322638"/>
          <p14:tracePt t="8987" x="2600325" y="3305175"/>
          <p14:tracePt t="8995" x="2600325" y="3279775"/>
          <p14:tracePt t="9002" x="2600325" y="3271838"/>
          <p14:tracePt t="9011" x="2600325" y="3263900"/>
          <p14:tracePt t="9212" x="2582863" y="3263900"/>
          <p14:tracePt t="9219" x="2540000" y="3305175"/>
          <p14:tracePt t="9228" x="2532063" y="3330575"/>
          <p14:tracePt t="9235" x="2532063" y="3348038"/>
          <p14:tracePt t="9419" x="2582863" y="3408363"/>
          <p14:tracePt t="9427" x="2600325" y="3459163"/>
          <p14:tracePt t="9435" x="2641600" y="3502025"/>
          <p14:tracePt t="9443" x="2693988" y="3502025"/>
          <p14:tracePt t="9451" x="2760663" y="3578225"/>
          <p14:tracePt t="9459" x="2795588" y="3594100"/>
          <p14:tracePt t="9467" x="2820988" y="3603625"/>
          <p14:tracePt t="9475" x="2846388" y="3603625"/>
          <p14:tracePt t="9483" x="2879725" y="3636963"/>
          <p14:tracePt t="9491" x="2889250" y="3646488"/>
          <p14:tracePt t="10027" x="2854325" y="3603625"/>
          <p14:tracePt t="10036" x="2786063" y="3543300"/>
          <p14:tracePt t="10043" x="2752725" y="3517900"/>
          <p14:tracePt t="10051" x="2701925" y="3449638"/>
          <p14:tracePt t="10059" x="2625725" y="3373438"/>
          <p14:tracePt t="10067" x="2549525" y="3314700"/>
          <p14:tracePt t="10075" x="2506663" y="3279775"/>
          <p14:tracePt t="10083" x="2430463" y="3211513"/>
          <p14:tracePt t="10091" x="2387600" y="3195638"/>
          <p14:tracePt t="10099" x="2352675" y="3160713"/>
          <p14:tracePt t="10106" x="2344738" y="3152775"/>
          <p14:tracePt t="10115" x="2327275" y="3144838"/>
          <p14:tracePt t="10380" x="2319338" y="3144838"/>
          <p14:tracePt t="10387" x="2293938" y="3144838"/>
          <p14:tracePt t="10875" x="2276475" y="3076575"/>
          <p14:tracePt t="10883" x="2208213" y="2949575"/>
          <p14:tracePt t="10891" x="2073275" y="2795588"/>
          <p14:tracePt t="10899" x="2012950" y="2693988"/>
          <p14:tracePt t="10907" x="1936750" y="2592388"/>
          <p14:tracePt t="10915" x="1878013" y="2516188"/>
          <p14:tracePt t="10923" x="1827213" y="2447925"/>
          <p14:tracePt t="10931" x="1766888" y="2371725"/>
          <p14:tracePt t="10939" x="1749425" y="2227263"/>
          <p14:tracePt t="10948" x="1733550" y="2133600"/>
          <p14:tracePt t="10955" x="1673225" y="2030413"/>
          <p14:tracePt t="10965" x="1657350" y="1938338"/>
          <p14:tracePt t="10971" x="1639888" y="1878013"/>
          <p14:tracePt t="10979" x="1597025" y="1801813"/>
          <p14:tracePt t="10986" x="1589088" y="1776413"/>
          <p14:tracePt t="10995" x="1571625" y="1741488"/>
          <p14:tracePt t="11003" x="1571625" y="1716088"/>
          <p14:tracePt t="11015" x="1554163" y="1674813"/>
          <p14:tracePt t="11019" x="1554163" y="1649413"/>
          <p14:tracePt t="11026" x="1520825" y="1597025"/>
          <p14:tracePt t="11036" x="1512888" y="1546225"/>
          <p14:tracePt t="11043" x="1512888" y="1487488"/>
          <p14:tracePt t="11051" x="1477963" y="1436688"/>
          <p14:tracePt t="11059" x="1477963" y="1350963"/>
          <p14:tracePt t="11067" x="1444625" y="1308100"/>
          <p14:tracePt t="11075" x="1435100" y="1292225"/>
          <p14:tracePt t="11082" x="1419225" y="1266825"/>
          <p14:tracePt t="11091" x="1419225" y="1241425"/>
          <p14:tracePt t="11098" x="1401763" y="1216025"/>
          <p14:tracePt t="11107" x="1376363" y="1181100"/>
          <p14:tracePt t="11115" x="1343025" y="1130300"/>
          <p14:tracePt t="11123" x="1333500" y="1122363"/>
          <p14:tracePt t="11131" x="1300163" y="1062038"/>
          <p14:tracePt t="11139" x="1274763" y="1036638"/>
          <p14:tracePt t="11148" x="1223963" y="985838"/>
          <p14:tracePt t="11155" x="1163638" y="909638"/>
          <p14:tracePt t="11163" x="1112838" y="833438"/>
          <p14:tracePt t="11171" x="1087438" y="823913"/>
          <p14:tracePt t="11179" x="1011238" y="747713"/>
          <p14:tracePt t="11187" x="935038" y="696913"/>
          <p14:tracePt t="11195" x="909638" y="663575"/>
          <p14:tracePt t="11203" x="892175" y="654050"/>
          <p14:tracePt t="11211" x="866775" y="628650"/>
          <p14:tracePt t="11227" x="858838" y="611188"/>
          <p14:tracePt t="11532" x="884238" y="620713"/>
          <p14:tracePt t="11539" x="917575" y="646113"/>
          <p14:tracePt t="11548" x="968375" y="679450"/>
          <p14:tracePt t="11555" x="1003300" y="747713"/>
          <p14:tracePt t="11565" x="1011238" y="790575"/>
          <p14:tracePt t="11571" x="1044575" y="841375"/>
          <p14:tracePt t="11579" x="1079500" y="874713"/>
          <p14:tracePt t="11587" x="1079500" y="917575"/>
          <p14:tracePt t="11595" x="1104900" y="952500"/>
          <p14:tracePt t="11602" x="1120775" y="960438"/>
          <p14:tracePt t="11787" x="1147763" y="1003300"/>
          <p14:tracePt t="11796" x="1163638" y="1028700"/>
          <p14:tracePt t="11804" x="1206500" y="1079500"/>
          <p14:tracePt t="11811" x="1206500" y="1087438"/>
          <p14:tracePt t="11820" x="1239838" y="1173163"/>
          <p14:tracePt t="11827" x="1300163" y="1241425"/>
          <p14:tracePt t="11836" x="1376363" y="1343025"/>
          <p14:tracePt t="11843" x="1419225" y="1444625"/>
          <p14:tracePt t="11852" x="1470025" y="1512888"/>
          <p14:tracePt t="11859" x="1487488" y="1606550"/>
          <p14:tracePt t="11867" x="1487488" y="1657350"/>
          <p14:tracePt t="11875" x="1487488" y="1741488"/>
          <p14:tracePt t="11883" x="1487488" y="1801813"/>
          <p14:tracePt t="11891" x="1487488" y="1844675"/>
          <p14:tracePt t="11899" x="1452563" y="1895475"/>
          <p14:tracePt t="11907" x="1384300" y="1911350"/>
          <p14:tracePt t="11915" x="1350963" y="1946275"/>
          <p14:tracePt t="11923" x="1343025" y="1954213"/>
          <p14:tracePt t="11931" x="1317625" y="1971675"/>
          <p14:tracePt t="12060" x="1343025" y="2014538"/>
          <p14:tracePt t="12085" x="1368425" y="2030413"/>
          <p14:tracePt t="12092" x="1376363" y="2030413"/>
          <p14:tracePt t="12099" x="1401763" y="2030413"/>
          <p14:tracePt t="12115" x="1470025" y="2005013"/>
          <p14:tracePt t="12123" x="1470025" y="1989138"/>
          <p14:tracePt t="12132" x="1452563" y="1938338"/>
          <p14:tracePt t="12139" x="1435100" y="1885950"/>
          <p14:tracePt t="12148" x="1427163" y="1878013"/>
          <p14:tracePt t="12155" x="1409700" y="1844675"/>
          <p14:tracePt t="12165" x="1384300" y="1819275"/>
          <p14:tracePt t="12187" x="1368425" y="1784350"/>
          <p14:tracePt t="12195" x="1350963" y="1776413"/>
          <p14:tracePt t="12203" x="1350963" y="1751013"/>
          <p14:tracePt t="12211" x="1325563" y="1716088"/>
          <p14:tracePt t="12227" x="1308100" y="1708150"/>
          <p14:tracePt t="12235" x="1300163" y="1649413"/>
          <p14:tracePt t="12243" x="1265238" y="1639888"/>
          <p14:tracePt t="12251" x="1214438" y="1563688"/>
          <p14:tracePt t="12259" x="1198563" y="1520825"/>
          <p14:tracePt t="12267" x="1130300" y="1427163"/>
          <p14:tracePt t="12275" x="1069975" y="1325563"/>
          <p14:tracePt t="12283" x="1036638" y="1300163"/>
          <p14:tracePt t="12291" x="976313" y="1206500"/>
          <p14:tracePt t="12298" x="950913" y="1173163"/>
          <p14:tracePt t="12315" x="950913" y="1147763"/>
          <p14:tracePt t="12323" x="942975" y="1138238"/>
          <p14:tracePt t="12339" x="925513" y="1138238"/>
          <p14:tracePt t="12348" x="917575" y="1122363"/>
          <p14:tracePt t="12355" x="900113" y="1112838"/>
          <p14:tracePt t="12363" x="900113" y="1096963"/>
          <p14:tracePt t="12569" x="900113" y="1087438"/>
          <p14:tracePt t="12574" x="900113" y="1062038"/>
          <p14:tracePt t="12580" x="892175" y="1036638"/>
          <p14:tracePt t="12587" x="892175" y="1019175"/>
          <p14:tracePt t="12595" x="892175" y="993775"/>
          <p14:tracePt t="12603" x="892175" y="968375"/>
          <p14:tracePt t="12611" x="874713" y="942975"/>
          <p14:tracePt t="12627" x="874713" y="892175"/>
          <p14:tracePt t="12635" x="874713" y="884238"/>
          <p14:tracePt t="12643" x="874713" y="858838"/>
          <p14:tracePt t="12651" x="874713" y="833438"/>
          <p14:tracePt t="12659" x="874713" y="798513"/>
          <p14:tracePt t="12668" x="874713" y="755650"/>
          <p14:tracePt t="12675" x="874713" y="747713"/>
          <p14:tracePt t="12684" x="874713" y="730250"/>
          <p14:tracePt t="12691" x="874713" y="722313"/>
          <p14:tracePt t="12699" x="874713" y="679450"/>
          <p14:tracePt t="12707" x="874713" y="671513"/>
          <p14:tracePt t="12714" x="874713" y="654050"/>
          <p14:tracePt t="12723" x="874713" y="611188"/>
          <p14:tracePt t="12731" x="874713" y="603250"/>
          <p14:tracePt t="12739" x="874713" y="585788"/>
          <p14:tracePt t="13228" x="884238" y="534988"/>
          <p14:tracePt t="13236" x="909638" y="484188"/>
          <p14:tracePt t="13244" x="925513" y="441325"/>
          <p14:tracePt t="13251" x="960438" y="374650"/>
          <p14:tracePt t="13259" x="976313" y="306388"/>
          <p14:tracePt t="13267" x="985838" y="296863"/>
          <p14:tracePt t="13275" x="985838" y="280988"/>
          <p14:tracePt t="13283" x="985838" y="255588"/>
          <p14:tracePt t="13291" x="985838" y="246063"/>
          <p14:tracePt t="13459" x="985838" y="230188"/>
          <p14:tracePt t="13475" x="942975" y="230188"/>
          <p14:tracePt t="13484" x="935038" y="230188"/>
          <p14:tracePt t="13491" x="917575" y="230188"/>
          <p14:tracePt t="13499" x="866775" y="230188"/>
          <p14:tracePt t="13507" x="841375" y="230188"/>
          <p14:tracePt t="13515" x="806450" y="230188"/>
          <p14:tracePt t="13523" x="765175" y="230188"/>
          <p14:tracePt t="13532" x="722313" y="230188"/>
          <p14:tracePt t="13539" x="704850" y="230188"/>
          <p14:tracePt t="13587" x="696913" y="230188"/>
          <p14:tracePt t="13595" x="671513" y="238125"/>
          <p14:tracePt t="13611" x="654050" y="238125"/>
          <p14:tracePt t="13618" x="646113" y="238125"/>
          <p14:tracePt t="13627" x="628650" y="238125"/>
          <p14:tracePt t="13635" x="603250" y="238125"/>
          <p14:tracePt t="13643" x="577850" y="238125"/>
          <p14:tracePt t="13651" x="569913" y="238125"/>
          <p14:tracePt t="13691" x="544513" y="238125"/>
          <p14:tracePt t="13699" x="517525" y="238125"/>
          <p14:tracePt t="13707" x="466725" y="255588"/>
          <p14:tracePt t="13715" x="458788" y="255588"/>
          <p14:tracePt t="13723" x="433388" y="263525"/>
          <p14:tracePt t="13755" x="415925" y="263525"/>
          <p14:tracePt t="13765" x="390525" y="263525"/>
          <p14:tracePt t="13771" x="382588" y="263525"/>
          <p14:tracePt t="13779" x="365125" y="263525"/>
          <p14:tracePt t="13787" x="339725" y="263525"/>
          <p14:tracePt t="13795" x="331788" y="263525"/>
          <p14:tracePt t="13859" x="314325" y="263525"/>
          <p14:tracePt t="13867" x="263525" y="280988"/>
          <p14:tracePt t="13883" x="246063" y="280988"/>
          <p14:tracePt t="13972" x="238125" y="280988"/>
          <p14:tracePt t="13980" x="195263" y="296863"/>
          <p14:tracePt t="13988" x="187325" y="306388"/>
          <p14:tracePt t="13996" x="169863" y="331788"/>
          <p14:tracePt t="14019" x="152400" y="365125"/>
          <p14:tracePt t="14036" x="144463" y="390525"/>
          <p14:tracePt t="14043" x="127000" y="400050"/>
          <p14:tracePt t="14115" x="127000" y="425450"/>
          <p14:tracePt t="14139" x="127000" y="441325"/>
          <p14:tracePt t="14155" x="136525" y="466725"/>
          <p14:tracePt t="14165" x="144463" y="476250"/>
          <p14:tracePt t="14179" x="187325" y="509588"/>
          <p14:tracePt t="14187" x="195263" y="519113"/>
          <p14:tracePt t="14195" x="238125" y="534988"/>
          <p14:tracePt t="14203" x="271463" y="544513"/>
          <p14:tracePt t="14219" x="280988" y="544513"/>
          <p14:tracePt t="14227" x="322263" y="577850"/>
          <p14:tracePt t="14236" x="339725" y="577850"/>
          <p14:tracePt t="14243" x="373063" y="577850"/>
          <p14:tracePt t="14251" x="407988" y="585788"/>
          <p14:tracePt t="14267" x="415925" y="585788"/>
          <p14:tracePt t="14275" x="458788" y="585788"/>
          <p14:tracePt t="14283" x="466725" y="585788"/>
          <p14:tracePt t="14291" x="527050" y="585788"/>
          <p14:tracePt t="14307" x="552450" y="585788"/>
          <p14:tracePt t="14315" x="577850" y="585788"/>
          <p14:tracePt t="14323" x="611188" y="585788"/>
          <p14:tracePt t="14331" x="620713" y="585788"/>
          <p14:tracePt t="14339" x="646113" y="585788"/>
          <p14:tracePt t="14348" x="654050" y="585788"/>
          <p14:tracePt t="14365" x="671513" y="585788"/>
          <p14:tracePt t="14443" x="679450" y="585788"/>
          <p14:tracePt t="14451" x="722313" y="585788"/>
          <p14:tracePt t="14459" x="739775" y="585788"/>
          <p14:tracePt t="14468" x="773113" y="585788"/>
          <p14:tracePt t="14483" x="790575" y="585788"/>
          <p14:tracePt t="14507" x="798513" y="585788"/>
          <p14:tracePt t="14522" x="815975" y="585788"/>
          <p14:tracePt t="14571" x="841375" y="569913"/>
          <p14:tracePt t="14579" x="849313" y="560388"/>
          <p14:tracePt t="14587" x="866775" y="552450"/>
          <p14:tracePt t="14595" x="892175" y="519113"/>
          <p14:tracePt t="14603" x="917575" y="509588"/>
          <p14:tracePt t="14611" x="935038" y="492125"/>
          <p14:tracePt t="14627" x="942975" y="484188"/>
          <p14:tracePt t="14683" x="960438" y="458788"/>
          <p14:tracePt t="14780" x="960438" y="441325"/>
          <p14:tracePt t="14787" x="960438" y="433388"/>
          <p14:tracePt t="14796" x="960438" y="407988"/>
          <p14:tracePt t="14805" x="960438" y="390525"/>
          <p14:tracePt t="14827" x="960438" y="382588"/>
          <p14:tracePt t="14843" x="960438" y="374650"/>
          <p14:tracePt t="14859" x="960438" y="347663"/>
          <p14:tracePt t="14867" x="960438" y="331788"/>
          <p14:tracePt t="14891" x="950913" y="322263"/>
          <p14:tracePt t="14932" x="950913" y="306388"/>
          <p14:tracePt t="14939" x="950913" y="280988"/>
          <p14:tracePt t="14955" x="925513" y="255588"/>
          <p14:tracePt t="14966" x="909638" y="238125"/>
          <p14:tracePt t="14972" x="900113" y="230188"/>
          <p14:tracePt t="14980" x="858838" y="230188"/>
          <p14:tracePt t="14987" x="790575" y="177800"/>
          <p14:tracePt t="14995" x="755650" y="161925"/>
          <p14:tracePt t="15003" x="747713" y="161925"/>
          <p14:tracePt t="15011" x="722313" y="144463"/>
          <p14:tracePt t="15019" x="704850" y="144463"/>
          <p14:tracePt t="15027" x="696913" y="144463"/>
          <p14:tracePt t="15035" x="654050" y="119063"/>
          <p14:tracePt t="15043" x="628650" y="119063"/>
          <p14:tracePt t="15051" x="577850" y="119063"/>
          <p14:tracePt t="15059" x="552450" y="119063"/>
          <p14:tracePt t="15067" x="527050" y="119063"/>
          <p14:tracePt t="15075" x="501650" y="101600"/>
          <p14:tracePt t="15083" x="484188" y="101600"/>
          <p14:tracePt t="15139" x="441325" y="101600"/>
          <p14:tracePt t="15148" x="415925" y="101600"/>
          <p14:tracePt t="15155" x="373063" y="101600"/>
          <p14:tracePt t="15164" x="357188" y="101600"/>
          <p14:tracePt t="15171" x="331788" y="101600"/>
          <p14:tracePt t="15179" x="306388" y="101600"/>
          <p14:tracePt t="15187" x="263525" y="111125"/>
          <p14:tracePt t="15196" x="246063" y="127000"/>
          <p14:tracePt t="15204" x="203200" y="136525"/>
          <p14:tracePt t="15211" x="195263" y="152400"/>
          <p14:tracePt t="15220" x="169863" y="152400"/>
          <p14:tracePt t="15290" x="161925" y="161925"/>
          <p14:tracePt t="15299" x="144463" y="177800"/>
          <p14:tracePt t="15307" x="136525" y="187325"/>
          <p14:tracePt t="15335" x="119063" y="195263"/>
          <p14:tracePt t="15341" x="111125" y="212725"/>
          <p14:tracePt t="15363" x="85725" y="238125"/>
          <p14:tracePt t="15380" x="68263" y="246063"/>
          <p14:tracePt t="15518" x="68263" y="263525"/>
          <p14:tracePt t="15524" x="68263" y="288925"/>
          <p14:tracePt t="15539" x="76200" y="296863"/>
          <p14:tracePt t="15564" x="85725" y="314325"/>
          <p14:tracePt t="15571" x="101600" y="322263"/>
          <p14:tracePt t="15579" x="111125" y="339725"/>
          <p14:tracePt t="15587" x="119063" y="347663"/>
          <p14:tracePt t="15611" x="136525" y="357188"/>
          <p14:tracePt t="15619" x="144463" y="374650"/>
          <p14:tracePt t="15627" x="161925" y="382588"/>
          <p14:tracePt t="15651" x="169863" y="400050"/>
          <p14:tracePt t="15659" x="195263" y="400050"/>
          <p14:tracePt t="15700" x="212725" y="400050"/>
          <p14:tracePt t="15707" x="220663" y="407988"/>
          <p14:tracePt t="15714" x="230188" y="425450"/>
          <p14:tracePt t="15723" x="255588" y="425450"/>
          <p14:tracePt t="15779" x="288925" y="425450"/>
          <p14:tracePt t="15786" x="347663" y="433388"/>
          <p14:tracePt t="15794" x="373063" y="433388"/>
          <p14:tracePt t="15802" x="407988" y="433388"/>
          <p14:tracePt t="15811" x="433388" y="433388"/>
          <p14:tracePt t="15827" x="476250" y="433388"/>
          <p14:tracePt t="15835" x="492125" y="433388"/>
          <p14:tracePt t="15843" x="501650" y="433388"/>
          <p14:tracePt t="15851" x="544513" y="433388"/>
          <p14:tracePt t="15884" x="552450" y="433388"/>
          <p14:tracePt t="15956" x="569913" y="450850"/>
          <p14:tracePt t="15969" x="603250" y="450850"/>
          <p14:tracePt t="15974" x="636588" y="450850"/>
          <p14:tracePt t="15987" x="671513" y="450850"/>
          <p14:tracePt t="15996" x="688975" y="450850"/>
          <p14:tracePt t="16003" x="696913" y="450850"/>
          <p14:tracePt t="16011" x="739775" y="450850"/>
          <p14:tracePt t="16019" x="747713" y="450850"/>
          <p14:tracePt t="16027" x="765175" y="450850"/>
          <p14:tracePt t="16035" x="773113" y="450850"/>
          <p14:tracePt t="16124" x="798513" y="450850"/>
          <p14:tracePt t="16133" x="823913" y="441325"/>
          <p14:tracePt t="16139" x="841375" y="433388"/>
          <p14:tracePt t="16155" x="866775" y="415925"/>
          <p14:tracePt t="16166" x="874713" y="415925"/>
          <p14:tracePt t="16285" x="909638" y="390525"/>
          <p14:tracePt t="16334" x="917575" y="365125"/>
          <p14:tracePt t="16354" x="917575" y="347663"/>
          <p14:tracePt t="16367" x="917575" y="339725"/>
          <p14:tracePt t="16419" x="917575" y="296863"/>
          <p14:tracePt t="16427" x="917575" y="280988"/>
          <p14:tracePt t="16459" x="917575" y="271463"/>
          <p14:tracePt t="16468" x="917575" y="246063"/>
          <p14:tracePt t="16499" x="917575" y="238125"/>
          <p14:tracePt t="16507" x="909638" y="220663"/>
          <p14:tracePt t="16514" x="874713" y="212725"/>
          <p14:tracePt t="16531" x="866775" y="195263"/>
          <p14:tracePt t="16555" x="841375" y="195263"/>
          <p14:tracePt t="16564" x="831850" y="195263"/>
          <p14:tracePt t="16579" x="798513" y="169863"/>
          <p14:tracePt t="16587" x="773113" y="169863"/>
          <p14:tracePt t="16595" x="765175" y="169863"/>
          <p14:tracePt t="16603" x="747713" y="169863"/>
          <p14:tracePt t="16611" x="704850" y="169863"/>
          <p14:tracePt t="16619" x="696913" y="169863"/>
          <p14:tracePt t="16627" x="688975" y="169863"/>
          <p14:tracePt t="16635" x="646113" y="169863"/>
          <p14:tracePt t="16643" x="595313" y="169863"/>
          <p14:tracePt t="16652" x="552450" y="169863"/>
          <p14:tracePt t="16659" x="544513" y="169863"/>
          <p14:tracePt t="16668" x="501650" y="169863"/>
          <p14:tracePt t="16675" x="476250" y="169863"/>
          <p14:tracePt t="16683" x="450850" y="169863"/>
          <p14:tracePt t="16691" x="415925" y="169863"/>
          <p14:tracePt t="16699" x="407988" y="169863"/>
          <p14:tracePt t="16707" x="390525" y="169863"/>
          <p14:tracePt t="16723" x="365125" y="169863"/>
          <p14:tracePt t="16731" x="357188" y="169863"/>
          <p14:tracePt t="16739" x="347663" y="169863"/>
          <p14:tracePt t="16748" x="331788" y="169863"/>
          <p14:tracePt t="16765" x="306388" y="169863"/>
          <p14:tracePt t="16859" x="296863" y="169863"/>
          <p14:tracePt t="16868" x="280988" y="169863"/>
          <p14:tracePt t="16876" x="271463" y="187325"/>
          <p14:tracePt t="16887" x="230188" y="212725"/>
          <p14:tracePt t="16892" x="195263" y="246063"/>
          <p14:tracePt t="16899" x="169863" y="255588"/>
          <p14:tracePt t="16907" x="152400" y="288925"/>
          <p14:tracePt t="16915" x="144463" y="296863"/>
          <p14:tracePt t="16923" x="127000" y="314325"/>
          <p14:tracePt t="16931" x="119063" y="322263"/>
          <p14:tracePt t="16948" x="101600" y="365125"/>
          <p14:tracePt t="17172" x="101600" y="374650"/>
          <p14:tracePt t="17184" x="111125" y="390525"/>
          <p14:tracePt t="17196" x="136525" y="400050"/>
          <p14:tracePt t="17203" x="187325" y="433388"/>
          <p14:tracePt t="17219" x="230188" y="450850"/>
          <p14:tracePt t="17227" x="238125" y="450850"/>
          <p14:tracePt t="17235" x="255588" y="458788"/>
          <p14:tracePt t="17259" x="280988" y="458788"/>
          <p14:tracePt t="17291" x="322263" y="458788"/>
          <p14:tracePt t="17299" x="347663" y="458788"/>
          <p14:tracePt t="17307" x="365125" y="458788"/>
          <p14:tracePt t="17315" x="373063" y="458788"/>
          <p14:tracePt t="17323" x="390525" y="476250"/>
          <p14:tracePt t="17339" x="415925" y="476250"/>
          <p14:tracePt t="17348" x="425450" y="476250"/>
          <p14:tracePt t="17355" x="441325" y="476250"/>
          <p14:tracePt t="17364" x="450850" y="476250"/>
          <p14:tracePt t="17371" x="476250" y="476250"/>
          <p14:tracePt t="17381" x="484188" y="476250"/>
          <p14:tracePt t="17386" x="501650" y="476250"/>
          <p14:tracePt t="17395" x="509588" y="476250"/>
          <p14:tracePt t="17411" x="534988" y="476250"/>
          <p14:tracePt t="17475" x="552450" y="476250"/>
          <p14:tracePt t="17483" x="577850" y="476250"/>
          <p14:tracePt t="17491" x="620713" y="476250"/>
          <p14:tracePt t="17499" x="636588" y="476250"/>
          <p14:tracePt t="17507" x="671513" y="476250"/>
          <p14:tracePt t="17516" x="688975" y="476250"/>
          <p14:tracePt t="17532" x="696913" y="476250"/>
          <p14:tracePt t="17549" x="714375" y="476250"/>
          <p14:tracePt t="17619" x="739775" y="466725"/>
          <p14:tracePt t="17804" x="747713" y="466725"/>
          <p14:tracePt t="17812" x="773113" y="466725"/>
          <p14:tracePt t="17828" x="798513" y="466725"/>
          <p14:tracePt t="17836" x="831850" y="458788"/>
          <p14:tracePt t="17843" x="841375" y="441325"/>
          <p14:tracePt t="17851" x="866775" y="441325"/>
          <p14:tracePt t="17859" x="884238" y="433388"/>
          <p14:tracePt t="18117" x="892175" y="433388"/>
          <p14:tracePt t="18133" x="900113" y="415925"/>
          <p14:tracePt t="18187" x="917575" y="407988"/>
          <p14:tracePt t="18203" x="917575" y="390525"/>
          <p14:tracePt t="18219" x="917575" y="365125"/>
          <p14:tracePt t="18227" x="917575" y="357188"/>
          <p14:tracePt t="18291" x="909638" y="347663"/>
          <p14:tracePt t="18299" x="900113" y="314325"/>
          <p14:tracePt t="18307" x="884238" y="314325"/>
          <p14:tracePt t="18315" x="874713" y="306388"/>
          <p14:tracePt t="18330" x="831850" y="288925"/>
          <p14:tracePt t="18339" x="823913" y="288925"/>
          <p14:tracePt t="18348" x="806450" y="288925"/>
          <p14:tracePt t="18355" x="798513" y="288925"/>
          <p14:tracePt t="18364" x="773113" y="288925"/>
          <p14:tracePt t="18419" x="755650" y="288925"/>
          <p14:tracePt t="18435" x="747713" y="288925"/>
          <p14:tracePt t="18451" x="739775" y="288925"/>
          <p14:tracePt t="18467" x="714375" y="288925"/>
          <p14:tracePt t="18475" x="696913" y="296863"/>
          <p14:tracePt t="18523" x="688975" y="322263"/>
          <p14:tracePt t="18539" x="688975" y="331788"/>
          <p14:tracePt t="18548" x="688975" y="374650"/>
          <p14:tracePt t="18555" x="688975" y="390525"/>
          <p14:tracePt t="18565" x="688975" y="425450"/>
          <p14:tracePt t="18571" x="688975" y="458788"/>
          <p14:tracePt t="18581" x="688975" y="519113"/>
          <p14:tracePt t="18587" x="671513" y="544513"/>
          <p14:tracePt t="18595" x="671513" y="595313"/>
          <p14:tracePt t="18603" x="671513" y="620713"/>
          <p14:tracePt t="18611" x="671513" y="663575"/>
          <p14:tracePt t="18619" x="671513" y="696913"/>
          <p14:tracePt t="18627" x="654050" y="704850"/>
          <p14:tracePt t="18635" x="654050" y="714375"/>
          <p14:tracePt t="18643" x="654050" y="730250"/>
          <p14:tracePt t="18651" x="654050" y="739775"/>
          <p14:tracePt t="18659" x="654050" y="755650"/>
          <p14:tracePt t="18667" x="646113" y="765175"/>
          <p14:tracePt t="18675" x="628650" y="790575"/>
          <p14:tracePt t="18683" x="628650" y="808038"/>
          <p14:tracePt t="18691" x="628650" y="815975"/>
          <p14:tracePt t="18699" x="620713" y="841375"/>
          <p14:tracePt t="18707" x="603250" y="892175"/>
          <p14:tracePt t="18723" x="603250" y="917575"/>
          <p14:tracePt t="18731" x="585788" y="942975"/>
          <p14:tracePt t="18739" x="577850" y="960438"/>
          <p14:tracePt t="18748" x="560388" y="985838"/>
          <p14:tracePt t="18765" x="552450" y="993775"/>
          <p14:tracePt t="18771" x="544513" y="1011238"/>
          <p14:tracePt t="18781" x="544513" y="1019175"/>
          <p14:tracePt t="18827" x="544513" y="1044575"/>
          <p14:tracePt t="18835" x="544513" y="1062038"/>
          <p14:tracePt t="18859" x="544513" y="1069975"/>
          <p14:tracePt t="18875" x="544513" y="1079500"/>
          <p14:tracePt t="19139" x="544513" y="1138238"/>
          <p14:tracePt t="19148" x="544513" y="1147763"/>
          <p14:tracePt t="19155" x="544513" y="1173163"/>
          <p14:tracePt t="19165" x="544513" y="1206500"/>
          <p14:tracePt t="19171" x="544513" y="1216025"/>
          <p14:tracePt t="19182" x="544513" y="1257300"/>
          <p14:tracePt t="19188" x="544513" y="1317625"/>
          <p14:tracePt t="19196" x="544513" y="1350963"/>
          <p14:tracePt t="19203" x="544513" y="1393825"/>
          <p14:tracePt t="19211" x="544513" y="1436688"/>
          <p14:tracePt t="19220" x="544513" y="1487488"/>
          <p14:tracePt t="19227" x="544513" y="1530350"/>
          <p14:tracePt t="19234" x="544513" y="1555750"/>
          <p14:tracePt t="19243" x="544513" y="1597025"/>
          <p14:tracePt t="19251" x="544513" y="1631950"/>
          <p14:tracePt t="19259" x="544513" y="1674813"/>
          <p14:tracePt t="19267" x="544513" y="1716088"/>
          <p14:tracePt t="19275" x="544513" y="1801813"/>
          <p14:tracePt t="19283" x="544513" y="1852613"/>
          <p14:tracePt t="19291" x="544513" y="1860550"/>
          <p14:tracePt t="19299" x="544513" y="1885950"/>
          <p14:tracePt t="19307" x="544513" y="1911350"/>
          <p14:tracePt t="19381" x="544513" y="1928813"/>
          <p14:tracePt t="19387" x="544513" y="1938338"/>
          <p14:tracePt t="19395" x="544513" y="1954213"/>
          <p14:tracePt t="19403" x="544513" y="1979613"/>
          <p14:tracePt t="19620" x="544513" y="2005013"/>
          <p14:tracePt t="19628" x="569913" y="2116138"/>
          <p14:tracePt t="19637" x="569913" y="2159000"/>
          <p14:tracePt t="19643" x="569913" y="2227263"/>
          <p14:tracePt t="19651" x="569913" y="2252663"/>
          <p14:tracePt t="19667" x="569913" y="2260600"/>
          <p14:tracePt t="19675" x="560388" y="2303463"/>
          <p14:tracePt t="19683" x="552450" y="2336800"/>
          <p14:tracePt t="19699" x="534988" y="2336800"/>
          <p14:tracePt t="19859" x="534988" y="2344738"/>
          <p14:tracePt t="19898" x="552450" y="2371725"/>
          <p14:tracePt t="19906" x="569913" y="2387600"/>
          <p14:tracePt t="19915" x="577850" y="2397125"/>
          <p14:tracePt t="19930" x="577850" y="2413000"/>
          <p14:tracePt t="20003" x="560388" y="2422525"/>
          <p14:tracePt t="20011" x="552450" y="2430463"/>
          <p14:tracePt t="20531" x="552450" y="2422525"/>
          <p14:tracePt t="20539" x="552450" y="2387600"/>
          <p14:tracePt t="20548" x="552450" y="2362200"/>
          <p14:tracePt t="20555" x="552450" y="2354263"/>
          <p14:tracePt t="20564" x="552450" y="2328863"/>
          <p14:tracePt t="20571" x="552450" y="2303463"/>
          <p14:tracePt t="20587" x="552450" y="2286000"/>
          <p14:tracePt t="20603" x="552450" y="2260600"/>
          <p14:tracePt t="20795" x="552450" y="2252663"/>
          <p14:tracePt t="20803" x="534988" y="2227263"/>
          <p14:tracePt t="20827" x="534988" y="2192338"/>
          <p14:tracePt t="20835" x="534988" y="2184400"/>
          <p14:tracePt t="20843" x="527050" y="2159000"/>
          <p14:tracePt t="20851" x="509588" y="2124075"/>
          <p14:tracePt t="20859" x="509588" y="2116138"/>
          <p14:tracePt t="20868" x="501650" y="2090738"/>
          <p14:tracePt t="20883" x="501650" y="2065338"/>
          <p14:tracePt t="21012" x="501650" y="2047875"/>
          <p14:tracePt t="21019" x="501650" y="2022475"/>
          <p14:tracePt t="21227" x="517525" y="2014538"/>
          <p14:tracePt t="21236" x="560388" y="2014538"/>
          <p14:tracePt t="21243" x="611188" y="2014538"/>
          <p14:tracePt t="21252" x="679450" y="1979613"/>
          <p14:tracePt t="21259" x="722313" y="1979613"/>
          <p14:tracePt t="21268" x="765175" y="1979613"/>
          <p14:tracePt t="21275" x="858838" y="1963738"/>
          <p14:tracePt t="21283" x="942975" y="1963738"/>
          <p14:tracePt t="21291" x="1003300" y="1963738"/>
          <p14:tracePt t="21299" x="1087438" y="1963738"/>
          <p14:tracePt t="21306" x="1155700" y="1963738"/>
          <p14:tracePt t="21315" x="1181100" y="1963738"/>
          <p14:tracePt t="21323" x="1223963" y="1963738"/>
          <p14:tracePt t="21331" x="1257300" y="1963738"/>
          <p14:tracePt t="21339" x="1317625" y="1963738"/>
          <p14:tracePt t="21347" x="1325563" y="1963738"/>
          <p14:tracePt t="21355" x="1384300" y="1963738"/>
          <p14:tracePt t="21363" x="1452563" y="1963738"/>
          <p14:tracePt t="21371" x="1512888" y="1963738"/>
          <p14:tracePt t="21380" x="1597025" y="1963738"/>
          <p14:tracePt t="21387" x="1639888" y="1963738"/>
          <p14:tracePt t="21395" x="1724025" y="1963738"/>
          <p14:tracePt t="21403" x="1792288" y="1963738"/>
          <p14:tracePt t="21411" x="1835150" y="1963738"/>
          <p14:tracePt t="21419" x="1878013" y="1963738"/>
          <p14:tracePt t="21427" x="1911350" y="1963738"/>
          <p14:tracePt t="21434" x="1936750" y="1946275"/>
          <p14:tracePt t="21459" x="1946275" y="1946275"/>
          <p14:tracePt t="21467" x="1979613" y="1946275"/>
          <p14:tracePt t="21475" x="1987550" y="1946275"/>
          <p14:tracePt t="21483" x="1997075" y="1928813"/>
          <p14:tracePt t="21491" x="2055813" y="1903413"/>
          <p14:tracePt t="21506" x="2073275" y="1903413"/>
          <p14:tracePt t="21515" x="2116138" y="1903413"/>
          <p14:tracePt t="21523" x="2124075" y="1895475"/>
          <p14:tracePt t="21539" x="2132013" y="1878013"/>
          <p14:tracePt t="21555" x="2149475" y="1878013"/>
          <p14:tracePt t="21564" x="2157413" y="1870075"/>
          <p14:tracePt t="21571" x="2157413" y="1852613"/>
          <p14:tracePt t="21586" x="2182813" y="1827213"/>
          <p14:tracePt t="21611" x="2182813" y="1819275"/>
          <p14:tracePt t="21659" x="2182813" y="1793875"/>
          <p14:tracePt t="21667" x="2182813" y="1776413"/>
          <p14:tracePt t="21675" x="2182813" y="1766888"/>
          <p14:tracePt t="21691" x="2182813" y="1751013"/>
          <p14:tracePt t="21699" x="2182813" y="1741488"/>
          <p14:tracePt t="21706" x="2182813" y="1725613"/>
          <p14:tracePt t="21715" x="2174875" y="1716088"/>
          <p14:tracePt t="21731" x="2157413" y="1708150"/>
          <p14:tracePt t="21739" x="2149475" y="1690688"/>
          <p14:tracePt t="21747" x="2124075" y="1682750"/>
          <p14:tracePt t="21764" x="2106613" y="1682750"/>
          <p14:tracePt t="21771" x="2081213" y="1682750"/>
          <p14:tracePt t="21780" x="2073275" y="1682750"/>
          <p14:tracePt t="21787" x="2047875" y="1682750"/>
          <p14:tracePt t="21797" x="1997075" y="1682750"/>
          <p14:tracePt t="21867" x="1987550" y="1682750"/>
          <p14:tracePt t="21899" x="1962150" y="1665288"/>
          <p14:tracePt t="21907" x="1962150" y="1622425"/>
          <p14:tracePt t="21915" x="1928813" y="1555750"/>
          <p14:tracePt t="21923" x="1928813" y="1462088"/>
          <p14:tracePt t="21931" x="1928813" y="1376363"/>
          <p14:tracePt t="21939" x="1928813" y="1292225"/>
          <p14:tracePt t="21947" x="1928813" y="1206500"/>
          <p14:tracePt t="21964" x="1928813" y="1155700"/>
          <p14:tracePt t="21965" x="1928813" y="1112838"/>
          <p14:tracePt t="21971" x="1911350" y="1044575"/>
          <p14:tracePt t="21981" x="1911350" y="1003300"/>
          <p14:tracePt t="21987" x="1911350" y="985838"/>
          <p14:tracePt t="21995" x="1911350" y="960438"/>
          <p14:tracePt t="22003" x="1911350" y="935038"/>
          <p14:tracePt t="22011" x="1911350" y="909638"/>
          <p14:tracePt t="22027" x="1911350" y="900113"/>
          <p14:tracePt t="22228" x="1911350" y="942975"/>
          <p14:tracePt t="22236" x="1911350" y="1028700"/>
          <p14:tracePt t="22243" x="1911350" y="1173163"/>
          <p14:tracePt t="22252" x="1911350" y="1282700"/>
          <p14:tracePt t="22259" x="1911350" y="1401763"/>
          <p14:tracePt t="22267" x="1911350" y="1512888"/>
          <p14:tracePt t="22275" x="1911350" y="1606550"/>
          <p14:tracePt t="22284" x="1911350" y="1741488"/>
          <p14:tracePt t="22291" x="1911350" y="1860550"/>
          <p14:tracePt t="22299" x="1911350" y="1946275"/>
          <p14:tracePt t="22306" x="1911350" y="2039938"/>
          <p14:tracePt t="22316" x="1911350" y="2124075"/>
          <p14:tracePt t="22323" x="1911350" y="2209800"/>
          <p14:tracePt t="22331" x="1911350" y="2235200"/>
          <p14:tracePt t="22339" x="1911350" y="2303463"/>
          <p14:tracePt t="22347" x="1911350" y="2344738"/>
          <p14:tracePt t="22355" x="1911350" y="2397125"/>
          <p14:tracePt t="22364" x="1893888" y="2438400"/>
          <p14:tracePt t="22371" x="1893888" y="2463800"/>
          <p14:tracePt t="22380" x="1893888" y="2532063"/>
          <p14:tracePt t="22386" x="1878013" y="2574925"/>
          <p14:tracePt t="22395" x="1878013" y="2592388"/>
          <p14:tracePt t="22403" x="1878013" y="2600325"/>
          <p14:tracePt t="22410" x="1878013" y="2608263"/>
          <p14:tracePt t="22419" x="1868488" y="2651125"/>
          <p14:tracePt t="22427" x="1852613" y="2668588"/>
          <p14:tracePt t="22555" x="1852613" y="2711450"/>
          <p14:tracePt t="22565" x="1852613" y="2736850"/>
          <p14:tracePt t="22571" x="1852613" y="2778125"/>
          <p14:tracePt t="22582" x="1852613" y="2820988"/>
          <p14:tracePt t="22587" x="1852613" y="2906713"/>
          <p14:tracePt t="22596" x="1852613" y="3000375"/>
          <p14:tracePt t="22603" x="1852613" y="3084513"/>
          <p14:tracePt t="22611" x="1852613" y="3170238"/>
          <p14:tracePt t="22619" x="1852613" y="3263900"/>
          <p14:tracePt t="22627" x="1852613" y="3322638"/>
          <p14:tracePt t="22635" x="1852613" y="3390900"/>
          <p14:tracePt t="22867" x="1852613" y="3449638"/>
          <p14:tracePt t="22876" x="1852613" y="3578225"/>
          <p14:tracePt t="22883" x="1852613" y="3646488"/>
          <p14:tracePt t="22891" x="1801813" y="3756025"/>
          <p14:tracePt t="22899" x="1665288" y="3867150"/>
          <p14:tracePt t="22907" x="1571625" y="3908425"/>
          <p14:tracePt t="22915" x="1520825" y="3935413"/>
          <p14:tracePt t="23108" x="1512888" y="3935413"/>
          <p14:tracePt t="23140" x="1512888" y="3908425"/>
          <p14:tracePt t="23149" x="1528763" y="3875088"/>
          <p14:tracePt t="23156" x="1546225" y="3867150"/>
          <p14:tracePt t="23219" x="1554163" y="3867150"/>
          <p14:tracePt t="23235" x="1579563" y="3875088"/>
          <p14:tracePt t="23243" x="1597025" y="3875088"/>
          <p14:tracePt t="23259" x="1606550" y="3883025"/>
          <p14:tracePt t="23291" x="1614488" y="3883025"/>
          <p14:tracePt t="23300" x="1631950" y="3892550"/>
          <p14:tracePt t="23315" x="1639888" y="3908425"/>
          <p14:tracePt t="23323" x="1665288" y="3917950"/>
          <p14:tracePt t="23330" x="1682750" y="3951288"/>
          <p14:tracePt t="23339" x="1698625" y="3960813"/>
          <p14:tracePt t="23347" x="1708150" y="3976688"/>
          <p14:tracePt t="23355" x="1733550" y="3976688"/>
          <p14:tracePt t="23363" x="1758950" y="3976688"/>
          <p14:tracePt t="23371" x="1809750" y="4002088"/>
          <p14:tracePt t="23380" x="1868488" y="4019550"/>
          <p14:tracePt t="23386" x="1903413" y="4019550"/>
          <p14:tracePt t="23395" x="1946275" y="4019550"/>
          <p14:tracePt t="23403" x="1971675" y="4019550"/>
          <p14:tracePt t="23411" x="1987550" y="4019550"/>
          <p14:tracePt t="23419" x="2012950" y="4019550"/>
          <p14:tracePt t="23427" x="2022475" y="4019550"/>
          <p14:tracePt t="23435" x="2047875" y="4019550"/>
          <p14:tracePt t="23442" x="2090738" y="4019550"/>
          <p14:tracePt t="23450" x="2124075" y="4019550"/>
          <p14:tracePt t="23459" x="2149475" y="4019550"/>
          <p14:tracePt t="23475" x="2157413" y="4019550"/>
          <p14:tracePt t="23483" x="2174875" y="4019550"/>
          <p14:tracePt t="23491" x="2208213" y="4019550"/>
          <p14:tracePt t="23499" x="2243138" y="4019550"/>
          <p14:tracePt t="23506" x="2286000" y="4019550"/>
          <p14:tracePt t="23515" x="2311400" y="4019550"/>
          <p14:tracePt t="23523" x="2327275" y="4019550"/>
          <p14:tracePt t="24860" x="2336800" y="4037013"/>
          <p14:tracePt t="24932" x="2319338" y="4037013"/>
          <p14:tracePt t="24987" x="2311400" y="4037013"/>
          <p14:tracePt t="25115" x="2293938" y="4037013"/>
          <p14:tracePt t="25267" x="2286000" y="4027488"/>
          <p14:tracePt t="25275" x="2286000" y="4019550"/>
          <p14:tracePt t="25284" x="2268538" y="3994150"/>
          <p14:tracePt t="25299" x="2268538" y="3968750"/>
          <p14:tracePt t="25307" x="2243138" y="3935413"/>
          <p14:tracePt t="25331" x="2225675" y="3925888"/>
          <p14:tracePt t="25355" x="2225675" y="3900488"/>
          <p14:tracePt t="30531" x="2225675" y="3883025"/>
          <p14:tracePt t="30539" x="2225675" y="3875088"/>
          <p14:tracePt t="30547" x="2225675" y="3857625"/>
          <p14:tracePt t="30555" x="2217738" y="3849688"/>
          <p14:tracePt t="30612" x="2217738" y="3824288"/>
          <p14:tracePt t="30619" x="2217738" y="3806825"/>
          <p14:tracePt t="30627" x="2217738" y="3798888"/>
          <p14:tracePt t="30643" x="2217738" y="3773488"/>
          <p14:tracePt t="30651" x="2217738" y="3763963"/>
          <p14:tracePt t="30659" x="2217738" y="3730625"/>
          <p14:tracePt t="30667" x="2200275" y="3705225"/>
          <p14:tracePt t="30675" x="2200275" y="3697288"/>
          <p14:tracePt t="30683" x="2200275" y="3679825"/>
          <p14:tracePt t="30691" x="2200275" y="3636963"/>
          <p14:tracePt t="30699" x="2200275" y="3629025"/>
          <p14:tracePt t="30706" x="2182813" y="3603625"/>
          <p14:tracePt t="30716" x="2174875" y="3586163"/>
          <p14:tracePt t="30731" x="2174875" y="3578225"/>
          <p14:tracePt t="30739" x="2174875" y="3568700"/>
          <p14:tracePt t="30746" x="2174875" y="3552825"/>
          <p14:tracePt t="30755" x="2174875" y="3543300"/>
          <p14:tracePt t="30763" x="2174875" y="3517900"/>
          <p14:tracePt t="30803" x="2174875" y="3502025"/>
          <p14:tracePt t="31267" x="2166938" y="3492500"/>
          <p14:tracePt t="31275" x="2149475" y="3467100"/>
          <p14:tracePt t="31283" x="2141538" y="3449638"/>
          <p14:tracePt t="31291" x="2106613" y="3424238"/>
          <p14:tracePt t="31299" x="2098675" y="3416300"/>
          <p14:tracePt t="31306" x="2090738" y="3398838"/>
          <p14:tracePt t="31316" x="2047875" y="3355975"/>
          <p14:tracePt t="31323" x="2012950" y="3348038"/>
          <p14:tracePt t="31331" x="1987550" y="3330575"/>
          <p14:tracePt t="31339" x="1971675" y="3330575"/>
          <p14:tracePt t="31346" x="1946275" y="3305175"/>
          <p14:tracePt t="31362" x="1920875" y="3305175"/>
          <p14:tracePt t="31371" x="1893888" y="3289300"/>
          <p14:tracePt t="31379" x="1878013" y="3279775"/>
          <p14:tracePt t="31387" x="1835150" y="3279775"/>
          <p14:tracePt t="31396" x="1792288" y="3263900"/>
          <p14:tracePt t="31403" x="1766888" y="3263900"/>
          <p14:tracePt t="31412" x="1733550" y="3263900"/>
          <p14:tracePt t="31419" x="1690688" y="3263900"/>
          <p14:tracePt t="31427" x="1682750" y="3263900"/>
          <p14:tracePt t="31435" x="1665288" y="3263900"/>
          <p14:tracePt t="31443" x="1639888" y="3263900"/>
          <p14:tracePt t="31483" x="1631950" y="3263900"/>
          <p14:tracePt t="31491" x="1606550" y="3263900"/>
          <p14:tracePt t="31499" x="1554163" y="3263900"/>
          <p14:tracePt t="31506" x="1528763" y="3263900"/>
          <p14:tracePt t="31516" x="1487488" y="3263900"/>
          <p14:tracePt t="31523" x="1444625" y="3263900"/>
          <p14:tracePt t="31531" x="1393825" y="3263900"/>
          <p14:tracePt t="31539" x="1333500" y="3263900"/>
          <p14:tracePt t="31547" x="1249363" y="3263900"/>
          <p14:tracePt t="31555" x="1181100" y="3263900"/>
          <p14:tracePt t="31562" x="1138238" y="3271838"/>
          <p14:tracePt t="31570" x="1054100" y="3271838"/>
          <p14:tracePt t="31579" x="985838" y="3305175"/>
          <p14:tracePt t="31587" x="950913" y="3314700"/>
          <p14:tracePt t="31596" x="925513" y="3330575"/>
          <p14:tracePt t="31603" x="909638" y="3330575"/>
          <p14:tracePt t="31612" x="900113" y="3340100"/>
          <p14:tracePt t="31675" x="884238" y="3355975"/>
          <p14:tracePt t="31699" x="884238" y="3365500"/>
          <p14:tracePt t="31707" x="884238" y="3382963"/>
          <p14:tracePt t="31716" x="884238" y="3390900"/>
          <p14:tracePt t="31723" x="884238" y="3416300"/>
          <p14:tracePt t="31731" x="874713" y="3433763"/>
          <p14:tracePt t="31739" x="866775" y="3441700"/>
          <p14:tracePt t="31763" x="866775" y="3449638"/>
          <p14:tracePt t="31780" x="866775" y="3475038"/>
          <p14:tracePt t="31787" x="866775" y="3492500"/>
          <p14:tracePt t="31812" x="874713" y="3502025"/>
          <p14:tracePt t="31827" x="892175" y="3527425"/>
          <p14:tracePt t="31835" x="892175" y="3543300"/>
          <p14:tracePt t="31843" x="917575" y="3568700"/>
          <p14:tracePt t="31851" x="950913" y="3603625"/>
          <p14:tracePt t="31859" x="960438" y="3629025"/>
          <p14:tracePt t="31866" x="976313" y="3636963"/>
          <p14:tracePt t="31883" x="1003300" y="3654425"/>
          <p14:tracePt t="31891" x="1011238" y="3662363"/>
          <p14:tracePt t="31899" x="1028700" y="3679825"/>
          <p14:tracePt t="31907" x="1036638" y="3687763"/>
          <p14:tracePt t="31916" x="1062038" y="3705225"/>
          <p14:tracePt t="31923" x="1079500" y="3705225"/>
          <p14:tracePt t="31931" x="1104900" y="3713163"/>
          <p14:tracePt t="31939" x="1130300" y="3713163"/>
          <p14:tracePt t="31946" x="1198563" y="3748088"/>
          <p14:tracePt t="31962" x="1214438" y="3763963"/>
          <p14:tracePt t="31963" x="1249363" y="3763963"/>
          <p14:tracePt t="31971" x="1282700" y="3781425"/>
          <p14:tracePt t="31979" x="1325563" y="3781425"/>
          <p14:tracePt t="31986" x="1358900" y="3790950"/>
          <p14:tracePt t="31996" x="1368425" y="3790950"/>
          <p14:tracePt t="32002" x="1393825" y="3790950"/>
          <p14:tracePt t="32013" x="1419225" y="3806825"/>
          <p14:tracePt t="32019" x="1470025" y="3806825"/>
          <p14:tracePt t="32027" x="1495425" y="3806825"/>
          <p14:tracePt t="32035" x="1546225" y="3841750"/>
          <p14:tracePt t="32043" x="1589088" y="3841750"/>
          <p14:tracePt t="32051" x="1647825" y="3841750"/>
          <p14:tracePt t="32058" x="1716088" y="3841750"/>
          <p14:tracePt t="32066" x="1741488" y="3841750"/>
          <p14:tracePt t="32075" x="1784350" y="3841750"/>
          <p14:tracePt t="32083" x="1817688" y="3841750"/>
          <p14:tracePt t="32091" x="1860550" y="3841750"/>
          <p14:tracePt t="32099" x="1885950" y="3841750"/>
          <p14:tracePt t="32106" x="1928813" y="3841750"/>
          <p14:tracePt t="32115" x="1962150" y="3841750"/>
          <p14:tracePt t="32123" x="1987550" y="3841750"/>
          <p14:tracePt t="32130" x="2030413" y="3832225"/>
          <p14:tracePt t="32139" x="2098675" y="3816350"/>
          <p14:tracePt t="32146" x="2166938" y="3798888"/>
          <p14:tracePt t="32155" x="2174875" y="3798888"/>
          <p14:tracePt t="32162" x="2235200" y="3773488"/>
          <p14:tracePt t="32171" x="2268538" y="3756025"/>
          <p14:tracePt t="32187" x="2293938" y="3756025"/>
          <p14:tracePt t="32196" x="2301875" y="3738563"/>
          <p14:tracePt t="32202" x="2327275" y="3730625"/>
          <p14:tracePt t="32219" x="2379663" y="3679825"/>
          <p14:tracePt t="32235" x="2387600" y="3671888"/>
          <p14:tracePt t="32243" x="2405063" y="3671888"/>
          <p14:tracePt t="32530" x="2413000" y="3654425"/>
          <p14:tracePt t="32844" x="2413000" y="3646488"/>
          <p14:tracePt t="32884" x="2387600" y="3619500"/>
          <p14:tracePt t="33044" x="2387600" y="3603625"/>
          <p14:tracePt t="33219" x="2387600" y="3578225"/>
          <p14:tracePt t="33227" x="2387600" y="3568700"/>
          <p14:tracePt t="33236" x="2362200" y="3543300"/>
          <p14:tracePt t="33243" x="2344738" y="3527425"/>
          <p14:tracePt t="33251" x="2344738" y="3517900"/>
          <p14:tracePt t="33267" x="2336800" y="3502025"/>
          <p14:tracePt t="33797" x="2319338" y="3502025"/>
          <p14:tracePt t="33883" x="2311400" y="3502025"/>
          <p14:tracePt t="33900" x="2293938" y="3502025"/>
          <p14:tracePt t="33947" x="2260600" y="3509963"/>
          <p14:tracePt t="33980" x="2243138" y="3509963"/>
          <p14:tracePt t="33997" x="2235200" y="3509963"/>
          <p14:tracePt t="34107" x="2208213" y="3509963"/>
          <p14:tracePt t="34116" x="2192338" y="3509963"/>
          <p14:tracePt t="34123" x="2166938" y="3509963"/>
          <p14:tracePt t="34131" x="2141538" y="3509963"/>
          <p14:tracePt t="34139" x="2132013" y="3509963"/>
          <p14:tracePt t="34147" x="2106613" y="3509963"/>
          <p14:tracePt t="34155" x="2055813" y="3509963"/>
          <p14:tracePt t="34162" x="2047875" y="3509963"/>
          <p14:tracePt t="34172" x="2005013" y="3502025"/>
          <p14:tracePt t="34182" x="1997075" y="3502025"/>
          <p14:tracePt t="34187" x="1962150" y="3492500"/>
          <p14:tracePt t="34772" x="1987550" y="3492500"/>
          <p14:tracePt t="34780" x="2012950" y="3509963"/>
          <p14:tracePt t="34787" x="2038350" y="3509963"/>
          <p14:tracePt t="34827" x="2073275" y="3527425"/>
          <p14:tracePt t="34843" x="2116138" y="3527425"/>
          <p14:tracePt t="34851" x="2141538" y="3543300"/>
          <p14:tracePt t="34867" x="2174875" y="3552825"/>
          <p14:tracePt t="34883" x="2182813" y="3568700"/>
          <p14:tracePt t="34891" x="2200275" y="3578225"/>
          <p14:tracePt t="34900" x="2208213" y="3594100"/>
          <p14:tracePt t="34916" x="2235200" y="3619500"/>
          <p14:tracePt t="34923" x="2251075" y="3646488"/>
          <p14:tracePt t="34931" x="2268538" y="3662363"/>
          <p14:tracePt t="34939" x="2276475" y="3705225"/>
          <p14:tracePt t="34946" x="2276475" y="3730625"/>
          <p14:tracePt t="34955" x="2276475" y="3773488"/>
          <p14:tracePt t="34979" x="2260600" y="3806825"/>
          <p14:tracePt t="34986" x="2208213" y="3806825"/>
          <p14:tracePt t="34996" x="2200275" y="3806825"/>
          <p14:tracePt t="35214" x="2217738" y="3790950"/>
          <p14:tracePt t="35291" x="2225675" y="3773488"/>
          <p14:tracePt t="35307" x="2225675" y="3763963"/>
          <p14:tracePt t="35315" x="2243138" y="3705225"/>
          <p14:tracePt t="35323" x="2276475" y="3687763"/>
          <p14:tracePt t="35331" x="2276475" y="3646488"/>
          <p14:tracePt t="35339" x="2276475" y="3629025"/>
          <p14:tracePt t="35346" x="2276475" y="3594100"/>
          <p14:tracePt t="35355" x="2276475" y="3560763"/>
          <p14:tracePt t="35362" x="2276475" y="3517900"/>
          <p14:tracePt t="35371" x="2276475" y="3492500"/>
          <p14:tracePt t="35379" x="2268538" y="3484563"/>
          <p14:tracePt t="35387" x="2268538" y="3441700"/>
          <p14:tracePt t="35395" x="2268538" y="3424238"/>
          <p14:tracePt t="35412" x="2260600" y="3398838"/>
          <p14:tracePt t="35483" x="2260600" y="3390900"/>
          <p14:tracePt t="35491" x="2243138" y="3365500"/>
          <p14:tracePt t="35507" x="2235200" y="3348038"/>
          <p14:tracePt t="35595" x="2217738" y="3348038"/>
          <p14:tracePt t="35603" x="2208213" y="3340100"/>
          <p14:tracePt t="35612" x="2192338" y="3340100"/>
          <p14:tracePt t="35619" x="2182813" y="3340100"/>
          <p14:tracePt t="35627" x="2141538" y="3340100"/>
          <p14:tracePt t="35635" x="2116138" y="3340100"/>
          <p14:tracePt t="35643" x="2065338" y="3305175"/>
          <p14:tracePt t="35651" x="2055813" y="3305175"/>
          <p14:tracePt t="35659" x="2012950" y="3305175"/>
          <p14:tracePt t="35667" x="2005013" y="3305175"/>
          <p14:tracePt t="35707" x="1987550" y="3305175"/>
          <p14:tracePt t="35715" x="1946275" y="3305175"/>
          <p14:tracePt t="35723" x="1885950" y="3305175"/>
          <p14:tracePt t="35731" x="1843088" y="3305175"/>
          <p14:tracePt t="35739" x="1758950" y="3305175"/>
          <p14:tracePt t="35746" x="1690688" y="3314700"/>
          <p14:tracePt t="35755" x="1665288" y="3314700"/>
          <p14:tracePt t="35762" x="1597025" y="3314700"/>
          <p14:tracePt t="35771" x="1554163" y="3330575"/>
          <p14:tracePt t="35779" x="1520825" y="3340100"/>
          <p14:tracePt t="35787" x="1512888" y="3340100"/>
          <p14:tracePt t="35796" x="1452563" y="3340100"/>
          <p14:tracePt t="35803" x="1427163" y="3340100"/>
          <p14:tracePt t="35812" x="1401763" y="3340100"/>
          <p14:tracePt t="35819" x="1384300" y="3355975"/>
          <p14:tracePt t="35843" x="1376363" y="3365500"/>
          <p14:tracePt t="35882" x="1333500" y="3382963"/>
          <p14:tracePt t="35907" x="1325563" y="3382963"/>
          <p14:tracePt t="35916" x="1308100" y="3382963"/>
          <p14:tracePt t="35923" x="1300163" y="3390900"/>
          <p14:tracePt t="35931" x="1282700" y="3390900"/>
          <p14:tracePt t="35939" x="1274763" y="3408363"/>
          <p14:tracePt t="35963" x="1265238" y="3416300"/>
          <p14:tracePt t="35971" x="1249363" y="3433763"/>
          <p14:tracePt t="36012" x="1249363" y="3441700"/>
          <p14:tracePt t="36019" x="1239838" y="3449638"/>
          <p14:tracePt t="36043" x="1239838" y="3484563"/>
          <p14:tracePt t="36051" x="1239838" y="3492500"/>
          <p14:tracePt t="36059" x="1214438" y="3517900"/>
          <p14:tracePt t="36082" x="1214438" y="3543300"/>
          <p14:tracePt t="36100" x="1214438" y="3560763"/>
          <p14:tracePt t="36147" x="1214438" y="3568700"/>
          <p14:tracePt t="36162" x="1214438" y="3586163"/>
          <p14:tracePt t="36178" x="1214438" y="3619500"/>
          <p14:tracePt t="36187" x="1282700" y="3636963"/>
          <p14:tracePt t="36195" x="1290638" y="3636963"/>
          <p14:tracePt t="36203" x="1333500" y="3671888"/>
          <p14:tracePt t="36212" x="1350963" y="3671888"/>
          <p14:tracePt t="36227" x="1358900" y="3671888"/>
          <p14:tracePt t="36235" x="1368425" y="3671888"/>
          <p14:tracePt t="36243" x="1401763" y="3671888"/>
          <p14:tracePt t="36251" x="1409700" y="3671888"/>
          <p14:tracePt t="36259" x="1419225" y="3671888"/>
          <p14:tracePt t="36299" x="1435100" y="3671888"/>
          <p14:tracePt t="36315" x="1477963" y="3671888"/>
          <p14:tracePt t="36323" x="1520825" y="3697288"/>
          <p14:tracePt t="36331" x="1571625" y="3748088"/>
          <p14:tracePt t="36339" x="1647825" y="3824288"/>
          <p14:tracePt t="36347" x="1690688" y="3925888"/>
          <p14:tracePt t="36355" x="1698625" y="3968750"/>
          <p14:tracePt t="36362" x="1698625" y="3976688"/>
          <p14:tracePt t="36370" x="1698625" y="4037013"/>
          <p14:tracePt t="36378" x="1698625" y="4062413"/>
          <p14:tracePt t="36387" x="1698625" y="4113213"/>
          <p14:tracePt t="36597" x="1698625" y="4121150"/>
          <p14:tracePt t="36603" x="1733550" y="4146550"/>
          <p14:tracePt t="36613" x="1817688" y="4146550"/>
          <p14:tracePt t="36620" x="1827213" y="4146550"/>
          <p14:tracePt t="36627" x="1827213" y="4105275"/>
          <p14:tracePt t="36635" x="1817688" y="4079875"/>
          <p14:tracePt t="36643" x="1817688" y="4062413"/>
          <p14:tracePt t="36667" x="1827213" y="4052888"/>
          <p14:tracePt t="36675" x="1835150" y="4052888"/>
          <p14:tracePt t="36683" x="1893888" y="4052888"/>
          <p14:tracePt t="36691" x="1903413" y="4052888"/>
          <p14:tracePt t="36700" x="1946275" y="4070350"/>
          <p14:tracePt t="36707" x="1971675" y="4070350"/>
          <p14:tracePt t="36716" x="2022475" y="4070350"/>
          <p14:tracePt t="36723" x="2030413" y="4070350"/>
          <p14:tracePt t="36731" x="2073275" y="4070350"/>
          <p14:tracePt t="36746" x="2081213" y="4079875"/>
          <p14:tracePt t="36803" x="2106613" y="4095750"/>
          <p14:tracePt t="37331" x="2106613" y="4105275"/>
          <p14:tracePt t="37355" x="2106613" y="4121150"/>
          <p14:tracePt t="37371" x="2106613" y="4130675"/>
          <p14:tracePt t="37379" x="2106613" y="4156075"/>
          <p14:tracePt t="37387" x="2106613" y="4171950"/>
          <p14:tracePt t="37396" x="2106613" y="4197350"/>
          <p14:tracePt t="37403" x="2106613" y="4240213"/>
          <p14:tracePt t="37413" x="2106613" y="4249738"/>
          <p14:tracePt t="37419" x="2106613" y="4291013"/>
          <p14:tracePt t="37427" x="2106613" y="4316413"/>
          <p14:tracePt t="37435" x="2106613" y="4368800"/>
          <p14:tracePt t="37443" x="2106613" y="4394200"/>
          <p14:tracePt t="37451" x="2106613" y="4419600"/>
          <p14:tracePt t="37459" x="2106613" y="4445000"/>
          <p14:tracePt t="37467" x="2106613" y="4478338"/>
          <p14:tracePt t="37475" x="2106613" y="4503738"/>
          <p14:tracePt t="37483" x="2106613" y="4513263"/>
          <p14:tracePt t="37499" x="2106613" y="4529138"/>
          <p14:tracePt t="39163" x="2124075" y="4538663"/>
          <p14:tracePt t="39171" x="2149475" y="4538663"/>
          <p14:tracePt t="39180" x="2157413" y="4538663"/>
          <p14:tracePt t="39187" x="2200275" y="4521200"/>
          <p14:tracePt t="39196" x="2251075" y="4521200"/>
          <p14:tracePt t="39203" x="2293938" y="4521200"/>
          <p14:tracePt t="39213" x="2379663" y="4503738"/>
          <p14:tracePt t="39219" x="2497138" y="4503738"/>
          <p14:tracePt t="39229" x="2668588" y="4503738"/>
          <p14:tracePt t="39235" x="2889250" y="4503738"/>
          <p14:tracePt t="39243" x="3117850" y="4503738"/>
          <p14:tracePt t="39251" x="3398838" y="4503738"/>
          <p14:tracePt t="39259" x="3652838" y="4478338"/>
          <p14:tracePt t="39266" x="3908425" y="4478338"/>
          <p14:tracePt t="39275" x="4214813" y="4478338"/>
          <p14:tracePt t="39283" x="4443413" y="4452938"/>
          <p14:tracePt t="39291" x="4765675" y="4410075"/>
          <p14:tracePt t="39299" x="5046663" y="4410075"/>
          <p14:tracePt t="39306" x="5267325" y="4384675"/>
          <p14:tracePt t="39316" x="5522913" y="4384675"/>
          <p14:tracePt t="39323" x="5837238" y="4384675"/>
          <p14:tracePt t="39331" x="6116638" y="4333875"/>
          <p14:tracePt t="39339" x="6440488" y="4291013"/>
          <p14:tracePt t="39347" x="6745288" y="4291013"/>
          <p14:tracePt t="39355" x="7085013" y="4291013"/>
          <p14:tracePt t="39362" x="7442200" y="4291013"/>
          <p14:tracePt t="39371" x="7791450" y="4291013"/>
          <p14:tracePt t="39378" x="8070850" y="4291013"/>
          <p14:tracePt t="39387" x="8377238" y="4291013"/>
          <p14:tracePt t="39395" x="8605838" y="4291013"/>
          <p14:tracePt t="39403" x="8828088" y="4291013"/>
          <p14:tracePt t="39412" x="9056688" y="4291013"/>
          <p14:tracePt t="39419" x="9286875" y="4325938"/>
          <p14:tracePt t="39428" x="9498013" y="4445000"/>
          <p14:tracePt t="39435" x="9677400" y="4529138"/>
          <p14:tracePt t="39443" x="9779000" y="4614863"/>
          <p14:tracePt t="39451" x="9821863" y="4648200"/>
          <p14:tracePt t="39459" x="9855200" y="4657725"/>
          <p14:tracePt t="39466" x="9864725" y="4657725"/>
          <p14:tracePt t="39660" x="9880600" y="4657725"/>
          <p14:tracePt t="39667" x="9923463" y="4657725"/>
          <p14:tracePt t="39675" x="9931400" y="4605338"/>
          <p14:tracePt t="39683" x="9983788" y="4283075"/>
          <p14:tracePt t="39691" x="10179050" y="3943350"/>
          <p14:tracePt t="39699" x="10364788" y="3781425"/>
          <p14:tracePt t="39706" x="10739438" y="3705225"/>
          <p14:tracePt t="39715" x="11018838" y="3679825"/>
          <p14:tracePt t="39723" x="11299825" y="3679825"/>
          <p14:tracePt t="39731" x="11622088" y="3603625"/>
          <p14:tracePt t="39739" x="12047538" y="3578225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5C9AC-528C-4EC0-884C-1E68851B4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 pomocí </a:t>
            </a:r>
            <a:r>
              <a:rPr lang="cs-CZ" dirty="0" err="1"/>
              <a:t>mikročlenovců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A4159-D65D-4D0C-A2A3-5E5E46815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identifikace do druhů, rodů nebo do významných ekologických skupin (např. dle potravních strategií)</a:t>
            </a:r>
          </a:p>
          <a:p>
            <a:r>
              <a:rPr lang="cs-CZ" sz="2400" dirty="0"/>
              <a:t>klíče k určování včetně těch online:</a:t>
            </a:r>
          </a:p>
          <a:p>
            <a:r>
              <a:rPr lang="cs-CZ" sz="2400" dirty="0">
                <a:hlinkClick r:id="rId2"/>
              </a:rPr>
              <a:t>https://www.collembola.org/key/collembo.htm</a:t>
            </a:r>
            <a:r>
              <a:rPr lang="cs-CZ" sz="2400" dirty="0"/>
              <a:t>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350531-3624-428B-9F11-3BB8D4F24B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72172231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5C9AC-528C-4EC0-884C-1E68851B4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 pomocí </a:t>
            </a:r>
            <a:r>
              <a:rPr lang="cs-CZ" dirty="0" err="1"/>
              <a:t>mikročlenovců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A4159-D65D-4D0C-A2A3-5E5E46815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5968093" cy="4778443"/>
          </a:xfrm>
        </p:spPr>
        <p:txBody>
          <a:bodyPr/>
          <a:lstStyle/>
          <a:p>
            <a:r>
              <a:rPr lang="cs-CZ" sz="1800" dirty="0"/>
              <a:t>populace se mění po zásahu pesticidů</a:t>
            </a:r>
          </a:p>
          <a:p>
            <a:r>
              <a:rPr lang="cs-CZ" sz="1800" dirty="0"/>
              <a:t>poté po vymizení chemikálií se obnovuje celková abundance</a:t>
            </a:r>
          </a:p>
          <a:p>
            <a:r>
              <a:rPr lang="cs-CZ" sz="1800" dirty="0"/>
              <a:t>ale jednotlivé druhy, tj. struktura společenstva se stále odlišuje od kontroly </a:t>
            </a:r>
            <a:r>
              <a:rPr lang="cs-CZ" sz="1800" dirty="0">
                <a:sym typeface="Wingdings" panose="05000000000000000000" pitchFamily="2" charset="2"/>
              </a:rPr>
              <a:t>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cs-CZ" sz="1800" dirty="0"/>
              <a:t>nutnost sledovat celé společenstvo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350531-3624-428B-9F11-3BB8D4F24B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51</a:t>
            </a:fld>
            <a:endParaRPr lang="cs-CZ" altLang="cs-CZ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15E79B-CB74-4699-830C-BB2F0BF87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79" y="959501"/>
            <a:ext cx="5704146" cy="57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8DA78B-1C17-43E2-8A03-B0B359F92C64}"/>
              </a:ext>
            </a:extLst>
          </p:cNvPr>
          <p:cNvGrpSpPr>
            <a:grpSpLocks/>
          </p:cNvGrpSpPr>
          <p:nvPr/>
        </p:nvGrpSpPr>
        <p:grpSpPr bwMode="auto">
          <a:xfrm>
            <a:off x="10906550" y="164735"/>
            <a:ext cx="1146175" cy="533400"/>
            <a:chOff x="480" y="3075"/>
            <a:chExt cx="722" cy="393"/>
          </a:xfrm>
        </p:grpSpPr>
        <p:pic>
          <p:nvPicPr>
            <p:cNvPr id="7" name="Picture 6" descr="File:Lupa.na.encyklopedii.jpg">
              <a:hlinkClick r:id="rId3"/>
              <a:extLst>
                <a:ext uri="{FF2B5EF4-FFF2-40B4-BE49-F238E27FC236}">
                  <a16:creationId xmlns:a16="http://schemas.microsoft.com/office/drawing/2014/main" id="{06C5EE34-78CD-47F4-AF97-61A8B28589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" name="WordArt 7">
              <a:extLst>
                <a:ext uri="{FF2B5EF4-FFF2-40B4-BE49-F238E27FC236}">
                  <a16:creationId xmlns:a16="http://schemas.microsoft.com/office/drawing/2014/main" id="{F3C9AF70-58A9-422A-90F0-15B85B7A848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514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cap="all" dirty="0" err="1">
                  <a:ln/>
                  <a:solidFill>
                    <a:srgbClr val="33CC33"/>
                  </a:solidFill>
                  <a:effectLst>
                    <a:outerShdw blurRad="19685" dist="12700" dir="5400000" algn="tl" rotWithShape="0">
                      <a:srgbClr val="33CC33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 Black"/>
                </a:rPr>
                <a:t>Příklad</a:t>
              </a:r>
              <a:endParaRPr lang="en-US" sz="3600" b="1" kern="10" cap="all" dirty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rgbClr val="33CC3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740648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5C9AC-528C-4EC0-884C-1E68851B4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 pomocí </a:t>
            </a:r>
            <a:r>
              <a:rPr lang="cs-CZ" dirty="0" err="1"/>
              <a:t>mikročlenovců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A4159-D65D-4D0C-A2A3-5E5E46815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6964108" cy="4778443"/>
          </a:xfrm>
        </p:spPr>
        <p:txBody>
          <a:bodyPr/>
          <a:lstStyle/>
          <a:p>
            <a:r>
              <a:rPr lang="cs-CZ" sz="1800" dirty="0"/>
              <a:t>polní pokus s herbicidy v dávce 2× a 6× doporučené dávky</a:t>
            </a:r>
          </a:p>
          <a:p>
            <a:r>
              <a:rPr lang="cs-CZ" sz="1800" dirty="0"/>
              <a:t>dávka 2× neměla výrazný efekt na abundance, ale dávka 6× redukovala abundance </a:t>
            </a:r>
            <a:r>
              <a:rPr lang="cs-CZ" sz="1800" dirty="0" err="1"/>
              <a:t>mikročlenovců</a:t>
            </a:r>
            <a:endParaRPr lang="cs-CZ" sz="1800" dirty="0"/>
          </a:p>
          <a:p>
            <a:r>
              <a:rPr lang="cs-CZ" sz="1800" dirty="0"/>
              <a:t>zejména v horní vrstvičce půdy 0-7,5 cm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350531-3624-428B-9F11-3BB8D4F24B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52</a:t>
            </a:fld>
            <a:endParaRPr lang="cs-CZ" altLang="cs-CZ" noProof="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160A4FC-FE83-4005-AB17-0ADC44F9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958" y="1066799"/>
            <a:ext cx="4383767" cy="579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oup 5">
            <a:extLst>
              <a:ext uri="{FF2B5EF4-FFF2-40B4-BE49-F238E27FC236}">
                <a16:creationId xmlns:a16="http://schemas.microsoft.com/office/drawing/2014/main" id="{2EA9388B-9A37-49E9-AF9B-6DA67AFCBED8}"/>
              </a:ext>
            </a:extLst>
          </p:cNvPr>
          <p:cNvGrpSpPr>
            <a:grpSpLocks/>
          </p:cNvGrpSpPr>
          <p:nvPr/>
        </p:nvGrpSpPr>
        <p:grpSpPr bwMode="auto">
          <a:xfrm>
            <a:off x="10906550" y="164735"/>
            <a:ext cx="1146175" cy="533400"/>
            <a:chOff x="480" y="3075"/>
            <a:chExt cx="722" cy="393"/>
          </a:xfrm>
        </p:grpSpPr>
        <p:pic>
          <p:nvPicPr>
            <p:cNvPr id="8" name="Picture 6" descr="File:Lupa.na.encyklopedii.jpg">
              <a:hlinkClick r:id="rId3"/>
              <a:extLst>
                <a:ext uri="{FF2B5EF4-FFF2-40B4-BE49-F238E27FC236}">
                  <a16:creationId xmlns:a16="http://schemas.microsoft.com/office/drawing/2014/main" id="{33B6426F-E45B-40B7-8D8D-8DB84709E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9" name="WordArt 7">
              <a:extLst>
                <a:ext uri="{FF2B5EF4-FFF2-40B4-BE49-F238E27FC236}">
                  <a16:creationId xmlns:a16="http://schemas.microsoft.com/office/drawing/2014/main" id="{873685C4-32FB-4CDD-82F3-E3BB771AC73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514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cap="all" dirty="0" err="1">
                  <a:ln/>
                  <a:solidFill>
                    <a:srgbClr val="33CC33"/>
                  </a:solidFill>
                  <a:effectLst>
                    <a:outerShdw blurRad="19685" dist="12700" dir="5400000" algn="tl" rotWithShape="0">
                      <a:srgbClr val="33CC33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 Black"/>
                </a:rPr>
                <a:t>Příklad</a:t>
              </a:r>
              <a:endParaRPr lang="en-US" sz="3600" b="1" kern="10" cap="all" dirty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rgbClr val="33CC3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188028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5C9AC-528C-4EC0-884C-1E68851B4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 pomocí </a:t>
            </a:r>
            <a:r>
              <a:rPr lang="cs-CZ" dirty="0" err="1"/>
              <a:t>mikročlenovců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A4159-D65D-4D0C-A2A3-5E5E46815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6964108" cy="4778443"/>
          </a:xfrm>
        </p:spPr>
        <p:txBody>
          <a:bodyPr/>
          <a:lstStyle/>
          <a:p>
            <a:r>
              <a:rPr lang="cs-CZ" sz="1800" dirty="0"/>
              <a:t>chvostoskoci byli identifikováni do druhů</a:t>
            </a:r>
          </a:p>
          <a:p>
            <a:r>
              <a:rPr lang="cs-CZ" sz="1800" dirty="0"/>
              <a:t>efekty se lišily u různých druhů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350531-3624-428B-9F11-3BB8D4F24B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53</a:t>
            </a:fld>
            <a:endParaRPr lang="cs-CZ" altLang="cs-CZ" noProof="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1C809CF-EDBF-498C-AB39-3D492776C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314" y="1066799"/>
            <a:ext cx="3605411" cy="5711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5874182F-B1BC-4166-8163-EC1631626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782" y="2100943"/>
            <a:ext cx="6324600" cy="462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5">
            <a:extLst>
              <a:ext uri="{FF2B5EF4-FFF2-40B4-BE49-F238E27FC236}">
                <a16:creationId xmlns:a16="http://schemas.microsoft.com/office/drawing/2014/main" id="{51152AAB-806B-4AA0-A029-D550087AD778}"/>
              </a:ext>
            </a:extLst>
          </p:cNvPr>
          <p:cNvGrpSpPr>
            <a:grpSpLocks/>
          </p:cNvGrpSpPr>
          <p:nvPr/>
        </p:nvGrpSpPr>
        <p:grpSpPr bwMode="auto">
          <a:xfrm>
            <a:off x="10906550" y="164735"/>
            <a:ext cx="1146175" cy="533400"/>
            <a:chOff x="480" y="3075"/>
            <a:chExt cx="722" cy="393"/>
          </a:xfrm>
        </p:grpSpPr>
        <p:pic>
          <p:nvPicPr>
            <p:cNvPr id="10" name="Picture 6" descr="File:Lupa.na.encyklopedii.jpg">
              <a:hlinkClick r:id="rId4"/>
              <a:extLst>
                <a:ext uri="{FF2B5EF4-FFF2-40B4-BE49-F238E27FC236}">
                  <a16:creationId xmlns:a16="http://schemas.microsoft.com/office/drawing/2014/main" id="{06541E5C-811C-4D52-A9E7-C138378D5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1" name="WordArt 7">
              <a:extLst>
                <a:ext uri="{FF2B5EF4-FFF2-40B4-BE49-F238E27FC236}">
                  <a16:creationId xmlns:a16="http://schemas.microsoft.com/office/drawing/2014/main" id="{70C50C63-DB59-40BC-A5D9-AA227306BC8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514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cap="all" dirty="0" err="1">
                  <a:ln/>
                  <a:solidFill>
                    <a:srgbClr val="33CC33"/>
                  </a:solidFill>
                  <a:effectLst>
                    <a:outerShdw blurRad="19685" dist="12700" dir="5400000" algn="tl" rotWithShape="0">
                      <a:srgbClr val="33CC33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 Black"/>
                </a:rPr>
                <a:t>Příklad</a:t>
              </a:r>
              <a:endParaRPr lang="en-US" sz="3600" b="1" kern="10" cap="all" dirty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rgbClr val="33CC3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13061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5C9AC-528C-4EC0-884C-1E68851B4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 pomocí </a:t>
            </a:r>
            <a:r>
              <a:rPr lang="cs-CZ" dirty="0" err="1"/>
              <a:t>mikročlenovců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A4159-D65D-4D0C-A2A3-5E5E46815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49" y="1212782"/>
            <a:ext cx="7004475" cy="4778443"/>
          </a:xfrm>
        </p:spPr>
        <p:txBody>
          <a:bodyPr/>
          <a:lstStyle/>
          <a:p>
            <a:r>
              <a:rPr lang="en-US" sz="1800" dirty="0"/>
              <a:t>Using Collembola to assess the risks of applying metal-rich sewage sludge to agricultural land in western Scotland</a:t>
            </a:r>
          </a:p>
          <a:p>
            <a:r>
              <a:rPr lang="en-US" sz="1800" dirty="0"/>
              <a:t>The environmental impact of applying metal-rich sewage sludge to agricultural land was  assessed using Collembola.</a:t>
            </a:r>
          </a:p>
          <a:p>
            <a:r>
              <a:rPr lang="en-US" sz="1800" dirty="0"/>
              <a:t>A combination of pitfall trapping and suction sampling was used to monitor epigeal/</a:t>
            </a:r>
            <a:r>
              <a:rPr lang="en-US" sz="1800" dirty="0" err="1"/>
              <a:t>hemiedaphic</a:t>
            </a:r>
            <a:r>
              <a:rPr lang="en-US" sz="1800" dirty="0"/>
              <a:t> Collembola on a small plot field trial in the west of Scotland.</a:t>
            </a:r>
          </a:p>
          <a:p>
            <a:r>
              <a:rPr lang="en-US" sz="1800" dirty="0"/>
              <a:t>Four sludge treatments were investigated: cadmium-rich sludge, zinc-rich sludge, uncontaminated sludge and a no-sludge control.</a:t>
            </a:r>
          </a:p>
          <a:p>
            <a:r>
              <a:rPr lang="en-US" sz="1800" dirty="0"/>
              <a:t>It was found that the abundance of </a:t>
            </a:r>
            <a:r>
              <a:rPr lang="en-US" sz="1800" dirty="0" err="1"/>
              <a:t>Lepidocyrtus</a:t>
            </a:r>
            <a:r>
              <a:rPr lang="en-US" sz="1800" dirty="0"/>
              <a:t> </a:t>
            </a:r>
            <a:r>
              <a:rPr lang="en-US" sz="1800" dirty="0" err="1"/>
              <a:t>cyaneus</a:t>
            </a:r>
            <a:r>
              <a:rPr lang="en-US" sz="1800" dirty="0"/>
              <a:t> and </a:t>
            </a:r>
            <a:r>
              <a:rPr lang="en-US" sz="1800" dirty="0" err="1"/>
              <a:t>Isotoma</a:t>
            </a:r>
            <a:r>
              <a:rPr lang="en-US" sz="1800" dirty="0"/>
              <a:t> </a:t>
            </a:r>
            <a:r>
              <a:rPr lang="en-US" sz="1800" dirty="0" err="1"/>
              <a:t>viridis</a:t>
            </a:r>
            <a:r>
              <a:rPr lang="en-US" sz="1800" dirty="0"/>
              <a:t> was significantly lower in plots receiving cadmium-rich sludge than those receiving uncontaminated sludge.</a:t>
            </a:r>
          </a:p>
          <a:p>
            <a:r>
              <a:rPr lang="en-US" sz="1800" dirty="0" err="1"/>
              <a:t>Isotoma</a:t>
            </a:r>
            <a:r>
              <a:rPr lang="en-US" sz="1800" dirty="0"/>
              <a:t> </a:t>
            </a:r>
            <a:r>
              <a:rPr lang="en-US" sz="1800" dirty="0" err="1"/>
              <a:t>anglicana</a:t>
            </a:r>
            <a:r>
              <a:rPr lang="en-US" sz="1800" dirty="0"/>
              <a:t> was not influenced by the presence of metals in sludge and </a:t>
            </a:r>
            <a:r>
              <a:rPr lang="en-US" sz="1800" dirty="0" err="1"/>
              <a:t>Isotomurus</a:t>
            </a:r>
            <a:r>
              <a:rPr lang="en-US" sz="1800" dirty="0"/>
              <a:t> palustris was actually </a:t>
            </a:r>
            <a:r>
              <a:rPr lang="en-US" sz="1800" dirty="0" err="1"/>
              <a:t>favoured</a:t>
            </a:r>
            <a:r>
              <a:rPr lang="en-US" sz="1800" dirty="0"/>
              <a:t> by the application of metal-rich sludge.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350531-3624-428B-9F11-3BB8D4F24B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54</a:t>
            </a:fld>
            <a:endParaRPr lang="cs-CZ" altLang="cs-CZ" noProof="0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23AEB0A-E142-45C6-9419-A88A373EF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325" y="3602003"/>
            <a:ext cx="4343400" cy="241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5E3E6ED3-D3A5-4D5B-9ADC-4F5971494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325" y="1076365"/>
            <a:ext cx="4343400" cy="2417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5">
            <a:extLst>
              <a:ext uri="{FF2B5EF4-FFF2-40B4-BE49-F238E27FC236}">
                <a16:creationId xmlns:a16="http://schemas.microsoft.com/office/drawing/2014/main" id="{AF7C1375-FEE9-457C-B808-E68372B7985D}"/>
              </a:ext>
            </a:extLst>
          </p:cNvPr>
          <p:cNvGrpSpPr>
            <a:grpSpLocks/>
          </p:cNvGrpSpPr>
          <p:nvPr/>
        </p:nvGrpSpPr>
        <p:grpSpPr bwMode="auto">
          <a:xfrm>
            <a:off x="10906550" y="164735"/>
            <a:ext cx="1146175" cy="533400"/>
            <a:chOff x="480" y="3075"/>
            <a:chExt cx="722" cy="393"/>
          </a:xfrm>
        </p:grpSpPr>
        <p:pic>
          <p:nvPicPr>
            <p:cNvPr id="12" name="Picture 6" descr="File:Lupa.na.encyklopedii.jpg">
              <a:hlinkClick r:id="rId4"/>
              <a:extLst>
                <a:ext uri="{FF2B5EF4-FFF2-40B4-BE49-F238E27FC236}">
                  <a16:creationId xmlns:a16="http://schemas.microsoft.com/office/drawing/2014/main" id="{532A4823-6742-43EA-8811-967C8EE9E4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3" name="WordArt 7">
              <a:extLst>
                <a:ext uri="{FF2B5EF4-FFF2-40B4-BE49-F238E27FC236}">
                  <a16:creationId xmlns:a16="http://schemas.microsoft.com/office/drawing/2014/main" id="{2830E6E4-5892-479E-B289-A6402FFA1B0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514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cap="all" dirty="0" err="1">
                  <a:ln/>
                  <a:solidFill>
                    <a:srgbClr val="33CC33"/>
                  </a:solidFill>
                  <a:effectLst>
                    <a:outerShdw blurRad="19685" dist="12700" dir="5400000" algn="tl" rotWithShape="0">
                      <a:srgbClr val="33CC33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 Black"/>
                </a:rPr>
                <a:t>Příklad</a:t>
              </a:r>
              <a:endParaRPr lang="en-US" sz="3600" b="1" kern="10" cap="all" dirty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rgbClr val="33CC3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61701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tullgren">
            <a:extLst>
              <a:ext uri="{FF2B5EF4-FFF2-40B4-BE49-F238E27FC236}">
                <a16:creationId xmlns:a16="http://schemas.microsoft.com/office/drawing/2014/main" id="{4D855D32-4729-41A0-9E18-23D480B4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746" y="4032350"/>
            <a:ext cx="3723756" cy="280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1E5C9AC-528C-4EC0-884C-1E68851B4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 pomocí členovců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A4159-D65D-4D0C-A2A3-5E5E46815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větší než </a:t>
            </a:r>
            <a:r>
              <a:rPr lang="cs-CZ" sz="2400" dirty="0" err="1"/>
              <a:t>mikročlenovci</a:t>
            </a:r>
            <a:r>
              <a:rPr lang="cs-CZ" sz="2400" dirty="0"/>
              <a:t>, v půdě i na jejím povrchu</a:t>
            </a:r>
          </a:p>
          <a:p>
            <a:r>
              <a:rPr lang="cs-CZ" sz="2400" dirty="0"/>
              <a:t>vzorkování pomocí větších </a:t>
            </a:r>
            <a:r>
              <a:rPr lang="cs-CZ" sz="2400" b="1" dirty="0" err="1"/>
              <a:t>Tullgrenovým</a:t>
            </a:r>
            <a:r>
              <a:rPr lang="cs-CZ" sz="2400" b="1" dirty="0"/>
              <a:t> extraktorům</a:t>
            </a:r>
          </a:p>
          <a:p>
            <a:r>
              <a:rPr lang="cs-CZ" sz="2400" dirty="0"/>
              <a:t>v terénu odchyt do </a:t>
            </a:r>
            <a:r>
              <a:rPr lang="cs-CZ" sz="2400" b="1" dirty="0"/>
              <a:t>zemních pastí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350531-3624-428B-9F11-3BB8D4F24B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55</a:t>
            </a:fld>
            <a:endParaRPr lang="cs-CZ" altLang="cs-CZ" noProof="0" dirty="0"/>
          </a:p>
        </p:txBody>
      </p:sp>
      <p:pic>
        <p:nvPicPr>
          <p:cNvPr id="6" name="Picture 6" descr="081">
            <a:extLst>
              <a:ext uri="{FF2B5EF4-FFF2-40B4-BE49-F238E27FC236}">
                <a16:creationId xmlns:a16="http://schemas.microsoft.com/office/drawing/2014/main" id="{35417A11-94A3-49DE-9CAC-B390FA891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95" y="2741446"/>
            <a:ext cx="3403972" cy="241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081">
            <a:extLst>
              <a:ext uri="{FF2B5EF4-FFF2-40B4-BE49-F238E27FC236}">
                <a16:creationId xmlns:a16="http://schemas.microsoft.com/office/drawing/2014/main" id="{2BCD4A77-1140-485B-AEE8-508BBF24B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810" y="4108450"/>
            <a:ext cx="3751351" cy="262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Pitfall trap - Wikipedia">
            <a:extLst>
              <a:ext uri="{FF2B5EF4-FFF2-40B4-BE49-F238E27FC236}">
                <a16:creationId xmlns:a16="http://schemas.microsoft.com/office/drawing/2014/main" id="{7D746F34-AC80-45B3-B652-08FEA18B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183" y="2505074"/>
            <a:ext cx="2347014" cy="3140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3473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5C9AC-528C-4EC0-884C-1E68851B4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 pomocí členovců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A4159-D65D-4D0C-A2A3-5E5E46815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b="1" dirty="0"/>
              <a:t>Odchyt do zemních pastí</a:t>
            </a:r>
          </a:p>
          <a:p>
            <a:r>
              <a:rPr lang="cs-CZ" sz="2400" dirty="0"/>
              <a:t>například kruh s poloměrem 5,6 m = plocha 100 m2</a:t>
            </a:r>
          </a:p>
          <a:p>
            <a:r>
              <a:rPr lang="cs-CZ" sz="2400" dirty="0"/>
              <a:t>ohraničení „plůtkem“ z folie 30 cm</a:t>
            </a:r>
          </a:p>
          <a:p>
            <a:r>
              <a:rPr lang="cs-CZ" sz="2400" dirty="0"/>
              <a:t>zakopat kelímky s poloměrem </a:t>
            </a:r>
            <a:r>
              <a:rPr lang="en-US" sz="2400" dirty="0"/>
              <a:t>6 cm</a:t>
            </a:r>
            <a:r>
              <a:rPr lang="cs-CZ" sz="2400" dirty="0"/>
              <a:t>, </a:t>
            </a:r>
            <a:br>
              <a:rPr lang="cs-CZ" sz="2400" dirty="0"/>
            </a:br>
            <a:r>
              <a:rPr lang="en-US" sz="2400" dirty="0"/>
              <a:t>12 cm </a:t>
            </a:r>
            <a:r>
              <a:rPr lang="cs-CZ" sz="2400" dirty="0"/>
              <a:t>výška, stříška 2 cm vysoko, </a:t>
            </a:r>
            <a:br>
              <a:rPr lang="cs-CZ" sz="2400" dirty="0"/>
            </a:br>
            <a:r>
              <a:rPr lang="en-US" sz="2400" dirty="0"/>
              <a:t>20x20 cm </a:t>
            </a:r>
            <a:r>
              <a:rPr lang="cs-CZ" sz="2400" dirty="0"/>
              <a:t>bílý plast, uvnitř solí nasycená</a:t>
            </a:r>
            <a:br>
              <a:rPr lang="cs-CZ" sz="2400" dirty="0"/>
            </a:br>
            <a:r>
              <a:rPr lang="cs-CZ" sz="2400" dirty="0"/>
              <a:t>voda pro konzervaci členovců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350531-3624-428B-9F11-3BB8D4F24B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56</a:t>
            </a:fld>
            <a:endParaRPr lang="cs-CZ" altLang="cs-CZ" noProof="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97092FD-0A1B-4D5C-8D67-605996A816B8}"/>
              </a:ext>
            </a:extLst>
          </p:cNvPr>
          <p:cNvPicPr/>
          <p:nvPr/>
        </p:nvPicPr>
        <p:blipFill rotWithShape="1">
          <a:blip r:embed="rId2"/>
          <a:srcRect l="9566" t="13605" r="24158" b="8707"/>
          <a:stretch/>
        </p:blipFill>
        <p:spPr>
          <a:xfrm>
            <a:off x="7021690" y="2359378"/>
            <a:ext cx="5031036" cy="436943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A42022D-EA27-426A-A0B2-4BE21FD05480}"/>
              </a:ext>
            </a:extLst>
          </p:cNvPr>
          <p:cNvPicPr/>
          <p:nvPr/>
        </p:nvPicPr>
        <p:blipFill rotWithShape="1">
          <a:blip r:embed="rId3"/>
          <a:srcRect l="11403" t="17143" r="28521" b="17415"/>
          <a:stretch/>
        </p:blipFill>
        <p:spPr>
          <a:xfrm>
            <a:off x="8733580" y="1052688"/>
            <a:ext cx="3319145" cy="2033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3">
            <a:extLst>
              <a:ext uri="{FF2B5EF4-FFF2-40B4-BE49-F238E27FC236}">
                <a16:creationId xmlns:a16="http://schemas.microsoft.com/office/drawing/2014/main" id="{64793E0B-2271-47CC-BC13-0C50D1C7E6D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378" y="4075289"/>
            <a:ext cx="4125807" cy="2782711"/>
          </a:xfrm>
          <a:prstGeom prst="rect">
            <a:avLst/>
          </a:prstGeom>
          <a:noFill/>
        </p:spPr>
      </p:pic>
      <p:pic>
        <p:nvPicPr>
          <p:cNvPr id="12" name="Picture 55">
            <a:extLst>
              <a:ext uri="{FF2B5EF4-FFF2-40B4-BE49-F238E27FC236}">
                <a16:creationId xmlns:a16="http://schemas.microsoft.com/office/drawing/2014/main" id="{5AF0DE28-ABFC-4739-B7C1-3BB17141B34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35" y="4175208"/>
            <a:ext cx="2458085" cy="24276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4919301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7232D-03A7-4181-BDE1-3D4495405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 pomocí členovců</a:t>
            </a:r>
          </a:p>
        </p:txBody>
      </p:sp>
      <p:pic>
        <p:nvPicPr>
          <p:cNvPr id="8" name="Online médium 7" title="Moments from the Field: Pitfall Traps">
            <a:hlinkClick r:id="" action="ppaction://media"/>
            <a:extLst>
              <a:ext uri="{FF2B5EF4-FFF2-40B4-BE49-F238E27FC236}">
                <a16:creationId xmlns:a16="http://schemas.microsoft.com/office/drawing/2014/main" id="{131CECAD-42D3-45A9-AA3F-A1C6B4E0E2A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796091" y="4066229"/>
            <a:ext cx="4791730" cy="2707548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3AFFBB7-298B-4E02-98B3-A45163A61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57</a:t>
            </a:fld>
            <a:endParaRPr lang="cs-CZ" altLang="cs-CZ" noProof="0" dirty="0"/>
          </a:p>
        </p:txBody>
      </p:sp>
      <p:pic>
        <p:nvPicPr>
          <p:cNvPr id="6" name="Online médium 3" title="Collecting Insects with Pit Fall Traps">
            <a:hlinkClick r:id="" action="ppaction://media"/>
            <a:extLst>
              <a:ext uri="{FF2B5EF4-FFF2-40B4-BE49-F238E27FC236}">
                <a16:creationId xmlns:a16="http://schemas.microsoft.com/office/drawing/2014/main" id="{FAC124A7-EEC7-4A87-A408-AA44C04C118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99155" y="1212850"/>
            <a:ext cx="4791731" cy="2707328"/>
          </a:xfrm>
          <a:prstGeom prst="rect">
            <a:avLst/>
          </a:prstGeom>
        </p:spPr>
      </p:pic>
      <p:pic>
        <p:nvPicPr>
          <p:cNvPr id="7" name="Online médium 4" title="How to set a pitfall trap to assess spiders and predatory beetles">
            <a:hlinkClick r:id="" action="ppaction://media"/>
            <a:extLst>
              <a:ext uri="{FF2B5EF4-FFF2-40B4-BE49-F238E27FC236}">
                <a16:creationId xmlns:a16="http://schemas.microsoft.com/office/drawing/2014/main" id="{3DAAB16E-8B9B-4E8F-B8A4-B4DA12D745D5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6191956" y="1212850"/>
            <a:ext cx="4791730" cy="270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156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220A9C-158E-4CA0-BF4D-EF76AF743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v půdě  pomocí členovců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668F035-04CA-4E77-813A-DCB0B4C070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58</a:t>
            </a:fld>
            <a:endParaRPr lang="cs-CZ" altLang="cs-CZ" noProof="0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7699E27-E803-4C4B-8CD2-C847DAA63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Non-</a:t>
            </a:r>
            <a:r>
              <a:rPr lang="cs-CZ" sz="1800" dirty="0" err="1"/>
              <a:t>specfic</a:t>
            </a:r>
            <a:r>
              <a:rPr lang="cs-CZ" sz="1800" dirty="0"/>
              <a:t> </a:t>
            </a:r>
            <a:r>
              <a:rPr lang="cs-CZ" sz="1800" dirty="0" err="1"/>
              <a:t>carboxylesterase</a:t>
            </a:r>
            <a:r>
              <a:rPr lang="cs-CZ" sz="1800" dirty="0"/>
              <a:t> and </a:t>
            </a:r>
            <a:r>
              <a:rPr lang="cs-CZ" sz="1800" dirty="0" err="1"/>
              <a:t>glutathione</a:t>
            </a:r>
            <a:r>
              <a:rPr lang="cs-CZ" sz="1800" dirty="0"/>
              <a:t> S-</a:t>
            </a:r>
            <a:r>
              <a:rPr lang="cs-CZ" sz="1800" dirty="0" err="1"/>
              <a:t>transferase</a:t>
            </a:r>
            <a:r>
              <a:rPr lang="cs-CZ" sz="1800" dirty="0"/>
              <a:t> </a:t>
            </a:r>
            <a:r>
              <a:rPr lang="cs-CZ" sz="1800" dirty="0" err="1"/>
              <a:t>activity</a:t>
            </a:r>
            <a:r>
              <a:rPr lang="cs-CZ" sz="1800" dirty="0"/>
              <a:t> </a:t>
            </a:r>
            <a:r>
              <a:rPr lang="cs-CZ" sz="1800" dirty="0" err="1"/>
              <a:t>was</a:t>
            </a:r>
            <a:r>
              <a:rPr lang="cs-CZ" sz="1800" dirty="0"/>
              <a:t> </a:t>
            </a:r>
            <a:r>
              <a:rPr lang="cs-CZ" sz="1800" dirty="0" err="1"/>
              <a:t>measured</a:t>
            </a:r>
            <a:r>
              <a:rPr lang="cs-CZ" sz="1800" dirty="0"/>
              <a:t> in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ground</a:t>
            </a:r>
            <a:r>
              <a:rPr lang="cs-CZ" sz="1800" dirty="0"/>
              <a:t> </a:t>
            </a:r>
            <a:r>
              <a:rPr lang="cs-CZ" sz="1800" dirty="0" err="1"/>
              <a:t>beetle</a:t>
            </a:r>
            <a:r>
              <a:rPr lang="cs-CZ" sz="1800" dirty="0"/>
              <a:t>, </a:t>
            </a:r>
            <a:r>
              <a:rPr lang="cs-CZ" sz="1800" dirty="0" err="1"/>
              <a:t>Pterosthicus</a:t>
            </a:r>
            <a:r>
              <a:rPr lang="cs-CZ" sz="1800" dirty="0"/>
              <a:t> </a:t>
            </a:r>
            <a:r>
              <a:rPr lang="cs-CZ" sz="1800" dirty="0" err="1"/>
              <a:t>oblongopunctatus</a:t>
            </a:r>
            <a:r>
              <a:rPr lang="cs-CZ" sz="1800" dirty="0"/>
              <a:t> (Coleoptera: </a:t>
            </a:r>
            <a:r>
              <a:rPr lang="cs-CZ" sz="1800" dirty="0" err="1"/>
              <a:t>Carabidae</a:t>
            </a:r>
            <a:r>
              <a:rPr lang="cs-CZ" sz="1800" dirty="0"/>
              <a:t>), </a:t>
            </a:r>
            <a:r>
              <a:rPr lang="cs-CZ" sz="1800" dirty="0" err="1"/>
              <a:t>from</a:t>
            </a:r>
            <a:r>
              <a:rPr lang="cs-CZ" sz="1800" dirty="0"/>
              <a:t> </a:t>
            </a:r>
            <a:r>
              <a:rPr lang="cs-CZ" sz="1800" dirty="0" err="1"/>
              <a:t>five</a:t>
            </a:r>
            <a:r>
              <a:rPr lang="cs-CZ" sz="1800" dirty="0"/>
              <a:t> </a:t>
            </a:r>
            <a:r>
              <a:rPr lang="cs-CZ" sz="1800" dirty="0" err="1"/>
              <a:t>sites</a:t>
            </a:r>
            <a:r>
              <a:rPr lang="cs-CZ" sz="1800" dirty="0"/>
              <a:t> </a:t>
            </a:r>
            <a:r>
              <a:rPr lang="cs-CZ" sz="1800" dirty="0" err="1"/>
              <a:t>along</a:t>
            </a:r>
            <a:r>
              <a:rPr lang="cs-CZ" sz="1800" dirty="0"/>
              <a:t> a gradient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heavy</a:t>
            </a:r>
            <a:r>
              <a:rPr lang="cs-CZ" sz="1800" dirty="0"/>
              <a:t> metal </a:t>
            </a:r>
            <a:r>
              <a:rPr lang="cs-CZ" sz="1800" dirty="0" err="1"/>
              <a:t>pollution</a:t>
            </a:r>
            <a:r>
              <a:rPr lang="cs-CZ" sz="1800" dirty="0"/>
              <a:t>.</a:t>
            </a:r>
          </a:p>
          <a:p>
            <a:endParaRPr lang="cs-CZ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C33F55-0722-4A81-B2DB-E9A38BF4E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134" y="2260000"/>
            <a:ext cx="7143750" cy="233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29210D-F6F9-4489-A0D4-A03EC984A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687" y="4698400"/>
            <a:ext cx="5267325" cy="202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1D6B9D-E5F4-4CD3-B49B-F1F490CCB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86" y="4698400"/>
            <a:ext cx="3886200" cy="2030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5">
            <a:extLst>
              <a:ext uri="{FF2B5EF4-FFF2-40B4-BE49-F238E27FC236}">
                <a16:creationId xmlns:a16="http://schemas.microsoft.com/office/drawing/2014/main" id="{464F0E5D-CC93-47A9-8354-0485D63B1407}"/>
              </a:ext>
            </a:extLst>
          </p:cNvPr>
          <p:cNvGrpSpPr>
            <a:grpSpLocks/>
          </p:cNvGrpSpPr>
          <p:nvPr/>
        </p:nvGrpSpPr>
        <p:grpSpPr bwMode="auto">
          <a:xfrm>
            <a:off x="10906550" y="164735"/>
            <a:ext cx="1146175" cy="533400"/>
            <a:chOff x="480" y="3075"/>
            <a:chExt cx="722" cy="393"/>
          </a:xfrm>
        </p:grpSpPr>
        <p:pic>
          <p:nvPicPr>
            <p:cNvPr id="13" name="Picture 6" descr="File:Lupa.na.encyklopedii.jpg">
              <a:hlinkClick r:id="rId5"/>
              <a:extLst>
                <a:ext uri="{FF2B5EF4-FFF2-40B4-BE49-F238E27FC236}">
                  <a16:creationId xmlns:a16="http://schemas.microsoft.com/office/drawing/2014/main" id="{F40CB6BD-065C-4D61-83D9-4E17D2ACC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4" name="WordArt 7">
              <a:extLst>
                <a:ext uri="{FF2B5EF4-FFF2-40B4-BE49-F238E27FC236}">
                  <a16:creationId xmlns:a16="http://schemas.microsoft.com/office/drawing/2014/main" id="{BBB99D73-BCCC-4FE2-B3C2-7F431D26AB5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514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cap="all" dirty="0" err="1">
                  <a:ln/>
                  <a:solidFill>
                    <a:srgbClr val="33CC33"/>
                  </a:solidFill>
                  <a:effectLst>
                    <a:outerShdw blurRad="19685" dist="12700" dir="5400000" algn="tl" rotWithShape="0">
                      <a:srgbClr val="33CC33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 Black"/>
                </a:rPr>
                <a:t>Příklad</a:t>
              </a:r>
              <a:endParaRPr lang="en-US" sz="3600" b="1" kern="10" cap="all" dirty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rgbClr val="33CC3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589628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022D5C-DB08-4370-9C42-0A7B7F9F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pomocí plžů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85A2CE-72BA-4EC8-A68C-CDE10E9EE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hlemýždi integrují v reálných terestrických ekosystémech vliv kontaminantů:</a:t>
            </a:r>
          </a:p>
          <a:p>
            <a:pPr lvl="1"/>
            <a:r>
              <a:rPr lang="cs-CZ" sz="2000" dirty="0"/>
              <a:t>kontaktem - půda, výluhy, </a:t>
            </a:r>
            <a:r>
              <a:rPr lang="cs-CZ" sz="2000" dirty="0" err="1"/>
              <a:t>opadanka</a:t>
            </a:r>
            <a:endParaRPr lang="cs-CZ" sz="2000" dirty="0"/>
          </a:p>
          <a:p>
            <a:pPr lvl="1"/>
            <a:r>
              <a:rPr lang="cs-CZ" sz="2000" dirty="0"/>
              <a:t>příjmem potravy (půda, rostliny)</a:t>
            </a:r>
          </a:p>
          <a:p>
            <a:pPr lvl="1"/>
            <a:r>
              <a:rPr lang="cs-CZ" sz="2000" dirty="0"/>
              <a:t>dýcháním</a:t>
            </a:r>
          </a:p>
          <a:p>
            <a:endParaRPr lang="cs-CZ" sz="24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6C702EE-FE0C-43CA-83C3-1BE205E707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59</a:t>
            </a:fld>
            <a:endParaRPr lang="cs-CZ" altLang="cs-CZ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7CD9D9-EFFE-481F-9730-4F818F039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866" y="2534074"/>
            <a:ext cx="8188859" cy="4194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85482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různé dle typů a zejména velikosti organismů</a:t>
            </a:r>
          </a:p>
          <a:p>
            <a:r>
              <a:rPr lang="cs-CZ" dirty="0"/>
              <a:t>ruční třídění, vybírání</a:t>
            </a:r>
          </a:p>
          <a:p>
            <a:r>
              <a:rPr lang="cs-CZ" dirty="0"/>
              <a:t>zemní pasti</a:t>
            </a:r>
          </a:p>
          <a:p>
            <a:r>
              <a:rPr lang="cs-CZ" dirty="0"/>
              <a:t>vypuzovací metody</a:t>
            </a:r>
          </a:p>
          <a:p>
            <a:r>
              <a:rPr lang="cs-CZ" dirty="0"/>
              <a:t>extrakční metody: </a:t>
            </a:r>
            <a:r>
              <a:rPr lang="cs-CZ" dirty="0" err="1"/>
              <a:t>Tulgrenova</a:t>
            </a:r>
            <a:r>
              <a:rPr lang="cs-CZ" dirty="0"/>
              <a:t> extrakce, O</a:t>
            </a:r>
            <a:r>
              <a:rPr lang="en-US" dirty="0"/>
              <a:t>’</a:t>
            </a:r>
            <a:r>
              <a:rPr lang="cs-CZ" dirty="0" err="1"/>
              <a:t>connorova</a:t>
            </a:r>
            <a:r>
              <a:rPr lang="cs-CZ" dirty="0"/>
              <a:t> </a:t>
            </a:r>
            <a:r>
              <a:rPr lang="cs-CZ" dirty="0" err="1"/>
              <a:t>extrace</a:t>
            </a:r>
            <a:r>
              <a:rPr lang="cs-CZ" dirty="0"/>
              <a:t> ...</a:t>
            </a:r>
            <a:endParaRPr lang="en-GB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Techniky vzorkování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</a:t>
            </a:fld>
            <a:endParaRPr lang="cs-CZ" altLang="cs-CZ" noProof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14" y="4188994"/>
            <a:ext cx="2332837" cy="1802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92" y="4184006"/>
            <a:ext cx="2412731" cy="1807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53" y="4179491"/>
            <a:ext cx="2409585" cy="1807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3289" y="4179491"/>
            <a:ext cx="1399242" cy="1811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097" y="4179491"/>
            <a:ext cx="1355391" cy="1807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934325"/>
      </p:ext>
    </p:extLst>
  </p:cSld>
  <p:clrMapOvr>
    <a:masterClrMapping/>
  </p:clrMapOvr>
  <p:transition advTm="110629"/>
  <p:extLst>
    <p:ext uri="{3A86A75C-4F4B-4683-9AE1-C65F6400EC91}">
      <p14:laserTraceLst xmlns:p14="http://schemas.microsoft.com/office/powerpoint/2010/main">
        <p14:tracePtLst>
          <p14:tracePt t="746" x="12141200" y="1903413"/>
          <p14:tracePt t="749" x="12072938" y="1870075"/>
          <p14:tracePt t="758" x="12039600" y="1852613"/>
          <p14:tracePt t="765" x="11996738" y="1819275"/>
          <p14:tracePt t="775" x="11945938" y="1809750"/>
          <p14:tracePt t="781" x="11903075" y="1793875"/>
          <p14:tracePt t="790" x="11834813" y="1776413"/>
          <p14:tracePt t="797" x="11741150" y="1733550"/>
          <p14:tracePt t="805" x="11657013" y="1733550"/>
          <p14:tracePt t="813" x="11563350" y="1716088"/>
          <p14:tracePt t="821" x="11469688" y="1716088"/>
          <p14:tracePt t="829" x="11385550" y="1700213"/>
          <p14:tracePt t="837" x="11231563" y="1674813"/>
          <p14:tracePt t="845" x="11096625" y="1674813"/>
          <p14:tracePt t="854" x="10952163" y="1674813"/>
          <p14:tracePt t="861" x="10807700" y="1674813"/>
          <p14:tracePt t="870" x="10663238" y="1674813"/>
          <p14:tracePt t="877" x="10518775" y="1674813"/>
          <p14:tracePt t="885" x="10374313" y="1631950"/>
          <p14:tracePt t="893" x="10169525" y="1631950"/>
          <p14:tracePt t="901" x="9999663" y="1631950"/>
          <p14:tracePt t="909" x="9804400" y="1649413"/>
          <p14:tracePt t="920" x="9601200" y="1674813"/>
          <p14:tracePt t="925" x="9456738" y="1690688"/>
          <p14:tracePt t="933" x="9337675" y="1733550"/>
          <p14:tracePt t="942" x="9218613" y="1751013"/>
          <p14:tracePt t="949" x="9183688" y="1766888"/>
          <p14:tracePt t="958" x="9091613" y="1819275"/>
          <p14:tracePt t="965" x="9031288" y="1835150"/>
          <p14:tracePt t="974" x="8878888" y="1878013"/>
          <p14:tracePt t="981" x="8699500" y="1971675"/>
          <p14:tracePt t="990" x="8521700" y="1997075"/>
          <p14:tracePt t="997" x="8343900" y="2055813"/>
          <p14:tracePt t="1005" x="8164513" y="2124075"/>
          <p14:tracePt t="1015" x="8062913" y="2209800"/>
          <p14:tracePt t="1028" x="8020050" y="2243138"/>
          <p14:tracePt t="1031" x="8004175" y="2243138"/>
          <p14:tracePt t="1039" x="7951788" y="2252663"/>
          <p14:tracePt t="1246" x="7951788" y="2286000"/>
          <p14:tracePt t="1256" x="8139113" y="2387600"/>
          <p14:tracePt t="1262" x="8453438" y="2438400"/>
          <p14:tracePt t="1272" x="8793163" y="2516188"/>
          <p14:tracePt t="1278" x="8963025" y="2516188"/>
          <p14:tracePt t="1287" x="8980488" y="2516188"/>
          <p14:tracePt t="1295" x="8988425" y="2506663"/>
          <p14:tracePt t="1302" x="8988425" y="2473325"/>
          <p14:tracePt t="1311" x="8988425" y="2422525"/>
          <p14:tracePt t="1318" x="9005888" y="2397125"/>
          <p14:tracePt t="1358" x="9013825" y="2379663"/>
          <p14:tracePt t="1381" x="9031288" y="2371725"/>
          <p14:tracePt t="1398" x="9031288" y="2362200"/>
          <p14:tracePt t="1405" x="9031288" y="2344738"/>
          <p14:tracePt t="1413" x="9039225" y="2319338"/>
          <p14:tracePt t="1429" x="9091613" y="2268538"/>
          <p14:tracePt t="1445" x="9091613" y="2260600"/>
          <p14:tracePt t="1454" x="9107488" y="2243138"/>
          <p14:tracePt t="1461" x="9107488" y="2217738"/>
          <p14:tracePt t="1471" x="9107488" y="2209800"/>
          <p14:tracePt t="1486" x="9107488" y="2192338"/>
          <p14:tracePt t="1493" x="9107488" y="2184400"/>
          <p14:tracePt t="1502" x="9107488" y="2141538"/>
          <p14:tracePt t="1518" x="9107488" y="2133600"/>
          <p14:tracePt t="2166" x="9099550" y="2116138"/>
          <p14:tracePt t="2246" x="9074150" y="2116138"/>
          <p14:tracePt t="2255" x="8947150" y="2116138"/>
          <p14:tracePt t="2261" x="8878888" y="2149475"/>
          <p14:tracePt t="2272" x="8861425" y="2149475"/>
          <p14:tracePt t="2277" x="8853488" y="2149475"/>
          <p14:tracePt t="2493" x="8818563" y="2174875"/>
          <p14:tracePt t="2518" x="8828088" y="2174875"/>
          <p14:tracePt t="2526" x="8836025" y="2174875"/>
          <p14:tracePt t="2533" x="8853488" y="2174875"/>
          <p14:tracePt t="2549" x="8861425" y="2166938"/>
          <p14:tracePt t="2581" x="8878888" y="2174875"/>
          <p14:tracePt t="3630" x="8886825" y="2174875"/>
          <p14:tracePt t="3638" x="8894763" y="2174875"/>
          <p14:tracePt t="3661" x="8912225" y="2174875"/>
          <p14:tracePt t="3670" x="8921750" y="2174875"/>
          <p14:tracePt t="3677" x="8972550" y="2252663"/>
          <p14:tracePt t="3687" x="8972550" y="2293938"/>
          <p14:tracePt t="3693" x="8972550" y="2362200"/>
          <p14:tracePt t="3701" x="8972550" y="2447925"/>
          <p14:tracePt t="3709" x="8963025" y="2473325"/>
          <p14:tracePt t="3718" x="8894763" y="2549525"/>
          <p14:tracePt t="3725" x="8861425" y="2557463"/>
          <p14:tracePt t="3741" x="8861425" y="2574925"/>
          <p14:tracePt t="3918" x="8861425" y="2566988"/>
          <p14:tracePt t="3926" x="8861425" y="2557463"/>
          <p14:tracePt t="3934" x="8861425" y="2532063"/>
          <p14:tracePt t="4037" x="8869363" y="2489200"/>
          <p14:tracePt t="4109" x="8886825" y="2473325"/>
          <p14:tracePt t="4366" x="8894763" y="2463800"/>
          <p14:tracePt t="4790" x="8904288" y="2447925"/>
          <p14:tracePt t="16206" x="8878888" y="2447925"/>
          <p14:tracePt t="16214" x="8793163" y="2447925"/>
          <p14:tracePt t="16222" x="8699500" y="2447925"/>
          <p14:tracePt t="16229" x="8580438" y="2387600"/>
          <p14:tracePt t="16237" x="8513763" y="2387600"/>
          <p14:tracePt t="16245" x="8428038" y="2387600"/>
          <p14:tracePt t="16253" x="8318500" y="2387600"/>
          <p14:tracePt t="16261" x="8199438" y="2387600"/>
          <p14:tracePt t="16269" x="8054975" y="2387600"/>
          <p14:tracePt t="16277" x="7885113" y="2387600"/>
          <p14:tracePt t="16286" x="7688263" y="2387600"/>
          <p14:tracePt t="16293" x="7493000" y="2387600"/>
          <p14:tracePt t="16302" x="7323138" y="2387600"/>
          <p14:tracePt t="16309" x="7204075" y="2387600"/>
          <p14:tracePt t="16319" x="7119938" y="2387600"/>
          <p14:tracePt t="16325" x="7000875" y="2387600"/>
          <p14:tracePt t="16333" x="6942138" y="2387600"/>
          <p14:tracePt t="16341" x="6856413" y="2387600"/>
          <p14:tracePt t="16349" x="6823075" y="2397125"/>
          <p14:tracePt t="16357" x="6762750" y="2397125"/>
          <p14:tracePt t="16365" x="6711950" y="2397125"/>
          <p14:tracePt t="16373" x="6669088" y="2405063"/>
          <p14:tracePt t="16381" x="6643688" y="2405063"/>
          <p14:tracePt t="16389" x="6610350" y="2422525"/>
          <p14:tracePt t="16406" x="6600825" y="2438400"/>
          <p14:tracePt t="16414" x="6584950" y="2463800"/>
          <p14:tracePt t="16422" x="6559550" y="2506663"/>
          <p14:tracePt t="16429" x="6524625" y="2574925"/>
          <p14:tracePt t="16437" x="6508750" y="2625725"/>
          <p14:tracePt t="16445" x="6456363" y="2693988"/>
          <p14:tracePt t="16453" x="6423025" y="2744788"/>
          <p14:tracePt t="16461" x="6372225" y="2770188"/>
          <p14:tracePt t="16469" x="6303963" y="2830513"/>
          <p14:tracePt t="16477" x="6270625" y="2897188"/>
          <p14:tracePt t="16486" x="6219825" y="2914650"/>
          <p14:tracePt t="16493" x="6210300" y="2914650"/>
          <p14:tracePt t="16758" x="6210300" y="2922588"/>
          <p14:tracePt t="16782" x="6227763" y="2922588"/>
          <p14:tracePt t="16798" x="6235700" y="2889250"/>
          <p14:tracePt t="16806" x="6176963" y="2795588"/>
          <p14:tracePt t="16813" x="6065838" y="2693988"/>
          <p14:tracePt t="16821" x="5938838" y="2582863"/>
          <p14:tracePt t="16829" x="5811838" y="2473325"/>
          <p14:tracePt t="16837" x="5657850" y="2430463"/>
          <p14:tracePt t="16845" x="5513388" y="2413000"/>
          <p14:tracePt t="16853" x="5335588" y="2344738"/>
          <p14:tracePt t="16861" x="5267325" y="2344738"/>
          <p14:tracePt t="16869" x="5140325" y="2328863"/>
          <p14:tracePt t="16877" x="4962525" y="2303463"/>
          <p14:tracePt t="16886" x="4765675" y="2260600"/>
          <p14:tracePt t="16893" x="4613275" y="2235200"/>
          <p14:tracePt t="16902" x="4443413" y="2217738"/>
          <p14:tracePt t="16909" x="4359275" y="2217738"/>
          <p14:tracePt t="16917" x="4265613" y="2200275"/>
          <p14:tracePt t="16925" x="4171950" y="2200275"/>
          <p14:tracePt t="16935" x="4078288" y="2159000"/>
          <p14:tracePt t="16942" x="3933825" y="2141538"/>
          <p14:tracePt t="16949" x="3789363" y="2116138"/>
          <p14:tracePt t="16957" x="3644900" y="2116138"/>
          <p14:tracePt t="16965" x="3467100" y="2047875"/>
          <p14:tracePt t="16974" x="3297238" y="2047875"/>
          <p14:tracePt t="16981" x="3092450" y="2030413"/>
          <p14:tracePt t="16990" x="2863850" y="2005013"/>
          <p14:tracePt t="16997" x="2668588" y="1989138"/>
          <p14:tracePt t="17006" x="2514600" y="1946275"/>
          <p14:tracePt t="17013" x="2395538" y="1920875"/>
          <p14:tracePt t="17022" x="2286000" y="1920875"/>
          <p14:tracePt t="17029" x="2166938" y="1903413"/>
          <p14:tracePt t="17037" x="2116138" y="1903413"/>
          <p14:tracePt t="17045" x="2073275" y="1903413"/>
          <p14:tracePt t="17053" x="2005013" y="1903413"/>
          <p14:tracePt t="17061" x="1979613" y="1903413"/>
          <p14:tracePt t="17069" x="1936750" y="1903413"/>
          <p14:tracePt t="17077" x="1911350" y="1903413"/>
          <p14:tracePt t="17086" x="1893888" y="1903413"/>
          <p14:tracePt t="17093" x="1868488" y="1903413"/>
          <p14:tracePt t="17102" x="1860550" y="1903413"/>
          <p14:tracePt t="17109" x="1843088" y="1903413"/>
          <p14:tracePt t="17119" x="1817688" y="1903413"/>
          <p14:tracePt t="17125" x="1792288" y="1903413"/>
          <p14:tracePt t="17133" x="1766888" y="1903413"/>
          <p14:tracePt t="17141" x="1741488" y="1885950"/>
          <p14:tracePt t="17149" x="1708150" y="1885950"/>
          <p14:tracePt t="17157" x="1665288" y="1885950"/>
          <p14:tracePt t="17165" x="1622425" y="1885950"/>
          <p14:tracePt t="17173" x="1571625" y="1885950"/>
          <p14:tracePt t="17181" x="1512888" y="1885950"/>
          <p14:tracePt t="17189" x="1503363" y="1885950"/>
          <p14:tracePt t="17197" x="1470025" y="1885950"/>
          <p14:tracePt t="17206" x="1444625" y="1885950"/>
          <p14:tracePt t="17222" x="1435100" y="1885950"/>
          <p14:tracePt t="17229" x="1419225" y="1885950"/>
          <p14:tracePt t="17269" x="1409700" y="1885950"/>
          <p14:tracePt t="17286" x="1384300" y="1885950"/>
          <p14:tracePt t="17293" x="1376363" y="1885950"/>
          <p14:tracePt t="17302" x="1358900" y="1885950"/>
          <p14:tracePt t="17309" x="1350963" y="1895475"/>
          <p14:tracePt t="17319" x="1325563" y="1895475"/>
          <p14:tracePt t="17325" x="1290638" y="1920875"/>
          <p14:tracePt t="17341" x="1265238" y="1938338"/>
          <p14:tracePt t="17349" x="1249363" y="1938338"/>
          <p14:tracePt t="17365" x="1239838" y="1946275"/>
          <p14:tracePt t="17630" x="1239838" y="1963738"/>
          <p14:tracePt t="17646" x="1257300" y="1963738"/>
          <p14:tracePt t="17654" x="1282700" y="1963738"/>
          <p14:tracePt t="17662" x="1290638" y="1963738"/>
          <p14:tracePt t="17670" x="1308100" y="1963738"/>
          <p14:tracePt t="17677" x="1343025" y="1963738"/>
          <p14:tracePt t="17685" x="1376363" y="1989138"/>
          <p14:tracePt t="17693" x="1384300" y="1989138"/>
          <p14:tracePt t="17702" x="1427163" y="1989138"/>
          <p14:tracePt t="17709" x="1462088" y="2005013"/>
          <p14:tracePt t="17719" x="1503363" y="2005013"/>
          <p14:tracePt t="17725" x="1571625" y="2022475"/>
          <p14:tracePt t="17734" x="1597025" y="2039938"/>
          <p14:tracePt t="17741" x="1665288" y="2073275"/>
          <p14:tracePt t="17749" x="1690688" y="2073275"/>
          <p14:tracePt t="17757" x="1758950" y="2082800"/>
          <p14:tracePt t="17765" x="1801813" y="2082800"/>
          <p14:tracePt t="17773" x="1852613" y="2082800"/>
          <p14:tracePt t="17781" x="1911350" y="2098675"/>
          <p14:tracePt t="17789" x="1979613" y="2098675"/>
          <p14:tracePt t="17797" x="2005013" y="2098675"/>
          <p14:tracePt t="17806" x="2047875" y="2116138"/>
          <p14:tracePt t="17813" x="2116138" y="2116138"/>
          <p14:tracePt t="17822" x="2157413" y="2116138"/>
          <p14:tracePt t="17829" x="2225675" y="2116138"/>
          <p14:tracePt t="17837" x="2286000" y="2116138"/>
          <p14:tracePt t="17846" x="2370138" y="2116138"/>
          <p14:tracePt t="17853" x="2455863" y="2116138"/>
          <p14:tracePt t="17861" x="2532063" y="2149475"/>
          <p14:tracePt t="17869" x="2590800" y="2166938"/>
          <p14:tracePt t="17877" x="2659063" y="2166938"/>
          <p14:tracePt t="17886" x="2719388" y="2166938"/>
          <p14:tracePt t="17893" x="2770188" y="2184400"/>
          <p14:tracePt t="17903" x="2778125" y="2184400"/>
          <p14:tracePt t="17909" x="2803525" y="2184400"/>
          <p14:tracePt t="17919" x="2828925" y="2184400"/>
          <p14:tracePt t="17925" x="2863850" y="2200275"/>
          <p14:tracePt t="17933" x="2905125" y="2200275"/>
          <p14:tracePt t="17941" x="2955925" y="2200275"/>
          <p14:tracePt t="17949" x="3024188" y="2235200"/>
          <p14:tracePt t="17957" x="3084513" y="2235200"/>
          <p14:tracePt t="17965" x="3168650" y="2252663"/>
          <p14:tracePt t="17973" x="3287713" y="2252663"/>
          <p14:tracePt t="17981" x="3330575" y="2268538"/>
          <p14:tracePt t="17989" x="3381375" y="2268538"/>
          <p14:tracePt t="17997" x="3424238" y="2268538"/>
          <p14:tracePt t="18006" x="3449638" y="2268538"/>
          <p14:tracePt t="18013" x="3467100" y="2278063"/>
          <p14:tracePt t="18022" x="3475038" y="2278063"/>
          <p14:tracePt t="18037" x="3500438" y="2278063"/>
          <p14:tracePt t="18045" x="3517900" y="2278063"/>
          <p14:tracePt t="18053" x="3543300" y="2278063"/>
          <p14:tracePt t="18061" x="3586163" y="2278063"/>
          <p14:tracePt t="18069" x="3627438" y="2278063"/>
          <p14:tracePt t="18077" x="3652838" y="2278063"/>
          <p14:tracePt t="18085" x="3687763" y="2278063"/>
          <p14:tracePt t="18093" x="3695700" y="2278063"/>
          <p14:tracePt t="18134" x="3703638" y="2278063"/>
          <p14:tracePt t="18141" x="3721100" y="2278063"/>
          <p14:tracePt t="18157" x="3746500" y="2278063"/>
          <p14:tracePt t="18181" x="3756025" y="2278063"/>
          <p14:tracePt t="18189" x="3797300" y="2278063"/>
          <p14:tracePt t="18197" x="3840163" y="2278063"/>
          <p14:tracePt t="18206" x="3890963" y="2278063"/>
          <p14:tracePt t="18213" x="3916363" y="2278063"/>
          <p14:tracePt t="18222" x="3925888" y="2278063"/>
          <p14:tracePt t="18310" x="3941763" y="2293938"/>
          <p14:tracePt t="18320" x="3984625" y="2354263"/>
          <p14:tracePt t="18327" x="4002088" y="2379663"/>
          <p14:tracePt t="18334" x="4002088" y="2397125"/>
          <p14:tracePt t="18342" x="4010025" y="2405063"/>
          <p14:tracePt t="18349" x="4010025" y="2413000"/>
          <p14:tracePt t="18583" x="4010025" y="2430463"/>
          <p14:tracePt t="18591" x="4027488" y="2438400"/>
          <p14:tracePt t="18598" x="4070350" y="2438400"/>
          <p14:tracePt t="18605" x="4111625" y="2438400"/>
          <p14:tracePt t="18613" x="4121150" y="2422525"/>
          <p14:tracePt t="18622" x="4137025" y="2397125"/>
          <p14:tracePt t="18629" x="4154488" y="2371725"/>
          <p14:tracePt t="18638" x="4197350" y="2354263"/>
          <p14:tracePt t="18645" x="4214813" y="2354263"/>
          <p14:tracePt t="18653" x="4248150" y="2354263"/>
          <p14:tracePt t="18661" x="4281488" y="2336800"/>
          <p14:tracePt t="18678" x="4324350" y="2336800"/>
          <p14:tracePt t="18686" x="4349750" y="2336800"/>
          <p14:tracePt t="18693" x="4418013" y="2336800"/>
          <p14:tracePt t="18702" x="4460875" y="2303463"/>
          <p14:tracePt t="18709" x="4476750" y="2303463"/>
          <p14:tracePt t="18719" x="4503738" y="2303463"/>
          <p14:tracePt t="18725" x="4545013" y="2293938"/>
          <p14:tracePt t="18741" x="4562475" y="2278063"/>
          <p14:tracePt t="19230" x="4570413" y="2268538"/>
          <p14:tracePt t="19973" x="4587875" y="2252663"/>
          <p14:tracePt t="19982" x="4595813" y="2243138"/>
          <p14:tracePt t="19998" x="4613275" y="2243138"/>
          <p14:tracePt t="20006" x="4621213" y="2227263"/>
          <p14:tracePt t="20029" x="4630738" y="2217738"/>
          <p14:tracePt t="20045" x="4656138" y="2217738"/>
          <p14:tracePt t="20053" x="4673600" y="2209800"/>
          <p14:tracePt t="20069" x="4681538" y="2209800"/>
          <p14:tracePt t="20085" x="4706938" y="2192338"/>
          <p14:tracePt t="20102" x="4740275" y="2174875"/>
          <p14:tracePt t="20109" x="4749800" y="2174875"/>
          <p14:tracePt t="20119" x="4765675" y="2166938"/>
          <p14:tracePt t="25767" x="4740275" y="2184400"/>
          <p14:tracePt t="25774" x="4732338" y="2192338"/>
          <p14:tracePt t="25783" x="4706938" y="2209800"/>
          <p14:tracePt t="25790" x="4706938" y="2235200"/>
          <p14:tracePt t="25797" x="4689475" y="2252663"/>
          <p14:tracePt t="25806" x="4664075" y="2278063"/>
          <p14:tracePt t="25813" x="4638675" y="2303463"/>
          <p14:tracePt t="25822" x="4605338" y="2319338"/>
          <p14:tracePt t="25829" x="4579938" y="2354263"/>
          <p14:tracePt t="25838" x="4529138" y="2397125"/>
          <p14:tracePt t="25845" x="4519613" y="2413000"/>
          <p14:tracePt t="25853" x="4476750" y="2455863"/>
          <p14:tracePt t="25861" x="4425950" y="2455863"/>
          <p14:tracePt t="25869" x="4359275" y="2489200"/>
          <p14:tracePt t="25885" x="4281488" y="2506663"/>
          <p14:tracePt t="25893" x="4240213" y="2532063"/>
          <p14:tracePt t="25902" x="4187825" y="2549525"/>
          <p14:tracePt t="25909" x="4162425" y="2549525"/>
          <p14:tracePt t="25918" x="4137025" y="2549525"/>
          <p14:tracePt t="25925" x="4086225" y="2566988"/>
          <p14:tracePt t="25935" x="4044950" y="2566988"/>
          <p14:tracePt t="25941" x="3984625" y="2566988"/>
          <p14:tracePt t="25949" x="3900488" y="2566988"/>
          <p14:tracePt t="25957" x="3781425" y="2566988"/>
          <p14:tracePt t="25965" x="3611563" y="2566988"/>
          <p14:tracePt t="25973" x="3525838" y="2566988"/>
          <p14:tracePt t="25981" x="3432175" y="2566988"/>
          <p14:tracePt t="25989" x="3313113" y="2532063"/>
          <p14:tracePt t="25997" x="3270250" y="2532063"/>
          <p14:tracePt t="26005" x="3178175" y="2498725"/>
          <p14:tracePt t="26013" x="3152775" y="2498725"/>
          <p14:tracePt t="26022" x="3084513" y="2481263"/>
          <p14:tracePt t="26029" x="3033713" y="2430463"/>
          <p14:tracePt t="26039" x="2990850" y="2413000"/>
          <p14:tracePt t="26046" x="2982913" y="2413000"/>
          <p14:tracePt t="26054" x="2940050" y="2405063"/>
          <p14:tracePt t="26061" x="2905125" y="2371725"/>
          <p14:tracePt t="26069" x="2897188" y="2362200"/>
          <p14:tracePt t="26125" x="2879725" y="2362200"/>
          <p14:tracePt t="26158" x="2854325" y="2344738"/>
          <p14:tracePt t="26165" x="2846388" y="2336800"/>
          <p14:tracePt t="26173" x="2820988" y="2336800"/>
          <p14:tracePt t="26181" x="2786063" y="2303463"/>
          <p14:tracePt t="26189" x="2778125" y="2293938"/>
          <p14:tracePt t="26198" x="2735263" y="2278063"/>
          <p14:tracePt t="26206" x="2668588" y="2260600"/>
          <p14:tracePt t="26213" x="2625725" y="2235200"/>
          <p14:tracePt t="26222" x="2557463" y="2235200"/>
          <p14:tracePt t="26229" x="2514600" y="2217738"/>
          <p14:tracePt t="26238" x="2420938" y="2200275"/>
          <p14:tracePt t="26245" x="2379663" y="2200275"/>
          <p14:tracePt t="26253" x="2293938" y="2184400"/>
          <p14:tracePt t="26261" x="2225675" y="2184400"/>
          <p14:tracePt t="26269" x="2141538" y="2184400"/>
          <p14:tracePt t="26278" x="2081213" y="2184400"/>
          <p14:tracePt t="26285" x="1971675" y="2184400"/>
          <p14:tracePt t="26293" x="1911350" y="2184400"/>
          <p14:tracePt t="26302" x="1801813" y="2184400"/>
          <p14:tracePt t="26309" x="1733550" y="2184400"/>
          <p14:tracePt t="26319" x="1657350" y="2184400"/>
          <p14:tracePt t="26325" x="1563688" y="2192338"/>
          <p14:tracePt t="26335" x="1528763" y="2217738"/>
          <p14:tracePt t="26341" x="1487488" y="2217738"/>
          <p14:tracePt t="26349" x="1462088" y="2217738"/>
          <p14:tracePt t="26365" x="1427163" y="2217738"/>
          <p14:tracePt t="26381" x="1419225" y="2235200"/>
          <p14:tracePt t="26438" x="1393825" y="2243138"/>
          <p14:tracePt t="26445" x="1358900" y="2260600"/>
          <p14:tracePt t="26453" x="1333500" y="2293938"/>
          <p14:tracePt t="26461" x="1282700" y="2319338"/>
          <p14:tracePt t="26470" x="1257300" y="2336800"/>
          <p14:tracePt t="26478" x="1189038" y="2387600"/>
          <p14:tracePt t="26486" x="1095375" y="2405063"/>
          <p14:tracePt t="26493" x="1062038" y="2422525"/>
          <p14:tracePt t="26502" x="993775" y="2455863"/>
          <p14:tracePt t="26509" x="985838" y="2473325"/>
          <p14:tracePt t="26520" x="960438" y="2481263"/>
          <p14:tracePt t="26525" x="942975" y="2498725"/>
          <p14:tracePt t="26606" x="942975" y="2506663"/>
          <p14:tracePt t="26629" x="942975" y="2516188"/>
          <p14:tracePt t="26646" x="942975" y="2541588"/>
          <p14:tracePt t="26662" x="942975" y="2592388"/>
          <p14:tracePt t="26678" x="942975" y="2600325"/>
          <p14:tracePt t="26686" x="942975" y="2617788"/>
          <p14:tracePt t="26694" x="942975" y="2643188"/>
          <p14:tracePt t="26709" x="950913" y="2668588"/>
          <p14:tracePt t="26736" x="1019175" y="2686050"/>
          <p14:tracePt t="26750" x="1079500" y="2686050"/>
          <p14:tracePt t="26758" x="1112838" y="2701925"/>
          <p14:tracePt t="26766" x="1173163" y="2719388"/>
          <p14:tracePt t="26774" x="1189038" y="2727325"/>
          <p14:tracePt t="26790" x="1198563" y="2727325"/>
          <p14:tracePt t="26798" x="1223963" y="2727325"/>
          <p14:tracePt t="26806" x="1257300" y="2744788"/>
          <p14:tracePt t="26822" x="1300163" y="2744788"/>
          <p14:tracePt t="26829" x="1325563" y="2744788"/>
          <p14:tracePt t="26838" x="1350963" y="2744788"/>
          <p14:tracePt t="26845" x="1384300" y="2752725"/>
          <p14:tracePt t="26853" x="1409700" y="2752725"/>
          <p14:tracePt t="26861" x="1470025" y="2752725"/>
          <p14:tracePt t="26869" x="1538288" y="2752725"/>
          <p14:tracePt t="26886" x="1631950" y="2752725"/>
          <p14:tracePt t="26893" x="1690688" y="2752725"/>
          <p14:tracePt t="26903" x="1758950" y="2752725"/>
          <p14:tracePt t="26910" x="1801813" y="2752725"/>
          <p14:tracePt t="26919" x="1860550" y="2752725"/>
          <p14:tracePt t="26925" x="1911350" y="2752725"/>
          <p14:tracePt t="26935" x="1936750" y="2752725"/>
          <p14:tracePt t="26941" x="1979613" y="2752725"/>
          <p14:tracePt t="26949" x="2030413" y="2752725"/>
          <p14:tracePt t="26958" x="2055813" y="2752725"/>
          <p14:tracePt t="26966" x="2098675" y="2752725"/>
          <p14:tracePt t="26974" x="2166938" y="2752725"/>
          <p14:tracePt t="26981" x="2208213" y="2752725"/>
          <p14:tracePt t="26990" x="2235200" y="2752725"/>
          <p14:tracePt t="26998" x="2301875" y="2752725"/>
          <p14:tracePt t="27007" x="2327275" y="2752725"/>
          <p14:tracePt t="27013" x="2387600" y="2752725"/>
          <p14:tracePt t="27022" x="2455863" y="2752725"/>
          <p14:tracePt t="27029" x="2481263" y="2752725"/>
          <p14:tracePt t="27038" x="2540000" y="2752725"/>
          <p14:tracePt t="27045" x="2590800" y="2752725"/>
          <p14:tracePt t="27053" x="2633663" y="2752725"/>
          <p14:tracePt t="27061" x="2676525" y="2752725"/>
          <p14:tracePt t="27069" x="2693988" y="2752725"/>
          <p14:tracePt t="27077" x="2735263" y="2752725"/>
          <p14:tracePt t="27085" x="2744788" y="2752725"/>
          <p14:tracePt t="27093" x="2770188" y="2752725"/>
          <p14:tracePt t="27101" x="2811463" y="2752725"/>
          <p14:tracePt t="27109" x="2846388" y="2752725"/>
          <p14:tracePt t="27118" x="2871788" y="2752725"/>
          <p14:tracePt t="27125" x="2897188" y="2752725"/>
          <p14:tracePt t="27134" x="2940050" y="2752725"/>
          <p14:tracePt t="27141" x="2973388" y="2752725"/>
          <p14:tracePt t="27149" x="3016250" y="2752725"/>
          <p14:tracePt t="27157" x="3041650" y="2752725"/>
          <p14:tracePt t="27173" x="3059113" y="2752725"/>
          <p14:tracePt t="27181" x="3084513" y="2752725"/>
          <p14:tracePt t="27197" x="3092450" y="2752725"/>
          <p14:tracePt t="27222" x="3100388" y="2752725"/>
          <p14:tracePt t="27229" x="3135313" y="2736850"/>
          <p14:tracePt t="27245" x="3143250" y="2736850"/>
          <p14:tracePt t="27254" x="3152775" y="2736850"/>
          <p14:tracePt t="27261" x="3186113" y="2727325"/>
          <p14:tracePt t="27269" x="3211513" y="2711450"/>
          <p14:tracePt t="27278" x="3219450" y="2711450"/>
          <p14:tracePt t="27285" x="3236913" y="2693988"/>
          <p14:tracePt t="27302" x="3244850" y="2693988"/>
          <p14:tracePt t="27309" x="3262313" y="2686050"/>
          <p14:tracePt t="27319" x="3270250" y="2676525"/>
          <p14:tracePt t="27325" x="3287713" y="2676525"/>
          <p14:tracePt t="27335" x="3313113" y="2660650"/>
          <p14:tracePt t="27341" x="3338513" y="2643188"/>
          <p14:tracePt t="27349" x="3355975" y="2633663"/>
          <p14:tracePt t="27357" x="3381375" y="2608263"/>
          <p14:tracePt t="27365" x="3389313" y="2592388"/>
          <p14:tracePt t="27381" x="3389313" y="2557463"/>
          <p14:tracePt t="27389" x="3424238" y="2524125"/>
          <p14:tracePt t="27397" x="3432175" y="2516188"/>
          <p14:tracePt t="27422" x="3449638" y="2498725"/>
          <p14:tracePt t="27429" x="3449638" y="2489200"/>
          <p14:tracePt t="27445" x="3449638" y="2473325"/>
          <p14:tracePt t="27453" x="3449638" y="2447925"/>
          <p14:tracePt t="27469" x="3424238" y="2422525"/>
          <p14:tracePt t="27478" x="3414713" y="2405063"/>
          <p14:tracePt t="27485" x="3398838" y="2397125"/>
          <p14:tracePt t="27493" x="3389313" y="2379663"/>
          <p14:tracePt t="27509" x="3373438" y="2379663"/>
          <p14:tracePt t="27519" x="3348038" y="2379663"/>
          <p14:tracePt t="27525" x="3287713" y="2362200"/>
          <p14:tracePt t="27535" x="3254375" y="2362200"/>
          <p14:tracePt t="27541" x="3211513" y="2362200"/>
          <p14:tracePt t="27550" x="3186113" y="2362200"/>
          <p14:tracePt t="27557" x="3100388" y="2362200"/>
          <p14:tracePt t="27565" x="3033713" y="2362200"/>
          <p14:tracePt t="27573" x="2973388" y="2362200"/>
          <p14:tracePt t="27581" x="2905125" y="2362200"/>
          <p14:tracePt t="27589" x="2828925" y="2362200"/>
          <p14:tracePt t="27597" x="2735263" y="2362200"/>
          <p14:tracePt t="27606" x="2625725" y="2362200"/>
          <p14:tracePt t="27613" x="2532063" y="2362200"/>
          <p14:tracePt t="27622" x="2420938" y="2362200"/>
          <p14:tracePt t="27629" x="2352675" y="2362200"/>
          <p14:tracePt t="27638" x="2268538" y="2379663"/>
          <p14:tracePt t="27645" x="2149475" y="2379663"/>
          <p14:tracePt t="27653" x="2090738" y="2379663"/>
          <p14:tracePt t="27661" x="2022475" y="2413000"/>
          <p14:tracePt t="27669" x="1979613" y="2413000"/>
          <p14:tracePt t="27678" x="1911350" y="2413000"/>
          <p14:tracePt t="27685" x="1868488" y="2413000"/>
          <p14:tracePt t="27693" x="1843088" y="2413000"/>
          <p14:tracePt t="27702" x="1792288" y="2413000"/>
          <p14:tracePt t="27709" x="1766888" y="2413000"/>
          <p14:tracePt t="27719" x="1724025" y="2413000"/>
          <p14:tracePt t="27725" x="1708150" y="2413000"/>
          <p14:tracePt t="27735" x="1698625" y="2413000"/>
          <p14:tracePt t="27741" x="1682750" y="2413000"/>
          <p14:tracePt t="27749" x="1647825" y="2413000"/>
          <p14:tracePt t="27757" x="1614488" y="2413000"/>
          <p14:tracePt t="27765" x="1589088" y="2413000"/>
          <p14:tracePt t="27773" x="1546225" y="2413000"/>
          <p14:tracePt t="27781" x="1477963" y="2413000"/>
          <p14:tracePt t="27789" x="1435100" y="2413000"/>
          <p14:tracePt t="27798" x="1393825" y="2413000"/>
          <p14:tracePt t="27806" x="1343025" y="2413000"/>
          <p14:tracePt t="27813" x="1300163" y="2422525"/>
          <p14:tracePt t="27822" x="1274763" y="2422525"/>
          <p14:tracePt t="27829" x="1249363" y="2422525"/>
          <p14:tracePt t="27838" x="1198563" y="2438400"/>
          <p14:tracePt t="27854" x="1189038" y="2438400"/>
          <p14:tracePt t="27862" x="1173163" y="2438400"/>
          <p14:tracePt t="27869" x="1130300" y="2438400"/>
          <p14:tracePt t="27885" x="1112838" y="2455863"/>
          <p14:tracePt t="27902" x="1079500" y="2481263"/>
          <p14:tracePt t="27909" x="1054100" y="2498725"/>
          <p14:tracePt t="27925" x="1044575" y="2498725"/>
          <p14:tracePt t="27935" x="1011238" y="2506663"/>
          <p14:tracePt t="27941" x="1003300" y="2524125"/>
          <p14:tracePt t="27950" x="976313" y="2549525"/>
          <p14:tracePt t="27966" x="960438" y="2574925"/>
          <p14:tracePt t="27981" x="925513" y="2625725"/>
          <p14:tracePt t="27997" x="917575" y="2651125"/>
          <p14:tracePt t="28021" x="917575" y="2676525"/>
          <p14:tracePt t="28053" x="917575" y="2693988"/>
          <p14:tracePt t="28061" x="917575" y="2701925"/>
          <p14:tracePt t="28069" x="925513" y="2719388"/>
          <p14:tracePt t="28085" x="942975" y="2727325"/>
          <p14:tracePt t="28093" x="968375" y="2727325"/>
          <p14:tracePt t="28102" x="1019175" y="2762250"/>
          <p14:tracePt t="28109" x="1062038" y="2778125"/>
          <p14:tracePt t="28119" x="1087438" y="2778125"/>
          <p14:tracePt t="28125" x="1155700" y="2778125"/>
          <p14:tracePt t="28135" x="1198563" y="2778125"/>
          <p14:tracePt t="28141" x="1265238" y="2795588"/>
          <p14:tracePt t="28150" x="1325563" y="2795588"/>
          <p14:tracePt t="28157" x="1393825" y="2805113"/>
          <p14:tracePt t="28165" x="1452563" y="2805113"/>
          <p14:tracePt t="28173" x="1520825" y="2838450"/>
          <p14:tracePt t="28181" x="1571625" y="2838450"/>
          <p14:tracePt t="28189" x="1631950" y="2838450"/>
          <p14:tracePt t="28198" x="1716088" y="2855913"/>
          <p14:tracePt t="28206" x="1809750" y="2855913"/>
          <p14:tracePt t="28213" x="1893888" y="2855913"/>
          <p14:tracePt t="28222" x="1979613" y="2855913"/>
          <p14:tracePt t="28229" x="2098675" y="2855913"/>
          <p14:tracePt t="28238" x="2182813" y="2855913"/>
          <p14:tracePt t="28245" x="2251075" y="2855913"/>
          <p14:tracePt t="28254" x="2311400" y="2855913"/>
          <p14:tracePt t="28261" x="2379663" y="2855913"/>
          <p14:tracePt t="28269" x="2405063" y="2855913"/>
          <p14:tracePt t="28277" x="2446338" y="2855913"/>
          <p14:tracePt t="28285" x="2481263" y="2855913"/>
          <p14:tracePt t="28293" x="2524125" y="2838450"/>
          <p14:tracePt t="28302" x="2565400" y="2838450"/>
          <p14:tracePt t="28309" x="2633663" y="2838450"/>
          <p14:tracePt t="28318" x="2719388" y="2838450"/>
          <p14:tracePt t="28325" x="2778125" y="2838450"/>
          <p14:tracePt t="28335" x="2863850" y="2838450"/>
          <p14:tracePt t="28341" x="2889250" y="2838450"/>
          <p14:tracePt t="28349" x="2955925" y="2838450"/>
          <p14:tracePt t="28357" x="2965450" y="2820988"/>
          <p14:tracePt t="28422" x="2990850" y="2820988"/>
          <p14:tracePt t="28429" x="3008313" y="2820988"/>
          <p14:tracePt t="28439" x="3059113" y="2820988"/>
          <p14:tracePt t="28446" x="3160713" y="2906713"/>
          <p14:tracePt t="28454" x="3297238" y="3094038"/>
          <p14:tracePt t="28462" x="3432175" y="3279775"/>
          <p14:tracePt t="28470" x="3559175" y="3365500"/>
          <p14:tracePt t="28478" x="3611563" y="3416300"/>
          <p14:tracePt t="28486" x="3619500" y="3416300"/>
          <p14:tracePt t="28702" x="3678238" y="3390900"/>
          <p14:tracePt t="28709" x="3695700" y="3390900"/>
          <p14:tracePt t="28719" x="3771900" y="3355975"/>
          <p14:tracePt t="28726" x="3806825" y="3314700"/>
          <p14:tracePt t="28736" x="3806825" y="3271838"/>
          <p14:tracePt t="28741" x="3806825" y="3221038"/>
          <p14:tracePt t="28750" x="3857625" y="3127375"/>
          <p14:tracePt t="28758" x="3908425" y="3084513"/>
          <p14:tracePt t="28767" x="3933825" y="3067050"/>
          <p14:tracePt t="28774" x="4027488" y="3051175"/>
          <p14:tracePt t="28782" x="4121150" y="2990850"/>
          <p14:tracePt t="28790" x="4298950" y="2922588"/>
          <p14:tracePt t="28797" x="4486275" y="2830513"/>
          <p14:tracePt t="28806" x="4664075" y="2762250"/>
          <p14:tracePt t="28814" x="4808538" y="2701925"/>
          <p14:tracePt t="28822" x="5046663" y="2633663"/>
          <p14:tracePt t="28829" x="5249863" y="2582863"/>
          <p14:tracePt t="28838" x="5378450" y="2498725"/>
          <p14:tracePt t="28846" x="5530850" y="2438400"/>
          <p14:tracePt t="28854" x="5649913" y="2397125"/>
          <p14:tracePt t="28862" x="5776913" y="2328863"/>
          <p14:tracePt t="28869" x="5870575" y="2311400"/>
          <p14:tracePt t="28878" x="6024563" y="2227263"/>
          <p14:tracePt t="28885" x="6083300" y="2227263"/>
          <p14:tracePt t="28903" x="6261100" y="2192338"/>
          <p14:tracePt t="28910" x="6311900" y="2174875"/>
          <p14:tracePt t="28920" x="6338888" y="2174875"/>
          <p14:tracePt t="28950" x="6364288" y="2141538"/>
          <p14:tracePt t="29230" x="6397625" y="2166938"/>
          <p14:tracePt t="29238" x="6415088" y="2209800"/>
          <p14:tracePt t="29246" x="6415088" y="2243138"/>
          <p14:tracePt t="29255" x="6415088" y="2303463"/>
          <p14:tracePt t="29261" x="6430963" y="2354263"/>
          <p14:tracePt t="29269" x="6430963" y="2362200"/>
          <p14:tracePt t="29278" x="6430963" y="2387600"/>
          <p14:tracePt t="29285" x="6456363" y="2422525"/>
          <p14:tracePt t="29294" x="6456363" y="2430463"/>
          <p14:tracePt t="29301" x="6473825" y="2455863"/>
          <p14:tracePt t="29408" x="6473825" y="2481263"/>
          <p14:tracePt t="34141" x="6483350" y="2498725"/>
          <p14:tracePt t="34151" x="6524625" y="2506663"/>
          <p14:tracePt t="34157" x="6626225" y="2668588"/>
          <p14:tracePt t="34166" x="6770688" y="2906713"/>
          <p14:tracePt t="34173" x="6950075" y="3221038"/>
          <p14:tracePt t="34181" x="7297738" y="3738563"/>
          <p14:tracePt t="34189" x="7596188" y="4197350"/>
          <p14:tracePt t="34197" x="7977188" y="4733925"/>
          <p14:tracePt t="34205" x="8394700" y="5218113"/>
          <p14:tracePt t="34213" x="8767763" y="5694363"/>
          <p14:tracePt t="34222" x="9175750" y="6127750"/>
          <p14:tracePt t="34229" x="9626600" y="6619875"/>
          <p14:tracePt t="34599" x="9745663" y="6551613"/>
          <p14:tracePt t="34606" x="9634538" y="6365875"/>
          <p14:tracePt t="34613" x="9515475" y="6186488"/>
          <p14:tracePt t="34622" x="9363075" y="6024563"/>
          <p14:tracePt t="34629" x="9251950" y="5922963"/>
          <p14:tracePt t="34638" x="9175750" y="5846763"/>
          <p14:tracePt t="34646" x="9124950" y="5795963"/>
          <p14:tracePt t="34654" x="9056688" y="5761038"/>
          <p14:tracePt t="34661" x="9048750" y="5745163"/>
          <p14:tracePt t="34670" x="9031288" y="5745163"/>
          <p14:tracePt t="34678" x="9023350" y="5745163"/>
          <p14:tracePt t="34685" x="8980488" y="5745163"/>
          <p14:tracePt t="34693" x="8937625" y="5745163"/>
          <p14:tracePt t="34701" x="8802688" y="5710238"/>
          <p14:tracePt t="34709" x="8716963" y="5710238"/>
          <p14:tracePt t="34718" x="8623300" y="5710238"/>
          <p14:tracePt t="34725" x="8580438" y="5710238"/>
          <p14:tracePt t="34734" x="8513763" y="5694363"/>
          <p14:tracePt t="34741" x="8504238" y="5694363"/>
          <p14:tracePt t="34751" x="8478838" y="5694363"/>
          <p14:tracePt t="34757" x="8462963" y="5694363"/>
          <p14:tracePt t="34766" x="8435975" y="5694363"/>
          <p14:tracePt t="34773" x="8351838" y="5694363"/>
          <p14:tracePt t="34781" x="8266113" y="5694363"/>
          <p14:tracePt t="34789" x="8181975" y="5694363"/>
          <p14:tracePt t="34797" x="8113713" y="5694363"/>
          <p14:tracePt t="34805" x="8070850" y="5694363"/>
          <p14:tracePt t="34813" x="8062913" y="5694363"/>
          <p14:tracePt t="34837" x="8045450" y="5694363"/>
          <p14:tracePt t="34845" x="8037513" y="5684838"/>
          <p14:tracePt t="34854" x="8020050" y="5651500"/>
          <p14:tracePt t="34861" x="7994650" y="5641975"/>
          <p14:tracePt t="34869" x="7977188" y="5626100"/>
          <p14:tracePt t="34877" x="7951788" y="5600700"/>
          <p14:tracePt t="34885" x="7900988" y="5549900"/>
          <p14:tracePt t="34893" x="7893050" y="5540375"/>
          <p14:tracePt t="34901" x="7875588" y="5497513"/>
          <p14:tracePt t="34909" x="7875588" y="5472113"/>
          <p14:tracePt t="34917" x="7850188" y="5421313"/>
          <p14:tracePt t="34926" x="7850188" y="5380038"/>
          <p14:tracePt t="34934" x="7832725" y="5345113"/>
          <p14:tracePt t="34941" x="7832725" y="5302250"/>
          <p14:tracePt t="34950" x="7832725" y="5294313"/>
          <p14:tracePt t="34958" x="7832725" y="5276850"/>
          <p14:tracePt t="34966" x="7832725" y="5251450"/>
          <p14:tracePt t="35038" x="7832725" y="5243513"/>
          <p14:tracePt t="35046" x="7850188" y="5243513"/>
          <p14:tracePt t="35054" x="7893050" y="5243513"/>
          <p14:tracePt t="35062" x="7935913" y="5243513"/>
          <p14:tracePt t="35069" x="8020050" y="5268913"/>
          <p14:tracePt t="35078" x="8113713" y="5268913"/>
          <p14:tracePt t="35086" x="8308975" y="5294313"/>
          <p14:tracePt t="35094" x="8435975" y="5337175"/>
          <p14:tracePt t="35103" x="8496300" y="5337175"/>
          <p14:tracePt t="35109" x="8547100" y="5337175"/>
          <p14:tracePt t="35118" x="8572500" y="5337175"/>
          <p14:tracePt t="35126" x="8580438" y="5337175"/>
          <p14:tracePt t="35158" x="8597900" y="5327650"/>
          <p14:tracePt t="35237" x="8589963" y="5319713"/>
          <p14:tracePt t="35245" x="8580438" y="5319713"/>
          <p14:tracePt t="35254" x="8555038" y="5319713"/>
          <p14:tracePt t="35261" x="8504238" y="5302250"/>
          <p14:tracePt t="35270" x="8462963" y="5302250"/>
          <p14:tracePt t="35277" x="8420100" y="5302250"/>
          <p14:tracePt t="35285" x="8351838" y="5302250"/>
          <p14:tracePt t="35293" x="8308975" y="5302250"/>
          <p14:tracePt t="35301" x="8240713" y="5302250"/>
          <p14:tracePt t="35309" x="8181975" y="5302250"/>
          <p14:tracePt t="35317" x="8156575" y="5302250"/>
          <p14:tracePt t="35325" x="8088313" y="5302250"/>
          <p14:tracePt t="35334" x="8045450" y="5302250"/>
          <p14:tracePt t="35341" x="8020050" y="5302250"/>
          <p14:tracePt t="35351" x="7969250" y="5302250"/>
          <p14:tracePt t="35357" x="7943850" y="5311775"/>
          <p14:tracePt t="35366" x="7926388" y="5311775"/>
          <p14:tracePt t="35373" x="7900988" y="5311775"/>
          <p14:tracePt t="35494" x="7893050" y="5319713"/>
          <p14:tracePt t="35510" x="7893050" y="5327650"/>
          <p14:tracePt t="35551" x="7893050" y="5345113"/>
          <p14:tracePt t="35568" x="7893050" y="5353050"/>
          <p14:tracePt t="35582" x="7893050" y="5380038"/>
          <p14:tracePt t="35589" x="7893050" y="5395913"/>
          <p14:tracePt t="35598" x="7893050" y="5405438"/>
          <p14:tracePt t="35606" x="7900988" y="5430838"/>
          <p14:tracePt t="35614" x="7910513" y="5446713"/>
          <p14:tracePt t="35622" x="7918450" y="5456238"/>
          <p14:tracePt t="35638" x="7961313" y="5497513"/>
          <p14:tracePt t="35661" x="7994650" y="5532438"/>
          <p14:tracePt t="35669" x="8029575" y="5557838"/>
          <p14:tracePt t="35709" x="8037513" y="5557838"/>
          <p14:tracePt t="35726" x="8045450" y="5557838"/>
          <p14:tracePt t="35734" x="8070850" y="5557838"/>
          <p14:tracePt t="35741" x="8105775" y="5557838"/>
          <p14:tracePt t="35751" x="8147050" y="5557838"/>
          <p14:tracePt t="35758" x="8174038" y="5557838"/>
          <p14:tracePt t="35768" x="8224838" y="5557838"/>
          <p14:tracePt t="35773" x="8250238" y="5540375"/>
          <p14:tracePt t="35782" x="8301038" y="5507038"/>
          <p14:tracePt t="35790" x="8308975" y="5507038"/>
          <p14:tracePt t="35798" x="8334375" y="5489575"/>
          <p14:tracePt t="35806" x="8351838" y="5481638"/>
          <p14:tracePt t="35814" x="8377238" y="5456238"/>
          <p14:tracePt t="35822" x="8385175" y="5438775"/>
          <p14:tracePt t="35846" x="8385175" y="5413375"/>
          <p14:tracePt t="35854" x="8385175" y="5405438"/>
          <p14:tracePt t="35862" x="8385175" y="5387975"/>
          <p14:tracePt t="35869" x="8402638" y="5362575"/>
          <p14:tracePt t="35885" x="8402638" y="5353050"/>
          <p14:tracePt t="35901" x="8402638" y="5337175"/>
          <p14:tracePt t="35917" x="8402638" y="5327650"/>
          <p14:tracePt t="35934" x="8402638" y="5319713"/>
          <p14:tracePt t="35941" x="8402638" y="5294313"/>
          <p14:tracePt t="35950" x="8394700" y="5276850"/>
          <p14:tracePt t="35957" x="8385175" y="5276850"/>
          <p14:tracePt t="35967" x="8377238" y="5268913"/>
          <p14:tracePt t="35973" x="8334375" y="5268913"/>
          <p14:tracePt t="35981" x="8308975" y="5268913"/>
          <p14:tracePt t="35989" x="8258175" y="5251450"/>
          <p14:tracePt t="35997" x="8232775" y="5251450"/>
          <p14:tracePt t="36005" x="8164513" y="5251450"/>
          <p14:tracePt t="36013" x="8139113" y="5251450"/>
          <p14:tracePt t="36021" x="8113713" y="5251450"/>
          <p14:tracePt t="36029" x="8105775" y="5251450"/>
          <p14:tracePt t="36045" x="8088313" y="5251450"/>
          <p14:tracePt t="36054" x="8080375" y="5251450"/>
          <p14:tracePt t="36061" x="8054975" y="5251450"/>
          <p14:tracePt t="36070" x="8037513" y="5251450"/>
          <p14:tracePt t="36085" x="8012113" y="5251450"/>
          <p14:tracePt t="36093" x="7986713" y="5251450"/>
          <p14:tracePt t="36101" x="7977188" y="5251450"/>
          <p14:tracePt t="36109" x="7951788" y="5251450"/>
          <p14:tracePt t="36117" x="7900988" y="5251450"/>
          <p14:tracePt t="36125" x="7875588" y="5251450"/>
          <p14:tracePt t="36134" x="7850188" y="5251450"/>
          <p14:tracePt t="36141" x="7824788" y="5251450"/>
          <p14:tracePt t="36151" x="7807325" y="5251450"/>
          <p14:tracePt t="36158" x="7781925" y="5251450"/>
          <p14:tracePt t="36205" x="7773988" y="5251450"/>
          <p14:tracePt t="36222" x="7756525" y="5251450"/>
          <p14:tracePt t="36229" x="7756525" y="5268913"/>
          <p14:tracePt t="36245" x="7756525" y="5276850"/>
          <p14:tracePt t="36254" x="7756525" y="5294313"/>
          <p14:tracePt t="36269" x="7756525" y="5319713"/>
          <p14:tracePt t="36278" x="7756525" y="5327650"/>
          <p14:tracePt t="36285" x="7756525" y="5337175"/>
          <p14:tracePt t="36293" x="7756525" y="5353050"/>
          <p14:tracePt t="36301" x="7781925" y="5413375"/>
          <p14:tracePt t="36309" x="7791450" y="5413375"/>
          <p14:tracePt t="36317" x="7850188" y="5438775"/>
          <p14:tracePt t="36325" x="7926388" y="5472113"/>
          <p14:tracePt t="36335" x="7951788" y="5489575"/>
          <p14:tracePt t="36341" x="7977188" y="5489575"/>
          <p14:tracePt t="36373" x="7994650" y="5489575"/>
          <p14:tracePt t="36398" x="8004175" y="5489575"/>
          <p14:tracePt t="36413" x="8012113" y="5489575"/>
          <p14:tracePt t="36422" x="8029575" y="5489575"/>
          <p14:tracePt t="36429" x="8037513" y="5489575"/>
          <p14:tracePt t="36438" x="8062913" y="5507038"/>
          <p14:tracePt t="36454" x="8080375" y="5507038"/>
          <p14:tracePt t="36461" x="8105775" y="5507038"/>
          <p14:tracePt t="36470" x="8113713" y="5507038"/>
          <p14:tracePt t="36477" x="8131175" y="5507038"/>
          <p14:tracePt t="36485" x="8139113" y="5507038"/>
          <p14:tracePt t="36493" x="8164513" y="5507038"/>
          <p14:tracePt t="36517" x="8181975" y="5507038"/>
          <p14:tracePt t="36525" x="8207375" y="5489575"/>
          <p14:tracePt t="36541" x="8215313" y="5456238"/>
          <p14:tracePt t="36551" x="8215313" y="5430838"/>
          <p14:tracePt t="36557" x="8215313" y="5421313"/>
          <p14:tracePt t="36565" x="8250238" y="5380038"/>
          <p14:tracePt t="36573" x="8250238" y="5362575"/>
          <p14:tracePt t="36582" x="8258175" y="5353050"/>
          <p14:tracePt t="36589" x="8258175" y="5337175"/>
          <p14:tracePt t="36606" x="8258175" y="5327650"/>
          <p14:tracePt t="36709" x="8258175" y="5311775"/>
          <p14:tracePt t="36734" x="8240713" y="5311775"/>
          <p14:tracePt t="36742" x="8232775" y="5311775"/>
          <p14:tracePt t="36752" x="8207375" y="5311775"/>
          <p14:tracePt t="36758" x="8189913" y="5311775"/>
          <p14:tracePt t="36768" x="8181975" y="5311775"/>
          <p14:tracePt t="36774" x="8174038" y="5311775"/>
          <p14:tracePt t="36782" x="8147050" y="5311775"/>
          <p14:tracePt t="36790" x="8131175" y="5311775"/>
          <p14:tracePt t="36798" x="8121650" y="5311775"/>
          <p14:tracePt t="36805" x="8105775" y="5311775"/>
          <p14:tracePt t="36813" x="8070850" y="5311775"/>
          <p14:tracePt t="36822" x="8054975" y="5311775"/>
          <p14:tracePt t="36829" x="8045450" y="5311775"/>
          <p14:tracePt t="36838" x="8020050" y="5311775"/>
          <p14:tracePt t="36845" x="8004175" y="5319713"/>
          <p14:tracePt t="36854" x="7994650" y="5319713"/>
          <p14:tracePt t="36974" x="7977188" y="5319713"/>
          <p14:tracePt t="36982" x="7951788" y="5319713"/>
          <p14:tracePt t="36990" x="7943850" y="5327650"/>
          <p14:tracePt t="37006" x="7935913" y="5345113"/>
          <p14:tracePt t="37022" x="7918450" y="5353050"/>
          <p14:tracePt t="37054" x="7875588" y="5370513"/>
          <p14:tracePt t="37078" x="7867650" y="5380038"/>
          <p14:tracePt t="37086" x="7850188" y="5395913"/>
          <p14:tracePt t="37101" x="7842250" y="5421313"/>
          <p14:tracePt t="37117" x="7824788" y="5430838"/>
          <p14:tracePt t="37125" x="7816850" y="5446713"/>
          <p14:tracePt t="37134" x="7807325" y="5456238"/>
          <p14:tracePt t="37214" x="7807325" y="5464175"/>
          <p14:tracePt t="37230" x="7807325" y="5481638"/>
          <p14:tracePt t="37239" x="7807325" y="5489575"/>
          <p14:tracePt t="37261" x="7807325" y="5532438"/>
          <p14:tracePt t="37270" x="7832725" y="5532438"/>
          <p14:tracePt t="37278" x="7885113" y="5532438"/>
          <p14:tracePt t="37285" x="7893050" y="5532438"/>
          <p14:tracePt t="37294" x="7935913" y="5532438"/>
          <p14:tracePt t="37309" x="7961313" y="5532438"/>
          <p14:tracePt t="37318" x="7977188" y="5532438"/>
          <p14:tracePt t="37326" x="8012113" y="5532438"/>
          <p14:tracePt t="37335" x="8029575" y="5532438"/>
          <p14:tracePt t="37341" x="8037513" y="5532438"/>
          <p14:tracePt t="37352" x="8062913" y="5532438"/>
          <p14:tracePt t="37358" x="8080375" y="5532438"/>
          <p14:tracePt t="37366" x="8088313" y="5532438"/>
          <p14:tracePt t="37374" x="8105775" y="5532438"/>
          <p14:tracePt t="37381" x="8113713" y="5514975"/>
          <p14:tracePt t="37405" x="8131175" y="5472113"/>
          <p14:tracePt t="37413" x="8139113" y="5464175"/>
          <p14:tracePt t="37429" x="8147050" y="5456238"/>
          <p14:tracePt t="37462" x="8147050" y="5430838"/>
          <p14:tracePt t="37551" x="8147050" y="5413375"/>
          <p14:tracePt t="37558" x="8147050" y="5405438"/>
          <p14:tracePt t="37573" x="8147050" y="5387975"/>
          <p14:tracePt t="37613" x="8147050" y="5362575"/>
          <p14:tracePt t="37646" x="8131175" y="5353050"/>
          <p14:tracePt t="37670" x="8121650" y="5353050"/>
          <p14:tracePt t="37678" x="8096250" y="5353050"/>
          <p14:tracePt t="37685" x="8054975" y="5353050"/>
          <p14:tracePt t="37693" x="8020050" y="5353050"/>
          <p14:tracePt t="37701" x="7994650" y="5353050"/>
          <p14:tracePt t="37709" x="7951788" y="5353050"/>
          <p14:tracePt t="37725" x="7935913" y="5353050"/>
          <p14:tracePt t="37750" x="7910513" y="5353050"/>
          <p14:tracePt t="38158" x="7918450" y="5353050"/>
          <p14:tracePt t="38167" x="7926388" y="5370513"/>
          <p14:tracePt t="38173" x="7943850" y="5370513"/>
          <p14:tracePt t="38182" x="7951788" y="5370513"/>
          <p14:tracePt t="38189" x="7994650" y="5380038"/>
          <p14:tracePt t="38197" x="8004175" y="5380038"/>
          <p14:tracePt t="38205" x="8029575" y="5395913"/>
          <p14:tracePt t="38213" x="8045450" y="5405438"/>
          <p14:tracePt t="38261" x="8070850" y="5421313"/>
          <p14:tracePt t="38270" x="8080375" y="5430838"/>
          <p14:tracePt t="38278" x="8105775" y="5430838"/>
          <p14:tracePt t="38285" x="8139113" y="5446713"/>
          <p14:tracePt t="38301" x="8164513" y="5464175"/>
          <p14:tracePt t="38309" x="8199438" y="5489575"/>
          <p14:tracePt t="38341" x="8224838" y="5507038"/>
          <p14:tracePt t="38703" x="8224838" y="5532438"/>
          <p14:tracePt t="38709" x="8240713" y="5549900"/>
          <p14:tracePt t="39054" x="8232775" y="5557838"/>
          <p14:tracePt t="39070" x="8207375" y="5540375"/>
          <p14:tracePt t="39078" x="8199438" y="5524500"/>
          <p14:tracePt t="39085" x="8199438" y="5497513"/>
          <p14:tracePt t="39093" x="8199438" y="5489575"/>
          <p14:tracePt t="39101" x="8181975" y="5481638"/>
          <p14:tracePt t="39109" x="8174038" y="5438775"/>
          <p14:tracePt t="39117" x="8174038" y="5421313"/>
          <p14:tracePt t="39125" x="8156575" y="5395913"/>
          <p14:tracePt t="39134" x="8147050" y="5387975"/>
          <p14:tracePt t="39141" x="8131175" y="5370513"/>
          <p14:tracePt t="39151" x="8131175" y="5362575"/>
          <p14:tracePt t="39157" x="8121650" y="5345113"/>
          <p14:tracePt t="39167" x="8105775" y="5337175"/>
          <p14:tracePt t="39182" x="8096250" y="5294313"/>
          <p14:tracePt t="39189" x="8080375" y="5286375"/>
          <p14:tracePt t="39198" x="8070850" y="5268913"/>
          <p14:tracePt t="39221" x="8054975" y="5260975"/>
          <p14:tracePt t="39229" x="8054975" y="5243513"/>
          <p14:tracePt t="39238" x="8045450" y="5218113"/>
          <p14:tracePt t="39245" x="8020050" y="5218113"/>
          <p14:tracePt t="39254" x="7986713" y="5208588"/>
          <p14:tracePt t="39261" x="7961313" y="5192713"/>
          <p14:tracePt t="39269" x="7926388" y="5175250"/>
          <p14:tracePt t="39278" x="7918450" y="5167313"/>
          <p14:tracePt t="39286" x="7910513" y="5149850"/>
          <p14:tracePt t="39293" x="7875588" y="5141913"/>
          <p14:tracePt t="39333" x="7850188" y="5124450"/>
          <p14:tracePt t="39349" x="7842250" y="5116513"/>
          <p14:tracePt t="39367" x="7842250" y="5099050"/>
          <p14:tracePt t="39373" x="7824788" y="5091113"/>
          <p14:tracePt t="39381" x="7816850" y="5073650"/>
          <p14:tracePt t="39389" x="7799388" y="5038725"/>
          <p14:tracePt t="39397" x="7799388" y="5022850"/>
          <p14:tracePt t="39405" x="7799388" y="4979988"/>
          <p14:tracePt t="39413" x="7799388" y="4954588"/>
          <p14:tracePt t="39421" x="7791450" y="4946650"/>
          <p14:tracePt t="39429" x="7791450" y="4903788"/>
          <p14:tracePt t="39437" x="7773988" y="4868863"/>
          <p14:tracePt t="39445" x="7773988" y="4843463"/>
          <p14:tracePt t="39454" x="7773988" y="4835525"/>
          <p14:tracePt t="39461" x="7748588" y="4810125"/>
          <p14:tracePt t="39638" x="7807325" y="4810125"/>
          <p14:tracePt t="39646" x="7850188" y="4810125"/>
          <p14:tracePt t="39654" x="7918450" y="4827588"/>
          <p14:tracePt t="39661" x="7961313" y="4843463"/>
          <p14:tracePt t="39669" x="8029575" y="4860925"/>
          <p14:tracePt t="39678" x="8080375" y="4878388"/>
          <p14:tracePt t="39686" x="8105775" y="4878388"/>
          <p14:tracePt t="39693" x="8147050" y="4911725"/>
          <p14:tracePt t="39701" x="8199438" y="4911725"/>
          <p14:tracePt t="39709" x="8224838" y="4919663"/>
          <p14:tracePt t="39717" x="8250238" y="4919663"/>
          <p14:tracePt t="39725" x="8266113" y="4937125"/>
          <p14:tracePt t="39734" x="8291513" y="4937125"/>
          <p14:tracePt t="39741" x="8318500" y="4954588"/>
          <p14:tracePt t="39751" x="8334375" y="4954588"/>
          <p14:tracePt t="39757" x="8359775" y="4979988"/>
          <p14:tracePt t="39782" x="8369300" y="4987925"/>
          <p14:tracePt t="39813" x="8394700" y="4987925"/>
          <p14:tracePt t="39821" x="8428038" y="5005388"/>
          <p14:tracePt t="39837" x="8453438" y="5005388"/>
          <p14:tracePt t="39885" x="8478838" y="5005388"/>
          <p14:tracePt t="39950" x="8513763" y="4997450"/>
          <p14:tracePt t="39958" x="8513763" y="4987925"/>
          <p14:tracePt t="39967" x="8539163" y="4946650"/>
          <p14:tracePt t="39973" x="8539163" y="4929188"/>
          <p14:tracePt t="39982" x="8539163" y="4903788"/>
          <p14:tracePt t="39989" x="8555038" y="4878388"/>
          <p14:tracePt t="39998" x="8555038" y="4852988"/>
          <p14:tracePt t="40005" x="8555038" y="4835525"/>
          <p14:tracePt t="40014" x="8564563" y="4810125"/>
          <p14:tracePt t="40022" x="8564563" y="4802188"/>
          <p14:tracePt t="40029" x="8564563" y="4784725"/>
          <p14:tracePt t="40070" x="8564563" y="4775200"/>
          <p14:tracePt t="40085" x="8564563" y="4767263"/>
          <p14:tracePt t="40109" x="8547100" y="4733925"/>
          <p14:tracePt t="40125" x="8529638" y="4724400"/>
          <p14:tracePt t="40157" x="8496300" y="4708525"/>
          <p14:tracePt t="40167" x="8478838" y="4708525"/>
          <p14:tracePt t="40173" x="8435975" y="4699000"/>
          <p14:tracePt t="40182" x="8428038" y="4699000"/>
          <p14:tracePt t="40189" x="8410575" y="4699000"/>
          <p14:tracePt t="40198" x="8385175" y="4699000"/>
          <p14:tracePt t="40206" x="8343900" y="4699000"/>
          <p14:tracePt t="40213" x="8318500" y="4699000"/>
          <p14:tracePt t="40222" x="8291513" y="4699000"/>
          <p14:tracePt t="40229" x="8275638" y="4699000"/>
          <p14:tracePt t="40238" x="8266113" y="4699000"/>
          <p14:tracePt t="40245" x="8250238" y="4699000"/>
          <p14:tracePt t="40254" x="8224838" y="4699000"/>
          <p14:tracePt t="40270" x="8215313" y="4699000"/>
          <p14:tracePt t="40350" x="8207375" y="4699000"/>
          <p14:tracePt t="40358" x="8164513" y="4699000"/>
          <p14:tracePt t="40367" x="8147050" y="4699000"/>
          <p14:tracePt t="40382" x="8139113" y="4699000"/>
          <p14:tracePt t="40437" x="8121650" y="4699000"/>
          <p14:tracePt t="40446" x="8088313" y="4699000"/>
          <p14:tracePt t="40454" x="8054975" y="4699000"/>
          <p14:tracePt t="40462" x="8029575" y="4699000"/>
          <p14:tracePt t="40471" x="8004175" y="4699000"/>
          <p14:tracePt t="40478" x="7961313" y="4699000"/>
          <p14:tracePt t="40485" x="7943850" y="4699000"/>
          <p14:tracePt t="40494" x="7918450" y="4699000"/>
          <p14:tracePt t="40501" x="7893050" y="4699000"/>
          <p14:tracePt t="40509" x="7867650" y="4699000"/>
          <p14:tracePt t="40518" x="7850188" y="4699000"/>
          <p14:tracePt t="40534" x="7824788" y="4699000"/>
          <p14:tracePt t="40541" x="7816850" y="4699000"/>
          <p14:tracePt t="40598" x="7807325" y="4699000"/>
          <p14:tracePt t="40606" x="7773988" y="4716463"/>
          <p14:tracePt t="40614" x="7766050" y="4724400"/>
          <p14:tracePt t="40622" x="7756525" y="4741863"/>
          <p14:tracePt t="40629" x="7723188" y="4784725"/>
          <p14:tracePt t="40638" x="7715250" y="4792663"/>
          <p14:tracePt t="40662" x="7688263" y="4818063"/>
          <p14:tracePt t="40671" x="7688263" y="4835525"/>
          <p14:tracePt t="40694" x="7688263" y="4843463"/>
          <p14:tracePt t="40734" x="7688263" y="4860925"/>
          <p14:tracePt t="40774" x="7688263" y="4868863"/>
          <p14:tracePt t="40782" x="7688263" y="4894263"/>
          <p14:tracePt t="40789" x="7688263" y="4903788"/>
          <p14:tracePt t="40798" x="7705725" y="4919663"/>
          <p14:tracePt t="40806" x="7731125" y="4919663"/>
          <p14:tracePt t="40813" x="7756525" y="4919663"/>
          <p14:tracePt t="40822" x="7766050" y="4929188"/>
          <p14:tracePt t="40829" x="7807325" y="4946650"/>
          <p14:tracePt t="40845" x="7832725" y="4946650"/>
          <p14:tracePt t="40854" x="7859713" y="4946650"/>
          <p14:tracePt t="40862" x="7893050" y="4972050"/>
          <p14:tracePt t="40869" x="7900988" y="4972050"/>
          <p14:tracePt t="40878" x="7943850" y="4987925"/>
          <p14:tracePt t="40886" x="7961313" y="4997450"/>
          <p14:tracePt t="40901" x="8045450" y="5030788"/>
          <p14:tracePt t="40909" x="8080375" y="5048250"/>
          <p14:tracePt t="40918" x="8088313" y="5048250"/>
          <p14:tracePt t="40925" x="8113713" y="5048250"/>
          <p14:tracePt t="40998" x="8121650" y="5056188"/>
          <p14:tracePt t="41006" x="8156575" y="5073650"/>
          <p14:tracePt t="41014" x="8164513" y="5081588"/>
          <p14:tracePt t="41022" x="8174038" y="5099050"/>
          <p14:tracePt t="41029" x="8189913" y="5106988"/>
          <p14:tracePt t="41046" x="8199438" y="5124450"/>
          <p14:tracePt t="41054" x="8215313" y="5132388"/>
          <p14:tracePt t="41093" x="8224838" y="5141913"/>
          <p14:tracePt t="41101" x="8283575" y="5175250"/>
          <p14:tracePt t="41117" x="8291513" y="5183188"/>
          <p14:tracePt t="41125" x="8308975" y="5200650"/>
          <p14:tracePt t="41141" x="8318500" y="5208588"/>
          <p14:tracePt t="41157" x="8351838" y="5235575"/>
          <p14:tracePt t="41173" x="8359775" y="5251450"/>
          <p14:tracePt t="41198" x="8369300" y="5260975"/>
          <p14:tracePt t="41205" x="8385175" y="5302250"/>
          <p14:tracePt t="41222" x="8385175" y="5327650"/>
          <p14:tracePt t="41229" x="8420100" y="5362575"/>
          <p14:tracePt t="41238" x="8428038" y="5387975"/>
          <p14:tracePt t="41245" x="8445500" y="5405438"/>
          <p14:tracePt t="41254" x="8445500" y="5430838"/>
          <p14:tracePt t="41261" x="8453438" y="5456238"/>
          <p14:tracePt t="41270" x="8488363" y="5507038"/>
          <p14:tracePt t="41278" x="8504238" y="5532438"/>
          <p14:tracePt t="41285" x="8529638" y="5565775"/>
          <p14:tracePt t="41293" x="8547100" y="5565775"/>
          <p14:tracePt t="41301" x="8555038" y="5565775"/>
          <p14:tracePt t="41341" x="8572500" y="5565775"/>
          <p14:tracePt t="41350" x="8580438" y="5565775"/>
          <p14:tracePt t="41518" x="8564563" y="5591175"/>
          <p14:tracePt t="41526" x="8513763" y="5641975"/>
          <p14:tracePt t="41536" x="8488363" y="5668963"/>
          <p14:tracePt t="41598" x="8470900" y="5719763"/>
          <p14:tracePt t="41646" x="8453438" y="5727700"/>
          <p14:tracePt t="41653" x="8445500" y="5745163"/>
          <p14:tracePt t="41670" x="8428038" y="5745163"/>
          <p14:tracePt t="41678" x="8420100" y="5745163"/>
          <p14:tracePt t="41685" x="8394700" y="5735638"/>
          <p14:tracePt t="41693" x="8369300" y="5735638"/>
          <p14:tracePt t="41701" x="8351838" y="5735638"/>
          <p14:tracePt t="41709" x="8343900" y="5735638"/>
          <p14:tracePt t="41767" x="8326438" y="5735638"/>
          <p14:tracePt t="41789" x="8301038" y="5719763"/>
          <p14:tracePt t="41798" x="8291513" y="5719763"/>
          <p14:tracePt t="41813" x="8275638" y="5710238"/>
          <p14:tracePt t="42070" x="8266113" y="5710238"/>
          <p14:tracePt t="42078" x="8258175" y="5727700"/>
          <p14:tracePt t="42094" x="8258175" y="5735638"/>
          <p14:tracePt t="42102" x="8240713" y="5761038"/>
          <p14:tracePt t="42494" x="8232775" y="5761038"/>
          <p14:tracePt t="42567" x="8215313" y="5761038"/>
          <p14:tracePt t="42598" x="8189913" y="5745163"/>
          <p14:tracePt t="42758" x="8181975" y="5745163"/>
          <p14:tracePt t="42886" x="8164513" y="5745163"/>
          <p14:tracePt t="42901" x="8139113" y="5745163"/>
          <p14:tracePt t="42910" x="8113713" y="5745163"/>
          <p14:tracePt t="42918" x="8080375" y="5719763"/>
          <p14:tracePt t="42925" x="8070850" y="5702300"/>
          <p14:tracePt t="42933" x="8054975" y="5676900"/>
          <p14:tracePt t="42941" x="8029575" y="5651500"/>
          <p14:tracePt t="42950" x="7994650" y="5600700"/>
          <p14:tracePt t="42966" x="7986713" y="5591175"/>
          <p14:tracePt t="42973" x="7951788" y="5557838"/>
          <p14:tracePt t="42983" x="7943850" y="5549900"/>
          <p14:tracePt t="42989" x="7926388" y="5524500"/>
          <p14:tracePt t="43005" x="7918450" y="5507038"/>
          <p14:tracePt t="43013" x="7918450" y="5481638"/>
          <p14:tracePt t="43021" x="7910513" y="5472113"/>
          <p14:tracePt t="43061" x="7893050" y="5456238"/>
          <p14:tracePt t="43070" x="7885113" y="5446713"/>
          <p14:tracePt t="43422" x="7885113" y="5421313"/>
          <p14:tracePt t="43430" x="7885113" y="5413375"/>
          <p14:tracePt t="43439" x="7885113" y="5395913"/>
          <p14:tracePt t="43445" x="7900988" y="5387975"/>
          <p14:tracePt t="43454" x="7926388" y="5370513"/>
          <p14:tracePt t="43461" x="7951788" y="5370513"/>
          <p14:tracePt t="43470" x="7977188" y="5370513"/>
          <p14:tracePt t="43477" x="8029575" y="5337175"/>
          <p14:tracePt t="43485" x="8054975" y="5337175"/>
          <p14:tracePt t="43493" x="8096250" y="5327650"/>
          <p14:tracePt t="43501" x="8131175" y="5327650"/>
          <p14:tracePt t="43509" x="8174038" y="5311775"/>
          <p14:tracePt t="43517" x="8199438" y="5311775"/>
          <p14:tracePt t="43525" x="8250238" y="5311775"/>
          <p14:tracePt t="43533" x="8258175" y="5294313"/>
          <p14:tracePt t="43541" x="8275638" y="5294313"/>
          <p14:tracePt t="43583" x="8301038" y="5294313"/>
          <p14:tracePt t="43598" x="8308975" y="5294313"/>
          <p14:tracePt t="43605" x="8318500" y="5294313"/>
          <p14:tracePt t="43621" x="8334375" y="5294313"/>
          <p14:tracePt t="43629" x="8359775" y="5294313"/>
          <p14:tracePt t="43637" x="8385175" y="5294313"/>
          <p14:tracePt t="43645" x="8394700" y="5294313"/>
          <p14:tracePt t="43733" x="8435975" y="5302250"/>
          <p14:tracePt t="43757" x="8453438" y="5311775"/>
          <p14:tracePt t="43767" x="8462963" y="5327650"/>
          <p14:tracePt t="43773" x="8478838" y="5337175"/>
          <p14:tracePt t="43782" x="8478838" y="5353050"/>
          <p14:tracePt t="43798" x="8504238" y="5413375"/>
          <p14:tracePt t="43805" x="8521700" y="5438775"/>
          <p14:tracePt t="43813" x="8539163" y="5464175"/>
          <p14:tracePt t="43942" x="8539163" y="5446713"/>
          <p14:tracePt t="43950" x="8529638" y="5405438"/>
          <p14:tracePt t="43957" x="8478838" y="5370513"/>
          <p14:tracePt t="43967" x="8453438" y="5353050"/>
          <p14:tracePt t="43973" x="8377238" y="5302250"/>
          <p14:tracePt t="43982" x="8334375" y="5286375"/>
          <p14:tracePt t="43989" x="8283575" y="5276850"/>
          <p14:tracePt t="43998" x="8240713" y="5260975"/>
          <p14:tracePt t="44006" x="8232775" y="5243513"/>
          <p14:tracePt t="44013" x="8215313" y="5243513"/>
          <p14:tracePt t="44021" x="8207375" y="5243513"/>
          <p14:tracePt t="44029" x="8189913" y="5243513"/>
          <p14:tracePt t="44038" x="8181975" y="5243513"/>
          <p14:tracePt t="44174" x="8139113" y="5243513"/>
          <p14:tracePt t="44181" x="8113713" y="5243513"/>
          <p14:tracePt t="44189" x="8070850" y="5243513"/>
          <p14:tracePt t="44198" x="8054975" y="5243513"/>
          <p14:tracePt t="44205" x="8012113" y="5243513"/>
          <p14:tracePt t="44213" x="7986713" y="5243513"/>
          <p14:tracePt t="44221" x="7943850" y="5243513"/>
          <p14:tracePt t="44229" x="7918450" y="5243513"/>
          <p14:tracePt t="44237" x="7867650" y="5243513"/>
          <p14:tracePt t="44245" x="7859713" y="5243513"/>
          <p14:tracePt t="44254" x="7832725" y="5243513"/>
          <p14:tracePt t="44278" x="7781925" y="5243513"/>
          <p14:tracePt t="44286" x="7773988" y="5243513"/>
          <p14:tracePt t="44462" x="7773988" y="5251450"/>
          <p14:tracePt t="44471" x="7832725" y="5260975"/>
          <p14:tracePt t="44478" x="7850188" y="5260975"/>
          <p14:tracePt t="44487" x="7885113" y="5276850"/>
          <p14:tracePt t="44493" x="7951788" y="5311775"/>
          <p14:tracePt t="44501" x="8029575" y="5345113"/>
          <p14:tracePt t="44509" x="8088313" y="5362575"/>
          <p14:tracePt t="44517" x="8105775" y="5362575"/>
          <p14:tracePt t="44525" x="8181975" y="5395913"/>
          <p14:tracePt t="44541" x="8189913" y="5395913"/>
          <p14:tracePt t="44550" x="8224838" y="5405438"/>
          <p14:tracePt t="44613" x="8232775" y="5421313"/>
          <p14:tracePt t="44637" x="8232775" y="5446713"/>
          <p14:tracePt t="44645" x="8232775" y="5456238"/>
          <p14:tracePt t="44654" x="8232775" y="5472113"/>
          <p14:tracePt t="44661" x="8232775" y="5481638"/>
          <p14:tracePt t="44670" x="8232775" y="5507038"/>
          <p14:tracePt t="44693" x="8232775" y="5514975"/>
          <p14:tracePt t="44742" x="8232775" y="5532438"/>
          <p14:tracePt t="44750" x="8215313" y="5540375"/>
          <p14:tracePt t="44773" x="8207375" y="5557838"/>
          <p14:tracePt t="44784" x="8189913" y="5557838"/>
          <p14:tracePt t="44789" x="8181975" y="5565775"/>
          <p14:tracePt t="44813" x="8164513" y="5583238"/>
          <p14:tracePt t="44829" x="8131175" y="5583238"/>
          <p14:tracePt t="44838" x="8113713" y="5583238"/>
          <p14:tracePt t="44845" x="8088313" y="5591175"/>
          <p14:tracePt t="44854" x="8062913" y="5591175"/>
          <p14:tracePt t="44861" x="8037513" y="5591175"/>
          <p14:tracePt t="44870" x="7986713" y="5591175"/>
          <p14:tracePt t="44883" x="7977188" y="5591175"/>
          <p14:tracePt t="44893" x="7969250" y="5608638"/>
          <p14:tracePt t="44958" x="7951788" y="5608638"/>
          <p14:tracePt t="45046" x="7926388" y="5608638"/>
          <p14:tracePt t="45053" x="7918450" y="5608638"/>
          <p14:tracePt t="45205" x="7893050" y="5600700"/>
          <p14:tracePt t="45221" x="7875588" y="5591175"/>
          <p14:tracePt t="45229" x="7875588" y="5565775"/>
          <p14:tracePt t="45238" x="7867650" y="5549900"/>
          <p14:tracePt t="45246" x="7850188" y="5540375"/>
          <p14:tracePt t="45254" x="7850188" y="5514975"/>
          <p14:tracePt t="45309" x="7850188" y="5497513"/>
          <p14:tracePt t="45325" x="7850188" y="5472113"/>
          <p14:tracePt t="45358" x="7859713" y="5446713"/>
          <p14:tracePt t="45366" x="7867650" y="5430838"/>
          <p14:tracePt t="45373" x="7885113" y="5405438"/>
          <p14:tracePt t="45383" x="7893050" y="5395913"/>
          <p14:tracePt t="45389" x="7910513" y="5380038"/>
          <p14:tracePt t="45398" x="7918450" y="5370513"/>
          <p14:tracePt t="45534" x="7935913" y="5362575"/>
          <p14:tracePt t="45542" x="7943850" y="5327650"/>
          <p14:tracePt t="45550" x="7961313" y="5327650"/>
          <p14:tracePt t="45694" x="7969250" y="5319713"/>
          <p14:tracePt t="45702" x="7994650" y="5319713"/>
          <p14:tracePt t="45709" x="8020050" y="5319713"/>
          <p14:tracePt t="45717" x="8037513" y="5319713"/>
          <p14:tracePt t="45725" x="8045450" y="5319713"/>
          <p14:tracePt t="45733" x="8062913" y="5319713"/>
          <p14:tracePt t="45741" x="8088313" y="5319713"/>
          <p14:tracePt t="45750" x="8113713" y="5327650"/>
          <p14:tracePt t="45758" x="8156575" y="5345113"/>
          <p14:tracePt t="45767" x="8174038" y="5345113"/>
          <p14:tracePt t="45773" x="8199438" y="5353050"/>
          <p14:tracePt t="45783" x="8224838" y="5370513"/>
          <p14:tracePt t="45789" x="8275638" y="5387975"/>
          <p14:tracePt t="45798" x="8283575" y="5395913"/>
          <p14:tracePt t="45813" x="8318500" y="5421313"/>
          <p14:tracePt t="45821" x="8326438" y="5438775"/>
          <p14:tracePt t="45829" x="8326438" y="5446713"/>
          <p14:tracePt t="45838" x="8343900" y="5472113"/>
          <p14:tracePt t="45845" x="8343900" y="5489575"/>
          <p14:tracePt t="45854" x="8351838" y="5514975"/>
          <p14:tracePt t="45878" x="8351838" y="5524500"/>
          <p14:tracePt t="45902" x="8351838" y="5540375"/>
          <p14:tracePt t="45917" x="8351838" y="5549900"/>
          <p14:tracePt t="45933" x="8351838" y="5575300"/>
          <p14:tracePt t="45941" x="8351838" y="5583238"/>
          <p14:tracePt t="45951" x="8334375" y="5600700"/>
          <p14:tracePt t="45958" x="8326438" y="5608638"/>
          <p14:tracePt t="45967" x="8291513" y="5626100"/>
          <p14:tracePt t="45973" x="8283575" y="5651500"/>
          <p14:tracePt t="45984" x="8250238" y="5684838"/>
          <p14:tracePt t="45989" x="8224838" y="5702300"/>
          <p14:tracePt t="45998" x="8174038" y="5727700"/>
          <p14:tracePt t="46013" x="8164513" y="5745163"/>
          <p14:tracePt t="46021" x="8147050" y="5745163"/>
          <p14:tracePt t="46029" x="8121650" y="5745163"/>
          <p14:tracePt t="46038" x="8096250" y="5761038"/>
          <p14:tracePt t="46061" x="8080375" y="5761038"/>
          <p14:tracePt t="46070" x="8054975" y="5761038"/>
          <p14:tracePt t="46077" x="8029575" y="5761038"/>
          <p14:tracePt t="46086" x="8020050" y="5761038"/>
          <p14:tracePt t="46093" x="7977188" y="5761038"/>
          <p14:tracePt t="46101" x="7935913" y="5761038"/>
          <p14:tracePt t="46109" x="7900988" y="5761038"/>
          <p14:tracePt t="46117" x="7893050" y="5761038"/>
          <p14:tracePt t="46134" x="7885113" y="5761038"/>
          <p14:tracePt t="46189" x="7867650" y="5753100"/>
          <p14:tracePt t="46198" x="7859713" y="5745163"/>
          <p14:tracePt t="46205" x="7842250" y="5727700"/>
          <p14:tracePt t="46229" x="7842250" y="5719763"/>
          <p14:tracePt t="46238" x="7842250" y="5694363"/>
          <p14:tracePt t="46245" x="7842250" y="5676900"/>
          <p14:tracePt t="46254" x="7842250" y="5668963"/>
          <p14:tracePt t="46262" x="7842250" y="5641975"/>
          <p14:tracePt t="46270" x="7842250" y="5634038"/>
          <p14:tracePt t="46278" x="7842250" y="5608638"/>
          <p14:tracePt t="46293" x="7842250" y="5557838"/>
          <p14:tracePt t="46301" x="7850188" y="5549900"/>
          <p14:tracePt t="46599" x="7859713" y="5532438"/>
          <p14:tracePt t="46606" x="7875588" y="5540375"/>
          <p14:tracePt t="46614" x="7885113" y="5549900"/>
          <p14:tracePt t="46622" x="7893050" y="5565775"/>
          <p14:tracePt t="46629" x="7910513" y="5575300"/>
          <p14:tracePt t="46637" x="7918450" y="5575300"/>
          <p14:tracePt t="46654" x="7943850" y="5600700"/>
          <p14:tracePt t="46677" x="7961313" y="5600700"/>
          <p14:tracePt t="46878" x="7969250" y="5600700"/>
          <p14:tracePt t="46886" x="8012113" y="5616575"/>
          <p14:tracePt t="46893" x="8029575" y="5616575"/>
          <p14:tracePt t="46901" x="8054975" y="5626100"/>
          <p14:tracePt t="46917" x="8080375" y="5626100"/>
          <p14:tracePt t="46925" x="8105775" y="5626100"/>
          <p14:tracePt t="46933" x="8121650" y="5641975"/>
          <p14:tracePt t="46941" x="8147050" y="5641975"/>
          <p14:tracePt t="46950" x="8156575" y="5641975"/>
          <p14:tracePt t="47230" x="8164513" y="5641975"/>
          <p14:tracePt t="47262" x="8181975" y="5641975"/>
          <p14:tracePt t="48838" x="8189913" y="5651500"/>
          <p14:tracePt t="48846" x="8189913" y="5668963"/>
          <p14:tracePt t="48901" x="8189913" y="5676900"/>
          <p14:tracePt t="48909" x="8189913" y="5694363"/>
          <p14:tracePt t="48918" x="8189913" y="5719763"/>
          <p14:tracePt t="48925" x="8189913" y="5727700"/>
          <p14:tracePt t="49662" x="8174038" y="5735638"/>
          <p14:tracePt t="49694" x="8147050" y="5735638"/>
          <p14:tracePt t="49701" x="8139113" y="5735638"/>
          <p14:tracePt t="49718" x="8096250" y="5719763"/>
          <p14:tracePt t="49741" x="8088313" y="5719763"/>
          <p14:tracePt t="49750" x="8045450" y="5710238"/>
          <p14:tracePt t="49758" x="8029575" y="5694363"/>
          <p14:tracePt t="49766" x="8004175" y="5668963"/>
          <p14:tracePt t="49784" x="7994650" y="5659438"/>
          <p14:tracePt t="49789" x="7977188" y="5659438"/>
          <p14:tracePt t="49814" x="7969250" y="5641975"/>
          <p14:tracePt t="49933" x="7969250" y="5616575"/>
          <p14:tracePt t="49942" x="7961313" y="5608638"/>
          <p14:tracePt t="49950" x="7961313" y="5591175"/>
          <p14:tracePt t="49958" x="7961313" y="5583238"/>
          <p14:tracePt t="49967" x="7961313" y="5557838"/>
          <p14:tracePt t="49983" x="7961313" y="5549900"/>
          <p14:tracePt t="50000" x="7961313" y="5532438"/>
          <p14:tracePt t="50070" x="7961313" y="5489575"/>
          <p14:tracePt t="50078" x="7961313" y="5481638"/>
          <p14:tracePt t="50086" x="7961313" y="5472113"/>
          <p14:tracePt t="50094" x="7961313" y="5456238"/>
          <p14:tracePt t="50109" x="7961313" y="5430838"/>
          <p14:tracePt t="50117" x="7961313" y="5421313"/>
          <p14:tracePt t="50406" x="7961313" y="5395913"/>
          <p14:tracePt t="50415" x="7961313" y="5362575"/>
          <p14:tracePt t="50423" x="7943850" y="5353050"/>
          <p14:tracePt t="50445" x="7943850" y="5345113"/>
          <p14:tracePt t="50454" x="7943850" y="5327650"/>
          <p14:tracePt t="50461" x="7943850" y="5302250"/>
          <p14:tracePt t="50478" x="7943850" y="5294313"/>
          <p14:tracePt t="50741" x="7935913" y="5276850"/>
          <p14:tracePt t="50749" x="7918450" y="5294313"/>
          <p14:tracePt t="50757" x="7910513" y="5311775"/>
          <p14:tracePt t="50765" x="7910513" y="5319713"/>
          <p14:tracePt t="50773" x="7910513" y="5337175"/>
          <p14:tracePt t="50782" x="7910513" y="5345113"/>
          <p14:tracePt t="50799" x="7910513" y="5362575"/>
          <p14:tracePt t="50901" x="7910513" y="5370513"/>
          <p14:tracePt t="50942" x="7910513" y="5395913"/>
          <p14:tracePt t="50949" x="7910513" y="5405438"/>
          <p14:tracePt t="50958" x="7893050" y="5421313"/>
          <p14:tracePt t="50966" x="7893050" y="5430838"/>
          <p14:tracePt t="50974" x="7893050" y="5456238"/>
          <p14:tracePt t="50982" x="7893050" y="5472113"/>
          <p14:tracePt t="50989" x="7893050" y="5481638"/>
          <p14:tracePt t="50999" x="7893050" y="5497513"/>
          <p14:tracePt t="51005" x="7885113" y="5532438"/>
          <p14:tracePt t="51021" x="7885113" y="5549900"/>
          <p14:tracePt t="51029" x="7885113" y="5557838"/>
          <p14:tracePt t="51037" x="7885113" y="5583238"/>
          <p14:tracePt t="51061" x="7885113" y="5600700"/>
          <p14:tracePt t="51093" x="7867650" y="5608638"/>
          <p14:tracePt t="51351" x="7867650" y="5591175"/>
          <p14:tracePt t="51358" x="7867650" y="5583238"/>
          <p14:tracePt t="51367" x="7867650" y="5557838"/>
          <p14:tracePt t="51373" x="7867650" y="5540375"/>
          <p14:tracePt t="51384" x="7867650" y="5514975"/>
          <p14:tracePt t="51389" x="7875588" y="5489575"/>
          <p14:tracePt t="51400" x="7900988" y="5456238"/>
          <p14:tracePt t="51405" x="7918450" y="5446713"/>
          <p14:tracePt t="51413" x="7926388" y="5438775"/>
          <p14:tracePt t="51421" x="7943850" y="5421313"/>
          <p14:tracePt t="51429" x="7943850" y="5413375"/>
          <p14:tracePt t="51437" x="7951788" y="5387975"/>
          <p14:tracePt t="51974" x="7969250" y="5387975"/>
          <p14:tracePt t="51990" x="7977188" y="5387975"/>
          <p14:tracePt t="52000" x="7994650" y="5387975"/>
          <p14:tracePt t="52005" x="8020050" y="5405438"/>
          <p14:tracePt t="52014" x="8029575" y="5413375"/>
          <p14:tracePt t="52021" x="8045450" y="5430838"/>
          <p14:tracePt t="52029" x="8054975" y="5438775"/>
          <p14:tracePt t="52045" x="8062913" y="5446713"/>
          <p14:tracePt t="52061" x="8096250" y="5481638"/>
          <p14:tracePt t="52069" x="8105775" y="5489575"/>
          <p14:tracePt t="52149" x="8105775" y="5514975"/>
          <p14:tracePt t="52157" x="8105775" y="5532438"/>
          <p14:tracePt t="52166" x="8105775" y="5540375"/>
          <p14:tracePt t="52173" x="8105775" y="5549900"/>
          <p14:tracePt t="52183" x="8105775" y="5591175"/>
          <p14:tracePt t="52189" x="8105775" y="5608638"/>
          <p14:tracePt t="52205" x="8105775" y="5616575"/>
          <p14:tracePt t="52326" x="8088313" y="5659438"/>
          <p14:tracePt t="52342" x="8080375" y="5668963"/>
          <p14:tracePt t="52469" x="8062913" y="5684838"/>
          <p14:tracePt t="52533" x="8054975" y="5684838"/>
          <p14:tracePt t="52550" x="8037513" y="5684838"/>
          <p14:tracePt t="52557" x="8029575" y="5684838"/>
          <p14:tracePt t="52566" x="8020050" y="5676900"/>
          <p14:tracePt t="52573" x="8004175" y="5668963"/>
          <p14:tracePt t="52589" x="8004175" y="5659438"/>
          <p14:tracePt t="52614" x="7977188" y="5626100"/>
          <p14:tracePt t="52621" x="7977188" y="5616575"/>
          <p14:tracePt t="52629" x="7977188" y="5591175"/>
          <p14:tracePt t="52637" x="7977188" y="5575300"/>
          <p14:tracePt t="52645" x="7977188" y="5549900"/>
          <p14:tracePt t="52654" x="7977188" y="5540375"/>
          <p14:tracePt t="52661" x="7977188" y="5532438"/>
          <p14:tracePt t="52670" x="7977188" y="5514975"/>
          <p14:tracePt t="52686" x="7977188" y="5507038"/>
          <p14:tracePt t="52693" x="7977188" y="5489575"/>
          <p14:tracePt t="52725" x="7977188" y="5481638"/>
          <p14:tracePt t="52733" x="7977188" y="5456238"/>
          <p14:tracePt t="52870" x="7977188" y="5430838"/>
          <p14:tracePt t="52878" x="7977188" y="5380038"/>
          <p14:tracePt t="52886" x="7977188" y="5353050"/>
          <p14:tracePt t="52893" x="7977188" y="5345113"/>
          <p14:tracePt t="52909" x="7977188" y="5327650"/>
          <p14:tracePt t="53150" x="7977188" y="5337175"/>
          <p14:tracePt t="53158" x="7977188" y="5387975"/>
          <p14:tracePt t="53167" x="7977188" y="5438775"/>
          <p14:tracePt t="53183" x="7977188" y="5464175"/>
          <p14:tracePt t="53214" x="7977188" y="5472113"/>
          <p14:tracePt t="53309" x="7961313" y="5489575"/>
          <p14:tracePt t="53333" x="7951788" y="5497513"/>
          <p14:tracePt t="53342" x="7935913" y="5514975"/>
          <p14:tracePt t="53350" x="7935913" y="5540375"/>
          <p14:tracePt t="53358" x="7910513" y="5565775"/>
          <p14:tracePt t="53382" x="7893050" y="5583238"/>
          <p14:tracePt t="53509" x="7893050" y="5565775"/>
          <p14:tracePt t="53518" x="7893050" y="5532438"/>
          <p14:tracePt t="53526" x="7893050" y="5524500"/>
          <p14:tracePt t="53533" x="7893050" y="5481638"/>
          <p14:tracePt t="53541" x="7893050" y="5472113"/>
          <p14:tracePt t="53550" x="7893050" y="5456238"/>
          <p14:tracePt t="53566" x="7893050" y="5430838"/>
          <p14:tracePt t="53589" x="7893050" y="5421313"/>
          <p14:tracePt t="53600" x="7893050" y="5405438"/>
          <p14:tracePt t="53605" x="7893050" y="5395913"/>
          <p14:tracePt t="53621" x="7893050" y="5370513"/>
          <p14:tracePt t="53670" x="7900988" y="5362575"/>
          <p14:tracePt t="53677" x="7926388" y="5327650"/>
          <p14:tracePt t="53686" x="7935913" y="5319713"/>
          <p14:tracePt t="53693" x="7969250" y="5294313"/>
          <p14:tracePt t="53701" x="7977188" y="5276850"/>
          <p14:tracePt t="53718" x="8004175" y="5268913"/>
          <p14:tracePt t="53822" x="8020050" y="5268913"/>
          <p14:tracePt t="53837" x="8029575" y="5268913"/>
          <p14:tracePt t="53846" x="8037513" y="5286375"/>
          <p14:tracePt t="53862" x="8037513" y="5294313"/>
          <p14:tracePt t="53870" x="8037513" y="5302250"/>
          <p14:tracePt t="53941" x="8037513" y="5327650"/>
          <p14:tracePt t="54142" x="8037513" y="5362575"/>
          <p14:tracePt t="54152" x="8037513" y="5370513"/>
          <p14:tracePt t="54158" x="8037513" y="5395913"/>
          <p14:tracePt t="54278" x="8037513" y="5405438"/>
          <p14:tracePt t="54309" x="8054975" y="5421313"/>
          <p14:tracePt t="54318" x="8062913" y="5430838"/>
          <p14:tracePt t="54325" x="8088313" y="5446713"/>
          <p14:tracePt t="54349" x="8105775" y="5446713"/>
          <p14:tracePt t="54358" x="8131175" y="5472113"/>
          <p14:tracePt t="54366" x="8139113" y="5489575"/>
          <p14:tracePt t="54373" x="8156575" y="5489575"/>
          <p14:tracePt t="54383" x="8164513" y="5497513"/>
          <p14:tracePt t="54445" x="8181975" y="5507038"/>
          <p14:tracePt t="54469" x="8181975" y="5524500"/>
          <p14:tracePt t="54477" x="8181975" y="5549900"/>
          <p14:tracePt t="54486" x="8189913" y="5557838"/>
          <p14:tracePt t="54493" x="8189913" y="5583238"/>
          <p14:tracePt t="54502" x="8189913" y="5600700"/>
          <p14:tracePt t="54509" x="8215313" y="5626100"/>
          <p14:tracePt t="54573" x="8215313" y="5634038"/>
          <p14:tracePt t="54758" x="8232775" y="5634038"/>
          <p14:tracePt t="55014" x="8224838" y="5634038"/>
          <p14:tracePt t="55021" x="8224838" y="5616575"/>
          <p14:tracePt t="55029" x="8215313" y="5608638"/>
          <p14:tracePt t="56149" x="8215313" y="5600700"/>
          <p14:tracePt t="58149" x="8215313" y="5583238"/>
          <p14:tracePt t="58157" x="8215313" y="5557838"/>
          <p14:tracePt t="58421" x="8215313" y="5549900"/>
          <p14:tracePt t="58861" x="8232775" y="5549900"/>
          <p14:tracePt t="65758" x="8224838" y="5532438"/>
          <p14:tracePt t="65766" x="8215313" y="5524500"/>
          <p14:tracePt t="65782" x="8199438" y="5507038"/>
          <p14:tracePt t="65789" x="8199438" y="5497513"/>
          <p14:tracePt t="65821" x="8189913" y="5481638"/>
          <p14:tracePt t="65830" x="8181975" y="5472113"/>
          <p14:tracePt t="65837" x="8164513" y="5472113"/>
          <p14:tracePt t="65845" x="8139113" y="5472113"/>
          <p14:tracePt t="66069" x="8131175" y="5464175"/>
          <p14:tracePt t="66077" x="8113713" y="5464175"/>
          <p14:tracePt t="66269" x="8105775" y="5446713"/>
          <p14:tracePt t="66286" x="8080375" y="5421313"/>
          <p14:tracePt t="66293" x="8062913" y="5405438"/>
          <p14:tracePt t="66616" x="8080375" y="5430838"/>
          <p14:tracePt t="66622" x="8113713" y="5456238"/>
          <p14:tracePt t="66632" x="8131175" y="5489575"/>
          <p14:tracePt t="66638" x="8139113" y="5497513"/>
          <p14:tracePt t="66646" x="8164513" y="5524500"/>
          <p14:tracePt t="66653" x="8199438" y="5557838"/>
          <p14:tracePt t="66661" x="8207375" y="5565775"/>
          <p14:tracePt t="66669" x="8240713" y="5608638"/>
          <p14:tracePt t="66677" x="8250238" y="5626100"/>
          <p14:tracePt t="66685" x="8258175" y="5634038"/>
          <p14:tracePt t="66693" x="8275638" y="5659438"/>
          <p14:tracePt t="68389" x="8275638" y="5641975"/>
          <p14:tracePt t="68421" x="8275638" y="5634038"/>
          <p14:tracePt t="68431" x="8275638" y="5616575"/>
          <p14:tracePt t="68446" x="8258175" y="5608638"/>
          <p14:tracePt t="68462" x="8250238" y="5591175"/>
          <p14:tracePt t="68470" x="8232775" y="5583238"/>
          <p14:tracePt t="68727" x="8232775" y="5608638"/>
          <p14:tracePt t="68735" x="8232775" y="5626100"/>
          <p14:tracePt t="68742" x="8232775" y="5634038"/>
          <p14:tracePt t="68757" x="8232775" y="5651500"/>
          <p14:tracePt t="68965" x="8224838" y="5659438"/>
          <p14:tracePt t="68989" x="8199438" y="5659438"/>
          <p14:tracePt t="68998" x="8181975" y="5659438"/>
          <p14:tracePt t="69005" x="8174038" y="5659438"/>
          <p14:tracePt t="69015" x="8147050" y="5651500"/>
          <p14:tracePt t="69021" x="8131175" y="5626100"/>
          <p14:tracePt t="69032" x="8121650" y="5626100"/>
          <p14:tracePt t="69037" x="8105775" y="5616575"/>
          <p14:tracePt t="69053" x="8096250" y="5616575"/>
          <p14:tracePt t="69358" x="8121650" y="5616575"/>
          <p14:tracePt t="69366" x="8139113" y="5634038"/>
          <p14:tracePt t="69373" x="8147050" y="5641975"/>
          <p14:tracePt t="69389" x="8164513" y="5684838"/>
          <p14:tracePt t="69397" x="8174038" y="5694363"/>
          <p14:tracePt t="69405" x="8189913" y="5719763"/>
          <p14:tracePt t="69414" x="8189913" y="5753100"/>
          <p14:tracePt t="69421" x="8189913" y="5761038"/>
          <p14:tracePt t="69430" x="8189913" y="5803900"/>
          <p14:tracePt t="69437" x="8189913" y="5813425"/>
          <p14:tracePt t="69445" x="8189913" y="5829300"/>
          <p14:tracePt t="69615" x="8181975" y="5838825"/>
          <p14:tracePt t="69631" x="8174038" y="5838825"/>
          <p14:tracePt t="69638" x="8147050" y="5821363"/>
          <p14:tracePt t="69648" x="8131175" y="5788025"/>
          <p14:tracePt t="69653" x="8105775" y="5761038"/>
          <p14:tracePt t="69662" x="8105775" y="5753100"/>
          <p14:tracePt t="69670" x="8088313" y="5719763"/>
          <p14:tracePt t="69678" x="8088313" y="5694363"/>
          <p14:tracePt t="69686" x="8070850" y="5668963"/>
          <p14:tracePt t="69694" x="8070850" y="5651500"/>
          <p14:tracePt t="69702" x="8070850" y="5626100"/>
          <p14:tracePt t="69709" x="8070850" y="5616575"/>
          <p14:tracePt t="69718" x="8070850" y="5600700"/>
          <p14:tracePt t="69734" x="8070850" y="5591175"/>
          <p14:tracePt t="69750" x="8070850" y="5565775"/>
          <p14:tracePt t="69781" x="8070850" y="5557838"/>
          <p14:tracePt t="69789" x="8045450" y="5524500"/>
          <p14:tracePt t="69805" x="8029575" y="5481638"/>
          <p14:tracePt t="69821" x="8020050" y="5456238"/>
          <p14:tracePt t="69837" x="8004175" y="5405438"/>
          <p14:tracePt t="69861" x="8004175" y="5395913"/>
          <p14:tracePt t="69869" x="8004175" y="5380038"/>
          <p14:tracePt t="69941" x="7986713" y="5337175"/>
          <p14:tracePt t="69950" x="7977188" y="5327650"/>
          <p14:tracePt t="69957" x="7961313" y="5311775"/>
          <p14:tracePt t="69966" x="7951788" y="5302250"/>
          <p14:tracePt t="69973" x="7951788" y="5294313"/>
          <p14:tracePt t="69989" x="7951788" y="5276850"/>
          <p14:tracePt t="70294" x="7951788" y="5286375"/>
          <p14:tracePt t="70302" x="7951788" y="5294313"/>
          <p14:tracePt t="70397" x="7969250" y="5302250"/>
          <p14:tracePt t="70405" x="7969250" y="5319713"/>
          <p14:tracePt t="70414" x="7969250" y="5327650"/>
          <p14:tracePt t="70421" x="7969250" y="5345113"/>
          <p14:tracePt t="70438" x="7977188" y="5370513"/>
          <p14:tracePt t="70448" x="7977188" y="5380038"/>
          <p14:tracePt t="70453" x="7994650" y="5395913"/>
          <p14:tracePt t="70606" x="7994650" y="5405438"/>
          <p14:tracePt t="70614" x="8004175" y="5421313"/>
          <p14:tracePt t="70790" x="8020050" y="5430838"/>
          <p14:tracePt t="70798" x="8045450" y="5446713"/>
          <p14:tracePt t="70806" x="8054975" y="5456238"/>
          <p14:tracePt t="70821" x="8062913" y="5464175"/>
          <p14:tracePt t="70837" x="8080375" y="5481638"/>
          <p14:tracePt t="70847" x="8088313" y="5481638"/>
          <p14:tracePt t="70853" x="8113713" y="5489575"/>
          <p14:tracePt t="70869" x="8131175" y="5507038"/>
          <p14:tracePt t="70880" x="8139113" y="5514975"/>
          <p14:tracePt t="70885" x="8156575" y="5532438"/>
          <p14:tracePt t="70902" x="8181975" y="5540375"/>
          <p14:tracePt t="70909" x="8189913" y="5557838"/>
          <p14:tracePt t="70925" x="8207375" y="5557838"/>
          <p14:tracePt t="71166" x="8215313" y="5583238"/>
          <p14:tracePt t="71248" x="8215313" y="5591175"/>
          <p14:tracePt t="71278" x="8199438" y="5591175"/>
          <p14:tracePt t="71286" x="8164513" y="5591175"/>
          <p14:tracePt t="71294" x="8147050" y="5591175"/>
          <p14:tracePt t="71318" x="8139113" y="5591175"/>
          <p14:tracePt t="71326" x="8113713" y="5591175"/>
          <p14:tracePt t="71334" x="8096250" y="5591175"/>
          <p14:tracePt t="71342" x="8088313" y="5591175"/>
          <p14:tracePt t="71358" x="8070850" y="5575300"/>
          <p14:tracePt t="71381" x="8070850" y="5565775"/>
          <p14:tracePt t="71389" x="8070850" y="5540375"/>
          <p14:tracePt t="71398" x="8070850" y="5524500"/>
          <p14:tracePt t="71405" x="8070850" y="5514975"/>
          <p14:tracePt t="71414" x="8070850" y="5507038"/>
          <p14:tracePt t="71421" x="8062913" y="5464175"/>
          <p14:tracePt t="71438" x="8029575" y="5413375"/>
          <p14:tracePt t="71448" x="8020050" y="5405438"/>
          <p14:tracePt t="71453" x="8020050" y="5387975"/>
          <p14:tracePt t="71469" x="8020050" y="5380038"/>
          <p14:tracePt t="71541" x="8004175" y="5362575"/>
          <p14:tracePt t="71648" x="8004175" y="5337175"/>
          <p14:tracePt t="71662" x="7994650" y="5327650"/>
          <p14:tracePt t="71886" x="8029575" y="5327650"/>
          <p14:tracePt t="71902" x="8070850" y="5353050"/>
          <p14:tracePt t="71925" x="8088313" y="5353050"/>
          <p14:tracePt t="71958" x="8096250" y="5353050"/>
          <p14:tracePt t="71973" x="8113713" y="5380038"/>
          <p14:tracePt t="71989" x="8121650" y="5387975"/>
          <p14:tracePt t="72005" x="8147050" y="5387975"/>
          <p14:tracePt t="72014" x="8164513" y="5405438"/>
          <p14:tracePt t="72030" x="8174038" y="5405438"/>
          <p14:tracePt t="72045" x="8181975" y="5413375"/>
          <p14:tracePt t="72069" x="8207375" y="5413375"/>
          <p14:tracePt t="72077" x="8224838" y="5413375"/>
          <p14:tracePt t="72085" x="8250238" y="5430838"/>
          <p14:tracePt t="72101" x="8258175" y="5438775"/>
          <p14:tracePt t="72118" x="8291513" y="5464175"/>
          <p14:tracePt t="72141" x="8301038" y="5481638"/>
          <p14:tracePt t="72157" x="8301038" y="5507038"/>
          <p14:tracePt t="72165" x="8301038" y="5532438"/>
          <p14:tracePt t="72181" x="8301038" y="5540375"/>
          <p14:tracePt t="72269" x="8301038" y="5565775"/>
          <p14:tracePt t="72294" x="8301038" y="5583238"/>
          <p14:tracePt t="72341" x="8301038" y="5591175"/>
          <p14:tracePt t="72365" x="8301038" y="5608638"/>
          <p14:tracePt t="72373" x="8283575" y="5608638"/>
          <p14:tracePt t="72381" x="8275638" y="5608638"/>
          <p14:tracePt t="72389" x="8232775" y="5608638"/>
          <p14:tracePt t="72397" x="8164513" y="5608638"/>
          <p14:tracePt t="72405" x="8139113" y="5608638"/>
          <p14:tracePt t="72413" x="8096250" y="5608638"/>
          <p14:tracePt t="72421" x="8080375" y="5608638"/>
          <p14:tracePt t="72430" x="8070850" y="5608638"/>
          <p14:tracePt t="72437" x="8062913" y="5608638"/>
          <p14:tracePt t="72447" x="8037513" y="5608638"/>
          <p14:tracePt t="72509" x="8020050" y="5608638"/>
          <p14:tracePt t="72533" x="7994650" y="5600700"/>
          <p14:tracePt t="72541" x="7986713" y="5591175"/>
          <p14:tracePt t="72550" x="7969250" y="5591175"/>
          <p14:tracePt t="72557" x="7961313" y="5575300"/>
          <p14:tracePt t="72573" x="7943850" y="5565775"/>
          <p14:tracePt t="72581" x="7935913" y="5549900"/>
          <p14:tracePt t="72597" x="7918450" y="5524500"/>
          <p14:tracePt t="72614" x="7910513" y="5514975"/>
          <p14:tracePt t="72621" x="7900988" y="5497513"/>
          <p14:tracePt t="72637" x="7885113" y="5464175"/>
          <p14:tracePt t="72647" x="7885113" y="5446713"/>
          <p14:tracePt t="72653" x="7885113" y="5438775"/>
          <p14:tracePt t="72661" x="7867650" y="5395913"/>
          <p14:tracePt t="72669" x="7867650" y="5370513"/>
          <p14:tracePt t="72677" x="7850188" y="5319713"/>
          <p14:tracePt t="72685" x="7850188" y="5311775"/>
          <p14:tracePt t="72693" x="7842250" y="5286375"/>
          <p14:tracePt t="72701" x="7824788" y="5268913"/>
          <p14:tracePt t="72709" x="7824788" y="5243513"/>
          <p14:tracePt t="72717" x="7824788" y="5235575"/>
          <p14:tracePt t="72725" x="7816850" y="5208588"/>
          <p14:tracePt t="72734" x="7816850" y="5192713"/>
          <p14:tracePt t="72741" x="7816850" y="5183188"/>
          <p14:tracePt t="72750" x="7816850" y="5167313"/>
          <p14:tracePt t="72757" x="7824788" y="5116513"/>
          <p14:tracePt t="72773" x="7832725" y="5064125"/>
          <p14:tracePt t="72781" x="7832725" y="5038725"/>
          <p14:tracePt t="72789" x="7850188" y="5005388"/>
          <p14:tracePt t="72797" x="7867650" y="4979988"/>
          <p14:tracePt t="72805" x="7885113" y="4954588"/>
          <p14:tracePt t="72813" x="7910513" y="4903788"/>
          <p14:tracePt t="72821" x="7943850" y="4868863"/>
          <p14:tracePt t="72830" x="7951788" y="4860925"/>
          <p14:tracePt t="72837" x="7977188" y="4835525"/>
          <p14:tracePt t="72854" x="8012113" y="4741863"/>
          <p14:tracePt t="72864" x="8020050" y="4724400"/>
          <p14:tracePt t="72870" x="8054975" y="4716463"/>
          <p14:tracePt t="72878" x="8080375" y="4683125"/>
          <p14:tracePt t="72896" x="8113713" y="4673600"/>
          <p14:tracePt t="72901" x="8121650" y="4657725"/>
          <p14:tracePt t="72925" x="8131175" y="4657725"/>
          <p14:tracePt t="72941" x="8174038" y="4657725"/>
          <p14:tracePt t="72957" x="8199438" y="4657725"/>
          <p14:tracePt t="72965" x="8232775" y="4657725"/>
          <p14:tracePt t="72973" x="8258175" y="4657725"/>
          <p14:tracePt t="72981" x="8301038" y="4683125"/>
          <p14:tracePt t="72989" x="8318500" y="4691063"/>
          <p14:tracePt t="72997" x="8343900" y="4691063"/>
          <p14:tracePt t="73005" x="8385175" y="4708525"/>
          <p14:tracePt t="73014" x="8402638" y="4724400"/>
          <p14:tracePt t="73021" x="8428038" y="4749800"/>
          <p14:tracePt t="73030" x="8478838" y="4784725"/>
          <p14:tracePt t="73047" x="8521700" y="4810125"/>
          <p14:tracePt t="73053" x="8555038" y="4843463"/>
          <p14:tracePt t="73069" x="8564563" y="4852988"/>
          <p14:tracePt t="73077" x="8580438" y="4868863"/>
          <p14:tracePt t="73093" x="8580438" y="4878388"/>
          <p14:tracePt t="73109" x="8605838" y="4903788"/>
          <p14:tracePt t="73134" x="8605838" y="4954588"/>
          <p14:tracePt t="73141" x="8605838" y="4962525"/>
          <p14:tracePt t="73150" x="8605838" y="4987925"/>
          <p14:tracePt t="73158" x="8605838" y="5056188"/>
          <p14:tracePt t="73165" x="8605838" y="5141913"/>
          <p14:tracePt t="73173" x="8605838" y="5183188"/>
          <p14:tracePt t="73181" x="8605838" y="5208588"/>
          <p14:tracePt t="73189" x="8605838" y="5251450"/>
          <p14:tracePt t="73198" x="8605838" y="5268913"/>
          <p14:tracePt t="73205" x="8605838" y="5276850"/>
          <p14:tracePt t="73214" x="8605838" y="5294313"/>
          <p14:tracePt t="73221" x="8597900" y="5319713"/>
          <p14:tracePt t="73230" x="8589963" y="5327650"/>
          <p14:tracePt t="73237" x="8564563" y="5353050"/>
          <p14:tracePt t="73247" x="8547100" y="5370513"/>
          <p14:tracePt t="73253" x="8496300" y="5370513"/>
          <p14:tracePt t="73262" x="8462963" y="5395913"/>
          <p14:tracePt t="73269" x="8420100" y="5413375"/>
          <p14:tracePt t="73278" x="8385175" y="5413375"/>
          <p14:tracePt t="73285" x="8343900" y="5430838"/>
          <p14:tracePt t="73293" x="8318500" y="5430838"/>
          <p14:tracePt t="73301" x="8266113" y="5430838"/>
          <p14:tracePt t="73309" x="8240713" y="5430838"/>
          <p14:tracePt t="73318" x="8199438" y="5430838"/>
          <p14:tracePt t="73325" x="8174038" y="5430838"/>
          <p14:tracePt t="73334" x="8105775" y="5430838"/>
          <p14:tracePt t="73341" x="8080375" y="5430838"/>
          <p14:tracePt t="73350" x="8054975" y="5430838"/>
          <p14:tracePt t="73358" x="8029575" y="5430838"/>
          <p14:tracePt t="73373" x="8012113" y="5430838"/>
          <p14:tracePt t="73381" x="7986713" y="5430838"/>
          <p14:tracePt t="73389" x="7961313" y="5430838"/>
          <p14:tracePt t="73397" x="7943850" y="5430838"/>
          <p14:tracePt t="73414" x="7910513" y="5430838"/>
          <p14:tracePt t="73421" x="7893050" y="5430838"/>
          <p14:tracePt t="73430" x="7867650" y="5421313"/>
          <p14:tracePt t="73437" x="7842250" y="5395913"/>
          <p14:tracePt t="73448" x="7824788" y="5395913"/>
          <p14:tracePt t="73453" x="7816850" y="5387975"/>
          <p14:tracePt t="73462" x="7791450" y="5370513"/>
          <p14:tracePt t="73469" x="7756525" y="5353050"/>
          <p14:tracePt t="73478" x="7748588" y="5345113"/>
          <p14:tracePt t="73485" x="7748588" y="5327650"/>
          <p14:tracePt t="73493" x="7731125" y="5319713"/>
          <p14:tracePt t="73509" x="7723188" y="5311775"/>
          <p14:tracePt t="73518" x="7705725" y="5294313"/>
          <p14:tracePt t="73525" x="7705725" y="5286375"/>
          <p14:tracePt t="73534" x="7697788" y="5268913"/>
          <p14:tracePt t="73550" x="7697788" y="5260975"/>
          <p14:tracePt t="73557" x="7680325" y="5235575"/>
          <p14:tracePt t="73710" x="7672388" y="5218113"/>
          <p14:tracePt t="73719" x="7662863" y="5218113"/>
          <p14:tracePt t="73726" x="7646988" y="5218113"/>
          <p14:tracePt t="73741" x="7637463" y="5218113"/>
          <p14:tracePt t="73750" x="7621588" y="5226050"/>
          <p14:tracePt t="73758" x="7596188" y="5235575"/>
          <p14:tracePt t="73765" x="7553325" y="5251450"/>
          <p14:tracePt t="73774" x="7535863" y="5268913"/>
          <p14:tracePt t="73783" x="7510463" y="5294313"/>
          <p14:tracePt t="73790" x="7502525" y="5302250"/>
          <p14:tracePt t="73798" x="7485063" y="5319713"/>
          <p14:tracePt t="73806" x="7477125" y="5327650"/>
          <p14:tracePt t="73816" x="7451725" y="5370513"/>
          <p14:tracePt t="73822" x="7434263" y="5380038"/>
          <p14:tracePt t="73862" x="7434263" y="5395913"/>
          <p14:tracePt t="74093" x="7434263" y="5405438"/>
          <p14:tracePt t="74109" x="7434263" y="5421313"/>
          <p14:tracePt t="74134" x="7442200" y="5430838"/>
          <p14:tracePt t="74222" x="7451725" y="5430838"/>
          <p14:tracePt t="74231" x="7459663" y="5438775"/>
          <p14:tracePt t="74390" x="7477125" y="5456238"/>
          <p14:tracePt t="74406" x="7485063" y="5464175"/>
          <p14:tracePt t="74415" x="7510463" y="5497513"/>
          <p14:tracePt t="74430" x="7545388" y="5507038"/>
          <p14:tracePt t="74437" x="7596188" y="5557838"/>
          <p14:tracePt t="74446" x="7604125" y="5565775"/>
          <p14:tracePt t="74453" x="7612063" y="5583238"/>
          <p14:tracePt t="74461" x="7646988" y="5608638"/>
          <p14:tracePt t="74469" x="7654925" y="5616575"/>
          <p14:tracePt t="74543" x="7662863" y="5634038"/>
          <p14:tracePt t="74551" x="7697788" y="5641975"/>
          <p14:tracePt t="74565" x="7723188" y="5659438"/>
          <p14:tracePt t="74573" x="7731125" y="5676900"/>
          <p14:tracePt t="75638" x="7756525" y="5676900"/>
          <p14:tracePt t="75663" x="7773988" y="5676900"/>
          <p14:tracePt t="78126" x="7781925" y="5668963"/>
          <p14:tracePt t="78134" x="7781925" y="5659438"/>
          <p14:tracePt t="78142" x="7781925" y="5616575"/>
          <p14:tracePt t="78150" x="7781925" y="5591175"/>
          <p14:tracePt t="78157" x="7766050" y="5540375"/>
          <p14:tracePt t="78166" x="7731125" y="5446713"/>
          <p14:tracePt t="78173" x="7697788" y="5405438"/>
          <p14:tracePt t="78181" x="7680325" y="5353050"/>
          <p14:tracePt t="78189" x="7646988" y="5268913"/>
          <p14:tracePt t="78197" x="7561263" y="5167313"/>
          <p14:tracePt t="78205" x="7459663" y="5064125"/>
          <p14:tracePt t="78213" x="7373938" y="4929188"/>
          <p14:tracePt t="78221" x="7289800" y="4827588"/>
          <p14:tracePt t="78230" x="7239000" y="4759325"/>
          <p14:tracePt t="78238" x="7162800" y="4683125"/>
          <p14:tracePt t="78246" x="7077075" y="4579938"/>
          <p14:tracePt t="78253" x="7026275" y="4529138"/>
          <p14:tracePt t="78263" x="6899275" y="4419600"/>
          <p14:tracePt t="78269" x="6770688" y="4308475"/>
          <p14:tracePt t="78278" x="6669088" y="4232275"/>
          <p14:tracePt t="78285" x="6534150" y="4121150"/>
          <p14:tracePt t="78293" x="6440488" y="4062413"/>
          <p14:tracePt t="78301" x="6364288" y="4011613"/>
          <p14:tracePt t="78309" x="6286500" y="3951288"/>
          <p14:tracePt t="78317" x="6245225" y="3900488"/>
          <p14:tracePt t="78325" x="6194425" y="3849688"/>
          <p14:tracePt t="78333" x="6142038" y="3841750"/>
          <p14:tracePt t="78341" x="6116638" y="3806825"/>
          <p14:tracePt t="78350" x="6100763" y="3798888"/>
          <p14:tracePt t="78366" x="6057900" y="3781425"/>
          <p14:tracePt t="78373" x="6032500" y="3763963"/>
          <p14:tracePt t="78382" x="5964238" y="3730625"/>
          <p14:tracePt t="78389" x="5895975" y="3697288"/>
          <p14:tracePt t="78397" x="5827713" y="3679825"/>
          <p14:tracePt t="78405" x="5743575" y="3679825"/>
          <p14:tracePt t="78413" x="5692775" y="3629025"/>
          <p14:tracePt t="78421" x="5624513" y="3619500"/>
          <p14:tracePt t="78430" x="5581650" y="3603625"/>
          <p14:tracePt t="78437" x="5530850" y="3568700"/>
          <p14:tracePt t="78446" x="5487988" y="3568700"/>
          <p14:tracePt t="78454" x="5472113" y="3560763"/>
          <p14:tracePt t="78463" x="5429250" y="3543300"/>
          <p14:tracePt t="78469" x="5403850" y="3527425"/>
          <p14:tracePt t="78478" x="5394325" y="3527425"/>
          <p14:tracePt t="78485" x="5335588" y="3502025"/>
          <p14:tracePt t="78493" x="5259388" y="3467100"/>
          <p14:tracePt t="78501" x="5216525" y="3433763"/>
          <p14:tracePt t="78509" x="5183188" y="3398838"/>
          <p14:tracePt t="78517" x="5097463" y="3365500"/>
          <p14:tracePt t="78525" x="4995863" y="3305175"/>
          <p14:tracePt t="78533" x="4987925" y="3297238"/>
          <p14:tracePt t="78541" x="4945063" y="3279775"/>
          <p14:tracePt t="78550" x="4868863" y="3211513"/>
          <p14:tracePt t="78557" x="4808538" y="3195638"/>
          <p14:tracePt t="78566" x="4757738" y="3160713"/>
          <p14:tracePt t="78573" x="4724400" y="3144838"/>
          <p14:tracePt t="78581" x="4664075" y="3127375"/>
          <p14:tracePt t="78589" x="4613275" y="3109913"/>
          <p14:tracePt t="78597" x="4570413" y="3084513"/>
          <p14:tracePt t="78605" x="4503738" y="3067050"/>
          <p14:tracePt t="78613" x="4435475" y="3033713"/>
          <p14:tracePt t="78621" x="4341813" y="3008313"/>
          <p14:tracePt t="78630" x="4306888" y="2982913"/>
          <p14:tracePt t="78637" x="4248150" y="2982913"/>
          <p14:tracePt t="78646" x="4197350" y="2965450"/>
          <p14:tracePt t="78653" x="4187825" y="2965450"/>
          <p14:tracePt t="78663" x="4162425" y="2965450"/>
          <p14:tracePt t="78669" x="4137025" y="2949575"/>
          <p14:tracePt t="78677" x="4103688" y="2940050"/>
          <p14:tracePt t="78725" x="4129088" y="2940050"/>
          <p14:tracePt t="78733" x="4179888" y="3016250"/>
          <p14:tracePt t="78741" x="4205288" y="3059113"/>
          <p14:tracePt t="78750" x="4222750" y="3094038"/>
          <p14:tracePt t="78757" x="4291013" y="3127375"/>
          <p14:tracePt t="78766" x="4306888" y="3127375"/>
          <p14:tracePt t="78998" x="4316413" y="3170238"/>
          <p14:tracePt t="79006" x="4384675" y="3178175"/>
          <p14:tracePt t="79014" x="4418013" y="3228975"/>
          <p14:tracePt t="79021" x="4443413" y="3246438"/>
          <p14:tracePt t="79053" x="4435475" y="3221038"/>
          <p14:tracePt t="79063" x="4425950" y="3211513"/>
          <p14:tracePt t="79069" x="4410075" y="3195638"/>
          <p14:tracePt t="79078" x="4375150" y="3195638"/>
          <p14:tracePt t="79085" x="4341813" y="3195638"/>
          <p14:tracePt t="79093" x="4281488" y="3195638"/>
          <p14:tracePt t="79101" x="4256088" y="3186113"/>
          <p14:tracePt t="79141" x="4222750" y="3152775"/>
          <p14:tracePt t="79173" x="4197350" y="3144838"/>
          <p14:tracePt t="79182" x="4146550" y="3127375"/>
          <p14:tracePt t="79189" x="4060825" y="3084513"/>
          <p14:tracePt t="79197" x="3941763" y="3067050"/>
          <p14:tracePt t="79205" x="3822700" y="3051175"/>
          <p14:tracePt t="79213" x="3644900" y="3025775"/>
          <p14:tracePt t="79221" x="3500438" y="2982913"/>
          <p14:tracePt t="79230" x="3348038" y="2965450"/>
          <p14:tracePt t="79237" x="3262313" y="2965450"/>
          <p14:tracePt t="79246" x="3168650" y="2949575"/>
          <p14:tracePt t="79253" x="3143250" y="2949575"/>
          <p14:tracePt t="79261" x="3074988" y="2949575"/>
          <p14:tracePt t="79269" x="3016250" y="2949575"/>
          <p14:tracePt t="79277" x="2973388" y="2949575"/>
          <p14:tracePt t="79285" x="2889250" y="2949575"/>
          <p14:tracePt t="79293" x="2838450" y="2949575"/>
          <p14:tracePt t="79301" x="2752725" y="2949575"/>
          <p14:tracePt t="79309" x="2693988" y="2949575"/>
          <p14:tracePt t="79317" x="2608263" y="2949575"/>
          <p14:tracePt t="79325" x="2557463" y="2965450"/>
          <p14:tracePt t="79333" x="2471738" y="2965450"/>
          <p14:tracePt t="79341" x="2362200" y="2965450"/>
          <p14:tracePt t="79350" x="2217738" y="2965450"/>
          <p14:tracePt t="79357" x="2098675" y="2965450"/>
          <p14:tracePt t="79366" x="1987550" y="2965450"/>
          <p14:tracePt t="79373" x="1817688" y="2965450"/>
          <p14:tracePt t="79382" x="1733550" y="2965450"/>
          <p14:tracePt t="79389" x="1639888" y="2965450"/>
          <p14:tracePt t="79397" x="1528763" y="2965450"/>
          <p14:tracePt t="79405" x="1435100" y="2965450"/>
          <p14:tracePt t="79413" x="1325563" y="2965450"/>
          <p14:tracePt t="79421" x="1181100" y="2965450"/>
          <p14:tracePt t="79429" x="1112838" y="2965450"/>
          <p14:tracePt t="79437" x="1011238" y="2965450"/>
          <p14:tracePt t="79446" x="960438" y="2965450"/>
          <p14:tracePt t="79453" x="900113" y="2982913"/>
          <p14:tracePt t="79462" x="849313" y="3000375"/>
          <p14:tracePt t="79469" x="841375" y="3000375"/>
          <p14:tracePt t="79478" x="823913" y="3000375"/>
          <p14:tracePt t="79533" x="815975" y="3016250"/>
          <p14:tracePt t="79565" x="815975" y="3025775"/>
          <p14:tracePt t="79582" x="815975" y="3033713"/>
          <p14:tracePt t="79589" x="815975" y="3051175"/>
          <p14:tracePt t="79605" x="815975" y="3094038"/>
          <p14:tracePt t="79613" x="841375" y="3119438"/>
          <p14:tracePt t="79621" x="866775" y="3152775"/>
          <p14:tracePt t="79629" x="900113" y="3178175"/>
          <p14:tracePt t="79637" x="942975" y="3195638"/>
          <p14:tracePt t="79646" x="993775" y="3228975"/>
          <p14:tracePt t="79653" x="1036638" y="3263900"/>
          <p14:tracePt t="79663" x="1087438" y="3271838"/>
          <p14:tracePt t="79669" x="1155700" y="3289300"/>
          <p14:tracePt t="79679" x="1249363" y="3348038"/>
          <p14:tracePt t="79689" x="1368425" y="3373438"/>
          <p14:tracePt t="79695" x="1462088" y="3390900"/>
          <p14:tracePt t="79701" x="1631950" y="3390900"/>
          <p14:tracePt t="79709" x="1776413" y="3408363"/>
          <p14:tracePt t="79718" x="1920875" y="3408363"/>
          <p14:tracePt t="79725" x="2065338" y="3408363"/>
          <p14:tracePt t="79734" x="2208213" y="3408363"/>
          <p14:tracePt t="79741" x="2352675" y="3408363"/>
          <p14:tracePt t="79750" x="2413000" y="3408363"/>
          <p14:tracePt t="79758" x="2524125" y="3408363"/>
          <p14:tracePt t="79766" x="2608263" y="3408363"/>
          <p14:tracePt t="79773" x="2693988" y="3408363"/>
          <p14:tracePt t="79781" x="2744788" y="3408363"/>
          <p14:tracePt t="79789" x="2803525" y="3408363"/>
          <p14:tracePt t="79797" x="2914650" y="3398838"/>
          <p14:tracePt t="79805" x="2940050" y="3398838"/>
          <p14:tracePt t="79813" x="2990850" y="3398838"/>
          <p14:tracePt t="79821" x="3049588" y="3398838"/>
          <p14:tracePt t="79830" x="3100388" y="3365500"/>
          <p14:tracePt t="79837" x="3143250" y="3365500"/>
          <p14:tracePt t="79847" x="3168650" y="3365500"/>
          <p14:tracePt t="79853" x="3186113" y="3365500"/>
          <p14:tracePt t="79863" x="3194050" y="3365500"/>
          <p14:tracePt t="79879" x="3211513" y="3365500"/>
          <p14:tracePt t="79885" x="3244850" y="3365500"/>
          <p14:tracePt t="79893" x="3313113" y="3365500"/>
          <p14:tracePt t="79901" x="3398838" y="3365500"/>
          <p14:tracePt t="79909" x="3482975" y="3365500"/>
          <p14:tracePt t="79917" x="3602038" y="3365500"/>
          <p14:tracePt t="79925" x="3713163" y="3365500"/>
          <p14:tracePt t="79933" x="3806825" y="3365500"/>
          <p14:tracePt t="79941" x="3890963" y="3365500"/>
          <p14:tracePt t="79950" x="3933825" y="3365500"/>
          <p14:tracePt t="79957" x="3967163" y="3355975"/>
          <p14:tracePt t="79966" x="3976688" y="3355975"/>
          <p14:tracePt t="80021" x="4017963" y="3355975"/>
          <p14:tracePt t="80030" x="4027488" y="3355975"/>
          <p14:tracePt t="80037" x="4086225" y="3355975"/>
          <p14:tracePt t="80047" x="4146550" y="3355975"/>
          <p14:tracePt t="80053" x="4256088" y="3355975"/>
          <p14:tracePt t="80063" x="4375150" y="3355975"/>
          <p14:tracePt t="80069" x="4494213" y="3365500"/>
          <p14:tracePt t="80078" x="4519613" y="3365500"/>
          <p14:tracePt t="80085" x="4545013" y="3382963"/>
          <p14:tracePt t="80309" x="4562475" y="3390900"/>
          <p14:tracePt t="80317" x="4587875" y="3390900"/>
          <p14:tracePt t="80341" x="4595813" y="3373438"/>
          <p14:tracePt t="80349" x="4595813" y="3355975"/>
          <p14:tracePt t="80405" x="4595813" y="3348038"/>
          <p14:tracePt t="80645" x="4579938" y="3322638"/>
          <p14:tracePt t="80653" x="4579938" y="3305175"/>
          <p14:tracePt t="80669" x="4570413" y="3279775"/>
          <p14:tracePt t="80677" x="4570413" y="3254375"/>
          <p14:tracePt t="80685" x="4570413" y="3228975"/>
          <p14:tracePt t="80693" x="4570413" y="3178175"/>
          <p14:tracePt t="80701" x="4570413" y="3170238"/>
          <p14:tracePt t="80709" x="4545013" y="3144838"/>
          <p14:tracePt t="80725" x="4545013" y="3119438"/>
          <p14:tracePt t="80733" x="4545013" y="3101975"/>
          <p14:tracePt t="80741" x="4545013" y="3076575"/>
          <p14:tracePt t="80757" x="4545013" y="3051175"/>
          <p14:tracePt t="83389" x="4545013" y="3076575"/>
          <p14:tracePt t="83406" x="4545013" y="3094038"/>
          <p14:tracePt t="83413" x="4545013" y="3101975"/>
          <p14:tracePt t="83421" x="4545013" y="3119438"/>
          <p14:tracePt t="83430" x="4545013" y="3144838"/>
          <p14:tracePt t="83437" x="4545013" y="3152775"/>
          <p14:tracePt t="83447" x="4545013" y="3170238"/>
          <p14:tracePt t="83463" x="4545013" y="3178175"/>
          <p14:tracePt t="83469" x="4545013" y="3221038"/>
          <p14:tracePt t="83478" x="4545013" y="3246438"/>
          <p14:tracePt t="83485" x="4545013" y="3271838"/>
          <p14:tracePt t="83494" x="4545013" y="3297238"/>
          <p14:tracePt t="83501" x="4545013" y="3365500"/>
          <p14:tracePt t="83509" x="4545013" y="3390900"/>
          <p14:tracePt t="83517" x="4545013" y="3475038"/>
          <p14:tracePt t="83525" x="4545013" y="3543300"/>
          <p14:tracePt t="83533" x="4545013" y="3586163"/>
          <p14:tracePt t="83541" x="4545013" y="3671888"/>
          <p14:tracePt t="83549" x="4545013" y="3713163"/>
          <p14:tracePt t="83557" x="4529138" y="3798888"/>
          <p14:tracePt t="83566" x="4503738" y="3917950"/>
          <p14:tracePt t="83573" x="4503738" y="4037013"/>
          <p14:tracePt t="83582" x="4443413" y="4138613"/>
          <p14:tracePt t="83589" x="4425950" y="4232275"/>
          <p14:tracePt t="83598" x="4410075" y="4316413"/>
          <p14:tracePt t="83605" x="4392613" y="4410075"/>
          <p14:tracePt t="83613" x="4392613" y="4460875"/>
          <p14:tracePt t="83621" x="4392613" y="4503738"/>
          <p14:tracePt t="83629" x="4359275" y="4572000"/>
          <p14:tracePt t="83637" x="4359275" y="4597400"/>
          <p14:tracePt t="83646" x="4341813" y="4648200"/>
          <p14:tracePt t="83653" x="4341813" y="4657725"/>
          <p14:tracePt t="83662" x="4341813" y="4683125"/>
          <p14:tracePt t="83669" x="4324350" y="4733925"/>
          <p14:tracePt t="83679" x="4316413" y="4741863"/>
          <p14:tracePt t="83685" x="4316413" y="4749800"/>
          <p14:tracePt t="83693" x="4281488" y="4784725"/>
          <p14:tracePt t="83701" x="4256088" y="4810125"/>
          <p14:tracePt t="83709" x="4240213" y="4827588"/>
          <p14:tracePt t="83717" x="4205288" y="4852988"/>
          <p14:tracePt t="83725" x="4171950" y="4878388"/>
          <p14:tracePt t="83733" x="4103688" y="4894263"/>
          <p14:tracePt t="83741" x="4044950" y="4911725"/>
          <p14:tracePt t="83750" x="3925888" y="4911725"/>
          <p14:tracePt t="83757" x="3832225" y="4954588"/>
          <p14:tracePt t="83766" x="3729038" y="4987925"/>
          <p14:tracePt t="83773" x="3611563" y="5013325"/>
          <p14:tracePt t="83782" x="3467100" y="5056188"/>
          <p14:tracePt t="83789" x="3322638" y="5073650"/>
          <p14:tracePt t="83798" x="3143250" y="5116513"/>
          <p14:tracePt t="83805" x="2940050" y="5167313"/>
          <p14:tracePt t="83813" x="2770188" y="5183188"/>
          <p14:tracePt t="83821" x="2532063" y="5276850"/>
          <p14:tracePt t="83829" x="2327275" y="5302250"/>
          <p14:tracePt t="83837" x="2157413" y="5319713"/>
          <p14:tracePt t="83846" x="1979613" y="5387975"/>
          <p14:tracePt t="83853" x="1911350" y="5405438"/>
          <p14:tracePt t="83863" x="1852613" y="5421313"/>
          <p14:tracePt t="83879" x="1792288" y="5421313"/>
          <p14:tracePt t="83885" x="1784350" y="5421313"/>
          <p14:tracePt t="84033" x="1801813" y="5421313"/>
          <p14:tracePt t="84038" x="1827213" y="5421313"/>
          <p14:tracePt t="84047" x="1835150" y="5421313"/>
          <p14:tracePt t="84053" x="1843088" y="5421313"/>
          <p14:tracePt t="84062" x="1860550" y="5421313"/>
          <p14:tracePt t="84069" x="1885950" y="5421313"/>
          <p14:tracePt t="84079" x="1911350" y="5421313"/>
          <p14:tracePt t="84085" x="1954213" y="5421313"/>
          <p14:tracePt t="84093" x="2005013" y="5456238"/>
          <p14:tracePt t="84101" x="2012950" y="5464175"/>
          <p14:tracePt t="84109" x="2065338" y="5507038"/>
          <p14:tracePt t="84125" x="2073275" y="5557838"/>
          <p14:tracePt t="84149" x="2090738" y="5565775"/>
          <p14:tracePt t="84173" x="2090738" y="5591175"/>
          <p14:tracePt t="84205" x="2090738" y="5608638"/>
          <p14:tracePt t="84286" x="2090738" y="5616575"/>
          <p14:tracePt t="84303" x="2090738" y="5634038"/>
          <p14:tracePt t="84334" x="2081213" y="5659438"/>
          <p14:tracePt t="84366" x="2073275" y="5668963"/>
          <p14:tracePt t="84381" x="2055813" y="5668963"/>
          <p14:tracePt t="84389" x="2030413" y="5659438"/>
          <p14:tracePt t="84397" x="2005013" y="5651500"/>
          <p14:tracePt t="84406" x="1987550" y="5651500"/>
          <p14:tracePt t="84414" x="1979613" y="5651500"/>
          <p14:tracePt t="84422" x="1954213" y="5634038"/>
          <p14:tracePt t="84431" x="1936750" y="5634038"/>
          <p14:tracePt t="84437" x="1911350" y="5608638"/>
          <p14:tracePt t="84453" x="1903413" y="5600700"/>
          <p14:tracePt t="84485" x="1903413" y="5583238"/>
          <p14:tracePt t="84494" x="1885950" y="5575300"/>
          <p14:tracePt t="84517" x="1885950" y="5549900"/>
          <p14:tracePt t="84533" x="1893888" y="5514975"/>
          <p14:tracePt t="84541" x="1903413" y="5507038"/>
          <p14:tracePt t="84550" x="1920875" y="5507038"/>
          <p14:tracePt t="84557" x="1946275" y="5481638"/>
          <p14:tracePt t="84566" x="1962150" y="5464175"/>
          <p14:tracePt t="84573" x="1987550" y="5464175"/>
          <p14:tracePt t="84582" x="1997075" y="5456238"/>
          <p14:tracePt t="84589" x="2005013" y="5456238"/>
          <p14:tracePt t="84598" x="2047875" y="5438775"/>
          <p14:tracePt t="84605" x="2065338" y="5438775"/>
          <p14:tracePt t="84613" x="2106613" y="5438775"/>
          <p14:tracePt t="84621" x="2116138" y="5438775"/>
          <p14:tracePt t="84637" x="2141538" y="5438775"/>
          <p14:tracePt t="84646" x="2182813" y="5438775"/>
          <p14:tracePt t="84653" x="2208213" y="5438775"/>
          <p14:tracePt t="84662" x="2260600" y="5438775"/>
          <p14:tracePt t="84669" x="2268538" y="5438775"/>
          <p14:tracePt t="84679" x="2311400" y="5438775"/>
          <p14:tracePt t="84685" x="2319338" y="5438775"/>
          <p14:tracePt t="84693" x="2336800" y="5438775"/>
          <p14:tracePt t="84701" x="2344738" y="5446713"/>
          <p14:tracePt t="84709" x="2344738" y="5456238"/>
          <p14:tracePt t="84717" x="2344738" y="5464175"/>
          <p14:tracePt t="84725" x="2344738" y="5481638"/>
          <p14:tracePt t="84733" x="2344738" y="5507038"/>
          <p14:tracePt t="84741" x="2344738" y="5532438"/>
          <p14:tracePt t="84749" x="2344738" y="5549900"/>
          <p14:tracePt t="84757" x="2344738" y="5557838"/>
          <p14:tracePt t="84773" x="2344738" y="5583238"/>
          <p14:tracePt t="84789" x="2344738" y="5591175"/>
          <p14:tracePt t="84959" x="2387600" y="5591175"/>
          <p14:tracePt t="84966" x="2405063" y="5591175"/>
          <p14:tracePt t="84974" x="2413000" y="5591175"/>
          <p14:tracePt t="84982" x="2455863" y="5591175"/>
          <p14:tracePt t="84989" x="2481263" y="5591175"/>
          <p14:tracePt t="84997" x="2514600" y="5608638"/>
          <p14:tracePt t="85005" x="2524125" y="5608638"/>
          <p14:tracePt t="85013" x="2549525" y="5626100"/>
          <p14:tracePt t="85029" x="2600325" y="5641975"/>
          <p14:tracePt t="85247" x="2608263" y="5641975"/>
          <p14:tracePt t="85254" x="2633663" y="5651500"/>
          <p14:tracePt t="85264" x="2651125" y="5684838"/>
          <p14:tracePt t="85271" x="2676525" y="5694363"/>
          <p14:tracePt t="85286" x="2693988" y="5710238"/>
          <p14:tracePt t="85838" x="2719388" y="5710238"/>
          <p14:tracePt t="89038" x="2727325" y="5702300"/>
          <p14:tracePt t="89181" x="2727325" y="5694363"/>
          <p14:tracePt t="89189" x="2727325" y="5676900"/>
          <p14:tracePt t="89198" x="2727325" y="5668963"/>
          <p14:tracePt t="89606" x="2709863" y="5641975"/>
          <p14:tracePt t="89982" x="2719388" y="5641975"/>
          <p14:tracePt t="90085" x="2727325" y="5641975"/>
          <p14:tracePt t="90095" x="2752725" y="5641975"/>
          <p14:tracePt t="90101" x="2811463" y="5641975"/>
          <p14:tracePt t="90109" x="2879725" y="5641975"/>
          <p14:tracePt t="90117" x="2965450" y="5641975"/>
          <p14:tracePt t="90125" x="3049588" y="5641975"/>
          <p14:tracePt t="90133" x="3117850" y="5641975"/>
          <p14:tracePt t="90141" x="3203575" y="5641975"/>
          <p14:tracePt t="90149" x="3313113" y="5641975"/>
          <p14:tracePt t="90157" x="3432175" y="5641975"/>
          <p14:tracePt t="90166" x="3602038" y="5651500"/>
          <p14:tracePt t="90173" x="3756025" y="5694363"/>
          <p14:tracePt t="90182" x="3976688" y="5694363"/>
          <p14:tracePt t="90189" x="4205288" y="5694363"/>
          <p14:tracePt t="90197" x="4425950" y="5694363"/>
          <p14:tracePt t="90205" x="4681538" y="5694363"/>
          <p14:tracePt t="90213" x="4884738" y="5694363"/>
          <p14:tracePt t="90221" x="5080000" y="5694363"/>
          <p14:tracePt t="90229" x="5224463" y="5694363"/>
          <p14:tracePt t="90237" x="5421313" y="5694363"/>
          <p14:tracePt t="90245" x="5538788" y="5694363"/>
          <p14:tracePt t="90253" x="5624513" y="5694363"/>
          <p14:tracePt t="90262" x="5683250" y="5694363"/>
          <p14:tracePt t="90269" x="5751513" y="5694363"/>
          <p14:tracePt t="90279" x="5819775" y="5684838"/>
          <p14:tracePt t="90285" x="5845175" y="5676900"/>
          <p14:tracePt t="90295" x="5888038" y="5676900"/>
          <p14:tracePt t="90309" x="5905500" y="5659438"/>
          <p14:tracePt t="90381" x="5913438" y="5659438"/>
          <p14:tracePt t="90389" x="5930900" y="5659438"/>
          <p14:tracePt t="90398" x="5964238" y="5659438"/>
          <p14:tracePt t="90405" x="6049963" y="5659438"/>
          <p14:tracePt t="90413" x="6116638" y="5668963"/>
          <p14:tracePt t="90421" x="6159500" y="5668963"/>
          <p14:tracePt t="90429" x="6227763" y="5668963"/>
          <p14:tracePt t="90437" x="6311900" y="5668963"/>
          <p14:tracePt t="90445" x="6354763" y="5668963"/>
          <p14:tracePt t="90453" x="6397625" y="5668963"/>
          <p14:tracePt t="90462" x="6465888" y="5668963"/>
          <p14:tracePt t="90469" x="6550025" y="5668963"/>
          <p14:tracePt t="90479" x="6635750" y="5668963"/>
          <p14:tracePt t="90485" x="6754813" y="5668963"/>
          <p14:tracePt t="90495" x="6813550" y="5668963"/>
          <p14:tracePt t="90501" x="6924675" y="5668963"/>
          <p14:tracePt t="90509" x="6967538" y="5668963"/>
          <p14:tracePt t="90517" x="6992938" y="5668963"/>
          <p14:tracePt t="90533" x="7008813" y="5668963"/>
          <p14:tracePt t="90541" x="7034213" y="5651500"/>
          <p14:tracePt t="90549" x="7034213" y="5626100"/>
          <p14:tracePt t="90558" x="7034213" y="5583238"/>
          <p14:tracePt t="90566" x="7034213" y="5557838"/>
          <p14:tracePt t="90573" x="7051675" y="5489575"/>
          <p14:tracePt t="90581" x="7051675" y="5472113"/>
          <p14:tracePt t="90589" x="7051675" y="5438775"/>
          <p14:tracePt t="90598" x="7051675" y="5405438"/>
          <p14:tracePt t="90606" x="7051675" y="5395913"/>
          <p14:tracePt t="90613" x="7051675" y="5353050"/>
          <p14:tracePt t="90621" x="7051675" y="5345113"/>
          <p14:tracePt t="90629" x="7051675" y="5302250"/>
          <p14:tracePt t="90638" x="7051675" y="5294313"/>
          <p14:tracePt t="90645" x="7051675" y="5268913"/>
          <p14:tracePt t="90653" x="7051675" y="5235575"/>
          <p14:tracePt t="90662" x="7043738" y="5192713"/>
          <p14:tracePt t="90669" x="7043738" y="5167313"/>
          <p14:tracePt t="90679" x="7043738" y="5149850"/>
          <p14:tracePt t="90685" x="7043738" y="5124450"/>
          <p14:tracePt t="90695" x="7026275" y="5081588"/>
          <p14:tracePt t="90701" x="7026275" y="5064125"/>
          <p14:tracePt t="90709" x="7000875" y="5038725"/>
          <p14:tracePt t="90725" x="7000875" y="5030788"/>
          <p14:tracePt t="90733" x="6992938" y="5013325"/>
          <p14:tracePt t="90749" x="6975475" y="5013325"/>
          <p14:tracePt t="90757" x="6967538" y="5005388"/>
          <p14:tracePt t="90766" x="6942138" y="4979988"/>
          <p14:tracePt t="90773" x="6907213" y="4962525"/>
          <p14:tracePt t="90782" x="6899275" y="4954588"/>
          <p14:tracePt t="90789" x="6881813" y="4937125"/>
          <p14:tracePt t="90798" x="6873875" y="4878388"/>
          <p14:tracePt t="90805" x="6856413" y="4868863"/>
          <p14:tracePt t="90814" x="6848475" y="4860925"/>
          <p14:tracePt t="90821" x="6831013" y="4827588"/>
          <p14:tracePt t="90829" x="6823075" y="4818063"/>
          <p14:tracePt t="90837" x="6805613" y="4810125"/>
          <p14:tracePt t="90845" x="6780213" y="4775200"/>
          <p14:tracePt t="90853" x="6770688" y="4749800"/>
          <p14:tracePt t="90867" x="6754813" y="4741863"/>
          <p14:tracePt t="90885" x="6694488" y="4683125"/>
          <p14:tracePt t="90901" x="6669088" y="4648200"/>
          <p14:tracePt t="90909" x="6653213" y="4640263"/>
          <p14:tracePt t="90918" x="6610350" y="4597400"/>
          <p14:tracePt t="90934" x="6584950" y="4579938"/>
          <p14:tracePt t="90941" x="6567488" y="4572000"/>
          <p14:tracePt t="90950" x="6542088" y="4538663"/>
          <p14:tracePt t="90957" x="6516688" y="4529138"/>
          <p14:tracePt t="90966" x="6483350" y="4513263"/>
          <p14:tracePt t="90973" x="6473825" y="4503738"/>
          <p14:tracePt t="90998" x="6430963" y="4470400"/>
          <p14:tracePt t="91005" x="6423025" y="4460875"/>
          <p14:tracePt t="91013" x="6364288" y="4445000"/>
          <p14:tracePt t="91021" x="6338888" y="4445000"/>
          <p14:tracePt t="91029" x="6270625" y="4427538"/>
          <p14:tracePt t="91037" x="6176963" y="4394200"/>
          <p14:tracePt t="91046" x="6108700" y="4376738"/>
          <p14:tracePt t="91053" x="6049963" y="4376738"/>
          <p14:tracePt t="91062" x="6015038" y="4376738"/>
          <p14:tracePt t="91069" x="5972175" y="4376738"/>
          <p14:tracePt t="91085" x="5964238" y="4376738"/>
          <p14:tracePt t="91095" x="5946775" y="4376738"/>
          <p14:tracePt t="91101" x="5905500" y="4376738"/>
          <p14:tracePt t="91109" x="5895975" y="4376738"/>
          <p14:tracePt t="91117" x="5870575" y="4376738"/>
          <p14:tracePt t="91125" x="5845175" y="4376738"/>
          <p14:tracePt t="91133" x="5811838" y="4384675"/>
          <p14:tracePt t="91141" x="5802313" y="4394200"/>
          <p14:tracePt t="91150" x="5776913" y="4419600"/>
          <p14:tracePt t="91158" x="5743575" y="4452938"/>
          <p14:tracePt t="91166" x="5743575" y="4478338"/>
          <p14:tracePt t="91173" x="5726113" y="4521200"/>
          <p14:tracePt t="91182" x="5726113" y="4538663"/>
          <p14:tracePt t="91189" x="5726113" y="4579938"/>
          <p14:tracePt t="91198" x="5726113" y="4605338"/>
          <p14:tracePt t="91205" x="5726113" y="4648200"/>
          <p14:tracePt t="91213" x="5726113" y="4673600"/>
          <p14:tracePt t="91221" x="5726113" y="4724400"/>
          <p14:tracePt t="91229" x="5726113" y="4749800"/>
          <p14:tracePt t="91238" x="5726113" y="4792663"/>
          <p14:tracePt t="91245" x="5726113" y="4818063"/>
          <p14:tracePt t="91253" x="5726113" y="4835525"/>
          <p14:tracePt t="91262" x="5726113" y="4860925"/>
          <p14:tracePt t="91269" x="5751513" y="4886325"/>
          <p14:tracePt t="91279" x="5761038" y="4903788"/>
          <p14:tracePt t="91285" x="5761038" y="4946650"/>
          <p14:tracePt t="91295" x="5776913" y="4972050"/>
          <p14:tracePt t="91301" x="5794375" y="5005388"/>
          <p14:tracePt t="91309" x="5819775" y="5048250"/>
          <p14:tracePt t="91317" x="5819775" y="5073650"/>
          <p14:tracePt t="91325" x="5837238" y="5106988"/>
          <p14:tracePt t="91334" x="5853113" y="5149850"/>
          <p14:tracePt t="91341" x="5853113" y="5167313"/>
          <p14:tracePt t="91350" x="5862638" y="5175250"/>
          <p14:tracePt t="91358" x="5895975" y="5200650"/>
          <p14:tracePt t="91366" x="5905500" y="5235575"/>
          <p14:tracePt t="91382" x="5921375" y="5260975"/>
          <p14:tracePt t="91421" x="5930900" y="5276850"/>
          <p14:tracePt t="91429" x="5964238" y="5286375"/>
          <p14:tracePt t="91437" x="5972175" y="5302250"/>
          <p14:tracePt t="91445" x="5981700" y="5311775"/>
          <p14:tracePt t="91453" x="5997575" y="5319713"/>
          <p14:tracePt t="91462" x="6007100" y="5319713"/>
          <p14:tracePt t="91469" x="6024563" y="5319713"/>
          <p14:tracePt t="91479" x="6065838" y="5353050"/>
          <p14:tracePt t="91485" x="6075363" y="5362575"/>
          <p14:tracePt t="91495" x="6100763" y="5380038"/>
          <p14:tracePt t="91501" x="6151563" y="5380038"/>
          <p14:tracePt t="91509" x="6176963" y="5387975"/>
          <p14:tracePt t="91517" x="6184900" y="5387975"/>
          <p14:tracePt t="91525" x="6227763" y="5387975"/>
          <p14:tracePt t="91533" x="6245225" y="5387975"/>
          <p14:tracePt t="91541" x="6253163" y="5387975"/>
          <p14:tracePt t="91549" x="6296025" y="5387975"/>
          <p14:tracePt t="91557" x="6303963" y="5387975"/>
          <p14:tracePt t="91565" x="6321425" y="5387975"/>
          <p14:tracePt t="91573" x="6354763" y="5387975"/>
          <p14:tracePt t="91582" x="6389688" y="5387975"/>
          <p14:tracePt t="91589" x="6415088" y="5387975"/>
          <p14:tracePt t="91598" x="6440488" y="5387975"/>
          <p14:tracePt t="91605" x="6483350" y="5387975"/>
          <p14:tracePt t="91613" x="6534150" y="5370513"/>
          <p14:tracePt t="91621" x="6584950" y="5353050"/>
          <p14:tracePt t="91629" x="6592888" y="5353050"/>
          <p14:tracePt t="91637" x="6635750" y="5337175"/>
          <p14:tracePt t="91645" x="6661150" y="5319713"/>
          <p14:tracePt t="91653" x="6711950" y="5294313"/>
          <p14:tracePt t="91662" x="6754813" y="5260975"/>
          <p14:tracePt t="91669" x="6831013" y="5208588"/>
          <p14:tracePt t="91678" x="6856413" y="5175250"/>
          <p14:tracePt t="91685" x="6907213" y="5124450"/>
          <p14:tracePt t="91695" x="6915150" y="5116513"/>
          <p14:tracePt t="91701" x="6932613" y="5106988"/>
          <p14:tracePt t="91709" x="6975475" y="5073650"/>
          <p14:tracePt t="91717" x="6975475" y="5064125"/>
          <p14:tracePt t="91725" x="6983413" y="5056188"/>
          <p14:tracePt t="91733" x="7000875" y="5038725"/>
          <p14:tracePt t="91741" x="7026275" y="5013325"/>
          <p14:tracePt t="91749" x="7034213" y="4997450"/>
          <p14:tracePt t="91757" x="7051675" y="4987925"/>
          <p14:tracePt t="91765" x="7059613" y="4946650"/>
          <p14:tracePt t="91773" x="7059613" y="4937125"/>
          <p14:tracePt t="91782" x="7059613" y="4919663"/>
          <p14:tracePt t="91789" x="7077075" y="4911725"/>
          <p14:tracePt t="91798" x="7085013" y="4894263"/>
          <p14:tracePt t="91806" x="7102475" y="4886325"/>
          <p14:tracePt t="91813" x="7102475" y="4878388"/>
          <p14:tracePt t="91829" x="7112000" y="4860925"/>
          <p14:tracePt t="91837" x="7112000" y="4852988"/>
          <p14:tracePt t="91878" x="7112000" y="4810125"/>
          <p14:tracePt t="91885" x="7112000" y="4802188"/>
          <p14:tracePt t="91895" x="7112000" y="4784725"/>
          <p14:tracePt t="91909" x="7112000" y="4759325"/>
          <p14:tracePt t="91991" x="7102475" y="4733925"/>
          <p14:tracePt t="92002" x="7094538" y="4716463"/>
          <p14:tracePt t="92008" x="7077075" y="4708525"/>
          <p14:tracePt t="92017" x="7051675" y="4683125"/>
          <p14:tracePt t="92022" x="7043738" y="4665663"/>
          <p14:tracePt t="92029" x="7000875" y="4640263"/>
          <p14:tracePt t="92037" x="6983413" y="4630738"/>
          <p14:tracePt t="92046" x="6942138" y="4579938"/>
          <p14:tracePt t="92063" x="6932613" y="4572000"/>
          <p14:tracePt t="92079" x="6907213" y="4546600"/>
          <p14:tracePt t="92085" x="6873875" y="4529138"/>
          <p14:tracePt t="92101" x="6864350" y="4521200"/>
          <p14:tracePt t="92110" x="6838950" y="4521200"/>
          <p14:tracePt t="92117" x="6831013" y="4503738"/>
          <p14:tracePt t="92125" x="6813550" y="4503738"/>
          <p14:tracePt t="92133" x="6805613" y="4503738"/>
          <p14:tracePt t="92206" x="6780213" y="4503738"/>
          <p14:tracePt t="92222" x="6762750" y="4503738"/>
          <p14:tracePt t="92270" x="6754813" y="4503738"/>
          <p14:tracePt t="92286" x="6737350" y="4503738"/>
          <p14:tracePt t="92296" x="6729413" y="4513263"/>
          <p14:tracePt t="92302" x="6729413" y="4521200"/>
          <p14:tracePt t="92310" x="6704013" y="4564063"/>
          <p14:tracePt t="92318" x="6686550" y="4589463"/>
          <p14:tracePt t="92326" x="6669088" y="4622800"/>
          <p14:tracePt t="92334" x="6643688" y="4648200"/>
          <p14:tracePt t="92341" x="6610350" y="4665663"/>
          <p14:tracePt t="92350" x="6542088" y="4741863"/>
          <p14:tracePt t="92358" x="6508750" y="4784725"/>
          <p14:tracePt t="92366" x="6423025" y="4784725"/>
          <p14:tracePt t="92373" x="6380163" y="4784725"/>
          <p14:tracePt t="92543" x="6380163" y="4802188"/>
          <p14:tracePt t="92551" x="6380163" y="4843463"/>
          <p14:tracePt t="92558" x="6415088" y="4852988"/>
          <p14:tracePt t="92598" x="6415088" y="4818063"/>
          <p14:tracePt t="92605" x="6389688" y="4767263"/>
          <p14:tracePt t="92613" x="6364288" y="4759325"/>
          <p14:tracePt t="92621" x="6296025" y="4759325"/>
          <p14:tracePt t="92629" x="6210300" y="4759325"/>
          <p14:tracePt t="92637" x="6151563" y="4759325"/>
          <p14:tracePt t="92645" x="6065838" y="4759325"/>
          <p14:tracePt t="92653" x="5972175" y="4759325"/>
          <p14:tracePt t="92662" x="5880100" y="4810125"/>
          <p14:tracePt t="92669" x="5776913" y="4868863"/>
          <p14:tracePt t="92679" x="5649913" y="4929188"/>
          <p14:tracePt t="92685" x="5556250" y="4987925"/>
          <p14:tracePt t="92695" x="5429250" y="5030788"/>
          <p14:tracePt t="92701" x="5335588" y="5064125"/>
          <p14:tracePt t="92709" x="5241925" y="5106988"/>
          <p14:tracePt t="92717" x="5173663" y="5124450"/>
          <p14:tracePt t="92725" x="5054600" y="5167313"/>
          <p14:tracePt t="92733" x="4935538" y="5183188"/>
          <p14:tracePt t="92741" x="4843463" y="5200650"/>
          <p14:tracePt t="92749" x="4689475" y="5226050"/>
          <p14:tracePt t="92757" x="4511675" y="5286375"/>
          <p14:tracePt t="92766" x="4341813" y="5311775"/>
          <p14:tracePt t="92773" x="4187825" y="5380038"/>
          <p14:tracePt t="92782" x="4044950" y="5380038"/>
          <p14:tracePt t="92789" x="3900488" y="5395913"/>
          <p14:tracePt t="92797" x="3729038" y="5421313"/>
          <p14:tracePt t="92805" x="3611563" y="5438775"/>
          <p14:tracePt t="92813" x="3467100" y="5438775"/>
          <p14:tracePt t="92821" x="3313113" y="5481638"/>
          <p14:tracePt t="92829" x="3228975" y="5481638"/>
          <p14:tracePt t="92837" x="3143250" y="5481638"/>
          <p14:tracePt t="92845" x="3092450" y="5481638"/>
          <p14:tracePt t="92853" x="3033713" y="5497513"/>
          <p14:tracePt t="92862" x="2965450" y="5514975"/>
          <p14:tracePt t="92869" x="2955925" y="5514975"/>
          <p14:tracePt t="92879" x="2914650" y="5524500"/>
          <p14:tracePt t="92885" x="2863850" y="5557838"/>
          <p14:tracePt t="93029" x="2838450" y="5557838"/>
          <p14:tracePt t="93037" x="2820988" y="5557838"/>
          <p14:tracePt t="93045" x="2811463" y="5557838"/>
          <p14:tracePt t="93085" x="2803525" y="5557838"/>
          <p14:tracePt t="93095" x="2778125" y="5557838"/>
          <p14:tracePt t="93101" x="2744788" y="5575300"/>
          <p14:tracePt t="93109" x="2701925" y="5575300"/>
          <p14:tracePt t="93117" x="2651125" y="5608638"/>
          <p14:tracePt t="93125" x="2590800" y="5608638"/>
          <p14:tracePt t="93133" x="2497138" y="5659438"/>
          <p14:tracePt t="93141" x="2430463" y="5676900"/>
          <p14:tracePt t="93149" x="2405063" y="5676900"/>
          <p14:tracePt t="93157" x="2344738" y="5676900"/>
          <p14:tracePt t="93165" x="2293938" y="5676900"/>
          <p14:tracePt t="93173" x="2251075" y="5676900"/>
          <p14:tracePt t="93181" x="2208213" y="5676900"/>
          <p14:tracePt t="93189" x="2174875" y="5676900"/>
          <p14:tracePt t="93198" x="2132013" y="5676900"/>
          <p14:tracePt t="93205" x="2073275" y="5676900"/>
          <p14:tracePt t="93214" x="2038350" y="5676900"/>
          <p14:tracePt t="93221" x="1979613" y="5676900"/>
          <p14:tracePt t="93229" x="1911350" y="5676900"/>
          <p14:tracePt t="93237" x="1868488" y="5676900"/>
          <p14:tracePt t="93245" x="1784350" y="5676900"/>
          <p14:tracePt t="93253" x="1698625" y="5676900"/>
          <p14:tracePt t="93261" x="1606550" y="5676900"/>
          <p14:tracePt t="93269" x="1563688" y="5676900"/>
          <p14:tracePt t="93278" x="1538288" y="5676900"/>
          <p14:tracePt t="93430" x="1579563" y="5676900"/>
          <p14:tracePt t="93438" x="1647825" y="5651500"/>
          <p14:tracePt t="93447" x="1733550" y="5651500"/>
          <p14:tracePt t="93456" x="1827213" y="5634038"/>
          <p14:tracePt t="93463" x="1946275" y="5616575"/>
          <p14:tracePt t="93469" x="2038350" y="5591175"/>
          <p14:tracePt t="93478" x="2106613" y="5557838"/>
          <p14:tracePt t="93485" x="2174875" y="5540375"/>
          <p14:tracePt t="93495" x="2225675" y="5524500"/>
          <p14:tracePt t="93501" x="2268538" y="5524500"/>
          <p14:tracePt t="93509" x="2327275" y="5524500"/>
          <p14:tracePt t="93517" x="2362200" y="5514975"/>
          <p14:tracePt t="93525" x="2420938" y="5514975"/>
          <p14:tracePt t="93533" x="2489200" y="5514975"/>
          <p14:tracePt t="93541" x="2514600" y="5514975"/>
          <p14:tracePt t="93549" x="2557463" y="5514975"/>
          <p14:tracePt t="93557" x="2608263" y="5481638"/>
          <p14:tracePt t="93565" x="2616200" y="5481638"/>
          <p14:tracePt t="93766" x="2633663" y="5481638"/>
          <p14:tracePt t="93782" x="2633663" y="5497513"/>
          <p14:tracePt t="93790" x="2633663" y="5524500"/>
          <p14:tracePt t="93806" x="2633663" y="5532438"/>
          <p14:tracePt t="93902" x="2625725" y="5549900"/>
          <p14:tracePt t="93910" x="2574925" y="5549900"/>
          <p14:tracePt t="93918" x="2549525" y="5549900"/>
          <p14:tracePt t="93926" x="2481263" y="5549900"/>
          <p14:tracePt t="93934" x="2438400" y="5549900"/>
          <p14:tracePt t="93942" x="2387600" y="5549900"/>
          <p14:tracePt t="93950" x="2344738" y="5549900"/>
          <p14:tracePt t="93958" x="2286000" y="5549900"/>
          <p14:tracePt t="93966" x="2235200" y="5549900"/>
          <p14:tracePt t="93974" x="2174875" y="5549900"/>
          <p14:tracePt t="93982" x="2106613" y="5549900"/>
          <p14:tracePt t="93989" x="2081213" y="5540375"/>
          <p14:tracePt t="93998" x="2012950" y="5540375"/>
          <p14:tracePt t="94006" x="2005013" y="5540375"/>
          <p14:tracePt t="94013" x="1962150" y="5524500"/>
          <p14:tracePt t="94022" x="1936750" y="5524500"/>
          <p14:tracePt t="94029" x="1893888" y="5524500"/>
          <p14:tracePt t="94038" x="1878013" y="5524500"/>
          <p14:tracePt t="94046" x="1868488" y="5524500"/>
          <p14:tracePt t="94053" x="1843088" y="5524500"/>
          <p14:tracePt t="94062" x="1827213" y="5524500"/>
          <p14:tracePt t="94069" x="1817688" y="5524500"/>
          <p14:tracePt t="94078" x="1801813" y="5524500"/>
          <p14:tracePt t="94085" x="1776413" y="5524500"/>
          <p14:tracePt t="94254" x="1801813" y="5524500"/>
          <p14:tracePt t="94264" x="1843088" y="5524500"/>
          <p14:tracePt t="94271" x="1903413" y="5524500"/>
          <p14:tracePt t="94280" x="1936750" y="5524500"/>
          <p14:tracePt t="94286" x="1979613" y="5524500"/>
          <p14:tracePt t="94295" x="2005013" y="5524500"/>
          <p14:tracePt t="94301" x="2073275" y="5524500"/>
          <p14:tracePt t="94309" x="2132013" y="5524500"/>
          <p14:tracePt t="94317" x="2217738" y="5524500"/>
          <p14:tracePt t="94325" x="2286000" y="5524500"/>
          <p14:tracePt t="94333" x="2327275" y="5524500"/>
          <p14:tracePt t="94341" x="2370138" y="5524500"/>
          <p14:tracePt t="94349" x="2395538" y="5524500"/>
          <p14:tracePt t="94357" x="2430463" y="5524500"/>
          <p14:tracePt t="94534" x="2471738" y="5524500"/>
          <p14:tracePt t="94551" x="2497138" y="5524500"/>
          <p14:tracePt t="94589" x="2514600" y="5524500"/>
          <p14:tracePt t="94682" x="2524125" y="5532438"/>
          <p14:tracePt t="94687" x="2540000" y="5540375"/>
          <p14:tracePt t="94700" x="2574925" y="5575300"/>
          <p14:tracePt t="94702" x="2590800" y="5600700"/>
          <p14:tracePt t="94710" x="2608263" y="5608638"/>
          <p14:tracePt t="94717" x="2616200" y="5651500"/>
          <p14:tracePt t="94726" x="2616200" y="5668963"/>
          <p14:tracePt t="94733" x="2616200" y="5676900"/>
          <p14:tracePt t="94741" x="2616200" y="5694363"/>
          <p14:tracePt t="94757" x="2616200" y="5719763"/>
          <p14:tracePt t="94781" x="2651125" y="5727700"/>
          <p14:tracePt t="94965" x="2651125" y="5778500"/>
          <p14:tracePt t="95048" x="2651125" y="5788025"/>
          <p14:tracePt t="95054" x="2651125" y="5795963"/>
          <p14:tracePt t="95070" x="2651125" y="5813425"/>
          <p14:tracePt t="95127" x="2659063" y="5821363"/>
          <p14:tracePt t="95174" x="2668588" y="5821363"/>
          <p14:tracePt t="95182" x="2709863" y="5821363"/>
          <p14:tracePt t="95198" x="2727325" y="5821363"/>
          <p14:tracePt t="95222" x="2735263" y="5821363"/>
          <p14:tracePt t="95294" x="2752725" y="5821363"/>
          <p14:tracePt t="95910" x="2760663" y="5795963"/>
          <p14:tracePt t="95919" x="2778125" y="5778500"/>
          <p14:tracePt t="95926" x="2786063" y="5770563"/>
          <p14:tracePt t="95934" x="2786063" y="5753100"/>
          <p14:tracePt t="95950" x="2795588" y="5745163"/>
          <p14:tracePt t="95973" x="2795588" y="5735638"/>
          <p14:tracePt t="95982" x="2811463" y="5719763"/>
          <p14:tracePt t="96045" x="2820988" y="5676900"/>
          <p14:tracePt t="96053" x="2838450" y="5668963"/>
          <p14:tracePt t="96061" x="2846388" y="5651500"/>
          <p14:tracePt t="96095" x="2846388" y="5626100"/>
          <p14:tracePt t="96101" x="2863850" y="5616575"/>
          <p14:tracePt t="97486" x="2854325" y="5616575"/>
          <p14:tracePt t="97502" x="2828925" y="5626100"/>
          <p14:tracePt t="97517" x="2820988" y="5626100"/>
          <p14:tracePt t="97533" x="2795588" y="5626100"/>
          <p14:tracePt t="97549" x="2778125" y="5626100"/>
          <p14:tracePt t="97557" x="2770188" y="5626100"/>
          <p14:tracePt t="97565" x="2727325" y="5626100"/>
          <p14:tracePt t="97574" x="2719388" y="5626100"/>
          <p14:tracePt t="97582" x="2693988" y="5626100"/>
          <p14:tracePt t="97589" x="2641600" y="5626100"/>
          <p14:tracePt t="97599" x="2616200" y="5626100"/>
          <p14:tracePt t="97606" x="2574925" y="5626100"/>
          <p14:tracePt t="97614" x="2557463" y="5626100"/>
          <p14:tracePt t="97621" x="2549525" y="5626100"/>
          <p14:tracePt t="97629" x="2524125" y="5626100"/>
          <p14:tracePt t="97758" x="2506663" y="5626100"/>
          <p14:tracePt t="97766" x="2497138" y="5626100"/>
          <p14:tracePt t="97789" x="2489200" y="5626100"/>
          <p14:tracePt t="97805" x="2455863" y="5651500"/>
          <p14:tracePt t="97814" x="2446338" y="5676900"/>
          <p14:tracePt t="97821" x="2446338" y="5694363"/>
          <p14:tracePt t="97829" x="2446338" y="5702300"/>
          <p14:tracePt t="98030" x="2430463" y="5710238"/>
          <p14:tracePt t="98063" x="2405063" y="5710238"/>
          <p14:tracePt t="98070" x="2405063" y="5694363"/>
          <p14:tracePt t="98078" x="2387600" y="5659438"/>
          <p14:tracePt t="98085" x="2379663" y="5626100"/>
          <p14:tracePt t="98095" x="2362200" y="5583238"/>
          <p14:tracePt t="98101" x="2362200" y="5565775"/>
          <p14:tracePt t="98111" x="2362200" y="5557838"/>
          <p14:tracePt t="98117" x="2362200" y="5540375"/>
          <p14:tracePt t="98126" x="2362200" y="5532438"/>
          <p14:tracePt t="98133" x="2352675" y="5524500"/>
          <p14:tracePt t="98245" x="2336800" y="5507038"/>
          <p14:tracePt t="98261" x="2327275" y="5507038"/>
          <p14:tracePt t="98285" x="2311400" y="5507038"/>
          <p14:tracePt t="98295" x="2301875" y="5514975"/>
          <p14:tracePt t="98381" x="2301875" y="5524500"/>
          <p14:tracePt t="98542" x="2301875" y="5532438"/>
          <p14:tracePt t="98549" x="2286000" y="5549900"/>
          <p14:tracePt t="98566" x="2286000" y="5557838"/>
          <p14:tracePt t="98574" x="2276475" y="5575300"/>
          <p14:tracePt t="98743" x="2276475" y="5583238"/>
          <p14:tracePt t="98750" x="2276475" y="5600700"/>
          <p14:tracePt t="98758" x="2276475" y="5608638"/>
          <p14:tracePt t="98766" x="2276475" y="5616575"/>
          <p14:tracePt t="98789" x="2276475" y="5641975"/>
          <p14:tracePt t="98830" x="2311400" y="5659438"/>
          <p14:tracePt t="98837" x="2319338" y="5659438"/>
          <p14:tracePt t="98845" x="2344738" y="5659438"/>
          <p14:tracePt t="99014" x="2362200" y="5659438"/>
          <p14:tracePt t="99038" x="2370138" y="5659438"/>
          <p14:tracePt t="99054" x="2387600" y="5641975"/>
          <p14:tracePt t="99061" x="2379663" y="5616575"/>
          <p14:tracePt t="99069" x="2370138" y="5608638"/>
          <p14:tracePt t="99221" x="2370138" y="5591175"/>
          <p14:tracePt t="99245" x="2370138" y="5583238"/>
          <p14:tracePt t="99502" x="2352675" y="5540375"/>
          <p14:tracePt t="100279" x="2362200" y="5514975"/>
          <p14:tracePt t="100286" x="2446338" y="5456238"/>
          <p14:tracePt t="100295" x="2532063" y="5353050"/>
          <p14:tracePt t="100301" x="2651125" y="5337175"/>
          <p14:tracePt t="100311" x="2778125" y="5226050"/>
          <p14:tracePt t="100318" x="2889250" y="5124450"/>
          <p14:tracePt t="100326" x="2982913" y="5064125"/>
          <p14:tracePt t="100333" x="3016250" y="5030788"/>
          <p14:tracePt t="100341" x="3059113" y="4997450"/>
          <p14:tracePt t="100349" x="3092450" y="4954588"/>
          <p14:tracePt t="100357" x="3109913" y="4937125"/>
          <p14:tracePt t="100365" x="3135313" y="4878388"/>
          <p14:tracePt t="100373" x="3168650" y="4852988"/>
          <p14:tracePt t="100381" x="3211513" y="4802188"/>
          <p14:tracePt t="100398" x="3228975" y="4759325"/>
          <p14:tracePt t="100405" x="3244850" y="4724400"/>
          <p14:tracePt t="100414" x="3244850" y="4716463"/>
          <p14:tracePt t="100421" x="3244850" y="4657725"/>
          <p14:tracePt t="100429" x="3262313" y="4614863"/>
          <p14:tracePt t="100437" x="3262313" y="4589463"/>
          <p14:tracePt t="100445" x="3297238" y="4538663"/>
          <p14:tracePt t="100453" x="3305175" y="4486275"/>
          <p14:tracePt t="100461" x="3305175" y="4460875"/>
          <p14:tracePt t="100469" x="3305175" y="4435475"/>
          <p14:tracePt t="100478" x="3305175" y="4394200"/>
          <p14:tracePt t="100485" x="3305175" y="4359275"/>
          <p14:tracePt t="100494" x="3305175" y="4300538"/>
          <p14:tracePt t="100501" x="3305175" y="4275138"/>
          <p14:tracePt t="100511" x="3305175" y="4224338"/>
          <p14:tracePt t="100517" x="3305175" y="4197350"/>
          <p14:tracePt t="100526" x="3305175" y="4138613"/>
          <p14:tracePt t="100533" x="3305175" y="4121150"/>
          <p14:tracePt t="100541" x="3305175" y="4087813"/>
          <p14:tracePt t="100549" x="3305175" y="4070350"/>
          <p14:tracePt t="100557" x="3305175" y="4062413"/>
          <p14:tracePt t="100565" x="3305175" y="4019550"/>
          <p14:tracePt t="100581" x="3305175" y="4002088"/>
          <p14:tracePt t="100589" x="3287713" y="3951288"/>
          <p14:tracePt t="100598" x="3279775" y="3935413"/>
          <p14:tracePt t="100605" x="3279775" y="3892550"/>
          <p14:tracePt t="100613" x="3262313" y="3867150"/>
          <p14:tracePt t="100621" x="3228975" y="3773488"/>
          <p14:tracePt t="100630" x="3228975" y="3763963"/>
          <p14:tracePt t="100637" x="3194050" y="3722688"/>
          <p14:tracePt t="100645" x="3186113" y="3697288"/>
          <p14:tracePt t="100653" x="3186113" y="3646488"/>
          <p14:tracePt t="100661" x="3152775" y="3619500"/>
          <p14:tracePt t="100669" x="3117850" y="3527425"/>
          <p14:tracePt t="100677" x="3117850" y="3502025"/>
          <p14:tracePt t="100685" x="3109913" y="3492500"/>
          <p14:tracePt t="100694" x="3092450" y="3467100"/>
          <p14:tracePt t="100701" x="3084513" y="3449638"/>
          <p14:tracePt t="100999" x="3109913" y="3459163"/>
          <p14:tracePt t="101006" x="3135313" y="3459163"/>
          <p14:tracePt t="101013" x="3152775" y="3459163"/>
          <p14:tracePt t="101021" x="3194050" y="3459163"/>
          <p14:tracePt t="101029" x="3219450" y="3484563"/>
          <p14:tracePt t="101037" x="3262313" y="3484563"/>
          <p14:tracePt t="101045" x="3279775" y="3484563"/>
          <p14:tracePt t="101053" x="3305175" y="3484563"/>
          <p14:tracePt t="101061" x="3330575" y="3484563"/>
          <p14:tracePt t="101069" x="3338513" y="3484563"/>
          <p14:tracePt t="101085" x="3355975" y="3484563"/>
          <p14:tracePt t="101126" x="3363913" y="3484563"/>
          <p14:tracePt t="101133" x="3389313" y="3484563"/>
          <p14:tracePt t="101149" x="3424238" y="3484563"/>
          <p14:tracePt t="101165" x="3432175" y="3484563"/>
          <p14:tracePt t="101173" x="3457575" y="3484563"/>
          <p14:tracePt t="101181" x="3467100" y="3484563"/>
          <p14:tracePt t="101189" x="3492500" y="3484563"/>
          <p14:tracePt t="101197" x="3543300" y="3484563"/>
          <p14:tracePt t="101205" x="3551238" y="3484563"/>
          <p14:tracePt t="101214" x="3576638" y="3502025"/>
          <p14:tracePt t="101221" x="3611563" y="3502025"/>
          <p14:tracePt t="101269" x="3619500" y="3509963"/>
          <p14:tracePt t="101277" x="3662363" y="3509963"/>
          <p14:tracePt t="101285" x="3670300" y="3527425"/>
          <p14:tracePt t="101294" x="3695700" y="3535363"/>
          <p14:tracePt t="101301" x="3729038" y="3552825"/>
          <p14:tracePt t="101311" x="3738563" y="3552825"/>
          <p14:tracePt t="101317" x="3756025" y="3560763"/>
          <p14:tracePt t="101325" x="3763963" y="3578225"/>
          <p14:tracePt t="101341" x="3806825" y="3578225"/>
          <p14:tracePt t="101349" x="3814763" y="3578225"/>
          <p14:tracePt t="101357" x="3832225" y="3586163"/>
          <p14:tracePt t="101373" x="3857625" y="3586163"/>
          <p14:tracePt t="101389" x="3865563" y="3586163"/>
          <p14:tracePt t="103134" x="3873500" y="3586163"/>
          <p14:tracePt t="103254" x="3873500" y="3560763"/>
          <p14:tracePt t="103278" x="3865563" y="3543300"/>
          <p14:tracePt t="105550" x="3890963" y="3543300"/>
          <p14:tracePt t="105558" x="3933825" y="3543300"/>
          <p14:tracePt t="105566" x="4002088" y="3543300"/>
          <p14:tracePt t="105573" x="4027488" y="3552825"/>
          <p14:tracePt t="105581" x="4111625" y="3568700"/>
          <p14:tracePt t="105589" x="4187825" y="3603625"/>
          <p14:tracePt t="105597" x="4291013" y="3687763"/>
          <p14:tracePt t="105605" x="4359275" y="3738563"/>
          <p14:tracePt t="105614" x="4392613" y="3756025"/>
          <p14:tracePt t="105621" x="4435475" y="3773488"/>
          <p14:tracePt t="105630" x="4468813" y="3773488"/>
          <p14:tracePt t="105637" x="4511675" y="3773488"/>
          <p14:tracePt t="105645" x="4519613" y="3773488"/>
          <p14:tracePt t="105653" x="4537075" y="3773488"/>
          <p14:tracePt t="105661" x="4545013" y="3773488"/>
          <p14:tracePt t="105669" x="4562475" y="3763963"/>
          <p14:tracePt t="105701" x="4562475" y="3738563"/>
          <p14:tracePt t="105878" x="4554538" y="3713163"/>
          <p14:tracePt t="105895" x="4519613" y="3679825"/>
          <p14:tracePt t="105902" x="4511675" y="3671888"/>
          <p14:tracePt t="105927" x="4494213" y="3654425"/>
          <p14:tracePt t="105933" x="4486275" y="3646488"/>
          <p14:tracePt t="105942" x="4476750" y="3646488"/>
          <p14:tracePt t="105949" x="4460875" y="3646488"/>
          <p14:tracePt t="105973" x="4435475" y="3619500"/>
          <p14:tracePt t="105981" x="4425950" y="3603625"/>
          <p14:tracePt t="106005" x="4425950" y="3594100"/>
          <p14:tracePt t="106694" x="4451350" y="3578225"/>
          <p14:tracePt t="106701" x="4537075" y="3578225"/>
          <p14:tracePt t="106711" x="4605338" y="3578225"/>
          <p14:tracePt t="106717" x="4646613" y="3578225"/>
          <p14:tracePt t="106728" x="4732338" y="3578225"/>
          <p14:tracePt t="106733" x="4800600" y="3578225"/>
          <p14:tracePt t="106742" x="4808538" y="3578225"/>
          <p14:tracePt t="106749" x="4851400" y="3578225"/>
          <p14:tracePt t="106757" x="4910138" y="3578225"/>
          <p14:tracePt t="106765" x="4927600" y="3578225"/>
          <p14:tracePt t="106773" x="5003800" y="3586163"/>
          <p14:tracePt t="106782" x="5029200" y="3619500"/>
          <p14:tracePt t="106789" x="5080000" y="3646488"/>
          <p14:tracePt t="106798" x="5097463" y="3679825"/>
          <p14:tracePt t="106805" x="5097463" y="3687763"/>
          <p14:tracePt t="106830" x="5097463" y="3705225"/>
          <p14:tracePt t="107328" x="5122863" y="3705225"/>
          <p14:tracePt t="107334" x="5157788" y="3578225"/>
          <p14:tracePt t="107342" x="5157788" y="3492500"/>
          <p14:tracePt t="107350" x="5199063" y="3365500"/>
          <p14:tracePt t="107358" x="5241925" y="3271838"/>
          <p14:tracePt t="107365" x="5267325" y="3254375"/>
          <p14:tracePt t="107373" x="5318125" y="3221038"/>
          <p14:tracePt t="107646" x="5343525" y="3221038"/>
          <p14:tracePt t="107654" x="5353050" y="3221038"/>
          <p14:tracePt t="107662" x="5394325" y="3221038"/>
          <p14:tracePt t="107669" x="5462588" y="3246438"/>
          <p14:tracePt t="107678" x="5538788" y="3305175"/>
          <p14:tracePt t="107685" x="5657850" y="3348038"/>
          <p14:tracePt t="107694" x="5786438" y="3433763"/>
          <p14:tracePt t="107701" x="5905500" y="3475038"/>
          <p14:tracePt t="107710" x="6032500" y="3535363"/>
          <p14:tracePt t="107717" x="6159500" y="3578225"/>
          <p14:tracePt t="107727" x="6278563" y="3619500"/>
          <p14:tracePt t="107733" x="6372225" y="3636963"/>
          <p14:tracePt t="107742" x="6440488" y="3654425"/>
          <p14:tracePt t="107749" x="6465888" y="3662363"/>
          <p14:tracePt t="107757" x="6473825" y="3662363"/>
          <p14:tracePt t="107854" x="6491288" y="3662363"/>
          <p14:tracePt t="107861" x="6516688" y="3662363"/>
          <p14:tracePt t="107886" x="6524625" y="3662363"/>
          <p14:tracePt t="107934" x="6542088" y="3662363"/>
          <p14:tracePt t="108086" x="6542088" y="3687763"/>
          <p14:tracePt t="108094" x="6550025" y="3687763"/>
          <p14:tracePt t="108117" x="6567488" y="3687763"/>
          <p14:tracePt t="108127" x="6575425" y="3687763"/>
          <p14:tracePt t="108142" x="6600825" y="3671888"/>
          <p14:tracePt t="108198" x="6618288" y="3629025"/>
          <p14:tracePt t="108229" x="6618288" y="3619500"/>
          <p14:tracePt t="108238" x="6618288" y="3603625"/>
          <p14:tracePt t="108246" x="6618288" y="3560763"/>
          <p14:tracePt t="108254" x="6618288" y="3535363"/>
          <p14:tracePt t="108261" x="6618288" y="3492500"/>
          <p14:tracePt t="108269" x="6618288" y="3467100"/>
          <p14:tracePt t="108277" x="6618288" y="3416300"/>
          <p14:tracePt t="108285" x="6618288" y="3390900"/>
          <p14:tracePt t="108294" x="6618288" y="3348038"/>
          <p14:tracePt t="108301" x="6618288" y="3330575"/>
          <p14:tracePt t="108310" x="6618288" y="3289300"/>
          <p14:tracePt t="108317" x="6618288" y="3263900"/>
          <p14:tracePt t="108327" x="6618288" y="3254375"/>
          <p14:tracePt t="108333" x="6618288" y="3228975"/>
          <p14:tracePt t="108342" x="6618288" y="3211513"/>
          <p14:tracePt t="108365" x="6618288" y="3203575"/>
          <p14:tracePt t="108381" x="6618288" y="3195638"/>
          <p14:tracePt t="108398" x="6600825" y="3152775"/>
          <p14:tracePt t="108414" x="6584950" y="3135313"/>
          <p14:tracePt t="108421" x="6584950" y="3127375"/>
          <p14:tracePt t="108429" x="6584950" y="3101975"/>
          <p14:tracePt t="108437" x="6575425" y="3084513"/>
          <p14:tracePt t="108934" x="6559550" y="3076575"/>
          <p14:tracePt t="109069" x="6550025" y="3076575"/>
          <p14:tracePt t="109077" x="6542088" y="3076575"/>
          <p14:tracePt t="109086" x="6508750" y="3076575"/>
          <p14:tracePt t="109230" x="6516688" y="3109913"/>
          <p14:tracePt t="109238" x="6534150" y="3109913"/>
          <p14:tracePt t="109277" x="6542088" y="3109913"/>
          <p14:tracePt t="109358" x="6534150" y="3076575"/>
          <p14:tracePt t="109529" x="6534150" y="3067050"/>
          <p14:tracePt t="109552" x="6534150" y="3041650"/>
          <p14:tracePt t="109614" x="6534150" y="3025775"/>
          <p14:tracePt t="109621" x="6559550" y="3000375"/>
          <p14:tracePt t="109630" x="6600825" y="2982913"/>
          <p14:tracePt t="109637" x="6626225" y="2982913"/>
          <p14:tracePt t="109645" x="6737350" y="2949575"/>
          <p14:tracePt t="109653" x="6881813" y="2949575"/>
          <p14:tracePt t="109661" x="7085013" y="2922588"/>
          <p14:tracePt t="109669" x="7315200" y="2881313"/>
          <p14:tracePt t="109677" x="7596188" y="2881313"/>
          <p14:tracePt t="109685" x="7951788" y="2830513"/>
          <p14:tracePt t="109694" x="8359775" y="2830513"/>
          <p14:tracePt t="109701" x="8828088" y="2830513"/>
          <p14:tracePt t="109710" x="9294813" y="2830513"/>
          <p14:tracePt t="109718" x="9812338" y="2830513"/>
          <p14:tracePt t="109727" x="10280650" y="2830513"/>
          <p14:tracePt t="109733" x="10858500" y="2830513"/>
          <p14:tracePt t="109744" x="11223625" y="2805113"/>
          <p14:tracePt t="109749" x="11690350" y="2805113"/>
          <p14:tracePt t="109758" x="12039600" y="2805113"/>
        </p14:tracePtLst>
      </p14:laserTrace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022D5C-DB08-4370-9C42-0A7B7F9F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pomocí plžů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85A2CE-72BA-4EC8-A68C-CDE10E9EE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mnoho studií, protože je známo, že přežívají i na lokalitách kontaminovaných těžkými kovy</a:t>
            </a:r>
          </a:p>
          <a:p>
            <a:r>
              <a:rPr lang="cs-CZ" sz="2400" dirty="0"/>
              <a:t>pravděpodobně dokážou uchovávat inaktivní kovy různými mechanismy:</a:t>
            </a:r>
          </a:p>
          <a:p>
            <a:pPr lvl="1"/>
            <a:r>
              <a:rPr lang="cs-CZ" sz="2000" dirty="0"/>
              <a:t>uvnitř buněk v </a:t>
            </a:r>
            <a:r>
              <a:rPr lang="cs-CZ" sz="2000" dirty="0" err="1"/>
              <a:t>kompartmentech</a:t>
            </a:r>
            <a:r>
              <a:rPr lang="cs-CZ" sz="2000" dirty="0"/>
              <a:t> (granule, váčky ...) + exkrece</a:t>
            </a:r>
          </a:p>
          <a:p>
            <a:pPr lvl="1"/>
            <a:r>
              <a:rPr lang="cs-CZ" sz="2000" dirty="0"/>
              <a:t>vazba na proteiny, </a:t>
            </a:r>
            <a:r>
              <a:rPr lang="cs-CZ" sz="2000" dirty="0" err="1"/>
              <a:t>methanothioneiny</a:t>
            </a:r>
            <a:endParaRPr lang="cs-CZ" sz="2000" dirty="0"/>
          </a:p>
          <a:p>
            <a:r>
              <a:rPr lang="cs-CZ" sz="2400" dirty="0"/>
              <a:t>mohou sloužit jako model přenosu polutantů do vyšších stupňů potravních řetězců, protože jsou potravou mnoha savců</a:t>
            </a:r>
          </a:p>
          <a:p>
            <a:r>
              <a:rPr lang="cs-CZ" sz="2400" dirty="0"/>
              <a:t>organismy dle bioakumulačních schopností rozdělujeme na </a:t>
            </a:r>
            <a:r>
              <a:rPr lang="cs-CZ" sz="2400" dirty="0" err="1"/>
              <a:t>mikrokoncentrátory</a:t>
            </a:r>
            <a:r>
              <a:rPr lang="cs-CZ" sz="2400" dirty="0"/>
              <a:t>, </a:t>
            </a:r>
            <a:r>
              <a:rPr lang="cs-CZ" sz="2400" dirty="0" err="1"/>
              <a:t>dekoncentrátory</a:t>
            </a:r>
            <a:r>
              <a:rPr lang="cs-CZ" sz="2400" dirty="0"/>
              <a:t> a </a:t>
            </a:r>
            <a:r>
              <a:rPr lang="cs-CZ" sz="2400" b="1" dirty="0" err="1"/>
              <a:t>makrokoncentrátory</a:t>
            </a:r>
            <a:r>
              <a:rPr lang="cs-CZ" sz="2400" dirty="0"/>
              <a:t>; </a:t>
            </a:r>
            <a:r>
              <a:rPr lang="cs-CZ" sz="2400" b="1" dirty="0" err="1"/>
              <a:t>makrokoncentrátoři</a:t>
            </a:r>
            <a:r>
              <a:rPr lang="cs-CZ" sz="2400" b="1" dirty="0"/>
              <a:t> jsou nejlepším indikátorem environmentální kontaminace</a:t>
            </a:r>
          </a:p>
          <a:p>
            <a:r>
              <a:rPr lang="cs-CZ" sz="2400" b="1" dirty="0"/>
              <a:t>hlemýždi jsou </a:t>
            </a:r>
            <a:r>
              <a:rPr lang="cs-CZ" sz="2400" b="1" dirty="0" err="1"/>
              <a:t>makrokoncentrátory</a:t>
            </a:r>
            <a:r>
              <a:rPr lang="cs-CZ" sz="2400" b="1" dirty="0"/>
              <a:t> </a:t>
            </a:r>
            <a:r>
              <a:rPr lang="cs-CZ" sz="2400" b="1" dirty="0" err="1"/>
              <a:t>spoly</a:t>
            </a:r>
            <a:r>
              <a:rPr lang="cs-CZ" sz="2400" b="1" dirty="0"/>
              <a:t> s </a:t>
            </a:r>
            <a:r>
              <a:rPr lang="cs-CZ" sz="2400" b="1" dirty="0" err="1"/>
              <a:t>isopodami</a:t>
            </a:r>
            <a:r>
              <a:rPr lang="cs-CZ" sz="2400" b="1" dirty="0"/>
              <a:t>, žížalami</a:t>
            </a:r>
          </a:p>
          <a:p>
            <a:endParaRPr lang="cs-CZ" sz="24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6C702EE-FE0C-43CA-83C3-1BE205E707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62760721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022D5C-DB08-4370-9C42-0A7B7F9F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pomocí plžů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85A2CE-72BA-4EC8-A68C-CDE10E9EE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terénní studie s expozicí hlemýžďů na lokalitách pro posouzení úspěšnosti </a:t>
            </a:r>
            <a:r>
              <a:rPr lang="cs-CZ" sz="2000" dirty="0" err="1"/>
              <a:t>remediací</a:t>
            </a:r>
            <a:endParaRPr lang="cs-CZ" sz="2000" dirty="0"/>
          </a:p>
          <a:p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6C702EE-FE0C-43CA-83C3-1BE205E707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61</a:t>
            </a:fld>
            <a:endParaRPr lang="cs-CZ" altLang="cs-CZ" noProof="0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65580677-6222-422A-82CE-5577EE0BC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4471"/>
            <a:ext cx="3771900" cy="489685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F5A9F5F-6A7E-4110-8384-AD98BE89D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47862"/>
            <a:ext cx="3695700" cy="47529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74E1B3-42C1-41BA-90CC-AAEF16820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875" y="96803"/>
            <a:ext cx="3667125" cy="35052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67609A41-36F7-4290-9948-237B029EB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650" y="3602003"/>
            <a:ext cx="2987021" cy="303381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grpSp>
        <p:nvGrpSpPr>
          <p:cNvPr id="11" name="Group 5">
            <a:extLst>
              <a:ext uri="{FF2B5EF4-FFF2-40B4-BE49-F238E27FC236}">
                <a16:creationId xmlns:a16="http://schemas.microsoft.com/office/drawing/2014/main" id="{D9DDF004-BD6C-46C5-86F8-5D7EA2D2B7B6}"/>
              </a:ext>
            </a:extLst>
          </p:cNvPr>
          <p:cNvGrpSpPr>
            <a:grpSpLocks/>
          </p:cNvGrpSpPr>
          <p:nvPr/>
        </p:nvGrpSpPr>
        <p:grpSpPr bwMode="auto">
          <a:xfrm>
            <a:off x="10906550" y="164735"/>
            <a:ext cx="1146175" cy="533400"/>
            <a:chOff x="480" y="3075"/>
            <a:chExt cx="722" cy="393"/>
          </a:xfrm>
        </p:grpSpPr>
        <p:pic>
          <p:nvPicPr>
            <p:cNvPr id="12" name="Picture 6" descr="File:Lupa.na.encyklopedii.jpg">
              <a:hlinkClick r:id="rId6"/>
              <a:extLst>
                <a:ext uri="{FF2B5EF4-FFF2-40B4-BE49-F238E27FC236}">
                  <a16:creationId xmlns:a16="http://schemas.microsoft.com/office/drawing/2014/main" id="{25BF33DE-72A0-4650-BC68-1C96208257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3" name="WordArt 7">
              <a:extLst>
                <a:ext uri="{FF2B5EF4-FFF2-40B4-BE49-F238E27FC236}">
                  <a16:creationId xmlns:a16="http://schemas.microsoft.com/office/drawing/2014/main" id="{02E4243C-5B0E-4FD6-AC56-AE1C1D4DD6D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514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cap="all" dirty="0" err="1">
                  <a:ln/>
                  <a:solidFill>
                    <a:srgbClr val="33CC33"/>
                  </a:solidFill>
                  <a:effectLst>
                    <a:outerShdw blurRad="19685" dist="12700" dir="5400000" algn="tl" rotWithShape="0">
                      <a:srgbClr val="33CC33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 Black"/>
                </a:rPr>
                <a:t>Příklad</a:t>
              </a:r>
              <a:endParaRPr lang="en-US" sz="3600" b="1" kern="10" cap="all" dirty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rgbClr val="33CC3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552170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022D5C-DB08-4370-9C42-0A7B7F9F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pomocí plžů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85A2CE-72BA-4EC8-A68C-CDE10E9EE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terénní studie s expozicí hlemýžďů na lokalitách pro posouzení úspěšnosti </a:t>
            </a:r>
            <a:r>
              <a:rPr lang="cs-CZ" sz="2000" dirty="0" err="1"/>
              <a:t>remediací</a:t>
            </a:r>
            <a:endParaRPr lang="cs-CZ" sz="2000" dirty="0"/>
          </a:p>
          <a:p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6C702EE-FE0C-43CA-83C3-1BE205E707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62</a:t>
            </a:fld>
            <a:endParaRPr lang="cs-CZ" altLang="cs-CZ" noProof="0" dirty="0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71EF9824-EBCB-4E89-AC73-4B572138C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362201"/>
            <a:ext cx="8682038" cy="299561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4183DA07-5DDC-4795-9608-DDE3D9B3F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038600"/>
            <a:ext cx="2438400" cy="838200"/>
          </a:xfrm>
          <a:prstGeom prst="rect">
            <a:avLst/>
          </a:prstGeom>
          <a:noFill/>
          <a:ln w="19050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sz="1800">
              <a:solidFill>
                <a:srgbClr val="FFFFFF"/>
              </a:solidFill>
            </a:endParaRP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AD617596-A9BE-4343-AC5F-CC70E3BE68AC}"/>
              </a:ext>
            </a:extLst>
          </p:cNvPr>
          <p:cNvGrpSpPr>
            <a:grpSpLocks/>
          </p:cNvGrpSpPr>
          <p:nvPr/>
        </p:nvGrpSpPr>
        <p:grpSpPr bwMode="auto">
          <a:xfrm>
            <a:off x="10906550" y="164735"/>
            <a:ext cx="1146175" cy="533400"/>
            <a:chOff x="480" y="3075"/>
            <a:chExt cx="722" cy="393"/>
          </a:xfrm>
        </p:grpSpPr>
        <p:pic>
          <p:nvPicPr>
            <p:cNvPr id="14" name="Picture 6" descr="File:Lupa.na.encyklopedii.jpg">
              <a:hlinkClick r:id="rId3"/>
              <a:extLst>
                <a:ext uri="{FF2B5EF4-FFF2-40B4-BE49-F238E27FC236}">
                  <a16:creationId xmlns:a16="http://schemas.microsoft.com/office/drawing/2014/main" id="{B83C7129-000C-43D1-A361-A52C0833D2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5" name="WordArt 7">
              <a:extLst>
                <a:ext uri="{FF2B5EF4-FFF2-40B4-BE49-F238E27FC236}">
                  <a16:creationId xmlns:a16="http://schemas.microsoft.com/office/drawing/2014/main" id="{D5698569-5917-4FA5-A50F-0DB7316D54F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514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3600" b="1" kern="10" cap="all" dirty="0" err="1">
                  <a:ln/>
                  <a:solidFill>
                    <a:srgbClr val="33CC33"/>
                  </a:solidFill>
                  <a:effectLst>
                    <a:outerShdw blurRad="19685" dist="12700" dir="5400000" algn="tl" rotWithShape="0">
                      <a:srgbClr val="33CC33">
                        <a:satMod val="130000"/>
                        <a:alpha val="60000"/>
                      </a:srgbClr>
                    </a:outerShdw>
                    <a:reflection blurRad="10000" stA="55000" endPos="48000" dist="500" dir="5400000" sy="-100000" algn="bl" rotWithShape="0"/>
                  </a:effectLst>
                  <a:latin typeface="Arial Black"/>
                </a:rPr>
                <a:t>Příklad</a:t>
              </a:r>
              <a:endParaRPr lang="en-US" sz="3600" b="1" kern="10" cap="all" dirty="0">
                <a:ln/>
                <a:solidFill>
                  <a:srgbClr val="33CC33"/>
                </a:solidFill>
                <a:effectLst>
                  <a:outerShdw blurRad="19685" dist="12700" dir="5400000" algn="tl" rotWithShape="0">
                    <a:srgbClr val="33CC3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32816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Terestrická biota – hmyz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63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9045417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Prospěšní členovci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tzv. </a:t>
            </a:r>
            <a:r>
              <a:rPr lang="cs-CZ" dirty="0" err="1"/>
              <a:t>beneficial</a:t>
            </a:r>
            <a:r>
              <a:rPr lang="cs-CZ" dirty="0"/>
              <a:t> </a:t>
            </a:r>
            <a:r>
              <a:rPr lang="cs-CZ" dirty="0" err="1"/>
              <a:t>arthropods</a:t>
            </a:r>
            <a:endParaRPr lang="cs-CZ" dirty="0"/>
          </a:p>
          <a:p>
            <a:r>
              <a:rPr lang="cs-CZ" dirty="0"/>
              <a:t>všichni členovci, kteří nejsou škůdci</a:t>
            </a:r>
          </a:p>
          <a:p>
            <a:pPr lvl="1"/>
            <a:r>
              <a:rPr lang="cs-CZ" dirty="0"/>
              <a:t>dravci (dravý hmyz a pavoukovci) – „natural </a:t>
            </a:r>
            <a:r>
              <a:rPr lang="cs-CZ" dirty="0" err="1"/>
              <a:t>enemies</a:t>
            </a:r>
            <a:r>
              <a:rPr lang="cs-CZ" dirty="0"/>
              <a:t>“</a:t>
            </a:r>
          </a:p>
          <a:p>
            <a:pPr lvl="1"/>
            <a:r>
              <a:rPr lang="cs-CZ" dirty="0"/>
              <a:t>opylovači</a:t>
            </a:r>
          </a:p>
          <a:p>
            <a:r>
              <a:rPr lang="cs-CZ" dirty="0"/>
              <a:t>je tedy cílem, aby byly v ekosystémech zachováni</a:t>
            </a:r>
          </a:p>
          <a:p>
            <a:r>
              <a:rPr lang="cs-CZ" dirty="0"/>
              <a:t>žel insekticidy často negativně postihnou i tyto organismy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64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715890871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B4E7DB-97BC-40E9-BC93-7E24FB968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pomocí hmyzu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54120B-850E-46CF-B297-DEEE74D63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odchyt do zemních pastí – ti žijící na povrchu půdy</a:t>
            </a:r>
          </a:p>
          <a:p>
            <a:r>
              <a:rPr lang="cs-CZ" sz="2000" dirty="0"/>
              <a:t>odchyt pomocí exhaustoru</a:t>
            </a:r>
          </a:p>
          <a:p>
            <a:r>
              <a:rPr lang="cs-CZ" sz="2000" dirty="0"/>
              <a:t>smýkáním entomologickou sítí – z vegetace či ze vzduchu</a:t>
            </a:r>
          </a:p>
          <a:p>
            <a:r>
              <a:rPr lang="cs-CZ" sz="2000" dirty="0"/>
              <a:t>sklepávání z vegetace</a:t>
            </a:r>
          </a:p>
          <a:p>
            <a:r>
              <a:rPr lang="cs-CZ" sz="2000" dirty="0" err="1"/>
              <a:t>Malaiseho</a:t>
            </a:r>
            <a:r>
              <a:rPr lang="cs-CZ" sz="2000" dirty="0"/>
              <a:t> pasti</a:t>
            </a:r>
          </a:p>
          <a:p>
            <a:r>
              <a:rPr lang="cs-CZ" sz="2000" dirty="0"/>
              <a:t>nárazové pasti (bez či s atraktanty, feromony)</a:t>
            </a:r>
          </a:p>
          <a:p>
            <a:r>
              <a:rPr lang="cs-CZ" sz="2000" dirty="0"/>
              <a:t>... a mnoho dalších metod </a:t>
            </a:r>
            <a:br>
              <a:rPr lang="cs-CZ" sz="2000" dirty="0"/>
            </a:br>
            <a:r>
              <a:rPr lang="cs-CZ" sz="1400" dirty="0">
                <a:hlinkClick r:id="rId2"/>
              </a:rPr>
              <a:t>https://is.muni.cz/el/sci/jaro2015/Bi8761/Uvod_do_terenni_zoologie_bezobratlych-Entomologie.pdf</a:t>
            </a:r>
            <a:r>
              <a:rPr lang="cs-CZ" sz="1400" dirty="0"/>
              <a:t> </a:t>
            </a:r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61E5DDB-4A3D-45C9-91BE-ABFA2890E3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65</a:t>
            </a:fld>
            <a:endParaRPr lang="cs-CZ" altLang="cs-CZ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82557-E3B9-4C65-848A-C2DD799A38E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194" y="4900151"/>
            <a:ext cx="2820354" cy="1583995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9FD483FE-41DE-48EF-A700-FF34C1302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5" y="4312356"/>
            <a:ext cx="2416457" cy="2416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 descr="Obsah obrázku text, pracovní stůl, dokument, vizitka&#10;&#10;Popis byl vytvořen automaticky">
            <a:extLst>
              <a:ext uri="{FF2B5EF4-FFF2-40B4-BE49-F238E27FC236}">
                <a16:creationId xmlns:a16="http://schemas.microsoft.com/office/drawing/2014/main" id="{E54F085D-9613-46E2-874B-7D4DE9DEB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44" y="4682931"/>
            <a:ext cx="2617620" cy="154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ek 13" descr="Obsah obrázku tráva, exteriér, strom, kontejner&#10;&#10;Popis byl vytvořen automaticky">
            <a:extLst>
              <a:ext uri="{FF2B5EF4-FFF2-40B4-BE49-F238E27FC236}">
                <a16:creationId xmlns:a16="http://schemas.microsoft.com/office/drawing/2014/main" id="{8FA469B7-B00C-4391-8708-5CCBA8A9B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096" y="3183467"/>
            <a:ext cx="3427629" cy="3545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627981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D0401BCD-1ED7-45DA-823E-930CD21AF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397" y="2928985"/>
            <a:ext cx="6459603" cy="383257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50ADB01-B0E1-46F9-BD17-DEE51EDF7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pomocí hmyzu</a:t>
            </a:r>
          </a:p>
        </p:txBody>
      </p:sp>
      <p:pic>
        <p:nvPicPr>
          <p:cNvPr id="5" name="Online médium 4" title="Insect Collection - Malaise Traps">
            <a:hlinkClick r:id="" action="ppaction://media"/>
            <a:extLst>
              <a:ext uri="{FF2B5EF4-FFF2-40B4-BE49-F238E27FC236}">
                <a16:creationId xmlns:a16="http://schemas.microsoft.com/office/drawing/2014/main" id="{EC1BC8A3-0D63-4B1A-80C0-E158984BBB9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8007" y="1822648"/>
            <a:ext cx="5644885" cy="318961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D0A640-010A-493C-8F2C-8939FDC579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66</a:t>
            </a:fld>
            <a:endParaRPr lang="cs-CZ" altLang="cs-CZ" noProof="0" dirty="0"/>
          </a:p>
        </p:txBody>
      </p:sp>
      <p:pic>
        <p:nvPicPr>
          <p:cNvPr id="7" name="Obrázek 6" descr="Obsah obrázku tráva, exteriér, strom, objekt v exteriéru&#10;&#10;Popis byl vytvořen automaticky">
            <a:extLst>
              <a:ext uri="{FF2B5EF4-FFF2-40B4-BE49-F238E27FC236}">
                <a16:creationId xmlns:a16="http://schemas.microsoft.com/office/drawing/2014/main" id="{7F53F174-772D-4229-83AB-6FEEEF012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562" y="129187"/>
            <a:ext cx="2587571" cy="258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400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1D22C-0F0D-4A57-BCED-B52F05CF3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pomocí hmyzu</a:t>
            </a:r>
          </a:p>
        </p:txBody>
      </p:sp>
      <p:pic>
        <p:nvPicPr>
          <p:cNvPr id="5" name="Online médium 4" title="Sweep Net Technique">
            <a:hlinkClick r:id="" action="ppaction://media"/>
            <a:extLst>
              <a:ext uri="{FF2B5EF4-FFF2-40B4-BE49-F238E27FC236}">
                <a16:creationId xmlns:a16="http://schemas.microsoft.com/office/drawing/2014/main" id="{2E2D6859-6FE4-4A4E-884B-95A53A25AB8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19842" y="1235427"/>
            <a:ext cx="8456613" cy="4778375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570DDC-6876-43F6-A7EC-D65B2D66B2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67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234061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1BDDB1-C6FD-464E-8BA8-50A4FF8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pomocí hmyzu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AB4785-CD88-4B46-A29A-FBFA4B570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BA5A242-C423-49B0-82FF-0BB992600F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68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237986-CA8D-4325-914E-2A51B29E0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555" y="1066798"/>
            <a:ext cx="6559445" cy="579120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EC8D3D0-8B2A-41AC-972F-17226087A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2" y="1396271"/>
            <a:ext cx="5504762" cy="419047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6A11C47-1465-4D20-8263-9C125FC30083}"/>
              </a:ext>
            </a:extLst>
          </p:cNvPr>
          <p:cNvSpPr txBox="1"/>
          <p:nvPr/>
        </p:nvSpPr>
        <p:spPr>
          <a:xfrm>
            <a:off x="383823" y="5777966"/>
            <a:ext cx="4775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hlinkClick r:id="rId4"/>
              </a:rPr>
              <a:t>https://journals.plos.org/plosone/article?id=10.1371/journal.pone.0185809</a:t>
            </a:r>
            <a:r>
              <a:rPr lang="cs-C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1821087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Opylovači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u </a:t>
            </a:r>
            <a:r>
              <a:rPr lang="en-GB" sz="2400" dirty="0" err="1"/>
              <a:t>žádné</a:t>
            </a:r>
            <a:r>
              <a:rPr lang="en-GB" sz="2400" dirty="0"/>
              <a:t> </a:t>
            </a:r>
            <a:r>
              <a:rPr lang="en-GB" sz="2400" dirty="0" err="1"/>
              <a:t>skupiny</a:t>
            </a:r>
            <a:r>
              <a:rPr lang="en-GB" sz="2400" dirty="0"/>
              <a:t> </a:t>
            </a:r>
            <a:r>
              <a:rPr lang="en-GB" sz="2400" dirty="0" err="1"/>
              <a:t>hmyzu</a:t>
            </a:r>
            <a:r>
              <a:rPr lang="en-GB" sz="2400" dirty="0"/>
              <a:t> </a:t>
            </a:r>
            <a:r>
              <a:rPr lang="en-GB" sz="2400" dirty="0" err="1"/>
              <a:t>není</a:t>
            </a:r>
            <a:r>
              <a:rPr lang="en-GB" sz="2400" dirty="0"/>
              <a:t> </a:t>
            </a:r>
            <a:r>
              <a:rPr lang="en-GB" sz="2400" dirty="0" err="1"/>
              <a:t>tak</a:t>
            </a:r>
            <a:r>
              <a:rPr lang="en-GB" sz="2400" dirty="0"/>
              <a:t> </a:t>
            </a:r>
            <a:r>
              <a:rPr lang="en-GB" sz="2400" dirty="0" err="1"/>
              <a:t>úzká</a:t>
            </a:r>
            <a:r>
              <a:rPr lang="en-GB" sz="2400" dirty="0"/>
              <a:t> </a:t>
            </a:r>
            <a:r>
              <a:rPr lang="en-GB" sz="2400" dirty="0" err="1"/>
              <a:t>vazba</a:t>
            </a:r>
            <a:r>
              <a:rPr lang="en-GB" sz="2400" dirty="0"/>
              <a:t> </a:t>
            </a:r>
            <a:r>
              <a:rPr lang="en-GB" sz="2400" dirty="0" err="1"/>
              <a:t>ke</a:t>
            </a:r>
            <a:r>
              <a:rPr lang="en-GB" sz="2400" dirty="0"/>
              <a:t> </a:t>
            </a:r>
            <a:r>
              <a:rPr lang="en-GB" sz="2400" dirty="0" err="1"/>
              <a:t>kvetoucím</a:t>
            </a:r>
            <a:r>
              <a:rPr lang="en-GB" sz="2400" dirty="0"/>
              <a:t> </a:t>
            </a:r>
            <a:r>
              <a:rPr lang="en-GB" sz="2400" dirty="0" err="1"/>
              <a:t>rostlinám</a:t>
            </a:r>
            <a:endParaRPr lang="cs-CZ" sz="2400" dirty="0"/>
          </a:p>
          <a:p>
            <a:r>
              <a:rPr lang="en-GB" sz="2400" dirty="0" err="1"/>
              <a:t>vztah</a:t>
            </a:r>
            <a:r>
              <a:rPr lang="en-GB" sz="2400" dirty="0"/>
              <a:t> se </a:t>
            </a:r>
            <a:r>
              <a:rPr lang="en-GB" sz="2400" dirty="0" err="1"/>
              <a:t>vyvíjel</a:t>
            </a:r>
            <a:r>
              <a:rPr lang="en-GB" sz="2400" dirty="0"/>
              <a:t> po </a:t>
            </a:r>
            <a:r>
              <a:rPr lang="en-GB" sz="2400" dirty="0" err="1"/>
              <a:t>dlouhou</a:t>
            </a:r>
            <a:r>
              <a:rPr lang="en-GB" sz="2400" dirty="0"/>
              <a:t> </a:t>
            </a:r>
            <a:r>
              <a:rPr lang="en-GB" sz="2400" dirty="0" err="1"/>
              <a:t>dobu</a:t>
            </a:r>
            <a:r>
              <a:rPr lang="cs-CZ" sz="2400" dirty="0"/>
              <a:t> </a:t>
            </a:r>
            <a:r>
              <a:rPr lang="en-GB" sz="2400" dirty="0" err="1"/>
              <a:t>evoluce</a:t>
            </a:r>
            <a:r>
              <a:rPr lang="en-GB" sz="2400" dirty="0"/>
              <a:t> – </a:t>
            </a:r>
            <a:r>
              <a:rPr lang="en-GB" sz="2400" dirty="0" err="1"/>
              <a:t>příklad</a:t>
            </a:r>
            <a:r>
              <a:rPr lang="en-GB" sz="2400" dirty="0"/>
              <a:t> </a:t>
            </a:r>
            <a:r>
              <a:rPr lang="en-GB" sz="2400" dirty="0" err="1"/>
              <a:t>koevoluce</a:t>
            </a:r>
            <a:endParaRPr lang="cs-CZ" sz="2400" dirty="0"/>
          </a:p>
          <a:p>
            <a:r>
              <a:rPr lang="en-GB" sz="2400" b="1" dirty="0" err="1"/>
              <a:t>ztráta</a:t>
            </a:r>
            <a:r>
              <a:rPr lang="en-GB" sz="2400" b="1" dirty="0"/>
              <a:t> </a:t>
            </a:r>
            <a:r>
              <a:rPr lang="en-GB" sz="2400" b="1" dirty="0" err="1"/>
              <a:t>včel</a:t>
            </a:r>
            <a:r>
              <a:rPr lang="en-GB" sz="2400" b="1" dirty="0"/>
              <a:t> </a:t>
            </a:r>
            <a:r>
              <a:rPr lang="en-GB" sz="2400" b="1" dirty="0" err="1"/>
              <a:t>jako</a:t>
            </a:r>
            <a:r>
              <a:rPr lang="en-GB" sz="2400" b="1" dirty="0"/>
              <a:t> </a:t>
            </a:r>
            <a:r>
              <a:rPr lang="en-GB" sz="2400" b="1" dirty="0" err="1"/>
              <a:t>opylovačů</a:t>
            </a:r>
            <a:r>
              <a:rPr lang="en-GB" sz="2400" b="1" dirty="0"/>
              <a:t> = </a:t>
            </a:r>
            <a:r>
              <a:rPr lang="en-GB" sz="2400" b="1" dirty="0" err="1"/>
              <a:t>nedozírné</a:t>
            </a:r>
            <a:r>
              <a:rPr lang="en-GB" sz="2400" b="1" dirty="0"/>
              <a:t> </a:t>
            </a:r>
            <a:r>
              <a:rPr lang="en-GB" sz="2400" b="1" dirty="0" err="1"/>
              <a:t>následky</a:t>
            </a:r>
            <a:r>
              <a:rPr lang="en-GB" sz="2400" b="1" dirty="0"/>
              <a:t> v </a:t>
            </a:r>
            <a:r>
              <a:rPr lang="en-GB" sz="2400" b="1" dirty="0" err="1"/>
              <a:t>ekosystému</a:t>
            </a:r>
            <a:endParaRPr lang="en-GB" sz="2400" b="1" dirty="0"/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69</a:t>
            </a:fld>
            <a:endParaRPr lang="cs-CZ" altLang="cs-CZ" noProof="0" dirty="0"/>
          </a:p>
        </p:txBody>
      </p:sp>
      <p:pic>
        <p:nvPicPr>
          <p:cNvPr id="5" name="Picture 10" descr="DSC012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4" y="2710395"/>
            <a:ext cx="4704551" cy="352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646844C-1481-4030-B91C-4867B8DB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178" y="2709759"/>
            <a:ext cx="5274777" cy="41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3636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Techniky vzorkování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7378" y="1212782"/>
            <a:ext cx="11725347" cy="4778443"/>
          </a:xfrm>
        </p:spPr>
        <p:txBody>
          <a:bodyPr/>
          <a:lstStyle/>
          <a:p>
            <a:r>
              <a:rPr lang="en-GB" b="1" dirty="0" err="1"/>
              <a:t>Kvantitativní</a:t>
            </a:r>
            <a:r>
              <a:rPr lang="en-GB" b="1" dirty="0"/>
              <a:t> </a:t>
            </a:r>
            <a:r>
              <a:rPr lang="en-GB" b="1" dirty="0" err="1"/>
              <a:t>metody</a:t>
            </a:r>
            <a:r>
              <a:rPr lang="en-GB" b="1" dirty="0"/>
              <a:t> </a:t>
            </a:r>
            <a:r>
              <a:rPr lang="cs-CZ" b="1" dirty="0"/>
              <a:t>- </a:t>
            </a:r>
            <a:r>
              <a:rPr lang="en-GB" b="1" dirty="0" err="1"/>
              <a:t>absolutní</a:t>
            </a:r>
            <a:endParaRPr lang="en-GB" b="1" dirty="0"/>
          </a:p>
          <a:p>
            <a:pPr lvl="1"/>
            <a:r>
              <a:rPr lang="en-GB" dirty="0" err="1"/>
              <a:t>odběr</a:t>
            </a:r>
            <a:r>
              <a:rPr lang="en-GB" dirty="0"/>
              <a:t> </a:t>
            </a:r>
            <a:r>
              <a:rPr lang="en-GB" dirty="0" err="1"/>
              <a:t>vzorků</a:t>
            </a:r>
            <a:r>
              <a:rPr lang="en-GB" dirty="0"/>
              <a:t>, </a:t>
            </a:r>
            <a:r>
              <a:rPr lang="en-GB" dirty="0" err="1"/>
              <a:t>extrakce</a:t>
            </a:r>
            <a:r>
              <a:rPr lang="en-GB" dirty="0"/>
              <a:t> a </a:t>
            </a:r>
            <a:r>
              <a:rPr lang="en-GB" dirty="0" err="1"/>
              <a:t>separace</a:t>
            </a:r>
            <a:endParaRPr lang="en-GB" dirty="0"/>
          </a:p>
          <a:p>
            <a:pPr lvl="1"/>
            <a:r>
              <a:rPr lang="en-GB" dirty="0" err="1"/>
              <a:t>extrakce</a:t>
            </a:r>
            <a:r>
              <a:rPr lang="en-GB" dirty="0"/>
              <a:t> – </a:t>
            </a:r>
            <a:r>
              <a:rPr lang="en-GB" dirty="0" err="1"/>
              <a:t>Tullgren</a:t>
            </a:r>
            <a:r>
              <a:rPr lang="en-GB" dirty="0"/>
              <a:t>, B</a:t>
            </a:r>
            <a:r>
              <a:rPr lang="cs-CZ" dirty="0"/>
              <a:t>a</a:t>
            </a:r>
            <a:r>
              <a:rPr lang="en-GB" dirty="0" err="1"/>
              <a:t>erman</a:t>
            </a:r>
            <a:r>
              <a:rPr lang="cs-CZ" dirty="0"/>
              <a:t>, O</a:t>
            </a:r>
            <a:r>
              <a:rPr lang="en-US" dirty="0"/>
              <a:t>’</a:t>
            </a:r>
            <a:r>
              <a:rPr lang="cs-CZ" dirty="0" err="1"/>
              <a:t>Connor</a:t>
            </a:r>
            <a:r>
              <a:rPr lang="cs-CZ" dirty="0"/>
              <a:t>, </a:t>
            </a:r>
            <a:r>
              <a:rPr lang="cs-CZ" dirty="0" err="1"/>
              <a:t>Berlese</a:t>
            </a:r>
            <a:r>
              <a:rPr lang="en-GB" dirty="0"/>
              <a:t>, </a:t>
            </a:r>
            <a:r>
              <a:rPr lang="en-GB" dirty="0" err="1"/>
              <a:t>chemická</a:t>
            </a:r>
            <a:r>
              <a:rPr lang="en-GB" dirty="0"/>
              <a:t> </a:t>
            </a:r>
            <a:r>
              <a:rPr lang="en-GB" dirty="0" err="1"/>
              <a:t>extrakce</a:t>
            </a:r>
            <a:r>
              <a:rPr lang="en-GB" dirty="0"/>
              <a:t>, </a:t>
            </a:r>
            <a:r>
              <a:rPr lang="en-GB" dirty="0" err="1"/>
              <a:t>elektřina</a:t>
            </a:r>
            <a:endParaRPr lang="en-GB" dirty="0"/>
          </a:p>
          <a:p>
            <a:pPr lvl="1"/>
            <a:r>
              <a:rPr lang="en-GB" dirty="0" err="1"/>
              <a:t>separace</a:t>
            </a:r>
            <a:r>
              <a:rPr lang="en-GB" dirty="0"/>
              <a:t> – </a:t>
            </a:r>
            <a:r>
              <a:rPr lang="en-GB" dirty="0" err="1"/>
              <a:t>ruční</a:t>
            </a:r>
            <a:r>
              <a:rPr lang="en-GB" dirty="0"/>
              <a:t> </a:t>
            </a:r>
            <a:r>
              <a:rPr lang="en-GB" dirty="0" err="1"/>
              <a:t>vybírání</a:t>
            </a:r>
            <a:r>
              <a:rPr lang="en-GB" dirty="0"/>
              <a:t>, wet sieving, </a:t>
            </a:r>
            <a:r>
              <a:rPr lang="en-GB" dirty="0" err="1"/>
              <a:t>flotace</a:t>
            </a:r>
            <a:endParaRPr lang="en-GB" dirty="0"/>
          </a:p>
          <a:p>
            <a:endParaRPr lang="en-GB" dirty="0"/>
          </a:p>
          <a:p>
            <a:r>
              <a:rPr lang="en-GB" b="1" dirty="0" err="1"/>
              <a:t>Kvalitativní</a:t>
            </a:r>
            <a:r>
              <a:rPr lang="cs-CZ" b="1" dirty="0"/>
              <a:t> metody -</a:t>
            </a:r>
            <a:r>
              <a:rPr lang="en-GB" b="1" dirty="0"/>
              <a:t> </a:t>
            </a:r>
            <a:r>
              <a:rPr lang="en-GB" b="1" dirty="0" err="1"/>
              <a:t>relativní</a:t>
            </a:r>
            <a:r>
              <a:rPr lang="en-GB" b="1" dirty="0"/>
              <a:t> </a:t>
            </a:r>
            <a:r>
              <a:rPr lang="en-GB" b="1" dirty="0" err="1"/>
              <a:t>počty</a:t>
            </a:r>
            <a:endParaRPr lang="en-GB" b="1" dirty="0"/>
          </a:p>
          <a:p>
            <a:pPr lvl="1"/>
            <a:r>
              <a:rPr lang="en-GB" dirty="0" err="1"/>
              <a:t>různé</a:t>
            </a:r>
            <a:r>
              <a:rPr lang="en-GB" dirty="0"/>
              <a:t> </a:t>
            </a:r>
            <a:r>
              <a:rPr lang="en-GB" dirty="0" err="1"/>
              <a:t>metody</a:t>
            </a:r>
            <a:r>
              <a:rPr lang="en-GB" dirty="0"/>
              <a:t> </a:t>
            </a:r>
            <a:r>
              <a:rPr lang="en-GB" dirty="0" err="1"/>
              <a:t>nejčastěji</a:t>
            </a:r>
            <a:r>
              <a:rPr lang="en-GB" dirty="0"/>
              <a:t> </a:t>
            </a:r>
            <a:r>
              <a:rPr lang="en-GB" dirty="0" err="1"/>
              <a:t>zemní</a:t>
            </a:r>
            <a:r>
              <a:rPr lang="en-GB" dirty="0"/>
              <a:t> </a:t>
            </a:r>
            <a:r>
              <a:rPr lang="en-GB" dirty="0" err="1"/>
              <a:t>pasti</a:t>
            </a:r>
            <a:r>
              <a:rPr lang="en-GB" dirty="0"/>
              <a:t> </a:t>
            </a:r>
            <a:r>
              <a:rPr lang="en-GB" dirty="0" err="1"/>
              <a:t>padací</a:t>
            </a:r>
            <a:r>
              <a:rPr lang="en-GB" dirty="0"/>
              <a:t> - </a:t>
            </a:r>
            <a:r>
              <a:rPr lang="en-GB" dirty="0" err="1"/>
              <a:t>formalín</a:t>
            </a:r>
            <a:r>
              <a:rPr lang="en-GB" dirty="0"/>
              <a:t>, detergent – </a:t>
            </a:r>
            <a:r>
              <a:rPr lang="en-GB" dirty="0" err="1"/>
              <a:t>velikost</a:t>
            </a:r>
            <a:r>
              <a:rPr lang="en-GB" dirty="0"/>
              <a:t>, </a:t>
            </a:r>
            <a:r>
              <a:rPr lang="en-GB" dirty="0" err="1"/>
              <a:t>počet</a:t>
            </a:r>
            <a:r>
              <a:rPr lang="en-GB" dirty="0"/>
              <a:t>, </a:t>
            </a:r>
            <a:r>
              <a:rPr lang="en-GB" dirty="0" err="1"/>
              <a:t>rozmístění</a:t>
            </a:r>
            <a:r>
              <a:rPr lang="en-GB" dirty="0"/>
              <a:t>, </a:t>
            </a:r>
            <a:r>
              <a:rPr lang="en-GB" dirty="0" err="1"/>
              <a:t>hloubka</a:t>
            </a:r>
            <a:endParaRPr lang="en-GB" dirty="0"/>
          </a:p>
          <a:p>
            <a:pPr lvl="1"/>
            <a:r>
              <a:rPr lang="en-GB" dirty="0" err="1"/>
              <a:t>závislost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chování</a:t>
            </a:r>
            <a:r>
              <a:rPr lang="en-GB" dirty="0"/>
              <a:t> </a:t>
            </a:r>
            <a:r>
              <a:rPr lang="en-GB" dirty="0" err="1"/>
              <a:t>zvířat</a:t>
            </a:r>
            <a:r>
              <a:rPr lang="en-GB" dirty="0"/>
              <a:t> – </a:t>
            </a:r>
            <a:r>
              <a:rPr lang="en-GB" dirty="0" err="1"/>
              <a:t>selektivní</a:t>
            </a:r>
            <a:r>
              <a:rPr lang="en-GB" dirty="0"/>
              <a:t> – </a:t>
            </a:r>
            <a:r>
              <a:rPr lang="en-GB" dirty="0" err="1"/>
              <a:t>větší</a:t>
            </a:r>
            <a:r>
              <a:rPr lang="en-GB" dirty="0"/>
              <a:t> se </a:t>
            </a:r>
            <a:r>
              <a:rPr lang="en-GB" dirty="0" err="1"/>
              <a:t>chytají</a:t>
            </a:r>
            <a:r>
              <a:rPr lang="en-GB" dirty="0"/>
              <a:t> </a:t>
            </a:r>
            <a:r>
              <a:rPr lang="en-GB" dirty="0" err="1"/>
              <a:t>lépe</a:t>
            </a:r>
            <a:r>
              <a:rPr lang="en-GB" dirty="0"/>
              <a:t> </a:t>
            </a:r>
            <a:r>
              <a:rPr lang="en-GB" dirty="0" err="1"/>
              <a:t>než</a:t>
            </a:r>
            <a:r>
              <a:rPr lang="en-GB" dirty="0"/>
              <a:t> </a:t>
            </a:r>
            <a:r>
              <a:rPr lang="en-GB" dirty="0" err="1"/>
              <a:t>menší</a:t>
            </a:r>
            <a:r>
              <a:rPr lang="en-GB" dirty="0"/>
              <a:t> – </a:t>
            </a:r>
            <a:r>
              <a:rPr lang="en-GB" dirty="0" err="1"/>
              <a:t>mají</a:t>
            </a:r>
            <a:r>
              <a:rPr lang="en-GB" dirty="0"/>
              <a:t> </a:t>
            </a:r>
            <a:r>
              <a:rPr lang="en-GB" dirty="0" err="1"/>
              <a:t>větší</a:t>
            </a:r>
            <a:r>
              <a:rPr lang="en-GB" dirty="0"/>
              <a:t> </a:t>
            </a:r>
            <a:r>
              <a:rPr lang="en-GB" dirty="0" err="1"/>
              <a:t>akční</a:t>
            </a:r>
            <a:r>
              <a:rPr lang="en-GB" dirty="0"/>
              <a:t> </a:t>
            </a:r>
            <a:r>
              <a:rPr lang="en-GB" dirty="0" err="1"/>
              <a:t>rádius</a:t>
            </a:r>
            <a:endParaRPr lang="en-GB" dirty="0"/>
          </a:p>
          <a:p>
            <a:pPr lvl="1"/>
            <a:r>
              <a:rPr lang="en-GB" dirty="0" err="1"/>
              <a:t>individuální</a:t>
            </a:r>
            <a:r>
              <a:rPr lang="en-GB" dirty="0"/>
              <a:t> </a:t>
            </a:r>
            <a:r>
              <a:rPr lang="en-GB" dirty="0" err="1"/>
              <a:t>sběr</a:t>
            </a:r>
            <a:r>
              <a:rPr lang="en-GB" dirty="0"/>
              <a:t> + </a:t>
            </a:r>
            <a:r>
              <a:rPr lang="en-GB" dirty="0" err="1"/>
              <a:t>různé</a:t>
            </a:r>
            <a:r>
              <a:rPr lang="en-GB" dirty="0"/>
              <a:t> </a:t>
            </a:r>
            <a:r>
              <a:rPr lang="en-GB" dirty="0" err="1"/>
              <a:t>pomůcky</a:t>
            </a:r>
            <a:r>
              <a:rPr lang="en-GB" dirty="0"/>
              <a:t> – </a:t>
            </a:r>
            <a:r>
              <a:rPr lang="en-GB" dirty="0" err="1"/>
              <a:t>prosévání</a:t>
            </a:r>
            <a:r>
              <a:rPr lang="en-GB" dirty="0"/>
              <a:t>, </a:t>
            </a:r>
            <a:r>
              <a:rPr lang="en-GB" dirty="0" err="1"/>
              <a:t>návnady</a:t>
            </a:r>
            <a:endParaRPr lang="en-GB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01114449"/>
      </p:ext>
    </p:extLst>
  </p:cSld>
  <p:clrMapOvr>
    <a:masterClrMapping/>
  </p:clrMapOvr>
  <p:transition advTm="231512"/>
  <p:extLst>
    <p:ext uri="{3A86A75C-4F4B-4683-9AE1-C65F6400EC91}">
      <p14:laserTraceLst xmlns:p14="http://schemas.microsoft.com/office/powerpoint/2010/main">
        <p14:tracePtLst>
          <p14:tracePt t="621" x="11920538" y="3160713"/>
          <p14:tracePt t="629" x="11852275" y="3160713"/>
          <p14:tracePt t="637" x="11826875" y="3160713"/>
          <p14:tracePt t="645" x="11766550" y="3160713"/>
          <p14:tracePt t="653" x="11699875" y="3160713"/>
          <p14:tracePt t="661" x="11639550" y="3160713"/>
          <p14:tracePt t="669" x="11596688" y="3160713"/>
          <p14:tracePt t="677" x="11530013" y="3160713"/>
          <p14:tracePt t="685" x="11444288" y="3160713"/>
          <p14:tracePt t="693" x="11360150" y="3160713"/>
          <p14:tracePt t="701" x="11266488" y="3160713"/>
          <p14:tracePt t="710" x="11155363" y="3160713"/>
          <p14:tracePt t="717" x="11036300" y="3160713"/>
          <p14:tracePt t="727" x="10866438" y="3160713"/>
          <p14:tracePt t="733" x="10696575" y="3160713"/>
          <p14:tracePt t="742" x="10475913" y="3160713"/>
          <p14:tracePt t="749" x="10306050" y="3160713"/>
          <p14:tracePt t="757" x="10075863" y="3160713"/>
          <p14:tracePt t="765" x="9880600" y="3160713"/>
          <p14:tracePt t="773" x="9677400" y="3160713"/>
          <p14:tracePt t="781" x="9482138" y="3160713"/>
          <p14:tracePt t="789" x="9312275" y="3160713"/>
          <p14:tracePt t="797" x="9117013" y="3160713"/>
          <p14:tracePt t="805" x="8997950" y="3160713"/>
          <p14:tracePt t="814" x="8828088" y="3160713"/>
          <p14:tracePt t="821" x="8683625" y="3160713"/>
          <p14:tracePt t="830" x="8539163" y="3160713"/>
          <p14:tracePt t="837" x="8343900" y="3135313"/>
          <p14:tracePt t="846" x="8164513" y="3119438"/>
          <p14:tracePt t="853" x="7910513" y="3067050"/>
          <p14:tracePt t="861" x="7629525" y="3041650"/>
          <p14:tracePt t="869" x="7373938" y="3041650"/>
          <p14:tracePt t="877" x="7145338" y="3041650"/>
          <p14:tracePt t="885" x="6950075" y="3025775"/>
          <p14:tracePt t="894" x="6805613" y="3000375"/>
          <p14:tracePt t="901" x="6704013" y="2965450"/>
          <p14:tracePt t="910" x="6661150" y="2965450"/>
          <p14:tracePt t="917" x="6626225" y="2932113"/>
          <p14:tracePt t="927" x="6626225" y="2889250"/>
          <p14:tracePt t="933" x="6626225" y="2881313"/>
          <p14:tracePt t="1134" x="6719888" y="2932113"/>
          <p14:tracePt t="1142" x="6899275" y="3000375"/>
          <p14:tracePt t="1151" x="7069138" y="3016250"/>
          <p14:tracePt t="1157" x="7272338" y="3041650"/>
          <p14:tracePt t="1165" x="7451725" y="3084513"/>
          <p14:tracePt t="1173" x="7493000" y="3084513"/>
          <p14:tracePt t="1181" x="7561263" y="3084513"/>
          <p14:tracePt t="1189" x="7570788" y="3084513"/>
          <p14:tracePt t="1222" x="7553325" y="3067050"/>
          <p14:tracePt t="1230" x="7518400" y="3033713"/>
          <p14:tracePt t="1237" x="7451725" y="3000375"/>
          <p14:tracePt t="1245" x="7408863" y="2990850"/>
          <p14:tracePt t="1253" x="7323138" y="2974975"/>
          <p14:tracePt t="1261" x="7221538" y="2889250"/>
          <p14:tracePt t="1269" x="7094538" y="2830513"/>
          <p14:tracePt t="1277" x="6967538" y="2762250"/>
          <p14:tracePt t="1285" x="6838950" y="2676525"/>
          <p14:tracePt t="1294" x="6711950" y="2592388"/>
          <p14:tracePt t="1302" x="6618288" y="2574925"/>
          <p14:tracePt t="1311" x="6491288" y="2516188"/>
          <p14:tracePt t="1317" x="6430963" y="2498725"/>
          <p14:tracePt t="1327" x="6354763" y="2463800"/>
          <p14:tracePt t="1333" x="6311900" y="2430463"/>
          <p14:tracePt t="1341" x="6261100" y="2413000"/>
          <p14:tracePt t="1349" x="6235700" y="2397125"/>
          <p14:tracePt t="1357" x="6184900" y="2379663"/>
          <p14:tracePt t="1365" x="6142038" y="2336800"/>
          <p14:tracePt t="1373" x="6108700" y="2319338"/>
          <p14:tracePt t="1381" x="6065838" y="2303463"/>
          <p14:tracePt t="1389" x="6015038" y="2303463"/>
          <p14:tracePt t="1397" x="5946775" y="2252663"/>
          <p14:tracePt t="1405" x="5905500" y="2235200"/>
          <p14:tracePt t="1414" x="5837238" y="2217738"/>
          <p14:tracePt t="1421" x="5735638" y="2159000"/>
          <p14:tracePt t="1430" x="5692775" y="2141538"/>
          <p14:tracePt t="1437" x="5641975" y="2133600"/>
          <p14:tracePt t="1445" x="5599113" y="2133600"/>
          <p14:tracePt t="1453" x="5591175" y="2133600"/>
          <p14:tracePt t="1718" x="5573713" y="2133600"/>
          <p14:tracePt t="1846" x="5565775" y="2133600"/>
          <p14:tracePt t="1998" x="5548313" y="2133600"/>
          <p14:tracePt t="2006" x="5538788" y="2133600"/>
          <p14:tracePt t="2014" x="5480050" y="2133600"/>
          <p14:tracePt t="2021" x="5386388" y="2065338"/>
          <p14:tracePt t="2030" x="5233988" y="1979613"/>
          <p14:tracePt t="2037" x="5106988" y="1870075"/>
          <p14:tracePt t="2046" x="4953000" y="1758950"/>
          <p14:tracePt t="2053" x="4826000" y="1700213"/>
          <p14:tracePt t="2061" x="4699000" y="1614488"/>
          <p14:tracePt t="2069" x="4579938" y="1589088"/>
          <p14:tracePt t="2077" x="4503738" y="1538288"/>
          <p14:tracePt t="2085" x="4410075" y="1495425"/>
          <p14:tracePt t="2094" x="4341813" y="1462088"/>
          <p14:tracePt t="2102" x="4265613" y="1427163"/>
          <p14:tracePt t="2110" x="4222750" y="1411288"/>
          <p14:tracePt t="2117" x="4154488" y="1393825"/>
          <p14:tracePt t="2127" x="4129088" y="1385888"/>
          <p14:tracePt t="2133" x="4111625" y="1385888"/>
          <p14:tracePt t="2142" x="4103688" y="1368425"/>
          <p14:tracePt t="2149" x="4086225" y="1368425"/>
          <p14:tracePt t="2157" x="4052888" y="1368425"/>
          <p14:tracePt t="2165" x="4002088" y="1368425"/>
          <p14:tracePt t="2173" x="3916363" y="1368425"/>
          <p14:tracePt t="2181" x="3746500" y="1368425"/>
          <p14:tracePt t="2189" x="3627438" y="1376363"/>
          <p14:tracePt t="2197" x="3457575" y="1401763"/>
          <p14:tracePt t="2206" x="3406775" y="1436688"/>
          <p14:tracePt t="2213" x="3381375" y="1436688"/>
          <p14:tracePt t="2222" x="3355975" y="1444625"/>
          <p14:tracePt t="2237" x="3355975" y="1462088"/>
          <p14:tracePt t="2422" x="3381375" y="1462088"/>
          <p14:tracePt t="2430" x="3432175" y="1436688"/>
          <p14:tracePt t="2438" x="3441700" y="1436688"/>
          <p14:tracePt t="2447" x="3457575" y="1436688"/>
          <p14:tracePt t="2478" x="3449638" y="1427163"/>
          <p14:tracePt t="2486" x="3424238" y="1427163"/>
          <p14:tracePt t="2495" x="3363913" y="1427163"/>
          <p14:tracePt t="2502" x="3322638" y="1427163"/>
          <p14:tracePt t="2511" x="3270250" y="1427163"/>
          <p14:tracePt t="2519" x="3186113" y="1427163"/>
          <p14:tracePt t="2528" x="3074988" y="1427163"/>
          <p14:tracePt t="2533" x="2973388" y="1385888"/>
          <p14:tracePt t="2542" x="2828925" y="1368425"/>
          <p14:tracePt t="2549" x="2770188" y="1368425"/>
          <p14:tracePt t="2557" x="2701925" y="1350963"/>
          <p14:tracePt t="2565" x="2641600" y="1350963"/>
          <p14:tracePt t="2573" x="2590800" y="1350963"/>
          <p14:tracePt t="2581" x="2549525" y="1333500"/>
          <p14:tracePt t="2589" x="2463800" y="1333500"/>
          <p14:tracePt t="2597" x="2370138" y="1333500"/>
          <p14:tracePt t="2605" x="2260600" y="1333500"/>
          <p14:tracePt t="2614" x="2141538" y="1333500"/>
          <p14:tracePt t="2623" x="2005013" y="1333500"/>
          <p14:tracePt t="2633" x="1911350" y="1333500"/>
          <p14:tracePt t="2641" x="1801813" y="1333500"/>
          <p14:tracePt t="2645" x="1631950" y="1333500"/>
          <p14:tracePt t="2653" x="1487488" y="1333500"/>
          <p14:tracePt t="2661" x="1393825" y="1333500"/>
          <p14:tracePt t="2669" x="1333500" y="1333500"/>
          <p14:tracePt t="2677" x="1274763" y="1333500"/>
          <p14:tracePt t="2685" x="1181100" y="1343025"/>
          <p14:tracePt t="2694" x="1112838" y="1376363"/>
          <p14:tracePt t="2701" x="1079500" y="1411288"/>
          <p14:tracePt t="2711" x="1036638" y="1427163"/>
          <p14:tracePt t="2717" x="985838" y="1452563"/>
          <p14:tracePt t="2727" x="960438" y="1452563"/>
          <p14:tracePt t="2733" x="935038" y="1470025"/>
          <p14:tracePt t="2742" x="917575" y="1477963"/>
          <p14:tracePt t="2749" x="892175" y="1495425"/>
          <p14:tracePt t="2758" x="866775" y="1512888"/>
          <p14:tracePt t="2765" x="849313" y="1520825"/>
          <p14:tracePt t="2773" x="841375" y="1538288"/>
          <p14:tracePt t="2782" x="815975" y="1546225"/>
          <p14:tracePt t="2789" x="798513" y="1563688"/>
          <p14:tracePt t="2798" x="773113" y="1571625"/>
          <p14:tracePt t="2814" x="747713" y="1606550"/>
          <p14:tracePt t="2837" x="730250" y="1614488"/>
          <p14:tracePt t="2853" x="722313" y="1622425"/>
          <p14:tracePt t="2911" x="704850" y="1639888"/>
          <p14:tracePt t="2918" x="704850" y="1649413"/>
          <p14:tracePt t="2927" x="704850" y="1665288"/>
          <p14:tracePt t="2933" x="696913" y="1690688"/>
          <p14:tracePt t="2942" x="679450" y="1716088"/>
          <p14:tracePt t="2950" x="661988" y="1751013"/>
          <p14:tracePt t="2958" x="661988" y="1809750"/>
          <p14:tracePt t="2966" x="661988" y="1878013"/>
          <p14:tracePt t="2973" x="646113" y="1938338"/>
          <p14:tracePt t="2983" x="646113" y="2055813"/>
          <p14:tracePt t="2990" x="636588" y="2124075"/>
          <p14:tracePt t="2998" x="636588" y="2166938"/>
          <p14:tracePt t="3006" x="595313" y="2260600"/>
          <p14:tracePt t="3014" x="585788" y="2303463"/>
          <p14:tracePt t="3021" x="569913" y="2328863"/>
          <p14:tracePt t="3029" x="569913" y="2379663"/>
          <p14:tracePt t="3038" x="569913" y="2387600"/>
          <p14:tracePt t="3045" x="552450" y="2405063"/>
          <p14:tracePt t="3053" x="552450" y="2430463"/>
          <p14:tracePt t="3061" x="552450" y="2438400"/>
          <p14:tracePt t="3078" x="552450" y="2447925"/>
          <p14:tracePt t="3095" x="552450" y="2463800"/>
          <p14:tracePt t="3102" x="552450" y="2489200"/>
          <p14:tracePt t="3112" x="552450" y="2498725"/>
          <p14:tracePt t="3118" x="552450" y="2524125"/>
          <p14:tracePt t="3128" x="552450" y="2557463"/>
          <p14:tracePt t="3133" x="552450" y="2566988"/>
          <p14:tracePt t="3142" x="552450" y="2592388"/>
          <p14:tracePt t="3150" x="552450" y="2617788"/>
          <p14:tracePt t="3166" x="552450" y="2643188"/>
          <p14:tracePt t="3174" x="552450" y="2660650"/>
          <p14:tracePt t="3183" x="552450" y="2686050"/>
          <p14:tracePt t="3190" x="527050" y="2711450"/>
          <p14:tracePt t="3198" x="527050" y="2727325"/>
          <p14:tracePt t="3206" x="527050" y="2770188"/>
          <p14:tracePt t="3214" x="527050" y="2830513"/>
          <p14:tracePt t="3222" x="527050" y="2871788"/>
          <p14:tracePt t="3230" x="527050" y="2957513"/>
          <p14:tracePt t="3238" x="527050" y="3101975"/>
          <p14:tracePt t="3245" x="527050" y="3221038"/>
          <p14:tracePt t="3253" x="527050" y="3365500"/>
          <p14:tracePt t="3262" x="527050" y="3449638"/>
          <p14:tracePt t="3270" x="527050" y="3594100"/>
          <p14:tracePt t="3278" x="527050" y="3679825"/>
          <p14:tracePt t="3286" x="527050" y="3722688"/>
          <p14:tracePt t="3295" x="527050" y="3773488"/>
          <p14:tracePt t="3302" x="527050" y="3781425"/>
          <p14:tracePt t="3311" x="527050" y="3798888"/>
          <p14:tracePt t="3318" x="527050" y="3824288"/>
          <p14:tracePt t="3333" x="527050" y="3832225"/>
          <p14:tracePt t="3349" x="527050" y="3841750"/>
          <p14:tracePt t="3358" x="527050" y="3857625"/>
          <p14:tracePt t="3373" x="527050" y="3883025"/>
          <p14:tracePt t="3382" x="527050" y="3892550"/>
          <p14:tracePt t="3390" x="527050" y="3917950"/>
          <p14:tracePt t="3398" x="527050" y="3968750"/>
          <p14:tracePt t="3406" x="527050" y="3994150"/>
          <p14:tracePt t="3415" x="527050" y="4019550"/>
          <p14:tracePt t="3422" x="527050" y="4044950"/>
          <p14:tracePt t="3429" x="527050" y="4095750"/>
          <p14:tracePt t="3438" x="527050" y="4138613"/>
          <p14:tracePt t="3445" x="534988" y="4181475"/>
          <p14:tracePt t="3453" x="534988" y="4214813"/>
          <p14:tracePt t="3461" x="569913" y="4325938"/>
          <p14:tracePt t="3470" x="603250" y="4394200"/>
          <p14:tracePt t="3478" x="620713" y="4460875"/>
          <p14:tracePt t="3486" x="654050" y="4529138"/>
          <p14:tracePt t="3495" x="654050" y="4554538"/>
          <p14:tracePt t="3502" x="714375" y="4648200"/>
          <p14:tracePt t="3511" x="722313" y="4673600"/>
          <p14:tracePt t="3518" x="739775" y="4708525"/>
          <p14:tracePt t="3528" x="790575" y="4775200"/>
          <p14:tracePt t="3534" x="806450" y="4784725"/>
          <p14:tracePt t="3542" x="815975" y="4818063"/>
          <p14:tracePt t="3549" x="815975" y="4827588"/>
          <p14:tracePt t="3622" x="831850" y="4827588"/>
          <p14:tracePt t="3639" x="841375" y="4792663"/>
          <p14:tracePt t="3649" x="841375" y="4784725"/>
          <p14:tracePt t="3656" x="841375" y="4724400"/>
          <p14:tracePt t="3665" x="841375" y="4699000"/>
          <p14:tracePt t="3670" x="841375" y="4691063"/>
          <p14:tracePt t="3927" x="841375" y="4648200"/>
          <p14:tracePt t="3933" x="823913" y="4640263"/>
          <p14:tracePt t="3943" x="823913" y="4597400"/>
          <p14:tracePt t="3950" x="806450" y="4564063"/>
          <p14:tracePt t="3959" x="781050" y="4521200"/>
          <p14:tracePt t="3966" x="765175" y="4470400"/>
          <p14:tracePt t="3974" x="747713" y="4427538"/>
          <p14:tracePt t="3983" x="696913" y="4351338"/>
          <p14:tracePt t="3990" x="679450" y="4308475"/>
          <p14:tracePt t="3998" x="646113" y="4240213"/>
          <p14:tracePt t="4006" x="628650" y="4214813"/>
          <p14:tracePt t="4014" x="603250" y="4181475"/>
          <p14:tracePt t="4022" x="569913" y="4130675"/>
          <p14:tracePt t="4030" x="552450" y="4087813"/>
          <p14:tracePt t="4038" x="544513" y="4079875"/>
          <p14:tracePt t="4046" x="517525" y="4044950"/>
          <p14:tracePt t="4062" x="501650" y="4019550"/>
          <p14:tracePt t="4078" x="476250" y="4002088"/>
          <p14:tracePt t="4134" x="458788" y="3976688"/>
          <p14:tracePt t="4142" x="458788" y="3951288"/>
          <p14:tracePt t="4151" x="441325" y="3935413"/>
          <p14:tracePt t="4158" x="433388" y="3908425"/>
          <p14:tracePt t="4174" x="433388" y="3900488"/>
          <p14:tracePt t="4183" x="433388" y="3883025"/>
          <p14:tracePt t="4190" x="415925" y="3857625"/>
          <p14:tracePt t="4198" x="407988" y="3832225"/>
          <p14:tracePt t="4206" x="407988" y="3816350"/>
          <p14:tracePt t="4278" x="407988" y="3806825"/>
          <p14:tracePt t="4295" x="450850" y="3824288"/>
          <p14:tracePt t="4302" x="476250" y="3857625"/>
          <p14:tracePt t="4311" x="492125" y="3867150"/>
          <p14:tracePt t="4318" x="517525" y="3892550"/>
          <p14:tracePt t="4328" x="534988" y="3908425"/>
          <p14:tracePt t="4366" x="534988" y="3917950"/>
          <p14:tracePt t="4549" x="544513" y="3917950"/>
          <p14:tracePt t="4567" x="552450" y="3917950"/>
          <p14:tracePt t="4574" x="585788" y="3892550"/>
          <p14:tracePt t="4638" x="577850" y="3892550"/>
          <p14:tracePt t="4686" x="569913" y="3892550"/>
          <p14:tracePt t="4742" x="569913" y="3900488"/>
          <p14:tracePt t="4765" x="569913" y="3917950"/>
          <p14:tracePt t="4773" x="552450" y="3960813"/>
          <p14:tracePt t="4782" x="544513" y="3968750"/>
          <p14:tracePt t="4798" x="527050" y="3976688"/>
          <p14:tracePt t="4814" x="527050" y="4011613"/>
          <p14:tracePt t="4822" x="527050" y="4019550"/>
          <p14:tracePt t="4830" x="527050" y="4027488"/>
          <p14:tracePt t="4838" x="517525" y="4070350"/>
          <p14:tracePt t="4846" x="501650" y="4121150"/>
          <p14:tracePt t="4853" x="501650" y="4164013"/>
          <p14:tracePt t="4861" x="501650" y="4189413"/>
          <p14:tracePt t="4869" x="501650" y="4257675"/>
          <p14:tracePt t="4877" x="466725" y="4300538"/>
          <p14:tracePt t="4893" x="466725" y="4333875"/>
          <p14:tracePt t="4910" x="466725" y="4368800"/>
          <p14:tracePt t="14286" x="466725" y="4341813"/>
          <p14:tracePt t="14294" x="466725" y="4325938"/>
          <p14:tracePt t="14301" x="466725" y="4300538"/>
          <p14:tracePt t="14310" x="466725" y="4257675"/>
          <p14:tracePt t="14317" x="466725" y="4240213"/>
          <p14:tracePt t="14326" x="466725" y="4206875"/>
          <p14:tracePt t="14333" x="466725" y="4156075"/>
          <p14:tracePt t="14343" x="484188" y="4095750"/>
          <p14:tracePt t="14349" x="484188" y="4044950"/>
          <p14:tracePt t="14359" x="501650" y="3960813"/>
          <p14:tracePt t="14365" x="569913" y="3806825"/>
          <p14:tracePt t="14373" x="585788" y="3713163"/>
          <p14:tracePt t="14381" x="611188" y="3594100"/>
          <p14:tracePt t="14389" x="646113" y="3502025"/>
          <p14:tracePt t="14397" x="661988" y="3433763"/>
          <p14:tracePt t="14405" x="679450" y="3340100"/>
          <p14:tracePt t="14413" x="696913" y="3279775"/>
          <p14:tracePt t="14422" x="696913" y="3246438"/>
          <p14:tracePt t="14430" x="696913" y="3186113"/>
          <p14:tracePt t="14437" x="696913" y="3119438"/>
          <p14:tracePt t="14446" x="730250" y="3051175"/>
          <p14:tracePt t="14453" x="730250" y="2990850"/>
          <p14:tracePt t="14462" x="730250" y="2932113"/>
          <p14:tracePt t="14469" x="747713" y="2795588"/>
          <p14:tracePt t="14477" x="747713" y="2711450"/>
          <p14:tracePt t="14485" x="773113" y="2592388"/>
          <p14:tracePt t="14493" x="773113" y="2498725"/>
          <p14:tracePt t="14502" x="790575" y="2405063"/>
          <p14:tracePt t="14509" x="790575" y="2344738"/>
          <p14:tracePt t="14517" x="790575" y="2260600"/>
          <p14:tracePt t="14526" x="790575" y="2252663"/>
          <p14:tracePt t="14533" x="790575" y="2192338"/>
          <p14:tracePt t="14543" x="790575" y="2149475"/>
          <p14:tracePt t="14549" x="790575" y="2082800"/>
          <p14:tracePt t="14559" x="790575" y="2022475"/>
          <p14:tracePt t="14565" x="790575" y="1938338"/>
          <p14:tracePt t="14573" x="790575" y="1870075"/>
          <p14:tracePt t="14581" x="790575" y="1827213"/>
          <p14:tracePt t="14589" x="790575" y="1741488"/>
          <p14:tracePt t="14597" x="790575" y="1700213"/>
          <p14:tracePt t="14605" x="790575" y="1631950"/>
          <p14:tracePt t="14613" x="790575" y="1606550"/>
          <p14:tracePt t="14622" x="790575" y="1589088"/>
          <p14:tracePt t="14630" x="790575" y="1563688"/>
          <p14:tracePt t="14637" x="790575" y="1555750"/>
          <p14:tracePt t="15022" x="831850" y="1538288"/>
          <p14:tracePt t="15030" x="874713" y="1538288"/>
          <p14:tracePt t="15038" x="917575" y="1538288"/>
          <p14:tracePt t="15045" x="985838" y="1538288"/>
          <p14:tracePt t="15053" x="1044575" y="1538288"/>
          <p14:tracePt t="15062" x="1130300" y="1538288"/>
          <p14:tracePt t="15069" x="1249363" y="1538288"/>
          <p14:tracePt t="15077" x="1333500" y="1538288"/>
          <p14:tracePt t="15085" x="1452563" y="1538288"/>
          <p14:tracePt t="15093" x="1622425" y="1538288"/>
          <p14:tracePt t="15102" x="1766888" y="1538288"/>
          <p14:tracePt t="15109" x="1936750" y="1538288"/>
          <p14:tracePt t="15117" x="2081213" y="1538288"/>
          <p14:tracePt t="15125" x="2217738" y="1538288"/>
          <p14:tracePt t="15133" x="2336800" y="1538288"/>
          <p14:tracePt t="15143" x="2395538" y="1538288"/>
          <p14:tracePt t="15149" x="2430463" y="1530350"/>
          <p14:tracePt t="15543" x="2438400" y="1512888"/>
          <p14:tracePt t="15590" x="2420938" y="1512888"/>
          <p14:tracePt t="15598" x="2413000" y="1512888"/>
          <p14:tracePt t="15606" x="2405063" y="1512888"/>
          <p14:tracePt t="15622" x="2379663" y="1512888"/>
          <p14:tracePt t="15638" x="2362200" y="1512888"/>
          <p14:tracePt t="15646" x="2336800" y="1512888"/>
          <p14:tracePt t="15661" x="2311400" y="1512888"/>
          <p14:tracePt t="15670" x="2268538" y="1512888"/>
          <p14:tracePt t="15677" x="2217738" y="1512888"/>
          <p14:tracePt t="15685" x="2192338" y="1520825"/>
          <p14:tracePt t="15693" x="2141538" y="1555750"/>
          <p14:tracePt t="15701" x="2073275" y="1589088"/>
          <p14:tracePt t="15709" x="2030413" y="1606550"/>
          <p14:tracePt t="15717" x="1936750" y="1674813"/>
          <p14:tracePt t="15726" x="1868488" y="1690688"/>
          <p14:tracePt t="15733" x="1792288" y="1751013"/>
          <p14:tracePt t="15742" x="1698625" y="1784350"/>
          <p14:tracePt t="15749" x="1622425" y="1844675"/>
          <p14:tracePt t="15759" x="1554163" y="1895475"/>
          <p14:tracePt t="15765" x="1452563" y="1954213"/>
          <p14:tracePt t="15773" x="1350963" y="2014538"/>
          <p14:tracePt t="15781" x="1249363" y="2098675"/>
          <p14:tracePt t="15789" x="1173163" y="2174875"/>
          <p14:tracePt t="15797" x="1095375" y="2252663"/>
          <p14:tracePt t="15805" x="993775" y="2336800"/>
          <p14:tracePt t="15814" x="917575" y="2438400"/>
          <p14:tracePt t="15822" x="806450" y="2541588"/>
          <p14:tracePt t="15830" x="755650" y="2617788"/>
          <p14:tracePt t="15837" x="714375" y="2711450"/>
          <p14:tracePt t="15846" x="679450" y="2805113"/>
          <p14:tracePt t="15853" x="661988" y="2897188"/>
          <p14:tracePt t="15862" x="620713" y="2965450"/>
          <p14:tracePt t="15869" x="620713" y="3059113"/>
          <p14:tracePt t="15877" x="620713" y="3101975"/>
          <p14:tracePt t="15893" x="620713" y="3246438"/>
          <p14:tracePt t="15901" x="620713" y="3314700"/>
          <p14:tracePt t="15909" x="620713" y="3373438"/>
          <p14:tracePt t="15917" x="620713" y="3459163"/>
          <p14:tracePt t="15926" x="620713" y="3552825"/>
          <p14:tracePt t="15933" x="636588" y="3636963"/>
          <p14:tracePt t="15943" x="671513" y="3763963"/>
          <p14:tracePt t="15949" x="739775" y="3892550"/>
          <p14:tracePt t="15959" x="773113" y="3960813"/>
          <p14:tracePt t="15965" x="858838" y="4087813"/>
          <p14:tracePt t="15973" x="874713" y="4130675"/>
          <p14:tracePt t="15981" x="925513" y="4181475"/>
          <p14:tracePt t="15989" x="960438" y="4249738"/>
          <p14:tracePt t="15997" x="960438" y="4283075"/>
          <p14:tracePt t="16006" x="1003300" y="4325938"/>
          <p14:tracePt t="16013" x="1036638" y="4359275"/>
          <p14:tracePt t="16030" x="1036638" y="4368800"/>
          <p14:tracePt t="16213" x="1036638" y="4359275"/>
          <p14:tracePt t="16229" x="1019175" y="4359275"/>
          <p14:tracePt t="16415" x="1028700" y="4359275"/>
          <p14:tracePt t="16423" x="1062038" y="4359275"/>
          <p14:tracePt t="16431" x="1079500" y="4359275"/>
          <p14:tracePt t="16438" x="1130300" y="4359275"/>
          <p14:tracePt t="16446" x="1181100" y="4341813"/>
          <p14:tracePt t="16453" x="1189038" y="4325938"/>
          <p14:tracePt t="16462" x="1231900" y="4325938"/>
          <p14:tracePt t="16469" x="1257300" y="4325938"/>
          <p14:tracePt t="16478" x="1290638" y="4316413"/>
          <p14:tracePt t="16485" x="1300163" y="4316413"/>
          <p14:tracePt t="16493" x="1358900" y="4316413"/>
          <p14:tracePt t="16501" x="1401763" y="4316413"/>
          <p14:tracePt t="16509" x="1427163" y="4300538"/>
          <p14:tracePt t="16517" x="1495425" y="4300538"/>
          <p14:tracePt t="16525" x="1579563" y="4300538"/>
          <p14:tracePt t="16533" x="1665288" y="4300538"/>
          <p14:tracePt t="16542" x="1758950" y="4300538"/>
          <p14:tracePt t="16549" x="1843088" y="4300538"/>
          <p14:tracePt t="16559" x="1928813" y="4300538"/>
          <p14:tracePt t="16565" x="2012950" y="4300538"/>
          <p14:tracePt t="16573" x="2081213" y="4300538"/>
          <p14:tracePt t="16581" x="2124075" y="4300538"/>
          <p14:tracePt t="16589" x="2260600" y="4300538"/>
          <p14:tracePt t="16597" x="2301875" y="4300538"/>
          <p14:tracePt t="16605" x="2387600" y="4300538"/>
          <p14:tracePt t="16613" x="2430463" y="4300538"/>
          <p14:tracePt t="16621" x="2497138" y="4300538"/>
          <p14:tracePt t="16629" x="2524125" y="4300538"/>
          <p14:tracePt t="16637" x="2565400" y="4300538"/>
          <p14:tracePt t="16653" x="2582863" y="4283075"/>
          <p14:tracePt t="16960" x="2582863" y="4275138"/>
          <p14:tracePt t="16965" x="2582863" y="4265613"/>
          <p14:tracePt t="16974" x="2574925" y="4232275"/>
          <p14:tracePt t="16982" x="2557463" y="4189413"/>
          <p14:tracePt t="16990" x="2514600" y="4138613"/>
          <p14:tracePt t="16998" x="2471738" y="4070350"/>
          <p14:tracePt t="17006" x="2395538" y="3968750"/>
          <p14:tracePt t="17013" x="2293938" y="3867150"/>
          <p14:tracePt t="17022" x="2208213" y="3763963"/>
          <p14:tracePt t="17030" x="2132013" y="3687763"/>
          <p14:tracePt t="17038" x="2047875" y="3586163"/>
          <p14:tracePt t="17046" x="1997075" y="3509963"/>
          <p14:tracePt t="17053" x="1920875" y="3433763"/>
          <p14:tracePt t="17062" x="1868488" y="3382963"/>
          <p14:tracePt t="17070" x="1817688" y="3330575"/>
          <p14:tracePt t="17077" x="1809750" y="3322638"/>
          <p14:tracePt t="17085" x="1784350" y="3297238"/>
          <p14:tracePt t="17093" x="1749425" y="3263900"/>
          <p14:tracePt t="17102" x="1716088" y="3238500"/>
          <p14:tracePt t="17109" x="1690688" y="3203575"/>
          <p14:tracePt t="17118" x="1657350" y="3170238"/>
          <p14:tracePt t="17126" x="1639888" y="3109913"/>
          <p14:tracePt t="17133" x="1614488" y="3094038"/>
          <p14:tracePt t="17143" x="1606550" y="3084513"/>
          <p14:tracePt t="17150" x="1571625" y="3025775"/>
          <p14:tracePt t="17160" x="1554163" y="2990850"/>
          <p14:tracePt t="17165" x="1528763" y="2965450"/>
          <p14:tracePt t="17173" x="1512888" y="2949575"/>
          <p14:tracePt t="17182" x="1503363" y="2922588"/>
          <p14:tracePt t="17190" x="1487488" y="2897188"/>
          <p14:tracePt t="17206" x="1477963" y="2881313"/>
          <p14:tracePt t="17214" x="1462088" y="2871788"/>
          <p14:tracePt t="17222" x="1435100" y="2846388"/>
          <p14:tracePt t="17230" x="1401763" y="2813050"/>
          <p14:tracePt t="17238" x="1343025" y="2778125"/>
          <p14:tracePt t="17247" x="1325563" y="2778125"/>
          <p14:tracePt t="17253" x="1300163" y="2770188"/>
          <p14:tracePt t="17262" x="1300163" y="2752725"/>
          <p14:tracePt t="17446" x="1300163" y="2762250"/>
          <p14:tracePt t="17478" x="1333500" y="2752725"/>
          <p14:tracePt t="17495" x="1325563" y="2727325"/>
          <p14:tracePt t="17502" x="1325563" y="2693988"/>
          <p14:tracePt t="17550" x="1308100" y="2686050"/>
          <p14:tracePt t="17590" x="1308100" y="2676525"/>
          <p14:tracePt t="17598" x="1308100" y="2660650"/>
          <p14:tracePt t="17606" x="1300163" y="2633663"/>
          <p14:tracePt t="17614" x="1282700" y="2608263"/>
          <p14:tracePt t="17622" x="1265238" y="2541588"/>
          <p14:tracePt t="17630" x="1239838" y="2506663"/>
          <p14:tracePt t="17637" x="1206500" y="2438400"/>
          <p14:tracePt t="17646" x="1163638" y="2344738"/>
          <p14:tracePt t="17653" x="1130300" y="2293938"/>
          <p14:tracePt t="17662" x="1079500" y="2227263"/>
          <p14:tracePt t="17669" x="1044575" y="2159000"/>
          <p14:tracePt t="17677" x="1011238" y="2090738"/>
          <p14:tracePt t="17685" x="976313" y="2055813"/>
          <p14:tracePt t="17693" x="968375" y="2014538"/>
          <p14:tracePt t="17702" x="950913" y="1997075"/>
          <p14:tracePt t="17709" x="925513" y="1971675"/>
          <p14:tracePt t="17950" x="925513" y="1963738"/>
          <p14:tracePt t="17966" x="925513" y="1946275"/>
          <p14:tracePt t="17974" x="925513" y="1938338"/>
          <p14:tracePt t="17982" x="925513" y="1911350"/>
          <p14:tracePt t="17999" x="925513" y="1895475"/>
          <p14:tracePt t="18015" x="925513" y="1885950"/>
          <p14:tracePt t="18126" x="925513" y="1878013"/>
          <p14:tracePt t="18134" x="909638" y="1835150"/>
          <p14:tracePt t="18982" x="900113" y="1819275"/>
          <p14:tracePt t="19046" x="874713" y="1819275"/>
          <p14:tracePt t="19143" x="858838" y="1819275"/>
          <p14:tracePt t="19150" x="849313" y="1819275"/>
          <p14:tracePt t="19182" x="841375" y="1809750"/>
          <p14:tracePt t="32406" x="841375" y="1844675"/>
          <p14:tracePt t="32413" x="841375" y="1885950"/>
          <p14:tracePt t="32422" x="841375" y="1911350"/>
          <p14:tracePt t="32430" x="841375" y="1954213"/>
          <p14:tracePt t="32437" x="823913" y="1989138"/>
          <p14:tracePt t="32446" x="806450" y="1997075"/>
          <p14:tracePt t="32453" x="781050" y="2014538"/>
          <p14:tracePt t="32462" x="755650" y="2030413"/>
          <p14:tracePt t="32470" x="704850" y="2055813"/>
          <p14:tracePt t="32478" x="661988" y="2090738"/>
          <p14:tracePt t="32485" x="611188" y="2124075"/>
          <p14:tracePt t="32494" x="569913" y="2159000"/>
          <p14:tracePt t="32502" x="552450" y="2159000"/>
          <p14:tracePt t="32509" x="544513" y="2159000"/>
          <p14:tracePt t="32776" x="569913" y="2159000"/>
          <p14:tracePt t="32782" x="611188" y="2159000"/>
          <p14:tracePt t="32793" x="628650" y="2159000"/>
          <p14:tracePt t="32799" x="654050" y="2166938"/>
          <p14:tracePt t="32808" x="661988" y="2184400"/>
          <p14:tracePt t="32813" x="696913" y="2209800"/>
          <p14:tracePt t="32845" x="704850" y="2209800"/>
          <p14:tracePt t="32861" x="714375" y="2209800"/>
          <p14:tracePt t="32885" x="739775" y="2209800"/>
          <p14:tracePt t="32902" x="755650" y="2209800"/>
          <p14:tracePt t="32917" x="765175" y="2209800"/>
          <p14:tracePt t="32925" x="823913" y="2217738"/>
          <p14:tracePt t="32933" x="849313" y="2217738"/>
          <p14:tracePt t="32941" x="917575" y="2235200"/>
          <p14:tracePt t="32949" x="976313" y="2235200"/>
          <p14:tracePt t="32957" x="1011238" y="2235200"/>
          <p14:tracePt t="32965" x="1054100" y="2235200"/>
          <p14:tracePt t="32974" x="1120775" y="2268538"/>
          <p14:tracePt t="32981" x="1130300" y="2268538"/>
          <p14:tracePt t="32991" x="1155700" y="2268538"/>
          <p14:tracePt t="32997" x="1223963" y="2286000"/>
          <p14:tracePt t="33007" x="1231900" y="2286000"/>
          <p14:tracePt t="33013" x="1274763" y="2286000"/>
          <p14:tracePt t="33022" x="1343025" y="2303463"/>
          <p14:tracePt t="33029" x="1427163" y="2303463"/>
          <p14:tracePt t="33037" x="1477963" y="2319338"/>
          <p14:tracePt t="33045" x="1538288" y="2319338"/>
          <p14:tracePt t="33053" x="1589088" y="2319338"/>
          <p14:tracePt t="33062" x="1614488" y="2319338"/>
          <p14:tracePt t="33069" x="1673225" y="2319338"/>
          <p14:tracePt t="33078" x="1698625" y="2319338"/>
          <p14:tracePt t="33085" x="1749425" y="2319338"/>
          <p14:tracePt t="33094" x="1776413" y="2319338"/>
          <p14:tracePt t="33101" x="1801813" y="2319338"/>
          <p14:tracePt t="33110" x="1817688" y="2319338"/>
          <p14:tracePt t="33117" x="1827213" y="2319338"/>
          <p14:tracePt t="33197" x="1868488" y="2319338"/>
          <p14:tracePt t="33205" x="1878013" y="2319338"/>
          <p14:tracePt t="33213" x="1903413" y="2319338"/>
          <p14:tracePt t="33221" x="1954213" y="2319338"/>
          <p14:tracePt t="33229" x="1979613" y="2319338"/>
          <p14:tracePt t="33237" x="2022475" y="2319338"/>
          <p14:tracePt t="33245" x="2038350" y="2319338"/>
          <p14:tracePt t="33253" x="2073275" y="2319338"/>
          <p14:tracePt t="33261" x="2090738" y="2319338"/>
          <p14:tracePt t="33277" x="2098675" y="2319338"/>
          <p14:tracePt t="33285" x="2141538" y="2319338"/>
          <p14:tracePt t="33294" x="2149475" y="2319338"/>
          <p14:tracePt t="33462" x="2166938" y="2319338"/>
          <p14:tracePt t="33494" x="2166938" y="2293938"/>
          <p14:tracePt t="33502" x="2157413" y="2278063"/>
          <p14:tracePt t="33517" x="2149475" y="2278063"/>
          <p14:tracePt t="33533" x="2141538" y="2278063"/>
          <p14:tracePt t="33574" x="2116138" y="2278063"/>
          <p14:tracePt t="33581" x="2098675" y="2268538"/>
          <p14:tracePt t="33613" x="2073275" y="2268538"/>
          <p14:tracePt t="33622" x="2030413" y="2252663"/>
          <p14:tracePt t="33645" x="1997075" y="2235200"/>
          <p14:tracePt t="33653" x="1971675" y="2217738"/>
          <p14:tracePt t="33661" x="1954213" y="2217738"/>
          <p14:tracePt t="33669" x="1946275" y="2217738"/>
          <p14:tracePt t="33677" x="1920875" y="2209800"/>
          <p14:tracePt t="33685" x="1903413" y="2209800"/>
          <p14:tracePt t="33717" x="1893888" y="2209800"/>
          <p14:tracePt t="33726" x="1885950" y="2209800"/>
          <p14:tracePt t="33733" x="1852613" y="2192338"/>
          <p14:tracePt t="33741" x="1843088" y="2184400"/>
          <p14:tracePt t="33749" x="1835150" y="2184400"/>
          <p14:tracePt t="33757" x="1801813" y="2159000"/>
          <p14:tracePt t="34166" x="1809750" y="2159000"/>
          <p14:tracePt t="34175" x="1835150" y="2159000"/>
          <p14:tracePt t="34182" x="1843088" y="2159000"/>
          <p14:tracePt t="34191" x="1885950" y="2159000"/>
          <p14:tracePt t="34198" x="1911350" y="2159000"/>
          <p14:tracePt t="34208" x="1979613" y="2159000"/>
          <p14:tracePt t="34214" x="2065338" y="2159000"/>
          <p14:tracePt t="34221" x="2124075" y="2159000"/>
          <p14:tracePt t="34229" x="2208213" y="2159000"/>
          <p14:tracePt t="34237" x="2276475" y="2159000"/>
          <p14:tracePt t="34245" x="2336800" y="2141538"/>
          <p14:tracePt t="34253" x="2405063" y="2141538"/>
          <p14:tracePt t="34261" x="2532063" y="2141538"/>
          <p14:tracePt t="34269" x="2616200" y="2141538"/>
          <p14:tracePt t="34277" x="2651125" y="2124075"/>
          <p14:tracePt t="34285" x="2709863" y="2108200"/>
          <p14:tracePt t="34294" x="2727325" y="2108200"/>
          <p14:tracePt t="34302" x="2770188" y="2108200"/>
          <p14:tracePt t="34310" x="2778125" y="2108200"/>
          <p14:tracePt t="34317" x="2795588" y="2108200"/>
          <p14:tracePt t="34326" x="2846388" y="2108200"/>
          <p14:tracePt t="34333" x="2914650" y="2108200"/>
          <p14:tracePt t="34341" x="2940050" y="2108200"/>
          <p14:tracePt t="34349" x="2982913" y="2108200"/>
          <p14:tracePt t="34357" x="3008313" y="2108200"/>
          <p14:tracePt t="34870" x="3059113" y="2108200"/>
          <p14:tracePt t="34880" x="3067050" y="2108200"/>
          <p14:tracePt t="34886" x="3092450" y="2108200"/>
          <p14:tracePt t="34902" x="3109913" y="2108200"/>
          <p14:tracePt t="34910" x="3117850" y="2108200"/>
          <p14:tracePt t="34965" x="3127375" y="2108200"/>
          <p14:tracePt t="35159" x="3127375" y="2082800"/>
          <p14:tracePt t="35166" x="3127375" y="2073275"/>
          <p14:tracePt t="35222" x="3117850" y="2055813"/>
          <p14:tracePt t="35246" x="3100388" y="2047875"/>
          <p14:tracePt t="35262" x="3092450" y="2047875"/>
          <p14:tracePt t="35279" x="3074988" y="2047875"/>
          <p14:tracePt t="35366" x="3067050" y="2047875"/>
          <p14:tracePt t="35374" x="3049588" y="2047875"/>
          <p14:tracePt t="35382" x="3024188" y="2022475"/>
          <p14:tracePt t="35391" x="2998788" y="2022475"/>
          <p14:tracePt t="35397" x="2990850" y="2022475"/>
          <p14:tracePt t="35407" x="2965450" y="2022475"/>
          <p14:tracePt t="35413" x="2947988" y="2022475"/>
          <p14:tracePt t="35422" x="2940050" y="2022475"/>
          <p14:tracePt t="35445" x="2922588" y="2022475"/>
          <p14:tracePt t="35462" x="2897188" y="2022475"/>
          <p14:tracePt t="35709" x="2889250" y="2022475"/>
          <p14:tracePt t="35742" x="2871788" y="2022475"/>
          <p14:tracePt t="35750" x="2863850" y="2039938"/>
          <p14:tracePt t="35758" x="2820988" y="2047875"/>
          <p14:tracePt t="35765" x="2795588" y="2082800"/>
          <p14:tracePt t="35774" x="2778125" y="2090738"/>
          <p14:tracePt t="35781" x="2770188" y="2108200"/>
          <p14:tracePt t="35790" x="2752725" y="2116138"/>
          <p14:tracePt t="35797" x="2727325" y="2133600"/>
          <p14:tracePt t="35807" x="2719388" y="2141538"/>
          <p14:tracePt t="35813" x="2701925" y="2149475"/>
          <p14:tracePt t="35838" x="2693988" y="2149475"/>
          <p14:tracePt t="35869" x="2676525" y="2149475"/>
          <p14:tracePt t="35885" x="2668588" y="2149475"/>
          <p14:tracePt t="35933" x="2641600" y="2149475"/>
          <p14:tracePt t="36975" x="2668588" y="2149475"/>
          <p14:tracePt t="36982" x="2684463" y="2149475"/>
          <p14:tracePt t="36991" x="2693988" y="2149475"/>
          <p14:tracePt t="36998" x="2719388" y="2133600"/>
          <p14:tracePt t="37014" x="2735263" y="2133600"/>
          <p14:tracePt t="37029" x="2744788" y="2133600"/>
          <p14:tracePt t="37037" x="2760663" y="2124075"/>
          <p14:tracePt t="37045" x="2770188" y="2124075"/>
          <p14:tracePt t="37062" x="2795588" y="2124075"/>
          <p14:tracePt t="37125" x="2811463" y="2124075"/>
          <p14:tracePt t="37326" x="2820988" y="2124075"/>
          <p14:tracePt t="37334" x="2828925" y="2124075"/>
          <p14:tracePt t="37342" x="2854325" y="2124075"/>
          <p14:tracePt t="37349" x="2889250" y="2124075"/>
          <p14:tracePt t="37357" x="2914650" y="2124075"/>
          <p14:tracePt t="37365" x="2940050" y="2124075"/>
          <p14:tracePt t="37374" x="2965450" y="2124075"/>
          <p14:tracePt t="37382" x="3016250" y="2124075"/>
          <p14:tracePt t="37390" x="3041650" y="2124075"/>
          <p14:tracePt t="37397" x="3067050" y="2124075"/>
          <p14:tracePt t="37407" x="3074988" y="2124075"/>
          <p14:tracePt t="37413" x="3109913" y="2141538"/>
          <p14:tracePt t="37429" x="3135313" y="2141538"/>
          <p14:tracePt t="37437" x="3143250" y="2141538"/>
          <p14:tracePt t="37445" x="3160713" y="2141538"/>
          <p14:tracePt t="37453" x="3168650" y="2141538"/>
          <p14:tracePt t="37461" x="3194050" y="2141538"/>
          <p14:tracePt t="37478" x="3211513" y="2141538"/>
          <p14:tracePt t="37654" x="3236913" y="2141538"/>
          <p14:tracePt t="37662" x="3262313" y="2141538"/>
          <p14:tracePt t="37670" x="3287713" y="2141538"/>
          <p14:tracePt t="37678" x="3297238" y="2141538"/>
          <p14:tracePt t="37685" x="3338513" y="2141538"/>
          <p14:tracePt t="37695" x="3355975" y="2141538"/>
          <p14:tracePt t="37701" x="3363913" y="2141538"/>
          <p14:tracePt t="37710" x="3406775" y="2141538"/>
          <p14:tracePt t="37717" x="3432175" y="2133600"/>
          <p14:tracePt t="37726" x="3482975" y="2133600"/>
          <p14:tracePt t="37733" x="3492500" y="2124075"/>
          <p14:tracePt t="37742" x="3500438" y="2124075"/>
          <p14:tracePt t="37790" x="3517900" y="2116138"/>
          <p14:tracePt t="37797" x="3525838" y="2082800"/>
          <p14:tracePt t="37807" x="3543300" y="2073275"/>
          <p14:tracePt t="37829" x="3543300" y="2065338"/>
          <p14:tracePt t="37837" x="3551238" y="2047875"/>
          <p14:tracePt t="37845" x="3551238" y="2039938"/>
          <p14:tracePt t="37853" x="3568700" y="2014538"/>
          <p14:tracePt t="37933" x="3576638" y="1997075"/>
          <p14:tracePt t="37990" x="3602038" y="1997075"/>
          <p14:tracePt t="37997" x="3627438" y="1997075"/>
          <p14:tracePt t="38007" x="3695700" y="1997075"/>
          <p14:tracePt t="38013" x="3781425" y="1997075"/>
          <p14:tracePt t="38022" x="3840163" y="1997075"/>
          <p14:tracePt t="38029" x="3908425" y="1997075"/>
          <p14:tracePt t="38038" x="3992563" y="1997075"/>
          <p14:tracePt t="38045" x="4078288" y="1997075"/>
          <p14:tracePt t="38053" x="4171950" y="2030413"/>
          <p14:tracePt t="38062" x="4265613" y="2030413"/>
          <p14:tracePt t="38069" x="4349750" y="2030413"/>
          <p14:tracePt t="38078" x="4400550" y="2047875"/>
          <p14:tracePt t="38085" x="4460875" y="2047875"/>
          <p14:tracePt t="38094" x="4468813" y="2047875"/>
          <p14:tracePt t="38102" x="4494213" y="2047875"/>
          <p14:tracePt t="38110" x="4511675" y="2047875"/>
          <p14:tracePt t="38310" x="4519613" y="2055813"/>
          <p14:tracePt t="38318" x="4537075" y="2055813"/>
          <p14:tracePt t="38325" x="4579938" y="2073275"/>
          <p14:tracePt t="38334" x="4638675" y="2073275"/>
          <p14:tracePt t="38341" x="4664075" y="2073275"/>
          <p14:tracePt t="38349" x="4732338" y="2073275"/>
          <p14:tracePt t="38357" x="4800600" y="2108200"/>
          <p14:tracePt t="38366" x="4826000" y="2108200"/>
          <p14:tracePt t="38375" x="4884738" y="2108200"/>
          <p14:tracePt t="38390" x="4902200" y="2108200"/>
          <p14:tracePt t="38561" x="4910138" y="2108200"/>
          <p14:tracePt t="38576" x="4953000" y="2116138"/>
          <p14:tracePt t="38583" x="4970463" y="2133600"/>
          <p14:tracePt t="38590" x="4978400" y="2141538"/>
          <p14:tracePt t="38597" x="5038725" y="2174875"/>
          <p14:tracePt t="38607" x="5080000" y="2184400"/>
          <p14:tracePt t="38614" x="5132388" y="2200275"/>
          <p14:tracePt t="38622" x="5216525" y="2217738"/>
          <p14:tracePt t="38629" x="5241925" y="2217738"/>
          <p14:tracePt t="38637" x="5292725" y="2217738"/>
          <p14:tracePt t="38645" x="5353050" y="2217738"/>
          <p14:tracePt t="38653" x="5421313" y="2217738"/>
          <p14:tracePt t="38661" x="5480050" y="2217738"/>
          <p14:tracePt t="38669" x="5548313" y="2217738"/>
          <p14:tracePt t="38677" x="5591175" y="2217738"/>
          <p14:tracePt t="38685" x="5599113" y="2217738"/>
          <p14:tracePt t="38759" x="5616575" y="2217738"/>
          <p14:tracePt t="38766" x="5616575" y="2200275"/>
          <p14:tracePt t="38839" x="5616575" y="2192338"/>
          <p14:tracePt t="38855" x="5616575" y="2184400"/>
          <p14:tracePt t="38894" x="5616575" y="2166938"/>
          <p14:tracePt t="38911" x="5616575" y="2141538"/>
          <p14:tracePt t="38934" x="5616575" y="2133600"/>
          <p14:tracePt t="38942" x="5624513" y="2116138"/>
          <p14:tracePt t="38950" x="5641975" y="2116138"/>
          <p14:tracePt t="38957" x="5667375" y="2108200"/>
          <p14:tracePt t="38974" x="5692775" y="2108200"/>
          <p14:tracePt t="38982" x="5700713" y="2108200"/>
          <p14:tracePt t="38991" x="5718175" y="2108200"/>
          <p14:tracePt t="38998" x="5776913" y="2108200"/>
          <p14:tracePt t="39007" x="5786438" y="2108200"/>
          <p14:tracePt t="39013" x="5827713" y="2108200"/>
          <p14:tracePt t="39022" x="5853113" y="2108200"/>
          <p14:tracePt t="39030" x="5913438" y="2108200"/>
          <p14:tracePt t="39038" x="5964238" y="2108200"/>
          <p14:tracePt t="39046" x="6024563" y="2108200"/>
          <p14:tracePt t="39053" x="6075363" y="2108200"/>
          <p14:tracePt t="39062" x="6100763" y="2108200"/>
          <p14:tracePt t="39070" x="6142038" y="2108200"/>
          <p14:tracePt t="39078" x="6159500" y="2108200"/>
          <p14:tracePt t="39094" x="6167438" y="2108200"/>
          <p14:tracePt t="39110" x="6194425" y="2108200"/>
          <p14:tracePt t="39118" x="6202363" y="2108200"/>
          <p14:tracePt t="39126" x="6227763" y="2108200"/>
          <p14:tracePt t="39133" x="6261100" y="2108200"/>
          <p14:tracePt t="39142" x="6270625" y="2108200"/>
          <p14:tracePt t="39335" x="6278563" y="2090738"/>
          <p14:tracePt t="39397" x="6261100" y="2082800"/>
          <p14:tracePt t="39413" x="6253163" y="2065338"/>
          <p14:tracePt t="39423" x="6227763" y="2065338"/>
          <p14:tracePt t="39429" x="6194425" y="2055813"/>
          <p14:tracePt t="39438" x="6151563" y="2039938"/>
          <p14:tracePt t="39445" x="6108700" y="2039938"/>
          <p14:tracePt t="39453" x="6057900" y="2039938"/>
          <p14:tracePt t="39461" x="6032500" y="2039938"/>
          <p14:tracePt t="39469" x="6007100" y="2039938"/>
          <p14:tracePt t="39477" x="5989638" y="2039938"/>
          <p14:tracePt t="39485" x="5981700" y="2022475"/>
          <p14:tracePt t="39501" x="5972175" y="2022475"/>
          <p14:tracePt t="39510" x="5930900" y="2022475"/>
          <p14:tracePt t="39517" x="5880100" y="1997075"/>
          <p14:tracePt t="39526" x="5853113" y="1997075"/>
          <p14:tracePt t="39533" x="5794375" y="1997075"/>
          <p14:tracePt t="39541" x="5700713" y="1979613"/>
          <p14:tracePt t="39549" x="5591175" y="1979613"/>
          <p14:tracePt t="39557" x="5497513" y="1954213"/>
          <p14:tracePt t="39565" x="5353050" y="1938338"/>
          <p14:tracePt t="39573" x="5183188" y="1938338"/>
          <p14:tracePt t="39581" x="5054600" y="1895475"/>
          <p14:tracePt t="39590" x="4945063" y="1895475"/>
          <p14:tracePt t="39597" x="4851400" y="1895475"/>
          <p14:tracePt t="39606" x="4791075" y="1895475"/>
          <p14:tracePt t="39613" x="4724400" y="1860550"/>
          <p14:tracePt t="39623" x="4656138" y="1860550"/>
          <p14:tracePt t="39629" x="4630738" y="1860550"/>
          <p14:tracePt t="39637" x="4570413" y="1860550"/>
          <p14:tracePt t="39645" x="4503738" y="1860550"/>
          <p14:tracePt t="39653" x="4460875" y="1860550"/>
          <p14:tracePt t="39661" x="4392613" y="1860550"/>
          <p14:tracePt t="39669" x="4349750" y="1860550"/>
          <p14:tracePt t="39677" x="4306888" y="1860550"/>
          <p14:tracePt t="39685" x="4240213" y="1860550"/>
          <p14:tracePt t="39694" x="4154488" y="1844675"/>
          <p14:tracePt t="39702" x="4086225" y="1844675"/>
          <p14:tracePt t="39710" x="3984625" y="1844675"/>
          <p14:tracePt t="39717" x="3890963" y="1844675"/>
          <p14:tracePt t="39726" x="3806825" y="1844675"/>
          <p14:tracePt t="39733" x="3721100" y="1844675"/>
          <p14:tracePt t="39742" x="3636963" y="1844675"/>
          <p14:tracePt t="39749" x="3568700" y="1844675"/>
          <p14:tracePt t="39757" x="3482975" y="1844675"/>
          <p14:tracePt t="39765" x="3398838" y="1844675"/>
          <p14:tracePt t="39773" x="3305175" y="1844675"/>
          <p14:tracePt t="39781" x="3194050" y="1844675"/>
          <p14:tracePt t="39790" x="3074988" y="1844675"/>
          <p14:tracePt t="39797" x="2990850" y="1844675"/>
          <p14:tracePt t="39806" x="2846388" y="1844675"/>
          <p14:tracePt t="39813" x="2701925" y="1844675"/>
          <p14:tracePt t="39823" x="2532063" y="1844675"/>
          <p14:tracePt t="39829" x="2395538" y="1844675"/>
          <p14:tracePt t="39838" x="2276475" y="1844675"/>
          <p14:tracePt t="39845" x="2132013" y="1844675"/>
          <p14:tracePt t="39853" x="2047875" y="1844675"/>
          <p14:tracePt t="39861" x="1997075" y="1852613"/>
          <p14:tracePt t="39869" x="1954213" y="1852613"/>
          <p14:tracePt t="39877" x="1946275" y="1860550"/>
          <p14:tracePt t="39890" x="1928813" y="1878013"/>
          <p14:tracePt t="39997" x="1928813" y="1903413"/>
          <p14:tracePt t="40001" x="1928813" y="1989138"/>
          <p14:tracePt t="40014" x="1928813" y="2047875"/>
          <p14:tracePt t="40016" x="1928813" y="2116138"/>
          <p14:tracePt t="40022" x="1928813" y="2174875"/>
          <p14:tracePt t="40029" x="1928813" y="2192338"/>
          <p14:tracePt t="40038" x="1928813" y="2200275"/>
          <p14:tracePt t="40287" x="1903413" y="2200275"/>
          <p14:tracePt t="40296" x="1878013" y="2217738"/>
          <p14:tracePt t="40302" x="1843088" y="2227263"/>
          <p14:tracePt t="40309" x="1776413" y="2286000"/>
          <p14:tracePt t="40317" x="1733550" y="2293938"/>
          <p14:tracePt t="40326" x="1682750" y="2311400"/>
          <p14:tracePt t="40333" x="1614488" y="2344738"/>
          <p14:tracePt t="40341" x="1571625" y="2362200"/>
          <p14:tracePt t="40349" x="1503363" y="2362200"/>
          <p14:tracePt t="40357" x="1477963" y="2379663"/>
          <p14:tracePt t="40365" x="1427163" y="2379663"/>
          <p14:tracePt t="40374" x="1368425" y="2397125"/>
          <p14:tracePt t="40381" x="1343025" y="2397125"/>
          <p14:tracePt t="40391" x="1308100" y="2397125"/>
          <p14:tracePt t="40397" x="1239838" y="2430463"/>
          <p14:tracePt t="40407" x="1155700" y="2447925"/>
          <p14:tracePt t="40413" x="1087438" y="2463800"/>
          <p14:tracePt t="40421" x="1019175" y="2481263"/>
          <p14:tracePt t="40429" x="968375" y="2516188"/>
          <p14:tracePt t="40437" x="942975" y="2524125"/>
          <p14:tracePt t="40445" x="917575" y="2524125"/>
          <p14:tracePt t="40453" x="900113" y="2541588"/>
          <p14:tracePt t="40461" x="874713" y="2549525"/>
          <p14:tracePt t="40469" x="849313" y="2582863"/>
          <p14:tracePt t="40485" x="815975" y="2592388"/>
          <p14:tracePt t="40493" x="790575" y="2625725"/>
          <p14:tracePt t="40501" x="773113" y="2633663"/>
          <p14:tracePt t="40510" x="773113" y="2651125"/>
          <p14:tracePt t="40517" x="773113" y="2660650"/>
          <p14:tracePt t="40526" x="765175" y="2686050"/>
          <p14:tracePt t="40626" x="765175" y="2701925"/>
          <p14:tracePt t="40631" x="765175" y="2711450"/>
          <p14:tracePt t="42733" x="781050" y="2727325"/>
          <p14:tracePt t="42742" x="806450" y="2744788"/>
          <p14:tracePt t="42750" x="841375" y="2744788"/>
          <p14:tracePt t="42757" x="866775" y="2744788"/>
          <p14:tracePt t="42765" x="909638" y="2744788"/>
          <p14:tracePt t="42774" x="935038" y="2752725"/>
          <p14:tracePt t="42782" x="1003300" y="2752725"/>
          <p14:tracePt t="42790" x="1112838" y="2795588"/>
          <p14:tracePt t="42797" x="1198563" y="2795588"/>
          <p14:tracePt t="42807" x="1265238" y="2795588"/>
          <p14:tracePt t="42813" x="1350963" y="2795588"/>
          <p14:tracePt t="42823" x="1376363" y="2795588"/>
          <p14:tracePt t="42829" x="1419225" y="2795588"/>
          <p14:tracePt t="42838" x="1452563" y="2795588"/>
          <p14:tracePt t="42845" x="1495425" y="2787650"/>
          <p14:tracePt t="42861" x="1512888" y="2787650"/>
          <p14:tracePt t="42957" x="1520825" y="2787650"/>
          <p14:tracePt t="42989" x="1563688" y="2770188"/>
          <p14:tracePt t="42997" x="1571625" y="2762250"/>
          <p14:tracePt t="43006" x="1589088" y="2762250"/>
          <p14:tracePt t="43013" x="1631950" y="2727325"/>
          <p14:tracePt t="43023" x="1657350" y="2727325"/>
          <p14:tracePt t="43029" x="1682750" y="2719388"/>
          <p14:tracePt t="43038" x="1698625" y="2701925"/>
          <p14:tracePt t="43053" x="1724025" y="2693988"/>
          <p14:tracePt t="43061" x="1749425" y="2693988"/>
          <p14:tracePt t="43069" x="1776413" y="2693988"/>
          <p14:tracePt t="43077" x="1792288" y="2693988"/>
          <p14:tracePt t="43085" x="1827213" y="2693988"/>
          <p14:tracePt t="43093" x="1878013" y="2676525"/>
          <p14:tracePt t="43101" x="1903413" y="2660650"/>
          <p14:tracePt t="43110" x="1920875" y="2660650"/>
          <p14:tracePt t="43117" x="1962150" y="2660650"/>
          <p14:tracePt t="43126" x="1971675" y="2651125"/>
          <p14:tracePt t="43141" x="1979613" y="2651125"/>
          <p14:tracePt t="43149" x="1997075" y="2651125"/>
          <p14:tracePt t="43157" x="2038350" y="2651125"/>
          <p14:tracePt t="43165" x="2047875" y="2651125"/>
          <p14:tracePt t="43173" x="2055813" y="2651125"/>
          <p14:tracePt t="43182" x="2098675" y="2633663"/>
          <p14:tracePt t="43197" x="2116138" y="2633663"/>
          <p14:tracePt t="43238" x="2124075" y="2633663"/>
          <p14:tracePt t="43245" x="2166938" y="2633663"/>
          <p14:tracePt t="43253" x="2192338" y="2633663"/>
          <p14:tracePt t="43261" x="2276475" y="2633663"/>
          <p14:tracePt t="43270" x="2370138" y="2668588"/>
          <p14:tracePt t="43278" x="2463800" y="2668588"/>
          <p14:tracePt t="43286" x="2557463" y="2686050"/>
          <p14:tracePt t="43294" x="2641600" y="2686050"/>
          <p14:tracePt t="43302" x="2735263" y="2701925"/>
          <p14:tracePt t="43310" x="2820988" y="2701925"/>
          <p14:tracePt t="43317" x="2889250" y="2701925"/>
          <p14:tracePt t="43326" x="2947988" y="2701925"/>
          <p14:tracePt t="43333" x="2955925" y="2701925"/>
          <p14:tracePt t="43479" x="2973388" y="2701925"/>
          <p14:tracePt t="43486" x="2982913" y="2701925"/>
          <p14:tracePt t="43495" x="2982913" y="2686050"/>
          <p14:tracePt t="43502" x="2982913" y="2676525"/>
          <p14:tracePt t="43517" x="2982913" y="2633663"/>
          <p14:tracePt t="43526" x="2982913" y="2625725"/>
          <p14:tracePt t="43533" x="2982913" y="2592388"/>
          <p14:tracePt t="43542" x="2947988" y="2549525"/>
          <p14:tracePt t="43549" x="2930525" y="2498725"/>
          <p14:tracePt t="43557" x="2914650" y="2473325"/>
          <p14:tracePt t="43565" x="2905125" y="2422525"/>
          <p14:tracePt t="43574" x="2871788" y="2354263"/>
          <p14:tracePt t="43582" x="2854325" y="2328863"/>
          <p14:tracePt t="43590" x="2820988" y="2278063"/>
          <p14:tracePt t="43597" x="2786063" y="2209800"/>
          <p14:tracePt t="43606" x="2760663" y="2184400"/>
          <p14:tracePt t="43613" x="2744788" y="2166938"/>
          <p14:tracePt t="43623" x="2719388" y="2141538"/>
          <p14:tracePt t="43629" x="2684463" y="2116138"/>
          <p14:tracePt t="43638" x="2676525" y="2098675"/>
          <p14:tracePt t="43645" x="2668588" y="2090738"/>
          <p14:tracePt t="43653" x="2641600" y="2073275"/>
          <p14:tracePt t="43661" x="2625725" y="2073275"/>
          <p14:tracePt t="43669" x="2565400" y="2065338"/>
          <p14:tracePt t="43677" x="2557463" y="2065338"/>
          <p14:tracePt t="43685" x="2514600" y="2065338"/>
          <p14:tracePt t="43693" x="2489200" y="2065338"/>
          <p14:tracePt t="43702" x="2446338" y="2065338"/>
          <p14:tracePt t="43710" x="2430463" y="2065338"/>
          <p14:tracePt t="43717" x="2387600" y="2065338"/>
          <p14:tracePt t="43726" x="2379663" y="2065338"/>
          <p14:tracePt t="43733" x="2352675" y="2065338"/>
          <p14:tracePt t="43742" x="2327275" y="2065338"/>
          <p14:tracePt t="43757" x="2311400" y="2065338"/>
          <p14:tracePt t="43765" x="2301875" y="2065338"/>
          <p14:tracePt t="43773" x="2276475" y="2065338"/>
          <p14:tracePt t="43781" x="2235200" y="2065338"/>
          <p14:tracePt t="43790" x="2182813" y="2065338"/>
          <p14:tracePt t="43797" x="2124075" y="2065338"/>
          <p14:tracePt t="43806" x="2055813" y="2065338"/>
          <p14:tracePt t="43813" x="1962150" y="2108200"/>
          <p14:tracePt t="43823" x="1843088" y="2124075"/>
          <p14:tracePt t="43829" x="1784350" y="2124075"/>
          <p14:tracePt t="43838" x="1733550" y="2141538"/>
          <p14:tracePt t="43845" x="1673225" y="2174875"/>
          <p14:tracePt t="43853" x="1639888" y="2192338"/>
          <p14:tracePt t="43862" x="1571625" y="2209800"/>
          <p14:tracePt t="43870" x="1546225" y="2209800"/>
          <p14:tracePt t="43877" x="1503363" y="2227263"/>
          <p14:tracePt t="43890" x="1470025" y="2252663"/>
          <p14:tracePt t="43917" x="1462088" y="2268538"/>
          <p14:tracePt t="43926" x="1444625" y="2268538"/>
          <p14:tracePt t="43949" x="1419225" y="2293938"/>
          <p14:tracePt t="43957" x="1409700" y="2303463"/>
          <p14:tracePt t="43965" x="1409700" y="2328863"/>
          <p14:tracePt t="43981" x="1393825" y="2397125"/>
          <p14:tracePt t="43997" x="1393825" y="2455863"/>
          <p14:tracePt t="44006" x="1393825" y="2473325"/>
          <p14:tracePt t="44013" x="1376363" y="2498725"/>
          <p14:tracePt t="44029" x="1368425" y="2506663"/>
          <p14:tracePt t="44038" x="1368425" y="2524125"/>
          <p14:tracePt t="44053" x="1368425" y="2549525"/>
          <p14:tracePt t="44061" x="1384300" y="2557463"/>
          <p14:tracePt t="44069" x="1384300" y="2582863"/>
          <p14:tracePt t="44077" x="1393825" y="2600325"/>
          <p14:tracePt t="44085" x="1419225" y="2625725"/>
          <p14:tracePt t="44101" x="1452563" y="2660650"/>
          <p14:tracePt t="44110" x="1462088" y="2668588"/>
          <p14:tracePt t="44117" x="1495425" y="2686050"/>
          <p14:tracePt t="44126" x="1503363" y="2693988"/>
          <p14:tracePt t="44133" x="1546225" y="2693988"/>
          <p14:tracePt t="44142" x="1571625" y="2711450"/>
          <p14:tracePt t="44149" x="1622425" y="2711450"/>
          <p14:tracePt t="44157" x="1665288" y="2736850"/>
          <p14:tracePt t="44165" x="1716088" y="2752725"/>
          <p14:tracePt t="44173" x="1741488" y="2752725"/>
          <p14:tracePt t="44182" x="1784350" y="2770188"/>
          <p14:tracePt t="44190" x="1817688" y="2770188"/>
          <p14:tracePt t="44197" x="1860550" y="2770188"/>
          <p14:tracePt t="44206" x="1868488" y="2770188"/>
          <p14:tracePt t="44213" x="1885950" y="2770188"/>
          <p14:tracePt t="44238" x="1911350" y="2770188"/>
          <p14:tracePt t="44319" x="1920875" y="2770188"/>
          <p14:tracePt t="44327" x="1936750" y="2770188"/>
          <p14:tracePt t="44334" x="1946275" y="2770188"/>
          <p14:tracePt t="44341" x="1987550" y="2762250"/>
          <p14:tracePt t="44349" x="1997075" y="2752725"/>
          <p14:tracePt t="44357" x="2012950" y="2752725"/>
          <p14:tracePt t="44365" x="2038350" y="2752725"/>
          <p14:tracePt t="44374" x="2065338" y="2736850"/>
          <p14:tracePt t="44382" x="2081213" y="2736850"/>
          <p14:tracePt t="44390" x="2132013" y="2736850"/>
          <p14:tracePt t="44397" x="2149475" y="2736850"/>
          <p14:tracePt t="44407" x="2182813" y="2736850"/>
          <p14:tracePt t="44413" x="2217738" y="2736850"/>
          <p14:tracePt t="44424" x="2260600" y="2727325"/>
          <p14:tracePt t="44429" x="2286000" y="2711450"/>
          <p14:tracePt t="44437" x="2319338" y="2711450"/>
          <p14:tracePt t="44445" x="2327275" y="2711450"/>
          <p14:tracePt t="44453" x="2344738" y="2711450"/>
          <p14:tracePt t="44461" x="2352675" y="2711450"/>
          <p14:tracePt t="44477" x="2379663" y="2711450"/>
          <p14:tracePt t="44485" x="2387600" y="2711450"/>
          <p14:tracePt t="44493" x="2405063" y="2711450"/>
          <p14:tracePt t="44510" x="2413000" y="2711450"/>
          <p14:tracePt t="44517" x="2455863" y="2711450"/>
          <p14:tracePt t="44526" x="2463800" y="2711450"/>
          <p14:tracePt t="44533" x="2481263" y="2711450"/>
          <p14:tracePt t="44542" x="2524125" y="2711450"/>
          <p14:tracePt t="44549" x="2549525" y="2676525"/>
          <p14:tracePt t="44557" x="2574925" y="2676525"/>
          <p14:tracePt t="44565" x="2608263" y="2668588"/>
          <p14:tracePt t="44582" x="2616200" y="2651125"/>
          <p14:tracePt t="44760" x="2633663" y="2660650"/>
          <p14:tracePt t="44768" x="2659063" y="2693988"/>
          <p14:tracePt t="44779" x="2659063" y="2727325"/>
          <p14:tracePt t="44784" x="2676525" y="2770188"/>
          <p14:tracePt t="45071" x="2684463" y="2770188"/>
          <p14:tracePt t="45095" x="2709863" y="2770188"/>
          <p14:tracePt t="45142" x="2727325" y="2770188"/>
          <p14:tracePt t="45256" x="2735263" y="2770188"/>
          <p14:tracePt t="45360" x="2752725" y="2770188"/>
          <p14:tracePt t="45381" x="2752725" y="2752725"/>
          <p14:tracePt t="45390" x="2778125" y="2744788"/>
          <p14:tracePt t="45397" x="2846388" y="2711450"/>
          <p14:tracePt t="45406" x="2889250" y="2711450"/>
          <p14:tracePt t="45413" x="2947988" y="2711450"/>
          <p14:tracePt t="45424" x="3041650" y="2676525"/>
          <p14:tracePt t="45429" x="3109913" y="2660650"/>
          <p14:tracePt t="45438" x="3152775" y="2660650"/>
          <p14:tracePt t="45446" x="3194050" y="2660650"/>
          <p14:tracePt t="45453" x="3262313" y="2660650"/>
          <p14:tracePt t="45461" x="3305175" y="2660650"/>
          <p14:tracePt t="45470" x="3355975" y="2660650"/>
          <p14:tracePt t="45896" x="3348038" y="2660650"/>
          <p14:tracePt t="45902" x="3338513" y="2660650"/>
          <p14:tracePt t="46102" x="3322638" y="2676525"/>
          <p14:tracePt t="46126" x="3330575" y="2686050"/>
          <p14:tracePt t="46134" x="3373438" y="2727325"/>
          <p14:tracePt t="46142" x="3432175" y="2727325"/>
          <p14:tracePt t="46149" x="3500438" y="2727325"/>
          <p14:tracePt t="46157" x="3586163" y="2744788"/>
          <p14:tracePt t="46165" x="3670300" y="2744788"/>
          <p14:tracePt t="46173" x="3814763" y="2744788"/>
          <p14:tracePt t="46181" x="3908425" y="2744788"/>
          <p14:tracePt t="46189" x="3967163" y="2744788"/>
          <p14:tracePt t="46197" x="4052888" y="2744788"/>
          <p14:tracePt t="46206" x="4078288" y="2744788"/>
          <p14:tracePt t="46213" x="4129088" y="2744788"/>
          <p14:tracePt t="46438" x="4154488" y="2744788"/>
          <p14:tracePt t="46446" x="4240213" y="2744788"/>
          <p14:tracePt t="46454" x="4324350" y="2744788"/>
          <p14:tracePt t="46464" x="4418013" y="2736850"/>
          <p14:tracePt t="46469" x="4511675" y="2719388"/>
          <p14:tracePt t="46477" x="4570413" y="2719388"/>
          <p14:tracePt t="46485" x="4664075" y="2701925"/>
          <p14:tracePt t="46493" x="4724400" y="2686050"/>
          <p14:tracePt t="46501" x="4757738" y="2660650"/>
          <p14:tracePt t="46510" x="4843463" y="2660650"/>
          <p14:tracePt t="46517" x="4902200" y="2643188"/>
          <p14:tracePt t="46526" x="4935538" y="2643188"/>
          <p14:tracePt t="46533" x="4962525" y="2625725"/>
          <p14:tracePt t="46549" x="4978400" y="2608263"/>
          <p14:tracePt t="46878" x="5029200" y="2608263"/>
          <p14:tracePt t="46886" x="5097463" y="2608263"/>
          <p14:tracePt t="46897" x="5183188" y="2608263"/>
          <p14:tracePt t="46902" x="5292725" y="2608263"/>
          <p14:tracePt t="46909" x="5421313" y="2574925"/>
          <p14:tracePt t="46917" x="5505450" y="2574925"/>
          <p14:tracePt t="46926" x="5616575" y="2574925"/>
          <p14:tracePt t="46933" x="5761038" y="2574925"/>
          <p14:tracePt t="46942" x="5880100" y="2549525"/>
          <p14:tracePt t="46949" x="5972175" y="2549525"/>
          <p14:tracePt t="46957" x="6057900" y="2549525"/>
          <p14:tracePt t="46965" x="6116638" y="2549525"/>
          <p14:tracePt t="46973" x="6151563" y="2549525"/>
          <p14:tracePt t="46997" x="6159500" y="2541588"/>
          <p14:tracePt t="47294" x="6167438" y="2541588"/>
          <p14:tracePt t="47302" x="6210300" y="2557463"/>
          <p14:tracePt t="47318" x="6227763" y="2557463"/>
          <p14:tracePt t="47326" x="6253163" y="2574925"/>
          <p14:tracePt t="47333" x="6278563" y="2574925"/>
          <p14:tracePt t="47342" x="6346825" y="2592388"/>
          <p14:tracePt t="47349" x="6354763" y="2592388"/>
          <p14:tracePt t="47357" x="6415088" y="2592388"/>
          <p14:tracePt t="47365" x="6499225" y="2608263"/>
          <p14:tracePt t="47373" x="6559550" y="2608263"/>
          <p14:tracePt t="47381" x="6653213" y="2643188"/>
          <p14:tracePt t="47389" x="6694488" y="2643188"/>
          <p14:tracePt t="47397" x="6745288" y="2643188"/>
          <p14:tracePt t="47406" x="6770688" y="2643188"/>
          <p14:tracePt t="47413" x="6813550" y="2643188"/>
          <p14:tracePt t="47422" x="6831013" y="2643188"/>
          <p14:tracePt t="47439" x="6838950" y="2643188"/>
          <p14:tracePt t="47485" x="6864350" y="2643188"/>
          <p14:tracePt t="47493" x="6899275" y="2660650"/>
          <p14:tracePt t="47870" x="6958013" y="2660650"/>
          <p14:tracePt t="47878" x="7043738" y="2660650"/>
          <p14:tracePt t="47885" x="7127875" y="2660650"/>
          <p14:tracePt t="47894" x="7246938" y="2676525"/>
          <p14:tracePt t="47901" x="7366000" y="2676525"/>
          <p14:tracePt t="47909" x="7459663" y="2693988"/>
          <p14:tracePt t="47917" x="7545388" y="2693988"/>
          <p14:tracePt t="47926" x="7612063" y="2693988"/>
          <p14:tracePt t="47933" x="7672388" y="2693988"/>
          <p14:tracePt t="47942" x="7697788" y="2693988"/>
          <p14:tracePt t="47949" x="7748588" y="2693988"/>
          <p14:tracePt t="47957" x="7773988" y="2693988"/>
          <p14:tracePt t="48333" x="7781925" y="2693988"/>
          <p14:tracePt t="48357" x="7766050" y="2693988"/>
          <p14:tracePt t="48366" x="7756525" y="2693988"/>
          <p14:tracePt t="48373" x="7740650" y="2693988"/>
          <p14:tracePt t="48390" x="7731125" y="2676525"/>
          <p14:tracePt t="48397" x="7715250" y="2668588"/>
          <p14:tracePt t="48413" x="7705725" y="2668588"/>
          <p14:tracePt t="48423" x="7697788" y="2668588"/>
          <p14:tracePt t="48445" x="7662863" y="2651125"/>
          <p14:tracePt t="48479" x="7637463" y="2651125"/>
          <p14:tracePt t="48502" x="7629525" y="2651125"/>
          <p14:tracePt t="48509" x="7612063" y="2643188"/>
          <p14:tracePt t="48607" x="7621588" y="2625725"/>
          <p14:tracePt t="48613" x="7629525" y="2625725"/>
          <p14:tracePt t="48630" x="7672388" y="2625725"/>
          <p14:tracePt t="48640" x="7688263" y="2625725"/>
          <p14:tracePt t="48645" x="7715250" y="2625725"/>
          <p14:tracePt t="48654" x="7756525" y="2625725"/>
          <p14:tracePt t="48661" x="7799388" y="2600325"/>
          <p14:tracePt t="48670" x="7832725" y="2600325"/>
          <p14:tracePt t="48678" x="7859713" y="2600325"/>
          <p14:tracePt t="48686" x="7918450" y="2600325"/>
          <p14:tracePt t="48695" x="7969250" y="2582863"/>
          <p14:tracePt t="48701" x="8012113" y="2582863"/>
          <p14:tracePt t="48710" x="8037513" y="2582863"/>
          <p14:tracePt t="48717" x="8054975" y="2582863"/>
          <p14:tracePt t="49014" x="8062913" y="2582863"/>
          <p14:tracePt t="49023" x="8105775" y="2582863"/>
          <p14:tracePt t="49030" x="8113713" y="2582863"/>
          <p14:tracePt t="49046" x="8131175" y="2582863"/>
          <p14:tracePt t="49054" x="8139113" y="2582863"/>
          <p14:tracePt t="49318" x="8139113" y="2566988"/>
          <p14:tracePt t="49526" x="8174038" y="2557463"/>
          <p14:tracePt t="49543" x="8181975" y="2557463"/>
          <p14:tracePt t="49550" x="8199438" y="2557463"/>
          <p14:tracePt t="49566" x="8207375" y="2557463"/>
          <p14:tracePt t="49589" x="8250238" y="2582863"/>
          <p14:tracePt t="49597" x="8275638" y="2600325"/>
          <p14:tracePt t="49606" x="8326438" y="2600325"/>
          <p14:tracePt t="49613" x="8410575" y="2617788"/>
          <p14:tracePt t="49623" x="8504238" y="2633663"/>
          <p14:tracePt t="49630" x="8564563" y="2633663"/>
          <p14:tracePt t="49640" x="8658225" y="2668588"/>
          <p14:tracePt t="49645" x="8666163" y="2668588"/>
          <p14:tracePt t="49654" x="8709025" y="2686050"/>
          <p14:tracePt t="49662" x="8750300" y="2686050"/>
          <p14:tracePt t="49670" x="8818563" y="2686050"/>
          <p14:tracePt t="49678" x="8886825" y="2701925"/>
          <p14:tracePt t="49686" x="8912225" y="2701925"/>
          <p14:tracePt t="49694" x="8955088" y="2701925"/>
          <p14:tracePt t="49702" x="9005888" y="2719388"/>
          <p14:tracePt t="49710" x="9031288" y="2719388"/>
          <p14:tracePt t="49718" x="9039225" y="2719388"/>
          <p14:tracePt t="49726" x="9056688" y="2719388"/>
          <p14:tracePt t="49733" x="9064625" y="2719388"/>
          <p14:tracePt t="49878" x="9091613" y="2719388"/>
          <p14:tracePt t="49886" x="9107488" y="2719388"/>
          <p14:tracePt t="49894" x="9150350" y="2744788"/>
          <p14:tracePt t="49901" x="9175750" y="2744788"/>
          <p14:tracePt t="49910" x="9236075" y="2744788"/>
          <p14:tracePt t="49917" x="9286875" y="2744788"/>
          <p14:tracePt t="49926" x="9345613" y="2744788"/>
          <p14:tracePt t="49933" x="9456738" y="2744788"/>
          <p14:tracePt t="49942" x="9626600" y="2744788"/>
          <p14:tracePt t="49949" x="9771063" y="2744788"/>
          <p14:tracePt t="49958" x="9966325" y="2744788"/>
          <p14:tracePt t="49965" x="10136188" y="2744788"/>
          <p14:tracePt t="49973" x="10280650" y="2744788"/>
          <p14:tracePt t="49981" x="10425113" y="2744788"/>
          <p14:tracePt t="49989" x="10483850" y="2744788"/>
          <p14:tracePt t="49997" x="10526713" y="2744788"/>
          <p14:tracePt t="50005" x="10560050" y="2736850"/>
          <p14:tracePt t="50151" x="10585450" y="2736850"/>
          <p14:tracePt t="50161" x="10594975" y="2736850"/>
          <p14:tracePt t="50286" x="10612438" y="2727325"/>
          <p14:tracePt t="50310" x="10594975" y="2686050"/>
          <p14:tracePt t="50317" x="10560050" y="2668588"/>
          <p14:tracePt t="50326" x="10534650" y="2668588"/>
          <p14:tracePt t="50333" x="10467975" y="2668588"/>
          <p14:tracePt t="50342" x="10425113" y="2660650"/>
          <p14:tracePt t="50349" x="10339388" y="2660650"/>
          <p14:tracePt t="50358" x="10255250" y="2660650"/>
          <p14:tracePt t="50365" x="10085388" y="2660650"/>
          <p14:tracePt t="50373" x="9991725" y="2660650"/>
          <p14:tracePt t="50381" x="9847263" y="2633663"/>
          <p14:tracePt t="50389" x="9753600" y="2600325"/>
          <p14:tracePt t="50397" x="9685338" y="2600325"/>
          <p14:tracePt t="50405" x="9583738" y="2600325"/>
          <p14:tracePt t="50413" x="9490075" y="2600325"/>
          <p14:tracePt t="50422" x="9353550" y="2600325"/>
          <p14:tracePt t="50429" x="9236075" y="2600325"/>
          <p14:tracePt t="50439" x="9117013" y="2600325"/>
          <p14:tracePt t="50445" x="9005888" y="2600325"/>
          <p14:tracePt t="50453" x="8828088" y="2608263"/>
          <p14:tracePt t="50461" x="8716963" y="2608263"/>
          <p14:tracePt t="50469" x="8521700" y="2608263"/>
          <p14:tracePt t="50477" x="8343900" y="2608263"/>
          <p14:tracePt t="50485" x="8174038" y="2608263"/>
          <p14:tracePt t="50493" x="7977188" y="2608263"/>
          <p14:tracePt t="50501" x="7807325" y="2608263"/>
          <p14:tracePt t="50509" x="7637463" y="2633663"/>
          <p14:tracePt t="50517" x="7518400" y="2633663"/>
          <p14:tracePt t="50526" x="7366000" y="2744788"/>
          <p14:tracePt t="50533" x="7246938" y="2762250"/>
          <p14:tracePt t="50542" x="7178675" y="2762250"/>
          <p14:tracePt t="50549" x="7094538" y="2795588"/>
          <p14:tracePt t="50558" x="7043738" y="2795588"/>
          <p14:tracePt t="50565" x="7000875" y="2795588"/>
          <p14:tracePt t="50573" x="6932613" y="2795588"/>
          <p14:tracePt t="50581" x="6889750" y="2795588"/>
          <p14:tracePt t="50589" x="6831013" y="2795588"/>
          <p14:tracePt t="50597" x="6780213" y="2795588"/>
          <p14:tracePt t="50605" x="6694488" y="2795588"/>
          <p14:tracePt t="50613" x="6610350" y="2795588"/>
          <p14:tracePt t="50622" x="6567488" y="2795588"/>
          <p14:tracePt t="50629" x="6473825" y="2813050"/>
          <p14:tracePt t="50639" x="6389688" y="2813050"/>
          <p14:tracePt t="50645" x="6329363" y="2813050"/>
          <p14:tracePt t="50653" x="6235700" y="2830513"/>
          <p14:tracePt t="50661" x="6176963" y="2830513"/>
          <p14:tracePt t="50669" x="6091238" y="2855913"/>
          <p14:tracePt t="50677" x="5989638" y="2889250"/>
          <p14:tracePt t="50685" x="5905500" y="2889250"/>
          <p14:tracePt t="50693" x="5786438" y="2906713"/>
          <p14:tracePt t="50702" x="5667375" y="2932113"/>
          <p14:tracePt t="50709" x="5548313" y="2932113"/>
          <p14:tracePt t="50717" x="5437188" y="2932113"/>
          <p14:tracePt t="50726" x="5284788" y="2990850"/>
          <p14:tracePt t="50733" x="5114925" y="2990850"/>
          <p14:tracePt t="50742" x="4970463" y="2990850"/>
          <p14:tracePt t="50750" x="4800600" y="3016250"/>
          <p14:tracePt t="50758" x="4656138" y="3016250"/>
          <p14:tracePt t="50765" x="4562475" y="3033713"/>
          <p14:tracePt t="50773" x="4476750" y="3033713"/>
          <p14:tracePt t="50781" x="4425950" y="3033713"/>
          <p14:tracePt t="50789" x="4384675" y="3033713"/>
          <p14:tracePt t="50797" x="4341813" y="3033713"/>
          <p14:tracePt t="50805" x="4306888" y="3033713"/>
          <p14:tracePt t="50813" x="4265613" y="3033713"/>
          <p14:tracePt t="50822" x="4256088" y="3033713"/>
          <p14:tracePt t="50829" x="4240213" y="3033713"/>
          <p14:tracePt t="50839" x="4197350" y="3033713"/>
          <p14:tracePt t="50845" x="4187825" y="3033713"/>
          <p14:tracePt t="50853" x="4146550" y="3033713"/>
          <p14:tracePt t="50861" x="4121150" y="3033713"/>
          <p14:tracePt t="50869" x="4111625" y="3033713"/>
          <p14:tracePt t="50877" x="4027488" y="3008313"/>
          <p14:tracePt t="50885" x="4002088" y="3008313"/>
          <p14:tracePt t="50893" x="3976688" y="3008313"/>
          <p14:tracePt t="50905" x="3933825" y="3000375"/>
          <p14:tracePt t="50909" x="3916363" y="3000375"/>
          <p14:tracePt t="50917" x="3890963" y="3000375"/>
          <p14:tracePt t="50925" x="3848100" y="3000375"/>
          <p14:tracePt t="50933" x="3832225" y="2982913"/>
          <p14:tracePt t="50942" x="3797300" y="2982913"/>
          <p14:tracePt t="50949" x="3763963" y="2982913"/>
          <p14:tracePt t="50958" x="3756025" y="2982913"/>
          <p14:tracePt t="50965" x="3713163" y="2982913"/>
          <p14:tracePt t="50973" x="3703638" y="2982913"/>
          <p14:tracePt t="50981" x="3644900" y="2982913"/>
          <p14:tracePt t="50989" x="3586163" y="2982913"/>
          <p14:tracePt t="50997" x="3551238" y="2982913"/>
          <p14:tracePt t="51005" x="3508375" y="2982913"/>
          <p14:tracePt t="51013" x="3482975" y="2982913"/>
          <p14:tracePt t="51022" x="3467100" y="2982913"/>
          <p14:tracePt t="51029" x="3432175" y="2982913"/>
          <p14:tracePt t="51039" x="3398838" y="2982913"/>
          <p14:tracePt t="51045" x="3373438" y="2982913"/>
          <p14:tracePt t="51053" x="3363913" y="2982913"/>
          <p14:tracePt t="51093" x="3348038" y="2974975"/>
          <p14:tracePt t="51109" x="3313113" y="2974975"/>
          <p14:tracePt t="51117" x="3297238" y="2974975"/>
          <p14:tracePt t="51126" x="3254375" y="2957513"/>
          <p14:tracePt t="51133" x="3228975" y="2940050"/>
          <p14:tracePt t="51142" x="3160713" y="2922588"/>
          <p14:tracePt t="51149" x="3117850" y="2914650"/>
          <p14:tracePt t="51158" x="3067050" y="2914650"/>
          <p14:tracePt t="51165" x="3041650" y="2914650"/>
          <p14:tracePt t="51173" x="3016250" y="2914650"/>
          <p14:tracePt t="51181" x="2990850" y="2914650"/>
          <p14:tracePt t="51189" x="2940050" y="2897188"/>
          <p14:tracePt t="51383" x="2930525" y="2897188"/>
          <p14:tracePt t="51390" x="2914650" y="2897188"/>
          <p14:tracePt t="51398" x="2905125" y="2897188"/>
          <p14:tracePt t="51407" x="2863850" y="2897188"/>
          <p14:tracePt t="51413" x="2838450" y="2881313"/>
          <p14:tracePt t="51423" x="2803525" y="2863850"/>
          <p14:tracePt t="51429" x="2778125" y="2863850"/>
          <p14:tracePt t="51439" x="2770188" y="2863850"/>
          <p14:tracePt t="51445" x="2727325" y="2863850"/>
          <p14:tracePt t="51454" x="2719388" y="2863850"/>
          <p14:tracePt t="51461" x="2659063" y="2863850"/>
          <p14:tracePt t="51470" x="2633663" y="2863850"/>
          <p14:tracePt t="51477" x="2565400" y="2863850"/>
          <p14:tracePt t="51485" x="2506663" y="2863850"/>
          <p14:tracePt t="51493" x="2455863" y="2863850"/>
          <p14:tracePt t="51502" x="2395538" y="2863850"/>
          <p14:tracePt t="51510" x="2370138" y="2863850"/>
          <p14:tracePt t="51517" x="2352675" y="2863850"/>
          <p14:tracePt t="51526" x="2327275" y="2855913"/>
          <p14:tracePt t="51646" x="2319338" y="2855913"/>
          <p14:tracePt t="51926" x="2319338" y="2871788"/>
          <p14:tracePt t="51950" x="2293938" y="2881313"/>
          <p14:tracePt t="51958" x="2276475" y="2881313"/>
          <p14:tracePt t="51966" x="2251075" y="2897188"/>
          <p14:tracePt t="51973" x="2243138" y="2897188"/>
          <p14:tracePt t="51981" x="2217738" y="2897188"/>
          <p14:tracePt t="51997" x="2200275" y="2897188"/>
          <p14:tracePt t="52005" x="2157413" y="2897188"/>
          <p14:tracePt t="52013" x="2132013" y="2897188"/>
          <p14:tracePt t="52022" x="2090738" y="2897188"/>
          <p14:tracePt t="52029" x="2065338" y="2897188"/>
          <p14:tracePt t="52039" x="1997075" y="2897188"/>
          <p14:tracePt t="52045" x="1911350" y="2897188"/>
          <p14:tracePt t="52053" x="1852613" y="2897188"/>
          <p14:tracePt t="52061" x="1766888" y="2889250"/>
          <p14:tracePt t="52069" x="1690688" y="2855913"/>
          <p14:tracePt t="52077" x="1606550" y="2855913"/>
          <p14:tracePt t="52085" x="1487488" y="2830513"/>
          <p14:tracePt t="52093" x="1393825" y="2813050"/>
          <p14:tracePt t="52101" x="1308100" y="2813050"/>
          <p14:tracePt t="52109" x="1239838" y="2813050"/>
          <p14:tracePt t="52117" x="1214438" y="2795588"/>
          <p14:tracePt t="52126" x="1198563" y="2795588"/>
          <p14:tracePt t="52342" x="1206500" y="2795588"/>
          <p14:tracePt t="52350" x="1231900" y="2795588"/>
          <p14:tracePt t="52358" x="1274763" y="2805113"/>
          <p14:tracePt t="52365" x="1343025" y="2838450"/>
          <p14:tracePt t="52373" x="1419225" y="2871788"/>
          <p14:tracePt t="52381" x="1462088" y="2889250"/>
          <p14:tracePt t="52389" x="1571625" y="2949575"/>
          <p14:tracePt t="52397" x="1622425" y="2965450"/>
          <p14:tracePt t="52405" x="1708150" y="2982913"/>
          <p14:tracePt t="52413" x="1784350" y="3033713"/>
          <p14:tracePt t="52422" x="1852613" y="3051175"/>
          <p14:tracePt t="52429" x="1878013" y="3067050"/>
          <p14:tracePt t="52439" x="1885950" y="3067050"/>
          <p14:tracePt t="52445" x="1903413" y="3067050"/>
          <p14:tracePt t="52630" x="1893888" y="3059113"/>
          <p14:tracePt t="52647" x="1885950" y="3059113"/>
          <p14:tracePt t="52654" x="1843088" y="3059113"/>
          <p14:tracePt t="52661" x="1817688" y="3059113"/>
          <p14:tracePt t="52670" x="1809750" y="3059113"/>
          <p14:tracePt t="52677" x="1784350" y="3059113"/>
          <p14:tracePt t="52685" x="1749425" y="3051175"/>
          <p14:tracePt t="52702" x="1741488" y="3033713"/>
          <p14:tracePt t="52749" x="1716088" y="3033713"/>
          <p14:tracePt t="52765" x="1690688" y="3033713"/>
          <p14:tracePt t="52773" x="1673225" y="3033713"/>
          <p14:tracePt t="52839" x="1647825" y="3033713"/>
          <p14:tracePt t="52950" x="1657350" y="3033713"/>
          <p14:tracePt t="52958" x="1690688" y="3033713"/>
          <p14:tracePt t="52965" x="1758950" y="3033713"/>
          <p14:tracePt t="52973" x="1784350" y="3033713"/>
          <p14:tracePt t="52982" x="1852613" y="3033713"/>
          <p14:tracePt t="52989" x="1911350" y="3033713"/>
          <p14:tracePt t="52997" x="1954213" y="3033713"/>
          <p14:tracePt t="53006" x="2022475" y="3000375"/>
          <p14:tracePt t="53013" x="2073275" y="3000375"/>
          <p14:tracePt t="53023" x="2116138" y="3000375"/>
          <p14:tracePt t="53030" x="2174875" y="3000375"/>
          <p14:tracePt t="53039" x="2225675" y="2990850"/>
          <p14:tracePt t="53046" x="2268538" y="2990850"/>
          <p14:tracePt t="53054" x="2336800" y="2990850"/>
          <p14:tracePt t="53062" x="2420938" y="2990850"/>
          <p14:tracePt t="53070" x="2506663" y="2990850"/>
          <p14:tracePt t="53077" x="2625725" y="2990850"/>
          <p14:tracePt t="53086" x="2735263" y="2990850"/>
          <p14:tracePt t="53094" x="2854325" y="2990850"/>
          <p14:tracePt t="53102" x="2940050" y="2990850"/>
          <p14:tracePt t="53110" x="2982913" y="2990850"/>
          <p14:tracePt t="53118" x="3016250" y="2990850"/>
          <p14:tracePt t="53126" x="3024188" y="2990850"/>
          <p14:tracePt t="53189" x="3033713" y="2974975"/>
          <p14:tracePt t="53358" x="3033713" y="2965450"/>
          <p14:tracePt t="53366" x="3033713" y="2940050"/>
          <p14:tracePt t="53374" x="2998788" y="2889250"/>
          <p14:tracePt t="53382" x="2990850" y="2881313"/>
          <p14:tracePt t="53391" x="2965450" y="2881313"/>
          <p14:tracePt t="53398" x="2947988" y="2863850"/>
          <p14:tracePt t="53406" x="2940050" y="2855913"/>
          <p14:tracePt t="53413" x="2897188" y="2820988"/>
          <p14:tracePt t="53423" x="2863850" y="2795588"/>
          <p14:tracePt t="53429" x="2803525" y="2778125"/>
          <p14:tracePt t="53440" x="2752725" y="2744788"/>
          <p14:tracePt t="53445" x="2727325" y="2727325"/>
          <p14:tracePt t="53453" x="2676525" y="2727325"/>
          <p14:tracePt t="53461" x="2668588" y="2719388"/>
          <p14:tracePt t="53470" x="2651125" y="2719388"/>
          <p14:tracePt t="53477" x="2625725" y="2701925"/>
          <p14:tracePt t="53485" x="2616200" y="2701925"/>
          <p14:tracePt t="53549" x="2600325" y="2701925"/>
          <p14:tracePt t="53565" x="2590800" y="2701925"/>
          <p14:tracePt t="53574" x="2582863" y="2701925"/>
          <p14:tracePt t="53581" x="2524125" y="2693988"/>
          <p14:tracePt t="53589" x="2471738" y="2676525"/>
          <p14:tracePt t="53597" x="2370138" y="2676525"/>
          <p14:tracePt t="53606" x="2276475" y="2676525"/>
          <p14:tracePt t="53613" x="2166938" y="2676525"/>
          <p14:tracePt t="53622" x="2047875" y="2676525"/>
          <p14:tracePt t="53629" x="1911350" y="2676525"/>
          <p14:tracePt t="53639" x="1792288" y="2676525"/>
          <p14:tracePt t="53645" x="1708150" y="2676525"/>
          <p14:tracePt t="53653" x="1614488" y="2676525"/>
          <p14:tracePt t="53662" x="1554163" y="2676525"/>
          <p14:tracePt t="53670" x="1487488" y="2676525"/>
          <p14:tracePt t="53677" x="1444625" y="2676525"/>
          <p14:tracePt t="53685" x="1384300" y="2676525"/>
          <p14:tracePt t="53693" x="1350963" y="2676525"/>
          <p14:tracePt t="53702" x="1308100" y="2676525"/>
          <p14:tracePt t="53806" x="1300163" y="2676525"/>
          <p14:tracePt t="53823" x="1300163" y="2693988"/>
          <p14:tracePt t="53830" x="1300163" y="2736850"/>
          <p14:tracePt t="53840" x="1300163" y="2762250"/>
          <p14:tracePt t="53847" x="1317625" y="2805113"/>
          <p14:tracePt t="53855" x="1333500" y="2820988"/>
          <p14:tracePt t="53870" x="1333500" y="2830513"/>
          <p14:tracePt t="53890" x="1358900" y="2846388"/>
          <p14:tracePt t="53902" x="1368425" y="2846388"/>
          <p14:tracePt t="54078" x="1300163" y="2889250"/>
          <p14:tracePt t="54110" x="1274763" y="2906713"/>
          <p14:tracePt t="54118" x="1274763" y="2932113"/>
          <p14:tracePt t="54518" x="1257300" y="2949575"/>
          <p14:tracePt t="54902" x="1274763" y="2949575"/>
          <p14:tracePt t="54910" x="1317625" y="2949575"/>
          <p14:tracePt t="54917" x="1401763" y="2949575"/>
          <p14:tracePt t="54926" x="1495425" y="2949575"/>
          <p14:tracePt t="54933" x="1579563" y="2949575"/>
          <p14:tracePt t="54942" x="1724025" y="2965450"/>
          <p14:tracePt t="54949" x="1843088" y="2990850"/>
          <p14:tracePt t="54958" x="1962150" y="3008313"/>
          <p14:tracePt t="54965" x="2065338" y="3041650"/>
          <p14:tracePt t="54973" x="2182813" y="3067050"/>
          <p14:tracePt t="54981" x="2352675" y="3084513"/>
          <p14:tracePt t="54989" x="2497138" y="3109913"/>
          <p14:tracePt t="54997" x="2668588" y="3109913"/>
          <p14:tracePt t="55005" x="2871788" y="3109913"/>
          <p14:tracePt t="55013" x="3008313" y="3109913"/>
          <p14:tracePt t="55022" x="3211513" y="3109913"/>
          <p14:tracePt t="55029" x="3355975" y="3109913"/>
          <p14:tracePt t="55038" x="3551238" y="3109913"/>
          <p14:tracePt t="55045" x="3721100" y="3109913"/>
          <p14:tracePt t="55055" x="3865563" y="3109913"/>
          <p14:tracePt t="55061" x="4035425" y="3109913"/>
          <p14:tracePt t="55069" x="4179888" y="3109913"/>
          <p14:tracePt t="55077" x="4291013" y="3109913"/>
          <p14:tracePt t="55085" x="4435475" y="3094038"/>
          <p14:tracePt t="55093" x="4562475" y="3059113"/>
          <p14:tracePt t="55102" x="4630738" y="3041650"/>
          <p14:tracePt t="55109" x="4656138" y="3025775"/>
          <p14:tracePt t="55117" x="4706938" y="2974975"/>
          <p14:tracePt t="55133" x="4714875" y="2965450"/>
          <p14:tracePt t="55158" x="4732338" y="2949575"/>
          <p14:tracePt t="55165" x="4732338" y="2940050"/>
          <p14:tracePt t="55173" x="4732338" y="2922588"/>
          <p14:tracePt t="55181" x="4732338" y="2897188"/>
          <p14:tracePt t="55189" x="4732338" y="2889250"/>
          <p14:tracePt t="55197" x="4732338" y="2846388"/>
          <p14:tracePt t="55205" x="4732338" y="2820988"/>
          <p14:tracePt t="55213" x="4732338" y="2778125"/>
          <p14:tracePt t="55222" x="4732338" y="2744788"/>
          <p14:tracePt t="55229" x="4724400" y="2686050"/>
          <p14:tracePt t="55238" x="4724400" y="2633663"/>
          <p14:tracePt t="55245" x="4706938" y="2592388"/>
          <p14:tracePt t="55253" x="4673600" y="2498725"/>
          <p14:tracePt t="55261" x="4587875" y="2397125"/>
          <p14:tracePt t="55270" x="4503738" y="2293938"/>
          <p14:tracePt t="55277" x="4425950" y="2217738"/>
          <p14:tracePt t="55285" x="4349750" y="2141538"/>
          <p14:tracePt t="55293" x="4306888" y="2116138"/>
          <p14:tracePt t="55302" x="4214813" y="2073275"/>
          <p14:tracePt t="55309" x="4187825" y="2065338"/>
          <p14:tracePt t="55325" x="4137025" y="2047875"/>
          <p14:tracePt t="55342" x="4052888" y="2047875"/>
          <p14:tracePt t="55349" x="3992563" y="2047875"/>
          <p14:tracePt t="55358" x="3908425" y="2047875"/>
          <p14:tracePt t="55365" x="3857625" y="2055813"/>
          <p14:tracePt t="55373" x="3814763" y="2082800"/>
          <p14:tracePt t="55381" x="3746500" y="2098675"/>
          <p14:tracePt t="55389" x="3695700" y="2133600"/>
          <p14:tracePt t="55397" x="3652838" y="2166938"/>
          <p14:tracePt t="55405" x="3602038" y="2184400"/>
          <p14:tracePt t="55413" x="3576638" y="2209800"/>
          <p14:tracePt t="55422" x="3525838" y="2227263"/>
          <p14:tracePt t="55429" x="3482975" y="2243138"/>
          <p14:tracePt t="55439" x="3457575" y="2243138"/>
          <p14:tracePt t="55445" x="3441700" y="2252663"/>
          <p14:tracePt t="55455" x="3381375" y="2286000"/>
          <p14:tracePt t="55461" x="3373438" y="2286000"/>
          <p14:tracePt t="55566" x="3330575" y="2293938"/>
          <p14:tracePt t="55574" x="3313113" y="2293938"/>
          <p14:tracePt t="55582" x="3262313" y="2293938"/>
          <p14:tracePt t="55589" x="3236913" y="2293938"/>
          <p14:tracePt t="55598" x="3186113" y="2311400"/>
          <p14:tracePt t="55670" x="3178175" y="2328863"/>
          <p14:tracePt t="55686" x="3178175" y="2336800"/>
          <p14:tracePt t="55695" x="3160713" y="2362200"/>
          <p14:tracePt t="55702" x="3152775" y="2362200"/>
          <p14:tracePt t="55710" x="3127375" y="2362200"/>
          <p14:tracePt t="55727" x="3109913" y="2379663"/>
          <p14:tracePt t="55878" x="3117850" y="2387600"/>
          <p14:tracePt t="55886" x="3127375" y="2397125"/>
          <p14:tracePt t="55894" x="3143250" y="2430463"/>
          <p14:tracePt t="55902" x="3152775" y="2438400"/>
          <p14:tracePt t="55909" x="3168650" y="2438400"/>
          <p14:tracePt t="55917" x="3194050" y="2455863"/>
          <p14:tracePt t="55926" x="3236913" y="2498725"/>
          <p14:tracePt t="55937" x="3270250" y="2516188"/>
          <p14:tracePt t="55943" x="3297238" y="2532063"/>
          <p14:tracePt t="55950" x="3313113" y="2557463"/>
          <p14:tracePt t="55957" x="3322638" y="2574925"/>
          <p14:tracePt t="55965" x="3338513" y="2582863"/>
          <p14:tracePt t="55975" x="3363913" y="2582863"/>
          <p14:tracePt t="55981" x="3389313" y="2600325"/>
          <p14:tracePt t="55997" x="3441700" y="2625725"/>
          <p14:tracePt t="56005" x="3449638" y="2625725"/>
          <p14:tracePt t="56013" x="3475038" y="2625725"/>
          <p14:tracePt t="56022" x="3543300" y="2625725"/>
          <p14:tracePt t="56029" x="3602038" y="2625725"/>
          <p14:tracePt t="56038" x="3627438" y="2625725"/>
          <p14:tracePt t="56045" x="3713163" y="2625725"/>
          <p14:tracePt t="56055" x="3781425" y="2625725"/>
          <p14:tracePt t="56061" x="3840163" y="2625725"/>
          <p14:tracePt t="56069" x="3908425" y="2625725"/>
          <p14:tracePt t="56077" x="3951288" y="2625725"/>
          <p14:tracePt t="56085" x="4002088" y="2625725"/>
          <p14:tracePt t="56093" x="4060825" y="2625725"/>
          <p14:tracePt t="56101" x="4103688" y="2625725"/>
          <p14:tracePt t="56109" x="4154488" y="2625725"/>
          <p14:tracePt t="56117" x="4214813" y="2625725"/>
          <p14:tracePt t="56125" x="4281488" y="2625725"/>
          <p14:tracePt t="56133" x="4324350" y="2625725"/>
          <p14:tracePt t="56142" x="4384675" y="2625725"/>
          <p14:tracePt t="56149" x="4451350" y="2625725"/>
          <p14:tracePt t="56158" x="4494213" y="2625725"/>
          <p14:tracePt t="56165" x="4562475" y="2625725"/>
          <p14:tracePt t="56174" x="4621213" y="2625725"/>
          <p14:tracePt t="56182" x="4656138" y="2625725"/>
          <p14:tracePt t="56189" x="4714875" y="2625725"/>
          <p14:tracePt t="56197" x="4783138" y="2625725"/>
          <p14:tracePt t="56205" x="4868863" y="2625725"/>
          <p14:tracePt t="56213" x="4953000" y="2625725"/>
          <p14:tracePt t="56222" x="5038725" y="2625725"/>
          <p14:tracePt t="56229" x="5122863" y="2625725"/>
          <p14:tracePt t="56238" x="5216525" y="2625725"/>
          <p14:tracePt t="56245" x="5276850" y="2625725"/>
          <p14:tracePt t="56255" x="5360988" y="2625725"/>
          <p14:tracePt t="56261" x="5411788" y="2625725"/>
          <p14:tracePt t="56270" x="5497513" y="2625725"/>
          <p14:tracePt t="56277" x="5581650" y="2625725"/>
          <p14:tracePt t="56285" x="5624513" y="2625725"/>
          <p14:tracePt t="56293" x="5649913" y="2625725"/>
          <p14:tracePt t="56301" x="5700713" y="2625725"/>
          <p14:tracePt t="56309" x="5726113" y="2625725"/>
          <p14:tracePt t="56317" x="5776913" y="2625725"/>
          <p14:tracePt t="56325" x="5802313" y="2625725"/>
          <p14:tracePt t="56333" x="5845175" y="2625725"/>
          <p14:tracePt t="56342" x="5930900" y="2625725"/>
          <p14:tracePt t="56349" x="5956300" y="2625725"/>
          <p14:tracePt t="56358" x="6024563" y="2625725"/>
          <p14:tracePt t="56365" x="6083300" y="2625725"/>
          <p14:tracePt t="56374" x="6108700" y="2625725"/>
          <p14:tracePt t="56381" x="6194425" y="2625725"/>
          <p14:tracePt t="56389" x="6245225" y="2625725"/>
          <p14:tracePt t="56397" x="6303963" y="2625725"/>
          <p14:tracePt t="56405" x="6346825" y="2625725"/>
          <p14:tracePt t="56413" x="6397625" y="2625725"/>
          <p14:tracePt t="56422" x="6456363" y="2625725"/>
          <p14:tracePt t="56429" x="6491288" y="2625725"/>
          <p14:tracePt t="56438" x="6534150" y="2625725"/>
          <p14:tracePt t="56445" x="6542088" y="2625725"/>
          <p14:tracePt t="56455" x="6567488" y="2625725"/>
          <p14:tracePt t="56461" x="6618288" y="2643188"/>
          <p14:tracePt t="56470" x="6643688" y="2643188"/>
          <p14:tracePt t="56477" x="6704013" y="2643188"/>
          <p14:tracePt t="56485" x="6770688" y="2643188"/>
          <p14:tracePt t="56493" x="6831013" y="2643188"/>
          <p14:tracePt t="56502" x="6864350" y="2643188"/>
          <p14:tracePt t="56509" x="6907213" y="2643188"/>
          <p14:tracePt t="56517" x="6950075" y="2643188"/>
          <p14:tracePt t="56526" x="7000875" y="2643188"/>
          <p14:tracePt t="56533" x="7026275" y="2643188"/>
          <p14:tracePt t="56542" x="7069138" y="2643188"/>
          <p14:tracePt t="56549" x="7137400" y="2643188"/>
          <p14:tracePt t="56557" x="7162800" y="2643188"/>
          <p14:tracePt t="56565" x="7246938" y="2643188"/>
          <p14:tracePt t="56573" x="7315200" y="2660650"/>
          <p14:tracePt t="56581" x="7340600" y="2660650"/>
          <p14:tracePt t="56590" x="7400925" y="2660650"/>
          <p14:tracePt t="56597" x="7451725" y="2660650"/>
          <p14:tracePt t="56605" x="7477125" y="2660650"/>
          <p14:tracePt t="56613" x="7518400" y="2660650"/>
          <p14:tracePt t="56622" x="7545388" y="2660650"/>
          <p14:tracePt t="56629" x="7596188" y="2660650"/>
          <p14:tracePt t="56638" x="7621588" y="2660650"/>
          <p14:tracePt t="56645" x="7662863" y="2676525"/>
          <p14:tracePt t="56655" x="7697788" y="2676525"/>
          <p14:tracePt t="56693" x="7705725" y="2676525"/>
          <p14:tracePt t="56702" x="7731125" y="2676525"/>
          <p14:tracePt t="56709" x="7781925" y="2711450"/>
          <p14:tracePt t="56717" x="7807325" y="2711450"/>
          <p14:tracePt t="56726" x="7832725" y="2711450"/>
          <p14:tracePt t="56733" x="7859713" y="2711450"/>
          <p14:tracePt t="56742" x="7885113" y="2711450"/>
          <p14:tracePt t="56749" x="7935913" y="2701925"/>
          <p14:tracePt t="56758" x="7961313" y="2701925"/>
          <p14:tracePt t="56765" x="8012113" y="2686050"/>
          <p14:tracePt t="56781" x="8020050" y="2686050"/>
          <p14:tracePt t="56805" x="8029575" y="2668588"/>
          <p14:tracePt t="56838" x="8045450" y="2660650"/>
          <p14:tracePt t="56845" x="8054975" y="2633663"/>
          <p14:tracePt t="56862" x="8088313" y="2600325"/>
          <p14:tracePt t="56877" x="8096250" y="2600325"/>
          <p14:tracePt t="56935" x="8113713" y="2592388"/>
          <p14:tracePt t="56944" x="8121650" y="2566988"/>
          <p14:tracePt t="56958" x="8139113" y="2549525"/>
          <p14:tracePt t="56965" x="8139113" y="2524125"/>
          <p14:tracePt t="56973" x="8147050" y="2516188"/>
          <p14:tracePt t="56982" x="8164513" y="2506663"/>
          <p14:tracePt t="57013" x="8174038" y="2489200"/>
          <p14:tracePt t="57038" x="8174038" y="2447925"/>
          <p14:tracePt t="57055" x="8174038" y="2438400"/>
          <p14:tracePt t="57061" x="8174038" y="2413000"/>
          <p14:tracePt t="57070" x="8174038" y="2387600"/>
          <p14:tracePt t="57077" x="8174038" y="2371725"/>
          <p14:tracePt t="57085" x="8174038" y="2362200"/>
          <p14:tracePt t="57093" x="8174038" y="2319338"/>
          <p14:tracePt t="57102" x="8174038" y="2311400"/>
          <p14:tracePt t="57110" x="8174038" y="2293938"/>
          <p14:tracePt t="57117" x="8174038" y="2268538"/>
          <p14:tracePt t="57126" x="8174038" y="2260600"/>
          <p14:tracePt t="57142" x="8174038" y="2243138"/>
          <p14:tracePt t="57149" x="8174038" y="2235200"/>
          <p14:tracePt t="57158" x="8164513" y="2174875"/>
          <p14:tracePt t="57165" x="8139113" y="2149475"/>
          <p14:tracePt t="57173" x="8088313" y="2116138"/>
          <p14:tracePt t="57182" x="7994650" y="2055813"/>
          <p14:tracePt t="57189" x="7875588" y="2022475"/>
          <p14:tracePt t="57197" x="7781925" y="1997075"/>
          <p14:tracePt t="57205" x="7662863" y="1979613"/>
          <p14:tracePt t="57213" x="7518400" y="1963738"/>
          <p14:tracePt t="57222" x="7400925" y="1963738"/>
          <p14:tracePt t="57229" x="7264400" y="1963738"/>
          <p14:tracePt t="57239" x="7119938" y="1963738"/>
          <p14:tracePt t="57245" x="6975475" y="1963738"/>
          <p14:tracePt t="57261" x="6805613" y="1963738"/>
          <p14:tracePt t="57264" x="6686550" y="1963738"/>
          <p14:tracePt t="57272" x="6550025" y="1963738"/>
          <p14:tracePt t="57279" x="6372225" y="1963738"/>
          <p14:tracePt t="57286" x="6235700" y="1963738"/>
          <p14:tracePt t="57293" x="6032500" y="1971675"/>
          <p14:tracePt t="57301" x="5837238" y="1971675"/>
          <p14:tracePt t="57309" x="5607050" y="2022475"/>
          <p14:tracePt t="57317" x="5378450" y="2039938"/>
          <p14:tracePt t="57326" x="5173663" y="2090738"/>
          <p14:tracePt t="57333" x="4970463" y="2133600"/>
          <p14:tracePt t="57342" x="4765675" y="2159000"/>
          <p14:tracePt t="57349" x="4595813" y="2174875"/>
          <p14:tracePt t="57358" x="4476750" y="2174875"/>
          <p14:tracePt t="57365" x="4359275" y="2200275"/>
          <p14:tracePt t="57373" x="4265613" y="2217738"/>
          <p14:tracePt t="57382" x="4205288" y="2235200"/>
          <p14:tracePt t="57389" x="4137025" y="2235200"/>
          <p14:tracePt t="57397" x="4095750" y="2235200"/>
          <p14:tracePt t="57405" x="4027488" y="2235200"/>
          <p14:tracePt t="57413" x="3967163" y="2235200"/>
          <p14:tracePt t="57422" x="3900488" y="2252663"/>
          <p14:tracePt t="57429" x="3873500" y="2252663"/>
          <p14:tracePt t="57438" x="3814763" y="2252663"/>
          <p14:tracePt t="57445" x="3746500" y="2252663"/>
          <p14:tracePt t="57455" x="3687763" y="2252663"/>
          <p14:tracePt t="57461" x="3636963" y="2252663"/>
          <p14:tracePt t="57470" x="3576638" y="2252663"/>
          <p14:tracePt t="57477" x="3508375" y="2243138"/>
          <p14:tracePt t="57485" x="3449638" y="2243138"/>
          <p14:tracePt t="57493" x="3398838" y="2243138"/>
          <p14:tracePt t="57501" x="3355975" y="2243138"/>
          <p14:tracePt t="57509" x="3348038" y="2243138"/>
          <p14:tracePt t="57558" x="3330575" y="2243138"/>
          <p14:tracePt t="57640" x="3305175" y="2243138"/>
          <p14:tracePt t="57646" x="3297238" y="2243138"/>
          <p14:tracePt t="57656" x="3270250" y="2243138"/>
          <p14:tracePt t="57663" x="3244850" y="2243138"/>
          <p14:tracePt t="57670" x="3194050" y="2243138"/>
          <p14:tracePt t="57679" x="3168650" y="2243138"/>
          <p14:tracePt t="57686" x="3127375" y="2243138"/>
          <p14:tracePt t="57694" x="3074988" y="2243138"/>
          <p14:tracePt t="57702" x="3067050" y="2260600"/>
          <p14:tracePt t="57710" x="3024188" y="2268538"/>
          <p14:tracePt t="57718" x="3008313" y="2268538"/>
          <p14:tracePt t="57733" x="2998788" y="2268538"/>
          <p14:tracePt t="57749" x="2990850" y="2286000"/>
          <p14:tracePt t="57904" x="3008313" y="2328863"/>
          <p14:tracePt t="57912" x="3033713" y="2354263"/>
          <p14:tracePt t="57920" x="3084513" y="2387600"/>
          <p14:tracePt t="57928" x="3109913" y="2405063"/>
          <p14:tracePt t="57934" x="3228975" y="2463800"/>
          <p14:tracePt t="57943" x="3270250" y="2473325"/>
          <p14:tracePt t="57949" x="3363913" y="2489200"/>
          <p14:tracePt t="57958" x="3449638" y="2516188"/>
          <p14:tracePt t="57965" x="3602038" y="2557463"/>
          <p14:tracePt t="57973" x="3670300" y="2574925"/>
          <p14:tracePt t="57981" x="3814763" y="2574925"/>
          <p14:tracePt t="57989" x="3951288" y="2574925"/>
          <p14:tracePt t="57997" x="4070350" y="2574925"/>
          <p14:tracePt t="58005" x="4214813" y="2574925"/>
          <p14:tracePt t="58013" x="4298950" y="2574925"/>
          <p14:tracePt t="58022" x="4341813" y="2574925"/>
          <p14:tracePt t="58029" x="4425950" y="2574925"/>
          <p14:tracePt t="58039" x="4494213" y="2574925"/>
          <p14:tracePt t="58045" x="4537075" y="2574925"/>
          <p14:tracePt t="58055" x="4554538" y="2574925"/>
          <p14:tracePt t="58061" x="4562475" y="2574925"/>
          <p14:tracePt t="58070" x="4605338" y="2574925"/>
          <p14:tracePt t="58077" x="4630738" y="2574925"/>
          <p14:tracePt t="58085" x="4699000" y="2566988"/>
          <p14:tracePt t="58093" x="4783138" y="2566988"/>
          <p14:tracePt t="58102" x="4843463" y="2566988"/>
          <p14:tracePt t="58110" x="4927600" y="2566988"/>
          <p14:tracePt t="58118" x="4978400" y="2549525"/>
          <p14:tracePt t="58126" x="5064125" y="2549525"/>
          <p14:tracePt t="58133" x="5157788" y="2532063"/>
          <p14:tracePt t="58142" x="5241925" y="2532063"/>
          <p14:tracePt t="58150" x="5335588" y="2506663"/>
          <p14:tracePt t="58158" x="5421313" y="2506663"/>
          <p14:tracePt t="58166" x="5522913" y="2473325"/>
          <p14:tracePt t="58173" x="5607050" y="2455863"/>
          <p14:tracePt t="58181" x="5700713" y="2455863"/>
          <p14:tracePt t="58189" x="5794375" y="2438400"/>
          <p14:tracePt t="58197" x="5880100" y="2438400"/>
          <p14:tracePt t="58205" x="5938838" y="2438400"/>
          <p14:tracePt t="58213" x="6007100" y="2438400"/>
          <p14:tracePt t="58222" x="6091238" y="2438400"/>
          <p14:tracePt t="58229" x="6151563" y="2438400"/>
          <p14:tracePt t="58239" x="6261100" y="2438400"/>
          <p14:tracePt t="58245" x="6321425" y="2438400"/>
          <p14:tracePt t="58255" x="6430963" y="2438400"/>
          <p14:tracePt t="58261" x="6499225" y="2438400"/>
          <p14:tracePt t="58270" x="6584950" y="2438400"/>
          <p14:tracePt t="58277" x="6643688" y="2438400"/>
          <p14:tracePt t="58286" x="6711950" y="2422525"/>
          <p14:tracePt t="58293" x="6770688" y="2422525"/>
          <p14:tracePt t="58301" x="6838950" y="2422525"/>
          <p14:tracePt t="58310" x="6899275" y="2422525"/>
          <p14:tracePt t="58318" x="7008813" y="2422525"/>
          <p14:tracePt t="58326" x="7069138" y="2422525"/>
          <p14:tracePt t="58333" x="7153275" y="2422525"/>
          <p14:tracePt t="58342" x="7239000" y="2422525"/>
          <p14:tracePt t="58349" x="7332663" y="2422525"/>
          <p14:tracePt t="58357" x="7416800" y="2422525"/>
          <p14:tracePt t="58365" x="7502525" y="2422525"/>
          <p14:tracePt t="58373" x="7621588" y="2422525"/>
          <p14:tracePt t="58382" x="7680325" y="2422525"/>
          <p14:tracePt t="58389" x="7766050" y="2422525"/>
          <p14:tracePt t="58397" x="7816850" y="2422525"/>
          <p14:tracePt t="58405" x="7875588" y="2422525"/>
          <p14:tracePt t="58413" x="7943850" y="2422525"/>
          <p14:tracePt t="58422" x="8029575" y="2422525"/>
          <p14:tracePt t="58429" x="8088313" y="2422525"/>
          <p14:tracePt t="58439" x="8174038" y="2422525"/>
          <p14:tracePt t="58445" x="8258175" y="2422525"/>
          <p14:tracePt t="58455" x="8351838" y="2422525"/>
          <p14:tracePt t="58462" x="8394700" y="2422525"/>
          <p14:tracePt t="58470" x="8478838" y="2422525"/>
          <p14:tracePt t="58477" x="8521700" y="2422525"/>
          <p14:tracePt t="58486" x="8589963" y="2422525"/>
          <p14:tracePt t="58493" x="8632825" y="2422525"/>
          <p14:tracePt t="58502" x="8658225" y="2422525"/>
          <p14:tracePt t="58657" x="8623300" y="2422525"/>
          <p14:tracePt t="58662" x="8580438" y="2422525"/>
          <p14:tracePt t="58671" x="8513763" y="2463800"/>
          <p14:tracePt t="58679" x="8496300" y="2489200"/>
          <p14:tracePt t="58687" x="8496300" y="2506663"/>
          <p14:tracePt t="58934" x="8453438" y="2506663"/>
          <p14:tracePt t="58942" x="8343900" y="2506663"/>
          <p14:tracePt t="58950" x="8232775" y="2506663"/>
          <p14:tracePt t="58957" x="8029575" y="2506663"/>
          <p14:tracePt t="58965" x="7807325" y="2506663"/>
          <p14:tracePt t="58974" x="7612063" y="2506663"/>
          <p14:tracePt t="58981" x="7383463" y="2506663"/>
          <p14:tracePt t="58989" x="7213600" y="2506663"/>
          <p14:tracePt t="58997" x="7043738" y="2506663"/>
          <p14:tracePt t="59005" x="6813550" y="2506663"/>
          <p14:tracePt t="59013" x="6643688" y="2506663"/>
          <p14:tracePt t="59021" x="6448425" y="2506663"/>
          <p14:tracePt t="59029" x="6278563" y="2506663"/>
          <p14:tracePt t="59038" x="6083300" y="2506663"/>
          <p14:tracePt t="59045" x="5938838" y="2506663"/>
          <p14:tracePt t="59054" x="5735638" y="2506663"/>
          <p14:tracePt t="59061" x="5565775" y="2506663"/>
          <p14:tracePt t="59069" x="5394325" y="2506663"/>
          <p14:tracePt t="59077" x="5199063" y="2506663"/>
          <p14:tracePt t="59085" x="4945063" y="2506663"/>
          <p14:tracePt t="59093" x="4664075" y="2506663"/>
          <p14:tracePt t="59101" x="4359275" y="2506663"/>
          <p14:tracePt t="59109" x="4103688" y="2506663"/>
          <p14:tracePt t="59117" x="3908425" y="2506663"/>
          <p14:tracePt t="59125" x="3763963" y="2506663"/>
          <p14:tracePt t="59133" x="3644900" y="2541588"/>
          <p14:tracePt t="59142" x="3611563" y="2557463"/>
          <p14:tracePt t="59149" x="3568700" y="2557463"/>
          <p14:tracePt t="59158" x="3551238" y="2574925"/>
          <p14:tracePt t="59165" x="3543300" y="2574925"/>
          <p14:tracePt t="59174" x="3500438" y="2574925"/>
          <p14:tracePt t="59182" x="3492500" y="2574925"/>
          <p14:tracePt t="59189" x="3475038" y="2574925"/>
          <p14:tracePt t="59197" x="3432175" y="2574925"/>
          <p14:tracePt t="59205" x="3424238" y="2574925"/>
          <p14:tracePt t="59213" x="3414713" y="2574925"/>
          <p14:tracePt t="59221" x="3389313" y="2574925"/>
          <p14:tracePt t="59229" x="3355975" y="2574925"/>
          <p14:tracePt t="59238" x="3313113" y="2574925"/>
          <p14:tracePt t="59245" x="3228975" y="2574925"/>
          <p14:tracePt t="59254" x="3186113" y="2574925"/>
          <p14:tracePt t="59261" x="3117850" y="2574925"/>
          <p14:tracePt t="59271" x="3074988" y="2574925"/>
          <p14:tracePt t="59277" x="3049588" y="2574925"/>
          <p14:tracePt t="59285" x="2998788" y="2574925"/>
          <p14:tracePt t="59293" x="2990850" y="2574925"/>
          <p14:tracePt t="59301" x="2982913" y="2574925"/>
          <p14:tracePt t="59309" x="2940050" y="2574925"/>
          <p14:tracePt t="59317" x="2889250" y="2574925"/>
          <p14:tracePt t="59325" x="2803525" y="2574925"/>
          <p14:tracePt t="59333" x="2668588" y="2574925"/>
          <p14:tracePt t="59341" x="2524125" y="2574925"/>
          <p14:tracePt t="59349" x="2405063" y="2574925"/>
          <p14:tracePt t="59358" x="2235200" y="2532063"/>
          <p14:tracePt t="59365" x="2116138" y="2532063"/>
          <p14:tracePt t="59374" x="2030413" y="2532063"/>
          <p14:tracePt t="59381" x="1962150" y="2532063"/>
          <p14:tracePt t="59389" x="1936750" y="2532063"/>
          <p14:tracePt t="59397" x="1911350" y="2532063"/>
          <p14:tracePt t="59405" x="1893888" y="2541588"/>
          <p14:tracePt t="59429" x="1885950" y="2541588"/>
          <p14:tracePt t="59614" x="1885950" y="2582863"/>
          <p14:tracePt t="59623" x="1885950" y="2592388"/>
          <p14:tracePt t="59671" x="1878013" y="2608263"/>
          <p14:tracePt t="59677" x="1852613" y="2608263"/>
          <p14:tracePt t="59686" x="1817688" y="2633663"/>
          <p14:tracePt t="59693" x="1809750" y="2643188"/>
          <p14:tracePt t="59701" x="1792288" y="2676525"/>
          <p14:tracePt t="59765" x="1784350" y="2676525"/>
          <p14:tracePt t="59782" x="1749425" y="2686050"/>
          <p14:tracePt t="59797" x="1741488" y="2686050"/>
          <p14:tracePt t="59805" x="1716088" y="2701925"/>
          <p14:tracePt t="59813" x="1682750" y="2727325"/>
          <p14:tracePt t="59829" x="1673225" y="2727325"/>
          <p14:tracePt t="59838" x="1657350" y="2744788"/>
          <p14:tracePt t="59878" x="1647825" y="2744788"/>
          <p14:tracePt t="60134" x="1639888" y="2744788"/>
          <p14:tracePt t="60455" x="1622425" y="2744788"/>
          <p14:tracePt t="60462" x="1614488" y="2744788"/>
          <p14:tracePt t="60792" x="1589088" y="2744788"/>
          <p14:tracePt t="60799" x="1563688" y="2744788"/>
          <p14:tracePt t="60810" x="1495425" y="2744788"/>
          <p14:tracePt t="60818" x="1435100" y="2744788"/>
          <p14:tracePt t="60826" x="1325563" y="2744788"/>
          <p14:tracePt t="60831" x="1231900" y="2711450"/>
          <p14:tracePt t="60840" x="1138238" y="2693988"/>
          <p14:tracePt t="60845" x="1104900" y="2676525"/>
          <p14:tracePt t="61241" x="1112838" y="2676525"/>
          <p14:tracePt t="61247" x="1120775" y="2676525"/>
          <p14:tracePt t="61293" x="1138238" y="2676525"/>
          <p14:tracePt t="61325" x="1147763" y="2676525"/>
          <p14:tracePt t="61342" x="1173163" y="2676525"/>
          <p14:tracePt t="61910" x="1198563" y="2676525"/>
          <p14:tracePt t="61918" x="1282700" y="2676525"/>
          <p14:tracePt t="61927" x="1538288" y="2676525"/>
          <p14:tracePt t="61933" x="1987550" y="2752725"/>
          <p14:tracePt t="61942" x="2463800" y="2787650"/>
          <p14:tracePt t="61949" x="3074988" y="2889250"/>
          <p14:tracePt t="61958" x="3568700" y="2949575"/>
          <p14:tracePt t="61965" x="3933825" y="2974975"/>
          <p14:tracePt t="61974" x="4248150" y="2974975"/>
          <p14:tracePt t="61981" x="4443413" y="2974975"/>
          <p14:tracePt t="61989" x="4613275" y="2974975"/>
          <p14:tracePt t="61997" x="4757738" y="2974975"/>
          <p14:tracePt t="62005" x="4868863" y="2974975"/>
          <p14:tracePt t="62013" x="4935538" y="2974975"/>
          <p14:tracePt t="62021" x="4978400" y="2949575"/>
          <p14:tracePt t="62071" x="5013325" y="2940050"/>
          <p14:tracePt t="62109" x="5021263" y="2922588"/>
          <p14:tracePt t="62117" x="5021263" y="2914650"/>
          <p14:tracePt t="62125" x="5021263" y="2897188"/>
          <p14:tracePt t="62133" x="5003800" y="2871788"/>
          <p14:tracePt t="62142" x="5003800" y="2813050"/>
          <p14:tracePt t="62150" x="4962525" y="2762250"/>
          <p14:tracePt t="62158" x="4927600" y="2711450"/>
          <p14:tracePt t="62165" x="4851400" y="2643188"/>
          <p14:tracePt t="62174" x="4749800" y="2541588"/>
          <p14:tracePt t="62182" x="4646613" y="2481263"/>
          <p14:tracePt t="62189" x="4443413" y="2362200"/>
          <p14:tracePt t="62197" x="4341813" y="2328863"/>
          <p14:tracePt t="62205" x="4222750" y="2286000"/>
          <p14:tracePt t="62213" x="4103688" y="2260600"/>
          <p14:tracePt t="62221" x="3959225" y="2260600"/>
          <p14:tracePt t="62229" x="3900488" y="2260600"/>
          <p14:tracePt t="62238" x="3789363" y="2260600"/>
          <p14:tracePt t="62245" x="3678238" y="2260600"/>
          <p14:tracePt t="62254" x="3586163" y="2260600"/>
          <p14:tracePt t="62261" x="3543300" y="2260600"/>
          <p14:tracePt t="62271" x="3500438" y="2260600"/>
          <p14:tracePt t="62277" x="3432175" y="2260600"/>
          <p14:tracePt t="62286" x="3424238" y="2260600"/>
          <p14:tracePt t="62293" x="3398838" y="2260600"/>
          <p14:tracePt t="62301" x="3381375" y="2260600"/>
          <p14:tracePt t="62357" x="3373438" y="2260600"/>
          <p14:tracePt t="62365" x="3348038" y="2260600"/>
          <p14:tracePt t="62374" x="3297238" y="2260600"/>
          <p14:tracePt t="62382" x="3270250" y="2268538"/>
          <p14:tracePt t="62397" x="3219450" y="2286000"/>
          <p14:tracePt t="62405" x="3211513" y="2293938"/>
          <p14:tracePt t="62413" x="3203575" y="2311400"/>
          <p14:tracePt t="62422" x="3168650" y="2336800"/>
          <p14:tracePt t="62429" x="3143250" y="2354263"/>
          <p14:tracePt t="62438" x="3135313" y="2362200"/>
          <p14:tracePt t="62445" x="3100388" y="2387600"/>
          <p14:tracePt t="62454" x="3059113" y="2422525"/>
          <p14:tracePt t="62461" x="3008313" y="2473325"/>
          <p14:tracePt t="62471" x="2955925" y="2524125"/>
          <p14:tracePt t="62477" x="2889250" y="2557463"/>
          <p14:tracePt t="62486" x="2879725" y="2566988"/>
          <p14:tracePt t="62493" x="2846388" y="2582863"/>
          <p14:tracePt t="62549" x="2846388" y="2592388"/>
          <p14:tracePt t="62558" x="2871788" y="2617788"/>
          <p14:tracePt t="62565" x="2897188" y="2633663"/>
          <p14:tracePt t="62574" x="2947988" y="2668588"/>
          <p14:tracePt t="62581" x="2973388" y="2668588"/>
          <p14:tracePt t="62589" x="3016250" y="2686050"/>
          <p14:tracePt t="62597" x="3084513" y="2719388"/>
          <p14:tracePt t="62605" x="3186113" y="2752725"/>
          <p14:tracePt t="62613" x="3279775" y="2770188"/>
          <p14:tracePt t="62621" x="3363913" y="2787650"/>
          <p14:tracePt t="62629" x="3457575" y="2787650"/>
          <p14:tracePt t="62638" x="3543300" y="2787650"/>
          <p14:tracePt t="62645" x="3662363" y="2787650"/>
          <p14:tracePt t="62654" x="3832225" y="2787650"/>
          <p14:tracePt t="62661" x="3916363" y="2787650"/>
          <p14:tracePt t="62671" x="4070350" y="2736850"/>
          <p14:tracePt t="62677" x="4162425" y="2719388"/>
          <p14:tracePt t="62686" x="4222750" y="2701925"/>
          <p14:tracePt t="62693" x="4291013" y="2701925"/>
          <p14:tracePt t="62702" x="4316413" y="2668588"/>
          <p14:tracePt t="62717" x="4349750" y="2668588"/>
          <p14:tracePt t="62773" x="4359275" y="2660650"/>
          <p14:tracePt t="62782" x="4367213" y="2660650"/>
          <p14:tracePt t="62790" x="4410075" y="2660650"/>
          <p14:tracePt t="62797" x="4425950" y="2660650"/>
          <p14:tracePt t="62805" x="4494213" y="2660650"/>
          <p14:tracePt t="62813" x="4587875" y="2660650"/>
          <p14:tracePt t="62821" x="4646613" y="2660650"/>
          <p14:tracePt t="62829" x="4732338" y="2660650"/>
          <p14:tracePt t="62837" x="4818063" y="2660650"/>
          <p14:tracePt t="62845" x="4910138" y="2660650"/>
          <p14:tracePt t="62854" x="4995863" y="2660650"/>
          <p14:tracePt t="62861" x="5080000" y="2660650"/>
          <p14:tracePt t="62871" x="5199063" y="2660650"/>
          <p14:tracePt t="62877" x="5284788" y="2660650"/>
          <p14:tracePt t="62886" x="5378450" y="2660650"/>
          <p14:tracePt t="62904" x="5522913" y="2660650"/>
          <p14:tracePt t="62909" x="5581650" y="2660650"/>
          <p14:tracePt t="62917" x="5649913" y="2660650"/>
          <p14:tracePt t="62926" x="5761038" y="2660650"/>
          <p14:tracePt t="62933" x="5870575" y="2660650"/>
          <p14:tracePt t="62941" x="5964238" y="2668588"/>
          <p14:tracePt t="62949" x="6057900" y="2686050"/>
          <p14:tracePt t="62958" x="6100763" y="2686050"/>
          <p14:tracePt t="62965" x="6167438" y="2686050"/>
          <p14:tracePt t="62974" x="6210300" y="2686050"/>
          <p14:tracePt t="62982" x="6219825" y="2686050"/>
          <p14:tracePt t="62990" x="6253163" y="2686050"/>
          <p14:tracePt t="62997" x="6296025" y="2686050"/>
          <p14:tracePt t="63005" x="6321425" y="2686050"/>
          <p14:tracePt t="63013" x="6346825" y="2686050"/>
          <p14:tracePt t="63021" x="6372225" y="2686050"/>
          <p14:tracePt t="63029" x="6440488" y="2686050"/>
          <p14:tracePt t="63037" x="6499225" y="2686050"/>
          <p14:tracePt t="63045" x="6584950" y="2686050"/>
          <p14:tracePt t="63054" x="6653213" y="2686050"/>
          <p14:tracePt t="63061" x="6762750" y="2686050"/>
          <p14:tracePt t="63071" x="6873875" y="2686050"/>
          <p14:tracePt t="63077" x="6958013" y="2686050"/>
          <p14:tracePt t="63085" x="7051675" y="2686050"/>
          <p14:tracePt t="63093" x="7077075" y="2686050"/>
          <p14:tracePt t="63101" x="7102475" y="2686050"/>
          <p14:tracePt t="63141" x="7127875" y="2686050"/>
          <p14:tracePt t="63149" x="7178675" y="2686050"/>
          <p14:tracePt t="63158" x="7221538" y="2676525"/>
          <p14:tracePt t="63165" x="7307263" y="2676525"/>
          <p14:tracePt t="63174" x="7373938" y="2660650"/>
          <p14:tracePt t="63181" x="7434263" y="2660650"/>
          <p14:tracePt t="63191" x="7502525" y="2660650"/>
          <p14:tracePt t="63197" x="7586663" y="2643188"/>
          <p14:tracePt t="63205" x="7612063" y="2643188"/>
          <p14:tracePt t="63213" x="7680325" y="2643188"/>
          <p14:tracePt t="63221" x="7705725" y="2643188"/>
          <p14:tracePt t="63229" x="7748588" y="2625725"/>
          <p14:tracePt t="63237" x="7766050" y="2625725"/>
          <p14:tracePt t="63245" x="7773988" y="2625725"/>
          <p14:tracePt t="63254" x="7799388" y="2625725"/>
          <p14:tracePt t="63365" x="7816850" y="2617788"/>
          <p14:tracePt t="63374" x="7816850" y="2592388"/>
          <p14:tracePt t="63389" x="7807325" y="2566988"/>
          <p14:tracePt t="63413" x="7799388" y="2566988"/>
          <p14:tracePt t="63421" x="7773988" y="2566988"/>
          <p14:tracePt t="63429" x="7740650" y="2566988"/>
          <p14:tracePt t="63437" x="7672388" y="2532063"/>
          <p14:tracePt t="63445" x="7586663" y="2532063"/>
          <p14:tracePt t="63454" x="7477125" y="2532063"/>
          <p14:tracePt t="63461" x="7246938" y="2532063"/>
          <p14:tracePt t="63471" x="7018338" y="2532063"/>
          <p14:tracePt t="63477" x="6711950" y="2532063"/>
          <p14:tracePt t="63486" x="6405563" y="2532063"/>
          <p14:tracePt t="63493" x="6049963" y="2506663"/>
          <p14:tracePt t="63501" x="5641975" y="2506663"/>
          <p14:tracePt t="63509" x="5165725" y="2473325"/>
          <p14:tracePt t="63517" x="4757738" y="2473325"/>
          <p14:tracePt t="63525" x="4349750" y="2473325"/>
          <p14:tracePt t="63533" x="4002088" y="2473325"/>
          <p14:tracePt t="63541" x="3687763" y="2447925"/>
          <p14:tracePt t="63549" x="3441700" y="2447925"/>
          <p14:tracePt t="63558" x="3236913" y="2447925"/>
          <p14:tracePt t="63565" x="3092450" y="2447925"/>
          <p14:tracePt t="63574" x="3008313" y="2447925"/>
          <p14:tracePt t="63581" x="2922588" y="2447925"/>
          <p14:tracePt t="63589" x="2828925" y="2447925"/>
          <p14:tracePt t="63597" x="2786063" y="2447925"/>
          <p14:tracePt t="63605" x="2760663" y="2447925"/>
          <p14:tracePt t="63613" x="2693988" y="2447925"/>
          <p14:tracePt t="63621" x="2651125" y="2447925"/>
          <p14:tracePt t="63629" x="2608263" y="2447925"/>
          <p14:tracePt t="63637" x="2540000" y="2447925"/>
          <p14:tracePt t="63645" x="2481263" y="2447925"/>
          <p14:tracePt t="63654" x="2455863" y="2447925"/>
          <p14:tracePt t="63661" x="2362200" y="2455863"/>
          <p14:tracePt t="63677" x="2352675" y="2455863"/>
          <p14:tracePt t="63685" x="2336800" y="2481263"/>
          <p14:tracePt t="63859" x="2336800" y="2498725"/>
          <p14:tracePt t="63862" x="2395538" y="2557463"/>
          <p14:tracePt t="63871" x="2405063" y="2557463"/>
          <p14:tracePt t="63879" x="2430463" y="2574925"/>
          <p14:tracePt t="63886" x="2463800" y="2582863"/>
          <p14:tracePt t="63936" x="2455863" y="2582863"/>
          <p14:tracePt t="63949" x="2430463" y="2600325"/>
          <p14:tracePt t="64021" x="2405063" y="2600325"/>
          <p14:tracePt t="64029" x="2370138" y="2633663"/>
          <p14:tracePt t="64037" x="2344738" y="2643188"/>
          <p14:tracePt t="64045" x="2293938" y="2660650"/>
          <p14:tracePt t="64054" x="2235200" y="2660650"/>
          <p14:tracePt t="64061" x="2166938" y="2676525"/>
          <p14:tracePt t="64071" x="2141538" y="2676525"/>
          <p14:tracePt t="64077" x="2098675" y="2711450"/>
          <p14:tracePt t="64085" x="2081213" y="2711450"/>
          <p14:tracePt t="64093" x="2073275" y="2711450"/>
          <p14:tracePt t="64101" x="2055813" y="2711450"/>
          <p14:tracePt t="64109" x="2030413" y="2711450"/>
          <p14:tracePt t="64117" x="2005013" y="2711450"/>
          <p14:tracePt t="64125" x="1962150" y="2711450"/>
          <p14:tracePt t="64133" x="1928813" y="2711450"/>
          <p14:tracePt t="64141" x="1885950" y="2711450"/>
          <p14:tracePt t="64149" x="1843088" y="2711450"/>
          <p14:tracePt t="64158" x="1792288" y="2711450"/>
          <p14:tracePt t="64165" x="1733550" y="2711450"/>
          <p14:tracePt t="64174" x="1690688" y="2711450"/>
          <p14:tracePt t="64181" x="1622425" y="2711450"/>
          <p14:tracePt t="64190" x="1579563" y="2727325"/>
          <p14:tracePt t="64197" x="1563688" y="2727325"/>
          <p14:tracePt t="64213" x="1554163" y="2727325"/>
          <p14:tracePt t="64221" x="1538288" y="2727325"/>
          <p14:tracePt t="64229" x="1528763" y="2736850"/>
          <p14:tracePt t="64237" x="1520825" y="2736850"/>
          <p14:tracePt t="64245" x="1503363" y="2736850"/>
          <p14:tracePt t="64254" x="1495425" y="2744788"/>
          <p14:tracePt t="64261" x="1470025" y="2762250"/>
          <p14:tracePt t="64271" x="1452563" y="2770188"/>
          <p14:tracePt t="64277" x="1427163" y="2770188"/>
          <p14:tracePt t="64285" x="1358900" y="2805113"/>
          <p14:tracePt t="64293" x="1350963" y="2820988"/>
          <p14:tracePt t="64301" x="1290638" y="2846388"/>
          <p14:tracePt t="64309" x="1257300" y="2881313"/>
          <p14:tracePt t="64317" x="1223963" y="2932113"/>
          <p14:tracePt t="64325" x="1198563" y="2940050"/>
          <p14:tracePt t="64333" x="1147763" y="2974975"/>
          <p14:tracePt t="64341" x="1120775" y="3008313"/>
          <p14:tracePt t="64349" x="1104900" y="3016250"/>
          <p14:tracePt t="64405" x="1104900" y="3025775"/>
          <p14:tracePt t="64453" x="1104900" y="3051175"/>
          <p14:tracePt t="64574" x="1104900" y="3067050"/>
          <p14:tracePt t="64590" x="1112838" y="3076575"/>
          <p14:tracePt t="64597" x="1138238" y="3094038"/>
          <p14:tracePt t="64605" x="1147763" y="3101975"/>
          <p14:tracePt t="64613" x="1189038" y="3144838"/>
          <p14:tracePt t="64661" x="1189038" y="3160713"/>
          <p14:tracePt t="64670" x="1189038" y="3144838"/>
          <p14:tracePt t="64841" x="1189038" y="3127375"/>
          <p14:tracePt t="64847" x="1206500" y="3127375"/>
          <p14:tracePt t="64857" x="1257300" y="3127375"/>
          <p14:tracePt t="64863" x="1290638" y="3127375"/>
          <p14:tracePt t="64871" x="1333500" y="3152775"/>
          <p14:tracePt t="65040" x="1317625" y="3152775"/>
          <p14:tracePt t="65046" x="1290638" y="3135313"/>
          <p14:tracePt t="65063" x="1265238" y="3135313"/>
          <p14:tracePt t="65071" x="1257300" y="3135313"/>
          <p14:tracePt t="65077" x="1198563" y="3119438"/>
          <p14:tracePt t="65093" x="1189038" y="3119438"/>
          <p14:tracePt t="65141" x="1155700" y="3109913"/>
          <p14:tracePt t="65150" x="1147763" y="3109913"/>
          <p14:tracePt t="65166" x="1138238" y="3109913"/>
          <p14:tracePt t="65526" x="1120775" y="3109913"/>
          <p14:tracePt t="65543" x="1095375" y="3109913"/>
          <p14:tracePt t="65958" x="1069975" y="3109913"/>
          <p14:tracePt t="65966" x="1044575" y="3109913"/>
          <p14:tracePt t="65974" x="1019175" y="3109913"/>
          <p14:tracePt t="65982" x="968375" y="3076575"/>
          <p14:tracePt t="65990" x="917575" y="3059113"/>
          <p14:tracePt t="65998" x="874713" y="3059113"/>
          <p14:tracePt t="66005" x="790575" y="3041650"/>
          <p14:tracePt t="66013" x="704850" y="3041650"/>
          <p14:tracePt t="66021" x="688975" y="3041650"/>
          <p14:tracePt t="66224" x="696913" y="3041650"/>
          <p14:tracePt t="66241" x="704850" y="3041650"/>
          <p14:tracePt t="66474" x="730250" y="3041650"/>
          <p14:tracePt t="66478" x="765175" y="3067050"/>
          <p14:tracePt t="66495" x="773113" y="3076575"/>
          <p14:tracePt t="66503" x="798513" y="3076575"/>
          <p14:tracePt t="66510" x="806450" y="3094038"/>
          <p14:tracePt t="66525" x="823913" y="3094038"/>
          <p14:tracePt t="66541" x="831850" y="3101975"/>
          <p14:tracePt t="66549" x="874713" y="3119438"/>
          <p14:tracePt t="66557" x="892175" y="3127375"/>
          <p14:tracePt t="66565" x="900113" y="3127375"/>
          <p14:tracePt t="66574" x="942975" y="3144838"/>
          <p14:tracePt t="66581" x="968375" y="3144838"/>
          <p14:tracePt t="66590" x="993775" y="3144838"/>
          <p14:tracePt t="66597" x="1019175" y="3144838"/>
          <p14:tracePt t="66605" x="1069975" y="3152775"/>
          <p14:tracePt t="66613" x="1095375" y="3152775"/>
          <p14:tracePt t="66621" x="1138238" y="3152775"/>
          <p14:tracePt t="66629" x="1173163" y="3170238"/>
          <p14:tracePt t="66637" x="1231900" y="3170238"/>
          <p14:tracePt t="66645" x="1265238" y="3170238"/>
          <p14:tracePt t="66654" x="1290638" y="3203575"/>
          <p14:tracePt t="66661" x="1317625" y="3203575"/>
          <p14:tracePt t="66671" x="1368425" y="3203575"/>
          <p14:tracePt t="66677" x="1393825" y="3211513"/>
          <p14:tracePt t="66687" x="1435100" y="3211513"/>
          <p14:tracePt t="66693" x="1470025" y="3211513"/>
          <p14:tracePt t="66702" x="1477963" y="3211513"/>
          <p14:tracePt t="66709" x="1520825" y="3211513"/>
          <p14:tracePt t="66717" x="1528763" y="3211513"/>
          <p14:tracePt t="66725" x="1546225" y="3211513"/>
          <p14:tracePt t="66733" x="1571625" y="3211513"/>
          <p14:tracePt t="66741" x="1614488" y="3211513"/>
          <p14:tracePt t="66750" x="1657350" y="3211513"/>
          <p14:tracePt t="66757" x="1690688" y="3211513"/>
          <p14:tracePt t="66765" x="1749425" y="3211513"/>
          <p14:tracePt t="66774" x="1758950" y="3211513"/>
          <p14:tracePt t="66781" x="1801813" y="3211513"/>
          <p14:tracePt t="66790" x="1817688" y="3211513"/>
          <p14:tracePt t="66797" x="1860550" y="3211513"/>
          <p14:tracePt t="66805" x="1903413" y="3211513"/>
          <p14:tracePt t="66813" x="1971675" y="3228975"/>
          <p14:tracePt t="66821" x="2055813" y="3228975"/>
          <p14:tracePt t="66829" x="2166938" y="3228975"/>
          <p14:tracePt t="66837" x="2260600" y="3228975"/>
          <p14:tracePt t="66845" x="2344738" y="3228975"/>
          <p14:tracePt t="66853" x="2387600" y="3228975"/>
          <p14:tracePt t="66861" x="2455863" y="3228975"/>
          <p14:tracePt t="66877" x="2463800" y="3228975"/>
          <p14:tracePt t="67166" x="2481263" y="3228975"/>
          <p14:tracePt t="67190" x="2471738" y="3221038"/>
          <p14:tracePt t="67205" x="2463800" y="3221038"/>
          <p14:tracePt t="67221" x="2446338" y="3221038"/>
          <p14:tracePt t="67229" x="2413000" y="3221038"/>
          <p14:tracePt t="67245" x="2395538" y="3221038"/>
          <p14:tracePt t="67254" x="2387600" y="3221038"/>
          <p14:tracePt t="67262" x="2344738" y="3221038"/>
          <p14:tracePt t="67271" x="2336800" y="3221038"/>
          <p14:tracePt t="67277" x="2293938" y="3221038"/>
          <p14:tracePt t="67287" x="2260600" y="3221038"/>
          <p14:tracePt t="67293" x="2251075" y="3221038"/>
          <p14:tracePt t="67302" x="2208213" y="3238500"/>
          <p14:tracePt t="67317" x="2182813" y="3238500"/>
          <p14:tracePt t="67325" x="2132013" y="3254375"/>
          <p14:tracePt t="67349" x="2106613" y="3279775"/>
          <p14:tracePt t="67357" x="2090738" y="3297238"/>
          <p14:tracePt t="67365" x="2047875" y="3305175"/>
          <p14:tracePt t="67381" x="2038350" y="3305175"/>
          <p14:tracePt t="67390" x="2030413" y="3322638"/>
          <p14:tracePt t="67397" x="2012950" y="3322638"/>
          <p14:tracePt t="67421" x="1987550" y="3330575"/>
          <p14:tracePt t="67573" x="1987550" y="3348038"/>
          <p14:tracePt t="67581" x="2005013" y="3348038"/>
          <p14:tracePt t="67590" x="2012950" y="3348038"/>
          <p14:tracePt t="67597" x="2038350" y="3348038"/>
          <p14:tracePt t="67606" x="2073275" y="3348038"/>
          <p14:tracePt t="67613" x="2116138" y="3348038"/>
          <p14:tracePt t="67621" x="2157413" y="3348038"/>
          <p14:tracePt t="67629" x="2225675" y="3348038"/>
          <p14:tracePt t="67637" x="2311400" y="3348038"/>
          <p14:tracePt t="67645" x="2395538" y="3348038"/>
          <p14:tracePt t="67654" x="2455863" y="3348038"/>
          <p14:tracePt t="67661" x="2540000" y="3348038"/>
          <p14:tracePt t="67670" x="2608263" y="3348038"/>
          <p14:tracePt t="67677" x="2616200" y="3348038"/>
          <p14:tracePt t="67685" x="2676525" y="3348038"/>
          <p14:tracePt t="67693" x="2701925" y="3348038"/>
          <p14:tracePt t="67701" x="2770188" y="3348038"/>
          <p14:tracePt t="67709" x="2795588" y="3348038"/>
          <p14:tracePt t="67717" x="2854325" y="3348038"/>
          <p14:tracePt t="67725" x="2922588" y="3348038"/>
          <p14:tracePt t="67733" x="2965450" y="3348038"/>
          <p14:tracePt t="67741" x="3033713" y="3348038"/>
          <p14:tracePt t="67749" x="3092450" y="3348038"/>
          <p14:tracePt t="67758" x="3160713" y="3348038"/>
          <p14:tracePt t="67765" x="3236913" y="3348038"/>
          <p14:tracePt t="67774" x="3270250" y="3348038"/>
          <p14:tracePt t="67782" x="3313113" y="3348038"/>
          <p14:tracePt t="67790" x="3338513" y="3348038"/>
          <p14:tracePt t="67797" x="3363913" y="3348038"/>
          <p14:tracePt t="67805" x="3381375" y="3348038"/>
          <p14:tracePt t="67813" x="3406775" y="3348038"/>
          <p14:tracePt t="67821" x="3432175" y="3348038"/>
          <p14:tracePt t="67829" x="3475038" y="3348038"/>
          <p14:tracePt t="67837" x="3543300" y="3340100"/>
          <p14:tracePt t="67846" x="3586163" y="3340100"/>
          <p14:tracePt t="67854" x="3636963" y="3340100"/>
          <p14:tracePt t="67861" x="3662363" y="3340100"/>
          <p14:tracePt t="67870" x="3687763" y="3340100"/>
          <p14:tracePt t="67877" x="3729038" y="3340100"/>
          <p14:tracePt t="67903" x="3797300" y="3340100"/>
          <p14:tracePt t="67909" x="3814763" y="3322638"/>
          <p14:tracePt t="67973" x="3822700" y="3322638"/>
          <p14:tracePt t="67982" x="3865563" y="3322638"/>
          <p14:tracePt t="67990" x="3951288" y="3355975"/>
          <p14:tracePt t="67997" x="4002088" y="3355975"/>
          <p14:tracePt t="68005" x="4044950" y="3365500"/>
          <p14:tracePt t="68013" x="4070350" y="3365500"/>
          <p14:tracePt t="68021" x="4103688" y="3365500"/>
          <p14:tracePt t="68029" x="4129088" y="3382963"/>
          <p14:tracePt t="68037" x="4214813" y="3382963"/>
          <p14:tracePt t="68045" x="4256088" y="3382963"/>
          <p14:tracePt t="68054" x="4306888" y="3382963"/>
          <p14:tracePt t="68061" x="4367213" y="3382963"/>
          <p14:tracePt t="68070" x="4451350" y="3382963"/>
          <p14:tracePt t="68077" x="4519613" y="3382963"/>
          <p14:tracePt t="68087" x="4605338" y="3382963"/>
          <p14:tracePt t="68093" x="4664075" y="3382963"/>
          <p14:tracePt t="68102" x="4724400" y="3382963"/>
          <p14:tracePt t="68109" x="4775200" y="3382963"/>
          <p14:tracePt t="68117" x="4818063" y="3382963"/>
          <p14:tracePt t="68126" x="4843463" y="3382963"/>
          <p14:tracePt t="68133" x="4859338" y="3382963"/>
          <p14:tracePt t="68149" x="4902200" y="3382963"/>
          <p14:tracePt t="68157" x="4910138" y="3382963"/>
          <p14:tracePt t="68165" x="4935538" y="3382963"/>
          <p14:tracePt t="68174" x="4978400" y="3382963"/>
          <p14:tracePt t="68181" x="5046663" y="3382963"/>
          <p14:tracePt t="68190" x="5106988" y="3382963"/>
          <p14:tracePt t="68197" x="5140325" y="3382963"/>
          <p14:tracePt t="68206" x="5183188" y="3382963"/>
          <p14:tracePt t="68213" x="5191125" y="3382963"/>
          <p14:tracePt t="68221" x="5208588" y="3382963"/>
          <p14:tracePt t="68229" x="5216525" y="3382963"/>
          <p14:tracePt t="68375" x="5199063" y="3382963"/>
          <p14:tracePt t="68383" x="5072063" y="3382963"/>
          <p14:tracePt t="68390" x="4868863" y="3348038"/>
          <p14:tracePt t="68397" x="4664075" y="3322638"/>
          <p14:tracePt t="68405" x="4579938" y="3322638"/>
          <p14:tracePt t="68413" x="4460875" y="3322638"/>
          <p14:tracePt t="68421" x="4418013" y="3322638"/>
          <p14:tracePt t="68429" x="4392613" y="3322638"/>
          <p14:tracePt t="68437" x="4324350" y="3322638"/>
          <p14:tracePt t="68445" x="4298950" y="3330575"/>
          <p14:tracePt t="68454" x="4214813" y="3330575"/>
          <p14:tracePt t="68461" x="4171950" y="3330575"/>
          <p14:tracePt t="68470" x="4078288" y="3348038"/>
          <p14:tracePt t="68477" x="4035425" y="3348038"/>
          <p14:tracePt t="68487" x="3967163" y="3348038"/>
          <p14:tracePt t="68493" x="3908425" y="3348038"/>
          <p14:tracePt t="68502" x="3848100" y="3348038"/>
          <p14:tracePt t="68509" x="3763963" y="3348038"/>
          <p14:tracePt t="68517" x="3670300" y="3348038"/>
          <p14:tracePt t="68525" x="3559175" y="3348038"/>
          <p14:tracePt t="68533" x="3441700" y="3348038"/>
          <p14:tracePt t="68541" x="3373438" y="3340100"/>
          <p14:tracePt t="68549" x="3287713" y="3340100"/>
          <p14:tracePt t="68557" x="3244850" y="3340100"/>
          <p14:tracePt t="68565" x="3211513" y="3322638"/>
          <p14:tracePt t="68790" x="3219450" y="3322638"/>
          <p14:tracePt t="68798" x="3270250" y="3322638"/>
          <p14:tracePt t="68806" x="3322638" y="3330575"/>
          <p14:tracePt t="68813" x="3363913" y="3330575"/>
          <p14:tracePt t="68821" x="3449638" y="3348038"/>
          <p14:tracePt t="68829" x="3543300" y="3348038"/>
          <p14:tracePt t="68837" x="3602038" y="3348038"/>
          <p14:tracePt t="68845" x="3713163" y="3348038"/>
          <p14:tracePt t="68855" x="3771900" y="3348038"/>
          <p14:tracePt t="68862" x="3883025" y="3348038"/>
          <p14:tracePt t="68871" x="3951288" y="3348038"/>
          <p14:tracePt t="68887" x="4078288" y="3348038"/>
          <p14:tracePt t="68893" x="4137025" y="3348038"/>
          <p14:tracePt t="68902" x="4205288" y="3348038"/>
          <p14:tracePt t="68910" x="4230688" y="3348038"/>
          <p14:tracePt t="68917" x="4273550" y="3348038"/>
          <p14:tracePt t="68925" x="4291013" y="3348038"/>
          <p14:tracePt t="68933" x="4316413" y="3365500"/>
          <p14:tracePt t="68982" x="4341813" y="3365500"/>
          <p14:tracePt t="68990" x="4384675" y="3365500"/>
          <p14:tracePt t="68998" x="4435475" y="3365500"/>
          <p14:tracePt t="69005" x="4476750" y="3365500"/>
          <p14:tracePt t="69013" x="4494213" y="3365500"/>
          <p14:tracePt t="69021" x="4545013" y="3365500"/>
          <p14:tracePt t="69030" x="4570413" y="3365500"/>
          <p14:tracePt t="69037" x="4638675" y="3382963"/>
          <p14:tracePt t="69045" x="4699000" y="3382963"/>
          <p14:tracePt t="69054" x="4749800" y="3382963"/>
          <p14:tracePt t="69062" x="4808538" y="3382963"/>
          <p14:tracePt t="69071" x="4859338" y="3382963"/>
          <p14:tracePt t="69077" x="4902200" y="3382963"/>
          <p14:tracePt t="69087" x="4953000" y="3408363"/>
          <p14:tracePt t="69093" x="4978400" y="3408363"/>
          <p14:tracePt t="69102" x="5003800" y="3408363"/>
          <p14:tracePt t="69109" x="5029200" y="3408363"/>
          <p14:tracePt t="69222" x="5046663" y="3408363"/>
          <p14:tracePt t="69230" x="5072063" y="3408363"/>
          <p14:tracePt t="69238" x="5080000" y="3408363"/>
          <p14:tracePt t="69246" x="5140325" y="3408363"/>
          <p14:tracePt t="69256" x="5148263" y="3408363"/>
          <p14:tracePt t="69262" x="5157788" y="3408363"/>
          <p14:tracePt t="69272" x="5173663" y="3408363"/>
          <p14:tracePt t="69288" x="5199063" y="3408363"/>
          <p14:tracePt t="69295" x="5208588" y="3408363"/>
          <p14:tracePt t="69302" x="5224463" y="3408363"/>
          <p14:tracePt t="69310" x="5276850" y="3408363"/>
          <p14:tracePt t="69318" x="5310188" y="3408363"/>
          <p14:tracePt t="69327" x="5368925" y="3408363"/>
          <p14:tracePt t="69333" x="5429250" y="3408363"/>
          <p14:tracePt t="69342" x="5446713" y="3408363"/>
          <p14:tracePt t="69349" x="5454650" y="3408363"/>
          <p14:tracePt t="69357" x="5480050" y="3408363"/>
          <p14:tracePt t="69919" x="5454650" y="3408363"/>
          <p14:tracePt t="69926" x="5437188" y="3408363"/>
          <p14:tracePt t="69933" x="5411788" y="3408363"/>
          <p14:tracePt t="69941" x="5368925" y="3408363"/>
          <p14:tracePt t="69949" x="5360988" y="3408363"/>
          <p14:tracePt t="70303" x="5378450" y="3408363"/>
          <p14:tracePt t="70310" x="5386388" y="3408363"/>
          <p14:tracePt t="70319" x="5411788" y="3390900"/>
          <p14:tracePt t="70326" x="5437188" y="3390900"/>
          <p14:tracePt t="70333" x="5454650" y="3390900"/>
          <p14:tracePt t="70342" x="5497513" y="3390900"/>
          <p14:tracePt t="70349" x="5522913" y="3390900"/>
          <p14:tracePt t="70358" x="5548313" y="3390900"/>
          <p14:tracePt t="70365" x="5573713" y="3390900"/>
          <p14:tracePt t="70374" x="5591175" y="3390900"/>
          <p14:tracePt t="70382" x="5624513" y="3390900"/>
          <p14:tracePt t="70390" x="5641975" y="3390900"/>
          <p14:tracePt t="70397" x="5683250" y="3390900"/>
          <p14:tracePt t="70405" x="5692775" y="3390900"/>
          <p14:tracePt t="70413" x="5700713" y="3390900"/>
          <p14:tracePt t="70421" x="5743575" y="3390900"/>
          <p14:tracePt t="70429" x="5761038" y="3390900"/>
          <p14:tracePt t="70437" x="5786438" y="3390900"/>
          <p14:tracePt t="70445" x="5811838" y="3390900"/>
          <p14:tracePt t="70454" x="5853113" y="3390900"/>
          <p14:tracePt t="70462" x="5880100" y="3390900"/>
          <p14:tracePt t="70470" x="5913438" y="3390900"/>
          <p14:tracePt t="70477" x="5921375" y="3390900"/>
          <p14:tracePt t="70487" x="5964238" y="3390900"/>
          <p14:tracePt t="70493" x="5972175" y="3390900"/>
          <p14:tracePt t="70502" x="5989638" y="3390900"/>
          <p14:tracePt t="70509" x="6024563" y="3390900"/>
          <p14:tracePt t="70517" x="6040438" y="3390900"/>
          <p14:tracePt t="70525" x="6083300" y="3390900"/>
          <p14:tracePt t="70533" x="6091238" y="3390900"/>
          <p14:tracePt t="70541" x="6108700" y="3390900"/>
          <p14:tracePt t="70549" x="6116638" y="3390900"/>
          <p14:tracePt t="70613" x="6142038" y="3390900"/>
          <p14:tracePt t="70621" x="6167438" y="3390900"/>
          <p14:tracePt t="70629" x="6194425" y="3390900"/>
          <p14:tracePt t="70637" x="6245225" y="3390900"/>
          <p14:tracePt t="70645" x="6286500" y="3382963"/>
          <p14:tracePt t="70654" x="6303963" y="3382963"/>
          <p14:tracePt t="70677" x="6311900" y="3382963"/>
          <p14:tracePt t="70687" x="6354763" y="3382963"/>
          <p14:tracePt t="70693" x="6380163" y="3382963"/>
          <p14:tracePt t="70702" x="6415088" y="3348038"/>
          <p14:tracePt t="70709" x="6440488" y="3348038"/>
          <p14:tracePt t="70725" x="6448425" y="3348038"/>
          <p14:tracePt t="70894" x="6499225" y="3348038"/>
          <p14:tracePt t="70909" x="6534150" y="3348038"/>
          <p14:tracePt t="70910" x="6559550" y="3348038"/>
          <p14:tracePt t="70918" x="6567488" y="3348038"/>
          <p14:tracePt t="71262" x="6584950" y="3348038"/>
          <p14:tracePt t="71278" x="6592888" y="3365500"/>
          <p14:tracePt t="71289" x="6592888" y="3390900"/>
          <p14:tracePt t="71296" x="6575425" y="3416300"/>
          <p14:tracePt t="71302" x="6483350" y="3441700"/>
          <p14:tracePt t="71309" x="6440488" y="3449638"/>
          <p14:tracePt t="71317" x="6415088" y="3449638"/>
          <p14:tracePt t="71325" x="6329363" y="3449638"/>
          <p14:tracePt t="71333" x="6202363" y="3398838"/>
          <p14:tracePt t="71341" x="6176963" y="3398838"/>
          <p14:tracePt t="71527" x="6194425" y="3398838"/>
          <p14:tracePt t="71534" x="6194425" y="3373438"/>
          <p14:tracePt t="71542" x="6184900" y="3355975"/>
          <p14:tracePt t="71549" x="6176963" y="3348038"/>
          <p14:tracePt t="71557" x="6167438" y="3330575"/>
          <p14:tracePt t="71565" x="6142038" y="3330575"/>
          <p14:tracePt t="71574" x="6032500" y="3348038"/>
          <p14:tracePt t="71582" x="5853113" y="3365500"/>
          <p14:tracePt t="71590" x="5708650" y="3390900"/>
          <p14:tracePt t="71597" x="5505450" y="3433763"/>
          <p14:tracePt t="71605" x="5310188" y="3433763"/>
          <p14:tracePt t="71613" x="5140325" y="3433763"/>
          <p14:tracePt t="71622" x="4995863" y="3433763"/>
          <p14:tracePt t="71629" x="4851400" y="3433763"/>
          <p14:tracePt t="71637" x="4706938" y="3433763"/>
          <p14:tracePt t="71645" x="4570413" y="3433763"/>
          <p14:tracePt t="71654" x="4392613" y="3433763"/>
          <p14:tracePt t="71662" x="4222750" y="3433763"/>
          <p14:tracePt t="71670" x="4027488" y="3433763"/>
          <p14:tracePt t="71677" x="3857625" y="3433763"/>
          <p14:tracePt t="71687" x="3687763" y="3433763"/>
          <p14:tracePt t="71693" x="3482975" y="3459163"/>
          <p14:tracePt t="71702" x="3348038" y="3459163"/>
          <p14:tracePt t="71709" x="3194050" y="3475038"/>
          <p14:tracePt t="71717" x="3074988" y="3492500"/>
          <p14:tracePt t="71725" x="2955925" y="3535363"/>
          <p14:tracePt t="71733" x="2811463" y="3535363"/>
          <p14:tracePt t="71741" x="2668588" y="3560763"/>
          <p14:tracePt t="71749" x="2549525" y="3578225"/>
          <p14:tracePt t="71758" x="2370138" y="3603625"/>
          <p14:tracePt t="71765" x="2225675" y="3646488"/>
          <p14:tracePt t="71774" x="2055813" y="3646488"/>
          <p14:tracePt t="71782" x="1936750" y="3662363"/>
          <p14:tracePt t="71790" x="1817688" y="3679825"/>
          <p14:tracePt t="71797" x="1724025" y="3697288"/>
          <p14:tracePt t="71805" x="1682750" y="3697288"/>
          <p14:tracePt t="71813" x="1647825" y="3697288"/>
          <p14:tracePt t="71821" x="1622425" y="3730625"/>
          <p14:tracePt t="71829" x="1606550" y="3730625"/>
          <p14:tracePt t="71837" x="1597025" y="3738563"/>
          <p14:tracePt t="71845" x="1589088" y="3738563"/>
          <p14:tracePt t="71854" x="1546225" y="3738563"/>
          <p14:tracePt t="71861" x="1528763" y="3738563"/>
          <p14:tracePt t="71870" x="1520825" y="3756025"/>
          <p14:tracePt t="71877" x="1477963" y="3756025"/>
          <p14:tracePt t="71887" x="1470025" y="3763963"/>
          <p14:tracePt t="71902" x="1452563" y="3763963"/>
          <p14:tracePt t="71909" x="1409700" y="3781425"/>
          <p14:tracePt t="71917" x="1384300" y="3806825"/>
          <p14:tracePt t="71925" x="1350963" y="3824288"/>
          <p14:tracePt t="71933" x="1325563" y="3857625"/>
          <p14:tracePt t="71941" x="1308100" y="3867150"/>
          <p14:tracePt t="71949" x="1300163" y="3892550"/>
          <p14:tracePt t="71957" x="1282700" y="3908425"/>
          <p14:tracePt t="71965" x="1257300" y="3935413"/>
          <p14:tracePt t="71973" x="1249363" y="3943350"/>
          <p14:tracePt t="71990" x="1214438" y="4002088"/>
          <p14:tracePt t="71997" x="1206500" y="4019550"/>
          <p14:tracePt t="72013" x="1189038" y="4027488"/>
          <p14:tracePt t="72029" x="1189038" y="4052888"/>
          <p14:tracePt t="72045" x="1189038" y="4070350"/>
          <p14:tracePt t="72053" x="1189038" y="4079875"/>
          <p14:tracePt t="72061" x="1214438" y="4121150"/>
          <p14:tracePt t="72070" x="1223963" y="4146550"/>
          <p14:tracePt t="72077" x="1239838" y="4197350"/>
          <p14:tracePt t="72087" x="1239838" y="4224338"/>
          <p14:tracePt t="72109" x="1223963" y="4240213"/>
          <p14:tracePt t="72117" x="1181100" y="4240213"/>
          <p14:tracePt t="72125" x="1163638" y="4240213"/>
          <p14:tracePt t="72305" x="1138238" y="4240213"/>
          <p14:tracePt t="72310" x="1120775" y="4214813"/>
          <p14:tracePt t="72318" x="1120775" y="4206875"/>
          <p14:tracePt t="72333" x="1112838" y="4189413"/>
          <p14:tracePt t="72358" x="1104900" y="4181475"/>
          <p14:tracePt t="72390" x="1087438" y="4181475"/>
          <p14:tracePt t="72421" x="1079500" y="4171950"/>
          <p14:tracePt t="72429" x="1079500" y="4156075"/>
          <p14:tracePt t="72462" x="1079500" y="4146550"/>
          <p14:tracePt t="72526" x="1079500" y="4130675"/>
          <p14:tracePt t="72533" x="1079500" y="4105275"/>
          <p14:tracePt t="72541" x="1079500" y="4095750"/>
          <p14:tracePt t="72550" x="1079500" y="4079875"/>
          <p14:tracePt t="72558" x="1062038" y="4027488"/>
          <p14:tracePt t="72565" x="1062038" y="4011613"/>
          <p14:tracePt t="72575" x="1044575" y="3935413"/>
          <p14:tracePt t="72582" x="1044575" y="3892550"/>
          <p14:tracePt t="72591" x="993775" y="3781425"/>
          <p14:tracePt t="72597" x="993775" y="3748088"/>
          <p14:tracePt t="72605" x="976313" y="3687763"/>
          <p14:tracePt t="72613" x="960438" y="3636963"/>
          <p14:tracePt t="72621" x="960438" y="3594100"/>
          <p14:tracePt t="72629" x="942975" y="3543300"/>
          <p14:tracePt t="72638" x="942975" y="3535363"/>
          <p14:tracePt t="72645" x="917575" y="3492500"/>
          <p14:tracePt t="72655" x="917575" y="3484563"/>
          <p14:tracePt t="72662" x="917575" y="3467100"/>
          <p14:tracePt t="72671" x="917575" y="3424238"/>
          <p14:tracePt t="73550" x="917575" y="3467100"/>
          <p14:tracePt t="73558" x="917575" y="3475038"/>
          <p14:tracePt t="73566" x="917575" y="3502025"/>
          <p14:tracePt t="73574" x="917575" y="3527425"/>
          <p14:tracePt t="73582" x="900113" y="3560763"/>
          <p14:tracePt t="73606" x="900113" y="3568700"/>
          <p14:tracePt t="75104" x="892175" y="3586163"/>
          <p14:tracePt t="75958" x="892175" y="3594100"/>
          <p14:tracePt t="75974" x="892175" y="3611563"/>
          <p14:tracePt t="76014" x="892175" y="3636963"/>
          <p14:tracePt t="76030" x="892175" y="3662363"/>
          <p14:tracePt t="76037" x="892175" y="3671888"/>
          <p14:tracePt t="76045" x="892175" y="3687763"/>
          <p14:tracePt t="76061" x="892175" y="3697288"/>
          <p14:tracePt t="76077" x="892175" y="3722688"/>
          <p14:tracePt t="76086" x="892175" y="3730625"/>
          <p14:tracePt t="76093" x="892175" y="3748088"/>
          <p14:tracePt t="76109" x="892175" y="3756025"/>
          <p14:tracePt t="76117" x="892175" y="3798888"/>
          <p14:tracePt t="76125" x="892175" y="3824288"/>
          <p14:tracePt t="76133" x="892175" y="3892550"/>
          <p14:tracePt t="76141" x="892175" y="3900488"/>
          <p14:tracePt t="76149" x="892175" y="3925888"/>
          <p14:tracePt t="76157" x="892175" y="3943350"/>
          <p14:tracePt t="76165" x="892175" y="3951288"/>
          <p14:tracePt t="76182" x="892175" y="3968750"/>
          <p14:tracePt t="76504" x="892175" y="4002088"/>
          <p14:tracePt t="76518" x="892175" y="4019550"/>
          <p14:tracePt t="76527" x="892175" y="4027488"/>
          <p14:tracePt t="76533" x="892175" y="4070350"/>
          <p14:tracePt t="76541" x="892175" y="4079875"/>
          <p14:tracePt t="76549" x="892175" y="4121150"/>
          <p14:tracePt t="76557" x="892175" y="4138613"/>
          <p14:tracePt t="76565" x="892175" y="4164013"/>
          <p14:tracePt t="76573" x="892175" y="4206875"/>
          <p14:tracePt t="76590" x="892175" y="4214813"/>
          <p14:tracePt t="76597" x="892175" y="4232275"/>
          <p14:tracePt t="76613" x="892175" y="4257675"/>
          <p14:tracePt t="76629" x="892175" y="4265613"/>
          <p14:tracePt t="76638" x="892175" y="4283075"/>
          <p14:tracePt t="76645" x="892175" y="4291013"/>
          <p14:tracePt t="76653" x="892175" y="4333875"/>
          <p14:tracePt t="76669" x="909638" y="4341813"/>
          <p14:tracePt t="76989" x="917575" y="4341813"/>
          <p14:tracePt t="76997" x="917575" y="4316413"/>
          <p14:tracePt t="77006" x="935038" y="4265613"/>
          <p14:tracePt t="77013" x="950913" y="4240213"/>
          <p14:tracePt t="77022" x="960438" y="4171950"/>
          <p14:tracePt t="77029" x="976313" y="4130675"/>
          <p14:tracePt t="77037" x="993775" y="4079875"/>
          <p14:tracePt t="77045" x="1011238" y="4019550"/>
          <p14:tracePt t="77053" x="1011238" y="3951288"/>
          <p14:tracePt t="77061" x="1028700" y="3925888"/>
          <p14:tracePt t="77070" x="1028700" y="3883025"/>
          <p14:tracePt t="77077" x="1028700" y="3816350"/>
          <p14:tracePt t="77086" x="1028700" y="3806825"/>
          <p14:tracePt t="77093" x="1028700" y="3781425"/>
          <p14:tracePt t="77103" x="1028700" y="3730625"/>
          <p14:tracePt t="77109" x="1028700" y="3705225"/>
          <p14:tracePt t="77119" x="1028700" y="3646488"/>
          <p14:tracePt t="77127" x="1019175" y="3594100"/>
          <p14:tracePt t="77135" x="968375" y="3527425"/>
          <p14:tracePt t="77143" x="935038" y="3492500"/>
          <p14:tracePt t="77150" x="884238" y="3449638"/>
          <p14:tracePt t="77158" x="874713" y="3433763"/>
          <p14:tracePt t="77165" x="866775" y="3424238"/>
          <p14:tracePt t="77213" x="849313" y="3424238"/>
          <p14:tracePt t="77222" x="823913" y="3424238"/>
          <p14:tracePt t="77229" x="781050" y="3424238"/>
          <p14:tracePt t="77237" x="730250" y="3441700"/>
          <p14:tracePt t="77245" x="679450" y="3492500"/>
          <p14:tracePt t="77253" x="654050" y="3527425"/>
          <p14:tracePt t="77261" x="595313" y="3619500"/>
          <p14:tracePt t="77270" x="544513" y="3687763"/>
          <p14:tracePt t="77277" x="492125" y="3738563"/>
          <p14:tracePt t="77286" x="476250" y="3832225"/>
          <p14:tracePt t="77293" x="425450" y="3883025"/>
          <p14:tracePt t="77303" x="407988" y="3925888"/>
          <p14:tracePt t="77309" x="400050" y="3976688"/>
          <p14:tracePt t="77318" x="400050" y="4019550"/>
          <p14:tracePt t="77325" x="400050" y="4062413"/>
          <p14:tracePt t="77333" x="400050" y="4095750"/>
          <p14:tracePt t="77341" x="400050" y="4138613"/>
          <p14:tracePt t="77349" x="400050" y="4206875"/>
          <p14:tracePt t="77357" x="450850" y="4249738"/>
          <p14:tracePt t="77365" x="527050" y="4325938"/>
          <p14:tracePt t="77374" x="603250" y="4402138"/>
          <p14:tracePt t="77382" x="654050" y="4452938"/>
          <p14:tracePt t="77390" x="704850" y="4470400"/>
          <p14:tracePt t="77397" x="773113" y="4503738"/>
          <p14:tracePt t="77406" x="858838" y="4521200"/>
          <p14:tracePt t="77413" x="874713" y="4521200"/>
          <p14:tracePt t="77422" x="917575" y="4521200"/>
          <p14:tracePt t="77429" x="942975" y="4521200"/>
          <p14:tracePt t="77437" x="968375" y="4513263"/>
          <p14:tracePt t="77445" x="1019175" y="4503738"/>
          <p14:tracePt t="77453" x="1028700" y="4503738"/>
          <p14:tracePt t="77462" x="1069975" y="4470400"/>
          <p14:tracePt t="77470" x="1104900" y="4460875"/>
          <p14:tracePt t="77477" x="1147763" y="4410075"/>
          <p14:tracePt t="77486" x="1163638" y="4394200"/>
          <p14:tracePt t="77493" x="1189038" y="4368800"/>
          <p14:tracePt t="77503" x="1214438" y="4341813"/>
          <p14:tracePt t="77509" x="1214438" y="4316413"/>
          <p14:tracePt t="77518" x="1214438" y="4283075"/>
          <p14:tracePt t="77525" x="1214438" y="4240213"/>
          <p14:tracePt t="77533" x="1214438" y="4214813"/>
          <p14:tracePt t="77541" x="1214438" y="4164013"/>
          <p14:tracePt t="77549" x="1214438" y="4121150"/>
          <p14:tracePt t="77557" x="1163638" y="4070350"/>
          <p14:tracePt t="77565" x="1069975" y="4037013"/>
          <p14:tracePt t="77574" x="993775" y="3976688"/>
          <p14:tracePt t="77582" x="900113" y="3960813"/>
          <p14:tracePt t="77590" x="858838" y="3943350"/>
          <p14:tracePt t="77597" x="841375" y="3943350"/>
          <p14:tracePt t="77606" x="815975" y="3943350"/>
          <p14:tracePt t="77613" x="806450" y="3943350"/>
          <p14:tracePt t="77622" x="790575" y="3943350"/>
          <p14:tracePt t="77637" x="781050" y="3943350"/>
          <p14:tracePt t="77653" x="755650" y="3943350"/>
          <p14:tracePt t="77662" x="722313" y="3951288"/>
          <p14:tracePt t="77669" x="688975" y="4019550"/>
          <p14:tracePt t="77677" x="688975" y="4062413"/>
          <p14:tracePt t="77686" x="661988" y="4113213"/>
          <p14:tracePt t="77693" x="661988" y="4138613"/>
          <p14:tracePt t="77703" x="661988" y="4181475"/>
          <p14:tracePt t="77709" x="661988" y="4214813"/>
          <p14:tracePt t="77719" x="661988" y="4224338"/>
          <p14:tracePt t="77735" x="661988" y="4265613"/>
          <p14:tracePt t="77750" x="679450" y="4275138"/>
          <p14:tracePt t="77775" x="704850" y="4275138"/>
          <p14:tracePt t="77906" x="714375" y="4275138"/>
          <p14:tracePt t="77928" x="714375" y="4257675"/>
          <p14:tracePt t="78375" x="739775" y="4291013"/>
          <p14:tracePt t="78391" x="755650" y="4308475"/>
          <p14:tracePt t="78406" x="755650" y="4316413"/>
          <p14:tracePt t="78413" x="765175" y="4333875"/>
          <p14:tracePt t="78437" x="781050" y="4341813"/>
          <p14:tracePt t="78606" x="790575" y="4341813"/>
          <p14:tracePt t="78630" x="806450" y="4341813"/>
          <p14:tracePt t="78646" x="815975" y="4341813"/>
          <p14:tracePt t="78662" x="823913" y="4341813"/>
          <p14:tracePt t="78670" x="858838" y="4325938"/>
          <p14:tracePt t="78678" x="866775" y="4316413"/>
          <p14:tracePt t="78686" x="874713" y="4300538"/>
          <p14:tracePt t="78702" x="892175" y="4300538"/>
          <p14:tracePt t="78709" x="900113" y="4291013"/>
          <p14:tracePt t="78718" x="917575" y="4275138"/>
          <p14:tracePt t="78733" x="917575" y="4265613"/>
          <p14:tracePt t="78741" x="925513" y="4257675"/>
          <p14:tracePt t="78749" x="942975" y="4240213"/>
          <p14:tracePt t="78757" x="942975" y="4232275"/>
          <p14:tracePt t="78774" x="968375" y="4197350"/>
          <p14:tracePt t="78782" x="976313" y="4189413"/>
          <p14:tracePt t="78790" x="993775" y="4164013"/>
          <p14:tracePt t="78806" x="1003300" y="4130675"/>
          <p14:tracePt t="78822" x="1036638" y="4087813"/>
          <p14:tracePt t="78829" x="1036638" y="4070350"/>
          <p14:tracePt t="78845" x="1036638" y="4062413"/>
          <p14:tracePt t="78885" x="1036638" y="4019550"/>
          <p14:tracePt t="78893" x="1054100" y="3994150"/>
          <p14:tracePt t="78909" x="1054100" y="3943350"/>
          <p14:tracePt t="78918" x="1054100" y="3935413"/>
          <p14:tracePt t="78925" x="1054100" y="3925888"/>
          <p14:tracePt t="78933" x="1054100" y="3908425"/>
          <p14:tracePt t="78941" x="1054100" y="3883025"/>
          <p14:tracePt t="78949" x="1054100" y="3841750"/>
          <p14:tracePt t="78957" x="1054100" y="3816350"/>
          <p14:tracePt t="78965" x="1054100" y="3798888"/>
          <p14:tracePt t="78974" x="1054100" y="3790950"/>
          <p14:tracePt t="78982" x="1054100" y="3773488"/>
          <p14:tracePt t="78990" x="1044575" y="3763963"/>
          <p14:tracePt t="78997" x="1044575" y="3756025"/>
          <p14:tracePt t="79006" x="1036638" y="3738563"/>
          <p14:tracePt t="79070" x="1011238" y="3713163"/>
          <p14:tracePt t="79077" x="993775" y="3713163"/>
          <p14:tracePt t="79086" x="968375" y="3697288"/>
          <p14:tracePt t="79103" x="942975" y="3671888"/>
          <p14:tracePt t="79109" x="925513" y="3671888"/>
          <p14:tracePt t="79118" x="900113" y="3654425"/>
          <p14:tracePt t="79206" x="892175" y="3654425"/>
          <p14:tracePt t="79222" x="866775" y="3654425"/>
          <p14:tracePt t="79231" x="849313" y="3662363"/>
          <p14:tracePt t="79238" x="823913" y="3671888"/>
          <p14:tracePt t="79245" x="798513" y="3671888"/>
          <p14:tracePt t="79253" x="790575" y="3687763"/>
          <p14:tracePt t="79261" x="765175" y="3687763"/>
          <p14:tracePt t="79269" x="730250" y="3687763"/>
          <p14:tracePt t="79277" x="722313" y="3697288"/>
          <p14:tracePt t="79374" x="704850" y="3722688"/>
          <p14:tracePt t="79390" x="704850" y="3738563"/>
          <p14:tracePt t="79399" x="679450" y="3798888"/>
          <p14:tracePt t="79423" x="661988" y="3824288"/>
          <p14:tracePt t="79430" x="654050" y="3832225"/>
          <p14:tracePt t="79453" x="636588" y="3867150"/>
          <p14:tracePt t="79461" x="636588" y="3875088"/>
          <p14:tracePt t="79477" x="628650" y="3917950"/>
          <p14:tracePt t="79486" x="628650" y="3925888"/>
          <p14:tracePt t="79493" x="628650" y="3943350"/>
          <p14:tracePt t="79504" x="628650" y="3986213"/>
          <p14:tracePt t="79509" x="628650" y="4011613"/>
          <p14:tracePt t="79518" x="628650" y="4037013"/>
          <p14:tracePt t="79525" x="628650" y="4062413"/>
          <p14:tracePt t="79533" x="611188" y="4095750"/>
          <p14:tracePt t="79542" x="611188" y="4138613"/>
          <p14:tracePt t="79550" x="611188" y="4164013"/>
          <p14:tracePt t="79558" x="611188" y="4206875"/>
          <p14:tracePt t="79565" x="577850" y="4240213"/>
          <p14:tracePt t="79573" x="577850" y="4265613"/>
          <p14:tracePt t="79582" x="577850" y="4283075"/>
          <p14:tracePt t="79589" x="577850" y="4291013"/>
          <p14:tracePt t="79597" x="577850" y="4300538"/>
          <p14:tracePt t="79606" x="577850" y="4325938"/>
          <p14:tracePt t="79622" x="577850" y="4341813"/>
          <p14:tracePt t="79629" x="577850" y="4351338"/>
          <p14:tracePt t="79637" x="577850" y="4368800"/>
          <p14:tracePt t="79645" x="577850" y="4394200"/>
          <p14:tracePt t="79653" x="577850" y="4402138"/>
          <p14:tracePt t="79661" x="577850" y="4419600"/>
          <p14:tracePt t="79669" x="577850" y="4427538"/>
          <p14:tracePt t="79840" x="585788" y="4470400"/>
          <p14:tracePt t="79853" x="595313" y="4478338"/>
          <p14:tracePt t="79862" x="611188" y="4495800"/>
          <p14:tracePt t="79870" x="620713" y="4503738"/>
          <p14:tracePt t="79886" x="636588" y="4503738"/>
          <p14:tracePt t="79893" x="646113" y="4521200"/>
          <p14:tracePt t="116055" x="646113" y="4513263"/>
          <p14:tracePt t="122853" x="654050" y="4503738"/>
          <p14:tracePt t="122917" x="679450" y="4503738"/>
          <p14:tracePt t="124102" x="654050" y="4503738"/>
          <p14:tracePt t="125062" x="646113" y="4503738"/>
          <p14:tracePt t="125470" x="628650" y="4503738"/>
          <p14:tracePt t="126278" x="620713" y="4503738"/>
          <p14:tracePt t="126334" x="595313" y="4503738"/>
          <p14:tracePt t="126390" x="577850" y="4503738"/>
          <p14:tracePt t="126462" x="569913" y="4503738"/>
          <p14:tracePt t="126902" x="552450" y="4503738"/>
          <p14:tracePt t="127798" x="527050" y="4503738"/>
          <p14:tracePt t="128358" x="466725" y="4521200"/>
          <p14:tracePt t="128367" x="415925" y="4554538"/>
          <p14:tracePt t="128543" x="407988" y="4564063"/>
          <p14:tracePt t="128550" x="407988" y="4579938"/>
          <p14:tracePt t="128565" x="415925" y="4589463"/>
          <p14:tracePt t="128662" x="433388" y="4605338"/>
          <p14:tracePt t="128670" x="441325" y="4605338"/>
          <p14:tracePt t="128677" x="466725" y="4614863"/>
          <p14:tracePt t="128686" x="534988" y="4630738"/>
          <p14:tracePt t="128693" x="654050" y="4648200"/>
          <p14:tracePt t="128703" x="704850" y="4699000"/>
          <p14:tracePt t="128710" x="747713" y="4716463"/>
          <p14:tracePt t="128717" x="781050" y="4733925"/>
          <p14:tracePt t="128734" x="781050" y="4741863"/>
          <p14:tracePt t="128741" x="781050" y="4759325"/>
          <p14:tracePt t="129093" x="841375" y="4802188"/>
          <p14:tracePt t="129101" x="1079500" y="4919663"/>
          <p14:tracePt t="129109" x="1173163" y="4979988"/>
          <p14:tracePt t="129117" x="1265238" y="4979988"/>
          <p14:tracePt t="129205" x="1274763" y="4979988"/>
          <p14:tracePt t="129838" x="1274763" y="4972050"/>
          <p14:tracePt t="129910" x="1249363" y="4962525"/>
          <p14:tracePt t="129926" x="1231900" y="4962525"/>
          <p14:tracePt t="129933" x="1206500" y="4946650"/>
          <p14:tracePt t="130174" x="1198563" y="4946650"/>
          <p14:tracePt t="130358" x="1181100" y="4946650"/>
          <p14:tracePt t="134334" x="1173163" y="4946650"/>
          <p14:tracePt t="134342" x="1155700" y="4954588"/>
          <p14:tracePt t="134350" x="1147763" y="4962525"/>
          <p14:tracePt t="134366" x="1138238" y="4979988"/>
          <p14:tracePt t="134382" x="1120775" y="4987925"/>
          <p14:tracePt t="134405" x="1104900" y="5030788"/>
          <p14:tracePt t="134446" x="1095375" y="5056188"/>
          <p14:tracePt t="142574" x="1079500" y="5073650"/>
          <p14:tracePt t="142598" x="1069975" y="5081588"/>
          <p14:tracePt t="142887" x="1069975" y="5099050"/>
          <p14:tracePt t="142893" x="1087438" y="5099050"/>
          <p14:tracePt t="142902" x="1112838" y="5099050"/>
          <p14:tracePt t="142909" x="1120775" y="5099050"/>
          <p14:tracePt t="142917" x="1147763" y="5106988"/>
          <p14:tracePt t="142925" x="1198563" y="5106988"/>
          <p14:tracePt t="142933" x="1206500" y="5124450"/>
          <p14:tracePt t="142941" x="1223963" y="5124450"/>
          <p14:tracePt t="143173" x="1265238" y="5091113"/>
          <p14:tracePt t="143182" x="1317625" y="5013325"/>
          <p14:tracePt t="143189" x="1325563" y="5013325"/>
          <p14:tracePt t="143197" x="1343025" y="4997450"/>
          <p14:tracePt t="145847" x="1333500" y="4997450"/>
          <p14:tracePt t="146030" x="1343025" y="5030788"/>
          <p14:tracePt t="146518" x="1343025" y="5064125"/>
          <p14:tracePt t="146534" x="1376363" y="5073650"/>
          <p14:tracePt t="146542" x="1462088" y="5091113"/>
          <p14:tracePt t="146550" x="1520825" y="5091113"/>
          <p14:tracePt t="146557" x="1606550" y="5091113"/>
          <p14:tracePt t="146566" x="1776413" y="5091113"/>
          <p14:tracePt t="146573" x="1920875" y="5091113"/>
          <p14:tracePt t="146582" x="2090738" y="5091113"/>
          <p14:tracePt t="146589" x="2260600" y="5091113"/>
          <p14:tracePt t="146597" x="2463800" y="5091113"/>
          <p14:tracePt t="146605" x="2659063" y="5091113"/>
          <p14:tracePt t="146613" x="2828925" y="5091113"/>
          <p14:tracePt t="146621" x="3059113" y="5091113"/>
          <p14:tracePt t="146630" x="3305175" y="5091113"/>
          <p14:tracePt t="146637" x="3533775" y="5091113"/>
          <p14:tracePt t="146646" x="3789363" y="5091113"/>
          <p14:tracePt t="146653" x="4070350" y="5091113"/>
          <p14:tracePt t="146663" x="4375150" y="5091113"/>
          <p14:tracePt t="146669" x="4630738" y="5141913"/>
          <p14:tracePt t="146677" x="4800600" y="5141913"/>
          <p14:tracePt t="146685" x="5029200" y="5141913"/>
          <p14:tracePt t="146693" x="5233988" y="5208588"/>
          <p14:tracePt t="146701" x="5378450" y="5226050"/>
          <p14:tracePt t="146709" x="5522913" y="5226050"/>
          <p14:tracePt t="146717" x="5700713" y="5251450"/>
          <p14:tracePt t="146725" x="5819775" y="5268913"/>
          <p14:tracePt t="146733" x="5913438" y="5311775"/>
          <p14:tracePt t="146741" x="5997575" y="5311775"/>
          <p14:tracePt t="146749" x="6091238" y="5311775"/>
          <p14:tracePt t="146757" x="6176963" y="5311775"/>
          <p14:tracePt t="146766" x="6245225" y="5327650"/>
          <p14:tracePt t="146773" x="6303963" y="5327650"/>
          <p14:tracePt t="146782" x="6311900" y="5327650"/>
          <p14:tracePt t="147015" x="6338888" y="5327650"/>
          <p14:tracePt t="147031" x="6389688" y="5327650"/>
          <p14:tracePt t="147038" x="6415088" y="5327650"/>
          <p14:tracePt t="147046" x="6483350" y="5302250"/>
          <p14:tracePt t="147053" x="6491288" y="5302250"/>
          <p14:tracePt t="147063" x="6550025" y="5302250"/>
          <p14:tracePt t="147069" x="6610350" y="5302250"/>
          <p14:tracePt t="147078" x="6704013" y="5286375"/>
          <p14:tracePt t="147085" x="6729413" y="5286375"/>
          <p14:tracePt t="147093" x="6813550" y="5268913"/>
          <p14:tracePt t="147101" x="6881813" y="5268913"/>
          <p14:tracePt t="147109" x="6942138" y="5251450"/>
          <p14:tracePt t="147117" x="7034213" y="5251450"/>
          <p14:tracePt t="147125" x="7102475" y="5218113"/>
          <p14:tracePt t="147133" x="7221538" y="5192713"/>
          <p14:tracePt t="147141" x="7307263" y="5192713"/>
          <p14:tracePt t="147149" x="7400925" y="5175250"/>
          <p14:tracePt t="147157" x="7467600" y="5175250"/>
          <p14:tracePt t="147166" x="7510463" y="5157788"/>
          <p14:tracePt t="147173" x="7578725" y="5157788"/>
          <p14:tracePt t="147182" x="7586663" y="5157788"/>
          <p14:tracePt t="147189" x="7629525" y="5149850"/>
          <p14:tracePt t="147302" x="7654925" y="5132388"/>
          <p14:tracePt t="147310" x="7740650" y="5132388"/>
          <p14:tracePt t="147318" x="7832725" y="5132388"/>
          <p14:tracePt t="147326" x="7875588" y="5132388"/>
          <p14:tracePt t="147334" x="7900988" y="5132388"/>
          <p14:tracePt t="147382" x="7885113" y="5132388"/>
          <p14:tracePt t="147558" x="7832725" y="5132388"/>
          <p14:tracePt t="147566" x="7816850" y="5132388"/>
          <p14:tracePt t="147574" x="7791450" y="5132388"/>
          <p14:tracePt t="147598" x="7766050" y="5132388"/>
          <p14:tracePt t="147613" x="7756525" y="5116513"/>
          <p14:tracePt t="147685" x="7740650" y="5106988"/>
          <p14:tracePt t="147894" x="7748588" y="5106988"/>
          <p14:tracePt t="147902" x="7773988" y="5106988"/>
          <p14:tracePt t="147910" x="7832725" y="5091113"/>
          <p14:tracePt t="147918" x="7850188" y="5091113"/>
          <p14:tracePt t="147925" x="7893050" y="5091113"/>
          <p14:tracePt t="147934" x="7918450" y="5091113"/>
          <p14:tracePt t="147942" x="7977188" y="5091113"/>
          <p14:tracePt t="147950" x="8029575" y="5091113"/>
          <p14:tracePt t="147957" x="8054975" y="5064125"/>
          <p14:tracePt t="147966" x="8096250" y="5064125"/>
          <p14:tracePt t="147973" x="8113713" y="5064125"/>
          <p14:tracePt t="147982" x="8156575" y="5048250"/>
          <p14:tracePt t="147989" x="8181975" y="5048250"/>
          <p14:tracePt t="147997" x="8189913" y="5048250"/>
          <p14:tracePt t="148005" x="8232775" y="5048250"/>
          <p14:tracePt t="148013" x="8250238" y="5048250"/>
          <p14:tracePt t="148029" x="8258175" y="5048250"/>
          <p14:tracePt t="148062" x="8266113" y="5030788"/>
          <p14:tracePt t="148069" x="8308975" y="5030788"/>
          <p14:tracePt t="148079" x="8343900" y="5022850"/>
          <p14:tracePt t="148085" x="8369300" y="5022850"/>
          <p14:tracePt t="148093" x="8377238" y="5022850"/>
          <p14:tracePt t="148911" x="8435975" y="5022850"/>
          <p14:tracePt t="148918" x="8547100" y="5022850"/>
          <p14:tracePt t="148929" x="8658225" y="5022850"/>
          <p14:tracePt t="148934" x="8742363" y="5022850"/>
          <p14:tracePt t="148941" x="8836025" y="5022850"/>
          <p14:tracePt t="148950" x="8878888" y="5022850"/>
          <p14:tracePt t="148957" x="8904288" y="5022850"/>
          <p14:tracePt t="148989" x="8937625" y="5005388"/>
          <p14:tracePt t="148997" x="8963025" y="4979988"/>
          <p14:tracePt t="149005" x="8997950" y="4962525"/>
          <p14:tracePt t="149013" x="9039225" y="4946650"/>
          <p14:tracePt t="149021" x="9091613" y="4911725"/>
          <p14:tracePt t="149029" x="9099550" y="4903788"/>
          <p14:tracePt t="149037" x="9124950" y="4886325"/>
          <p14:tracePt t="149053" x="9142413" y="4878388"/>
          <p14:tracePt t="149063" x="9150350" y="4860925"/>
          <p14:tracePt t="149079" x="9167813" y="4835525"/>
          <p14:tracePt t="149085" x="9175750" y="4827588"/>
          <p14:tracePt t="149109" x="9175750" y="4802188"/>
          <p14:tracePt t="149117" x="9175750" y="4784725"/>
          <p14:tracePt t="149125" x="9175750" y="4759325"/>
          <p14:tracePt t="149133" x="9175750" y="4733925"/>
          <p14:tracePt t="149142" x="9167813" y="4691063"/>
          <p14:tracePt t="149150" x="9142413" y="4640263"/>
          <p14:tracePt t="149157" x="9091613" y="4589463"/>
          <p14:tracePt t="149166" x="9013825" y="4513263"/>
          <p14:tracePt t="149173" x="8980488" y="4486275"/>
          <p14:tracePt t="149182" x="8947150" y="4435475"/>
          <p14:tracePt t="149189" x="8904288" y="4419600"/>
          <p14:tracePt t="149197" x="8894763" y="4410075"/>
          <p14:tracePt t="149205" x="8861425" y="4384675"/>
          <p14:tracePt t="149213" x="8853488" y="4368800"/>
          <p14:tracePt t="149230" x="8828088" y="4359275"/>
          <p14:tracePt t="149237" x="8802688" y="4359275"/>
          <p14:tracePt t="149253" x="8767763" y="4341813"/>
          <p14:tracePt t="149301" x="8759825" y="4333875"/>
          <p14:tracePt t="149374" x="8734425" y="4333875"/>
          <p14:tracePt t="149382" x="8709025" y="4333875"/>
          <p14:tracePt t="149390" x="8615363" y="4308475"/>
          <p14:tracePt t="149399" x="8555038" y="4308475"/>
          <p14:tracePt t="149406" x="8470900" y="4308475"/>
          <p14:tracePt t="149416" x="8402638" y="4308475"/>
          <p14:tracePt t="149422" x="8318500" y="4308475"/>
          <p14:tracePt t="149429" x="8258175" y="4308475"/>
          <p14:tracePt t="149437" x="8215313" y="4308475"/>
          <p14:tracePt t="149445" x="8131175" y="4308475"/>
          <p14:tracePt t="149453" x="8062913" y="4308475"/>
          <p14:tracePt t="149462" x="8004175" y="4308475"/>
          <p14:tracePt t="149469" x="7935913" y="4308475"/>
          <p14:tracePt t="149479" x="7893050" y="4316413"/>
          <p14:tracePt t="149485" x="7842250" y="4316413"/>
          <p14:tracePt t="149493" x="7756525" y="4316413"/>
          <p14:tracePt t="149501" x="7697788" y="4333875"/>
          <p14:tracePt t="149509" x="7646988" y="4351338"/>
          <p14:tracePt t="149517" x="7621588" y="4351338"/>
          <p14:tracePt t="149525" x="7596188" y="4368800"/>
          <p14:tracePt t="149606" x="7578725" y="4376738"/>
          <p14:tracePt t="149614" x="7570788" y="4394200"/>
          <p14:tracePt t="149630" x="7570788" y="4402138"/>
          <p14:tracePt t="149638" x="7570788" y="4410075"/>
          <p14:tracePt t="149646" x="7570788" y="4435475"/>
          <p14:tracePt t="149654" x="7570788" y="4452938"/>
          <p14:tracePt t="149664" x="7570788" y="4478338"/>
          <p14:tracePt t="149669" x="7570788" y="4503738"/>
          <p14:tracePt t="149681" x="7570788" y="4546600"/>
          <p14:tracePt t="149686" x="7570788" y="4579938"/>
          <p14:tracePt t="149694" x="7570788" y="4605338"/>
          <p14:tracePt t="149702" x="7604125" y="4640263"/>
          <p14:tracePt t="149710" x="7621588" y="4665663"/>
          <p14:tracePt t="149718" x="7629525" y="4691063"/>
          <p14:tracePt t="149725" x="7646988" y="4708525"/>
          <p14:tracePt t="149733" x="7646988" y="4716463"/>
          <p14:tracePt t="149741" x="7672388" y="4749800"/>
          <p14:tracePt t="149750" x="7680325" y="4759325"/>
          <p14:tracePt t="149757" x="7697788" y="4767263"/>
          <p14:tracePt t="149766" x="7723188" y="4802188"/>
          <p14:tracePt t="149773" x="7731125" y="4810125"/>
          <p14:tracePt t="149782" x="7766050" y="4827588"/>
          <p14:tracePt t="149789" x="7807325" y="4835525"/>
          <p14:tracePt t="149797" x="7875588" y="4868863"/>
          <p14:tracePt t="149805" x="7910513" y="4903788"/>
          <p14:tracePt t="149813" x="7951788" y="4903788"/>
          <p14:tracePt t="149822" x="7977188" y="4919663"/>
          <p14:tracePt t="149830" x="8029575" y="4946650"/>
          <p14:tracePt t="149837" x="8054975" y="4946650"/>
          <p14:tracePt t="149846" x="8088313" y="4962525"/>
          <p14:tracePt t="149853" x="8096250" y="4962525"/>
          <p14:tracePt t="149869" x="8105775" y="4962525"/>
          <p14:tracePt t="149895" x="8164513" y="4962525"/>
          <p14:tracePt t="149901" x="8174038" y="4962525"/>
          <p14:tracePt t="149909" x="8199438" y="4962525"/>
          <p14:tracePt t="149918" x="8240713" y="4962525"/>
          <p14:tracePt t="149925" x="8275638" y="4962525"/>
          <p14:tracePt t="149934" x="8318500" y="4962525"/>
          <p14:tracePt t="149942" x="8377238" y="4962525"/>
          <p14:tracePt t="149950" x="8445500" y="4962525"/>
          <p14:tracePt t="149957" x="8504238" y="4962525"/>
          <p14:tracePt t="149966" x="8589963" y="4962525"/>
          <p14:tracePt t="149973" x="8658225" y="4954588"/>
          <p14:tracePt t="149982" x="8724900" y="4937125"/>
          <p14:tracePt t="149989" x="8793163" y="4919663"/>
          <p14:tracePt t="149997" x="8818563" y="4911725"/>
          <p14:tracePt t="150005" x="8878888" y="4911725"/>
          <p14:tracePt t="150014" x="8912225" y="4894263"/>
          <p14:tracePt t="150022" x="8921750" y="4878388"/>
          <p14:tracePt t="150053" x="8947150" y="4852988"/>
          <p14:tracePt t="150069" x="8963025" y="4843463"/>
          <p14:tracePt t="150079" x="8988425" y="4818063"/>
          <p14:tracePt t="150085" x="9005888" y="4802188"/>
          <p14:tracePt t="150093" x="9031288" y="4775200"/>
          <p14:tracePt t="150101" x="9039225" y="4767263"/>
          <p14:tracePt t="150110" x="9056688" y="4749800"/>
          <p14:tracePt t="150117" x="9056688" y="4741863"/>
          <p14:tracePt t="150125" x="9082088" y="4699000"/>
          <p14:tracePt t="150142" x="9091613" y="4683125"/>
          <p14:tracePt t="150166" x="9091613" y="4673600"/>
          <p14:tracePt t="150173" x="9091613" y="4665663"/>
          <p14:tracePt t="150182" x="9091613" y="4622800"/>
          <p14:tracePt t="150189" x="9091613" y="4597400"/>
          <p14:tracePt t="150197" x="9082088" y="4529138"/>
          <p14:tracePt t="150205" x="9056688" y="4478338"/>
          <p14:tracePt t="150213" x="9039225" y="4452938"/>
          <p14:tracePt t="150221" x="9005888" y="4419600"/>
          <p14:tracePt t="150229" x="8980488" y="4394200"/>
          <p14:tracePt t="150237" x="8963025" y="4376738"/>
          <p14:tracePt t="150245" x="8937625" y="4368800"/>
          <p14:tracePt t="150253" x="8912225" y="4351338"/>
          <p14:tracePt t="150262" x="8886825" y="4351338"/>
          <p14:tracePt t="150269" x="8853488" y="4316413"/>
          <p14:tracePt t="150279" x="8843963" y="4316413"/>
          <p14:tracePt t="150285" x="8802688" y="4308475"/>
          <p14:tracePt t="150293" x="8777288" y="4308475"/>
          <p14:tracePt t="150301" x="8742363" y="4308475"/>
          <p14:tracePt t="150309" x="8734425" y="4308475"/>
          <p14:tracePt t="150317" x="8724900" y="4291013"/>
          <p14:tracePt t="150325" x="8691563" y="4283075"/>
          <p14:tracePt t="150333" x="8666163" y="4283075"/>
          <p14:tracePt t="150341" x="8640763" y="4283075"/>
          <p14:tracePt t="150349" x="8597900" y="4283075"/>
          <p14:tracePt t="150357" x="8513763" y="4283075"/>
          <p14:tracePt t="150365" x="8462963" y="4283075"/>
          <p14:tracePt t="150373" x="8402638" y="4283075"/>
          <p14:tracePt t="150382" x="8334375" y="4283075"/>
          <p14:tracePt t="150389" x="8291513" y="4283075"/>
          <p14:tracePt t="150397" x="8266113" y="4283075"/>
          <p14:tracePt t="150405" x="8199438" y="4283075"/>
          <p14:tracePt t="150413" x="8189913" y="4283075"/>
          <p14:tracePt t="150421" x="8147050" y="4283075"/>
          <p14:tracePt t="150429" x="8105775" y="4283075"/>
          <p14:tracePt t="150437" x="8054975" y="4283075"/>
          <p14:tracePt t="150445" x="8029575" y="4291013"/>
          <p14:tracePt t="150453" x="7969250" y="4291013"/>
          <p14:tracePt t="150462" x="7900988" y="4325938"/>
          <p14:tracePt t="150469" x="7867650" y="4333875"/>
          <p14:tracePt t="150479" x="7807325" y="4333875"/>
          <p14:tracePt t="150485" x="7773988" y="4368800"/>
          <p14:tracePt t="150494" x="7748588" y="4368800"/>
          <p14:tracePt t="150501" x="7662863" y="4368800"/>
          <p14:tracePt t="150509" x="7621588" y="4384675"/>
          <p14:tracePt t="150517" x="7604125" y="4394200"/>
          <p14:tracePt t="150525" x="7578725" y="4419600"/>
          <p14:tracePt t="150533" x="7561263" y="4435475"/>
          <p14:tracePt t="150541" x="7535863" y="4460875"/>
          <p14:tracePt t="150549" x="7493000" y="4478338"/>
          <p14:tracePt t="150557" x="7442200" y="4495800"/>
          <p14:tracePt t="150566" x="7434263" y="4503738"/>
          <p14:tracePt t="150573" x="7408863" y="4521200"/>
          <p14:tracePt t="150582" x="7373938" y="4546600"/>
          <p14:tracePt t="150589" x="7366000" y="4564063"/>
          <p14:tracePt t="150597" x="7348538" y="4572000"/>
          <p14:tracePt t="150605" x="7340600" y="4579938"/>
          <p14:tracePt t="150613" x="7340600" y="4597400"/>
          <p14:tracePt t="150621" x="7315200" y="4622800"/>
          <p14:tracePt t="150629" x="7315200" y="4630738"/>
          <p14:tracePt t="150637" x="7315200" y="4657725"/>
          <p14:tracePt t="150645" x="7315200" y="4673600"/>
          <p14:tracePt t="150653" x="7315200" y="4716463"/>
          <p14:tracePt t="150662" x="7315200" y="4724400"/>
          <p14:tracePt t="150679" x="7315200" y="4741863"/>
          <p14:tracePt t="150685" x="7315200" y="4792663"/>
          <p14:tracePt t="150693" x="7332663" y="4810125"/>
          <p14:tracePt t="150701" x="7358063" y="4818063"/>
          <p14:tracePt t="150709" x="7408863" y="4868863"/>
          <p14:tracePt t="150717" x="7451725" y="4903788"/>
          <p14:tracePt t="150725" x="7502525" y="4919663"/>
          <p14:tracePt t="150733" x="7545388" y="4919663"/>
          <p14:tracePt t="150741" x="7596188" y="4946650"/>
          <p14:tracePt t="150749" x="7621588" y="4946650"/>
          <p14:tracePt t="150757" x="7662863" y="4962525"/>
          <p14:tracePt t="150766" x="7715250" y="4962525"/>
          <p14:tracePt t="150773" x="7756525" y="4979988"/>
          <p14:tracePt t="150782" x="7773988" y="4979988"/>
          <p14:tracePt t="150789" x="7824788" y="4979988"/>
          <p14:tracePt t="150798" x="7893050" y="4979988"/>
          <p14:tracePt t="150805" x="7935913" y="4979988"/>
          <p14:tracePt t="150813" x="7977188" y="4979988"/>
          <p14:tracePt t="150821" x="8012113" y="4979988"/>
          <p14:tracePt t="150829" x="8054975" y="4979988"/>
          <p14:tracePt t="150837" x="8080375" y="4979988"/>
          <p14:tracePt t="150845" x="8105775" y="4979988"/>
          <p14:tracePt t="150853" x="8121650" y="4979988"/>
          <p14:tracePt t="150862" x="8131175" y="4979988"/>
          <p14:tracePt t="150869" x="8147050" y="4979988"/>
          <p14:tracePt t="150902" x="8174038" y="4979988"/>
          <p14:tracePt t="150917" x="8181975" y="4979988"/>
          <p14:tracePt t="150925" x="8189913" y="4979988"/>
          <p14:tracePt t="150941" x="8207375" y="4979988"/>
          <p14:tracePt t="150997" x="8232775" y="4979988"/>
          <p14:tracePt t="151013" x="8275638" y="4997450"/>
          <p14:tracePt t="151022" x="8326438" y="4997450"/>
          <p14:tracePt t="151029" x="8420100" y="5048250"/>
          <p14:tracePt t="151037" x="8564563" y="5091113"/>
          <p14:tracePt t="151046" x="8648700" y="5091113"/>
          <p14:tracePt t="151053" x="8750300" y="5175250"/>
          <p14:tracePt t="151063" x="8802688" y="5226050"/>
          <p14:tracePt t="151069" x="8802688" y="5286375"/>
          <p14:tracePt t="151079" x="8802688" y="5327650"/>
          <p14:tracePt t="151085" x="8802688" y="5362575"/>
          <p14:tracePt t="151094" x="8802688" y="5370513"/>
          <p14:tracePt t="151318" x="8777288" y="5353050"/>
          <p14:tracePt t="151358" x="8777288" y="5327650"/>
          <p14:tracePt t="151365" x="8759825" y="5276850"/>
          <p14:tracePt t="151374" x="8742363" y="5268913"/>
          <p14:tracePt t="151510" x="8716963" y="5251450"/>
          <p14:tracePt t="151574" x="8709025" y="5243513"/>
          <p14:tracePt t="151590" x="8691563" y="5226050"/>
          <p14:tracePt t="151598" x="8683625" y="5218113"/>
          <p14:tracePt t="154822" x="8674100" y="5218113"/>
          <p14:tracePt t="169727" x="8683625" y="5218113"/>
          <p14:tracePt t="169742" x="8699500" y="5218113"/>
          <p14:tracePt t="169750" x="8750300" y="5200650"/>
          <p14:tracePt t="169758" x="8785225" y="5175250"/>
          <p14:tracePt t="169765" x="8853488" y="5157788"/>
          <p14:tracePt t="169773" x="8912225" y="5141913"/>
          <p14:tracePt t="169782" x="9031288" y="5124450"/>
          <p14:tracePt t="169789" x="9183688" y="5056188"/>
          <p14:tracePt t="169798" x="9302750" y="5038725"/>
          <p14:tracePt t="169805" x="9396413" y="5013325"/>
          <p14:tracePt t="169814" x="9490075" y="4979988"/>
          <p14:tracePt t="169822" x="9540875" y="4962525"/>
          <p14:tracePt t="169830" x="9550400" y="4962525"/>
          <p14:tracePt t="169837" x="9583738" y="4946650"/>
          <p14:tracePt t="169877" x="9558338" y="4954588"/>
          <p14:tracePt t="169885" x="9540875" y="5005388"/>
          <p14:tracePt t="169894" x="9540875" y="5013325"/>
          <p14:tracePt t="169902" x="9540875" y="5038725"/>
          <p14:tracePt t="169911" x="9540875" y="5056188"/>
          <p14:tracePt t="170118" x="9540875" y="5064125"/>
          <p14:tracePt t="170127" x="9591675" y="5064125"/>
          <p14:tracePt t="170133" x="9634538" y="5038725"/>
          <p14:tracePt t="170142" x="9652000" y="5030788"/>
          <p14:tracePt t="170181" x="9652000" y="5013325"/>
          <p14:tracePt t="170189" x="9634538" y="5005388"/>
          <p14:tracePt t="170198" x="9566275" y="4987925"/>
          <p14:tracePt t="170205" x="9540875" y="4972050"/>
          <p14:tracePt t="170214" x="9490075" y="4972050"/>
          <p14:tracePt t="170221" x="9431338" y="4972050"/>
          <p14:tracePt t="170230" x="9363075" y="4954588"/>
          <p14:tracePt t="170237" x="9337675" y="4954588"/>
          <p14:tracePt t="170246" x="9277350" y="4954588"/>
          <p14:tracePt t="170253" x="9226550" y="4954588"/>
          <p14:tracePt t="170261" x="9117013" y="4937125"/>
          <p14:tracePt t="170269" x="8972550" y="4919663"/>
          <p14:tracePt t="170277" x="8818563" y="4878388"/>
          <p14:tracePt t="170285" x="8623300" y="4852988"/>
          <p14:tracePt t="170294" x="8420100" y="4827588"/>
          <p14:tracePt t="170301" x="8164513" y="4827588"/>
          <p14:tracePt t="170311" x="7969250" y="4827588"/>
          <p14:tracePt t="170317" x="7748588" y="4827588"/>
          <p14:tracePt t="170327" x="7545388" y="4827588"/>
          <p14:tracePt t="170333" x="7373938" y="4827588"/>
          <p14:tracePt t="170341" x="7153275" y="4827588"/>
          <p14:tracePt t="170349" x="6950075" y="4827588"/>
          <p14:tracePt t="170357" x="6780213" y="4827588"/>
          <p14:tracePt t="170365" x="6635750" y="4827588"/>
          <p14:tracePt t="170373" x="6524625" y="4827588"/>
          <p14:tracePt t="170381" x="6405563" y="4827588"/>
          <p14:tracePt t="170389" x="6296025" y="4827588"/>
          <p14:tracePt t="170397" x="6227763" y="4810125"/>
          <p14:tracePt t="170405" x="6167438" y="4810125"/>
          <p14:tracePt t="170413" x="6100763" y="4810125"/>
          <p14:tracePt t="170421" x="6015038" y="4775200"/>
          <p14:tracePt t="170430" x="5921375" y="4759325"/>
          <p14:tracePt t="170437" x="5827713" y="4759325"/>
          <p14:tracePt t="170446" x="5735638" y="4741863"/>
          <p14:tracePt t="170453" x="5591175" y="4716463"/>
          <p14:tracePt t="170461" x="5446713" y="4716463"/>
          <p14:tracePt t="170469" x="5302250" y="4673600"/>
          <p14:tracePt t="170477" x="5157788" y="4657725"/>
          <p14:tracePt t="170485" x="5038725" y="4657725"/>
          <p14:tracePt t="170494" x="4919663" y="4614863"/>
          <p14:tracePt t="170501" x="4826000" y="4614863"/>
          <p14:tracePt t="170510" x="4740275" y="4614863"/>
          <p14:tracePt t="170517" x="4681538" y="4614863"/>
          <p14:tracePt t="170527" x="4595813" y="4614863"/>
          <p14:tracePt t="170533" x="4529138" y="4614863"/>
          <p14:tracePt t="170541" x="4486275" y="4614863"/>
          <p14:tracePt t="170549" x="4418013" y="4614863"/>
          <p14:tracePt t="170557" x="4375150" y="4614863"/>
          <p14:tracePt t="170565" x="4332288" y="4614863"/>
          <p14:tracePt t="170573" x="4281488" y="4614863"/>
          <p14:tracePt t="170581" x="4256088" y="4614863"/>
          <p14:tracePt t="170589" x="4214813" y="4614863"/>
          <p14:tracePt t="170598" x="4146550" y="4614863"/>
          <p14:tracePt t="170605" x="4121150" y="4622800"/>
          <p14:tracePt t="170614" x="4070350" y="4673600"/>
          <p14:tracePt t="170622" x="4027488" y="4699000"/>
          <p14:tracePt t="170630" x="3976688" y="4749800"/>
          <p14:tracePt t="170637" x="3959225" y="4767263"/>
          <p14:tracePt t="170645" x="3900488" y="4810125"/>
          <p14:tracePt t="170653" x="3873500" y="4827588"/>
          <p14:tracePt t="170661" x="3822700" y="4835525"/>
          <p14:tracePt t="170669" x="3797300" y="4852988"/>
          <p14:tracePt t="170677" x="3729038" y="4886325"/>
          <p14:tracePt t="170685" x="3713163" y="4903788"/>
          <p14:tracePt t="170693" x="3713163" y="4911725"/>
          <p14:tracePt t="170966" x="3687763" y="4911725"/>
          <p14:tracePt t="170974" x="3678238" y="4911725"/>
          <p14:tracePt t="170982" x="3652838" y="4911725"/>
          <p14:tracePt t="170990" x="3594100" y="4911725"/>
          <p14:tracePt t="170998" x="3508375" y="4911725"/>
          <p14:tracePt t="171005" x="3363913" y="4911725"/>
          <p14:tracePt t="171014" x="3194050" y="4911725"/>
          <p14:tracePt t="171021" x="2990850" y="4911725"/>
          <p14:tracePt t="171031" x="2744788" y="4911725"/>
          <p14:tracePt t="171039" x="2540000" y="4911725"/>
          <p14:tracePt t="171045" x="2395538" y="4911725"/>
          <p14:tracePt t="171053" x="2311400" y="4911725"/>
          <p14:tracePt t="171061" x="2268538" y="4911725"/>
          <p14:tracePt t="171069" x="2243138" y="4911725"/>
          <p14:tracePt t="171077" x="2208213" y="4911725"/>
          <p14:tracePt t="171085" x="2200275" y="4911725"/>
          <p14:tracePt t="171094" x="2192338" y="4911725"/>
          <p14:tracePt t="171102" x="2174875" y="4911725"/>
          <p14:tracePt t="171110" x="2124075" y="4911725"/>
          <p14:tracePt t="171117" x="2055813" y="4911725"/>
          <p14:tracePt t="171127" x="1997075" y="4911725"/>
          <p14:tracePt t="171133" x="1962150" y="4911725"/>
          <p14:tracePt t="171142" x="1903413" y="4911725"/>
          <p14:tracePt t="171149" x="1878013" y="4911725"/>
          <p14:tracePt t="171157" x="1792288" y="4911725"/>
          <p14:tracePt t="171165" x="1741488" y="4911725"/>
          <p14:tracePt t="171173" x="1716088" y="4929188"/>
          <p14:tracePt t="171181" x="1657350" y="4929188"/>
          <p14:tracePt t="171189" x="1606550" y="4954588"/>
          <p14:tracePt t="171197" x="1579563" y="4954588"/>
          <p14:tracePt t="171205" x="1563688" y="4954588"/>
          <p14:tracePt t="171214" x="1520825" y="4954588"/>
          <p14:tracePt t="171221" x="1512888" y="4954588"/>
          <p14:tracePt t="171230" x="1503363" y="4954588"/>
          <p14:tracePt t="171237" x="1477963" y="4972050"/>
          <p14:tracePt t="171246" x="1462088" y="4972050"/>
          <p14:tracePt t="171253" x="1452563" y="4972050"/>
          <p14:tracePt t="171261" x="1435100" y="4979988"/>
          <p14:tracePt t="171398" x="1409700" y="4979988"/>
          <p14:tracePt t="171414" x="1401763" y="4997450"/>
          <p14:tracePt t="171422" x="1384300" y="5005388"/>
          <p14:tracePt t="171437" x="1376363" y="5022850"/>
          <p14:tracePt t="171445" x="1376363" y="5030788"/>
          <p14:tracePt t="171461" x="1368425" y="5048250"/>
          <p14:tracePt t="171477" x="1368425" y="5073650"/>
          <p14:tracePt t="171645" x="1350963" y="5081588"/>
          <p14:tracePt t="171653" x="1343025" y="5091113"/>
          <p14:tracePt t="171661" x="1300163" y="5124450"/>
          <p14:tracePt t="171678" x="1249363" y="5167313"/>
          <p14:tracePt t="171686" x="1249363" y="5183188"/>
          <p14:tracePt t="171966" x="1231900" y="5226050"/>
          <p14:tracePt t="171984" x="1223963" y="5235575"/>
          <p14:tracePt t="172022" x="1198563" y="5260975"/>
          <p14:tracePt t="172037" x="1198563" y="5276850"/>
          <p14:tracePt t="172046" x="1198563" y="5286375"/>
          <p14:tracePt t="172053" x="1198563" y="5311775"/>
          <p14:tracePt t="172061" x="1198563" y="5337175"/>
          <p14:tracePt t="172069" x="1181100" y="5353050"/>
          <p14:tracePt t="172085" x="1181100" y="5362575"/>
          <p14:tracePt t="172094" x="1173163" y="5380038"/>
          <p14:tracePt t="172110" x="1173163" y="5405438"/>
          <p14:tracePt t="172117" x="1155700" y="5413375"/>
          <p14:tracePt t="172328" x="1155700" y="5430838"/>
          <p14:tracePt t="172334" x="1155700" y="5438775"/>
          <p14:tracePt t="172342" x="1147763" y="5446713"/>
          <p14:tracePt t="172358" x="1138238" y="5464175"/>
          <p14:tracePt t="172366" x="1138238" y="5472113"/>
          <p14:tracePt t="172373" x="1138238" y="5489575"/>
          <p14:tracePt t="172422" x="1138238" y="5497513"/>
          <p14:tracePt t="172430" x="1138238" y="5524500"/>
          <p14:tracePt t="172453" x="1138238" y="5540375"/>
          <p14:tracePt t="172477" x="1138238" y="5565775"/>
          <p14:tracePt t="172502" x="1155700" y="5575300"/>
          <p14:tracePt t="172823" x="1155700" y="5583238"/>
          <p14:tracePt t="172862" x="1155700" y="5600700"/>
          <p14:tracePt t="173134" x="1155700" y="5608638"/>
          <p14:tracePt t="173477" x="1155700" y="5651500"/>
          <p14:tracePt t="173486" x="1155700" y="5676900"/>
          <p14:tracePt t="173527" x="1155700" y="5694363"/>
          <p14:tracePt t="173727" x="1138238" y="5694363"/>
          <p14:tracePt t="173742" x="1138238" y="5702300"/>
          <p14:tracePt t="173749" x="1138238" y="5727700"/>
          <p14:tracePt t="173758" x="1138238" y="5745163"/>
          <p14:tracePt t="173798" x="1120775" y="5753100"/>
          <p14:tracePt t="173846" x="1112838" y="5753100"/>
          <p14:tracePt t="173911" x="1087438" y="5753100"/>
          <p14:tracePt t="173973" x="1069975" y="5753100"/>
          <p14:tracePt t="173989" x="1062038" y="5735638"/>
          <p14:tracePt t="174086" x="1044575" y="5727700"/>
          <p14:tracePt t="174133" x="1019175" y="5727700"/>
          <p14:tracePt t="175544" x="1011238" y="5727700"/>
          <p14:tracePt t="175558" x="1003300" y="5710238"/>
          <p14:tracePt t="175567" x="985838" y="5702300"/>
          <p14:tracePt t="175581" x="976313" y="5694363"/>
          <p14:tracePt t="175589" x="960438" y="5676900"/>
          <p14:tracePt t="175613" x="950913" y="5676900"/>
          <p14:tracePt t="175621" x="925513" y="5676900"/>
          <p14:tracePt t="175662" x="909638" y="5634038"/>
          <p14:tracePt t="175838" x="909638" y="5600700"/>
          <p14:tracePt t="175846" x="925513" y="5591175"/>
          <p14:tracePt t="175854" x="960438" y="5557838"/>
          <p14:tracePt t="175862" x="968375" y="5549900"/>
          <p14:tracePt t="175869" x="985838" y="5532438"/>
          <p14:tracePt t="176118" x="993775" y="5524500"/>
          <p14:tracePt t="176127" x="1011238" y="5524500"/>
          <p14:tracePt t="176198" x="1019175" y="5524500"/>
          <p14:tracePt t="176214" x="1036638" y="5524500"/>
          <p14:tracePt t="176262" x="1036638" y="5540375"/>
          <p14:tracePt t="176277" x="1044575" y="5549900"/>
          <p14:tracePt t="176294" x="1069975" y="5575300"/>
          <p14:tracePt t="176302" x="1087438" y="5591175"/>
          <p14:tracePt t="176310" x="1112838" y="5616575"/>
          <p14:tracePt t="176317" x="1138238" y="5651500"/>
          <p14:tracePt t="176327" x="1173163" y="5694363"/>
          <p14:tracePt t="176333" x="1206500" y="5745163"/>
          <p14:tracePt t="176349" x="1214438" y="5753100"/>
          <p14:tracePt t="176357" x="1231900" y="5770563"/>
          <p14:tracePt t="176413" x="1239838" y="5778500"/>
          <p14:tracePt t="178262" x="1265238" y="5778500"/>
          <p14:tracePt t="178270" x="1300163" y="5795963"/>
          <p14:tracePt t="178278" x="1308100" y="5803900"/>
          <p14:tracePt t="178293" x="1350963" y="5803900"/>
          <p14:tracePt t="178302" x="1409700" y="5803900"/>
          <p14:tracePt t="178310" x="1444625" y="5821363"/>
          <p14:tracePt t="178317" x="1503363" y="5821363"/>
          <p14:tracePt t="178327" x="1571625" y="5821363"/>
          <p14:tracePt t="178333" x="1614488" y="5838825"/>
          <p14:tracePt t="178344" x="1657350" y="5838825"/>
          <p14:tracePt t="178349" x="1724025" y="5838825"/>
          <p14:tracePt t="178358" x="1766888" y="5838825"/>
          <p14:tracePt t="178365" x="1852613" y="5838825"/>
          <p14:tracePt t="178373" x="1946275" y="5838825"/>
          <p14:tracePt t="178381" x="2030413" y="5838825"/>
          <p14:tracePt t="178389" x="2141538" y="5838825"/>
          <p14:tracePt t="178397" x="2260600" y="5838825"/>
          <p14:tracePt t="178405" x="2379663" y="5838825"/>
          <p14:tracePt t="178414" x="2514600" y="5838825"/>
          <p14:tracePt t="178421" x="2659063" y="5838825"/>
          <p14:tracePt t="178430" x="2803525" y="5838825"/>
          <p14:tracePt t="178437" x="2889250" y="5838825"/>
          <p14:tracePt t="178446" x="3008313" y="5838825"/>
          <p14:tracePt t="178453" x="3092450" y="5838825"/>
          <p14:tracePt t="178461" x="3186113" y="5838825"/>
          <p14:tracePt t="178469" x="3244850" y="5838825"/>
          <p14:tracePt t="178477" x="3305175" y="5838825"/>
          <p14:tracePt t="178485" x="3373438" y="5838825"/>
          <p14:tracePt t="178493" x="3414713" y="5838825"/>
          <p14:tracePt t="178501" x="3467100" y="5838825"/>
          <p14:tracePt t="178510" x="3492500" y="5838825"/>
          <p14:tracePt t="178517" x="3533775" y="5838825"/>
          <p14:tracePt t="178526" x="3551238" y="5838825"/>
          <p14:tracePt t="178533" x="3559175" y="5838825"/>
          <p14:tracePt t="178597" x="3586163" y="5838825"/>
          <p14:tracePt t="178606" x="3611563" y="5838825"/>
          <p14:tracePt t="178613" x="3678238" y="5838825"/>
          <p14:tracePt t="178621" x="3721100" y="5838825"/>
          <p14:tracePt t="178630" x="3789363" y="5854700"/>
          <p14:tracePt t="178637" x="3883025" y="5889625"/>
          <p14:tracePt t="178646" x="3967163" y="5889625"/>
          <p14:tracePt t="178653" x="4035425" y="5889625"/>
          <p14:tracePt t="178661" x="4121150" y="5905500"/>
          <p14:tracePt t="178669" x="4205288" y="5905500"/>
          <p14:tracePt t="178677" x="4324350" y="5905500"/>
          <p14:tracePt t="178685" x="4468813" y="5932488"/>
          <p14:tracePt t="178693" x="4537075" y="5948363"/>
          <p14:tracePt t="178701" x="4595813" y="5948363"/>
          <p14:tracePt t="178710" x="4664075" y="5983288"/>
          <p14:tracePt t="178717" x="4714875" y="5983288"/>
          <p14:tracePt t="178726" x="4757738" y="5983288"/>
          <p14:tracePt t="178733" x="4783138" y="5983288"/>
          <p14:tracePt t="178743" x="4818063" y="5991225"/>
          <p14:tracePt t="178749" x="4859338" y="5991225"/>
          <p14:tracePt t="178758" x="4884738" y="5991225"/>
          <p14:tracePt t="178765" x="4902200" y="5991225"/>
          <p14:tracePt t="178966" x="4927600" y="5991225"/>
          <p14:tracePt t="179038" x="4935538" y="5991225"/>
          <p14:tracePt t="179070" x="4945063" y="5991225"/>
          <p14:tracePt t="179094" x="4962525" y="5991225"/>
          <p14:tracePt t="179278" x="4962525" y="6008688"/>
          <p14:tracePt t="179957" x="4970463" y="6016625"/>
          <p14:tracePt t="179965" x="4987925" y="6016625"/>
          <p14:tracePt t="179973" x="5029200" y="6042025"/>
          <p14:tracePt t="179981" x="5072063" y="6042025"/>
          <p14:tracePt t="179989" x="5122863" y="6059488"/>
          <p14:tracePt t="179997" x="5148263" y="6059488"/>
          <p14:tracePt t="180005" x="5233988" y="6059488"/>
          <p14:tracePt t="180014" x="5259388" y="6059488"/>
          <p14:tracePt t="180022" x="5318125" y="6059488"/>
          <p14:tracePt t="180030" x="5368925" y="6059488"/>
          <p14:tracePt t="180038" x="5378450" y="6059488"/>
          <p14:tracePt t="180046" x="5394325" y="6059488"/>
          <p14:tracePt t="180518" x="5386388" y="6059488"/>
          <p14:tracePt t="180886" x="5378450" y="6059488"/>
          <p14:tracePt t="181565" x="5335588" y="6034088"/>
          <p14:tracePt t="181574" x="5318125" y="6016625"/>
          <p14:tracePt t="181613" x="5310188" y="6016625"/>
          <p14:tracePt t="181622" x="5284788" y="5991225"/>
          <p14:tracePt t="181630" x="5267325" y="5973763"/>
          <p14:tracePt t="182109" x="5259388" y="5965825"/>
          <p14:tracePt t="182149" x="5259388" y="5957888"/>
          <p14:tracePt t="182165" x="5276850" y="5940425"/>
          <p14:tracePt t="182246" x="5284788" y="5932488"/>
          <p14:tracePt t="182253" x="5302250" y="5932488"/>
          <p14:tracePt t="182270" x="5310188" y="5932488"/>
          <p14:tracePt t="182277" x="5318125" y="5932488"/>
          <p14:tracePt t="182326" x="5335588" y="5932488"/>
          <p14:tracePt t="182333" x="5360988" y="5932488"/>
          <p14:tracePt t="182343" x="5368925" y="5932488"/>
          <p14:tracePt t="182518" x="5353050" y="5932488"/>
          <p14:tracePt t="182533" x="5310188" y="5915025"/>
          <p14:tracePt t="185246" x="5327650" y="5915025"/>
          <p14:tracePt t="185254" x="5386388" y="5915025"/>
          <p14:tracePt t="185262" x="5497513" y="5915025"/>
          <p14:tracePt t="185270" x="5641975" y="5915025"/>
          <p14:tracePt t="185277" x="5862638" y="5915025"/>
          <p14:tracePt t="185285" x="6126163" y="5932488"/>
          <p14:tracePt t="185293" x="6405563" y="5948363"/>
          <p14:tracePt t="185302" x="6805613" y="6008688"/>
          <p14:tracePt t="185309" x="7366000" y="6102350"/>
          <p14:tracePt t="185317" x="7969250" y="6169025"/>
          <p14:tracePt t="185325" x="8521700" y="6272213"/>
          <p14:tracePt t="185333" x="9074150" y="6330950"/>
          <p14:tracePt t="185342" x="9482138" y="6330950"/>
          <p14:tracePt t="185349" x="9855200" y="6391275"/>
          <p14:tracePt t="185359" x="10110788" y="6416675"/>
          <p14:tracePt t="185365" x="10348913" y="6457950"/>
          <p14:tracePt t="185373" x="10433050" y="6457950"/>
          <p14:tracePt t="185381" x="10483850" y="6492875"/>
          <p14:tracePt t="185389" x="10493375" y="6492875"/>
          <p14:tracePt t="185502" x="10501313" y="6500813"/>
          <p14:tracePt t="185533" x="10501313" y="6518275"/>
          <p14:tracePt t="185565" x="10475913" y="6543675"/>
          <p14:tracePt t="185574" x="10425113" y="6569075"/>
          <p14:tracePt t="185581" x="10339388" y="6569075"/>
          <p14:tracePt t="185589" x="10194925" y="6594475"/>
          <p14:tracePt t="185597" x="9991725" y="6619875"/>
          <p14:tracePt t="185605" x="9745663" y="6619875"/>
          <p14:tracePt t="185614" x="9456738" y="6619875"/>
          <p14:tracePt t="185622" x="9209088" y="6619875"/>
          <p14:tracePt t="185630" x="9005888" y="6619875"/>
          <p14:tracePt t="185637" x="8836025" y="6619875"/>
          <p14:tracePt t="185646" x="8691563" y="6619875"/>
          <p14:tracePt t="185653" x="8555038" y="6619875"/>
          <p14:tracePt t="185662" x="8462963" y="6619875"/>
          <p14:tracePt t="185669" x="8420100" y="6619875"/>
          <p14:tracePt t="185678" x="8410575" y="6619875"/>
          <p14:tracePt t="185685" x="8394700" y="6611938"/>
          <p14:tracePt t="185725" x="8385175" y="6586538"/>
          <p14:tracePt t="185733" x="8385175" y="6577013"/>
          <p14:tracePt t="185742" x="8385175" y="6518275"/>
          <p14:tracePt t="185749" x="8385175" y="6492875"/>
          <p14:tracePt t="185759" x="8385175" y="6467475"/>
          <p14:tracePt t="185765" x="8385175" y="6432550"/>
          <p14:tracePt t="185774" x="8385175" y="6424613"/>
          <p14:tracePt t="185781" x="8385175" y="6399213"/>
          <p14:tracePt t="185789" x="8385175" y="6348413"/>
          <p14:tracePt t="185797" x="8435975" y="6305550"/>
          <p14:tracePt t="185805" x="8470900" y="6254750"/>
          <p14:tracePt t="185813" x="8521700" y="6203950"/>
          <p14:tracePt t="185822" x="8564563" y="6161088"/>
          <p14:tracePt t="185830" x="8605838" y="6084888"/>
          <p14:tracePt t="185837" x="8648700" y="6042025"/>
          <p14:tracePt t="185846" x="8683625" y="6008688"/>
          <p14:tracePt t="185862" x="8750300" y="5973763"/>
          <p14:tracePt t="185869" x="8759825" y="5965825"/>
          <p14:tracePt t="185891" x="8785225" y="5965825"/>
          <p14:tracePt t="185894" x="8818563" y="5965825"/>
          <p14:tracePt t="185901" x="8861425" y="5965825"/>
          <p14:tracePt t="185909" x="8869363" y="5965825"/>
          <p14:tracePt t="185917" x="8886825" y="5965825"/>
          <p14:tracePt t="185925" x="8929688" y="5965825"/>
          <p14:tracePt t="185933" x="9013825" y="5991225"/>
          <p14:tracePt t="185942" x="9107488" y="6024563"/>
          <p14:tracePt t="185949" x="9218613" y="6135688"/>
          <p14:tracePt t="185959" x="9320213" y="6237288"/>
          <p14:tracePt t="185965" x="9396413" y="6313488"/>
          <p14:tracePt t="185974" x="9498013" y="6399213"/>
          <p14:tracePt t="185981" x="9634538" y="6551613"/>
          <p14:tracePt t="185990" x="9685338" y="6602413"/>
          <p14:tracePt t="185997" x="9694863" y="6611938"/>
          <p14:tracePt t="186005" x="9710738" y="6627813"/>
          <p14:tracePt t="186062" x="9659938" y="6627813"/>
          <p14:tracePt t="186070" x="9550400" y="6627813"/>
          <p14:tracePt t="186077" x="9353550" y="6611938"/>
          <p14:tracePt t="186085" x="9150350" y="6569075"/>
          <p14:tracePt t="186094" x="8886825" y="6492875"/>
          <p14:tracePt t="186102" x="8605838" y="6424613"/>
          <p14:tracePt t="186110" x="8318500" y="6373813"/>
          <p14:tracePt t="186118" x="8088313" y="6330950"/>
          <p14:tracePt t="186127" x="7935913" y="6288088"/>
          <p14:tracePt t="186133" x="7850188" y="6288088"/>
          <p14:tracePt t="186144" x="7842250" y="6280150"/>
          <p14:tracePt t="186346" x="7723188" y="6280150"/>
          <p14:tracePt t="186351" x="7637463" y="6280150"/>
          <p14:tracePt t="186362" x="7596188" y="6280150"/>
          <p14:tracePt t="186368" x="7545388" y="6280150"/>
          <p14:tracePt t="186545" x="7545388" y="6338888"/>
          <p14:tracePt t="186550" x="7553325" y="6348413"/>
          <p14:tracePt t="186567" x="7535863" y="6348413"/>
          <p14:tracePt t="186573" x="7502525" y="6338888"/>
          <p14:tracePt t="186581" x="7493000" y="6338888"/>
          <p14:tracePt t="186597" x="7434263" y="6338888"/>
          <p14:tracePt t="186605" x="7348538" y="6338888"/>
          <p14:tracePt t="186613" x="7239000" y="6338888"/>
          <p14:tracePt t="186621" x="7094538" y="6338888"/>
          <p14:tracePt t="186629" x="6889750" y="6297613"/>
          <p14:tracePt t="186637" x="6770688" y="6280150"/>
          <p14:tracePt t="186646" x="6600825" y="6254750"/>
          <p14:tracePt t="186653" x="6448425" y="6186488"/>
          <p14:tracePt t="186662" x="6296025" y="6143625"/>
          <p14:tracePt t="186669" x="6151563" y="6127750"/>
          <p14:tracePt t="186677" x="5997575" y="6084888"/>
          <p14:tracePt t="186685" x="5827713" y="6059488"/>
          <p14:tracePt t="186693" x="5683250" y="6042025"/>
          <p14:tracePt t="186701" x="5513388" y="6042025"/>
          <p14:tracePt t="186709" x="5310188" y="6042025"/>
          <p14:tracePt t="186717" x="5089525" y="6042025"/>
          <p14:tracePt t="186725" x="4919663" y="6042025"/>
          <p14:tracePt t="186733" x="4689475" y="6042025"/>
          <p14:tracePt t="186742" x="4435475" y="6016625"/>
          <p14:tracePt t="186749" x="4214813" y="6016625"/>
          <p14:tracePt t="186759" x="3984625" y="6016625"/>
          <p14:tracePt t="186765" x="3729038" y="6016625"/>
          <p14:tracePt t="186774" x="3559175" y="6016625"/>
          <p14:tracePt t="186781" x="3363913" y="6016625"/>
          <p14:tracePt t="186790" x="3135313" y="6016625"/>
          <p14:tracePt t="186797" x="2965450" y="6016625"/>
          <p14:tracePt t="186805" x="2879725" y="6016625"/>
          <p14:tracePt t="186813" x="2709863" y="6016625"/>
          <p14:tracePt t="186821" x="2540000" y="6016625"/>
          <p14:tracePt t="186829" x="2336800" y="6016625"/>
          <p14:tracePt t="186837" x="2090738" y="6016625"/>
          <p14:tracePt t="186846" x="1885950" y="6034088"/>
          <p14:tracePt t="186853" x="1657350" y="6034088"/>
          <p14:tracePt t="186862" x="1487488" y="6034088"/>
          <p14:tracePt t="186869" x="1290638" y="6034088"/>
          <p14:tracePt t="186878" x="1095375" y="6034088"/>
          <p14:tracePt t="186885" x="976313" y="6034088"/>
          <p14:tracePt t="186893" x="935038" y="6034088"/>
          <p14:tracePt t="186902" x="909638" y="6034088"/>
          <p14:tracePt t="186909" x="892175" y="6034088"/>
          <p14:tracePt t="187086" x="884238" y="6034088"/>
          <p14:tracePt t="187102" x="884238" y="6059488"/>
          <p14:tracePt t="187110" x="884238" y="6067425"/>
          <p14:tracePt t="187118" x="866775" y="6092825"/>
          <p14:tracePt t="187160" x="858838" y="6092825"/>
          <p14:tracePt t="187286" x="841375" y="6092825"/>
          <p14:tracePt t="187374" x="841375" y="6084888"/>
          <p14:tracePt t="187390" x="841375" y="6067425"/>
          <p14:tracePt t="187398" x="849313" y="6059488"/>
          <p14:tracePt t="187414" x="849313" y="6042025"/>
          <p14:tracePt t="187422" x="858838" y="6016625"/>
          <p14:tracePt t="187430" x="858838" y="6008688"/>
          <p14:tracePt t="187446" x="858838" y="5991225"/>
          <p14:tracePt t="187453" x="874713" y="5948363"/>
          <p14:tracePt t="187462" x="884238" y="5940425"/>
          <p14:tracePt t="187469" x="884238" y="5932488"/>
          <p14:tracePt t="187478" x="917575" y="5897563"/>
          <p14:tracePt t="187485" x="925513" y="5872163"/>
          <p14:tracePt t="187501" x="925513" y="5846763"/>
          <p14:tracePt t="187517" x="942975" y="5813425"/>
          <p14:tracePt t="187525" x="960438" y="5803900"/>
          <p14:tracePt t="187542" x="960438" y="5795963"/>
          <p14:tracePt t="187549" x="968375" y="5778500"/>
          <p14:tracePt t="197446" x="976313" y="5770563"/>
          <p14:tracePt t="197454" x="993775" y="5745163"/>
          <p14:tracePt t="203182" x="1019175" y="5710238"/>
          <p14:tracePt t="209225" x="1036638" y="5702300"/>
          <p14:tracePt t="209229" x="1044575" y="5684838"/>
          <p14:tracePt t="209717" x="1062038" y="5676900"/>
          <p14:tracePt t="210791" x="1069975" y="5651500"/>
          <p14:tracePt t="210798" x="1087438" y="5634038"/>
          <p14:tracePt t="210957" x="1087438" y="5626100"/>
          <p14:tracePt t="210965" x="1087438" y="5600700"/>
          <p14:tracePt t="210973" x="1087438" y="5583238"/>
          <p14:tracePt t="210989" x="1087438" y="5557838"/>
          <p14:tracePt t="210997" x="1087438" y="5549900"/>
          <p14:tracePt t="213782" x="1095375" y="5524500"/>
          <p14:tracePt t="214566" x="1112838" y="5507038"/>
          <p14:tracePt t="214574" x="1138238" y="5481638"/>
          <p14:tracePt t="215494" x="1147763" y="5472113"/>
          <p14:tracePt t="220254" x="1147763" y="5456238"/>
          <p14:tracePt t="225374" x="1181100" y="5430838"/>
          <p14:tracePt t="225846" x="1189038" y="5421313"/>
          <p14:tracePt t="226285" x="1189038" y="5405438"/>
          <p14:tracePt t="227462" x="1189038" y="5395913"/>
          <p14:tracePt t="227573" x="1198563" y="5380038"/>
          <p14:tracePt t="227597" x="1223963" y="5380038"/>
          <p14:tracePt t="227605" x="1239838" y="5380038"/>
          <p14:tracePt t="227613" x="1249363" y="5380038"/>
          <p14:tracePt t="227622" x="1265238" y="5380038"/>
          <p14:tracePt t="227638" x="1290638" y="5380038"/>
          <p14:tracePt t="227645" x="1317625" y="5380038"/>
          <p14:tracePt t="227655" x="1325563" y="5387975"/>
          <p14:tracePt t="227662" x="1384300" y="5413375"/>
          <p14:tracePt t="227670" x="1487488" y="5456238"/>
          <p14:tracePt t="227677" x="1528763" y="5472113"/>
          <p14:tracePt t="227686" x="1579563" y="5514975"/>
          <p14:tracePt t="227694" x="1647825" y="5532438"/>
          <p14:tracePt t="227702" x="1766888" y="5575300"/>
          <p14:tracePt t="227710" x="1809750" y="5591175"/>
          <p14:tracePt t="227717" x="1928813" y="5626100"/>
          <p14:tracePt t="227727" x="1987550" y="5641975"/>
          <p14:tracePt t="227733" x="2038350" y="5659438"/>
          <p14:tracePt t="227742" x="2081213" y="5676900"/>
          <p14:tracePt t="227749" x="2149475" y="5710238"/>
          <p14:tracePt t="227758" x="2182813" y="5727700"/>
          <p14:tracePt t="227790" x="2174875" y="5727700"/>
          <p14:tracePt t="227798" x="2166938" y="5727700"/>
          <p14:tracePt t="227990" x="2141538" y="5719763"/>
          <p14:tracePt t="227998" x="2073275" y="5719763"/>
          <p14:tracePt t="228006" x="2073275" y="5710238"/>
          <p14:tracePt t="228014" x="2073275" y="5694363"/>
          <p14:tracePt t="228022" x="2081213" y="5684838"/>
          <p14:tracePt t="228029" x="2090738" y="5659438"/>
          <p14:tracePt t="228039" x="2090738" y="5641975"/>
          <p14:tracePt t="228045" x="2090738" y="5634038"/>
          <p14:tracePt t="228093" x="2090738" y="5616575"/>
          <p14:tracePt t="228102" x="2090738" y="5608638"/>
          <p14:tracePt t="228109" x="2090738" y="5583238"/>
          <p14:tracePt t="228117" x="2090738" y="5557838"/>
          <p14:tracePt t="228126" x="2141538" y="5489575"/>
          <p14:tracePt t="228133" x="2157413" y="5472113"/>
          <p14:tracePt t="228142" x="2217738" y="5446713"/>
          <p14:tracePt t="228149" x="2260600" y="5413375"/>
          <p14:tracePt t="228158" x="2311400" y="5380038"/>
          <p14:tracePt t="228165" x="2420938" y="5345113"/>
          <p14:tracePt t="228173" x="2514600" y="5302250"/>
          <p14:tracePt t="228182" x="2608263" y="5286375"/>
          <p14:tracePt t="228189" x="2786063" y="5218113"/>
          <p14:tracePt t="228197" x="2965450" y="5175250"/>
          <p14:tracePt t="228206" x="3194050" y="5106988"/>
          <p14:tracePt t="228213" x="3398838" y="5081588"/>
          <p14:tracePt t="228221" x="3627438" y="5064125"/>
          <p14:tracePt t="228230" x="3883025" y="5038725"/>
          <p14:tracePt t="228238" x="4197350" y="4987925"/>
          <p14:tracePt t="228245" x="4460875" y="4937125"/>
          <p14:tracePt t="228255" x="4765675" y="4919663"/>
          <p14:tracePt t="228261" x="5029200" y="4868863"/>
          <p14:tracePt t="228270" x="5249863" y="4868863"/>
          <p14:tracePt t="228277" x="5505450" y="4827588"/>
          <p14:tracePt t="228286" x="5708650" y="4802188"/>
          <p14:tracePt t="228293" x="5888038" y="4759325"/>
          <p14:tracePt t="228302" x="6032500" y="4759325"/>
          <p14:tracePt t="228310" x="6116638" y="4741863"/>
          <p14:tracePt t="228317" x="6184900" y="4724400"/>
          <p14:tracePt t="228326" x="6202363" y="4724400"/>
          <p14:tracePt t="228333" x="6210300" y="4724400"/>
          <p14:tracePt t="228342" x="6219825" y="4708525"/>
          <p14:tracePt t="228413" x="6278563" y="4699000"/>
          <p14:tracePt t="228421" x="6296025" y="4683125"/>
          <p14:tracePt t="228429" x="6346825" y="4673600"/>
          <p14:tracePt t="228438" x="6415088" y="4673600"/>
          <p14:tracePt t="228445" x="6473825" y="4673600"/>
          <p14:tracePt t="228455" x="6584950" y="4673600"/>
          <p14:tracePt t="228462" x="6669088" y="4673600"/>
          <p14:tracePt t="228470" x="6762750" y="4673600"/>
          <p14:tracePt t="228477" x="6770688" y="4657725"/>
          <p14:tracePt t="228486" x="6770688" y="4630738"/>
          <p14:tracePt t="228502" x="6770688" y="4622800"/>
          <p14:tracePt t="228509" x="6770688" y="4605338"/>
          <p14:tracePt t="228725" x="6780213" y="4597400"/>
          <p14:tracePt t="228733" x="6780213" y="4554538"/>
          <p14:tracePt t="228741" x="6780213" y="4546600"/>
          <p14:tracePt t="228774" x="6797675" y="4529138"/>
          <p14:tracePt t="228781" x="6805613" y="4521200"/>
          <p14:tracePt t="228789" x="6864350" y="4486275"/>
          <p14:tracePt t="228797" x="6915150" y="4460875"/>
          <p14:tracePt t="228805" x="7026275" y="4402138"/>
          <p14:tracePt t="228813" x="7127875" y="4341813"/>
          <p14:tracePt t="228821" x="7281863" y="4275138"/>
          <p14:tracePt t="228829" x="7400925" y="4232275"/>
          <p14:tracePt t="228838" x="7553325" y="4146550"/>
          <p14:tracePt t="228845" x="7621588" y="4130675"/>
          <p14:tracePt t="228854" x="7723188" y="4070350"/>
          <p14:tracePt t="228861" x="7781925" y="4052888"/>
          <p14:tracePt t="228871" x="7816850" y="4037013"/>
          <p14:tracePt t="228877" x="7859713" y="4037013"/>
          <p14:tracePt t="228887" x="7910513" y="4027488"/>
          <p14:tracePt t="228893" x="7951788" y="4011613"/>
          <p14:tracePt t="228901" x="8062913" y="3994150"/>
          <p14:tracePt t="228909" x="8181975" y="3951288"/>
          <p14:tracePt t="228917" x="8394700" y="3883025"/>
          <p14:tracePt t="228925" x="8478838" y="3867150"/>
          <p14:tracePt t="228933" x="8658225" y="3841750"/>
          <p14:tracePt t="228942" x="8742363" y="3841750"/>
          <p14:tracePt t="228949" x="8843963" y="3806825"/>
          <p14:tracePt t="228958" x="8869363" y="3806825"/>
          <p14:tracePt t="228965" x="8929688" y="3790950"/>
          <p14:tracePt t="228973" x="8947150" y="3790950"/>
          <p14:tracePt t="228981" x="8988425" y="3790950"/>
          <p14:tracePt t="228989" x="9013825" y="3790950"/>
          <p14:tracePt t="228997" x="9039225" y="3790950"/>
          <p14:tracePt t="229102" x="9048750" y="3790950"/>
          <p14:tracePt t="229110" x="9074150" y="3790950"/>
          <p14:tracePt t="229118" x="9183688" y="3790950"/>
          <p14:tracePt t="229126" x="9328150" y="3790950"/>
          <p14:tracePt t="229134" x="9523413" y="3790950"/>
          <p14:tracePt t="229143" x="9702800" y="3798888"/>
          <p14:tracePt t="229150" x="9923463" y="3824288"/>
          <p14:tracePt t="229157" x="10161588" y="3867150"/>
          <p14:tracePt t="229165" x="10331450" y="3867150"/>
          <p14:tracePt t="229173" x="10475913" y="3908425"/>
          <p14:tracePt t="229181" x="10569575" y="3908425"/>
          <p14:tracePt t="229189" x="10612438" y="3925888"/>
          <p14:tracePt t="229197" x="10671175" y="3925888"/>
          <p14:tracePt t="230158" x="10688638" y="3925888"/>
          <p14:tracePt t="230166" x="10696575" y="3925888"/>
          <p14:tracePt t="230262" x="10714038" y="3925888"/>
          <p14:tracePt t="230272" x="10756900" y="3925888"/>
          <p14:tracePt t="230277" x="10782300" y="3925888"/>
          <p14:tracePt t="230286" x="10823575" y="3925888"/>
          <p14:tracePt t="230294" x="10848975" y="3925888"/>
          <p14:tracePt t="230302" x="10901363" y="3925888"/>
          <p14:tracePt t="230310" x="10960100" y="3925888"/>
          <p14:tracePt t="230317" x="10977563" y="3925888"/>
          <p14:tracePt t="230326" x="10985500" y="3925888"/>
          <p14:tracePt t="230333" x="10993438" y="3925888"/>
          <p14:tracePt t="230341" x="11018838" y="3925888"/>
          <p14:tracePt t="230350" x="11036300" y="3925888"/>
          <p14:tracePt t="230358" x="11061700" y="3968750"/>
          <p14:tracePt t="230365" x="11061700" y="4011613"/>
          <p14:tracePt t="230374" x="11061700" y="4044950"/>
          <p14:tracePt t="230381" x="10934700" y="4079875"/>
          <p14:tracePt t="230389" x="10841038" y="4121150"/>
          <p14:tracePt t="230542" x="10866438" y="4146550"/>
          <p14:tracePt t="230550" x="10909300" y="4164013"/>
          <p14:tracePt t="230558" x="10934700" y="4156075"/>
          <p14:tracePt t="230574" x="11002963" y="4138613"/>
          <p14:tracePt t="230582" x="11002963" y="4130675"/>
          <p14:tracePt t="230589" x="11002963" y="4052888"/>
          <p14:tracePt t="230597" x="11002963" y="3994150"/>
          <p14:tracePt t="230605" x="11053763" y="3925888"/>
          <p14:tracePt t="230613" x="11087100" y="3908425"/>
          <p14:tracePt t="230622" x="11147425" y="3908425"/>
          <p14:tracePt t="230629" x="11241088" y="3892550"/>
          <p14:tracePt t="230639" x="11418888" y="3824288"/>
          <p14:tracePt t="230645" x="11614150" y="3781425"/>
          <p14:tracePt t="230656" x="11818938" y="3756025"/>
          <p14:tracePt t="230661" x="12047538" y="3687763"/>
        </p14:tracePtLst>
      </p14:laserTraceLst>
    </p:ext>
  </p:extLs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Opylovači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212782"/>
            <a:ext cx="11125906" cy="4778443"/>
          </a:xfrm>
        </p:spPr>
        <p:txBody>
          <a:bodyPr/>
          <a:lstStyle/>
          <a:p>
            <a:r>
              <a:rPr lang="en-GB" sz="2400" dirty="0" err="1"/>
              <a:t>včely</a:t>
            </a:r>
            <a:r>
              <a:rPr lang="en-GB" sz="2400" dirty="0"/>
              <a:t> </a:t>
            </a:r>
            <a:r>
              <a:rPr lang="cs-CZ" sz="2400" dirty="0"/>
              <a:t>jsou velmi </a:t>
            </a:r>
            <a:r>
              <a:rPr lang="en-GB" sz="2400" dirty="0" err="1"/>
              <a:t>citlivé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insekticidy</a:t>
            </a:r>
            <a:endParaRPr lang="cs-CZ" sz="2400" dirty="0"/>
          </a:p>
          <a:p>
            <a:r>
              <a:rPr lang="en-GB" sz="2400" dirty="0" err="1"/>
              <a:t>látky</a:t>
            </a:r>
            <a:r>
              <a:rPr lang="en-GB" sz="2400" dirty="0"/>
              <a:t>, </a:t>
            </a:r>
            <a:r>
              <a:rPr lang="en-GB" sz="2400" dirty="0" err="1"/>
              <a:t>které</a:t>
            </a:r>
            <a:r>
              <a:rPr lang="en-GB" sz="2400" dirty="0"/>
              <a:t> </a:t>
            </a:r>
            <a:r>
              <a:rPr lang="en-GB" sz="2400" dirty="0" err="1"/>
              <a:t>jsou</a:t>
            </a:r>
            <a:r>
              <a:rPr lang="en-GB" sz="2400" dirty="0"/>
              <a:t> pro </a:t>
            </a:r>
            <a:r>
              <a:rPr lang="en-GB" sz="2400" dirty="0" err="1"/>
              <a:t>včely</a:t>
            </a:r>
            <a:r>
              <a:rPr lang="en-GB" sz="2400" dirty="0"/>
              <a:t> </a:t>
            </a:r>
            <a:r>
              <a:rPr lang="en-GB" sz="2400" dirty="0" err="1"/>
              <a:t>zvláště</a:t>
            </a:r>
            <a:r>
              <a:rPr lang="en-GB" sz="2400" dirty="0"/>
              <a:t> </a:t>
            </a:r>
            <a:r>
              <a:rPr lang="en-GB" sz="2400" dirty="0" err="1"/>
              <a:t>nebezpečné</a:t>
            </a:r>
            <a:r>
              <a:rPr lang="en-GB" sz="2400" dirty="0"/>
              <a:t>, </a:t>
            </a:r>
            <a:r>
              <a:rPr lang="en-GB" sz="2400" dirty="0" err="1"/>
              <a:t>musí</a:t>
            </a:r>
            <a:r>
              <a:rPr lang="en-GB" sz="2400" dirty="0"/>
              <a:t> </a:t>
            </a:r>
            <a:r>
              <a:rPr lang="en-GB" sz="2400" dirty="0" err="1"/>
              <a:t>být</a:t>
            </a:r>
            <a:r>
              <a:rPr lang="en-GB" sz="2400" dirty="0"/>
              <a:t> </a:t>
            </a:r>
            <a:r>
              <a:rPr lang="en-GB" sz="2400" dirty="0" err="1"/>
              <a:t>označeny</a:t>
            </a:r>
            <a:endParaRPr lang="cs-CZ" sz="2400" dirty="0"/>
          </a:p>
          <a:p>
            <a:r>
              <a:rPr lang="en-GB" sz="2400" dirty="0" err="1"/>
              <a:t>toxicita</a:t>
            </a:r>
            <a:r>
              <a:rPr lang="en-GB" sz="2400" dirty="0"/>
              <a:t> pro </a:t>
            </a:r>
            <a:r>
              <a:rPr lang="en-GB" sz="2400" dirty="0" err="1"/>
              <a:t>včely</a:t>
            </a:r>
            <a:r>
              <a:rPr lang="en-GB" sz="2400" dirty="0"/>
              <a:t> je </a:t>
            </a:r>
            <a:r>
              <a:rPr lang="en-GB" sz="2400" dirty="0" err="1"/>
              <a:t>povinným</a:t>
            </a:r>
            <a:r>
              <a:rPr lang="en-GB" sz="2400" dirty="0"/>
              <a:t> </a:t>
            </a:r>
            <a:r>
              <a:rPr lang="en-GB" sz="2400" dirty="0" err="1"/>
              <a:t>údajem</a:t>
            </a:r>
            <a:r>
              <a:rPr lang="en-GB" sz="2400" dirty="0"/>
              <a:t> </a:t>
            </a:r>
            <a:r>
              <a:rPr lang="en-GB" sz="2400" dirty="0" err="1"/>
              <a:t>při</a:t>
            </a:r>
            <a:r>
              <a:rPr lang="en-GB" sz="2400" dirty="0"/>
              <a:t> </a:t>
            </a:r>
            <a:r>
              <a:rPr lang="en-GB" sz="2400" dirty="0" err="1"/>
              <a:t>klasifikaci</a:t>
            </a:r>
            <a:r>
              <a:rPr lang="en-GB" sz="2400" dirty="0"/>
              <a:t> </a:t>
            </a:r>
            <a:r>
              <a:rPr lang="en-GB" sz="2400" dirty="0" err="1"/>
              <a:t>chemikálií</a:t>
            </a:r>
            <a:endParaRPr lang="cs-CZ" sz="2400" dirty="0"/>
          </a:p>
          <a:p>
            <a:r>
              <a:rPr lang="cs-CZ" sz="2400" dirty="0"/>
              <a:t>ALE - </a:t>
            </a:r>
            <a:r>
              <a:rPr lang="en-GB" sz="2400" dirty="0" err="1"/>
              <a:t>veškeré</a:t>
            </a:r>
            <a:r>
              <a:rPr lang="en-GB" sz="2400" dirty="0"/>
              <a:t> testy a </a:t>
            </a:r>
            <a:r>
              <a:rPr lang="en-GB" sz="2400" dirty="0" err="1"/>
              <a:t>znalosti</a:t>
            </a:r>
            <a:r>
              <a:rPr lang="en-GB" sz="2400" dirty="0"/>
              <a:t> se ale </a:t>
            </a:r>
            <a:r>
              <a:rPr lang="en-GB" sz="2400" dirty="0" err="1"/>
              <a:t>vztahují</a:t>
            </a:r>
            <a:r>
              <a:rPr lang="en-GB" sz="2400" dirty="0"/>
              <a:t> </a:t>
            </a:r>
            <a:r>
              <a:rPr lang="en-GB" sz="2400" dirty="0" err="1"/>
              <a:t>pouze</a:t>
            </a:r>
            <a:r>
              <a:rPr lang="en-GB" sz="2400" dirty="0"/>
              <a:t> k </a:t>
            </a:r>
            <a:r>
              <a:rPr lang="en-GB" sz="2400" dirty="0" err="1"/>
              <a:t>včele</a:t>
            </a:r>
            <a:r>
              <a:rPr lang="en-GB" sz="2400" dirty="0"/>
              <a:t> </a:t>
            </a:r>
            <a:r>
              <a:rPr lang="en-GB" sz="2400" dirty="0" err="1"/>
              <a:t>medonosné</a:t>
            </a:r>
            <a:endParaRPr lang="cs-CZ" sz="2400" dirty="0"/>
          </a:p>
          <a:p>
            <a:r>
              <a:rPr lang="cs-CZ" sz="2400" b="1" dirty="0"/>
              <a:t>j</a:t>
            </a:r>
            <a:r>
              <a:rPr lang="en-GB" sz="2400" b="1" dirty="0" err="1"/>
              <a:t>aká</a:t>
            </a:r>
            <a:r>
              <a:rPr lang="en-GB" sz="2400" b="1" dirty="0"/>
              <a:t> je </a:t>
            </a:r>
            <a:r>
              <a:rPr lang="en-GB" sz="2400" b="1" dirty="0" err="1"/>
              <a:t>toxicita</a:t>
            </a:r>
            <a:r>
              <a:rPr lang="en-GB" sz="2400" b="1" dirty="0"/>
              <a:t> pro </a:t>
            </a:r>
            <a:r>
              <a:rPr lang="en-GB" sz="2400" b="1" dirty="0" err="1"/>
              <a:t>ostatní</a:t>
            </a:r>
            <a:r>
              <a:rPr lang="en-GB" sz="2400" b="1" dirty="0"/>
              <a:t> </a:t>
            </a:r>
            <a:r>
              <a:rPr lang="en-GB" sz="2400" b="1" dirty="0" err="1"/>
              <a:t>tisíce</a:t>
            </a:r>
            <a:r>
              <a:rPr lang="en-GB" sz="2400" b="1" dirty="0"/>
              <a:t> </a:t>
            </a:r>
            <a:r>
              <a:rPr lang="en-GB" sz="2400" b="1" dirty="0" err="1"/>
              <a:t>druhů</a:t>
            </a:r>
            <a:r>
              <a:rPr lang="en-GB" sz="2400" b="1" dirty="0"/>
              <a:t> </a:t>
            </a:r>
            <a:r>
              <a:rPr lang="en-GB" sz="2400" b="1" dirty="0" err="1"/>
              <a:t>včel</a:t>
            </a:r>
            <a:r>
              <a:rPr lang="cs-CZ" sz="2400" b="1" dirty="0"/>
              <a:t> a další opylovače?</a:t>
            </a:r>
            <a:endParaRPr lang="en-GB" sz="2400" b="1" dirty="0"/>
          </a:p>
          <a:p>
            <a:r>
              <a:rPr lang="en-GB" sz="2400" dirty="0" err="1"/>
              <a:t>akutní</a:t>
            </a:r>
            <a:r>
              <a:rPr lang="en-GB" sz="2400" dirty="0"/>
              <a:t> </a:t>
            </a:r>
            <a:r>
              <a:rPr lang="en-GB" sz="2400" dirty="0" err="1"/>
              <a:t>toxicita</a:t>
            </a:r>
            <a:r>
              <a:rPr lang="en-GB" sz="2400" dirty="0"/>
              <a:t> – </a:t>
            </a:r>
            <a:r>
              <a:rPr lang="en-GB" sz="2400" dirty="0" err="1"/>
              <a:t>hromadný</a:t>
            </a:r>
            <a:r>
              <a:rPr lang="en-GB" sz="2400" dirty="0"/>
              <a:t> </a:t>
            </a:r>
            <a:r>
              <a:rPr lang="en-GB" sz="2400" dirty="0" err="1"/>
              <a:t>úhyn</a:t>
            </a:r>
            <a:r>
              <a:rPr lang="en-GB" sz="2400" dirty="0"/>
              <a:t> </a:t>
            </a:r>
            <a:r>
              <a:rPr lang="en-GB" sz="2400" dirty="0" err="1"/>
              <a:t>včel</a:t>
            </a:r>
            <a:r>
              <a:rPr lang="en-GB" sz="2400" dirty="0"/>
              <a:t>, </a:t>
            </a:r>
            <a:r>
              <a:rPr lang="en-GB" sz="2400" dirty="0" err="1"/>
              <a:t>zvláště</a:t>
            </a:r>
            <a:r>
              <a:rPr lang="en-GB" sz="2400" dirty="0"/>
              <a:t> </a:t>
            </a:r>
            <a:r>
              <a:rPr lang="en-GB" sz="2400" dirty="0" err="1"/>
              <a:t>ve</a:t>
            </a:r>
            <a:r>
              <a:rPr lang="en-GB" sz="2400" dirty="0"/>
              <a:t> </a:t>
            </a:r>
            <a:r>
              <a:rPr lang="en-GB" sz="2400" dirty="0" err="1"/>
              <a:t>vazbě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chemické</a:t>
            </a:r>
            <a:r>
              <a:rPr lang="en-GB" sz="2400" dirty="0"/>
              <a:t> </a:t>
            </a:r>
            <a:r>
              <a:rPr lang="en-GB" sz="2400" dirty="0" err="1"/>
              <a:t>postřiky</a:t>
            </a:r>
            <a:r>
              <a:rPr lang="en-GB" sz="2400" dirty="0"/>
              <a:t> v </a:t>
            </a:r>
            <a:r>
              <a:rPr lang="en-GB" sz="2400" dirty="0" err="1"/>
              <a:t>zemědělství</a:t>
            </a:r>
            <a:endParaRPr lang="cs-CZ" sz="2400" dirty="0"/>
          </a:p>
          <a:p>
            <a:r>
              <a:rPr lang="en-GB" sz="2400" dirty="0" err="1"/>
              <a:t>chronická</a:t>
            </a:r>
            <a:r>
              <a:rPr lang="en-GB" sz="2400" dirty="0"/>
              <a:t> </a:t>
            </a:r>
            <a:r>
              <a:rPr lang="en-GB" sz="2400" dirty="0" err="1"/>
              <a:t>toxicita</a:t>
            </a:r>
            <a:r>
              <a:rPr lang="en-GB" sz="2400" dirty="0"/>
              <a:t> – </a:t>
            </a:r>
            <a:r>
              <a:rPr lang="en-GB" sz="2400" dirty="0" err="1"/>
              <a:t>základní</a:t>
            </a:r>
            <a:r>
              <a:rPr lang="en-GB" sz="2400" dirty="0"/>
              <a:t> </a:t>
            </a:r>
            <a:r>
              <a:rPr lang="en-GB" sz="2400" dirty="0" err="1"/>
              <a:t>faktor</a:t>
            </a:r>
            <a:r>
              <a:rPr lang="en-GB" sz="2400" dirty="0"/>
              <a:t> = </a:t>
            </a:r>
            <a:r>
              <a:rPr lang="en-GB" sz="2400" dirty="0" err="1"/>
              <a:t>snížení</a:t>
            </a:r>
            <a:r>
              <a:rPr lang="en-GB" sz="2400" dirty="0"/>
              <a:t> </a:t>
            </a:r>
            <a:r>
              <a:rPr lang="en-GB" sz="2400" dirty="0" err="1"/>
              <a:t>imunity</a:t>
            </a:r>
            <a:r>
              <a:rPr lang="cs-CZ" sz="2400" dirty="0"/>
              <a:t> (</a:t>
            </a:r>
            <a:r>
              <a:rPr lang="en-GB" sz="2400" dirty="0" err="1"/>
              <a:t>varoáza</a:t>
            </a:r>
            <a:r>
              <a:rPr lang="cs-CZ" sz="2400" dirty="0"/>
              <a:t> atd.)</a:t>
            </a:r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84755414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Opylovači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71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56" y="129187"/>
            <a:ext cx="8756369" cy="6413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7376444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18BB0D-9752-4EB6-ABEC-5A209C0E0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861147-5D70-4F2D-893D-7DBB2B6E6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4F541F9-A7D9-48A8-B8EA-91BE7243BE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72</a:t>
            </a:fld>
            <a:endParaRPr lang="cs-CZ" altLang="cs-CZ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480D3E0-609B-400B-9F52-84B729CE6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579" y="0"/>
            <a:ext cx="9576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7767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Opylovači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č</a:t>
            </a:r>
            <a:r>
              <a:rPr lang="en-GB" b="1" dirty="0" err="1"/>
              <a:t>meláci</a:t>
            </a:r>
            <a:r>
              <a:rPr lang="en-GB" b="1" dirty="0"/>
              <a:t> </a:t>
            </a:r>
            <a:r>
              <a:rPr lang="cs-CZ" dirty="0"/>
              <a:t>= v</a:t>
            </a:r>
            <a:r>
              <a:rPr lang="en-GB" dirty="0" err="1"/>
              <a:t>elice</a:t>
            </a:r>
            <a:r>
              <a:rPr lang="en-GB" dirty="0"/>
              <a:t> </a:t>
            </a:r>
            <a:r>
              <a:rPr lang="en-GB" dirty="0" err="1"/>
              <a:t>významní</a:t>
            </a:r>
            <a:r>
              <a:rPr lang="en-GB" dirty="0"/>
              <a:t> </a:t>
            </a:r>
            <a:r>
              <a:rPr lang="en-GB" dirty="0" err="1"/>
              <a:t>opylovači</a:t>
            </a:r>
            <a:endParaRPr lang="en-GB" dirty="0"/>
          </a:p>
          <a:p>
            <a:r>
              <a:rPr lang="cs-CZ" dirty="0"/>
              <a:t>s</a:t>
            </a:r>
            <a:r>
              <a:rPr lang="en-GB" dirty="0" err="1"/>
              <a:t>pecifická</a:t>
            </a:r>
            <a:r>
              <a:rPr lang="en-GB" dirty="0"/>
              <a:t> </a:t>
            </a:r>
            <a:r>
              <a:rPr lang="en-GB" dirty="0" err="1"/>
              <a:t>biologie</a:t>
            </a:r>
            <a:r>
              <a:rPr lang="en-GB" dirty="0"/>
              <a:t> </a:t>
            </a:r>
            <a:r>
              <a:rPr lang="en-GB" dirty="0" err="1"/>
              <a:t>oproti</a:t>
            </a:r>
            <a:r>
              <a:rPr lang="en-GB" dirty="0"/>
              <a:t> </a:t>
            </a:r>
            <a:r>
              <a:rPr lang="en-GB" dirty="0" err="1"/>
              <a:t>včelám</a:t>
            </a:r>
            <a:r>
              <a:rPr lang="cs-CZ" dirty="0"/>
              <a:t> = </a:t>
            </a:r>
            <a:r>
              <a:rPr lang="en-GB" dirty="0" err="1"/>
              <a:t>kolonie</a:t>
            </a:r>
            <a:r>
              <a:rPr lang="en-GB" dirty="0"/>
              <a:t> s </a:t>
            </a:r>
            <a:r>
              <a:rPr lang="en-GB" dirty="0" err="1"/>
              <a:t>velmi</a:t>
            </a:r>
            <a:r>
              <a:rPr lang="en-GB" dirty="0"/>
              <a:t> </a:t>
            </a:r>
            <a:r>
              <a:rPr lang="en-GB" dirty="0" err="1"/>
              <a:t>malým</a:t>
            </a:r>
            <a:r>
              <a:rPr lang="en-GB" dirty="0"/>
              <a:t> </a:t>
            </a:r>
            <a:r>
              <a:rPr lang="en-GB" dirty="0" err="1"/>
              <a:t>počtem</a:t>
            </a:r>
            <a:r>
              <a:rPr lang="en-GB" dirty="0"/>
              <a:t> </a:t>
            </a:r>
            <a:r>
              <a:rPr lang="en-GB" dirty="0" err="1"/>
              <a:t>jedinců</a:t>
            </a:r>
            <a:endParaRPr lang="en-GB" dirty="0"/>
          </a:p>
          <a:p>
            <a:r>
              <a:rPr lang="cs-CZ" dirty="0"/>
              <a:t>s</a:t>
            </a:r>
            <a:r>
              <a:rPr lang="en-GB" dirty="0" err="1"/>
              <a:t>oučasné</a:t>
            </a:r>
            <a:r>
              <a:rPr lang="en-GB" dirty="0"/>
              <a:t> </a:t>
            </a:r>
            <a:r>
              <a:rPr lang="en-GB" dirty="0" err="1"/>
              <a:t>aplikace</a:t>
            </a:r>
            <a:r>
              <a:rPr lang="en-GB" dirty="0"/>
              <a:t> </a:t>
            </a:r>
            <a:r>
              <a:rPr lang="en-GB" dirty="0" err="1"/>
              <a:t>různých</a:t>
            </a:r>
            <a:r>
              <a:rPr lang="en-GB" dirty="0"/>
              <a:t> </a:t>
            </a:r>
            <a:br>
              <a:rPr lang="cs-CZ" dirty="0"/>
            </a:br>
            <a:r>
              <a:rPr lang="en-GB" dirty="0" err="1"/>
              <a:t>pesticidů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sousedních</a:t>
            </a:r>
            <a:r>
              <a:rPr lang="en-GB" dirty="0"/>
              <a:t> </a:t>
            </a:r>
            <a:r>
              <a:rPr lang="en-GB" dirty="0" err="1"/>
              <a:t>polích</a:t>
            </a:r>
            <a:endParaRPr lang="en-GB" dirty="0"/>
          </a:p>
          <a:p>
            <a:r>
              <a:rPr lang="cs-CZ" dirty="0"/>
              <a:t>v</a:t>
            </a:r>
            <a:r>
              <a:rPr lang="en-GB" dirty="0"/>
              <a:t> </a:t>
            </a:r>
            <a:r>
              <a:rPr lang="en-GB" dirty="0" err="1"/>
              <a:t>praxi</a:t>
            </a:r>
            <a:r>
              <a:rPr lang="en-GB" dirty="0"/>
              <a:t> </a:t>
            </a:r>
            <a:r>
              <a:rPr lang="en-GB" dirty="0" err="1"/>
              <a:t>není</a:t>
            </a:r>
            <a:r>
              <a:rPr lang="en-GB" dirty="0"/>
              <a:t> </a:t>
            </a:r>
            <a:r>
              <a:rPr lang="en-GB" dirty="0" err="1"/>
              <a:t>koordinace</a:t>
            </a:r>
            <a:r>
              <a:rPr lang="en-GB" dirty="0"/>
              <a:t> </a:t>
            </a:r>
            <a:r>
              <a:rPr lang="en-GB" dirty="0" err="1"/>
              <a:t>mezi</a:t>
            </a:r>
            <a:r>
              <a:rPr lang="en-GB" dirty="0"/>
              <a:t> </a:t>
            </a:r>
            <a:br>
              <a:rPr lang="cs-CZ" dirty="0"/>
            </a:br>
            <a:r>
              <a:rPr lang="en-GB" dirty="0" err="1"/>
              <a:t>farmáři</a:t>
            </a:r>
            <a:r>
              <a:rPr lang="en-GB" dirty="0"/>
              <a:t>: </a:t>
            </a:r>
            <a:r>
              <a:rPr lang="en-GB" dirty="0" err="1"/>
              <a:t>koexpozice</a:t>
            </a:r>
            <a:endParaRPr lang="en-GB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73</a:t>
            </a:fld>
            <a:endParaRPr lang="cs-CZ" altLang="cs-CZ" noProof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258" y="2425728"/>
            <a:ext cx="5555467" cy="4303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311669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– čmeláci a pesticidy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polní</a:t>
            </a:r>
            <a:r>
              <a:rPr lang="en-GB" dirty="0"/>
              <a:t> </a:t>
            </a:r>
            <a:r>
              <a:rPr lang="en-GB" dirty="0" err="1"/>
              <a:t>studie</a:t>
            </a:r>
            <a:r>
              <a:rPr lang="en-GB" dirty="0"/>
              <a:t>: </a:t>
            </a:r>
            <a:r>
              <a:rPr lang="en-GB" dirty="0" err="1"/>
              <a:t>aplikovány</a:t>
            </a:r>
            <a:r>
              <a:rPr lang="en-GB" dirty="0"/>
              <a:t> </a:t>
            </a:r>
            <a:r>
              <a:rPr lang="en-GB" dirty="0" err="1"/>
              <a:t>povolené</a:t>
            </a:r>
            <a:r>
              <a:rPr lang="en-GB" dirty="0"/>
              <a:t> </a:t>
            </a:r>
            <a:r>
              <a:rPr lang="en-GB" dirty="0" err="1"/>
              <a:t>dávky</a:t>
            </a:r>
            <a:endParaRPr lang="en-GB" dirty="0"/>
          </a:p>
          <a:p>
            <a:pPr lvl="1"/>
            <a:r>
              <a:rPr lang="en-GB" dirty="0"/>
              <a:t> 2 </a:t>
            </a:r>
            <a:r>
              <a:rPr lang="en-GB" dirty="0" err="1"/>
              <a:t>individuální</a:t>
            </a:r>
            <a:r>
              <a:rPr lang="en-GB" dirty="0"/>
              <a:t> </a:t>
            </a:r>
            <a:r>
              <a:rPr lang="en-GB" dirty="0" err="1"/>
              <a:t>látky</a:t>
            </a:r>
            <a:r>
              <a:rPr lang="en-GB" dirty="0"/>
              <a:t> „I“ a „LC“</a:t>
            </a:r>
          </a:p>
          <a:p>
            <a:pPr lvl="1"/>
            <a:r>
              <a:rPr lang="en-GB" dirty="0"/>
              <a:t> </a:t>
            </a:r>
            <a:r>
              <a:rPr lang="en-GB" dirty="0" err="1"/>
              <a:t>současná</a:t>
            </a:r>
            <a:r>
              <a:rPr lang="en-GB" dirty="0"/>
              <a:t> </a:t>
            </a:r>
            <a:r>
              <a:rPr lang="en-GB" dirty="0" err="1"/>
              <a:t>expozice</a:t>
            </a:r>
            <a:r>
              <a:rPr lang="en-GB" dirty="0"/>
              <a:t> „M“ (mixed)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74</a:t>
            </a:fld>
            <a:endParaRPr lang="cs-CZ" altLang="cs-CZ" noProof="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25" y="2637475"/>
            <a:ext cx="4263058" cy="3906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903" y="2637475"/>
            <a:ext cx="6819822" cy="409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0447106" y="2256706"/>
            <a:ext cx="1418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Gill et al (2012)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13423205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Terestrická biota – obratlovci - </a:t>
            </a:r>
            <a:r>
              <a:rPr lang="cs-CZ" dirty="0" err="1"/>
              <a:t>wildlife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75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6873929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A9A212-0269-436E-AF2E-C09F8AE32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Savci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9A9E45-93D1-4BDA-B8BB-1DDAC3D76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 praktického pohledu často zaměření na </a:t>
            </a:r>
            <a:r>
              <a:rPr lang="cs-CZ" b="1" dirty="0"/>
              <a:t>„malé savce“</a:t>
            </a:r>
          </a:p>
          <a:p>
            <a:r>
              <a:rPr lang="cs-CZ" dirty="0"/>
              <a:t>data z </a:t>
            </a:r>
            <a:r>
              <a:rPr lang="cs-CZ" dirty="0" err="1"/>
              <a:t>bioindikace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přítomnost/nepřítomnost</a:t>
            </a:r>
          </a:p>
          <a:p>
            <a:pPr lvl="1"/>
            <a:r>
              <a:rPr lang="cs-CZ" dirty="0"/>
              <a:t>opakovaný výskyt (odchyt)</a:t>
            </a:r>
          </a:p>
          <a:p>
            <a:pPr lvl="1"/>
            <a:r>
              <a:rPr lang="cs-CZ" dirty="0"/>
              <a:t>aktivita</a:t>
            </a:r>
          </a:p>
          <a:p>
            <a:pPr lvl="1"/>
            <a:r>
              <a:rPr lang="cs-CZ" dirty="0"/>
              <a:t>abundance</a:t>
            </a:r>
          </a:p>
          <a:p>
            <a:pPr lvl="1"/>
            <a:r>
              <a:rPr lang="cs-CZ" dirty="0"/>
              <a:t>hustota</a:t>
            </a:r>
          </a:p>
          <a:p>
            <a:pPr lvl="1"/>
            <a:r>
              <a:rPr lang="cs-CZ" dirty="0"/>
              <a:t>bohatost</a:t>
            </a:r>
          </a:p>
          <a:p>
            <a:pPr lvl="1"/>
            <a:r>
              <a:rPr lang="cs-CZ" dirty="0"/>
              <a:t>diverzita</a:t>
            </a:r>
          </a:p>
          <a:p>
            <a:pPr lvl="1"/>
            <a:r>
              <a:rPr lang="cs-CZ" dirty="0"/>
              <a:t>dynamika populace/společenstva</a:t>
            </a:r>
          </a:p>
          <a:p>
            <a:pPr lvl="1"/>
            <a:r>
              <a:rPr lang="cs-CZ" dirty="0"/>
              <a:t>...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38A54B-2BDB-487B-95C7-261D153761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76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992323166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A33CB085-A5C3-48F8-8206-4B26C25D6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8"/>
          <a:stretch/>
        </p:blipFill>
        <p:spPr>
          <a:xfrm>
            <a:off x="3149404" y="4279265"/>
            <a:ext cx="5493878" cy="244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Savci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metody přímé</a:t>
            </a:r>
          </a:p>
          <a:p>
            <a:r>
              <a:rPr lang="cs-CZ" b="1" dirty="0"/>
              <a:t>pozorování </a:t>
            </a:r>
            <a:r>
              <a:rPr lang="cs-CZ" dirty="0"/>
              <a:t>(zejména optické) – zejména u velkých obratlovců, nebo kamery (fotopasti)</a:t>
            </a:r>
          </a:p>
          <a:p>
            <a:r>
              <a:rPr lang="cs-CZ" dirty="0"/>
              <a:t>označení – náramky, obojky, včetně telemetrie (GPS)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77</a:t>
            </a:fld>
            <a:endParaRPr lang="cs-CZ" altLang="cs-CZ" noProof="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6C386F4-AF43-4A30-BFF4-335C9FC33F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32"/>
          <a:stretch/>
        </p:blipFill>
        <p:spPr>
          <a:xfrm>
            <a:off x="5241639" y="129187"/>
            <a:ext cx="6755820" cy="141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BE55E7A-D59E-4CEB-9F10-3809F186C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618" y="3233844"/>
            <a:ext cx="3216275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CE859CCD-095B-48E3-815C-22111619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9066" y="3554307"/>
            <a:ext cx="3153659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6278982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65D3E1-E18C-4192-884D-8F7BA9EA9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Savci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1056CB-CB38-4D77-A487-82EF04992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moderní pozorovací metody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E316EC9-59B9-402A-9B28-1F8C643376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78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126BA34-F4EB-4D12-ADCE-3E3F6403A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33" y="1982438"/>
            <a:ext cx="6200000" cy="425714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C2207C5-839C-4785-B6CF-D783E2C3D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633" y="756356"/>
            <a:ext cx="5482092" cy="60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1613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Savci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metody přímé</a:t>
            </a:r>
          </a:p>
          <a:p>
            <a:r>
              <a:rPr lang="cs-CZ" sz="2400" b="1" dirty="0"/>
              <a:t>vzorkování </a:t>
            </a:r>
            <a:r>
              <a:rPr lang="cs-CZ" sz="2400" dirty="0"/>
              <a:t>– odchyt reprezentativní části populace</a:t>
            </a:r>
          </a:p>
          <a:p>
            <a:r>
              <a:rPr lang="cs-CZ" sz="2400" b="1" dirty="0"/>
              <a:t>pasti </a:t>
            </a:r>
            <a:r>
              <a:rPr lang="cs-CZ" sz="2400" b="1" dirty="0" err="1"/>
              <a:t>mrtvochytné</a:t>
            </a:r>
            <a:r>
              <a:rPr lang="cs-CZ" sz="2400" b="1" dirty="0"/>
              <a:t> (živočicha usmrtí) </a:t>
            </a:r>
            <a:r>
              <a:rPr lang="cs-CZ" sz="2400" dirty="0"/>
              <a:t>- sklapovací, oka, „</a:t>
            </a:r>
            <a:r>
              <a:rPr lang="cs-CZ" sz="2400" dirty="0" err="1"/>
              <a:t>pitfall</a:t>
            </a:r>
            <a:r>
              <a:rPr lang="cs-CZ" sz="2400" dirty="0"/>
              <a:t> </a:t>
            </a:r>
            <a:r>
              <a:rPr lang="cs-CZ" sz="2400" dirty="0" err="1"/>
              <a:t>traps</a:t>
            </a:r>
            <a:r>
              <a:rPr lang="cs-CZ" sz="2400" dirty="0"/>
              <a:t>“ s vodou a jiné pasti; odstřel</a:t>
            </a:r>
          </a:p>
          <a:p>
            <a:r>
              <a:rPr lang="cs-CZ" sz="2400" b="1" dirty="0"/>
              <a:t>pasti </a:t>
            </a:r>
            <a:r>
              <a:rPr lang="cs-CZ" sz="2400" b="1" dirty="0" err="1"/>
              <a:t>živolovné</a:t>
            </a:r>
            <a:r>
              <a:rPr lang="cs-CZ" sz="2400" b="1" dirty="0"/>
              <a:t> </a:t>
            </a:r>
            <a:r>
              <a:rPr lang="cs-CZ" sz="2400" dirty="0"/>
              <a:t>– chodbičky, padací dvířka, návnady; </a:t>
            </a:r>
            <a:r>
              <a:rPr lang="cs-CZ" sz="2400" dirty="0" err="1"/>
              <a:t>Shermanova</a:t>
            </a:r>
            <a:r>
              <a:rPr lang="cs-CZ" sz="2400" dirty="0"/>
              <a:t> či </a:t>
            </a:r>
            <a:r>
              <a:rPr lang="cs-CZ" sz="2400" dirty="0" err="1"/>
              <a:t>Longworthova</a:t>
            </a:r>
            <a:r>
              <a:rPr lang="cs-CZ" sz="2400" dirty="0"/>
              <a:t> past; značkování (kroužky, uši, PIT, barva ...), puštění a opětovný odchyt (CMR – </a:t>
            </a:r>
            <a:r>
              <a:rPr lang="cs-CZ" sz="2400" dirty="0" err="1"/>
              <a:t>catch</a:t>
            </a:r>
            <a:r>
              <a:rPr lang="cs-CZ" sz="2400" dirty="0"/>
              <a:t>, </a:t>
            </a:r>
            <a:r>
              <a:rPr lang="cs-CZ" sz="2400" dirty="0" err="1"/>
              <a:t>mark</a:t>
            </a:r>
            <a:r>
              <a:rPr lang="cs-CZ" sz="2400" dirty="0"/>
              <a:t>, </a:t>
            </a:r>
            <a:r>
              <a:rPr lang="cs-CZ" sz="2400" dirty="0" err="1"/>
              <a:t>release</a:t>
            </a:r>
            <a:r>
              <a:rPr lang="cs-CZ" sz="2400" dirty="0"/>
              <a:t>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79</a:t>
            </a:fld>
            <a:endParaRPr lang="cs-CZ" altLang="cs-CZ" noProof="0" dirty="0"/>
          </a:p>
        </p:txBody>
      </p:sp>
      <p:pic>
        <p:nvPicPr>
          <p:cNvPr id="6" name="Picture 5" descr="fig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4" y="4151886"/>
            <a:ext cx="3082899" cy="258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250" y="4148219"/>
            <a:ext cx="2678097" cy="258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 descr="Obsah obrázku box, kartotéka&#10;&#10;Popis byl vytvořen automaticky">
            <a:extLst>
              <a:ext uri="{FF2B5EF4-FFF2-40B4-BE49-F238E27FC236}">
                <a16:creationId xmlns:a16="http://schemas.microsoft.com/office/drawing/2014/main" id="{78D36BAB-131C-44B1-A607-E9B136BA1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54" y="4413956"/>
            <a:ext cx="2693652" cy="231485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B3F96A0-D0C6-41BA-BD13-D5450A7F2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5207" y="4308644"/>
            <a:ext cx="3077063" cy="205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445690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Techniky vzorkování - kvantitativní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b="1" dirty="0"/>
              <a:t>Odběry vzorků</a:t>
            </a:r>
            <a:endParaRPr lang="en-GB" sz="2400" b="1" dirty="0"/>
          </a:p>
          <a:p>
            <a:r>
              <a:rPr lang="cs-CZ" sz="2400" dirty="0"/>
              <a:t>podle velikosti organismů: u žížal větší (kvádr 25 x 25 x 25 cm) u ostatních tzv. </a:t>
            </a:r>
            <a:r>
              <a:rPr lang="cs-CZ" sz="2400" b="1" dirty="0"/>
              <a:t>půdní jádra – „</a:t>
            </a:r>
            <a:r>
              <a:rPr lang="cs-CZ" sz="2400" b="1" dirty="0" err="1"/>
              <a:t>cores</a:t>
            </a:r>
            <a:r>
              <a:rPr lang="cs-CZ" sz="2400" b="1" dirty="0"/>
              <a:t>“ – sondy </a:t>
            </a:r>
          </a:p>
          <a:p>
            <a:r>
              <a:rPr lang="cs-CZ" sz="2400" dirty="0"/>
              <a:t>obecně je dobré znát objem či povrch - lze přepočítat na objem či plochu</a:t>
            </a:r>
          </a:p>
          <a:p>
            <a:r>
              <a:rPr lang="en-GB" sz="2400" dirty="0"/>
              <a:t>jak </a:t>
            </a:r>
            <a:r>
              <a:rPr lang="en-GB" sz="2400" dirty="0" err="1"/>
              <a:t>velký</a:t>
            </a:r>
            <a:r>
              <a:rPr lang="en-GB" sz="2400" dirty="0"/>
              <a:t> </a:t>
            </a:r>
            <a:r>
              <a:rPr lang="en-GB" sz="2400" dirty="0" err="1"/>
              <a:t>vzorek</a:t>
            </a:r>
            <a:r>
              <a:rPr lang="en-GB" sz="2400" dirty="0"/>
              <a:t>? </a:t>
            </a:r>
            <a:r>
              <a:rPr lang="en-GB" sz="2400" dirty="0" err="1"/>
              <a:t>kolik</a:t>
            </a:r>
            <a:r>
              <a:rPr lang="en-GB" sz="2400" dirty="0"/>
              <a:t> </a:t>
            </a:r>
            <a:r>
              <a:rPr lang="en-GB" sz="2400" dirty="0" err="1"/>
              <a:t>vzorků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jakou</a:t>
            </a:r>
            <a:r>
              <a:rPr lang="en-GB" sz="2400" dirty="0"/>
              <a:t> </a:t>
            </a:r>
            <a:r>
              <a:rPr lang="en-GB" sz="2400" dirty="0" err="1"/>
              <a:t>plochu</a:t>
            </a:r>
            <a:r>
              <a:rPr lang="en-GB" sz="2400" dirty="0"/>
              <a:t>?, </a:t>
            </a:r>
            <a:r>
              <a:rPr lang="en-GB" sz="2400" dirty="0" err="1"/>
              <a:t>jak</a:t>
            </a:r>
            <a:r>
              <a:rPr lang="en-GB" sz="2400" dirty="0"/>
              <a:t> </a:t>
            </a:r>
            <a:r>
              <a:rPr lang="en-GB" sz="2400" dirty="0" err="1"/>
              <a:t>mají</a:t>
            </a:r>
            <a:r>
              <a:rPr lang="en-GB" sz="2400" dirty="0"/>
              <a:t> </a:t>
            </a:r>
            <a:r>
              <a:rPr lang="en-GB" sz="2400" dirty="0" err="1"/>
              <a:t>být</a:t>
            </a:r>
            <a:r>
              <a:rPr lang="en-GB" sz="2400" dirty="0"/>
              <a:t> </a:t>
            </a:r>
            <a:r>
              <a:rPr lang="en-GB" sz="2400" dirty="0" err="1"/>
              <a:t>vzorky</a:t>
            </a:r>
            <a:r>
              <a:rPr lang="en-GB" sz="2400" dirty="0"/>
              <a:t> </a:t>
            </a:r>
            <a:r>
              <a:rPr lang="en-GB" sz="2400" dirty="0" err="1"/>
              <a:t>rozmístěny</a:t>
            </a:r>
            <a:r>
              <a:rPr lang="en-GB" sz="2400" dirty="0"/>
              <a:t>?</a:t>
            </a:r>
          </a:p>
          <a:p>
            <a:r>
              <a:rPr lang="en-GB" sz="2400" dirty="0" err="1"/>
              <a:t>lze</a:t>
            </a:r>
            <a:r>
              <a:rPr lang="en-GB" sz="2400" dirty="0"/>
              <a:t> </a:t>
            </a:r>
            <a:r>
              <a:rPr lang="en-GB" sz="2400" dirty="0" err="1"/>
              <a:t>udělat</a:t>
            </a:r>
            <a:r>
              <a:rPr lang="en-GB" sz="2400" dirty="0"/>
              <a:t> </a:t>
            </a:r>
            <a:r>
              <a:rPr lang="en-GB" sz="2400" b="1" dirty="0" err="1"/>
              <a:t>optimalizační</a:t>
            </a:r>
            <a:r>
              <a:rPr lang="en-GB" sz="2400" b="1" dirty="0"/>
              <a:t> </a:t>
            </a:r>
            <a:r>
              <a:rPr lang="en-GB" sz="2400" b="1" dirty="0" err="1"/>
              <a:t>studii</a:t>
            </a:r>
            <a:r>
              <a:rPr lang="en-GB" sz="2400" dirty="0"/>
              <a:t>: </a:t>
            </a:r>
            <a:endParaRPr lang="cs-CZ" sz="2400" dirty="0"/>
          </a:p>
          <a:p>
            <a:pPr lvl="1"/>
            <a:r>
              <a:rPr lang="en-GB" sz="2000" dirty="0" err="1"/>
              <a:t>například</a:t>
            </a:r>
            <a:r>
              <a:rPr lang="en-GB" sz="2000" dirty="0"/>
              <a:t> </a:t>
            </a:r>
            <a:r>
              <a:rPr lang="en-GB" sz="2000" dirty="0" err="1"/>
              <a:t>sledovat</a:t>
            </a:r>
            <a:r>
              <a:rPr lang="en-GB" sz="2000" dirty="0"/>
              <a:t> jak s </a:t>
            </a:r>
            <a:r>
              <a:rPr lang="en-GB" sz="2000" dirty="0" err="1"/>
              <a:t>počtem</a:t>
            </a:r>
            <a:r>
              <a:rPr lang="en-GB" sz="2000" dirty="0"/>
              <a:t> </a:t>
            </a:r>
            <a:r>
              <a:rPr lang="en-GB" sz="2000" dirty="0" err="1"/>
              <a:t>vzorků</a:t>
            </a:r>
            <a:r>
              <a:rPr lang="en-GB" sz="2000" dirty="0"/>
              <a:t> </a:t>
            </a:r>
            <a:r>
              <a:rPr lang="en-GB" sz="2000" dirty="0" err="1"/>
              <a:t>klesá</a:t>
            </a:r>
            <a:r>
              <a:rPr lang="en-GB" sz="2000" dirty="0"/>
              <a:t> </a:t>
            </a:r>
            <a:r>
              <a:rPr lang="en-GB" sz="2000" dirty="0" err="1"/>
              <a:t>množství</a:t>
            </a:r>
            <a:r>
              <a:rPr lang="en-GB" sz="2000" dirty="0"/>
              <a:t> </a:t>
            </a:r>
            <a:r>
              <a:rPr lang="en-GB" sz="2000" dirty="0" err="1"/>
              <a:t>zachycených</a:t>
            </a:r>
            <a:r>
              <a:rPr lang="en-GB" sz="2000" dirty="0"/>
              <a:t> </a:t>
            </a:r>
            <a:r>
              <a:rPr lang="en-GB" sz="2000" dirty="0" err="1"/>
              <a:t>druhů</a:t>
            </a:r>
            <a:endParaRPr lang="cs-CZ" sz="2000" dirty="0"/>
          </a:p>
          <a:p>
            <a:pPr lvl="1"/>
            <a:r>
              <a:rPr lang="en-GB" sz="2000" dirty="0" err="1"/>
              <a:t>nebo</a:t>
            </a:r>
            <a:r>
              <a:rPr lang="en-GB" sz="2000" dirty="0"/>
              <a:t> </a:t>
            </a:r>
            <a:r>
              <a:rPr lang="en-GB" sz="2000" dirty="0" err="1"/>
              <a:t>odhadnout</a:t>
            </a:r>
            <a:r>
              <a:rPr lang="en-GB" sz="2000" dirty="0"/>
              <a:t> jak </a:t>
            </a:r>
            <a:r>
              <a:rPr lang="en-GB" sz="2000" dirty="0" err="1"/>
              <a:t>jsou</a:t>
            </a:r>
            <a:r>
              <a:rPr lang="en-GB" sz="2000" dirty="0"/>
              <a:t> </a:t>
            </a:r>
            <a:r>
              <a:rPr lang="en-GB" sz="2000" dirty="0" err="1"/>
              <a:t>zastoupeny</a:t>
            </a:r>
            <a:r>
              <a:rPr lang="en-GB" sz="2000" dirty="0"/>
              <a:t> </a:t>
            </a:r>
            <a:r>
              <a:rPr lang="en-GB" sz="2000" dirty="0" err="1"/>
              <a:t>podtypy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dané</a:t>
            </a:r>
            <a:r>
              <a:rPr lang="en-GB" sz="2000" dirty="0"/>
              <a:t> </a:t>
            </a:r>
            <a:r>
              <a:rPr lang="en-GB" sz="2000" dirty="0" err="1"/>
              <a:t>lokalitě</a:t>
            </a:r>
            <a:r>
              <a:rPr lang="en-GB" sz="2000" dirty="0"/>
              <a:t> – z </a:t>
            </a:r>
            <a:r>
              <a:rPr lang="en-GB" sz="2000" dirty="0" err="1"/>
              <a:t>více</a:t>
            </a:r>
            <a:r>
              <a:rPr lang="en-GB" sz="2000" dirty="0"/>
              <a:t> </a:t>
            </a:r>
            <a:r>
              <a:rPr lang="en-GB" sz="2000" dirty="0" err="1"/>
              <a:t>abundantních</a:t>
            </a:r>
            <a:r>
              <a:rPr lang="en-GB" sz="2000" dirty="0"/>
              <a:t> </a:t>
            </a:r>
            <a:r>
              <a:rPr lang="en-GB" sz="2000" dirty="0" err="1"/>
              <a:t>vzít</a:t>
            </a:r>
            <a:r>
              <a:rPr lang="en-GB" sz="2000" dirty="0"/>
              <a:t> </a:t>
            </a:r>
            <a:r>
              <a:rPr lang="en-GB" sz="2000" dirty="0" err="1"/>
              <a:t>více</a:t>
            </a:r>
            <a:r>
              <a:rPr lang="en-GB" sz="2000" dirty="0"/>
              <a:t> </a:t>
            </a:r>
            <a:r>
              <a:rPr lang="en-GB" sz="2000" dirty="0" err="1"/>
              <a:t>vzorků</a:t>
            </a:r>
            <a:r>
              <a:rPr lang="en-GB" sz="2000" dirty="0"/>
              <a:t> a z </a:t>
            </a:r>
            <a:r>
              <a:rPr lang="en-GB" sz="2000" dirty="0" err="1"/>
              <a:t>méně</a:t>
            </a:r>
            <a:r>
              <a:rPr lang="en-GB" sz="2000" dirty="0"/>
              <a:t> </a:t>
            </a:r>
            <a:r>
              <a:rPr lang="en-GB" sz="2000" dirty="0" err="1"/>
              <a:t>abun</a:t>
            </a:r>
            <a:r>
              <a:rPr lang="en-GB" sz="2000" dirty="0"/>
              <a:t>. </a:t>
            </a:r>
            <a:r>
              <a:rPr lang="en-GB" sz="2000" dirty="0" err="1"/>
              <a:t>ploch</a:t>
            </a:r>
            <a:r>
              <a:rPr lang="en-GB" sz="2000" dirty="0"/>
              <a:t> </a:t>
            </a:r>
            <a:r>
              <a:rPr lang="en-GB" sz="2000" dirty="0" err="1"/>
              <a:t>méně</a:t>
            </a:r>
            <a:endParaRPr lang="cs-CZ" sz="2000" dirty="0"/>
          </a:p>
          <a:p>
            <a:pPr lvl="1"/>
            <a:r>
              <a:rPr lang="en-GB" sz="2000" dirty="0" err="1"/>
              <a:t>nebo</a:t>
            </a:r>
            <a:r>
              <a:rPr lang="en-GB" sz="2000" dirty="0"/>
              <a:t> </a:t>
            </a:r>
            <a:r>
              <a:rPr lang="en-GB" sz="2000" dirty="0" err="1"/>
              <a:t>udělat</a:t>
            </a:r>
            <a:r>
              <a:rPr lang="en-GB" sz="2000" dirty="0"/>
              <a:t> </a:t>
            </a:r>
            <a:r>
              <a:rPr lang="en-GB" sz="2000" dirty="0" err="1"/>
              <a:t>směsné</a:t>
            </a:r>
            <a:r>
              <a:rPr lang="en-GB" sz="2000" dirty="0"/>
              <a:t> </a:t>
            </a:r>
            <a:r>
              <a:rPr lang="en-GB" sz="2000" dirty="0" err="1"/>
              <a:t>vzorky</a:t>
            </a:r>
            <a:endParaRPr lang="en-GB" sz="2000" dirty="0"/>
          </a:p>
          <a:p>
            <a:r>
              <a:rPr lang="en-GB" sz="2400" b="1" dirty="0" err="1"/>
              <a:t>hloubka</a:t>
            </a:r>
            <a:r>
              <a:rPr lang="en-GB" sz="2400" dirty="0"/>
              <a:t>: </a:t>
            </a:r>
            <a:r>
              <a:rPr lang="en-GB" sz="2400" dirty="0" err="1"/>
              <a:t>většina</a:t>
            </a:r>
            <a:r>
              <a:rPr lang="en-GB" sz="2400" dirty="0"/>
              <a:t> </a:t>
            </a:r>
            <a:r>
              <a:rPr lang="en-GB" sz="2400" dirty="0" err="1"/>
              <a:t>fauny</a:t>
            </a:r>
            <a:r>
              <a:rPr lang="en-GB" sz="2400" dirty="0"/>
              <a:t> </a:t>
            </a:r>
            <a:r>
              <a:rPr lang="en-GB" sz="2400" dirty="0" err="1"/>
              <a:t>žije</a:t>
            </a:r>
            <a:r>
              <a:rPr lang="en-GB" sz="2400" dirty="0"/>
              <a:t> v </a:t>
            </a:r>
            <a:r>
              <a:rPr lang="en-GB" sz="2400" dirty="0" err="1"/>
              <a:t>horních</a:t>
            </a:r>
            <a:r>
              <a:rPr lang="en-GB" sz="2400" dirty="0"/>
              <a:t> 10 cm, ale </a:t>
            </a:r>
            <a:r>
              <a:rPr lang="en-GB" sz="2400" dirty="0" err="1"/>
              <a:t>nemusí</a:t>
            </a:r>
            <a:r>
              <a:rPr lang="en-GB" sz="2400" dirty="0"/>
              <a:t> to </a:t>
            </a:r>
            <a:r>
              <a:rPr lang="en-GB" sz="2400" dirty="0" err="1"/>
              <a:t>být</a:t>
            </a:r>
            <a:r>
              <a:rPr lang="en-GB" sz="2400" dirty="0"/>
              <a:t> </a:t>
            </a:r>
            <a:r>
              <a:rPr lang="en-GB" sz="2400" dirty="0" err="1"/>
              <a:t>vždy</a:t>
            </a:r>
            <a:r>
              <a:rPr lang="en-GB" sz="2400" dirty="0"/>
              <a:t> – </a:t>
            </a:r>
            <a:r>
              <a:rPr lang="en-GB" sz="2400" dirty="0" err="1"/>
              <a:t>stratifikace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101484070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B6EEA6-D115-4DE7-A375-BD16B37A8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Savci</a:t>
            </a:r>
          </a:p>
        </p:txBody>
      </p:sp>
      <p:pic>
        <p:nvPicPr>
          <p:cNvPr id="5" name="Online médium 4" title="Small Mammal Trapping">
            <a:hlinkClick r:id="" action="ppaction://media"/>
            <a:extLst>
              <a:ext uri="{FF2B5EF4-FFF2-40B4-BE49-F238E27FC236}">
                <a16:creationId xmlns:a16="http://schemas.microsoft.com/office/drawing/2014/main" id="{1C551459-9C1E-4DF5-8BC3-6A9A84A3D60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73085" y="1783894"/>
            <a:ext cx="8751359" cy="494491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1C52E13-D486-494C-B267-AD161EC7A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80</a:t>
            </a:fld>
            <a:endParaRPr lang="cs-CZ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375FA89-3E0C-47F7-9123-FDAAB1614C6A}"/>
              </a:ext>
            </a:extLst>
          </p:cNvPr>
          <p:cNvSpPr txBox="1">
            <a:spLocks/>
          </p:cNvSpPr>
          <p:nvPr/>
        </p:nvSpPr>
        <p:spPr>
          <a:xfrm>
            <a:off x="704850" y="1212782"/>
            <a:ext cx="10810875" cy="4778443"/>
          </a:xfrm>
          <a:prstGeom prst="rect">
            <a:avLst/>
          </a:prstGeom>
        </p:spPr>
        <p:txBody>
          <a:bodyPr/>
          <a:lstStyle>
            <a:lvl1pPr marL="371475" indent="-3714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800" b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9625" indent="-35242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 sz="2400" b="0">
                <a:solidFill>
                  <a:schemeClr val="tx1"/>
                </a:solidFill>
                <a:latin typeface="+mn-lt"/>
              </a:defRPr>
            </a:lvl2pPr>
            <a:lvl3pPr marL="1162050" indent="-2667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2000" b="0">
                <a:solidFill>
                  <a:schemeClr val="tx1"/>
                </a:solidFill>
                <a:latin typeface="+mn-lt"/>
              </a:defRPr>
            </a:lvl3pPr>
            <a:lvl4pPr marL="1438275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9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cs-CZ" b="1" kern="0" dirty="0"/>
              <a:t>pasti</a:t>
            </a:r>
            <a:endParaRPr lang="cs-CZ" sz="2400" kern="0" dirty="0"/>
          </a:p>
        </p:txBody>
      </p:sp>
    </p:spTree>
    <p:extLst>
      <p:ext uri="{BB962C8B-B14F-4D97-AF65-F5344CB8AC3E}">
        <p14:creationId xmlns:p14="http://schemas.microsoft.com/office/powerpoint/2010/main" val="4111891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19A1BB-C513-4DC8-9FBF-B696DADA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Savci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C4F2B4-CBBA-4F66-9146-AC75FA7B9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značkování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484DF6-77AD-4F87-8AC6-726167A727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81</a:t>
            </a:fld>
            <a:endParaRPr lang="cs-CZ" altLang="cs-CZ" noProof="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AB71BAB-DE03-4ACE-91F3-9CA9FA436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863" y="1941426"/>
            <a:ext cx="3128915" cy="2706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8257656-BEFE-4214-A6AF-23CCB1D90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978" y="2061493"/>
            <a:ext cx="3031067" cy="246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0ED4A86-7170-4431-9561-02F372383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8333" y="4353169"/>
            <a:ext cx="3306147" cy="193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3907985-6B9E-4E84-A3B9-052983DFBD53}"/>
              </a:ext>
            </a:extLst>
          </p:cNvPr>
          <p:cNvSpPr txBox="1"/>
          <p:nvPr/>
        </p:nvSpPr>
        <p:spPr>
          <a:xfrm>
            <a:off x="7057374" y="310210"/>
            <a:ext cx="51346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rgbClr val="000099"/>
                </a:solidFill>
                <a:latin typeface="Arial Rounded MT Bold" pitchFamily="34" charset="0"/>
              </a:rPr>
              <a:t>PIT Tags (Passive Integrated</a:t>
            </a:r>
            <a:r>
              <a:rPr lang="cs-CZ" sz="1800" b="1" dirty="0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1800" b="1" dirty="0">
                <a:solidFill>
                  <a:srgbClr val="000099"/>
                </a:solidFill>
                <a:latin typeface="Arial Rounded MT Bold" pitchFamily="34" charset="0"/>
              </a:rPr>
              <a:t>Transponders)</a:t>
            </a:r>
            <a:endParaRPr lang="cs-CZ" sz="1800" b="1" dirty="0">
              <a:solidFill>
                <a:srgbClr val="000099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rgbClr val="000099"/>
                </a:solidFill>
                <a:latin typeface="Arial Rounded MT Bold" pitchFamily="34" charset="0"/>
              </a:rPr>
              <a:t>t</a:t>
            </a:r>
            <a:r>
              <a:rPr lang="en-US" sz="1600" dirty="0">
                <a:solidFill>
                  <a:srgbClr val="000099"/>
                </a:solidFill>
                <a:latin typeface="Arial Rounded MT Bold" pitchFamily="34" charset="0"/>
              </a:rPr>
              <a:t>ag injected subcutaneously with syringe</a:t>
            </a:r>
            <a:endParaRPr lang="cs-CZ" sz="1600" dirty="0">
              <a:solidFill>
                <a:srgbClr val="000099"/>
              </a:solidFill>
              <a:latin typeface="Arial Rounded MT Bold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00099"/>
                </a:solidFill>
                <a:latin typeface="Arial Rounded MT Bold" pitchFamily="34" charset="0"/>
              </a:rPr>
              <a:t>PIT tag reader required</a:t>
            </a:r>
            <a:r>
              <a:rPr lang="cs-CZ" sz="1600" dirty="0">
                <a:solidFill>
                  <a:srgbClr val="000099"/>
                </a:solidFill>
                <a:latin typeface="Arial Rounded MT Bold" pitchFamily="34" charset="0"/>
              </a:rPr>
              <a:t>a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rgbClr val="000099"/>
                </a:solidFill>
                <a:latin typeface="Arial Rounded MT Bold" pitchFamily="34" charset="0"/>
              </a:rPr>
              <a:t>a</a:t>
            </a:r>
            <a:r>
              <a:rPr lang="en-US" sz="1600" dirty="0" err="1">
                <a:solidFill>
                  <a:srgbClr val="000099"/>
                </a:solidFill>
                <a:latin typeface="Arial Rounded MT Bold" pitchFamily="34" charset="0"/>
              </a:rPr>
              <a:t>nimal</a:t>
            </a:r>
            <a:r>
              <a:rPr lang="en-US" sz="1600" dirty="0">
                <a:solidFill>
                  <a:srgbClr val="000099"/>
                </a:solidFill>
                <a:latin typeface="Arial Rounded MT Bold" pitchFamily="34" charset="0"/>
              </a:rPr>
              <a:t> must be captured or consistently pass through small opening (e.g. burrow opening, exit hole of nest box) to use reader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60DAC97-2ECB-4654-BD4C-A5FEAABF9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6312" y="4138013"/>
            <a:ext cx="3454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F684B3E-604F-4AF2-8D8E-8103EC74C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92"/>
          <a:stretch/>
        </p:blipFill>
        <p:spPr bwMode="auto">
          <a:xfrm>
            <a:off x="9038175" y="2123764"/>
            <a:ext cx="2750044" cy="1937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3399526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56BAAA-96BA-4331-AE46-5099987D9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Savci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274ACC-2CC5-4407-BC3D-46B3B645A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capture</a:t>
            </a:r>
            <a:r>
              <a:rPr lang="cs-CZ" dirty="0"/>
              <a:t> – </a:t>
            </a:r>
            <a:r>
              <a:rPr lang="cs-CZ" dirty="0" err="1"/>
              <a:t>release</a:t>
            </a:r>
            <a:r>
              <a:rPr lang="cs-CZ" dirty="0"/>
              <a:t>“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6938186-457F-4EA4-A126-88C9DB8FD3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82</a:t>
            </a:fld>
            <a:endParaRPr lang="cs-CZ" altLang="cs-CZ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04134E1-0C2E-4A3A-B9ED-1A9E302C1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1" t="39319" r="36389" b="20000"/>
          <a:stretch/>
        </p:blipFill>
        <p:spPr>
          <a:xfrm>
            <a:off x="1071017" y="1817224"/>
            <a:ext cx="10794170" cy="4490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0530231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24E92-BE52-4950-A1AB-9AC1A09EE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Savci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F830AC-F008-47E0-94C5-B80ED45C7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Rozmístění pastí</a:t>
            </a:r>
          </a:p>
          <a:p>
            <a:r>
              <a:rPr lang="cs-CZ" sz="2400" b="1" dirty="0" err="1"/>
              <a:t>kvadrátová</a:t>
            </a:r>
            <a:r>
              <a:rPr lang="cs-CZ" sz="2400" b="1" dirty="0"/>
              <a:t> metoda </a:t>
            </a:r>
            <a:r>
              <a:rPr lang="cs-CZ" sz="2400" dirty="0"/>
              <a:t>– čtverec pokrytý sítí menších čtverců; maximální velikost, ale aby podával reprezentativní vzorek</a:t>
            </a:r>
          </a:p>
          <a:p>
            <a:r>
              <a:rPr lang="cs-CZ" sz="2400" b="1" dirty="0"/>
              <a:t>liniová metoda</a:t>
            </a:r>
            <a:r>
              <a:rPr lang="cs-CZ" sz="2400" dirty="0"/>
              <a:t> – </a:t>
            </a:r>
            <a:r>
              <a:rPr lang="cs-CZ" sz="2400" dirty="0" err="1"/>
              <a:t>transekt</a:t>
            </a:r>
            <a:r>
              <a:rPr lang="cs-CZ" sz="2400" dirty="0"/>
              <a:t> a sledování po určité vzdálenosti na obě strany</a:t>
            </a:r>
          </a:p>
          <a:p>
            <a:r>
              <a:rPr lang="cs-CZ" sz="2400" dirty="0"/>
              <a:t>metoda Y – pasti v linii tvořící tvar Y, plůtky směřují živočichy</a:t>
            </a:r>
          </a:p>
          <a:p>
            <a:r>
              <a:rPr lang="cs-CZ" sz="2400" dirty="0"/>
              <a:t>...</a:t>
            </a:r>
          </a:p>
          <a:p>
            <a:pPr marL="0" indent="0">
              <a:buNone/>
            </a:pPr>
            <a:r>
              <a:rPr lang="cs-CZ" b="1" dirty="0"/>
              <a:t>pokrytí časové variability</a:t>
            </a:r>
          </a:p>
          <a:p>
            <a:r>
              <a:rPr lang="cs-CZ" sz="2400" dirty="0"/>
              <a:t>například 10 nocí x 100 pastí (1000 vzorků)</a:t>
            </a:r>
          </a:p>
          <a:p>
            <a:r>
              <a:rPr lang="cs-CZ" sz="2400" dirty="0"/>
              <a:t>sezónní – odběry min. 2 x za rok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A587105-49A3-4231-B9BB-DAE507D89E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83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75876469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Savci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metody nepřímé</a:t>
            </a:r>
          </a:p>
          <a:p>
            <a:r>
              <a:rPr lang="cs-CZ" sz="2400" dirty="0"/>
              <a:t>dle stop organismů </a:t>
            </a:r>
          </a:p>
          <a:p>
            <a:r>
              <a:rPr lang="cs-CZ" sz="2400" dirty="0"/>
              <a:t>„</a:t>
            </a:r>
            <a:r>
              <a:rPr lang="cs-CZ" sz="2400" dirty="0" err="1"/>
              <a:t>hair</a:t>
            </a:r>
            <a:r>
              <a:rPr lang="cs-CZ" sz="2400" dirty="0"/>
              <a:t> </a:t>
            </a:r>
            <a:r>
              <a:rPr lang="cs-CZ" sz="2400" dirty="0" err="1"/>
              <a:t>traps</a:t>
            </a:r>
            <a:r>
              <a:rPr lang="cs-CZ" sz="2400" dirty="0"/>
              <a:t>“</a:t>
            </a:r>
          </a:p>
          <a:p>
            <a:r>
              <a:rPr lang="cs-CZ" sz="2400" dirty="0"/>
              <a:t>výkaly</a:t>
            </a:r>
          </a:p>
          <a:p>
            <a:r>
              <a:rPr lang="cs-CZ" sz="2400" dirty="0"/>
              <a:t>okus stromů</a:t>
            </a:r>
          </a:p>
          <a:p>
            <a:r>
              <a:rPr lang="cs-CZ" sz="2400" dirty="0"/>
              <a:t>...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84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400348363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Ptáci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212782"/>
            <a:ext cx="6881283" cy="4778443"/>
          </a:xfrm>
        </p:spPr>
        <p:txBody>
          <a:bodyPr/>
          <a:lstStyle/>
          <a:p>
            <a:r>
              <a:rPr lang="cs-CZ" sz="2400" dirty="0"/>
              <a:t>počty individuí</a:t>
            </a:r>
          </a:p>
          <a:p>
            <a:r>
              <a:rPr lang="cs-CZ" sz="2400" dirty="0"/>
              <a:t>hustota na plochu</a:t>
            </a:r>
          </a:p>
          <a:p>
            <a:r>
              <a:rPr lang="cs-CZ" sz="2400" dirty="0"/>
              <a:t>relativní hustota – četnost či vzácnost</a:t>
            </a:r>
          </a:p>
          <a:p>
            <a:r>
              <a:rPr lang="cs-CZ" sz="2400" dirty="0"/>
              <a:t>distribuce – náhodnost či pravidelnost na daném prostoru</a:t>
            </a:r>
            <a:endParaRPr lang="cs-CZ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85</a:t>
            </a:fld>
            <a:endParaRPr lang="cs-CZ" altLang="cs-CZ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CBFB001-909D-48BC-B78E-BD09B9619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430" y="11419"/>
            <a:ext cx="4315570" cy="341758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668968F-0C62-456D-BCB8-4F9159612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431" y="3429000"/>
            <a:ext cx="4315570" cy="348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16317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Ptáci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odchyt</a:t>
            </a:r>
            <a:r>
              <a:rPr lang="cs-CZ" sz="2400" dirty="0"/>
              <a:t> – rozvěšené sítě, střílené sítě, kroužkování, odběry krve, peří apod.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86</a:t>
            </a:fld>
            <a:endParaRPr lang="cs-CZ" altLang="cs-CZ" noProof="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C62ED33-C664-4371-AF8D-F451DAD11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775" y="2215140"/>
            <a:ext cx="1838193" cy="1791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 descr="Obsah obrázku strom, exteriér, osoba&#10;&#10;Popis byl vytvořen automaticky">
            <a:extLst>
              <a:ext uri="{FF2B5EF4-FFF2-40B4-BE49-F238E27FC236}">
                <a16:creationId xmlns:a16="http://schemas.microsoft.com/office/drawing/2014/main" id="{4DAA6031-4EAC-4D6B-8E4E-581A083CD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639" y="1723488"/>
            <a:ext cx="3427543" cy="2282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F89AD47-DA5F-4401-9C0B-C5CF772DD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55" y="4152459"/>
            <a:ext cx="4224327" cy="2376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nline médium 4" title="Collection of raptor blood samples">
            <a:hlinkClick r:id="" action="ppaction://media"/>
            <a:extLst>
              <a:ext uri="{FF2B5EF4-FFF2-40B4-BE49-F238E27FC236}">
                <a16:creationId xmlns:a16="http://schemas.microsoft.com/office/drawing/2014/main" id="{3E073C77-4806-45B9-8B1F-9EC31048AC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192668" y="3127022"/>
            <a:ext cx="5783900" cy="326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89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EF6A59-06EA-4307-ADCD-E4F509CB3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Ptáci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083A85-C5E1-48F2-A858-7675C87BA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pozorování</a:t>
            </a:r>
            <a:r>
              <a:rPr lang="cs-CZ" sz="2400" dirty="0"/>
              <a:t> (jedinci, hnízda, zpěv...) </a:t>
            </a:r>
            <a:br>
              <a:rPr lang="cs-CZ" sz="2400" dirty="0"/>
            </a:br>
            <a:r>
              <a:rPr lang="cs-CZ" sz="2400" dirty="0"/>
              <a:t>v okolí </a:t>
            </a:r>
          </a:p>
          <a:p>
            <a:pPr lvl="1"/>
            <a:r>
              <a:rPr lang="cs-CZ" sz="2000" dirty="0"/>
              <a:t>bodu</a:t>
            </a:r>
          </a:p>
          <a:p>
            <a:pPr lvl="1"/>
            <a:r>
              <a:rPr lang="cs-CZ" sz="2000" dirty="0" err="1"/>
              <a:t>transektu</a:t>
            </a:r>
            <a:endParaRPr lang="cs-CZ" sz="2000" dirty="0"/>
          </a:p>
          <a:p>
            <a:pPr lvl="1"/>
            <a:r>
              <a:rPr lang="cs-CZ" sz="2000" dirty="0"/>
              <a:t>na vytyčené ploše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4A973AA-CC09-4C04-9751-CABAE6EBA4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87</a:t>
            </a:fld>
            <a:endParaRPr lang="cs-CZ" altLang="cs-CZ" noProof="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923BF5-712C-42FD-B0C0-31A939209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583" b="13851"/>
          <a:stretch/>
        </p:blipFill>
        <p:spPr bwMode="auto">
          <a:xfrm>
            <a:off x="6558845" y="129187"/>
            <a:ext cx="5407943" cy="669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69FCEF-D862-4EBF-8DC5-3858592EE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1" t="25021" r="36574" b="22634"/>
          <a:stretch/>
        </p:blipFill>
        <p:spPr>
          <a:xfrm>
            <a:off x="253787" y="3396257"/>
            <a:ext cx="3782843" cy="2032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E12FF9-5F09-43BA-A589-976686B48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20" t="27161" r="40091" b="23621"/>
          <a:stretch/>
        </p:blipFill>
        <p:spPr>
          <a:xfrm>
            <a:off x="3512610" y="4612543"/>
            <a:ext cx="3737092" cy="2116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0127072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- studium netopýrů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88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31745" r="1055" b="8510"/>
          <a:stretch/>
        </p:blipFill>
        <p:spPr>
          <a:xfrm>
            <a:off x="949309" y="1066799"/>
            <a:ext cx="10321956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64637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– studium zajíců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89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3E9D74D-2F61-412E-A96A-6CEFAFD9300D}"/>
              </a:ext>
            </a:extLst>
          </p:cNvPr>
          <p:cNvPicPr/>
          <p:nvPr/>
        </p:nvPicPr>
        <p:blipFill rotWithShape="1">
          <a:blip r:embed="rId2"/>
          <a:srcRect t="4940" b="5906"/>
          <a:stretch/>
        </p:blipFill>
        <p:spPr bwMode="auto">
          <a:xfrm>
            <a:off x="1558325" y="2233612"/>
            <a:ext cx="8104964" cy="4495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25DD4D4-B2B1-423B-AAE1-20D430D16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493" y="1089174"/>
            <a:ext cx="8518967" cy="114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67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7FB0EE-D5F7-46DF-8F34-49E11663E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Techniky vzorkování - kvantitativní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51150B-609F-4D0F-9CF0-BC5585FDFF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</a:t>
            </a:fld>
            <a:endParaRPr lang="cs-CZ" altLang="cs-CZ" noProof="0" dirty="0"/>
          </a:p>
        </p:txBody>
      </p:sp>
      <p:pic>
        <p:nvPicPr>
          <p:cNvPr id="5" name="Online médium 3" title="Taking an undisturbed soil sample for microarthropod extraction">
            <a:hlinkClick r:id="" action="ppaction://media"/>
            <a:extLst>
              <a:ext uri="{FF2B5EF4-FFF2-40B4-BE49-F238E27FC236}">
                <a16:creationId xmlns:a16="http://schemas.microsoft.com/office/drawing/2014/main" id="{58D81627-BD02-4420-99DC-5FB6177767A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9802" y="1431270"/>
            <a:ext cx="8131996" cy="4594578"/>
          </a:xfrm>
          <a:prstGeom prst="rect">
            <a:avLst/>
          </a:prstGeom>
        </p:spPr>
      </p:pic>
      <p:pic>
        <p:nvPicPr>
          <p:cNvPr id="6" name="Picture 4" descr="079">
            <a:extLst>
              <a:ext uri="{FF2B5EF4-FFF2-40B4-BE49-F238E27FC236}">
                <a16:creationId xmlns:a16="http://schemas.microsoft.com/office/drawing/2014/main" id="{98FBF891-6EFD-4CFD-B406-FD4399946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08" y="1741716"/>
            <a:ext cx="3153299" cy="3849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6180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– studium zajíců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90</a:t>
            </a:fld>
            <a:endParaRPr lang="cs-CZ" altLang="cs-CZ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725A990-A990-41BA-8B38-948E9D8EC094}"/>
              </a:ext>
            </a:extLst>
          </p:cNvPr>
          <p:cNvPicPr/>
          <p:nvPr/>
        </p:nvPicPr>
        <p:blipFill rotWithShape="1">
          <a:blip r:embed="rId2"/>
          <a:srcRect t="10320" b="5748"/>
          <a:stretch/>
        </p:blipFill>
        <p:spPr bwMode="auto">
          <a:xfrm>
            <a:off x="1309511" y="1012498"/>
            <a:ext cx="9324622" cy="5516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01983128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- sýček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b="1" dirty="0"/>
              <a:t>p</a:t>
            </a:r>
            <a:r>
              <a:rPr lang="en-GB" sz="2400" b="1" dirty="0" err="1"/>
              <a:t>říklad</a:t>
            </a:r>
            <a:r>
              <a:rPr lang="en-GB" sz="2400" b="1" dirty="0"/>
              <a:t> </a:t>
            </a:r>
            <a:r>
              <a:rPr lang="en-GB" sz="2400" b="1" dirty="0" err="1"/>
              <a:t>současného</a:t>
            </a:r>
            <a:r>
              <a:rPr lang="en-GB" sz="2400" b="1" dirty="0"/>
              <a:t> </a:t>
            </a:r>
            <a:r>
              <a:rPr lang="en-GB" sz="2400" b="1" dirty="0" err="1"/>
              <a:t>působení</a:t>
            </a:r>
            <a:r>
              <a:rPr lang="en-GB" sz="2400" b="1" dirty="0"/>
              <a:t> v</a:t>
            </a:r>
            <a:r>
              <a:rPr lang="cs-CZ" sz="2400" b="1" dirty="0" err="1"/>
              <a:t>íce</a:t>
            </a:r>
            <a:r>
              <a:rPr lang="en-GB" sz="2400" b="1" dirty="0"/>
              <a:t> </a:t>
            </a:r>
            <a:r>
              <a:rPr lang="en-GB" sz="2400" b="1" dirty="0" err="1"/>
              <a:t>ekologických</a:t>
            </a:r>
            <a:r>
              <a:rPr lang="en-GB" sz="2400" b="1" dirty="0"/>
              <a:t> </a:t>
            </a:r>
            <a:r>
              <a:rPr lang="en-GB" sz="2400" b="1" dirty="0" err="1"/>
              <a:t>faktorů</a:t>
            </a:r>
            <a:endParaRPr lang="cs-CZ" sz="2400" b="1" dirty="0"/>
          </a:p>
          <a:p>
            <a:r>
              <a:rPr lang="en-GB" sz="2400" dirty="0" err="1"/>
              <a:t>trávení</a:t>
            </a:r>
            <a:r>
              <a:rPr lang="en-GB" sz="2400" dirty="0"/>
              <a:t> </a:t>
            </a:r>
            <a:r>
              <a:rPr lang="en-GB" sz="2400" dirty="0" err="1"/>
              <a:t>hlodavců</a:t>
            </a:r>
            <a:r>
              <a:rPr lang="en-GB" sz="2400" dirty="0"/>
              <a:t> </a:t>
            </a:r>
            <a:r>
              <a:rPr lang="en-GB" sz="2400" dirty="0" err="1"/>
              <a:t>antikoagulačními</a:t>
            </a:r>
            <a:r>
              <a:rPr lang="en-GB" sz="2400" dirty="0"/>
              <a:t> </a:t>
            </a:r>
            <a:r>
              <a:rPr lang="en-GB" sz="2400" dirty="0" err="1"/>
              <a:t>rodenticidy</a:t>
            </a:r>
            <a:br>
              <a:rPr lang="en-GB" sz="2400" dirty="0"/>
            </a:br>
            <a:r>
              <a:rPr lang="en-GB" sz="2400" dirty="0"/>
              <a:t>   </a:t>
            </a:r>
            <a:r>
              <a:rPr lang="en-GB" sz="2000" dirty="0"/>
              <a:t>- </a:t>
            </a:r>
            <a:r>
              <a:rPr lang="en-GB" sz="2000" dirty="0" err="1"/>
              <a:t>hlodavci</a:t>
            </a:r>
            <a:r>
              <a:rPr lang="en-GB" sz="2000" dirty="0"/>
              <a:t> </a:t>
            </a:r>
            <a:r>
              <a:rPr lang="en-GB" sz="2000" dirty="0" err="1"/>
              <a:t>přežívají</a:t>
            </a:r>
            <a:r>
              <a:rPr lang="en-GB" sz="2000" dirty="0"/>
              <a:t> </a:t>
            </a:r>
            <a:r>
              <a:rPr lang="en-GB" sz="2000" dirty="0" err="1"/>
              <a:t>několik</a:t>
            </a:r>
            <a:r>
              <a:rPr lang="en-GB" sz="2000" dirty="0"/>
              <a:t> </a:t>
            </a:r>
            <a:r>
              <a:rPr lang="en-GB" sz="2000" dirty="0" err="1"/>
              <a:t>dní</a:t>
            </a:r>
            <a:r>
              <a:rPr lang="en-GB" sz="2000" dirty="0"/>
              <a:t> se </a:t>
            </a:r>
            <a:r>
              <a:rPr lang="en-GB" sz="2000" dirty="0" err="1"/>
              <a:t>sníženou</a:t>
            </a:r>
            <a:r>
              <a:rPr lang="en-GB" sz="2000" dirty="0"/>
              <a:t> </a:t>
            </a:r>
            <a:r>
              <a:rPr lang="en-GB" sz="2000" dirty="0" err="1"/>
              <a:t>vitalitou</a:t>
            </a:r>
            <a:br>
              <a:rPr lang="en-GB" sz="2000" dirty="0"/>
            </a:br>
            <a:r>
              <a:rPr lang="en-GB" sz="2000" dirty="0"/>
              <a:t>   - </a:t>
            </a:r>
            <a:r>
              <a:rPr lang="en-GB" sz="2000" dirty="0" err="1"/>
              <a:t>jsou</a:t>
            </a:r>
            <a:r>
              <a:rPr lang="en-GB" sz="2000" dirty="0"/>
              <a:t> </a:t>
            </a:r>
            <a:r>
              <a:rPr lang="en-GB" sz="2000" dirty="0" err="1"/>
              <a:t>snadnou</a:t>
            </a:r>
            <a:r>
              <a:rPr lang="en-GB" sz="2000" dirty="0"/>
              <a:t> </a:t>
            </a:r>
            <a:r>
              <a:rPr lang="en-GB" sz="2000" dirty="0" err="1"/>
              <a:t>kořistí</a:t>
            </a:r>
            <a:r>
              <a:rPr lang="en-GB" sz="2000" dirty="0"/>
              <a:t> – </a:t>
            </a:r>
            <a:r>
              <a:rPr lang="en-GB" sz="2000" dirty="0" err="1"/>
              <a:t>přenos</a:t>
            </a:r>
            <a:r>
              <a:rPr lang="en-GB" sz="2000" dirty="0"/>
              <a:t> </a:t>
            </a:r>
            <a:r>
              <a:rPr lang="en-GB" sz="2000" dirty="0" err="1"/>
              <a:t>jedu</a:t>
            </a:r>
            <a:r>
              <a:rPr lang="en-GB" sz="2000" dirty="0"/>
              <a:t>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en-GB" sz="2000" dirty="0" err="1"/>
              <a:t>predátora</a:t>
            </a:r>
            <a:br>
              <a:rPr lang="en-GB" sz="2000" dirty="0"/>
            </a:br>
            <a:r>
              <a:rPr lang="en-GB" sz="2000" dirty="0"/>
              <a:t>   - </a:t>
            </a:r>
            <a:r>
              <a:rPr lang="en-GB" sz="2000" dirty="0" err="1"/>
              <a:t>oslabení</a:t>
            </a:r>
            <a:r>
              <a:rPr lang="en-GB" sz="2000" dirty="0"/>
              <a:t> </a:t>
            </a:r>
            <a:r>
              <a:rPr lang="en-GB" sz="2000" dirty="0" err="1"/>
              <a:t>nebo</a:t>
            </a:r>
            <a:r>
              <a:rPr lang="en-GB" sz="2000" dirty="0"/>
              <a:t> </a:t>
            </a:r>
            <a:r>
              <a:rPr lang="en-GB" sz="2000" dirty="0" err="1"/>
              <a:t>hynutí</a:t>
            </a:r>
            <a:r>
              <a:rPr lang="en-GB" sz="2000" dirty="0"/>
              <a:t> </a:t>
            </a:r>
            <a:r>
              <a:rPr lang="en-GB" sz="2000" dirty="0" err="1"/>
              <a:t>sýčků</a:t>
            </a:r>
            <a:r>
              <a:rPr lang="en-GB" sz="2000" dirty="0"/>
              <a:t>   	</a:t>
            </a:r>
            <a:endParaRPr lang="cs-CZ" sz="2000" dirty="0"/>
          </a:p>
          <a:p>
            <a:r>
              <a:rPr lang="en-GB" sz="2400" dirty="0" err="1"/>
              <a:t>nárůst</a:t>
            </a:r>
            <a:r>
              <a:rPr lang="en-GB" sz="2400" dirty="0"/>
              <a:t> </a:t>
            </a:r>
            <a:r>
              <a:rPr lang="en-GB" sz="2400" dirty="0" err="1"/>
              <a:t>početnosti</a:t>
            </a:r>
            <a:r>
              <a:rPr lang="en-GB" sz="2400" dirty="0"/>
              <a:t> </a:t>
            </a:r>
            <a:r>
              <a:rPr lang="en-GB" sz="2400" dirty="0" err="1"/>
              <a:t>kuny</a:t>
            </a:r>
            <a:r>
              <a:rPr lang="en-GB" sz="2400" dirty="0"/>
              <a:t> </a:t>
            </a:r>
            <a:r>
              <a:rPr lang="en-GB" sz="2400" dirty="0" err="1"/>
              <a:t>skalní</a:t>
            </a:r>
            <a:endParaRPr lang="en-GB" sz="2400" dirty="0"/>
          </a:p>
          <a:p>
            <a:r>
              <a:rPr lang="en-GB" sz="2400" dirty="0" err="1"/>
              <a:t>mizení</a:t>
            </a:r>
            <a:r>
              <a:rPr lang="en-GB" sz="2400" dirty="0"/>
              <a:t> </a:t>
            </a:r>
            <a:r>
              <a:rPr lang="en-GB" sz="2400" dirty="0" err="1"/>
              <a:t>nízkostébelných</a:t>
            </a:r>
            <a:r>
              <a:rPr lang="en-GB" sz="2400" dirty="0"/>
              <a:t> </a:t>
            </a:r>
            <a:r>
              <a:rPr lang="en-GB" sz="2400" dirty="0" err="1"/>
              <a:t>trávníků</a:t>
            </a:r>
            <a:r>
              <a:rPr lang="en-GB" sz="2400" dirty="0"/>
              <a:t> z </a:t>
            </a:r>
            <a:r>
              <a:rPr lang="en-GB" sz="2400" dirty="0" err="1"/>
              <a:t>krajiny</a:t>
            </a:r>
            <a:endParaRPr lang="en-GB" sz="2400" dirty="0"/>
          </a:p>
          <a:p>
            <a:pPr marL="0" indent="0">
              <a:buNone/>
            </a:pPr>
            <a:r>
              <a:rPr lang="en-GB" sz="2400" b="1" dirty="0" err="1"/>
              <a:t>Důsledek</a:t>
            </a:r>
            <a:r>
              <a:rPr lang="en-GB" sz="2400" b="1" dirty="0"/>
              <a:t>:</a:t>
            </a:r>
          </a:p>
          <a:p>
            <a:r>
              <a:rPr lang="en-GB" sz="2400" dirty="0" err="1"/>
              <a:t>snížení</a:t>
            </a:r>
            <a:r>
              <a:rPr lang="en-GB" sz="2400" dirty="0"/>
              <a:t> </a:t>
            </a:r>
            <a:r>
              <a:rPr lang="en-GB" sz="2400" dirty="0" err="1"/>
              <a:t>celkové</a:t>
            </a:r>
            <a:r>
              <a:rPr lang="en-GB" sz="2400" dirty="0"/>
              <a:t> vitality  a </a:t>
            </a:r>
            <a:r>
              <a:rPr lang="en-GB" sz="2400" dirty="0" err="1"/>
              <a:t>početnosti</a:t>
            </a:r>
            <a:r>
              <a:rPr lang="en-GB" sz="2400" dirty="0"/>
              <a:t> populace</a:t>
            </a:r>
            <a:endParaRPr lang="cs-CZ" sz="2400" dirty="0"/>
          </a:p>
          <a:p>
            <a:r>
              <a:rPr lang="en-GB" sz="2400" dirty="0" err="1"/>
              <a:t>vymizení</a:t>
            </a:r>
            <a:r>
              <a:rPr lang="en-GB" sz="2400" dirty="0"/>
              <a:t> z </a:t>
            </a:r>
            <a:r>
              <a:rPr lang="en-GB" sz="2400" dirty="0" err="1"/>
              <a:t>ekologicky</a:t>
            </a:r>
            <a:r>
              <a:rPr lang="en-GB" sz="2400" dirty="0"/>
              <a:t> </a:t>
            </a:r>
            <a:r>
              <a:rPr lang="en-GB" sz="2400" dirty="0" err="1"/>
              <a:t>méně</a:t>
            </a:r>
            <a:r>
              <a:rPr lang="en-GB" sz="2400" dirty="0"/>
              <a:t> </a:t>
            </a:r>
            <a:r>
              <a:rPr lang="en-GB" sz="2400" dirty="0" err="1"/>
              <a:t>příznivých</a:t>
            </a:r>
            <a:r>
              <a:rPr lang="en-GB" sz="2400" dirty="0"/>
              <a:t> </a:t>
            </a:r>
            <a:r>
              <a:rPr lang="en-GB" sz="2400" dirty="0" err="1"/>
              <a:t>oblastí</a:t>
            </a:r>
            <a:r>
              <a:rPr lang="en-GB" sz="2400" dirty="0"/>
              <a:t> </a:t>
            </a:r>
            <a:br>
              <a:rPr lang="en-GB" sz="2400" dirty="0"/>
            </a:br>
            <a:r>
              <a:rPr lang="en-GB" sz="2400" dirty="0"/>
              <a:t>   (</a:t>
            </a:r>
            <a:r>
              <a:rPr lang="en-GB" sz="2400" dirty="0" err="1"/>
              <a:t>horské</a:t>
            </a:r>
            <a:r>
              <a:rPr lang="en-GB" sz="2400" dirty="0"/>
              <a:t> </a:t>
            </a:r>
            <a:r>
              <a:rPr lang="en-GB" sz="2400" dirty="0" err="1"/>
              <a:t>oblasti</a:t>
            </a:r>
            <a:r>
              <a:rPr lang="en-GB" sz="2400" dirty="0"/>
              <a:t> – </a:t>
            </a:r>
            <a:r>
              <a:rPr lang="en-GB" sz="2400" dirty="0" err="1"/>
              <a:t>sníh</a:t>
            </a:r>
            <a:r>
              <a:rPr lang="en-GB" sz="2400" dirty="0"/>
              <a:t> –</a:t>
            </a:r>
            <a:r>
              <a:rPr lang="en-GB" sz="2400" dirty="0" err="1"/>
              <a:t>nedostatek</a:t>
            </a:r>
            <a:r>
              <a:rPr lang="en-GB" sz="2400" dirty="0"/>
              <a:t>  </a:t>
            </a:r>
            <a:r>
              <a:rPr lang="en-GB" sz="2400" dirty="0" err="1"/>
              <a:t>potravy</a:t>
            </a:r>
            <a:r>
              <a:rPr lang="en-GB" sz="2400" dirty="0"/>
              <a:t>)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91</a:t>
            </a:fld>
            <a:endParaRPr lang="cs-CZ" altLang="cs-CZ" noProof="0" dirty="0"/>
          </a:p>
        </p:txBody>
      </p:sp>
      <p:pic>
        <p:nvPicPr>
          <p:cNvPr id="5" name="Picture 3" descr="syc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7" t="15154" r="12500"/>
          <a:stretch>
            <a:fillRect/>
          </a:stretch>
        </p:blipFill>
        <p:spPr bwMode="auto">
          <a:xfrm>
            <a:off x="8579556" y="2422144"/>
            <a:ext cx="3098094" cy="371506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423439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- sýček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92</a:t>
            </a:fld>
            <a:endParaRPr lang="cs-CZ" altLang="cs-CZ" noProof="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3933825"/>
            <a:ext cx="4392613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857251"/>
            <a:ext cx="403225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1" y="946946"/>
            <a:ext cx="3887788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273800" y="5443538"/>
            <a:ext cx="428625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b="1"/>
              <a:t>Šťastný, Bejček a kol.: Atlas hnízdního rozšíření ptáků v České republice 2001 – 2003. </a:t>
            </a:r>
            <a:br>
              <a:rPr lang="cs-CZ" altLang="cs-CZ" sz="1400" b="1"/>
            </a:br>
            <a:r>
              <a:rPr lang="cs-CZ" altLang="cs-CZ" sz="1400" b="1"/>
              <a:t>Aventinum 2006 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682751" y="3665539"/>
            <a:ext cx="9937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 b="1"/>
              <a:t>2001 - 2003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364289" y="3859214"/>
            <a:ext cx="295465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b="1"/>
              <a:t>Počet osídlených čtverců (%):</a:t>
            </a:r>
            <a:br>
              <a:rPr lang="cs-CZ" altLang="cs-CZ" sz="1400" b="1"/>
            </a:br>
            <a:r>
              <a:rPr lang="cs-CZ" altLang="cs-CZ" sz="1400" b="1"/>
              <a:t>1973 – 77		72</a:t>
            </a:r>
          </a:p>
          <a:p>
            <a:pPr eaLnBrk="1" hangingPunct="1"/>
            <a:r>
              <a:rPr lang="cs-CZ" altLang="cs-CZ" sz="1400" b="1"/>
              <a:t>1985 – 89		68</a:t>
            </a:r>
          </a:p>
          <a:p>
            <a:pPr eaLnBrk="1" hangingPunct="1"/>
            <a:r>
              <a:rPr lang="cs-CZ" altLang="cs-CZ" sz="1400" b="1"/>
              <a:t>2001 – 03 		23	</a:t>
            </a:r>
          </a:p>
        </p:txBody>
      </p:sp>
    </p:spTree>
    <p:extLst>
      <p:ext uri="{BB962C8B-B14F-4D97-AF65-F5344CB8AC3E}">
        <p14:creationId xmlns:p14="http://schemas.microsoft.com/office/powerpoint/2010/main" val="4285303708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– Potápka obrovská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několik faktorů: </a:t>
            </a:r>
            <a:r>
              <a:rPr lang="en-GB" sz="2400" dirty="0" err="1"/>
              <a:t>nekontrolovaná</a:t>
            </a:r>
            <a:r>
              <a:rPr lang="en-GB" sz="2400" dirty="0"/>
              <a:t> </a:t>
            </a:r>
            <a:r>
              <a:rPr lang="en-GB" sz="2400" dirty="0" err="1"/>
              <a:t>těžba</a:t>
            </a:r>
            <a:r>
              <a:rPr lang="en-GB" sz="2400" dirty="0"/>
              <a:t> </a:t>
            </a:r>
            <a:r>
              <a:rPr lang="en-GB" sz="2400" dirty="0" err="1"/>
              <a:t>rákosu</a:t>
            </a:r>
            <a:r>
              <a:rPr lang="en-GB" sz="2400" dirty="0"/>
              <a:t>, </a:t>
            </a:r>
            <a:r>
              <a:rPr lang="en-GB" sz="2400" dirty="0" err="1"/>
              <a:t>lov</a:t>
            </a:r>
            <a:r>
              <a:rPr lang="en-GB" sz="2400" dirty="0"/>
              <a:t>, </a:t>
            </a:r>
            <a:r>
              <a:rPr lang="en-GB" sz="2400" dirty="0" err="1"/>
              <a:t>zastavění</a:t>
            </a:r>
            <a:r>
              <a:rPr lang="en-GB" sz="2400" dirty="0"/>
              <a:t> </a:t>
            </a:r>
            <a:r>
              <a:rPr lang="en-GB" sz="2400" dirty="0" err="1"/>
              <a:t>pobřeží</a:t>
            </a:r>
            <a:r>
              <a:rPr lang="en-GB" sz="2400" dirty="0"/>
              <a:t>, </a:t>
            </a:r>
            <a:r>
              <a:rPr lang="en-GB" sz="2400" dirty="0" err="1"/>
              <a:t>eutrofizace</a:t>
            </a:r>
            <a:endParaRPr lang="en-GB" sz="2400" dirty="0"/>
          </a:p>
          <a:p>
            <a:r>
              <a:rPr lang="en-GB" sz="2400" dirty="0" err="1"/>
              <a:t>umělé</a:t>
            </a:r>
            <a:r>
              <a:rPr lang="en-GB" sz="2400" dirty="0"/>
              <a:t> </a:t>
            </a:r>
            <a:r>
              <a:rPr lang="en-GB" sz="2400" dirty="0" err="1"/>
              <a:t>vysazení</a:t>
            </a:r>
            <a:r>
              <a:rPr lang="en-GB" sz="2400" dirty="0"/>
              <a:t> </a:t>
            </a:r>
            <a:r>
              <a:rPr lang="en-GB" sz="2400" dirty="0" err="1"/>
              <a:t>velkých</a:t>
            </a:r>
            <a:r>
              <a:rPr lang="en-GB" sz="2400" dirty="0"/>
              <a:t> </a:t>
            </a:r>
            <a:r>
              <a:rPr lang="en-GB" sz="2400" dirty="0" err="1"/>
              <a:t>okounů</a:t>
            </a:r>
            <a:r>
              <a:rPr lang="en-GB" sz="2400" dirty="0"/>
              <a:t> (r. </a:t>
            </a:r>
            <a:r>
              <a:rPr lang="en-GB" sz="2400" dirty="0" err="1"/>
              <a:t>Micropterus</a:t>
            </a:r>
            <a:r>
              <a:rPr lang="en-GB" sz="2400" dirty="0"/>
              <a:t>), </a:t>
            </a:r>
            <a:r>
              <a:rPr lang="en-GB" sz="2400" dirty="0" err="1"/>
              <a:t>dorůstají</a:t>
            </a:r>
            <a:r>
              <a:rPr lang="en-GB" sz="2400" dirty="0"/>
              <a:t> </a:t>
            </a:r>
            <a:r>
              <a:rPr lang="en-GB" sz="2400" dirty="0" err="1"/>
              <a:t>až</a:t>
            </a:r>
            <a:r>
              <a:rPr lang="en-GB" sz="2400" dirty="0"/>
              <a:t> 12 kg</a:t>
            </a:r>
            <a:r>
              <a:rPr lang="cs-CZ" sz="2400" dirty="0"/>
              <a:t> = </a:t>
            </a:r>
            <a:r>
              <a:rPr lang="en-GB" sz="2400" dirty="0" err="1"/>
              <a:t>vyhubení</a:t>
            </a:r>
            <a:r>
              <a:rPr lang="en-GB" sz="2400" dirty="0"/>
              <a:t> 13 z 19 </a:t>
            </a:r>
            <a:r>
              <a:rPr lang="en-GB" sz="2400" dirty="0" err="1"/>
              <a:t>původních</a:t>
            </a:r>
            <a:r>
              <a:rPr lang="en-GB" sz="2400" dirty="0"/>
              <a:t> </a:t>
            </a:r>
            <a:r>
              <a:rPr lang="en-GB" sz="2400" dirty="0" err="1"/>
              <a:t>druhů</a:t>
            </a:r>
            <a:r>
              <a:rPr lang="en-GB" sz="2400" dirty="0"/>
              <a:t> </a:t>
            </a:r>
            <a:r>
              <a:rPr lang="en-GB" sz="2400" dirty="0" err="1"/>
              <a:t>ryb</a:t>
            </a:r>
            <a:r>
              <a:rPr lang="cs-CZ" sz="2400" dirty="0"/>
              <a:t>, </a:t>
            </a:r>
            <a:r>
              <a:rPr lang="en-GB" sz="2400" dirty="0" err="1"/>
              <a:t>vyhubení</a:t>
            </a:r>
            <a:r>
              <a:rPr lang="en-GB" sz="2400" dirty="0"/>
              <a:t> </a:t>
            </a:r>
            <a:r>
              <a:rPr lang="en-GB" sz="2400" dirty="0" err="1"/>
              <a:t>většiny</a:t>
            </a:r>
            <a:r>
              <a:rPr lang="en-GB" sz="2400" dirty="0"/>
              <a:t> </a:t>
            </a:r>
            <a:r>
              <a:rPr lang="en-GB" sz="2400" dirty="0" err="1"/>
              <a:t>krabů</a:t>
            </a:r>
            <a:r>
              <a:rPr lang="cs-CZ" sz="2400" dirty="0"/>
              <a:t>, </a:t>
            </a:r>
            <a:r>
              <a:rPr lang="en-GB" sz="2400" dirty="0" err="1"/>
              <a:t>okouni</a:t>
            </a:r>
            <a:r>
              <a:rPr lang="en-GB" sz="2400" dirty="0"/>
              <a:t> </a:t>
            </a:r>
            <a:r>
              <a:rPr lang="en-GB" sz="2400" dirty="0" err="1"/>
              <a:t>lovili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mláďata</a:t>
            </a:r>
            <a:r>
              <a:rPr lang="en-GB" sz="2400" dirty="0"/>
              <a:t> </a:t>
            </a:r>
            <a:r>
              <a:rPr lang="en-GB" sz="2400" dirty="0" err="1"/>
              <a:t>potápek</a:t>
            </a:r>
            <a:endParaRPr lang="en-GB" sz="2400" dirty="0"/>
          </a:p>
          <a:p>
            <a:r>
              <a:rPr lang="en-GB" sz="2400" dirty="0" err="1"/>
              <a:t>prudký</a:t>
            </a:r>
            <a:r>
              <a:rPr lang="en-GB" sz="2400" dirty="0"/>
              <a:t> </a:t>
            </a:r>
            <a:r>
              <a:rPr lang="en-GB" sz="2400" dirty="0" err="1"/>
              <a:t>pokles</a:t>
            </a:r>
            <a:r>
              <a:rPr lang="en-GB" sz="2400" dirty="0"/>
              <a:t> </a:t>
            </a:r>
            <a:r>
              <a:rPr lang="en-GB" sz="2400" dirty="0" err="1"/>
              <a:t>stavu</a:t>
            </a:r>
            <a:r>
              <a:rPr lang="en-GB" sz="2400" dirty="0"/>
              <a:t>:</a:t>
            </a:r>
            <a:br>
              <a:rPr lang="en-GB" sz="2400" dirty="0"/>
            </a:br>
            <a:r>
              <a:rPr lang="en-GB" sz="2400" dirty="0"/>
              <a:t>1929		400 </a:t>
            </a:r>
            <a:r>
              <a:rPr lang="en-GB" sz="2400" dirty="0" err="1"/>
              <a:t>ks</a:t>
            </a:r>
            <a:br>
              <a:rPr lang="en-GB" sz="2400" dirty="0"/>
            </a:br>
            <a:r>
              <a:rPr lang="en-GB" sz="2400" dirty="0"/>
              <a:t>1960		100 </a:t>
            </a:r>
            <a:r>
              <a:rPr lang="en-GB" sz="2400" dirty="0" err="1"/>
              <a:t>ks</a:t>
            </a:r>
            <a:br>
              <a:rPr lang="en-GB" sz="2400" dirty="0"/>
            </a:br>
            <a:r>
              <a:rPr lang="en-GB" sz="2400" dirty="0"/>
              <a:t>1965	     	80 </a:t>
            </a:r>
            <a:r>
              <a:rPr lang="en-GB" sz="2400" dirty="0" err="1"/>
              <a:t>ks</a:t>
            </a:r>
            <a:br>
              <a:rPr lang="en-GB" sz="2400" dirty="0"/>
            </a:br>
            <a:r>
              <a:rPr lang="en-GB" sz="2400" dirty="0"/>
              <a:t>1986		</a:t>
            </a:r>
            <a:r>
              <a:rPr lang="en-GB" sz="2400" dirty="0" err="1"/>
              <a:t>poslední</a:t>
            </a:r>
            <a:r>
              <a:rPr lang="en-GB" sz="2400" dirty="0"/>
              <a:t> </a:t>
            </a:r>
            <a:r>
              <a:rPr lang="en-GB" sz="2400" dirty="0" err="1"/>
              <a:t>pozorování</a:t>
            </a:r>
            <a:endParaRPr lang="en-GB" sz="2400" dirty="0"/>
          </a:p>
          <a:p>
            <a:r>
              <a:rPr lang="cs-CZ" sz="2400" b="1" dirty="0"/>
              <a:t>poučení = </a:t>
            </a:r>
            <a:r>
              <a:rPr lang="en-GB" sz="2400" dirty="0" err="1"/>
              <a:t>vysoká</a:t>
            </a:r>
            <a:r>
              <a:rPr lang="en-GB" sz="2400" dirty="0"/>
              <a:t> </a:t>
            </a:r>
            <a:r>
              <a:rPr lang="en-GB" sz="2400" dirty="0" err="1"/>
              <a:t>citlivost</a:t>
            </a:r>
            <a:r>
              <a:rPr lang="en-GB" sz="2400" dirty="0"/>
              <a:t> </a:t>
            </a:r>
            <a:r>
              <a:rPr lang="en-GB" sz="2400" dirty="0" err="1"/>
              <a:t>stenoekních</a:t>
            </a:r>
            <a:r>
              <a:rPr lang="en-GB" sz="2400" dirty="0"/>
              <a:t> </a:t>
            </a:r>
            <a:r>
              <a:rPr lang="en-GB" sz="2400" dirty="0" err="1"/>
              <a:t>druhů</a:t>
            </a:r>
            <a:r>
              <a:rPr lang="en-GB" sz="2400" dirty="0"/>
              <a:t> </a:t>
            </a:r>
            <a:r>
              <a:rPr lang="en-GB" sz="2400" dirty="0" err="1"/>
              <a:t>ke</a:t>
            </a:r>
            <a:r>
              <a:rPr lang="en-GB" sz="2400" dirty="0"/>
              <a:t> </a:t>
            </a:r>
            <a:r>
              <a:rPr lang="en-GB" sz="2400" dirty="0" err="1"/>
              <a:t>změně</a:t>
            </a:r>
            <a:r>
              <a:rPr lang="en-GB" sz="2400" dirty="0"/>
              <a:t> prostředí</a:t>
            </a:r>
            <a:br>
              <a:rPr lang="en-GB" sz="2400" dirty="0"/>
            </a:br>
            <a:br>
              <a:rPr lang="en-GB" sz="2400" dirty="0"/>
            </a:br>
            <a:endParaRPr lang="en-GB" sz="2400" dirty="0"/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93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440" y="3024333"/>
            <a:ext cx="1840285" cy="200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34741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– Husa velká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Skotsko</a:t>
            </a:r>
            <a:r>
              <a:rPr lang="en-GB" dirty="0"/>
              <a:t>,  </a:t>
            </a:r>
            <a:r>
              <a:rPr lang="en-GB" dirty="0" err="1"/>
              <a:t>centrální</a:t>
            </a:r>
            <a:r>
              <a:rPr lang="en-GB" dirty="0"/>
              <a:t> a </a:t>
            </a:r>
            <a:r>
              <a:rPr lang="en-GB" dirty="0" err="1"/>
              <a:t>východní</a:t>
            </a:r>
            <a:r>
              <a:rPr lang="en-GB" dirty="0"/>
              <a:t> </a:t>
            </a:r>
            <a:r>
              <a:rPr lang="en-GB" dirty="0" err="1"/>
              <a:t>část</a:t>
            </a:r>
            <a:r>
              <a:rPr lang="cs-CZ" dirty="0"/>
              <a:t>, </a:t>
            </a:r>
            <a:r>
              <a:rPr lang="en-GB" dirty="0" err="1"/>
              <a:t>zima</a:t>
            </a:r>
            <a:r>
              <a:rPr lang="en-GB" dirty="0"/>
              <a:t> 1971 - 72</a:t>
            </a:r>
          </a:p>
          <a:p>
            <a:r>
              <a:rPr lang="en-GB" dirty="0" err="1"/>
              <a:t>přezimování</a:t>
            </a:r>
            <a:r>
              <a:rPr lang="en-GB" dirty="0"/>
              <a:t> </a:t>
            </a:r>
            <a:r>
              <a:rPr lang="en-GB" dirty="0" err="1"/>
              <a:t>cca</a:t>
            </a:r>
            <a:r>
              <a:rPr lang="en-GB" dirty="0"/>
              <a:t> 60 000 </a:t>
            </a:r>
            <a:r>
              <a:rPr lang="en-GB" dirty="0" err="1"/>
              <a:t>jedinců</a:t>
            </a:r>
            <a:r>
              <a:rPr lang="en-GB" dirty="0"/>
              <a:t> </a:t>
            </a:r>
            <a:r>
              <a:rPr lang="en-GB" dirty="0" err="1"/>
              <a:t>husy</a:t>
            </a:r>
            <a:r>
              <a:rPr lang="en-GB" dirty="0"/>
              <a:t> </a:t>
            </a:r>
            <a:r>
              <a:rPr lang="en-GB" dirty="0" err="1"/>
              <a:t>divoké</a:t>
            </a:r>
            <a:r>
              <a:rPr lang="cs-CZ" dirty="0"/>
              <a:t>, </a:t>
            </a:r>
            <a:r>
              <a:rPr lang="en-GB" dirty="0" err="1"/>
              <a:t>tj</a:t>
            </a:r>
            <a:r>
              <a:rPr lang="en-GB" dirty="0"/>
              <a:t>. </a:t>
            </a:r>
            <a:r>
              <a:rPr lang="en-GB" dirty="0" err="1"/>
              <a:t>cca</a:t>
            </a:r>
            <a:r>
              <a:rPr lang="en-GB" dirty="0"/>
              <a:t> 2/3 </a:t>
            </a:r>
            <a:r>
              <a:rPr lang="en-GB" dirty="0" err="1"/>
              <a:t>britské</a:t>
            </a:r>
            <a:r>
              <a:rPr lang="en-GB" dirty="0"/>
              <a:t> populace</a:t>
            </a:r>
          </a:p>
          <a:p>
            <a:r>
              <a:rPr lang="en-GB" dirty="0" err="1"/>
              <a:t>vysoká</a:t>
            </a:r>
            <a:r>
              <a:rPr lang="en-GB" dirty="0"/>
              <a:t> </a:t>
            </a:r>
            <a:r>
              <a:rPr lang="en-GB" dirty="0" err="1"/>
              <a:t>úmrtnost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stovkách</a:t>
            </a:r>
            <a:r>
              <a:rPr lang="en-GB" dirty="0"/>
              <a:t> </a:t>
            </a:r>
            <a:r>
              <a:rPr lang="en-GB" dirty="0" err="1"/>
              <a:t>jedinců</a:t>
            </a:r>
            <a:endParaRPr lang="en-GB" dirty="0"/>
          </a:p>
          <a:p>
            <a:r>
              <a:rPr lang="en-GB" dirty="0" err="1"/>
              <a:t>hledání</a:t>
            </a:r>
            <a:r>
              <a:rPr lang="en-GB" dirty="0"/>
              <a:t> </a:t>
            </a:r>
            <a:r>
              <a:rPr lang="en-GB" dirty="0" err="1"/>
              <a:t>příčiny</a:t>
            </a:r>
            <a:r>
              <a:rPr lang="cs-CZ" dirty="0"/>
              <a:t>:</a:t>
            </a:r>
            <a:endParaRPr lang="en-GB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94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30" y="3392878"/>
            <a:ext cx="4965701" cy="338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68775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– Husa velká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Berneška velká – neovlivněna</a:t>
            </a:r>
          </a:p>
          <a:p>
            <a:r>
              <a:rPr lang="en-GB" dirty="0" err="1"/>
              <a:t>nižší</a:t>
            </a:r>
            <a:r>
              <a:rPr lang="en-GB" dirty="0"/>
              <a:t> </a:t>
            </a:r>
            <a:r>
              <a:rPr lang="en-GB" dirty="0" err="1"/>
              <a:t>citlivost</a:t>
            </a:r>
            <a:r>
              <a:rPr lang="en-GB" dirty="0"/>
              <a:t> </a:t>
            </a:r>
            <a:r>
              <a:rPr lang="en-GB" dirty="0" err="1"/>
              <a:t>vůči</a:t>
            </a:r>
            <a:r>
              <a:rPr lang="en-GB" dirty="0"/>
              <a:t> </a:t>
            </a:r>
            <a:r>
              <a:rPr lang="en-GB" dirty="0" err="1"/>
              <a:t>carbophenothionu</a:t>
            </a:r>
            <a:r>
              <a:rPr lang="en-GB" dirty="0"/>
              <a:t> </a:t>
            </a:r>
            <a:r>
              <a:rPr lang="en-GB" dirty="0" err="1"/>
              <a:t>než</a:t>
            </a:r>
            <a:r>
              <a:rPr lang="en-GB" dirty="0"/>
              <a:t> </a:t>
            </a:r>
            <a:r>
              <a:rPr lang="en-GB" dirty="0" err="1"/>
              <a:t>husa</a:t>
            </a:r>
            <a:r>
              <a:rPr lang="en-GB" dirty="0"/>
              <a:t> </a:t>
            </a:r>
            <a:r>
              <a:rPr lang="en-GB" dirty="0" err="1"/>
              <a:t>velká</a:t>
            </a:r>
            <a:endParaRPr lang="en-GB" dirty="0"/>
          </a:p>
          <a:p>
            <a:endParaRPr lang="cs-CZ" dirty="0"/>
          </a:p>
          <a:p>
            <a:pPr marL="0" indent="0">
              <a:buNone/>
            </a:pPr>
            <a:r>
              <a:rPr lang="en-GB" b="1" dirty="0" err="1"/>
              <a:t>Závěry</a:t>
            </a:r>
            <a:endParaRPr lang="cs-CZ" b="1" dirty="0"/>
          </a:p>
          <a:p>
            <a:r>
              <a:rPr lang="en-GB" dirty="0" err="1"/>
              <a:t>mezidruhové</a:t>
            </a:r>
            <a:r>
              <a:rPr lang="en-GB" dirty="0"/>
              <a:t> </a:t>
            </a:r>
            <a:r>
              <a:rPr lang="en-GB" dirty="0" err="1"/>
              <a:t>rozdíly</a:t>
            </a:r>
            <a:r>
              <a:rPr lang="en-GB" dirty="0"/>
              <a:t> v </a:t>
            </a:r>
            <a:r>
              <a:rPr lang="en-GB" dirty="0" err="1"/>
              <a:t>citlivosti</a:t>
            </a:r>
            <a:br>
              <a:rPr lang="en-GB" dirty="0"/>
            </a:br>
            <a:r>
              <a:rPr lang="en-GB" dirty="0"/>
              <a:t>    </a:t>
            </a:r>
            <a:r>
              <a:rPr lang="en-GB" dirty="0" err="1"/>
              <a:t>berneška</a:t>
            </a:r>
            <a:r>
              <a:rPr lang="en-GB" dirty="0"/>
              <a:t> </a:t>
            </a:r>
            <a:r>
              <a:rPr lang="en-GB" dirty="0" err="1"/>
              <a:t>velká</a:t>
            </a:r>
            <a:r>
              <a:rPr lang="en-GB" dirty="0"/>
              <a:t>  -  </a:t>
            </a:r>
            <a:r>
              <a:rPr lang="en-GB" dirty="0" err="1"/>
              <a:t>méně</a:t>
            </a:r>
            <a:r>
              <a:rPr lang="en-GB" dirty="0"/>
              <a:t> </a:t>
            </a:r>
            <a:r>
              <a:rPr lang="en-GB" dirty="0" err="1"/>
              <a:t>citlivá</a:t>
            </a:r>
            <a:r>
              <a:rPr lang="en-GB" dirty="0"/>
              <a:t> </a:t>
            </a:r>
            <a:r>
              <a:rPr lang="en-GB" dirty="0" err="1"/>
              <a:t>než</a:t>
            </a:r>
            <a:r>
              <a:rPr lang="en-GB" dirty="0"/>
              <a:t> </a:t>
            </a:r>
            <a:r>
              <a:rPr lang="en-GB" dirty="0" err="1"/>
              <a:t>husa</a:t>
            </a:r>
            <a:r>
              <a:rPr lang="en-GB" dirty="0"/>
              <a:t> </a:t>
            </a:r>
            <a:r>
              <a:rPr lang="en-GB" dirty="0" err="1"/>
              <a:t>velká</a:t>
            </a:r>
            <a:br>
              <a:rPr lang="en-GB" dirty="0"/>
            </a:br>
            <a:r>
              <a:rPr lang="en-GB" dirty="0"/>
              <a:t>    </a:t>
            </a:r>
            <a:r>
              <a:rPr lang="cs-CZ" dirty="0"/>
              <a:t>nutno</a:t>
            </a:r>
            <a:r>
              <a:rPr lang="en-GB" dirty="0"/>
              <a:t>	</a:t>
            </a:r>
            <a:r>
              <a:rPr lang="en-GB" dirty="0" err="1"/>
              <a:t>respektovat</a:t>
            </a:r>
            <a:r>
              <a:rPr lang="en-GB" dirty="0"/>
              <a:t>  </a:t>
            </a:r>
            <a:r>
              <a:rPr lang="en-GB" dirty="0" err="1"/>
              <a:t>při</a:t>
            </a:r>
            <a:r>
              <a:rPr lang="en-GB" dirty="0"/>
              <a:t> </a:t>
            </a:r>
            <a:r>
              <a:rPr lang="en-GB" dirty="0" err="1"/>
              <a:t>testech</a:t>
            </a:r>
            <a:r>
              <a:rPr lang="en-GB" dirty="0"/>
              <a:t> </a:t>
            </a:r>
            <a:r>
              <a:rPr lang="en-GB" dirty="0" err="1"/>
              <a:t>chemikáli</a:t>
            </a:r>
            <a:r>
              <a:rPr lang="cs-CZ" dirty="0"/>
              <a:t>í</a:t>
            </a:r>
          </a:p>
          <a:p>
            <a:r>
              <a:rPr lang="en-GB" dirty="0"/>
              <a:t> </a:t>
            </a:r>
            <a:r>
              <a:rPr lang="en-GB" dirty="0" err="1"/>
              <a:t>velká</a:t>
            </a:r>
            <a:r>
              <a:rPr lang="en-GB" dirty="0"/>
              <a:t> </a:t>
            </a:r>
            <a:r>
              <a:rPr lang="en-GB" dirty="0" err="1"/>
              <a:t>místní</a:t>
            </a:r>
            <a:r>
              <a:rPr lang="en-GB" dirty="0"/>
              <a:t> </a:t>
            </a:r>
            <a:r>
              <a:rPr lang="en-GB" dirty="0" err="1"/>
              <a:t>koncentrace</a:t>
            </a:r>
            <a:r>
              <a:rPr lang="en-GB" dirty="0"/>
              <a:t> populace je </a:t>
            </a:r>
            <a:r>
              <a:rPr lang="en-GB" dirty="0" err="1"/>
              <a:t>rizikem</a:t>
            </a:r>
            <a:br>
              <a:rPr lang="en-GB" dirty="0"/>
            </a:br>
            <a:r>
              <a:rPr lang="en-GB" dirty="0"/>
              <a:t> </a:t>
            </a:r>
            <a:r>
              <a:rPr lang="en-GB" dirty="0" err="1"/>
              <a:t>prostorová</a:t>
            </a:r>
            <a:r>
              <a:rPr lang="en-GB" dirty="0"/>
              <a:t> </a:t>
            </a:r>
            <a:r>
              <a:rPr lang="en-GB" dirty="0" err="1"/>
              <a:t>distribuce</a:t>
            </a:r>
            <a:r>
              <a:rPr lang="en-GB" dirty="0"/>
              <a:t> – </a:t>
            </a:r>
            <a:r>
              <a:rPr lang="en-GB" dirty="0" err="1"/>
              <a:t>faktor</a:t>
            </a:r>
            <a:r>
              <a:rPr lang="en-GB" dirty="0"/>
              <a:t> </a:t>
            </a:r>
            <a:r>
              <a:rPr lang="en-GB" dirty="0" err="1"/>
              <a:t>při</a:t>
            </a:r>
            <a:r>
              <a:rPr lang="en-GB" dirty="0"/>
              <a:t> </a:t>
            </a:r>
            <a:r>
              <a:rPr lang="en-GB" dirty="0" err="1"/>
              <a:t>hodnocení</a:t>
            </a:r>
            <a:endParaRPr lang="en-GB" dirty="0"/>
          </a:p>
          <a:p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95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613306509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– supi a </a:t>
            </a:r>
            <a:r>
              <a:rPr lang="cs-CZ" dirty="0" err="1"/>
              <a:t>diclofenac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1" y="1212782"/>
            <a:ext cx="6909288" cy="4778443"/>
          </a:xfrm>
        </p:spPr>
        <p:txBody>
          <a:bodyPr/>
          <a:lstStyle/>
          <a:p>
            <a:r>
              <a:rPr lang="cs-CZ" sz="2400" dirty="0"/>
              <a:t>z</a:t>
            </a:r>
            <a:r>
              <a:rPr lang="en-GB" sz="2400" dirty="0" err="1"/>
              <a:t>ástupce</a:t>
            </a:r>
            <a:r>
              <a:rPr lang="en-GB" sz="2400" dirty="0"/>
              <a:t> </a:t>
            </a:r>
            <a:r>
              <a:rPr lang="en-GB" sz="2400" dirty="0" err="1"/>
              <a:t>ze</a:t>
            </a:r>
            <a:r>
              <a:rPr lang="en-GB" sz="2400" dirty="0"/>
              <a:t> </a:t>
            </a:r>
            <a:r>
              <a:rPr lang="en-GB" sz="2400" dirty="0" err="1"/>
              <a:t>skupiny</a:t>
            </a:r>
            <a:r>
              <a:rPr lang="en-GB" sz="2400" dirty="0"/>
              <a:t> NSAD (nonsteroidal </a:t>
            </a:r>
            <a:r>
              <a:rPr lang="en-GB" sz="2400" dirty="0" err="1"/>
              <a:t>antiinflammatory</a:t>
            </a:r>
            <a:r>
              <a:rPr lang="en-GB" sz="2400" dirty="0"/>
              <a:t> drugs</a:t>
            </a:r>
            <a:r>
              <a:rPr lang="cs-CZ" sz="2400" dirty="0"/>
              <a:t>)</a:t>
            </a:r>
            <a:endParaRPr lang="en-GB" sz="2400" dirty="0"/>
          </a:p>
          <a:p>
            <a:r>
              <a:rPr lang="cs-CZ" sz="2400" dirty="0"/>
              <a:t>p</a:t>
            </a:r>
            <a:r>
              <a:rPr lang="en-GB" sz="2400" dirty="0" err="1"/>
              <a:t>odobné</a:t>
            </a:r>
            <a:r>
              <a:rPr lang="en-GB" sz="2400" dirty="0"/>
              <a:t> </a:t>
            </a:r>
            <a:r>
              <a:rPr lang="en-GB" sz="2400" dirty="0" err="1"/>
              <a:t>účinky</a:t>
            </a:r>
            <a:r>
              <a:rPr lang="en-GB" sz="2400" dirty="0"/>
              <a:t> (</a:t>
            </a:r>
            <a:r>
              <a:rPr lang="en-GB" sz="2400" dirty="0" err="1"/>
              <a:t>tlumí</a:t>
            </a:r>
            <a:r>
              <a:rPr lang="en-GB" sz="2400" dirty="0"/>
              <a:t> </a:t>
            </a:r>
            <a:r>
              <a:rPr lang="en-GB" sz="2400" dirty="0" err="1"/>
              <a:t>projevy</a:t>
            </a:r>
            <a:r>
              <a:rPr lang="en-GB" sz="2400" dirty="0"/>
              <a:t> </a:t>
            </a:r>
            <a:r>
              <a:rPr lang="en-GB" sz="2400" dirty="0" err="1"/>
              <a:t>zánětu</a:t>
            </a:r>
            <a:r>
              <a:rPr lang="en-GB" sz="2400" dirty="0"/>
              <a:t>) </a:t>
            </a:r>
            <a:r>
              <a:rPr lang="en-GB" sz="2400" dirty="0" err="1"/>
              <a:t>jako</a:t>
            </a:r>
            <a:r>
              <a:rPr lang="en-GB" sz="2400" dirty="0"/>
              <a:t> ibuprofen, </a:t>
            </a:r>
            <a:r>
              <a:rPr lang="en-GB" sz="2400" dirty="0" err="1"/>
              <a:t>paralen</a:t>
            </a:r>
            <a:r>
              <a:rPr lang="en-GB" sz="2400" dirty="0"/>
              <a:t> </a:t>
            </a:r>
            <a:endParaRPr lang="cs-CZ" sz="2400" dirty="0"/>
          </a:p>
          <a:p>
            <a:r>
              <a:rPr lang="cs-CZ" sz="2400" dirty="0"/>
              <a:t>p</a:t>
            </a:r>
            <a:r>
              <a:rPr lang="en-GB" sz="2400" dirty="0" err="1"/>
              <a:t>oužívání</a:t>
            </a:r>
            <a:r>
              <a:rPr lang="en-GB" sz="2400" dirty="0"/>
              <a:t> </a:t>
            </a:r>
            <a:r>
              <a:rPr lang="en-GB" sz="2400" dirty="0" err="1"/>
              <a:t>ve</a:t>
            </a:r>
            <a:r>
              <a:rPr lang="en-GB" sz="2400" dirty="0"/>
              <a:t> </a:t>
            </a:r>
            <a:r>
              <a:rPr lang="en-GB" sz="2400" dirty="0" err="1"/>
              <a:t>veterinární</a:t>
            </a:r>
            <a:r>
              <a:rPr lang="en-GB" sz="2400" dirty="0"/>
              <a:t> </a:t>
            </a:r>
            <a:r>
              <a:rPr lang="en-GB" sz="2400" dirty="0" err="1"/>
              <a:t>medicíně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 err="1"/>
              <a:t>neočekávané</a:t>
            </a:r>
            <a:r>
              <a:rPr lang="en-GB" sz="2400" dirty="0"/>
              <a:t> </a:t>
            </a:r>
            <a:r>
              <a:rPr lang="en-GB" sz="2400" dirty="0" err="1"/>
              <a:t>akumulace</a:t>
            </a:r>
            <a:r>
              <a:rPr lang="en-GB" sz="2400" dirty="0"/>
              <a:t> v </a:t>
            </a:r>
            <a:r>
              <a:rPr lang="en-GB" sz="2400" dirty="0" err="1"/>
              <a:t>domácích</a:t>
            </a:r>
            <a:r>
              <a:rPr lang="en-GB" sz="2400" dirty="0"/>
              <a:t> </a:t>
            </a:r>
            <a:r>
              <a:rPr lang="en-GB" sz="2400" dirty="0" err="1"/>
              <a:t>zvířatech</a:t>
            </a:r>
            <a:endParaRPr lang="en-GB" sz="2400" dirty="0"/>
          </a:p>
          <a:p>
            <a:r>
              <a:rPr lang="cs-CZ" sz="2400" dirty="0"/>
              <a:t>v</a:t>
            </a:r>
            <a:r>
              <a:rPr lang="en-GB" sz="2400" dirty="0" err="1"/>
              <a:t>elká</a:t>
            </a:r>
            <a:r>
              <a:rPr lang="en-GB" sz="2400" dirty="0"/>
              <a:t> </a:t>
            </a:r>
            <a:r>
              <a:rPr lang="en-GB" sz="2400" dirty="0" err="1"/>
              <a:t>toxicita</a:t>
            </a:r>
            <a:r>
              <a:rPr lang="en-GB" sz="2400" dirty="0"/>
              <a:t> pro </a:t>
            </a:r>
            <a:r>
              <a:rPr lang="en-GB" sz="2400" b="1" dirty="0" err="1"/>
              <a:t>dravce</a:t>
            </a:r>
            <a:r>
              <a:rPr lang="en-GB" sz="2400" b="1" dirty="0"/>
              <a:t> (</a:t>
            </a:r>
            <a:r>
              <a:rPr lang="en-GB" sz="2400" b="1" dirty="0" err="1"/>
              <a:t>mrchožrouty</a:t>
            </a:r>
            <a:r>
              <a:rPr lang="en-GB" sz="2400" b="1" dirty="0"/>
              <a:t>)</a:t>
            </a:r>
          </a:p>
          <a:p>
            <a:r>
              <a:rPr lang="en-GB" sz="2400" dirty="0" err="1"/>
              <a:t>neočekávaná</a:t>
            </a:r>
            <a:r>
              <a:rPr lang="en-GB" sz="2400" dirty="0"/>
              <a:t> </a:t>
            </a:r>
            <a:r>
              <a:rPr lang="en-GB" sz="2400" b="1" dirty="0"/>
              <a:t>NEFROTOXICITA</a:t>
            </a:r>
            <a:r>
              <a:rPr lang="en-GB" sz="2400" dirty="0"/>
              <a:t> </a:t>
            </a:r>
            <a:r>
              <a:rPr lang="cs-CZ" sz="2400" dirty="0"/>
              <a:t>- </a:t>
            </a:r>
            <a:r>
              <a:rPr lang="en-GB" sz="2400" dirty="0" err="1"/>
              <a:t>akutní</a:t>
            </a:r>
            <a:r>
              <a:rPr lang="en-GB" sz="2400" dirty="0"/>
              <a:t> </a:t>
            </a:r>
            <a:r>
              <a:rPr lang="en-GB" sz="2400" dirty="0" err="1"/>
              <a:t>mortalita</a:t>
            </a:r>
            <a:endParaRPr lang="en-GB" sz="2400" dirty="0"/>
          </a:p>
          <a:p>
            <a:r>
              <a:rPr lang="cs-CZ" sz="2400" dirty="0"/>
              <a:t>v</a:t>
            </a:r>
            <a:r>
              <a:rPr lang="en-GB" sz="2400" dirty="0" err="1"/>
              <a:t>elký</a:t>
            </a:r>
            <a:r>
              <a:rPr lang="en-GB" sz="2400" dirty="0"/>
              <a:t> </a:t>
            </a:r>
            <a:r>
              <a:rPr lang="en-GB" sz="2400" dirty="0" err="1"/>
              <a:t>problém</a:t>
            </a:r>
            <a:r>
              <a:rPr lang="en-GB" sz="2400" dirty="0"/>
              <a:t> v </a:t>
            </a:r>
            <a:r>
              <a:rPr lang="en-GB" sz="2400" dirty="0" err="1"/>
              <a:t>Indii</a:t>
            </a:r>
            <a:r>
              <a:rPr lang="en-GB" sz="2400" dirty="0"/>
              <a:t> a </a:t>
            </a:r>
            <a:r>
              <a:rPr lang="en-GB" sz="2400" dirty="0" err="1"/>
              <a:t>Pakistánu</a:t>
            </a:r>
            <a:r>
              <a:rPr lang="en-GB" sz="2400" dirty="0"/>
              <a:t>, </a:t>
            </a:r>
            <a:br>
              <a:rPr lang="en-GB" sz="2400" dirty="0"/>
            </a:br>
            <a:r>
              <a:rPr lang="en-GB" sz="2400" dirty="0"/>
              <a:t>ale </a:t>
            </a:r>
            <a:r>
              <a:rPr lang="en-GB" sz="2400" dirty="0" err="1"/>
              <a:t>i</a:t>
            </a:r>
            <a:r>
              <a:rPr lang="en-GB" sz="2400" dirty="0"/>
              <a:t> v </a:t>
            </a:r>
            <a:r>
              <a:rPr lang="en-GB" sz="2400" dirty="0" err="1"/>
              <a:t>Evropě</a:t>
            </a:r>
            <a:r>
              <a:rPr lang="en-GB" sz="2400" dirty="0"/>
              <a:t> (</a:t>
            </a:r>
            <a:r>
              <a:rPr lang="en-GB" sz="2400" dirty="0" err="1"/>
              <a:t>Řecko</a:t>
            </a:r>
            <a:r>
              <a:rPr lang="en-GB" sz="2400" dirty="0"/>
              <a:t>, </a:t>
            </a:r>
            <a:r>
              <a:rPr lang="en-GB" sz="2400" dirty="0" err="1"/>
              <a:t>Španělsko</a:t>
            </a:r>
            <a:r>
              <a:rPr lang="en-GB" sz="2400" dirty="0"/>
              <a:t>, </a:t>
            </a:r>
            <a:r>
              <a:rPr lang="en-GB" sz="2400" dirty="0" err="1"/>
              <a:t>Itálie</a:t>
            </a:r>
            <a:r>
              <a:rPr lang="en-GB" sz="2400" dirty="0"/>
              <a:t>, </a:t>
            </a:r>
            <a:r>
              <a:rPr lang="en-GB" sz="2400" dirty="0" err="1"/>
              <a:t>Kypr</a:t>
            </a:r>
            <a:r>
              <a:rPr lang="en-GB" sz="2400" dirty="0"/>
              <a:t>)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96</a:t>
            </a:fld>
            <a:endParaRPr lang="cs-CZ" altLang="cs-CZ" noProof="0" dirty="0"/>
          </a:p>
        </p:txBody>
      </p:sp>
      <p:pic>
        <p:nvPicPr>
          <p:cNvPr id="13" name="Picture 4" descr="http://img2.allvoices.com/thumbs/image/609/480/103574038-diclofenac-dru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38" y="3231003"/>
            <a:ext cx="4438587" cy="349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795" y="1495865"/>
            <a:ext cx="17272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500" y="2364228"/>
            <a:ext cx="18002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http://www.painstopanswers.com/images/diclofena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499" y="493711"/>
            <a:ext cx="19446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240560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Terestrická flora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97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0547864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Terestrická flora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= PRODUCENTI = </a:t>
            </a:r>
            <a:r>
              <a:rPr lang="cs-CZ" b="1" dirty="0"/>
              <a:t>zásadní význam pro ekosystém</a:t>
            </a:r>
          </a:p>
          <a:p>
            <a:r>
              <a:rPr lang="en-GB" dirty="0" err="1"/>
              <a:t>hlavní</a:t>
            </a:r>
            <a:r>
              <a:rPr lang="en-GB" dirty="0"/>
              <a:t> </a:t>
            </a:r>
            <a:r>
              <a:rPr lang="en-GB" dirty="0" err="1"/>
              <a:t>zdroj</a:t>
            </a:r>
            <a:r>
              <a:rPr lang="en-GB" dirty="0"/>
              <a:t> </a:t>
            </a:r>
            <a:r>
              <a:rPr lang="en-GB" dirty="0" err="1"/>
              <a:t>energie</a:t>
            </a:r>
            <a:r>
              <a:rPr lang="en-GB" dirty="0"/>
              <a:t> a </a:t>
            </a:r>
            <a:r>
              <a:rPr lang="en-GB" dirty="0" err="1"/>
              <a:t>organické</a:t>
            </a:r>
            <a:r>
              <a:rPr lang="en-GB" dirty="0"/>
              <a:t> </a:t>
            </a:r>
            <a:r>
              <a:rPr lang="en-GB" dirty="0" err="1"/>
              <a:t>hmoty</a:t>
            </a:r>
            <a:r>
              <a:rPr lang="en-GB" dirty="0"/>
              <a:t> v </a:t>
            </a:r>
            <a:r>
              <a:rPr lang="en-GB" dirty="0" err="1"/>
              <a:t>ekosystémech</a:t>
            </a:r>
            <a:endParaRPr lang="en-GB" dirty="0"/>
          </a:p>
          <a:p>
            <a:r>
              <a:rPr lang="en-GB" dirty="0" err="1"/>
              <a:t>zdroj</a:t>
            </a:r>
            <a:r>
              <a:rPr lang="en-GB" dirty="0"/>
              <a:t> </a:t>
            </a:r>
            <a:r>
              <a:rPr lang="en-GB" dirty="0" err="1"/>
              <a:t>kyslíku</a:t>
            </a:r>
            <a:r>
              <a:rPr lang="en-GB" dirty="0"/>
              <a:t> pro </a:t>
            </a:r>
            <a:r>
              <a:rPr lang="en-GB" dirty="0" err="1"/>
              <a:t>ostatní</a:t>
            </a:r>
            <a:r>
              <a:rPr lang="en-GB" dirty="0"/>
              <a:t> </a:t>
            </a:r>
            <a:r>
              <a:rPr lang="en-GB" dirty="0" err="1"/>
              <a:t>organismy</a:t>
            </a:r>
            <a:endParaRPr lang="en-GB" dirty="0"/>
          </a:p>
          <a:p>
            <a:r>
              <a:rPr lang="en-GB" dirty="0" err="1"/>
              <a:t>ekonomicky</a:t>
            </a:r>
            <a:r>
              <a:rPr lang="en-GB" dirty="0"/>
              <a:t> </a:t>
            </a:r>
            <a:r>
              <a:rPr lang="en-GB" dirty="0" err="1"/>
              <a:t>významné</a:t>
            </a:r>
            <a:r>
              <a:rPr lang="en-GB" dirty="0"/>
              <a:t> </a:t>
            </a:r>
            <a:r>
              <a:rPr lang="en-GB" dirty="0" err="1"/>
              <a:t>organismy</a:t>
            </a:r>
            <a:endParaRPr lang="en-GB" dirty="0"/>
          </a:p>
          <a:p>
            <a:r>
              <a:rPr lang="en-GB" dirty="0" err="1"/>
              <a:t>potraviny</a:t>
            </a:r>
            <a:r>
              <a:rPr lang="en-GB" dirty="0"/>
              <a:t>, </a:t>
            </a:r>
            <a:r>
              <a:rPr lang="en-GB" dirty="0" err="1"/>
              <a:t>zdroje</a:t>
            </a:r>
            <a:r>
              <a:rPr lang="en-GB" dirty="0"/>
              <a:t> </a:t>
            </a:r>
            <a:r>
              <a:rPr lang="en-GB" dirty="0" err="1"/>
              <a:t>surovin</a:t>
            </a:r>
            <a:r>
              <a:rPr lang="en-GB" dirty="0"/>
              <a:t> (</a:t>
            </a:r>
            <a:r>
              <a:rPr lang="en-GB" dirty="0" err="1"/>
              <a:t>dřevo</a:t>
            </a:r>
            <a:r>
              <a:rPr lang="en-GB" dirty="0"/>
              <a:t>) ....</a:t>
            </a:r>
          </a:p>
          <a:p>
            <a:r>
              <a:rPr lang="en-GB" dirty="0" err="1"/>
              <a:t>esteticky</a:t>
            </a:r>
            <a:r>
              <a:rPr lang="en-GB" dirty="0"/>
              <a:t> </a:t>
            </a:r>
            <a:r>
              <a:rPr lang="en-GB" dirty="0" err="1"/>
              <a:t>významné</a:t>
            </a:r>
            <a:r>
              <a:rPr lang="en-GB" dirty="0"/>
              <a:t> </a:t>
            </a:r>
            <a:r>
              <a:rPr lang="en-GB" dirty="0" err="1"/>
              <a:t>organismy</a:t>
            </a:r>
            <a:endParaRPr lang="en-GB" dirty="0"/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 e</a:t>
            </a:r>
            <a:r>
              <a:rPr lang="en-GB" b="1" dirty="0" err="1">
                <a:solidFill>
                  <a:srgbClr val="FF0000"/>
                </a:solidFill>
              </a:rPr>
              <a:t>kotoxicita</a:t>
            </a:r>
            <a:r>
              <a:rPr lang="en-GB" b="1" dirty="0">
                <a:solidFill>
                  <a:srgbClr val="FF0000"/>
                </a:solidFill>
              </a:rPr>
              <a:t> pro </a:t>
            </a:r>
            <a:r>
              <a:rPr lang="en-GB" b="1" dirty="0" err="1">
                <a:solidFill>
                  <a:srgbClr val="FF0000"/>
                </a:solidFill>
              </a:rPr>
              <a:t>producenty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má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zásadní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význam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br>
              <a:rPr lang="en-GB" b="1" dirty="0">
                <a:solidFill>
                  <a:srgbClr val="FF0000"/>
                </a:solidFill>
              </a:rPr>
            </a:br>
            <a:r>
              <a:rPr lang="en-GB" b="1" dirty="0">
                <a:solidFill>
                  <a:srgbClr val="FF0000"/>
                </a:solidFill>
              </a:rPr>
              <a:t>pro </a:t>
            </a:r>
            <a:r>
              <a:rPr lang="en-GB" b="1" dirty="0" err="1">
                <a:solidFill>
                  <a:srgbClr val="FF0000"/>
                </a:solidFill>
              </a:rPr>
              <a:t>celý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ekosystém</a:t>
            </a:r>
            <a:endParaRPr lang="en-GB" b="1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98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974441468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Bioindikace</a:t>
            </a:r>
            <a:r>
              <a:rPr lang="cs-CZ" dirty="0"/>
              <a:t> pomocí rostlin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složení rostlinných společenstev – fytocenologie</a:t>
            </a:r>
          </a:p>
          <a:p>
            <a:r>
              <a:rPr lang="cs-CZ" sz="2400" dirty="0"/>
              <a:t>funkce a stav rostlin</a:t>
            </a:r>
          </a:p>
          <a:p>
            <a:pPr lvl="1"/>
            <a:r>
              <a:rPr lang="cs-CZ" sz="2000" dirty="0"/>
              <a:t>měření fotosyntézy</a:t>
            </a:r>
            <a:r>
              <a:rPr lang="en-US" sz="2000" dirty="0"/>
              <a:t> </a:t>
            </a:r>
            <a:r>
              <a:rPr lang="cs-CZ" sz="2000" dirty="0"/>
              <a:t>(produkce kyslíku, fluorescence fotosyntetických pigmentů)</a:t>
            </a:r>
          </a:p>
          <a:p>
            <a:pPr lvl="1"/>
            <a:r>
              <a:rPr lang="cs-CZ" sz="2000" dirty="0"/>
              <a:t>biochemické </a:t>
            </a:r>
            <a:r>
              <a:rPr lang="cs-CZ" sz="2000" dirty="0" err="1"/>
              <a:t>markery</a:t>
            </a:r>
            <a:endParaRPr lang="cs-CZ" sz="2000" dirty="0"/>
          </a:p>
          <a:p>
            <a:pPr lvl="1"/>
            <a:r>
              <a:rPr lang="cs-CZ" sz="2000" dirty="0"/>
              <a:t>genotoxicita (mikrojádra, chromozomové aberace)</a:t>
            </a:r>
          </a:p>
          <a:p>
            <a:pPr lvl="1"/>
            <a:r>
              <a:rPr lang="cs-CZ" sz="2000" dirty="0"/>
              <a:t>fungování fixace dusíku, mykorhizy</a:t>
            </a:r>
          </a:p>
          <a:p>
            <a:r>
              <a:rPr lang="cs-CZ" sz="2400" dirty="0"/>
              <a:t>listová pokryvnost</a:t>
            </a:r>
          </a:p>
          <a:p>
            <a:r>
              <a:rPr lang="cs-CZ" sz="2400" dirty="0"/>
              <a:t>sledování výskytu indikátorových organismů</a:t>
            </a:r>
          </a:p>
          <a:p>
            <a:pPr lvl="1"/>
            <a:r>
              <a:rPr lang="en-GB" sz="2000" dirty="0" err="1"/>
              <a:t>mykorhitické</a:t>
            </a:r>
            <a:r>
              <a:rPr lang="en-GB" sz="2000" dirty="0"/>
              <a:t> </a:t>
            </a:r>
            <a:r>
              <a:rPr lang="en-GB" sz="2000" dirty="0" err="1"/>
              <a:t>houby</a:t>
            </a:r>
            <a:endParaRPr lang="en-GB" sz="2000" dirty="0"/>
          </a:p>
          <a:p>
            <a:pPr lvl="1"/>
            <a:r>
              <a:rPr lang="en-GB" sz="2000" dirty="0" err="1"/>
              <a:t>lišejníky</a:t>
            </a:r>
            <a:endParaRPr lang="en-GB" sz="2000" dirty="0"/>
          </a:p>
          <a:p>
            <a:pPr lvl="1"/>
            <a:r>
              <a:rPr lang="cs-CZ" sz="2000" dirty="0"/>
              <a:t>nemoci (</a:t>
            </a:r>
            <a:r>
              <a:rPr lang="en-GB" sz="2000" dirty="0" err="1"/>
              <a:t>svraštělka</a:t>
            </a:r>
            <a:r>
              <a:rPr lang="en-GB" sz="2000" dirty="0"/>
              <a:t> </a:t>
            </a:r>
            <a:r>
              <a:rPr lang="en-GB" sz="2000" dirty="0" err="1"/>
              <a:t>javorová</a:t>
            </a:r>
            <a:r>
              <a:rPr lang="cs-CZ" sz="2000" dirty="0"/>
              <a:t>)</a:t>
            </a:r>
          </a:p>
          <a:p>
            <a:r>
              <a:rPr lang="cs-CZ" sz="2400" dirty="0"/>
              <a:t>polutanty v rostlinách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99</a:t>
            </a:fld>
            <a:endParaRPr lang="cs-CZ" altLang="cs-CZ" noProof="0" dirty="0"/>
          </a:p>
        </p:txBody>
      </p:sp>
      <p:pic>
        <p:nvPicPr>
          <p:cNvPr id="5" name="Picture 6" descr="DSC075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926" y="3411853"/>
            <a:ext cx="2515542" cy="221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44" y="4688497"/>
            <a:ext cx="2262987" cy="1886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49236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Presentation_MU_EN">
  <a:themeElements>
    <a:clrScheme name="Vlastní 1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18734</TotalTime>
  <Words>5694</Words>
  <Application>Microsoft Office PowerPoint</Application>
  <PresentationFormat>Širokoúhlá obrazovka</PresentationFormat>
  <Paragraphs>784</Paragraphs>
  <Slides>131</Slides>
  <Notes>0</Notes>
  <HiddenSlides>0</HiddenSlides>
  <MMClips>21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131</vt:i4>
      </vt:variant>
    </vt:vector>
  </HeadingPairs>
  <TitlesOfParts>
    <vt:vector size="142" baseType="lpstr">
      <vt:lpstr>Arial</vt:lpstr>
      <vt:lpstr>Arial Black</vt:lpstr>
      <vt:lpstr>Arial Rounded MT Bold</vt:lpstr>
      <vt:lpstr>Calibri</vt:lpstr>
      <vt:lpstr>Courier New</vt:lpstr>
      <vt:lpstr>Melio</vt:lpstr>
      <vt:lpstr>Tahoma</vt:lpstr>
      <vt:lpstr>Wingdings</vt:lpstr>
      <vt:lpstr>Presentation_MU_EN</vt:lpstr>
      <vt:lpstr>List</vt:lpstr>
      <vt:lpstr>Graf</vt:lpstr>
      <vt:lpstr>E2240 Účinky stresorů v ekosystémech  05 Bioindikace v suchozemských ekosystémech – 2. část</vt:lpstr>
      <vt:lpstr>Půdní bezobratlí</vt:lpstr>
      <vt:lpstr>Bioidikace pomocí půdních bezobratlých - příklady</vt:lpstr>
      <vt:lpstr>Bioidikace pomocí půdních bezobratlých - příklady</vt:lpstr>
      <vt:lpstr>Bioindikace</vt:lpstr>
      <vt:lpstr>Techniky vzorkování</vt:lpstr>
      <vt:lpstr>Techniky vzorkování</vt:lpstr>
      <vt:lpstr>Techniky vzorkování - kvantitativní</vt:lpstr>
      <vt:lpstr>Techniky vzorkování - kvantitativní</vt:lpstr>
      <vt:lpstr>Techniky vzorkování - kvantitativní</vt:lpstr>
      <vt:lpstr>Techniky vzorkování - kvantitativní</vt:lpstr>
      <vt:lpstr>ISO normy pro hlavní skupiny</vt:lpstr>
      <vt:lpstr>Bioindikace v půdě pomocí žížal</vt:lpstr>
      <vt:lpstr>Bioindikace v půdě pomocí žížal</vt:lpstr>
      <vt:lpstr>Bioindikace v půdě pomocí žížal</vt:lpstr>
      <vt:lpstr>Bioindikace v půdě pomocí žížal</vt:lpstr>
      <vt:lpstr>Prezentace aplikace PowerPoint</vt:lpstr>
      <vt:lpstr>Bioindikace v půdě pomocí žížal</vt:lpstr>
      <vt:lpstr>Bioindikace v půdě pomocí žížal</vt:lpstr>
      <vt:lpstr>Bioindikace v půdě pomocí žížal</vt:lpstr>
      <vt:lpstr>Bioindikace v půdě pomocí žížal</vt:lpstr>
      <vt:lpstr>Prezentace aplikace PowerPoint</vt:lpstr>
      <vt:lpstr>Bioindikace v půdě pomocí žížal</vt:lpstr>
      <vt:lpstr>Bioindikace v půdě pomocí žížal</vt:lpstr>
      <vt:lpstr>Bioindikace v půdě pomocí žížal</vt:lpstr>
      <vt:lpstr>Bioindikace v půdě pomocí roupic</vt:lpstr>
      <vt:lpstr>Bioindikace v půdě pomocí roupic</vt:lpstr>
      <vt:lpstr>Bioindikace v půdě pomocí roupic</vt:lpstr>
      <vt:lpstr>Bioindikace v půdě pomocí roupic</vt:lpstr>
      <vt:lpstr>Bioindikace v půdě pomocí roupic</vt:lpstr>
      <vt:lpstr>Bioindikace v půdě pomocí nematod</vt:lpstr>
      <vt:lpstr>Bioindikace v půdě pomocí nematod</vt:lpstr>
      <vt:lpstr>Bioindikace v půdě pomocí nematod</vt:lpstr>
      <vt:lpstr>Bioindikace v půdě pomocí nematod</vt:lpstr>
      <vt:lpstr>Bioindikace v půdě pomocí nematod</vt:lpstr>
      <vt:lpstr>Bioindikace v půdě pomocí nematod</vt:lpstr>
      <vt:lpstr>Bioindikace v půdě pomocí nematod</vt:lpstr>
      <vt:lpstr>Bioindikace v půdě pomocí nematod</vt:lpstr>
      <vt:lpstr>Bioindikace v půdě pomocí nematod</vt:lpstr>
      <vt:lpstr>Bioindikace v půdě pomocí nematod</vt:lpstr>
      <vt:lpstr>Bioindikace v půdě pomocí nematod</vt:lpstr>
      <vt:lpstr>Bioindikace v půdě pomocí nematod</vt:lpstr>
      <vt:lpstr>Bioindikace v půdě pomocí nematod</vt:lpstr>
      <vt:lpstr>Bioindikace v půdě pomocí nematod</vt:lpstr>
      <vt:lpstr>Bioindikace v půdě pomocí nematod</vt:lpstr>
      <vt:lpstr>Bioindikace v půdě  pomocí mikročlenovců</vt:lpstr>
      <vt:lpstr>Bioindikace v půdě  pomocí mikročlenovců</vt:lpstr>
      <vt:lpstr>Bioindikace v půdě  pomocí mikročlenovců</vt:lpstr>
      <vt:lpstr>Bioindikace v půdě  pomocí mikročlenovců</vt:lpstr>
      <vt:lpstr>Bioindikace v půdě  pomocí mikročlenovců</vt:lpstr>
      <vt:lpstr>Bioindikace v půdě  pomocí mikročlenovců</vt:lpstr>
      <vt:lpstr>Bioindikace v půdě  pomocí mikročlenovců</vt:lpstr>
      <vt:lpstr>Bioindikace v půdě  pomocí mikročlenovců</vt:lpstr>
      <vt:lpstr>Bioindikace v půdě  pomocí mikročlenovců</vt:lpstr>
      <vt:lpstr>Bioindikace v půdě  pomocí členovců</vt:lpstr>
      <vt:lpstr>Bioindikace v půdě  pomocí členovců</vt:lpstr>
      <vt:lpstr>Bioindikace v půdě  pomocí členovců</vt:lpstr>
      <vt:lpstr>Bioindikace v půdě  pomocí členovců</vt:lpstr>
      <vt:lpstr>Bioindikace pomocí plžů</vt:lpstr>
      <vt:lpstr>Bioindikace pomocí plžů</vt:lpstr>
      <vt:lpstr>Bioindikace pomocí plžů</vt:lpstr>
      <vt:lpstr>Bioindikace pomocí plžů</vt:lpstr>
      <vt:lpstr>Terestrická biota – hmyz</vt:lpstr>
      <vt:lpstr>Prospěšní členovci</vt:lpstr>
      <vt:lpstr>Bioindikace pomocí hmyzu</vt:lpstr>
      <vt:lpstr>Bioindikace pomocí hmyzu</vt:lpstr>
      <vt:lpstr>Bioindikace pomocí hmyzu</vt:lpstr>
      <vt:lpstr>Bioindikace pomocí hmyzu</vt:lpstr>
      <vt:lpstr>Opylovači</vt:lpstr>
      <vt:lpstr>Opylovači</vt:lpstr>
      <vt:lpstr>Opylovači</vt:lpstr>
      <vt:lpstr>Prezentace aplikace PowerPoint</vt:lpstr>
      <vt:lpstr>Opylovači</vt:lpstr>
      <vt:lpstr>Příklad – čmeláci a pesticidy</vt:lpstr>
      <vt:lpstr>Terestrická biota – obratlovci - wildlife</vt:lpstr>
      <vt:lpstr>Savci</vt:lpstr>
      <vt:lpstr>Savci</vt:lpstr>
      <vt:lpstr>Savci</vt:lpstr>
      <vt:lpstr>Savci</vt:lpstr>
      <vt:lpstr>Savci</vt:lpstr>
      <vt:lpstr>Savci</vt:lpstr>
      <vt:lpstr>Savci</vt:lpstr>
      <vt:lpstr>Savci</vt:lpstr>
      <vt:lpstr>Savci</vt:lpstr>
      <vt:lpstr>Ptáci</vt:lpstr>
      <vt:lpstr>Ptáci</vt:lpstr>
      <vt:lpstr>Ptáci</vt:lpstr>
      <vt:lpstr>Příklad - studium netopýrů</vt:lpstr>
      <vt:lpstr>Příklad – studium zajíců</vt:lpstr>
      <vt:lpstr>Příklad – studium zajíců</vt:lpstr>
      <vt:lpstr>Příklad - sýček</vt:lpstr>
      <vt:lpstr>Příklad - sýček</vt:lpstr>
      <vt:lpstr>Příklad – Potápka obrovská</vt:lpstr>
      <vt:lpstr>Příklad – Husa velká</vt:lpstr>
      <vt:lpstr>Příklad – Husa velká</vt:lpstr>
      <vt:lpstr>Příklad – supi a diclofenac</vt:lpstr>
      <vt:lpstr>Terestrická flora</vt:lpstr>
      <vt:lpstr>Terestrická flora</vt:lpstr>
      <vt:lpstr>Bioindikace pomocí rostlin</vt:lpstr>
      <vt:lpstr>Sledování fotosyntézy</vt:lpstr>
      <vt:lpstr>Sledování fotosyntézy</vt:lpstr>
      <vt:lpstr>Fytocenologický snímek</vt:lpstr>
      <vt:lpstr>Fytocenologický snímek</vt:lpstr>
      <vt:lpstr>Kvadrátová metoda</vt:lpstr>
      <vt:lpstr>Kvadrátová metoda</vt:lpstr>
      <vt:lpstr>Kvadrátová metoda</vt:lpstr>
      <vt:lpstr>Kvadrátová metoda</vt:lpstr>
      <vt:lpstr>LAI – index listové pokryvnosti</vt:lpstr>
      <vt:lpstr>LAI – index listové pokryvnosti</vt:lpstr>
      <vt:lpstr>Lišejníky - příklad</vt:lpstr>
      <vt:lpstr>Lišejníky - příklad</vt:lpstr>
      <vt:lpstr>Lišejníky - příklad</vt:lpstr>
      <vt:lpstr>Lišejníky - příklad</vt:lpstr>
      <vt:lpstr>Lišejníky - příklad</vt:lpstr>
      <vt:lpstr>Lišejníky - příklad</vt:lpstr>
      <vt:lpstr>Lišejníky - příklad</vt:lpstr>
      <vt:lpstr>Lišejníky - příklad</vt:lpstr>
      <vt:lpstr>Lišejníky - příklad</vt:lpstr>
      <vt:lpstr>Příklad - rozpad smrkových porostů v ČR</vt:lpstr>
      <vt:lpstr>Příklad - rozpad smrkových porostů v ČR</vt:lpstr>
      <vt:lpstr>Příklad - rozpad smrkových porostů v ČR</vt:lpstr>
      <vt:lpstr>Příklad - rozpad smrkových porostů v ČR</vt:lpstr>
      <vt:lpstr>Příklad - rozpad smrkových porostů v ČR</vt:lpstr>
      <vt:lpstr>Příklad - rozpad smrkových porostů v ČR</vt:lpstr>
      <vt:lpstr>Příklad - rozpad smrkových porostů v ČR</vt:lpstr>
      <vt:lpstr>Příklad - rozpad smrkových porostů v ČR</vt:lpstr>
      <vt:lpstr>Příklad - rozpad smrkových porostů v ČR</vt:lpstr>
      <vt:lpstr>Příklad - rozpad smrkových porostů v ČR</vt:lpstr>
      <vt:lpstr>Příklad - rozpad smrkových porostů v ČR</vt:lpstr>
      <vt:lpstr>Příklad - rozpad smrkových porostů v ČR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Ostřížek</dc:creator>
  <cp:lastModifiedBy>Jakub Hofman</cp:lastModifiedBy>
  <cp:revision>1614</cp:revision>
  <cp:lastPrinted>1601-01-01T00:00:00Z</cp:lastPrinted>
  <dcterms:created xsi:type="dcterms:W3CDTF">2018-11-28T09:04:29Z</dcterms:created>
  <dcterms:modified xsi:type="dcterms:W3CDTF">2021-04-20T16:41:47Z</dcterms:modified>
</cp:coreProperties>
</file>