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4"/>
  </p:sldMasterIdLst>
  <p:sldIdLst>
    <p:sldId id="256" r:id="rId5"/>
    <p:sldId id="257" r:id="rId6"/>
    <p:sldId id="27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66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83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5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96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23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78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78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67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54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68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16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C6E578-8EAC-4B2E-A042-E0A504EC564E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11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rny.david@email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D21460-70FA-A51E-01FC-14B4B078E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000138"/>
            <a:ext cx="10058400" cy="2427486"/>
          </a:xfrm>
        </p:spPr>
        <p:txBody>
          <a:bodyPr/>
          <a:lstStyle/>
          <a:p>
            <a:pPr algn="ctr"/>
            <a:r>
              <a:rPr lang="cs-CZ" b="1" dirty="0"/>
              <a:t>ZÁKLADY </a:t>
            </a:r>
            <a:r>
              <a:rPr lang="cs-CZ" b="1" dirty="0">
                <a:solidFill>
                  <a:schemeClr val="accent1"/>
                </a:solidFill>
              </a:rPr>
              <a:t>REGIONÁLNÍ</a:t>
            </a:r>
            <a:r>
              <a:rPr lang="cs-CZ" b="1" dirty="0"/>
              <a:t> GEOGRAFIE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F4938-BA08-7650-9D75-A4794FB62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819414"/>
            <a:ext cx="10058400" cy="1143000"/>
          </a:xfrm>
        </p:spPr>
        <p:txBody>
          <a:bodyPr>
            <a:normAutofit fontScale="92500"/>
          </a:bodyPr>
          <a:lstStyle/>
          <a:p>
            <a:pPr algn="ctr"/>
            <a:r>
              <a:rPr lang="cs-CZ" b="1" dirty="0"/>
              <a:t>David gorný</a:t>
            </a:r>
            <a:endParaRPr lang="cs-CZ" b="1" cap="none" dirty="0"/>
          </a:p>
          <a:p>
            <a:pPr algn="ctr"/>
            <a:r>
              <a:rPr lang="cs-CZ" cap="none" dirty="0"/>
              <a:t>Kontakt: </a:t>
            </a:r>
            <a:r>
              <a:rPr lang="cs-CZ" cap="none" dirty="0">
                <a:hlinkClick r:id="rId2"/>
              </a:rPr>
              <a:t>gorny.david@mail.muni.cz</a:t>
            </a:r>
            <a:r>
              <a:rPr lang="cs-CZ" cap="none" dirty="0"/>
              <a:t> / kancelář 03015 (budova menzy)</a:t>
            </a:r>
          </a:p>
          <a:p>
            <a:pPr algn="ctr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FFC6921-B87A-F16A-96C0-2BACA7D1C27A}"/>
              </a:ext>
            </a:extLst>
          </p:cNvPr>
          <p:cNvSpPr txBox="1"/>
          <p:nvPr/>
        </p:nvSpPr>
        <p:spPr>
          <a:xfrm>
            <a:off x="1066800" y="3427624"/>
            <a:ext cx="100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j-lt"/>
              </a:rPr>
              <a:t>17. 4. 2023</a:t>
            </a:r>
          </a:p>
          <a:p>
            <a:pPr algn="ctr"/>
            <a:r>
              <a:rPr lang="cs-CZ" sz="2400" dirty="0">
                <a:highlight>
                  <a:srgbClr val="C0C0C0"/>
                </a:highlight>
                <a:latin typeface="+mj-lt"/>
              </a:rPr>
              <a:t>PREZENTAČNÍ SEMINÁŘ </a:t>
            </a:r>
          </a:p>
        </p:txBody>
      </p:sp>
    </p:spTree>
    <p:extLst>
      <p:ext uri="{BB962C8B-B14F-4D97-AF65-F5344CB8AC3E}">
        <p14:creationId xmlns:p14="http://schemas.microsoft.com/office/powerpoint/2010/main" val="189583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9547D-6722-5451-E0A0-C49C9DE25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14679"/>
            <a:ext cx="10058400" cy="74845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PREZENTACE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FD4E6DE9-CA7C-4587-BE20-0717EF5C8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720159"/>
              </p:ext>
            </p:extLst>
          </p:nvPr>
        </p:nvGraphicFramePr>
        <p:xfrm>
          <a:off x="4134788" y="2366934"/>
          <a:ext cx="4305300" cy="133731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753263667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11803472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Jména studentů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VÝBĚR OKRESU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50928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Seminární skupina v IS: 17:00-17:50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8574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Sádovská, Kohoutková, Froněk, Vojta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Ústí nad Orlicí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4283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Dufková, Rossi, Vašíková, Novotný, Hanzlík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Opava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07658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Chalupa, Hornofová, Fischer, Nedbal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Klatovy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7367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Machač, Plodek, Novotný Lukáš, Vysloužilová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Rychnov nad Kněžnou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409958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21406D5C-9B82-4103-ACA2-5AD460CA8E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10680"/>
              </p:ext>
            </p:extLst>
          </p:nvPr>
        </p:nvGraphicFramePr>
        <p:xfrm>
          <a:off x="4134788" y="4350136"/>
          <a:ext cx="4305300" cy="891540"/>
        </p:xfrm>
        <a:graphic>
          <a:graphicData uri="http://schemas.openxmlformats.org/drawingml/2006/table">
            <a:tbl>
              <a:tblPr/>
              <a:tblGrid>
                <a:gridCol w="2971800">
                  <a:extLst>
                    <a:ext uri="{9D8B030D-6E8A-4147-A177-3AD203B41FA5}">
                      <a16:colId xmlns:a16="http://schemas.microsoft.com/office/drawing/2014/main" val="2625031004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4007468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Šíma, Mára, Terka, Natka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Uherské Hradiště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1744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Všianský, Žilka, Riják, Koplík, Kříž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Ústí nad Labem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0632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Bartík, Hanzušová, Bělík, Klimša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Vyškov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1516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Komárková, Dočkalová, Mynář, Havlenová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Šumperk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83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72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2A6354-53BF-CB5D-3C9E-916B23D80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59532"/>
            <a:ext cx="10058400" cy="1450757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VŠE. 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1045155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6" ma:contentTypeDescription="Vytvoří nový dokument" ma:contentTypeScope="" ma:versionID="fe6526f43fa64af429407acc946cde92">
  <xsd:schema xmlns:xsd="http://www.w3.org/2001/XMLSchema" xmlns:xs="http://www.w3.org/2001/XMLSchema" xmlns:p="http://schemas.microsoft.com/office/2006/metadata/properties" xmlns:ns3="2b2ac763-2a82-42d3-894b-8c19e4f57a2a" xmlns:ns4="45fb4870-e8c9-4f9e-95f4-cc79c406e0f1" targetNamespace="http://schemas.microsoft.com/office/2006/metadata/properties" ma:root="true" ma:fieldsID="30acd66f6fe3eb4ba6986e0129d19a03" ns3:_="" ns4:_="">
    <xsd:import namespace="2b2ac763-2a82-42d3-894b-8c19e4f57a2a"/>
    <xsd:import namespace="45fb4870-e8c9-4f9e-95f4-cc79c406e0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5fb4870-e8c9-4f9e-95f4-cc79c406e0f1" xsi:nil="true"/>
  </documentManagement>
</p:properties>
</file>

<file path=customXml/itemProps1.xml><?xml version="1.0" encoding="utf-8"?>
<ds:datastoreItem xmlns:ds="http://schemas.openxmlformats.org/officeDocument/2006/customXml" ds:itemID="{487BE6A3-CD8E-4A66-9B73-41C2D08C4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2ac763-2a82-42d3-894b-8c19e4f57a2a"/>
    <ds:schemaRef ds:uri="45fb4870-e8c9-4f9e-95f4-cc79c406e0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96339E-C413-4024-AC78-7905E441BC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E113BE-D683-48D3-BCDB-5A08189463E6}">
  <ds:schemaRefs>
    <ds:schemaRef ds:uri="http://schemas.openxmlformats.org/package/2006/metadata/core-properties"/>
    <ds:schemaRef ds:uri="http://www.w3.org/XML/1998/namespace"/>
    <ds:schemaRef ds:uri="45fb4870-e8c9-4f9e-95f4-cc79c406e0f1"/>
    <ds:schemaRef ds:uri="http://purl.org/dc/elements/1.1/"/>
    <ds:schemaRef ds:uri="http://schemas.microsoft.com/office/2006/documentManagement/types"/>
    <ds:schemaRef ds:uri="http://purl.org/dc/dcmitype/"/>
    <ds:schemaRef ds:uri="2b2ac763-2a82-42d3-894b-8c19e4f57a2a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1074</TotalTime>
  <Words>123</Words>
  <Application>Microsoft Office PowerPoint</Application>
  <PresentationFormat>Širokoúhlá obrazovka</PresentationFormat>
  <Paragraphs>26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Retrospektiva</vt:lpstr>
      <vt:lpstr>ZÁKLADY REGIONÁLNÍ GEOGRAFIE</vt:lpstr>
      <vt:lpstr>PREZENTACE</vt:lpstr>
      <vt:lpstr>VŠE. 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</dc:title>
  <dc:creator>David Gorný</dc:creator>
  <cp:lastModifiedBy>David Gorný</cp:lastModifiedBy>
  <cp:revision>6</cp:revision>
  <dcterms:created xsi:type="dcterms:W3CDTF">2023-02-16T08:24:10Z</dcterms:created>
  <dcterms:modified xsi:type="dcterms:W3CDTF">2023-04-17T14:21:19Z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