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4"/>
  </p:sldMasterIdLst>
  <p:sldIdLst>
    <p:sldId id="256" r:id="rId5"/>
    <p:sldId id="260" r:id="rId6"/>
    <p:sldId id="257" r:id="rId7"/>
    <p:sldId id="258" r:id="rId8"/>
    <p:sldId id="259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9047F5-5A24-4132-8946-C3AC453BCF2A}" v="36" dt="2023-04-24T11:16:16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66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83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5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96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23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78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578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67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54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68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16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7C6E578-8EAC-4B2E-A042-E0A504EC564E}" type="datetimeFigureOut">
              <a:rPr lang="cs-CZ" smtClean="0"/>
              <a:t>24.04.2023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670849A-2741-410A-B23E-EC543CF63B41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11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orny.david@email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D21460-70FA-A51E-01FC-14B4B078E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754626"/>
            <a:ext cx="10058400" cy="2427486"/>
          </a:xfrm>
        </p:spPr>
        <p:txBody>
          <a:bodyPr/>
          <a:lstStyle/>
          <a:p>
            <a:pPr algn="ctr"/>
            <a:r>
              <a:rPr lang="cs-CZ" b="1" dirty="0"/>
              <a:t>ZÁKLADY </a:t>
            </a:r>
            <a:r>
              <a:rPr lang="cs-CZ" b="1" dirty="0">
                <a:solidFill>
                  <a:schemeClr val="accent1"/>
                </a:solidFill>
              </a:rPr>
              <a:t>REGIONÁLNÍ</a:t>
            </a:r>
            <a:r>
              <a:rPr lang="cs-CZ" b="1" dirty="0"/>
              <a:t> GEOGRAFIE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1F4938-BA08-7650-9D75-A4794FB62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819414"/>
            <a:ext cx="10058400" cy="1143000"/>
          </a:xfrm>
        </p:spPr>
        <p:txBody>
          <a:bodyPr>
            <a:normAutofit fontScale="92500"/>
          </a:bodyPr>
          <a:lstStyle/>
          <a:p>
            <a:pPr algn="ctr"/>
            <a:r>
              <a:rPr lang="cs-CZ" b="1" dirty="0"/>
              <a:t>David gorný</a:t>
            </a:r>
            <a:endParaRPr lang="cs-CZ" b="1" cap="none" dirty="0"/>
          </a:p>
          <a:p>
            <a:pPr algn="ctr"/>
            <a:r>
              <a:rPr lang="cs-CZ" cap="none" dirty="0"/>
              <a:t>Kontakt: </a:t>
            </a:r>
            <a:r>
              <a:rPr lang="cs-CZ" cap="none" dirty="0">
                <a:hlinkClick r:id="rId2"/>
              </a:rPr>
              <a:t>gorny.david@mail.muni.cz</a:t>
            </a:r>
            <a:r>
              <a:rPr lang="cs-CZ" cap="none" dirty="0"/>
              <a:t> / kancelář 03015 (budova menzy)</a:t>
            </a:r>
          </a:p>
          <a:p>
            <a:pPr algn="ctr"/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FFC6921-B87A-F16A-96C0-2BACA7D1C27A}"/>
              </a:ext>
            </a:extLst>
          </p:cNvPr>
          <p:cNvSpPr txBox="1"/>
          <p:nvPr/>
        </p:nvSpPr>
        <p:spPr>
          <a:xfrm>
            <a:off x="1066800" y="3427624"/>
            <a:ext cx="1005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+mj-lt"/>
              </a:rPr>
              <a:t>24. 4. 2023</a:t>
            </a:r>
          </a:p>
          <a:p>
            <a:pPr algn="ctr"/>
            <a:r>
              <a:rPr lang="cs-CZ" sz="2400" dirty="0">
                <a:highlight>
                  <a:srgbClr val="C0C0C0"/>
                </a:highlight>
                <a:latin typeface="+mj-lt"/>
              </a:rPr>
              <a:t>PREZENTAČNÍ SEMINÁŘ II + ZPĚTNÁ VAZBA</a:t>
            </a:r>
          </a:p>
        </p:txBody>
      </p:sp>
    </p:spTree>
    <p:extLst>
      <p:ext uri="{BB962C8B-B14F-4D97-AF65-F5344CB8AC3E}">
        <p14:creationId xmlns:p14="http://schemas.microsoft.com/office/powerpoint/2010/main" val="1895830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67AFC-5EEB-A45B-4C44-07A3421F3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74164"/>
            <a:ext cx="10058400" cy="1450757"/>
          </a:xfrm>
        </p:spPr>
        <p:txBody>
          <a:bodyPr/>
          <a:lstStyle/>
          <a:p>
            <a:pPr algn="ctr"/>
            <a:r>
              <a:rPr lang="cs-CZ" dirty="0"/>
              <a:t>VŠE. 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97141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3EF9F-991D-F585-1F0D-0BBBF935F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137958"/>
            <a:ext cx="10058400" cy="932597"/>
          </a:xfrm>
        </p:spPr>
        <p:txBody>
          <a:bodyPr/>
          <a:lstStyle/>
          <a:p>
            <a:pPr algn="ctr"/>
            <a:r>
              <a:rPr lang="cs-CZ" b="1" u="sng" dirty="0"/>
              <a:t>FUZZY REGIONALIZACE</a:t>
            </a:r>
          </a:p>
        </p:txBody>
      </p:sp>
    </p:spTree>
    <p:extLst>
      <p:ext uri="{BB962C8B-B14F-4D97-AF65-F5344CB8AC3E}">
        <p14:creationId xmlns:p14="http://schemas.microsoft.com/office/powerpoint/2010/main" val="3005016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62C12-BB3D-752A-8A13-662904B6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22765"/>
          </a:xfrm>
        </p:spPr>
        <p:txBody>
          <a:bodyPr/>
          <a:lstStyle/>
          <a:p>
            <a:pPr algn="ctr"/>
            <a:r>
              <a:rPr lang="cs-CZ" b="1" u="sng" dirty="0"/>
              <a:t>METODIKA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403F3C-6110-539B-B093-CF93D7D61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79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„Kuchařka“.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Váš podrobný postup nikoliv obecný postup.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„Pro určení městskosti sídla byl zvolen ukazatel počtu bytů, neboť bytová funkce je jednou z  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městotvorných funkcí“.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„Zvolili jsme si 4 ukazatele. Z nich byla vytvořena regionalizace“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Musí být vysvětlen každý krok.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Pokud se počítá s nějakým vzorcem, musí zde být vysvětlen vzorec.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Nepíše se v bodech.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V ostatních částech práce již pouze analýzy a interpretace dat.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6D4E23F9-6E4B-ED66-95D7-18DFBC2AA891}"/>
              </a:ext>
            </a:extLst>
          </p:cNvPr>
          <p:cNvCxnSpPr>
            <a:cxnSpLocks/>
          </p:cNvCxnSpPr>
          <p:nvPr/>
        </p:nvCxnSpPr>
        <p:spPr>
          <a:xfrm>
            <a:off x="4483510" y="3342968"/>
            <a:ext cx="688258" cy="3637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DD67435-1FE5-68E9-CB6F-81659B88CC8A}"/>
              </a:ext>
            </a:extLst>
          </p:cNvPr>
          <p:cNvCxnSpPr>
            <a:cxnSpLocks/>
          </p:cNvCxnSpPr>
          <p:nvPr/>
        </p:nvCxnSpPr>
        <p:spPr>
          <a:xfrm flipV="1">
            <a:off x="4426974" y="3342968"/>
            <a:ext cx="801329" cy="3637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30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087D7-334C-2B97-2825-89BADDE99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64356"/>
            <a:ext cx="10058400" cy="843336"/>
          </a:xfrm>
        </p:spPr>
        <p:txBody>
          <a:bodyPr/>
          <a:lstStyle/>
          <a:p>
            <a:pPr algn="ctr"/>
            <a:r>
              <a:rPr lang="cs-CZ" b="1" u="sng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93D34-0FF3-8524-C698-B1AAB1F1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106" y="2278353"/>
            <a:ext cx="10058400" cy="30408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Závěr by neměl pouze opakovat věci z kapitoly „Vypracování“ / analytické části práce.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Doporučuje se psát s jistým odstupem (např. další den), člověk stejná data vidí už jinak.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Zároveň však nepřináší žádné nové myšlenky.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Metodické věci do něj taky nepatří.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55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E272A-91A0-9748-BC20-2AFED32AE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40752"/>
          </a:xfrm>
        </p:spPr>
        <p:txBody>
          <a:bodyPr/>
          <a:lstStyle/>
          <a:p>
            <a:pPr algn="ctr"/>
            <a:r>
              <a:rPr lang="cs-CZ" b="1" u="sng" dirty="0"/>
              <a:t>REGIONALIZACE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E86912-476E-23C9-EE0A-87BB6014B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03050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Máte úkol vytvořit regionalizaci. Proč se tvoří? </a:t>
            </a:r>
            <a:r>
              <a:rPr lang="cs-CZ" b="1" dirty="0"/>
              <a:t>Aby se zjistily informace o daném území.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</a:t>
            </a:r>
            <a:r>
              <a:rPr lang="cs-CZ" dirty="0"/>
              <a:t>Někteří to brali spíše jako technickou disciplínu a tomu, k čemu došli věnovali málo pozornosti.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Klíčová role: </a:t>
            </a:r>
            <a:r>
              <a:rPr lang="cs-CZ" b="1" dirty="0"/>
              <a:t>TVOŘENÍ INTERVALŮ </a:t>
            </a:r>
          </a:p>
          <a:p>
            <a:pPr marL="0" indent="0">
              <a:buNone/>
            </a:pPr>
            <a:r>
              <a:rPr lang="cs-CZ" dirty="0"/>
              <a:t>                         (lineární funkce -&gt; intervaly stejně velké, někteří narazili na limity).</a:t>
            </a:r>
          </a:p>
          <a:p>
            <a:pPr marL="0" indent="0">
              <a:buNone/>
            </a:pPr>
            <a:r>
              <a:rPr lang="cs-CZ" u="sng" dirty="0"/>
              <a:t>V PRAXI: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b="1" dirty="0"/>
              <a:t>Zadání -&gt; musím dojít k výsledku.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Jak k němu dojdu? Jednodušší x komplikovanější cesty.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Cílem vytvořit co </a:t>
            </a:r>
            <a:r>
              <a:rPr lang="cs-CZ" b="1" dirty="0"/>
              <a:t>„nejkvalitnější produkt“ </a:t>
            </a:r>
            <a:r>
              <a:rPr lang="cs-CZ" dirty="0"/>
              <a:t>-&gt; nutnost improvizace / modifikace postupu</a:t>
            </a:r>
            <a:br>
              <a:rPr lang="cs-CZ" dirty="0"/>
            </a:br>
            <a:r>
              <a:rPr lang="cs-CZ" dirty="0"/>
              <a:t>                                                                                                                           pokud si ho obhájím </a:t>
            </a:r>
          </a:p>
        </p:txBody>
      </p:sp>
    </p:spTree>
    <p:extLst>
      <p:ext uri="{BB962C8B-B14F-4D97-AF65-F5344CB8AC3E}">
        <p14:creationId xmlns:p14="http://schemas.microsoft.com/office/powerpoint/2010/main" val="3957034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EEBB4-DE16-FB4A-422E-06E812AB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42428"/>
          </a:xfrm>
        </p:spPr>
        <p:txBody>
          <a:bodyPr/>
          <a:lstStyle/>
          <a:p>
            <a:pPr algn="ctr"/>
            <a:r>
              <a:rPr lang="cs-CZ" b="1" u="sng" dirty="0"/>
              <a:t>TOP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597F2-2C41-8208-BC5C-A7D29EA38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47179"/>
            <a:ext cx="10058400" cy="3040898"/>
          </a:xfrm>
        </p:spPr>
        <p:txBody>
          <a:bodyPr>
            <a:normAutofit/>
          </a:bodyPr>
          <a:lstStyle/>
          <a:p>
            <a:r>
              <a:rPr lang="cs-CZ" sz="3600" dirty="0"/>
              <a:t>DAVID FRONĚK</a:t>
            </a:r>
          </a:p>
        </p:txBody>
      </p:sp>
      <p:pic>
        <p:nvPicPr>
          <p:cNvPr id="4102" name="Picture 6" descr="Vektorová grafika zdarma z Palec nahoru">
            <a:extLst>
              <a:ext uri="{FF2B5EF4-FFF2-40B4-BE49-F238E27FC236}">
                <a16:creationId xmlns:a16="http://schemas.microsoft.com/office/drawing/2014/main" id="{0C71A120-5903-4F71-6789-10131BABA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651" y="2635044"/>
            <a:ext cx="2389980" cy="2145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624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EEBB4-DE16-FB4A-422E-06E812AB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42428"/>
          </a:xfrm>
        </p:spPr>
        <p:txBody>
          <a:bodyPr/>
          <a:lstStyle/>
          <a:p>
            <a:pPr algn="ctr"/>
            <a:r>
              <a:rPr lang="cs-CZ" b="1" u="sng" dirty="0"/>
              <a:t>TOP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597F2-2C41-8208-BC5C-A7D29EA38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47179"/>
            <a:ext cx="10058400" cy="3040898"/>
          </a:xfrm>
        </p:spPr>
        <p:txBody>
          <a:bodyPr>
            <a:normAutofit/>
          </a:bodyPr>
          <a:lstStyle/>
          <a:p>
            <a:r>
              <a:rPr lang="cs-CZ" sz="3600" dirty="0"/>
              <a:t>ELIŠKA SÁDOVSKÁ</a:t>
            </a:r>
          </a:p>
        </p:txBody>
      </p:sp>
      <p:pic>
        <p:nvPicPr>
          <p:cNvPr id="3074" name="Picture 2" descr="Rekvizita Bronzová medaile za třetí místo | Vystřihovánky pro děti k  vytisknutí zdarma">
            <a:extLst>
              <a:ext uri="{FF2B5EF4-FFF2-40B4-BE49-F238E27FC236}">
                <a16:creationId xmlns:a16="http://schemas.microsoft.com/office/drawing/2014/main" id="{906523C4-CFDF-8A35-1920-88B09C2D9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469" y="2347179"/>
            <a:ext cx="2618111" cy="261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42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EEBB4-DE16-FB4A-422E-06E812AB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42428"/>
          </a:xfrm>
        </p:spPr>
        <p:txBody>
          <a:bodyPr/>
          <a:lstStyle/>
          <a:p>
            <a:pPr algn="ctr"/>
            <a:r>
              <a:rPr lang="cs-CZ" b="1" u="sng" dirty="0"/>
              <a:t>TOP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597F2-2C41-8208-BC5C-A7D29EA38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47179"/>
            <a:ext cx="10058400" cy="3040898"/>
          </a:xfrm>
        </p:spPr>
        <p:txBody>
          <a:bodyPr>
            <a:normAutofit/>
          </a:bodyPr>
          <a:lstStyle/>
          <a:p>
            <a:r>
              <a:rPr lang="cs-CZ" sz="3600" dirty="0"/>
              <a:t>KAROLÍNA KOHOUTKOVÁ</a:t>
            </a:r>
          </a:p>
        </p:txBody>
      </p:sp>
      <p:pic>
        <p:nvPicPr>
          <p:cNvPr id="2050" name="Picture 2" descr="Stříbrná medaile pro českou korunku | eDevizy.cz">
            <a:extLst>
              <a:ext uri="{FF2B5EF4-FFF2-40B4-BE49-F238E27FC236}">
                <a16:creationId xmlns:a16="http://schemas.microsoft.com/office/drawing/2014/main" id="{5C6DB272-BF6A-CDE4-236A-9225DD15B0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579" y="2575778"/>
            <a:ext cx="2605823" cy="2605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kvizita Stříbrná medaile za druhé místo | Vystřihovánky pro děti k  vytisknutí zdarma">
            <a:extLst>
              <a:ext uri="{FF2B5EF4-FFF2-40B4-BE49-F238E27FC236}">
                <a16:creationId xmlns:a16="http://schemas.microsoft.com/office/drawing/2014/main" id="{1B790DCA-E7FA-8336-6C1B-DE181088D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579" y="2520916"/>
            <a:ext cx="2693424" cy="269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540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EEBB4-DE16-FB4A-422E-06E812AB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42428"/>
          </a:xfrm>
        </p:spPr>
        <p:txBody>
          <a:bodyPr/>
          <a:lstStyle/>
          <a:p>
            <a:pPr algn="ctr"/>
            <a:r>
              <a:rPr lang="cs-CZ" b="1" u="sng" dirty="0"/>
              <a:t>TOP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597F2-2C41-8208-BC5C-A7D29EA38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47179"/>
            <a:ext cx="10058400" cy="3040898"/>
          </a:xfrm>
        </p:spPr>
        <p:txBody>
          <a:bodyPr>
            <a:normAutofit/>
          </a:bodyPr>
          <a:lstStyle/>
          <a:p>
            <a:r>
              <a:rPr lang="cs-CZ" sz="3600" dirty="0"/>
              <a:t>PETR KARAIVANOV</a:t>
            </a:r>
          </a:p>
        </p:txBody>
      </p:sp>
      <p:pic>
        <p:nvPicPr>
          <p:cNvPr id="1026" name="Picture 2" descr="Rekvizita Zlatá medaile za první místo | Vystřihovánky pro děti k  vytisknutí zdarma">
            <a:extLst>
              <a:ext uri="{FF2B5EF4-FFF2-40B4-BE49-F238E27FC236}">
                <a16:creationId xmlns:a16="http://schemas.microsoft.com/office/drawing/2014/main" id="{50E13E46-98F7-4FD9-3FBE-D4A98D4756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2561" y="2657031"/>
            <a:ext cx="2598174" cy="2598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54712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Zelen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287AF66F725F488780A43562BAF94A" ma:contentTypeVersion="6" ma:contentTypeDescription="Vytvoří nový dokument" ma:contentTypeScope="" ma:versionID="fe6526f43fa64af429407acc946cde92">
  <xsd:schema xmlns:xsd="http://www.w3.org/2001/XMLSchema" xmlns:xs="http://www.w3.org/2001/XMLSchema" xmlns:p="http://schemas.microsoft.com/office/2006/metadata/properties" xmlns:ns3="2b2ac763-2a82-42d3-894b-8c19e4f57a2a" xmlns:ns4="45fb4870-e8c9-4f9e-95f4-cc79c406e0f1" targetNamespace="http://schemas.microsoft.com/office/2006/metadata/properties" ma:root="true" ma:fieldsID="30acd66f6fe3eb4ba6986e0129d19a03" ns3:_="" ns4:_="">
    <xsd:import namespace="2b2ac763-2a82-42d3-894b-8c19e4f57a2a"/>
    <xsd:import namespace="45fb4870-e8c9-4f9e-95f4-cc79c406e0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2ac763-2a82-42d3-894b-8c19e4f57a2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4870-e8c9-4f9e-95f4-cc79c406e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5fb4870-e8c9-4f9e-95f4-cc79c406e0f1" xsi:nil="true"/>
  </documentManagement>
</p:properties>
</file>

<file path=customXml/itemProps1.xml><?xml version="1.0" encoding="utf-8"?>
<ds:datastoreItem xmlns:ds="http://schemas.openxmlformats.org/officeDocument/2006/customXml" ds:itemID="{487BE6A3-CD8E-4A66-9B73-41C2D08C4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2ac763-2a82-42d3-894b-8c19e4f57a2a"/>
    <ds:schemaRef ds:uri="45fb4870-e8c9-4f9e-95f4-cc79c406e0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96339E-C413-4024-AC78-7905E441BC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E113BE-D683-48D3-BCDB-5A08189463E6}">
  <ds:schemaRefs>
    <ds:schemaRef ds:uri="2b2ac763-2a82-42d3-894b-8c19e4f57a2a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5fb4870-e8c9-4f9e-95f4-cc79c406e0f1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1288</TotalTime>
  <Words>298</Words>
  <Application>Microsoft Office PowerPoint</Application>
  <PresentationFormat>Širokoúhlá obrazovka</PresentationFormat>
  <Paragraphs>39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Retrospektiva</vt:lpstr>
      <vt:lpstr>ZÁKLADY REGIONÁLNÍ GEOGRAFIE</vt:lpstr>
      <vt:lpstr>FUZZY REGIONALIZACE</vt:lpstr>
      <vt:lpstr>METODIKA</vt:lpstr>
      <vt:lpstr>ZÁVĚR</vt:lpstr>
      <vt:lpstr>REGIONALIZACE</vt:lpstr>
      <vt:lpstr>TOP 4</vt:lpstr>
      <vt:lpstr>TOP 3</vt:lpstr>
      <vt:lpstr>TOP 2</vt:lpstr>
      <vt:lpstr>TOP 1</vt:lpstr>
      <vt:lpstr>VŠE. 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</dc:title>
  <dc:creator>David Gorný</dc:creator>
  <cp:lastModifiedBy>David Gorný</cp:lastModifiedBy>
  <cp:revision>4</cp:revision>
  <dcterms:created xsi:type="dcterms:W3CDTF">2023-02-16T08:24:10Z</dcterms:created>
  <dcterms:modified xsi:type="dcterms:W3CDTF">2023-04-24T11:37:01Z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0x0101009E287AF66F725F488780A43562BAF94A</vt:lpwstr>
  </property>
</Properties>
</file>