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3" r:id="rId10"/>
    <p:sldId id="264" r:id="rId11"/>
    <p:sldId id="274" r:id="rId12"/>
    <p:sldId id="268" r:id="rId13"/>
    <p:sldId id="269" r:id="rId14"/>
    <p:sldId id="270" r:id="rId15"/>
    <p:sldId id="275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A2F17-3760-42A6-9C61-B776387C130C}" v="73" dt="2023-02-09T09:38:18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7" autoAdjust="0"/>
  </p:normalViewPr>
  <p:slideViewPr>
    <p:cSldViewPr>
      <p:cViewPr varScale="1">
        <p:scale>
          <a:sx n="100" d="100"/>
          <a:sy n="100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adlec" userId="3205de00-6529-47fd-8c15-7815d816c2df" providerId="ADAL" clId="{BFB3E094-8BF5-4C47-A987-6ED201E4E1CA}"/>
    <pc:docChg chg="undo custSel addSld modSld">
      <pc:chgData name="Martin Kadlec" userId="3205de00-6529-47fd-8c15-7815d816c2df" providerId="ADAL" clId="{BFB3E094-8BF5-4C47-A987-6ED201E4E1CA}" dt="2023-02-06T13:04:26.108" v="7005" actId="113"/>
      <pc:docMkLst>
        <pc:docMk/>
      </pc:docMkLst>
      <pc:sldChg chg="modSp mod">
        <pc:chgData name="Martin Kadlec" userId="3205de00-6529-47fd-8c15-7815d816c2df" providerId="ADAL" clId="{BFB3E094-8BF5-4C47-A987-6ED201E4E1CA}" dt="2023-02-01T20:03:40.709" v="3216" actId="207"/>
        <pc:sldMkLst>
          <pc:docMk/>
          <pc:sldMk cId="0" sldId="256"/>
        </pc:sldMkLst>
        <pc:spChg chg="mod">
          <ac:chgData name="Martin Kadlec" userId="3205de00-6529-47fd-8c15-7815d816c2df" providerId="ADAL" clId="{BFB3E094-8BF5-4C47-A987-6ED201E4E1CA}" dt="2023-02-01T17:53:48.649" v="3095" actId="20577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BFB3E094-8BF5-4C47-A987-6ED201E4E1CA}" dt="2023-02-01T20:03:40.709" v="3216" actId="207"/>
          <ac:spMkLst>
            <pc:docMk/>
            <pc:sldMk cId="0" sldId="256"/>
            <ac:spMk id="5" creationId="{E41AC406-9E40-DE47-946B-D00D18C67F55}"/>
          </ac:spMkLst>
        </pc:spChg>
      </pc:sldChg>
      <pc:sldChg chg="addSp delSp modSp mod">
        <pc:chgData name="Martin Kadlec" userId="3205de00-6529-47fd-8c15-7815d816c2df" providerId="ADAL" clId="{BFB3E094-8BF5-4C47-A987-6ED201E4E1CA}" dt="2023-02-06T13:04:26.108" v="7005" actId="113"/>
        <pc:sldMkLst>
          <pc:docMk/>
          <pc:sldMk cId="0" sldId="257"/>
        </pc:sldMkLst>
        <pc:spChg chg="add del">
          <ac:chgData name="Martin Kadlec" userId="3205de00-6529-47fd-8c15-7815d816c2df" providerId="ADAL" clId="{BFB3E094-8BF5-4C47-A987-6ED201E4E1CA}" dt="2023-02-01T15:29:33.948" v="895" actId="22"/>
          <ac:spMkLst>
            <pc:docMk/>
            <pc:sldMk cId="0" sldId="257"/>
            <ac:spMk id="3" creationId="{DB68B285-0552-C8AE-5F49-2C5CDB5970F3}"/>
          </ac:spMkLst>
        </pc:spChg>
        <pc:spChg chg="mod">
          <ac:chgData name="Martin Kadlec" userId="3205de00-6529-47fd-8c15-7815d816c2df" providerId="ADAL" clId="{BFB3E094-8BF5-4C47-A987-6ED201E4E1CA}" dt="2023-02-01T16:24:46.832" v="1610" actId="14100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BFB3E094-8BF5-4C47-A987-6ED201E4E1CA}" dt="2023-02-06T13:04:26.108" v="7005" actId="113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5:11:44.449" v="87" actId="5793"/>
          <ac:spMkLst>
            <pc:docMk/>
            <pc:sldMk cId="0" sldId="257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BFB3E094-8BF5-4C47-A987-6ED201E4E1CA}" dt="2023-02-02T08:42:47.154" v="6430" actId="207"/>
        <pc:sldMkLst>
          <pc:docMk/>
          <pc:sldMk cId="2828447774" sldId="258"/>
        </pc:sldMkLst>
        <pc:spChg chg="add mod">
          <ac:chgData name="Martin Kadlec" userId="3205de00-6529-47fd-8c15-7815d816c2df" providerId="ADAL" clId="{BFB3E094-8BF5-4C47-A987-6ED201E4E1CA}" dt="2023-02-01T16:24:55.315" v="1612"/>
          <ac:spMkLst>
            <pc:docMk/>
            <pc:sldMk cId="2828447774" sldId="258"/>
            <ac:spMk id="2" creationId="{A8D5AEED-8601-4A7F-C3C8-6F7B7E4CE4C2}"/>
          </ac:spMkLst>
        </pc:spChg>
        <pc:spChg chg="del">
          <ac:chgData name="Martin Kadlec" userId="3205de00-6529-47fd-8c15-7815d816c2df" providerId="ADAL" clId="{BFB3E094-8BF5-4C47-A987-6ED201E4E1CA}" dt="2023-02-01T16:24:54.652" v="1611" actId="478"/>
          <ac:spMkLst>
            <pc:docMk/>
            <pc:sldMk cId="2828447774" sldId="258"/>
            <ac:spMk id="6" creationId="{00000000-0000-0000-0000-000000000000}"/>
          </ac:spMkLst>
        </pc:spChg>
        <pc:spChg chg="mod">
          <ac:chgData name="Martin Kadlec" userId="3205de00-6529-47fd-8c15-7815d816c2df" providerId="ADAL" clId="{BFB3E094-8BF5-4C47-A987-6ED201E4E1CA}" dt="2023-02-02T08:42:47.154" v="6430" actId="207"/>
          <ac:spMkLst>
            <pc:docMk/>
            <pc:sldMk cId="2828447774" sldId="258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5:29:48.609" v="927" actId="20577"/>
          <ac:spMkLst>
            <pc:docMk/>
            <pc:sldMk cId="2828447774" sldId="258"/>
            <ac:spMk id="12" creationId="{E7B17FAF-947A-4F5E-95D5-00C38437D07E}"/>
          </ac:spMkLst>
        </pc:spChg>
      </pc:sldChg>
      <pc:sldChg chg="addSp modSp add mod">
        <pc:chgData name="Martin Kadlec" userId="3205de00-6529-47fd-8c15-7815d816c2df" providerId="ADAL" clId="{BFB3E094-8BF5-4C47-A987-6ED201E4E1CA}" dt="2023-02-02T07:33:53.909" v="4274" actId="14100"/>
        <pc:sldMkLst>
          <pc:docMk/>
          <pc:sldMk cId="1529608742" sldId="259"/>
        </pc:sldMkLst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3" creationId="{CD5D5F66-7588-A394-7FBB-0EBB3C6B3B69}"/>
          </ac:spMkLst>
        </pc:spChg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4" creationId="{54AA8369-4269-EE82-FDF8-9DAE04A49469}"/>
          </ac:spMkLst>
        </pc:spChg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5" creationId="{C99904F7-F270-993D-1A89-8D356FE85B56}"/>
          </ac:spMkLst>
        </pc:spChg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6" creationId="{2738DC5F-AF88-E021-AC11-F61BA16C69F7}"/>
          </ac:spMkLst>
        </pc:spChg>
        <pc:spChg chg="add mod">
          <ac:chgData name="Martin Kadlec" userId="3205de00-6529-47fd-8c15-7815d816c2df" providerId="ADAL" clId="{BFB3E094-8BF5-4C47-A987-6ED201E4E1CA}" dt="2023-02-02T07:32:58.627" v="4269" actId="571"/>
          <ac:spMkLst>
            <pc:docMk/>
            <pc:sldMk cId="1529608742" sldId="259"/>
            <ac:spMk id="7" creationId="{B88DF38D-26A5-14AE-2061-58DCC7834DF8}"/>
          </ac:spMkLst>
        </pc:spChg>
        <pc:spChg chg="mod">
          <ac:chgData name="Martin Kadlec" userId="3205de00-6529-47fd-8c15-7815d816c2df" providerId="ADAL" clId="{BFB3E094-8BF5-4C47-A987-6ED201E4E1CA}" dt="2023-02-02T07:33:53.909" v="4274" actId="14100"/>
          <ac:spMkLst>
            <pc:docMk/>
            <pc:sldMk cId="1529608742" sldId="259"/>
            <ac:spMk id="8" creationId="{CDA6B64C-B8E8-424A-6B07-F91EC1FFDD25}"/>
          </ac:spMkLst>
        </pc:spChg>
        <pc:spChg chg="add mod">
          <ac:chgData name="Martin Kadlec" userId="3205de00-6529-47fd-8c15-7815d816c2df" providerId="ADAL" clId="{BFB3E094-8BF5-4C47-A987-6ED201E4E1CA}" dt="2023-02-02T07:32:58.627" v="4269" actId="571"/>
          <ac:spMkLst>
            <pc:docMk/>
            <pc:sldMk cId="1529608742" sldId="259"/>
            <ac:spMk id="9" creationId="{567BB9F5-93C5-897C-724D-16A0DEBDEF20}"/>
          </ac:spMkLst>
        </pc:spChg>
        <pc:spChg chg="mod">
          <ac:chgData name="Martin Kadlec" userId="3205de00-6529-47fd-8c15-7815d816c2df" providerId="ADAL" clId="{BFB3E094-8BF5-4C47-A987-6ED201E4E1CA}" dt="2023-02-01T17:41:43.612" v="2179" actId="5793"/>
          <ac:spMkLst>
            <pc:docMk/>
            <pc:sldMk cId="1529608742" sldId="259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BFB3E094-8BF5-4C47-A987-6ED201E4E1CA}" dt="2023-02-02T08:43:06.036" v="6431" actId="208"/>
        <pc:sldMkLst>
          <pc:docMk/>
          <pc:sldMk cId="2023822110" sldId="260"/>
        </pc:sldMkLst>
        <pc:spChg chg="del">
          <ac:chgData name="Martin Kadlec" userId="3205de00-6529-47fd-8c15-7815d816c2df" providerId="ADAL" clId="{BFB3E094-8BF5-4C47-A987-6ED201E4E1CA}" dt="2023-02-01T17:48:23.777" v="2760" actId="478"/>
          <ac:spMkLst>
            <pc:docMk/>
            <pc:sldMk cId="2023822110" sldId="260"/>
            <ac:spMk id="3" creationId="{CD5D5F66-7588-A394-7FBB-0EBB3C6B3B69}"/>
          </ac:spMkLst>
        </pc:spChg>
        <pc:spChg chg="del">
          <ac:chgData name="Martin Kadlec" userId="3205de00-6529-47fd-8c15-7815d816c2df" providerId="ADAL" clId="{BFB3E094-8BF5-4C47-A987-6ED201E4E1CA}" dt="2023-02-01T17:48:20.413" v="2759" actId="478"/>
          <ac:spMkLst>
            <pc:docMk/>
            <pc:sldMk cId="2023822110" sldId="260"/>
            <ac:spMk id="4" creationId="{54AA8369-4269-EE82-FDF8-9DAE04A49469}"/>
          </ac:spMkLst>
        </pc:spChg>
        <pc:spChg chg="add mod ord">
          <ac:chgData name="Martin Kadlec" userId="3205de00-6529-47fd-8c15-7815d816c2df" providerId="ADAL" clId="{BFB3E094-8BF5-4C47-A987-6ED201E4E1CA}" dt="2023-02-02T07:40:43.678" v="4407" actId="14100"/>
          <ac:spMkLst>
            <pc:docMk/>
            <pc:sldMk cId="2023822110" sldId="260"/>
            <ac:spMk id="5" creationId="{9C61A468-15DC-B7CE-4F2A-EC626159BBEB}"/>
          </ac:spMkLst>
        </pc:spChg>
        <pc:spChg chg="add mod">
          <ac:chgData name="Martin Kadlec" userId="3205de00-6529-47fd-8c15-7815d816c2df" providerId="ADAL" clId="{BFB3E094-8BF5-4C47-A987-6ED201E4E1CA}" dt="2023-02-02T07:42:03.259" v="4410" actId="14100"/>
          <ac:spMkLst>
            <pc:docMk/>
            <pc:sldMk cId="2023822110" sldId="260"/>
            <ac:spMk id="6" creationId="{BC183005-DAD9-782E-3006-C6B83DD47519}"/>
          </ac:spMkLst>
        </pc:spChg>
        <pc:spChg chg="add mod">
          <ac:chgData name="Martin Kadlec" userId="3205de00-6529-47fd-8c15-7815d816c2df" providerId="ADAL" clId="{BFB3E094-8BF5-4C47-A987-6ED201E4E1CA}" dt="2023-02-02T07:42:37.597" v="4413" actId="14100"/>
          <ac:spMkLst>
            <pc:docMk/>
            <pc:sldMk cId="2023822110" sldId="260"/>
            <ac:spMk id="7" creationId="{35099569-6990-5902-6547-ABE59C635EFA}"/>
          </ac:spMkLst>
        </pc:spChg>
        <pc:spChg chg="mod">
          <ac:chgData name="Martin Kadlec" userId="3205de00-6529-47fd-8c15-7815d816c2df" providerId="ADAL" clId="{BFB3E094-8BF5-4C47-A987-6ED201E4E1CA}" dt="2023-02-02T07:49:08.060" v="4726" actId="20577"/>
          <ac:spMkLst>
            <pc:docMk/>
            <pc:sldMk cId="2023822110" sldId="260"/>
            <ac:spMk id="8" creationId="{CDA6B64C-B8E8-424A-6B07-F91EC1FFDD25}"/>
          </ac:spMkLst>
        </pc:spChg>
        <pc:spChg chg="add mod">
          <ac:chgData name="Martin Kadlec" userId="3205de00-6529-47fd-8c15-7815d816c2df" providerId="ADAL" clId="{BFB3E094-8BF5-4C47-A987-6ED201E4E1CA}" dt="2023-02-02T07:42:54.302" v="4416" actId="14100"/>
          <ac:spMkLst>
            <pc:docMk/>
            <pc:sldMk cId="2023822110" sldId="260"/>
            <ac:spMk id="9" creationId="{59DDB3C5-B733-752E-E562-5963F8293B83}"/>
          </ac:spMkLst>
        </pc:spChg>
        <pc:spChg chg="add mod">
          <ac:chgData name="Martin Kadlec" userId="3205de00-6529-47fd-8c15-7815d816c2df" providerId="ADAL" clId="{BFB3E094-8BF5-4C47-A987-6ED201E4E1CA}" dt="2023-02-02T07:43:19.637" v="4418" actId="1076"/>
          <ac:spMkLst>
            <pc:docMk/>
            <pc:sldMk cId="2023822110" sldId="260"/>
            <ac:spMk id="10" creationId="{4DA88B01-5CDC-288E-1DA6-FC8B0F588B67}"/>
          </ac:spMkLst>
        </pc:spChg>
        <pc:spChg chg="add mod">
          <ac:chgData name="Martin Kadlec" userId="3205de00-6529-47fd-8c15-7815d816c2df" providerId="ADAL" clId="{BFB3E094-8BF5-4C47-A987-6ED201E4E1CA}" dt="2023-02-02T07:43:33.888" v="4420" actId="1076"/>
          <ac:spMkLst>
            <pc:docMk/>
            <pc:sldMk cId="2023822110" sldId="260"/>
            <ac:spMk id="11" creationId="{B28801D3-902F-D77D-C351-F5DBCE1EB543}"/>
          </ac:spMkLst>
        </pc:spChg>
        <pc:spChg chg="mod">
          <ac:chgData name="Martin Kadlec" userId="3205de00-6529-47fd-8c15-7815d816c2df" providerId="ADAL" clId="{BFB3E094-8BF5-4C47-A987-6ED201E4E1CA}" dt="2023-02-01T17:48:16.403" v="2758" actId="20577"/>
          <ac:spMkLst>
            <pc:docMk/>
            <pc:sldMk cId="2023822110" sldId="260"/>
            <ac:spMk id="12" creationId="{E7B17FAF-947A-4F5E-95D5-00C38437D07E}"/>
          </ac:spMkLst>
        </pc:spChg>
        <pc:spChg chg="add mod">
          <ac:chgData name="Martin Kadlec" userId="3205de00-6529-47fd-8c15-7815d816c2df" providerId="ADAL" clId="{BFB3E094-8BF5-4C47-A987-6ED201E4E1CA}" dt="2023-02-02T07:43:51.896" v="4423" actId="14100"/>
          <ac:spMkLst>
            <pc:docMk/>
            <pc:sldMk cId="2023822110" sldId="260"/>
            <ac:spMk id="13" creationId="{78AFEB2D-2365-DD2F-E337-4D9486EBE8B6}"/>
          </ac:spMkLst>
        </pc:spChg>
        <pc:spChg chg="add mod">
          <ac:chgData name="Martin Kadlec" userId="3205de00-6529-47fd-8c15-7815d816c2df" providerId="ADAL" clId="{BFB3E094-8BF5-4C47-A987-6ED201E4E1CA}" dt="2023-02-02T07:43:58.217" v="4425" actId="1076"/>
          <ac:spMkLst>
            <pc:docMk/>
            <pc:sldMk cId="2023822110" sldId="260"/>
            <ac:spMk id="14" creationId="{B4BEF930-1C13-E36D-E9D3-B19D2BA0F880}"/>
          </ac:spMkLst>
        </pc:spChg>
        <pc:spChg chg="add mod">
          <ac:chgData name="Martin Kadlec" userId="3205de00-6529-47fd-8c15-7815d816c2df" providerId="ADAL" clId="{BFB3E094-8BF5-4C47-A987-6ED201E4E1CA}" dt="2023-02-02T08:43:06.036" v="6431" actId="208"/>
          <ac:spMkLst>
            <pc:docMk/>
            <pc:sldMk cId="2023822110" sldId="260"/>
            <ac:spMk id="15" creationId="{CD5DEF39-3213-D59D-5302-D4F61563590F}"/>
          </ac:spMkLst>
        </pc:spChg>
        <pc:picChg chg="add mod">
          <ac:chgData name="Martin Kadlec" userId="3205de00-6529-47fd-8c15-7815d816c2df" providerId="ADAL" clId="{BFB3E094-8BF5-4C47-A987-6ED201E4E1CA}" dt="2023-02-02T07:37:28.549" v="4383" actId="14100"/>
          <ac:picMkLst>
            <pc:docMk/>
            <pc:sldMk cId="2023822110" sldId="260"/>
            <ac:picMk id="1026" creationId="{2F84F2AA-C279-E080-7976-6A6B96219124}"/>
          </ac:picMkLst>
        </pc:picChg>
      </pc:sldChg>
      <pc:sldChg chg="addSp delSp modSp add mod">
        <pc:chgData name="Martin Kadlec" userId="3205de00-6529-47fd-8c15-7815d816c2df" providerId="ADAL" clId="{BFB3E094-8BF5-4C47-A987-6ED201E4E1CA}" dt="2023-02-02T08:43:15.581" v="6432" actId="208"/>
        <pc:sldMkLst>
          <pc:docMk/>
          <pc:sldMk cId="2784125962" sldId="261"/>
        </pc:sldMkLst>
        <pc:spChg chg="add mod">
          <ac:chgData name="Martin Kadlec" userId="3205de00-6529-47fd-8c15-7815d816c2df" providerId="ADAL" clId="{BFB3E094-8BF5-4C47-A987-6ED201E4E1CA}" dt="2023-02-02T08:08:11.655" v="5195" actId="20577"/>
          <ac:spMkLst>
            <pc:docMk/>
            <pc:sldMk cId="2784125962" sldId="261"/>
            <ac:spMk id="3" creationId="{FDF4A1BB-E140-9785-03A3-4131F76E77CF}"/>
          </ac:spMkLst>
        </pc:spChg>
        <pc:spChg chg="add mod">
          <ac:chgData name="Martin Kadlec" userId="3205de00-6529-47fd-8c15-7815d816c2df" providerId="ADAL" clId="{BFB3E094-8BF5-4C47-A987-6ED201E4E1CA}" dt="2023-02-02T08:10:33.479" v="5562" actId="14100"/>
          <ac:spMkLst>
            <pc:docMk/>
            <pc:sldMk cId="2784125962" sldId="261"/>
            <ac:spMk id="4" creationId="{15090C7B-773C-3C67-E5C3-89F36630C930}"/>
          </ac:spMkLst>
        </pc:spChg>
        <pc:spChg chg="add mod">
          <ac:chgData name="Martin Kadlec" userId="3205de00-6529-47fd-8c15-7815d816c2df" providerId="ADAL" clId="{BFB3E094-8BF5-4C47-A987-6ED201E4E1CA}" dt="2023-02-02T08:43:15.581" v="6432" actId="208"/>
          <ac:spMkLst>
            <pc:docMk/>
            <pc:sldMk cId="2784125962" sldId="261"/>
            <ac:spMk id="7" creationId="{009201B5-5F4F-6333-0206-E3A3549D2655}"/>
          </ac:spMkLst>
        </pc:spChg>
        <pc:spChg chg="mod">
          <ac:chgData name="Martin Kadlec" userId="3205de00-6529-47fd-8c15-7815d816c2df" providerId="ADAL" clId="{BFB3E094-8BF5-4C47-A987-6ED201E4E1CA}" dt="2023-02-02T08:07:42.751" v="5099" actId="5793"/>
          <ac:spMkLst>
            <pc:docMk/>
            <pc:sldMk cId="2784125962" sldId="261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7:48:59.836" v="2792" actId="20577"/>
          <ac:spMkLst>
            <pc:docMk/>
            <pc:sldMk cId="2784125962" sldId="261"/>
            <ac:spMk id="12" creationId="{E7B17FAF-947A-4F5E-95D5-00C38437D07E}"/>
          </ac:spMkLst>
        </pc:spChg>
        <pc:spChg chg="add del mod">
          <ac:chgData name="Martin Kadlec" userId="3205de00-6529-47fd-8c15-7815d816c2df" providerId="ADAL" clId="{BFB3E094-8BF5-4C47-A987-6ED201E4E1CA}" dt="2023-02-02T08:18:51.698" v="5736" actId="478"/>
          <ac:spMkLst>
            <pc:docMk/>
            <pc:sldMk cId="2784125962" sldId="261"/>
            <ac:spMk id="13" creationId="{3E5F1ABF-6AFB-322C-31F0-A3ABE22B7864}"/>
          </ac:spMkLst>
        </pc:spChg>
        <pc:spChg chg="add mod">
          <ac:chgData name="Martin Kadlec" userId="3205de00-6529-47fd-8c15-7815d816c2df" providerId="ADAL" clId="{BFB3E094-8BF5-4C47-A987-6ED201E4E1CA}" dt="2023-02-02T08:19:38.674" v="5746" actId="13822"/>
          <ac:spMkLst>
            <pc:docMk/>
            <pc:sldMk cId="2784125962" sldId="261"/>
            <ac:spMk id="14" creationId="{DEC17D92-5A4F-8F7C-4E0D-97A5739DABB1}"/>
          </ac:spMkLst>
        </pc:spChg>
        <pc:spChg chg="add mod">
          <ac:chgData name="Martin Kadlec" userId="3205de00-6529-47fd-8c15-7815d816c2df" providerId="ADAL" clId="{BFB3E094-8BF5-4C47-A987-6ED201E4E1CA}" dt="2023-02-02T08:19:57.916" v="5749" actId="1076"/>
          <ac:spMkLst>
            <pc:docMk/>
            <pc:sldMk cId="2784125962" sldId="261"/>
            <ac:spMk id="15" creationId="{2E3DA2F2-001D-4E50-4768-92DB69712D3D}"/>
          </ac:spMkLst>
        </pc:spChg>
        <pc:spChg chg="add mod">
          <ac:chgData name="Martin Kadlec" userId="3205de00-6529-47fd-8c15-7815d816c2df" providerId="ADAL" clId="{BFB3E094-8BF5-4C47-A987-6ED201E4E1CA}" dt="2023-02-02T08:20:58.912" v="5757" actId="1076"/>
          <ac:spMkLst>
            <pc:docMk/>
            <pc:sldMk cId="2784125962" sldId="261"/>
            <ac:spMk id="16" creationId="{A737ABB3-EC0F-14BB-918F-3E92BC9148B8}"/>
          </ac:spMkLst>
        </pc:spChg>
        <pc:spChg chg="add mod">
          <ac:chgData name="Martin Kadlec" userId="3205de00-6529-47fd-8c15-7815d816c2df" providerId="ADAL" clId="{BFB3E094-8BF5-4C47-A987-6ED201E4E1CA}" dt="2023-02-02T08:21:13.556" v="5761" actId="1076"/>
          <ac:spMkLst>
            <pc:docMk/>
            <pc:sldMk cId="2784125962" sldId="261"/>
            <ac:spMk id="17" creationId="{6AEE59DB-D8FF-2B5C-80A7-8BBD0D757223}"/>
          </ac:spMkLst>
        </pc:spChg>
        <pc:picChg chg="add mod">
          <ac:chgData name="Martin Kadlec" userId="3205de00-6529-47fd-8c15-7815d816c2df" providerId="ADAL" clId="{BFB3E094-8BF5-4C47-A987-6ED201E4E1CA}" dt="2023-02-02T08:12:32.888" v="5564" actId="1076"/>
          <ac:picMkLst>
            <pc:docMk/>
            <pc:sldMk cId="2784125962" sldId="261"/>
            <ac:picMk id="6" creationId="{6BB4A3E1-A7CB-D5B5-CB32-2E6625612434}"/>
          </ac:picMkLst>
        </pc:picChg>
        <pc:cxnChg chg="add del mod">
          <ac:chgData name="Martin Kadlec" userId="3205de00-6529-47fd-8c15-7815d816c2df" providerId="ADAL" clId="{BFB3E094-8BF5-4C47-A987-6ED201E4E1CA}" dt="2023-02-02T08:18:10.417" v="5722" actId="478"/>
          <ac:cxnSpMkLst>
            <pc:docMk/>
            <pc:sldMk cId="2784125962" sldId="261"/>
            <ac:cxnSpMk id="10" creationId="{D39CDEB2-285F-5BF2-612D-53A420769B56}"/>
          </ac:cxnSpMkLst>
        </pc:cxnChg>
      </pc:sldChg>
      <pc:sldChg chg="modSp add mod">
        <pc:chgData name="Martin Kadlec" userId="3205de00-6529-47fd-8c15-7815d816c2df" providerId="ADAL" clId="{BFB3E094-8BF5-4C47-A987-6ED201E4E1CA}" dt="2023-02-01T17:50:16.384" v="2819" actId="6549"/>
        <pc:sldMkLst>
          <pc:docMk/>
          <pc:sldMk cId="1801175991" sldId="262"/>
        </pc:sldMkLst>
        <pc:spChg chg="mod">
          <ac:chgData name="Martin Kadlec" userId="3205de00-6529-47fd-8c15-7815d816c2df" providerId="ADAL" clId="{BFB3E094-8BF5-4C47-A987-6ED201E4E1CA}" dt="2023-02-01T17:50:16.384" v="2819" actId="6549"/>
          <ac:spMkLst>
            <pc:docMk/>
            <pc:sldMk cId="1801175991" sldId="262"/>
            <ac:spMk id="12" creationId="{E7B17FAF-947A-4F5E-95D5-00C38437D07E}"/>
          </ac:spMkLst>
        </pc:spChg>
      </pc:sldChg>
      <pc:sldChg chg="modSp add mod">
        <pc:chgData name="Martin Kadlec" userId="3205de00-6529-47fd-8c15-7815d816c2df" providerId="ADAL" clId="{BFB3E094-8BF5-4C47-A987-6ED201E4E1CA}" dt="2023-02-02T09:36:56.076" v="6968" actId="20577"/>
        <pc:sldMkLst>
          <pc:docMk/>
          <pc:sldMk cId="2974031285" sldId="263"/>
        </pc:sldMkLst>
        <pc:spChg chg="mod">
          <ac:chgData name="Martin Kadlec" userId="3205de00-6529-47fd-8c15-7815d816c2df" providerId="ADAL" clId="{BFB3E094-8BF5-4C47-A987-6ED201E4E1CA}" dt="2023-02-02T09:36:56.076" v="6968" actId="20577"/>
          <ac:spMkLst>
            <pc:docMk/>
            <pc:sldMk cId="2974031285" sldId="263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7:50:32.678" v="2853" actId="20577"/>
          <ac:spMkLst>
            <pc:docMk/>
            <pc:sldMk cId="2974031285" sldId="263"/>
            <ac:spMk id="12" creationId="{E7B17FAF-947A-4F5E-95D5-00C38437D07E}"/>
          </ac:spMkLst>
        </pc:spChg>
      </pc:sldChg>
      <pc:sldChg chg="modSp add mod">
        <pc:chgData name="Martin Kadlec" userId="3205de00-6529-47fd-8c15-7815d816c2df" providerId="ADAL" clId="{BFB3E094-8BF5-4C47-A987-6ED201E4E1CA}" dt="2023-02-01T17:54:34.930" v="3147" actId="20577"/>
        <pc:sldMkLst>
          <pc:docMk/>
          <pc:sldMk cId="2372550586" sldId="264"/>
        </pc:sldMkLst>
        <pc:spChg chg="mod">
          <ac:chgData name="Martin Kadlec" userId="3205de00-6529-47fd-8c15-7815d816c2df" providerId="ADAL" clId="{BFB3E094-8BF5-4C47-A987-6ED201E4E1CA}" dt="2023-02-01T17:54:34.930" v="3147" actId="20577"/>
          <ac:spMkLst>
            <pc:docMk/>
            <pc:sldMk cId="2372550586" sldId="264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7:54:18.823" v="3140" actId="20577"/>
          <ac:spMkLst>
            <pc:docMk/>
            <pc:sldMk cId="2372550586" sldId="264"/>
            <ac:spMk id="12" creationId="{E7B17FAF-947A-4F5E-95D5-00C38437D07E}"/>
          </ac:spMkLst>
        </pc:spChg>
      </pc:sldChg>
      <pc:sldChg chg="addSp modSp add mod">
        <pc:chgData name="Martin Kadlec" userId="3205de00-6529-47fd-8c15-7815d816c2df" providerId="ADAL" clId="{BFB3E094-8BF5-4C47-A987-6ED201E4E1CA}" dt="2023-02-02T08:40:58.789" v="6334" actId="12789"/>
        <pc:sldMkLst>
          <pc:docMk/>
          <pc:sldMk cId="246482829" sldId="265"/>
        </pc:sldMkLst>
        <pc:spChg chg="add mod">
          <ac:chgData name="Martin Kadlec" userId="3205de00-6529-47fd-8c15-7815d816c2df" providerId="ADAL" clId="{BFB3E094-8BF5-4C47-A987-6ED201E4E1CA}" dt="2023-02-02T08:40:58.789" v="6334" actId="12789"/>
          <ac:spMkLst>
            <pc:docMk/>
            <pc:sldMk cId="246482829" sldId="265"/>
            <ac:spMk id="3" creationId="{990433D6-3F8B-5428-ABD2-46DB081EAE40}"/>
          </ac:spMkLst>
        </pc:spChg>
        <pc:spChg chg="mod">
          <ac:chgData name="Martin Kadlec" userId="3205de00-6529-47fd-8c15-7815d816c2df" providerId="ADAL" clId="{BFB3E094-8BF5-4C47-A987-6ED201E4E1CA}" dt="2023-02-02T08:40:17.839" v="6222" actId="20577"/>
          <ac:spMkLst>
            <pc:docMk/>
            <pc:sldMk cId="246482829" sldId="265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2T08:35:23.743" v="5819" actId="20577"/>
          <ac:spMkLst>
            <pc:docMk/>
            <pc:sldMk cId="246482829" sldId="265"/>
            <ac:spMk id="12" creationId="{E7B17FAF-947A-4F5E-95D5-00C38437D07E}"/>
          </ac:spMkLst>
        </pc:spChg>
      </pc:sldChg>
    </pc:docChg>
  </pc:docChgLst>
  <pc:docChgLst>
    <pc:chgData name="Martin Kadlec" userId="3205de00-6529-47fd-8c15-7815d816c2df" providerId="ADAL" clId="{62D52150-8B26-4427-B221-F67D6D4BFEEF}"/>
    <pc:docChg chg="undo custSel addSld modSld">
      <pc:chgData name="Martin Kadlec" userId="3205de00-6529-47fd-8c15-7815d816c2df" providerId="ADAL" clId="{62D52150-8B26-4427-B221-F67D6D4BFEEF}" dt="2021-09-13T12:26:43.265" v="3503" actId="20577"/>
      <pc:docMkLst>
        <pc:docMk/>
      </pc:docMkLst>
      <pc:sldChg chg="modSp mod modNotesTx">
        <pc:chgData name="Martin Kadlec" userId="3205de00-6529-47fd-8c15-7815d816c2df" providerId="ADAL" clId="{62D52150-8B26-4427-B221-F67D6D4BFEEF}" dt="2021-09-10T09:05:48.987" v="144" actId="403"/>
        <pc:sldMkLst>
          <pc:docMk/>
          <pc:sldMk cId="0" sldId="256"/>
        </pc:sldMkLst>
        <pc:spChg chg="mod">
          <ac:chgData name="Martin Kadlec" userId="3205de00-6529-47fd-8c15-7815d816c2df" providerId="ADAL" clId="{62D52150-8B26-4427-B221-F67D6D4BFEEF}" dt="2021-09-10T09:05:48.987" v="144" actId="403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 modNotesTx">
        <pc:chgData name="Martin Kadlec" userId="3205de00-6529-47fd-8c15-7815d816c2df" providerId="ADAL" clId="{62D52150-8B26-4427-B221-F67D6D4BFEEF}" dt="2021-09-10T10:25:19.611" v="1531" actId="20577"/>
        <pc:sldMkLst>
          <pc:docMk/>
          <pc:sldMk cId="0" sldId="257"/>
        </pc:sldMkLst>
        <pc:spChg chg="add del mod">
          <ac:chgData name="Martin Kadlec" userId="3205de00-6529-47fd-8c15-7815d816c2df" providerId="ADAL" clId="{62D52150-8B26-4427-B221-F67D6D4BFEEF}" dt="2021-09-10T09:07:34.124" v="211" actId="478"/>
          <ac:spMkLst>
            <pc:docMk/>
            <pc:sldMk cId="0" sldId="257"/>
            <ac:spMk id="3" creationId="{54EF3501-BD1E-4CFB-9902-65AEA43707EE}"/>
          </ac:spMkLst>
        </pc:spChg>
        <pc:spChg chg="mod">
          <ac:chgData name="Martin Kadlec" userId="3205de00-6529-47fd-8c15-7815d816c2df" providerId="ADAL" clId="{62D52150-8B26-4427-B221-F67D6D4BFEEF}" dt="2021-09-10T09:07:05.666" v="208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62D52150-8B26-4427-B221-F67D6D4BFEEF}" dt="2021-09-10T09:08:25.050" v="230" actId="20577"/>
          <ac:spMkLst>
            <pc:docMk/>
            <pc:sldMk cId="0" sldId="257"/>
            <ac:spMk id="12" creationId="{E7B17FAF-947A-4F5E-95D5-00C38437D07E}"/>
          </ac:spMkLst>
        </pc:spChg>
        <pc:spChg chg="add mod">
          <ac:chgData name="Martin Kadlec" userId="3205de00-6529-47fd-8c15-7815d816c2df" providerId="ADAL" clId="{62D52150-8B26-4427-B221-F67D6D4BFEEF}" dt="2021-09-10T10:25:19.611" v="1531" actId="20577"/>
          <ac:spMkLst>
            <pc:docMk/>
            <pc:sldMk cId="0" sldId="257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0T09:07:26.455" v="209" actId="478"/>
          <ac:picMkLst>
            <pc:docMk/>
            <pc:sldMk cId="0" sldId="257"/>
            <ac:picMk id="7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28.340" v="210" actId="478"/>
          <ac:picMkLst>
            <pc:docMk/>
            <pc:sldMk cId="0" sldId="257"/>
            <ac:picMk id="8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6.446" v="212" actId="478"/>
          <ac:picMkLst>
            <pc:docMk/>
            <pc:sldMk cId="0" sldId="257"/>
            <ac:picMk id="9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8.337" v="213" actId="47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9.992" v="214" actId="478"/>
          <ac:picMkLst>
            <pc:docMk/>
            <pc:sldMk cId="0" sldId="257"/>
            <ac:picMk id="11" creationId="{00000000-0000-0000-0000-000000000000}"/>
          </ac:picMkLst>
        </pc:picChg>
      </pc:sldChg>
      <pc:sldChg chg="addSp delSp modSp add mod modNotesTx">
        <pc:chgData name="Martin Kadlec" userId="3205de00-6529-47fd-8c15-7815d816c2df" providerId="ADAL" clId="{62D52150-8B26-4427-B221-F67D6D4BFEEF}" dt="2021-09-10T10:29:00.820" v="1677" actId="20577"/>
        <pc:sldMkLst>
          <pc:docMk/>
          <pc:sldMk cId="2976999882" sldId="289"/>
        </pc:sldMkLst>
        <pc:spChg chg="add mod">
          <ac:chgData name="Martin Kadlec" userId="3205de00-6529-47fd-8c15-7815d816c2df" providerId="ADAL" clId="{62D52150-8B26-4427-B221-F67D6D4BFEEF}" dt="2021-09-10T10:29:00.820" v="1677" actId="20577"/>
          <ac:spMkLst>
            <pc:docMk/>
            <pc:sldMk cId="2976999882" sldId="289"/>
            <ac:spMk id="4" creationId="{AAC727E1-7EDE-4571-9EFC-3989AE5481A0}"/>
          </ac:spMkLst>
        </pc:spChg>
        <pc:spChg chg="add mod">
          <ac:chgData name="Martin Kadlec" userId="3205de00-6529-47fd-8c15-7815d816c2df" providerId="ADAL" clId="{62D52150-8B26-4427-B221-F67D6D4BFEEF}" dt="2021-09-10T10:19:57.876" v="1499" actId="1076"/>
          <ac:spMkLst>
            <pc:docMk/>
            <pc:sldMk cId="2976999882" sldId="289"/>
            <ac:spMk id="9" creationId="{71168856-0951-46A4-912E-5E20B23F1E1C}"/>
          </ac:spMkLst>
        </pc:spChg>
        <pc:spChg chg="add del mod">
          <ac:chgData name="Martin Kadlec" userId="3205de00-6529-47fd-8c15-7815d816c2df" providerId="ADAL" clId="{62D52150-8B26-4427-B221-F67D6D4BFEEF}" dt="2021-09-10T10:19:28.111" v="1491"/>
          <ac:spMkLst>
            <pc:docMk/>
            <pc:sldMk cId="2976999882" sldId="289"/>
            <ac:spMk id="10" creationId="{644570F8-594D-41C1-97CE-EEAAF1535ECE}"/>
          </ac:spMkLst>
        </pc:spChg>
        <pc:spChg chg="mod">
          <ac:chgData name="Martin Kadlec" userId="3205de00-6529-47fd-8c15-7815d816c2df" providerId="ADAL" clId="{62D52150-8B26-4427-B221-F67D6D4BFEEF}" dt="2021-09-10T09:39:53.010" v="616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0:27:45.240" v="1663" actId="20577"/>
          <ac:spMkLst>
            <pc:docMk/>
            <pc:sldMk cId="2976999882" sldId="289"/>
            <ac:spMk id="13" creationId="{D0B4AA5C-F0E3-4690-AC1F-732F44DAC711}"/>
          </ac:spMkLst>
        </pc:spChg>
        <pc:picChg chg="add mod">
          <ac:chgData name="Martin Kadlec" userId="3205de00-6529-47fd-8c15-7815d816c2df" providerId="ADAL" clId="{62D52150-8B26-4427-B221-F67D6D4BFEEF}" dt="2021-09-10T10:12:39.118" v="1221" actId="1076"/>
          <ac:picMkLst>
            <pc:docMk/>
            <pc:sldMk cId="2976999882" sldId="289"/>
            <ac:picMk id="3" creationId="{B605CF4F-89EF-4A6F-8B13-2B899D88E7C9}"/>
          </ac:picMkLst>
        </pc:picChg>
      </pc:sldChg>
      <pc:sldChg chg="addSp delSp modSp add mod">
        <pc:chgData name="Martin Kadlec" userId="3205de00-6529-47fd-8c15-7815d816c2df" providerId="ADAL" clId="{62D52150-8B26-4427-B221-F67D6D4BFEEF}" dt="2021-09-10T11:23:02.021" v="2156" actId="208"/>
        <pc:sldMkLst>
          <pc:docMk/>
          <pc:sldMk cId="2558710713" sldId="290"/>
        </pc:sldMkLst>
        <pc:spChg chg="add del">
          <ac:chgData name="Martin Kadlec" userId="3205de00-6529-47fd-8c15-7815d816c2df" providerId="ADAL" clId="{62D52150-8B26-4427-B221-F67D6D4BFEEF}" dt="2021-09-10T10:52:37.861" v="1913" actId="478"/>
          <ac:spMkLst>
            <pc:docMk/>
            <pc:sldMk cId="2558710713" sldId="290"/>
            <ac:spMk id="2" creationId="{38BA0C70-6BF7-4287-A1B3-42D5DF38D2F2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4" creationId="{820809BF-36C0-43D3-98F5-740C4974E6BF}"/>
          </ac:spMkLst>
        </pc:spChg>
        <pc:spChg chg="add del mod">
          <ac:chgData name="Martin Kadlec" userId="3205de00-6529-47fd-8c15-7815d816c2df" providerId="ADAL" clId="{62D52150-8B26-4427-B221-F67D6D4BFEEF}" dt="2021-09-10T10:54:22.207" v="1925" actId="478"/>
          <ac:spMkLst>
            <pc:docMk/>
            <pc:sldMk cId="2558710713" sldId="290"/>
            <ac:spMk id="7" creationId="{31277AA7-01C4-4054-A360-865E32D24381}"/>
          </ac:spMkLst>
        </pc:spChg>
        <pc:spChg chg="add del mod">
          <ac:chgData name="Martin Kadlec" userId="3205de00-6529-47fd-8c15-7815d816c2df" providerId="ADAL" clId="{62D52150-8B26-4427-B221-F67D6D4BFEEF}" dt="2021-09-10T11:20:51.428" v="2112" actId="478"/>
          <ac:spMkLst>
            <pc:docMk/>
            <pc:sldMk cId="2558710713" sldId="290"/>
            <ac:spMk id="8" creationId="{0956F7B8-CE2E-4040-B1E2-7742A0A6C037}"/>
          </ac:spMkLst>
        </pc:spChg>
        <pc:spChg chg="del mod">
          <ac:chgData name="Martin Kadlec" userId="3205de00-6529-47fd-8c15-7815d816c2df" providerId="ADAL" clId="{62D52150-8B26-4427-B221-F67D6D4BFEEF}" dt="2021-09-10T11:01:14.045" v="2003" actId="478"/>
          <ac:spMkLst>
            <pc:docMk/>
            <pc:sldMk cId="2558710713" sldId="290"/>
            <ac:spMk id="9" creationId="{71168856-0951-46A4-912E-5E20B23F1E1C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1" creationId="{188E4C17-EAFA-4E6F-9919-F4834940016D}"/>
          </ac:spMkLst>
        </pc:spChg>
        <pc:spChg chg="mod">
          <ac:chgData name="Martin Kadlec" userId="3205de00-6529-47fd-8c15-7815d816c2df" providerId="ADAL" clId="{62D52150-8B26-4427-B221-F67D6D4BFEEF}" dt="2021-09-10T10:26:01.619" v="1562" actId="20577"/>
          <ac:spMkLst>
            <pc:docMk/>
            <pc:sldMk cId="2558710713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1:11:02.485" v="2102" actId="1076"/>
          <ac:spMkLst>
            <pc:docMk/>
            <pc:sldMk cId="2558710713" sldId="290"/>
            <ac:spMk id="13" creationId="{D0B4AA5C-F0E3-4690-AC1F-732F44DAC711}"/>
          </ac:spMkLst>
        </pc:spChg>
        <pc:spChg chg="add del mod">
          <ac:chgData name="Martin Kadlec" userId="3205de00-6529-47fd-8c15-7815d816c2df" providerId="ADAL" clId="{62D52150-8B26-4427-B221-F67D6D4BFEEF}" dt="2021-09-10T11:20:49.816" v="2111" actId="478"/>
          <ac:spMkLst>
            <pc:docMk/>
            <pc:sldMk cId="2558710713" sldId="290"/>
            <ac:spMk id="14" creationId="{A45EA2C3-B891-41DA-8544-BF168C4C73CF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5" creationId="{03AF833C-2FEF-4F9A-8F67-5B02D6678508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6" creationId="{F0FB53EC-D6A0-439B-9B3A-254D374EF1BF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7" creationId="{5624CFF9-20AB-4F9E-9F01-9A91F7198A31}"/>
          </ac:spMkLst>
        </pc:spChg>
        <pc:spChg chg="add del mod">
          <ac:chgData name="Martin Kadlec" userId="3205de00-6529-47fd-8c15-7815d816c2df" providerId="ADAL" clId="{62D52150-8B26-4427-B221-F67D6D4BFEEF}" dt="2021-09-10T11:20:53.352" v="2114" actId="478"/>
          <ac:spMkLst>
            <pc:docMk/>
            <pc:sldMk cId="2558710713" sldId="290"/>
            <ac:spMk id="18" creationId="{D8CD7E70-DCF5-4515-A982-8E95B6E95924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9" creationId="{A3966D14-825E-4172-8D96-2BE95830313B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0" creationId="{D02B38D7-E3F0-430C-B827-E8F32D9988B0}"/>
          </ac:spMkLst>
        </pc:spChg>
        <pc:spChg chg="add del mod">
          <ac:chgData name="Martin Kadlec" userId="3205de00-6529-47fd-8c15-7815d816c2df" providerId="ADAL" clId="{62D52150-8B26-4427-B221-F67D6D4BFEEF}" dt="2021-09-10T11:10:58.244" v="2100" actId="478"/>
          <ac:spMkLst>
            <pc:docMk/>
            <pc:sldMk cId="2558710713" sldId="290"/>
            <ac:spMk id="21" creationId="{07A17F74-8A3D-4353-AEE4-88DA35EED82D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2" creationId="{7F59EF4B-5A25-4E71-8CF0-7D6BD52E6D22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3" creationId="{56306827-23C1-463E-914D-DA8EF9DCE129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4" creationId="{C11575F9-50A1-41FA-947B-19329551C4AC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5" creationId="{3065A879-07B5-4403-9CDE-7CF22C1FA265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6" creationId="{317A2A09-8D4E-4117-A5D3-F5A0E321D5A4}"/>
          </ac:spMkLst>
        </pc:spChg>
        <pc:spChg chg="add del mod">
          <ac:chgData name="Martin Kadlec" userId="3205de00-6529-47fd-8c15-7815d816c2df" providerId="ADAL" clId="{62D52150-8B26-4427-B221-F67D6D4BFEEF}" dt="2021-09-10T11:05:52.736" v="2052" actId="478"/>
          <ac:spMkLst>
            <pc:docMk/>
            <pc:sldMk cId="2558710713" sldId="290"/>
            <ac:spMk id="27" creationId="{D3C96AF5-5367-48BE-B5B8-6FEB7A801494}"/>
          </ac:spMkLst>
        </pc:spChg>
        <pc:spChg chg="add del mod">
          <ac:chgData name="Martin Kadlec" userId="3205de00-6529-47fd-8c15-7815d816c2df" providerId="ADAL" clId="{62D52150-8B26-4427-B221-F67D6D4BFEEF}" dt="2021-09-10T11:06:17.180" v="2055" actId="478"/>
          <ac:spMkLst>
            <pc:docMk/>
            <pc:sldMk cId="2558710713" sldId="290"/>
            <ac:spMk id="28" creationId="{4794E4DE-CA0B-4BF2-8E07-5A62BFF605D0}"/>
          </ac:spMkLst>
        </pc:spChg>
        <pc:spChg chg="add del mod">
          <ac:chgData name="Martin Kadlec" userId="3205de00-6529-47fd-8c15-7815d816c2df" providerId="ADAL" clId="{62D52150-8B26-4427-B221-F67D6D4BFEEF}" dt="2021-09-10T11:20:46.098" v="2109" actId="478"/>
          <ac:spMkLst>
            <pc:docMk/>
            <pc:sldMk cId="2558710713" sldId="290"/>
            <ac:spMk id="29" creationId="{CFA0EF0E-8771-42EA-B053-8653DC80F75A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0" creationId="{2CBF21DB-0673-4AD3-9541-BAC1E4896F44}"/>
          </ac:spMkLst>
        </pc:spChg>
        <pc:spChg chg="add del mod">
          <ac:chgData name="Martin Kadlec" userId="3205de00-6529-47fd-8c15-7815d816c2df" providerId="ADAL" clId="{62D52150-8B26-4427-B221-F67D6D4BFEEF}" dt="2021-09-10T11:06:24.100" v="2056" actId="478"/>
          <ac:spMkLst>
            <pc:docMk/>
            <pc:sldMk cId="2558710713" sldId="290"/>
            <ac:spMk id="31" creationId="{30CA2158-A9E8-4CF5-A17D-D54E214B2266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2" creationId="{723704B5-EBC3-476F-969F-437646FA3F26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3" creationId="{D7118B8E-3ADD-429D-9659-A4F4132145FF}"/>
          </ac:spMkLst>
        </pc:spChg>
        <pc:spChg chg="add del mod">
          <ac:chgData name="Martin Kadlec" userId="3205de00-6529-47fd-8c15-7815d816c2df" providerId="ADAL" clId="{62D52150-8B26-4427-B221-F67D6D4BFEEF}" dt="2021-09-10T11:20:41.064" v="2108" actId="478"/>
          <ac:spMkLst>
            <pc:docMk/>
            <pc:sldMk cId="2558710713" sldId="290"/>
            <ac:spMk id="34" creationId="{4B94CC7E-500B-41EA-81CE-C2799BED1408}"/>
          </ac:spMkLst>
        </pc:spChg>
        <pc:spChg chg="add del mod">
          <ac:chgData name="Martin Kadlec" userId="3205de00-6529-47fd-8c15-7815d816c2df" providerId="ADAL" clId="{62D52150-8B26-4427-B221-F67D6D4BFEEF}" dt="2021-09-10T11:20:47.875" v="2110" actId="478"/>
          <ac:spMkLst>
            <pc:docMk/>
            <pc:sldMk cId="2558710713" sldId="290"/>
            <ac:spMk id="35" creationId="{430A8D1C-19C7-4529-91C6-80E2A4AB44BC}"/>
          </ac:spMkLst>
        </pc:spChg>
        <pc:spChg chg="add mod">
          <ac:chgData name="Martin Kadlec" userId="3205de00-6529-47fd-8c15-7815d816c2df" providerId="ADAL" clId="{62D52150-8B26-4427-B221-F67D6D4BFEEF}" dt="2021-09-10T11:22:47.240" v="2154" actId="20577"/>
          <ac:spMkLst>
            <pc:docMk/>
            <pc:sldMk cId="2558710713" sldId="290"/>
            <ac:spMk id="47" creationId="{F7869DF6-1C6B-4725-B11C-E4B6C7EDF175}"/>
          </ac:spMkLst>
        </pc:spChg>
        <pc:picChg chg="del mod">
          <ac:chgData name="Martin Kadlec" userId="3205de00-6529-47fd-8c15-7815d816c2df" providerId="ADAL" clId="{62D52150-8B26-4427-B221-F67D6D4BFEEF}" dt="2021-09-10T10:34:36.873" v="1679" actId="478"/>
          <ac:picMkLst>
            <pc:docMk/>
            <pc:sldMk cId="2558710713" sldId="290"/>
            <ac:picMk id="3" creationId="{B605CF4F-89EF-4A6F-8B13-2B899D88E7C9}"/>
          </ac:picMkLst>
        </pc:picChg>
        <pc:picChg chg="add mod">
          <ac:chgData name="Martin Kadlec" userId="3205de00-6529-47fd-8c15-7815d816c2df" providerId="ADAL" clId="{62D52150-8B26-4427-B221-F67D6D4BFEEF}" dt="2021-09-10T11:04:40.346" v="2041" actId="14100"/>
          <ac:picMkLst>
            <pc:docMk/>
            <pc:sldMk cId="2558710713" sldId="290"/>
            <ac:picMk id="10" creationId="{2B0C9523-EA6D-41F1-AB29-4FF160F27CFA}"/>
          </ac:picMkLst>
        </pc:picChg>
        <pc:cxnChg chg="add del mod">
          <ac:chgData name="Martin Kadlec" userId="3205de00-6529-47fd-8c15-7815d816c2df" providerId="ADAL" clId="{62D52150-8B26-4427-B221-F67D6D4BFEEF}" dt="2021-09-10T11:20:33.066" v="2106" actId="478"/>
          <ac:cxnSpMkLst>
            <pc:docMk/>
            <pc:sldMk cId="2558710713" sldId="290"/>
            <ac:cxnSpMk id="37" creationId="{64958842-BC3F-462F-97D3-4271A9F79F4D}"/>
          </ac:cxnSpMkLst>
        </pc:cxnChg>
        <pc:cxnChg chg="add del mod">
          <ac:chgData name="Martin Kadlec" userId="3205de00-6529-47fd-8c15-7815d816c2df" providerId="ADAL" clId="{62D52150-8B26-4427-B221-F67D6D4BFEEF}" dt="2021-09-10T11:21:30.490" v="2120" actId="478"/>
          <ac:cxnSpMkLst>
            <pc:docMk/>
            <pc:sldMk cId="2558710713" sldId="290"/>
            <ac:cxnSpMk id="39" creationId="{5B2F3129-317E-4781-886F-3E18DBF6281F}"/>
          </ac:cxnSpMkLst>
        </pc:cxnChg>
        <pc:cxnChg chg="add mod">
          <ac:chgData name="Martin Kadlec" userId="3205de00-6529-47fd-8c15-7815d816c2df" providerId="ADAL" clId="{62D52150-8B26-4427-B221-F67D6D4BFEEF}" dt="2021-09-10T11:22:39.609" v="2148" actId="208"/>
          <ac:cxnSpMkLst>
            <pc:docMk/>
            <pc:sldMk cId="2558710713" sldId="290"/>
            <ac:cxnSpMk id="45" creationId="{F17569F5-F57C-4BA7-BA4A-0C5853A548CF}"/>
          </ac:cxnSpMkLst>
        </pc:cxnChg>
        <pc:cxnChg chg="add mod">
          <ac:chgData name="Martin Kadlec" userId="3205de00-6529-47fd-8c15-7815d816c2df" providerId="ADAL" clId="{62D52150-8B26-4427-B221-F67D6D4BFEEF}" dt="2021-09-10T11:23:02.021" v="2156" actId="208"/>
          <ac:cxnSpMkLst>
            <pc:docMk/>
            <pc:sldMk cId="2558710713" sldId="290"/>
            <ac:cxnSpMk id="48" creationId="{AE96ADE4-6721-4AC6-9B2D-E6E53DAAC5FD}"/>
          </ac:cxnSpMkLst>
        </pc:cxnChg>
      </pc:sldChg>
      <pc:sldChg chg="add">
        <pc:chgData name="Martin Kadlec" userId="3205de00-6529-47fd-8c15-7815d816c2df" providerId="ADAL" clId="{62D52150-8B26-4427-B221-F67D6D4BFEEF}" dt="2021-09-10T11:20:28.107" v="2105"/>
        <pc:sldMkLst>
          <pc:docMk/>
          <pc:sldMk cId="603872566" sldId="291"/>
        </pc:sldMkLst>
      </pc:sldChg>
      <pc:sldChg chg="addSp delSp modSp add mod">
        <pc:chgData name="Martin Kadlec" userId="3205de00-6529-47fd-8c15-7815d816c2df" providerId="ADAL" clId="{62D52150-8B26-4427-B221-F67D6D4BFEEF}" dt="2021-09-10T11:32:11.802" v="2325" actId="207"/>
        <pc:sldMkLst>
          <pc:docMk/>
          <pc:sldMk cId="1737121579" sldId="292"/>
        </pc:sldMkLst>
        <pc:spChg chg="mod">
          <ac:chgData name="Martin Kadlec" userId="3205de00-6529-47fd-8c15-7815d816c2df" providerId="ADAL" clId="{62D52150-8B26-4427-B221-F67D6D4BFEEF}" dt="2021-09-10T11:25:12.506" v="2221" actId="20577"/>
          <ac:spMkLst>
            <pc:docMk/>
            <pc:sldMk cId="1737121579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1:32:11.802" v="2325" actId="207"/>
          <ac:spMkLst>
            <pc:docMk/>
            <pc:sldMk cId="1737121579" sldId="292"/>
            <ac:spMk id="13" creationId="{D0B4AA5C-F0E3-4690-AC1F-732F44DAC711}"/>
          </ac:spMkLst>
        </pc:spChg>
        <pc:spChg chg="del">
          <ac:chgData name="Martin Kadlec" userId="3205de00-6529-47fd-8c15-7815d816c2df" providerId="ADAL" clId="{62D52150-8B26-4427-B221-F67D6D4BFEEF}" dt="2021-09-10T11:25:20.954" v="2224" actId="478"/>
          <ac:spMkLst>
            <pc:docMk/>
            <pc:sldMk cId="1737121579" sldId="292"/>
            <ac:spMk id="47" creationId="{F7869DF6-1C6B-4725-B11C-E4B6C7EDF175}"/>
          </ac:spMkLst>
        </pc:spChg>
        <pc:picChg chg="add mod">
          <ac:chgData name="Martin Kadlec" userId="3205de00-6529-47fd-8c15-7815d816c2df" providerId="ADAL" clId="{62D52150-8B26-4427-B221-F67D6D4BFEEF}" dt="2021-09-10T11:31:56.060" v="2324" actId="14100"/>
          <ac:picMkLst>
            <pc:docMk/>
            <pc:sldMk cId="1737121579" sldId="292"/>
            <ac:picMk id="3" creationId="{3DE55C6B-C3D1-4A4F-8D94-FDB8CCEE8531}"/>
          </ac:picMkLst>
        </pc:picChg>
        <pc:picChg chg="del mod">
          <ac:chgData name="Martin Kadlec" userId="3205de00-6529-47fd-8c15-7815d816c2df" providerId="ADAL" clId="{62D52150-8B26-4427-B221-F67D6D4BFEEF}" dt="2021-09-10T11:26:50.312" v="2226" actId="478"/>
          <ac:picMkLst>
            <pc:docMk/>
            <pc:sldMk cId="1737121579" sldId="292"/>
            <ac:picMk id="10" creationId="{2B0C9523-EA6D-41F1-AB29-4FF160F27CFA}"/>
          </ac:picMkLst>
        </pc:picChg>
        <pc:cxnChg chg="del">
          <ac:chgData name="Martin Kadlec" userId="3205de00-6529-47fd-8c15-7815d816c2df" providerId="ADAL" clId="{62D52150-8B26-4427-B221-F67D6D4BFEEF}" dt="2021-09-10T11:25:17.862" v="2223" actId="478"/>
          <ac:cxnSpMkLst>
            <pc:docMk/>
            <pc:sldMk cId="1737121579" sldId="292"/>
            <ac:cxnSpMk id="45" creationId="{F17569F5-F57C-4BA7-BA4A-0C5853A548CF}"/>
          </ac:cxnSpMkLst>
        </pc:cxnChg>
        <pc:cxnChg chg="del">
          <ac:chgData name="Martin Kadlec" userId="3205de00-6529-47fd-8c15-7815d816c2df" providerId="ADAL" clId="{62D52150-8B26-4427-B221-F67D6D4BFEEF}" dt="2021-09-10T11:25:22.893" v="2225" actId="478"/>
          <ac:cxnSpMkLst>
            <pc:docMk/>
            <pc:sldMk cId="1737121579" sldId="292"/>
            <ac:cxnSpMk id="48" creationId="{AE96ADE4-6721-4AC6-9B2D-E6E53DAAC5FD}"/>
          </ac:cxnSpMkLst>
        </pc:cxnChg>
      </pc:sldChg>
      <pc:sldChg chg="addSp delSp modSp add mod">
        <pc:chgData name="Martin Kadlec" userId="3205de00-6529-47fd-8c15-7815d816c2df" providerId="ADAL" clId="{62D52150-8B26-4427-B221-F67D6D4BFEEF}" dt="2021-09-12T12:25:03.358" v="2937"/>
        <pc:sldMkLst>
          <pc:docMk/>
          <pc:sldMk cId="520456011" sldId="293"/>
        </pc:sldMkLst>
        <pc:spChg chg="mod">
          <ac:chgData name="Martin Kadlec" userId="3205de00-6529-47fd-8c15-7815d816c2df" providerId="ADAL" clId="{62D52150-8B26-4427-B221-F67D6D4BFEEF}" dt="2021-09-10T11:33:23.491" v="2378" actId="20577"/>
          <ac:spMkLst>
            <pc:docMk/>
            <pc:sldMk cId="520456011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2:29:57.116" v="2572" actId="113"/>
          <ac:spMkLst>
            <pc:docMk/>
            <pc:sldMk cId="520456011" sldId="293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0T12:28:02.753" v="2455" actId="478"/>
          <ac:picMkLst>
            <pc:docMk/>
            <pc:sldMk cId="520456011" sldId="293"/>
            <ac:picMk id="3" creationId="{3DE55C6B-C3D1-4A4F-8D94-FDB8CCEE8531}"/>
          </ac:picMkLst>
        </pc:picChg>
        <pc:picChg chg="add mod">
          <ac:chgData name="Martin Kadlec" userId="3205de00-6529-47fd-8c15-7815d816c2df" providerId="ADAL" clId="{62D52150-8B26-4427-B221-F67D6D4BFEEF}" dt="2021-09-12T12:24:31.564" v="2932" actId="14100"/>
          <ac:picMkLst>
            <pc:docMk/>
            <pc:sldMk cId="520456011" sldId="293"/>
            <ac:picMk id="3" creationId="{DCA27CCD-D7BB-421A-9C26-92F9D3E45AFA}"/>
          </ac:picMkLst>
        </pc:picChg>
        <pc:picChg chg="add mod">
          <ac:chgData name="Martin Kadlec" userId="3205de00-6529-47fd-8c15-7815d816c2df" providerId="ADAL" clId="{62D52150-8B26-4427-B221-F67D6D4BFEEF}" dt="2021-09-12T12:24:47.263" v="2935" actId="14100"/>
          <ac:picMkLst>
            <pc:docMk/>
            <pc:sldMk cId="520456011" sldId="293"/>
            <ac:picMk id="7" creationId="{5341BDB1-3AFF-45F2-8002-20E8B649B8D7}"/>
          </ac:picMkLst>
        </pc:picChg>
        <pc:picChg chg="add del mod">
          <ac:chgData name="Martin Kadlec" userId="3205de00-6529-47fd-8c15-7815d816c2df" providerId="ADAL" clId="{62D52150-8B26-4427-B221-F67D6D4BFEEF}" dt="2021-09-12T12:25:03.358" v="2937"/>
          <ac:picMkLst>
            <pc:docMk/>
            <pc:sldMk cId="520456011" sldId="293"/>
            <ac:picMk id="9" creationId="{B43A349D-1355-4C81-A3FE-AC2B9B422464}"/>
          </ac:picMkLst>
        </pc:picChg>
      </pc:sldChg>
      <pc:sldChg chg="modSp add mod">
        <pc:chgData name="Martin Kadlec" userId="3205de00-6529-47fd-8c15-7815d816c2df" providerId="ADAL" clId="{62D52150-8B26-4427-B221-F67D6D4BFEEF}" dt="2021-09-13T12:26:08.065" v="3501" actId="207"/>
        <pc:sldMkLst>
          <pc:docMk/>
          <pc:sldMk cId="2672074439" sldId="294"/>
        </pc:sldMkLst>
        <pc:spChg chg="mod">
          <ac:chgData name="Martin Kadlec" userId="3205de00-6529-47fd-8c15-7815d816c2df" providerId="ADAL" clId="{62D52150-8B26-4427-B221-F67D6D4BFEEF}" dt="2021-09-13T12:26:08.065" v="3501" actId="207"/>
          <ac:spMkLst>
            <pc:docMk/>
            <pc:sldMk cId="2672074439" sldId="294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5:04.027" v="3488" actId="16959"/>
          <ac:spMkLst>
            <pc:docMk/>
            <pc:sldMk cId="2672074439" sldId="294"/>
            <ac:spMk id="13" creationId="{D0B4AA5C-F0E3-4690-AC1F-732F44DAC711}"/>
          </ac:spMkLst>
        </pc:spChg>
      </pc:sldChg>
      <pc:sldChg chg="addSp delSp modSp add mod">
        <pc:chgData name="Martin Kadlec" userId="3205de00-6529-47fd-8c15-7815d816c2df" providerId="ADAL" clId="{62D52150-8B26-4427-B221-F67D6D4BFEEF}" dt="2021-09-12T12:25:57.957" v="2949" actId="14100"/>
        <pc:sldMkLst>
          <pc:docMk/>
          <pc:sldMk cId="3207001396" sldId="295"/>
        </pc:sldMkLst>
        <pc:spChg chg="del">
          <ac:chgData name="Martin Kadlec" userId="3205de00-6529-47fd-8c15-7815d816c2df" providerId="ADAL" clId="{62D52150-8B26-4427-B221-F67D6D4BFEEF}" dt="2021-09-12T12:25:39.387" v="2945" actId="478"/>
          <ac:spMkLst>
            <pc:docMk/>
            <pc:sldMk cId="3207001396" sldId="295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2T12:25:08.537" v="2939" actId="478"/>
          <ac:picMkLst>
            <pc:docMk/>
            <pc:sldMk cId="3207001396" sldId="295"/>
            <ac:picMk id="3" creationId="{DCA27CCD-D7BB-421A-9C26-92F9D3E45AFA}"/>
          </ac:picMkLst>
        </pc:picChg>
        <pc:picChg chg="add mod">
          <ac:chgData name="Martin Kadlec" userId="3205de00-6529-47fd-8c15-7815d816c2df" providerId="ADAL" clId="{62D52150-8B26-4427-B221-F67D6D4BFEEF}" dt="2021-09-12T12:25:57.957" v="2949" actId="14100"/>
          <ac:picMkLst>
            <pc:docMk/>
            <pc:sldMk cId="3207001396" sldId="295"/>
            <ac:picMk id="4" creationId="{2228836E-1D3D-4E16-A388-4332DAD60E6A}"/>
          </ac:picMkLst>
        </pc:picChg>
        <pc:picChg chg="del">
          <ac:chgData name="Martin Kadlec" userId="3205de00-6529-47fd-8c15-7815d816c2df" providerId="ADAL" clId="{62D52150-8B26-4427-B221-F67D6D4BFEEF}" dt="2021-09-12T12:25:10.092" v="2940" actId="478"/>
          <ac:picMkLst>
            <pc:docMk/>
            <pc:sldMk cId="3207001396" sldId="295"/>
            <ac:picMk id="7" creationId="{5341BDB1-3AFF-45F2-8002-20E8B649B8D7}"/>
          </ac:picMkLst>
        </pc:picChg>
        <pc:picChg chg="add mod">
          <ac:chgData name="Martin Kadlec" userId="3205de00-6529-47fd-8c15-7815d816c2df" providerId="ADAL" clId="{62D52150-8B26-4427-B221-F67D6D4BFEEF}" dt="2021-09-12T12:25:52.206" v="2948" actId="1076"/>
          <ac:picMkLst>
            <pc:docMk/>
            <pc:sldMk cId="3207001396" sldId="295"/>
            <ac:picMk id="9" creationId="{F2D2779C-5D5F-4DC9-8915-B2DB8B0A04E8}"/>
          </ac:picMkLst>
        </pc:picChg>
      </pc:sldChg>
      <pc:sldChg chg="addSp modSp add mod">
        <pc:chgData name="Martin Kadlec" userId="3205de00-6529-47fd-8c15-7815d816c2df" providerId="ADAL" clId="{62D52150-8B26-4427-B221-F67D6D4BFEEF}" dt="2021-09-13T12:26:00.548" v="3500" actId="207"/>
        <pc:sldMkLst>
          <pc:docMk/>
          <pc:sldMk cId="2377638229" sldId="296"/>
        </pc:sldMkLst>
        <pc:spChg chg="mod">
          <ac:chgData name="Martin Kadlec" userId="3205de00-6529-47fd-8c15-7815d816c2df" providerId="ADAL" clId="{62D52150-8B26-4427-B221-F67D6D4BFEEF}" dt="2021-09-13T12:26:00.548" v="3500" actId="207"/>
          <ac:spMkLst>
            <pc:docMk/>
            <pc:sldMk cId="2377638229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3:38.808" v="3480" actId="20577"/>
          <ac:spMkLst>
            <pc:docMk/>
            <pc:sldMk cId="2377638229" sldId="296"/>
            <ac:spMk id="13" creationId="{D0B4AA5C-F0E3-4690-AC1F-732F44DAC711}"/>
          </ac:spMkLst>
        </pc:spChg>
        <pc:picChg chg="add mod">
          <ac:chgData name="Martin Kadlec" userId="3205de00-6529-47fd-8c15-7815d816c2df" providerId="ADAL" clId="{62D52150-8B26-4427-B221-F67D6D4BFEEF}" dt="2021-09-13T12:19:14.847" v="3280" actId="1076"/>
          <ac:picMkLst>
            <pc:docMk/>
            <pc:sldMk cId="2377638229" sldId="296"/>
            <ac:picMk id="7" creationId="{E4952883-2DD4-4777-B030-5108E59CB71E}"/>
          </ac:picMkLst>
        </pc:picChg>
      </pc:sldChg>
      <pc:sldChg chg="modSp add mod">
        <pc:chgData name="Martin Kadlec" userId="3205de00-6529-47fd-8c15-7815d816c2df" providerId="ADAL" clId="{62D52150-8B26-4427-B221-F67D6D4BFEEF}" dt="2021-09-13T12:26:43.265" v="3503" actId="20577"/>
        <pc:sldMkLst>
          <pc:docMk/>
          <pc:sldMk cId="1601433506" sldId="297"/>
        </pc:sldMkLst>
        <pc:spChg chg="mod">
          <ac:chgData name="Martin Kadlec" userId="3205de00-6529-47fd-8c15-7815d816c2df" providerId="ADAL" clId="{62D52150-8B26-4427-B221-F67D6D4BFEEF}" dt="2021-09-13T12:25:53.107" v="3499" actId="207"/>
          <ac:spMkLst>
            <pc:docMk/>
            <pc:sldMk cId="1601433506" sldId="297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6:43.265" v="3503" actId="20577"/>
          <ac:spMkLst>
            <pc:docMk/>
            <pc:sldMk cId="1601433506" sldId="297"/>
            <ac:spMk id="13" creationId="{D0B4AA5C-F0E3-4690-AC1F-732F44DAC711}"/>
          </ac:spMkLst>
        </pc:spChg>
      </pc:sldChg>
    </pc:docChg>
  </pc:docChgLst>
  <pc:docChgLst>
    <pc:chgData name="Martin Kadlec" userId="3205de00-6529-47fd-8c15-7815d816c2df" providerId="ADAL" clId="{442DE1D3-10DA-4483-8F2D-5ACF3EB7104A}"/>
    <pc:docChg chg="undo custSel addSld delSld modSld modMainMaster modNotesMaster">
      <pc:chgData name="Martin Kadlec" userId="3205de00-6529-47fd-8c15-7815d816c2df" providerId="ADAL" clId="{442DE1D3-10DA-4483-8F2D-5ACF3EB7104A}" dt="2022-05-31T12:55:32.483" v="9307" actId="167"/>
      <pc:docMkLst>
        <pc:docMk/>
      </pc:docMkLst>
      <pc:sldChg chg="modSp mod modNotes modNotesTx">
        <pc:chgData name="Martin Kadlec" userId="3205de00-6529-47fd-8c15-7815d816c2df" providerId="ADAL" clId="{442DE1D3-10DA-4483-8F2D-5ACF3EB7104A}" dt="2022-05-30T13:42:05.075" v="4976" actId="20577"/>
        <pc:sldMkLst>
          <pc:docMk/>
          <pc:sldMk cId="0" sldId="256"/>
        </pc:sldMkLst>
        <pc:spChg chg="mod">
          <ac:chgData name="Martin Kadlec" userId="3205de00-6529-47fd-8c15-7815d816c2df" providerId="ADAL" clId="{442DE1D3-10DA-4483-8F2D-5ACF3EB7104A}" dt="2022-05-05T14:32:07.139" v="178" actId="1037"/>
          <ac:spMkLst>
            <pc:docMk/>
            <pc:sldMk cId="0" sldId="256"/>
            <ac:spMk id="2" creationId="{A21E301D-D640-48F7-9AF6-E49AA567C589}"/>
          </ac:spMkLst>
        </pc:spChg>
        <pc:spChg chg="mod">
          <ac:chgData name="Martin Kadlec" userId="3205de00-6529-47fd-8c15-7815d816c2df" providerId="ADAL" clId="{442DE1D3-10DA-4483-8F2D-5ACF3EB7104A}" dt="2022-05-05T14:38:30.111" v="511" actId="255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442DE1D3-10DA-4483-8F2D-5ACF3EB7104A}" dt="2022-05-05T14:36:09.009" v="351" actId="3626"/>
          <ac:spMkLst>
            <pc:docMk/>
            <pc:sldMk cId="0" sldId="256"/>
            <ac:spMk id="5" creationId="{E41AC406-9E40-DE47-946B-D00D18C67F55}"/>
          </ac:spMkLst>
        </pc:spChg>
        <pc:picChg chg="mod">
          <ac:chgData name="Martin Kadlec" userId="3205de00-6529-47fd-8c15-7815d816c2df" providerId="ADAL" clId="{442DE1D3-10DA-4483-8F2D-5ACF3EB7104A}" dt="2022-05-05T14:31:42.386" v="95" actId="1037"/>
          <ac:picMkLst>
            <pc:docMk/>
            <pc:sldMk cId="0" sldId="256"/>
            <ac:picMk id="1026" creationId="{00000000-0000-0000-0000-000000000000}"/>
          </ac:picMkLst>
        </pc:picChg>
      </pc:sldChg>
      <pc:sldChg chg="addSp delSp modSp mod modNotes modNotesTx">
        <pc:chgData name="Martin Kadlec" userId="3205de00-6529-47fd-8c15-7815d816c2df" providerId="ADAL" clId="{442DE1D3-10DA-4483-8F2D-5ACF3EB7104A}" dt="2022-05-30T13:43:16.234" v="5123" actId="20577"/>
        <pc:sldMkLst>
          <pc:docMk/>
          <pc:sldMk cId="0" sldId="257"/>
        </pc:sldMkLst>
        <pc:spChg chg="mod">
          <ac:chgData name="Martin Kadlec" userId="3205de00-6529-47fd-8c15-7815d816c2df" providerId="ADAL" clId="{442DE1D3-10DA-4483-8F2D-5ACF3EB7104A}" dt="2022-05-05T14:40:08.344" v="645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DE1D3-10DA-4483-8F2D-5ACF3EB7104A}" dt="2022-05-30T09:51:37.455" v="4430" actId="20577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442DE1D3-10DA-4483-8F2D-5ACF3EB7104A}" dt="2022-05-05T14:40:36.009" v="708" actId="20577"/>
          <ac:spMkLst>
            <pc:docMk/>
            <pc:sldMk cId="0" sldId="257"/>
            <ac:spMk id="12" creationId="{E7B17FAF-947A-4F5E-95D5-00C38437D07E}"/>
          </ac:spMkLst>
        </pc:spChg>
        <pc:picChg chg="del mod">
          <ac:chgData name="Martin Kadlec" userId="3205de00-6529-47fd-8c15-7815d816c2df" providerId="ADAL" clId="{442DE1D3-10DA-4483-8F2D-5ACF3EB7104A}" dt="2022-05-05T14:39:12.023" v="512" actId="478"/>
          <ac:picMkLst>
            <pc:docMk/>
            <pc:sldMk cId="0" sldId="257"/>
            <ac:picMk id="7" creationId="{80070DE5-13BE-420E-8743-C44F7D5FD2CD}"/>
          </ac:picMkLst>
        </pc:picChg>
        <pc:picChg chg="mod">
          <ac:chgData name="Martin Kadlec" userId="3205de00-6529-47fd-8c15-7815d816c2df" providerId="ADAL" clId="{442DE1D3-10DA-4483-8F2D-5ACF3EB7104A}" dt="2022-05-05T14:39:21.655" v="560" actId="1038"/>
          <ac:picMkLst>
            <pc:docMk/>
            <pc:sldMk cId="0" sldId="257"/>
            <ac:picMk id="2050" creationId="{00000000-0000-0000-0000-000000000000}"/>
          </ac:picMkLst>
        </pc:picChg>
        <pc:cxnChg chg="del mod">
          <ac:chgData name="Martin Kadlec" userId="3205de00-6529-47fd-8c15-7815d816c2df" providerId="ADAL" clId="{442DE1D3-10DA-4483-8F2D-5ACF3EB7104A}" dt="2022-05-05T14:39:16.305" v="514" actId="478"/>
          <ac:cxnSpMkLst>
            <pc:docMk/>
            <pc:sldMk cId="0" sldId="257"/>
            <ac:cxnSpMk id="4" creationId="{FEBBDFA8-75AD-4F61-9C23-4B7CBAB1DBC9}"/>
          </ac:cxnSpMkLst>
        </pc:cxnChg>
        <pc:cxnChg chg="del mod">
          <ac:chgData name="Martin Kadlec" userId="3205de00-6529-47fd-8c15-7815d816c2df" providerId="ADAL" clId="{442DE1D3-10DA-4483-8F2D-5ACF3EB7104A}" dt="2022-05-05T14:39:14.441" v="513" actId="478"/>
          <ac:cxnSpMkLst>
            <pc:docMk/>
            <pc:sldMk cId="0" sldId="257"/>
            <ac:cxnSpMk id="10" creationId="{AD5C13B6-BDF3-4749-B543-E18E76D37461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48:59.588" v="5948" actId="20577"/>
        <pc:sldMkLst>
          <pc:docMk/>
          <pc:sldMk cId="2441840437" sldId="258"/>
        </pc:sldMkLst>
        <pc:spChg chg="add mod">
          <ac:chgData name="Martin Kadlec" userId="3205de00-6529-47fd-8c15-7815d816c2df" providerId="ADAL" clId="{442DE1D3-10DA-4483-8F2D-5ACF3EB7104A}" dt="2022-05-05T15:03:57.166" v="2174" actId="692"/>
          <ac:spMkLst>
            <pc:docMk/>
            <pc:sldMk cId="2441840437" sldId="258"/>
            <ac:spMk id="4" creationId="{2E47700D-ECB9-4F28-DAE0-16E153019B24}"/>
          </ac:spMkLst>
        </pc:spChg>
        <pc:spChg chg="add del mod">
          <ac:chgData name="Martin Kadlec" userId="3205de00-6529-47fd-8c15-7815d816c2df" providerId="ADAL" clId="{442DE1D3-10DA-4483-8F2D-5ACF3EB7104A}" dt="2022-05-05T15:03:48.837" v="2173" actId="478"/>
          <ac:spMkLst>
            <pc:docMk/>
            <pc:sldMk cId="2441840437" sldId="258"/>
            <ac:spMk id="5" creationId="{695365A7-0F29-E506-DEE5-24C4B55412D3}"/>
          </ac:spMkLst>
        </pc:spChg>
        <pc:spChg chg="mod">
          <ac:chgData name="Martin Kadlec" userId="3205de00-6529-47fd-8c15-7815d816c2df" providerId="ADAL" clId="{442DE1D3-10DA-4483-8F2D-5ACF3EB7104A}" dt="2022-05-05T15:09:01.913" v="2231" actId="207"/>
          <ac:spMkLst>
            <pc:docMk/>
            <pc:sldMk cId="2441840437" sldId="258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DE1D3-10DA-4483-8F2D-5ACF3EB7104A}" dt="2022-05-05T15:09:18.017" v="2233" actId="207"/>
          <ac:spMkLst>
            <pc:docMk/>
            <pc:sldMk cId="2441840437" sldId="258"/>
            <ac:spMk id="9" creationId="{2A220EB9-4DC9-4387-7F11-563A00B7B985}"/>
          </ac:spMkLst>
        </pc:spChg>
        <pc:spChg chg="add del mod">
          <ac:chgData name="Martin Kadlec" userId="3205de00-6529-47fd-8c15-7815d816c2df" providerId="ADAL" clId="{442DE1D3-10DA-4483-8F2D-5ACF3EB7104A}" dt="2022-05-05T15:05:26.873" v="2206" actId="478"/>
          <ac:spMkLst>
            <pc:docMk/>
            <pc:sldMk cId="2441840437" sldId="258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4:45:49.183" v="1025" actId="20577"/>
          <ac:spMkLst>
            <pc:docMk/>
            <pc:sldMk cId="2441840437" sldId="258"/>
            <ac:spMk id="12" creationId="{E7B17FAF-947A-4F5E-95D5-00C38437D07E}"/>
          </ac:spMkLst>
        </pc:spChg>
        <pc:spChg chg="add mod">
          <ac:chgData name="Martin Kadlec" userId="3205de00-6529-47fd-8c15-7815d816c2df" providerId="ADAL" clId="{442DE1D3-10DA-4483-8F2D-5ACF3EB7104A}" dt="2022-05-05T15:09:12.947" v="2232" actId="207"/>
          <ac:spMkLst>
            <pc:docMk/>
            <pc:sldMk cId="2441840437" sldId="258"/>
            <ac:spMk id="14" creationId="{3A9C600E-30F5-FC7B-4C1E-9A0030304109}"/>
          </ac:spMkLst>
        </pc:spChg>
        <pc:spChg chg="add mod">
          <ac:chgData name="Martin Kadlec" userId="3205de00-6529-47fd-8c15-7815d816c2df" providerId="ADAL" clId="{442DE1D3-10DA-4483-8F2D-5ACF3EB7104A}" dt="2022-05-05T15:11:51.782" v="2253" actId="1076"/>
          <ac:spMkLst>
            <pc:docMk/>
            <pc:sldMk cId="2441840437" sldId="258"/>
            <ac:spMk id="15" creationId="{AAFDAC66-3485-286F-35A1-71382CC95871}"/>
          </ac:spMkLst>
        </pc:spChg>
        <pc:picChg chg="add mod">
          <ac:chgData name="Martin Kadlec" userId="3205de00-6529-47fd-8c15-7815d816c2df" providerId="ADAL" clId="{442DE1D3-10DA-4483-8F2D-5ACF3EB7104A}" dt="2022-05-06T07:38:28.747" v="2681" actId="1037"/>
          <ac:picMkLst>
            <pc:docMk/>
            <pc:sldMk cId="2441840437" sldId="258"/>
            <ac:picMk id="3" creationId="{2551A4A6-70F6-EBCC-2F80-7874EE9BDF36}"/>
          </ac:picMkLst>
        </pc:picChg>
        <pc:cxnChg chg="add mod">
          <ac:chgData name="Martin Kadlec" userId="3205de00-6529-47fd-8c15-7815d816c2df" providerId="ADAL" clId="{442DE1D3-10DA-4483-8F2D-5ACF3EB7104A}" dt="2022-05-05T15:04:17.720" v="2176" actId="692"/>
          <ac:cxnSpMkLst>
            <pc:docMk/>
            <pc:sldMk cId="2441840437" sldId="258"/>
            <ac:cxnSpMk id="11" creationId="{F4D700E5-2C94-BC03-F41F-498F87685482}"/>
          </ac:cxnSpMkLst>
        </pc:cxnChg>
      </pc:sldChg>
      <pc:sldChg chg="addSp modSp add del mod">
        <pc:chgData name="Martin Kadlec" userId="3205de00-6529-47fd-8c15-7815d816c2df" providerId="ADAL" clId="{442DE1D3-10DA-4483-8F2D-5ACF3EB7104A}" dt="2022-05-06T09:26:03.365" v="3489" actId="47"/>
        <pc:sldMkLst>
          <pc:docMk/>
          <pc:sldMk cId="1667848148" sldId="259"/>
        </pc:sldMkLst>
        <pc:spChg chg="add mod">
          <ac:chgData name="Martin Kadlec" userId="3205de00-6529-47fd-8c15-7815d816c2df" providerId="ADAL" clId="{442DE1D3-10DA-4483-8F2D-5ACF3EB7104A}" dt="2022-05-05T15:12:00.314" v="2254"/>
          <ac:spMkLst>
            <pc:docMk/>
            <pc:sldMk cId="1667848148" sldId="259"/>
            <ac:spMk id="15" creationId="{2BFA6F72-845E-F8D7-F308-C178D52277E0}"/>
          </ac:spMkLst>
        </pc:spChg>
        <pc:picChg chg="mod">
          <ac:chgData name="Martin Kadlec" userId="3205de00-6529-47fd-8c15-7815d816c2df" providerId="ADAL" clId="{442DE1D3-10DA-4483-8F2D-5ACF3EB7104A}" dt="2022-05-06T07:38:25.512" v="2679" actId="1037"/>
          <ac:picMkLst>
            <pc:docMk/>
            <pc:sldMk cId="1667848148" sldId="259"/>
            <ac:picMk id="3" creationId="{2551A4A6-70F6-EBCC-2F80-7874EE9BDF36}"/>
          </ac:picMkLst>
        </pc:picChg>
        <pc:cxnChg chg="add mod">
          <ac:chgData name="Martin Kadlec" userId="3205de00-6529-47fd-8c15-7815d816c2df" providerId="ADAL" clId="{442DE1D3-10DA-4483-8F2D-5ACF3EB7104A}" dt="2022-05-05T15:05:47.333" v="2211" actId="14100"/>
          <ac:cxnSpMkLst>
            <pc:docMk/>
            <pc:sldMk cId="1667848148" sldId="259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3:45.218" v="6883" actId="20577"/>
        <pc:sldMkLst>
          <pc:docMk/>
          <pc:sldMk cId="3516221003" sldId="260"/>
        </pc:sldMkLst>
        <pc:spChg chg="mod">
          <ac:chgData name="Martin Kadlec" userId="3205de00-6529-47fd-8c15-7815d816c2df" providerId="ADAL" clId="{442DE1D3-10DA-4483-8F2D-5ACF3EB7104A}" dt="2022-05-05T15:14:52.507" v="2342" actId="20577"/>
          <ac:spMkLst>
            <pc:docMk/>
            <pc:sldMk cId="3516221003" sldId="260"/>
            <ac:spMk id="8" creationId="{CDA6B64C-B8E8-424A-6B07-F91EC1FFDD25}"/>
          </ac:spMkLst>
        </pc:spChg>
        <pc:spChg chg="mod">
          <ac:chgData name="Martin Kadlec" userId="3205de00-6529-47fd-8c15-7815d816c2df" providerId="ADAL" clId="{442DE1D3-10DA-4483-8F2D-5ACF3EB7104A}" dt="2022-05-17T13:36:43.492" v="3759" actId="13926"/>
          <ac:spMkLst>
            <pc:docMk/>
            <pc:sldMk cId="3516221003" sldId="260"/>
            <ac:spMk id="9" creationId="{2A220EB9-4DC9-4387-7F11-563A00B7B985}"/>
          </ac:spMkLst>
        </pc:spChg>
        <pc:spChg chg="mod">
          <ac:chgData name="Martin Kadlec" userId="3205de00-6529-47fd-8c15-7815d816c2df" providerId="ADAL" clId="{442DE1D3-10DA-4483-8F2D-5ACF3EB7104A}" dt="2022-05-17T13:36:51.622" v="3760" actId="13926"/>
          <ac:spMkLst>
            <pc:docMk/>
            <pc:sldMk cId="3516221003" sldId="260"/>
            <ac:spMk id="10" creationId="{94470A25-0104-7739-58EA-3CBD1B097192}"/>
          </ac:spMkLst>
        </pc:spChg>
        <pc:spChg chg="add mod ord">
          <ac:chgData name="Martin Kadlec" userId="3205de00-6529-47fd-8c15-7815d816c2df" providerId="ADAL" clId="{442DE1D3-10DA-4483-8F2D-5ACF3EB7104A}" dt="2022-05-06T07:37:38.610" v="2655" actId="166"/>
          <ac:spMkLst>
            <pc:docMk/>
            <pc:sldMk cId="3516221003" sldId="260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17T13:48:36.060" v="3821" actId="1582"/>
          <ac:spMkLst>
            <pc:docMk/>
            <pc:sldMk cId="3516221003" sldId="260"/>
            <ac:spMk id="15" creationId="{CDE5391D-4CDD-F128-C043-623469B46D20}"/>
          </ac:spMkLst>
        </pc:spChg>
        <pc:picChg chg="del">
          <ac:chgData name="Martin Kadlec" userId="3205de00-6529-47fd-8c15-7815d816c2df" providerId="ADAL" clId="{442DE1D3-10DA-4483-8F2D-5ACF3EB7104A}" dt="2022-05-06T07:37:11.919" v="2554" actId="478"/>
          <ac:picMkLst>
            <pc:docMk/>
            <pc:sldMk cId="3516221003" sldId="260"/>
            <ac:picMk id="3" creationId="{2551A4A6-70F6-EBCC-2F80-7874EE9BDF36}"/>
          </ac:picMkLst>
        </pc:picChg>
        <pc:picChg chg="add mod">
          <ac:chgData name="Martin Kadlec" userId="3205de00-6529-47fd-8c15-7815d816c2df" providerId="ADAL" clId="{442DE1D3-10DA-4483-8F2D-5ACF3EB7104A}" dt="2022-05-06T07:38:21.746" v="2677" actId="1037"/>
          <ac:picMkLst>
            <pc:docMk/>
            <pc:sldMk cId="3516221003" sldId="260"/>
            <ac:picMk id="5" creationId="{1E44FFBB-A5BE-C884-DF4D-B9D036C3E97A}"/>
          </ac:picMkLst>
        </pc:picChg>
        <pc:cxnChg chg="mod">
          <ac:chgData name="Martin Kadlec" userId="3205de00-6529-47fd-8c15-7815d816c2df" providerId="ADAL" clId="{442DE1D3-10DA-4483-8F2D-5ACF3EB7104A}" dt="2022-05-17T13:35:51.116" v="3758" actId="14100"/>
          <ac:cxnSpMkLst>
            <pc:docMk/>
            <pc:sldMk cId="3516221003" sldId="260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5:03.502" v="7100" actId="20577"/>
        <pc:sldMkLst>
          <pc:docMk/>
          <pc:sldMk cId="497862896" sldId="261"/>
        </pc:sldMkLst>
        <pc:spChg chg="add mod">
          <ac:chgData name="Martin Kadlec" userId="3205de00-6529-47fd-8c15-7815d816c2df" providerId="ADAL" clId="{442DE1D3-10DA-4483-8F2D-5ACF3EB7104A}" dt="2022-05-30T10:39:04.090" v="4754" actId="1076"/>
          <ac:spMkLst>
            <pc:docMk/>
            <pc:sldMk cId="497862896" sldId="261"/>
            <ac:spMk id="2" creationId="{43E5CE65-3DA1-F52E-71F5-8BF50CDA19D4}"/>
          </ac:spMkLst>
        </pc:spChg>
        <pc:spChg chg="del">
          <ac:chgData name="Martin Kadlec" userId="3205de00-6529-47fd-8c15-7815d816c2df" providerId="ADAL" clId="{442DE1D3-10DA-4483-8F2D-5ACF3EB7104A}" dt="2022-05-06T07:39:18.628" v="2688" actId="478"/>
          <ac:spMkLst>
            <pc:docMk/>
            <pc:sldMk cId="497862896" sldId="261"/>
            <ac:spMk id="4" creationId="{2E47700D-ECB9-4F28-DAE0-16E153019B24}"/>
          </ac:spMkLst>
        </pc:spChg>
        <pc:spChg chg="add del mod">
          <ac:chgData name="Martin Kadlec" userId="3205de00-6529-47fd-8c15-7815d816c2df" providerId="ADAL" clId="{442DE1D3-10DA-4483-8F2D-5ACF3EB7104A}" dt="2022-05-06T08:51:34.049" v="3325" actId="478"/>
          <ac:spMkLst>
            <pc:docMk/>
            <pc:sldMk cId="497862896" sldId="261"/>
            <ac:spMk id="7" creationId="{C3CE3404-246F-822D-0C9F-9B7D9A7E2E7E}"/>
          </ac:spMkLst>
        </pc:spChg>
        <pc:spChg chg="del mod">
          <ac:chgData name="Martin Kadlec" userId="3205de00-6529-47fd-8c15-7815d816c2df" providerId="ADAL" clId="{442DE1D3-10DA-4483-8F2D-5ACF3EB7104A}" dt="2022-05-06T07:39:16.881" v="2687" actId="478"/>
          <ac:spMkLst>
            <pc:docMk/>
            <pc:sldMk cId="497862896" sldId="261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6T07:39:14.528" v="2686" actId="478"/>
          <ac:spMkLst>
            <pc:docMk/>
            <pc:sldMk cId="497862896" sldId="261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6T07:39:09.523" v="2684" actId="478"/>
          <ac:spMkLst>
            <pc:docMk/>
            <pc:sldMk cId="497862896" sldId="261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09.992" v="2521" actId="207"/>
          <ac:spMkLst>
            <pc:docMk/>
            <pc:sldMk cId="497862896" sldId="261"/>
            <ac:spMk id="12" creationId="{E7B17FAF-947A-4F5E-95D5-00C38437D07E}"/>
          </ac:spMkLst>
        </pc:spChg>
        <pc:spChg chg="del mod">
          <ac:chgData name="Martin Kadlec" userId="3205de00-6529-47fd-8c15-7815d816c2df" providerId="ADAL" clId="{442DE1D3-10DA-4483-8F2D-5ACF3EB7104A}" dt="2022-05-06T08:32:12.415" v="2931" actId="478"/>
          <ac:spMkLst>
            <pc:docMk/>
            <pc:sldMk cId="497862896" sldId="261"/>
            <ac:spMk id="14" creationId="{4A2915E5-2C01-9B33-1604-284F15D5E09D}"/>
          </ac:spMkLst>
        </pc:spChg>
        <pc:spChg chg="add del mod">
          <ac:chgData name="Martin Kadlec" userId="3205de00-6529-47fd-8c15-7815d816c2df" providerId="ADAL" clId="{442DE1D3-10DA-4483-8F2D-5ACF3EB7104A}" dt="2022-05-06T08:29:25.256" v="2910" actId="478"/>
          <ac:spMkLst>
            <pc:docMk/>
            <pc:sldMk cId="497862896" sldId="261"/>
            <ac:spMk id="23" creationId="{D6178994-1736-DD95-1E0C-6B7A2A03C234}"/>
          </ac:spMkLst>
        </pc:spChg>
        <pc:spChg chg="add mod">
          <ac:chgData name="Martin Kadlec" userId="3205de00-6529-47fd-8c15-7815d816c2df" providerId="ADAL" clId="{442DE1D3-10DA-4483-8F2D-5ACF3EB7104A}" dt="2022-05-06T08:30:02.732" v="2913" actId="1076"/>
          <ac:spMkLst>
            <pc:docMk/>
            <pc:sldMk cId="497862896" sldId="261"/>
            <ac:spMk id="25" creationId="{84307F51-2F25-D0B6-7A9D-C138B63E8DD1}"/>
          </ac:spMkLst>
        </pc:spChg>
        <pc:spChg chg="add mod">
          <ac:chgData name="Martin Kadlec" userId="3205de00-6529-47fd-8c15-7815d816c2df" providerId="ADAL" clId="{442DE1D3-10DA-4483-8F2D-5ACF3EB7104A}" dt="2022-05-06T08:30:12.775" v="2914" actId="1076"/>
          <ac:spMkLst>
            <pc:docMk/>
            <pc:sldMk cId="497862896" sldId="261"/>
            <ac:spMk id="26" creationId="{8829F3CD-E4FD-AB18-0BF1-DE1593897621}"/>
          </ac:spMkLst>
        </pc:spChg>
        <pc:spChg chg="add mod">
          <ac:chgData name="Martin Kadlec" userId="3205de00-6529-47fd-8c15-7815d816c2df" providerId="ADAL" clId="{442DE1D3-10DA-4483-8F2D-5ACF3EB7104A}" dt="2022-05-06T08:30:34.277" v="2916" actId="1076"/>
          <ac:spMkLst>
            <pc:docMk/>
            <pc:sldMk cId="497862896" sldId="261"/>
            <ac:spMk id="27" creationId="{FA7A79B5-F949-A98B-3585-30C885C30A44}"/>
          </ac:spMkLst>
        </pc:spChg>
        <pc:spChg chg="add mod">
          <ac:chgData name="Martin Kadlec" userId="3205de00-6529-47fd-8c15-7815d816c2df" providerId="ADAL" clId="{442DE1D3-10DA-4483-8F2D-5ACF3EB7104A}" dt="2022-05-06T08:29:50.301" v="2912" actId="1076"/>
          <ac:spMkLst>
            <pc:docMk/>
            <pc:sldMk cId="497862896" sldId="261"/>
            <ac:spMk id="29" creationId="{A393EA06-D813-F3D4-AF1C-4156CFC0FA9A}"/>
          </ac:spMkLst>
        </pc:spChg>
        <pc:spChg chg="add mod">
          <ac:chgData name="Martin Kadlec" userId="3205de00-6529-47fd-8c15-7815d816c2df" providerId="ADAL" clId="{442DE1D3-10DA-4483-8F2D-5ACF3EB7104A}" dt="2022-05-06T08:51:28.577" v="3323" actId="1036"/>
          <ac:spMkLst>
            <pc:docMk/>
            <pc:sldMk cId="497862896" sldId="261"/>
            <ac:spMk id="31" creationId="{CE15FAEB-26CE-697D-6538-12EA6C2C84CE}"/>
          </ac:spMkLst>
        </pc:spChg>
        <pc:picChg chg="del">
          <ac:chgData name="Martin Kadlec" userId="3205de00-6529-47fd-8c15-7815d816c2df" providerId="ADAL" clId="{442DE1D3-10DA-4483-8F2D-5ACF3EB7104A}" dt="2022-05-05T15:19:15.799" v="2398" actId="478"/>
          <ac:picMkLst>
            <pc:docMk/>
            <pc:sldMk cId="497862896" sldId="261"/>
            <ac:picMk id="3" creationId="{2551A4A6-70F6-EBCC-2F80-7874EE9BDF36}"/>
          </ac:picMkLst>
        </pc:picChg>
        <pc:picChg chg="add del mod ord">
          <ac:chgData name="Martin Kadlec" userId="3205de00-6529-47fd-8c15-7815d816c2df" providerId="ADAL" clId="{442DE1D3-10DA-4483-8F2D-5ACF3EB7104A}" dt="2022-05-06T08:51:32.175" v="3324" actId="478"/>
          <ac:picMkLst>
            <pc:docMk/>
            <pc:sldMk cId="497862896" sldId="261"/>
            <ac:picMk id="5" creationId="{C52C11FB-F1EE-D790-06C4-DCAED6DD2FEC}"/>
          </ac:picMkLst>
        </pc:picChg>
        <pc:picChg chg="add del mod">
          <ac:chgData name="Martin Kadlec" userId="3205de00-6529-47fd-8c15-7815d816c2df" providerId="ADAL" clId="{442DE1D3-10DA-4483-8F2D-5ACF3EB7104A}" dt="2022-05-06T08:29:22.674" v="2909" actId="478"/>
          <ac:picMkLst>
            <pc:docMk/>
            <pc:sldMk cId="497862896" sldId="261"/>
            <ac:picMk id="16" creationId="{B77A1576-0B12-BFE9-FE8E-BD4F7CA942F5}"/>
          </ac:picMkLst>
        </pc:picChg>
        <pc:picChg chg="add mod">
          <ac:chgData name="Martin Kadlec" userId="3205de00-6529-47fd-8c15-7815d816c2df" providerId="ADAL" clId="{442DE1D3-10DA-4483-8F2D-5ACF3EB7104A}" dt="2022-05-06T08:30:02.732" v="2913" actId="1076"/>
          <ac:picMkLst>
            <pc:docMk/>
            <pc:sldMk cId="497862896" sldId="261"/>
            <ac:picMk id="18" creationId="{CD78D247-0B60-D80C-1B58-01E3ADCD2AAC}"/>
          </ac:picMkLst>
        </pc:picChg>
        <pc:picChg chg="add mod">
          <ac:chgData name="Martin Kadlec" userId="3205de00-6529-47fd-8c15-7815d816c2df" providerId="ADAL" clId="{442DE1D3-10DA-4483-8F2D-5ACF3EB7104A}" dt="2022-05-06T08:30:12.775" v="2914" actId="1076"/>
          <ac:picMkLst>
            <pc:docMk/>
            <pc:sldMk cId="497862896" sldId="261"/>
            <ac:picMk id="20" creationId="{BCE2EE38-D6A5-E6F4-B488-6BBB0989F1BD}"/>
          </ac:picMkLst>
        </pc:picChg>
        <pc:picChg chg="add mod">
          <ac:chgData name="Martin Kadlec" userId="3205de00-6529-47fd-8c15-7815d816c2df" providerId="ADAL" clId="{442DE1D3-10DA-4483-8F2D-5ACF3EB7104A}" dt="2022-05-06T08:30:34.277" v="2916" actId="1076"/>
          <ac:picMkLst>
            <pc:docMk/>
            <pc:sldMk cId="497862896" sldId="261"/>
            <ac:picMk id="22" creationId="{F1510780-2D62-6927-C02B-E10E16DC3712}"/>
          </ac:picMkLst>
        </pc:picChg>
        <pc:picChg chg="add mod">
          <ac:chgData name="Martin Kadlec" userId="3205de00-6529-47fd-8c15-7815d816c2df" providerId="ADAL" clId="{442DE1D3-10DA-4483-8F2D-5ACF3EB7104A}" dt="2022-05-06T08:29:50.301" v="2912" actId="1076"/>
          <ac:picMkLst>
            <pc:docMk/>
            <pc:sldMk cId="497862896" sldId="261"/>
            <ac:picMk id="28" creationId="{72085A88-41ED-5171-0F20-281A4E2E21CA}"/>
          </ac:picMkLst>
        </pc:picChg>
        <pc:picChg chg="add mod">
          <ac:chgData name="Martin Kadlec" userId="3205de00-6529-47fd-8c15-7815d816c2df" providerId="ADAL" clId="{442DE1D3-10DA-4483-8F2D-5ACF3EB7104A}" dt="2022-05-06T08:51:28.577" v="3323" actId="1036"/>
          <ac:picMkLst>
            <pc:docMk/>
            <pc:sldMk cId="497862896" sldId="261"/>
            <ac:picMk id="30" creationId="{A457C387-43E1-784E-EE5B-B6B15062B687}"/>
          </ac:picMkLst>
        </pc:picChg>
        <pc:cxnChg chg="del">
          <ac:chgData name="Martin Kadlec" userId="3205de00-6529-47fd-8c15-7815d816c2df" providerId="ADAL" clId="{442DE1D3-10DA-4483-8F2D-5ACF3EB7104A}" dt="2022-05-06T07:39:20.430" v="2689" actId="478"/>
          <ac:cxnSpMkLst>
            <pc:docMk/>
            <pc:sldMk cId="497862896" sldId="261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6T07:39:11.303" v="2685" actId="478"/>
          <ac:cxnSpMkLst>
            <pc:docMk/>
            <pc:sldMk cId="497862896" sldId="261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7:34.071" v="7434" actId="20577"/>
        <pc:sldMkLst>
          <pc:docMk/>
          <pc:sldMk cId="629307554" sldId="262"/>
        </pc:sldMkLst>
        <pc:spChg chg="add del mod">
          <ac:chgData name="Martin Kadlec" userId="3205de00-6529-47fd-8c15-7815d816c2df" providerId="ADAL" clId="{442DE1D3-10DA-4483-8F2D-5ACF3EB7104A}" dt="2022-05-20T06:45:54.450" v="4125" actId="478"/>
          <ac:spMkLst>
            <pc:docMk/>
            <pc:sldMk cId="629307554" sldId="262"/>
            <ac:spMk id="2" creationId="{80680BF8-D355-6052-4283-0D73E6A9B1FE}"/>
          </ac:spMkLst>
        </pc:spChg>
        <pc:spChg chg="del">
          <ac:chgData name="Martin Kadlec" userId="3205de00-6529-47fd-8c15-7815d816c2df" providerId="ADAL" clId="{442DE1D3-10DA-4483-8F2D-5ACF3EB7104A}" dt="2022-05-06T08:15:33.985" v="2818" actId="478"/>
          <ac:spMkLst>
            <pc:docMk/>
            <pc:sldMk cId="629307554" sldId="262"/>
            <ac:spMk id="4" creationId="{2E47700D-ECB9-4F28-DAE0-16E153019B24}"/>
          </ac:spMkLst>
        </pc:spChg>
        <pc:spChg chg="mod">
          <ac:chgData name="Martin Kadlec" userId="3205de00-6529-47fd-8c15-7815d816c2df" providerId="ADAL" clId="{442DE1D3-10DA-4483-8F2D-5ACF3EB7104A}" dt="2022-05-06T08:51:17.173" v="3312" actId="1036"/>
          <ac:spMkLst>
            <pc:docMk/>
            <pc:sldMk cId="629307554" sldId="262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6T08:15:32.249" v="2817" actId="478"/>
          <ac:spMkLst>
            <pc:docMk/>
            <pc:sldMk cId="629307554" sldId="262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6T08:15:36.175" v="2819" actId="478"/>
          <ac:spMkLst>
            <pc:docMk/>
            <pc:sldMk cId="629307554" sldId="262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6T08:15:41.981" v="2822" actId="478"/>
          <ac:spMkLst>
            <pc:docMk/>
            <pc:sldMk cId="629307554" sldId="262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16.991" v="2522" actId="207"/>
          <ac:spMkLst>
            <pc:docMk/>
            <pc:sldMk cId="629307554" sldId="262"/>
            <ac:spMk id="12" creationId="{E7B17FAF-947A-4F5E-95D5-00C38437D07E}"/>
          </ac:spMkLst>
        </pc:spChg>
        <pc:spChg chg="add del">
          <ac:chgData name="Martin Kadlec" userId="3205de00-6529-47fd-8c15-7815d816c2df" providerId="ADAL" clId="{442DE1D3-10DA-4483-8F2D-5ACF3EB7104A}" dt="2022-05-06T08:32:00.300" v="2926" actId="478"/>
          <ac:spMkLst>
            <pc:docMk/>
            <pc:sldMk cId="629307554" sldId="262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30T10:39:11.305" v="4756"/>
          <ac:spMkLst>
            <pc:docMk/>
            <pc:sldMk cId="629307554" sldId="262"/>
            <ac:spMk id="14" creationId="{E186E20D-CE07-43C8-4264-1A6CCDFA5ADA}"/>
          </ac:spMkLst>
        </pc:spChg>
        <pc:picChg chg="add del mod">
          <ac:chgData name="Martin Kadlec" userId="3205de00-6529-47fd-8c15-7815d816c2df" providerId="ADAL" clId="{442DE1D3-10DA-4483-8F2D-5ACF3EB7104A}" dt="2022-05-19T14:57:45.976" v="4003" actId="478"/>
          <ac:picMkLst>
            <pc:docMk/>
            <pc:sldMk cId="629307554" sldId="262"/>
            <ac:picMk id="3" creationId="{2C6A7902-5653-DE2F-6679-DBEC3E347853}"/>
          </ac:picMkLst>
        </pc:picChg>
        <pc:picChg chg="mod ord">
          <ac:chgData name="Martin Kadlec" userId="3205de00-6529-47fd-8c15-7815d816c2df" providerId="ADAL" clId="{442DE1D3-10DA-4483-8F2D-5ACF3EB7104A}" dt="2022-05-06T08:51:17.173" v="3312" actId="1036"/>
          <ac:picMkLst>
            <pc:docMk/>
            <pc:sldMk cId="629307554" sldId="262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20T06:48:11.706" v="4155" actId="1076"/>
          <ac:picMkLst>
            <pc:docMk/>
            <pc:sldMk cId="629307554" sldId="262"/>
            <ac:picMk id="8" creationId="{1D8F8DA2-9F93-34C2-DE0C-1823D8EED4A0}"/>
          </ac:picMkLst>
        </pc:picChg>
        <pc:picChg chg="add mod">
          <ac:chgData name="Martin Kadlec" userId="3205de00-6529-47fd-8c15-7815d816c2df" providerId="ADAL" clId="{442DE1D3-10DA-4483-8F2D-5ACF3EB7104A}" dt="2022-05-20T06:47:55.153" v="4154" actId="14100"/>
          <ac:picMkLst>
            <pc:docMk/>
            <pc:sldMk cId="629307554" sldId="262"/>
            <ac:picMk id="10" creationId="{3536A274-0CD0-2294-1A84-6EA7E24A614B}"/>
          </ac:picMkLst>
        </pc:picChg>
        <pc:picChg chg="add mod">
          <ac:chgData name="Martin Kadlec" userId="3205de00-6529-47fd-8c15-7815d816c2df" providerId="ADAL" clId="{442DE1D3-10DA-4483-8F2D-5ACF3EB7104A}" dt="2022-05-20T06:47:24.249" v="4148" actId="1076"/>
          <ac:picMkLst>
            <pc:docMk/>
            <pc:sldMk cId="629307554" sldId="262"/>
            <ac:picMk id="13" creationId="{33FD816B-AF35-AEFD-9776-770732A3094A}"/>
          </ac:picMkLst>
        </pc:picChg>
        <pc:picChg chg="add mod">
          <ac:chgData name="Martin Kadlec" userId="3205de00-6529-47fd-8c15-7815d816c2df" providerId="ADAL" clId="{442DE1D3-10DA-4483-8F2D-5ACF3EB7104A}" dt="2022-05-20T06:47:39.978" v="4150" actId="14100"/>
          <ac:picMkLst>
            <pc:docMk/>
            <pc:sldMk cId="629307554" sldId="262"/>
            <ac:picMk id="15" creationId="{2AEB1362-90B2-C4C4-5800-3223CD36D0D6}"/>
          </ac:picMkLst>
        </pc:picChg>
        <pc:picChg chg="add mod">
          <ac:chgData name="Martin Kadlec" userId="3205de00-6529-47fd-8c15-7815d816c2df" providerId="ADAL" clId="{442DE1D3-10DA-4483-8F2D-5ACF3EB7104A}" dt="2022-05-20T06:49:05.787" v="4161" actId="14100"/>
          <ac:picMkLst>
            <pc:docMk/>
            <pc:sldMk cId="629307554" sldId="262"/>
            <ac:picMk id="17" creationId="{C4E85FD3-D53D-ACF7-B3AC-380D822AC6B3}"/>
          </ac:picMkLst>
        </pc:picChg>
        <pc:cxnChg chg="del">
          <ac:chgData name="Martin Kadlec" userId="3205de00-6529-47fd-8c15-7815d816c2df" providerId="ADAL" clId="{442DE1D3-10DA-4483-8F2D-5ACF3EB7104A}" dt="2022-05-06T08:15:37.674" v="2820" actId="478"/>
          <ac:cxnSpMkLst>
            <pc:docMk/>
            <pc:sldMk cId="629307554" sldId="262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6T08:15:39.902" v="2821" actId="478"/>
          <ac:cxnSpMkLst>
            <pc:docMk/>
            <pc:sldMk cId="629307554" sldId="262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4:00:30.324" v="8026" actId="20577"/>
        <pc:sldMkLst>
          <pc:docMk/>
          <pc:sldMk cId="3279442440" sldId="263"/>
        </pc:sldMkLst>
        <pc:spChg chg="del">
          <ac:chgData name="Martin Kadlec" userId="3205de00-6529-47fd-8c15-7815d816c2df" providerId="ADAL" clId="{442DE1D3-10DA-4483-8F2D-5ACF3EB7104A}" dt="2022-05-19T14:58:33.481" v="4105" actId="478"/>
          <ac:spMkLst>
            <pc:docMk/>
            <pc:sldMk cId="3279442440" sldId="263"/>
            <ac:spMk id="4" creationId="{2E47700D-ECB9-4F28-DAE0-16E153019B24}"/>
          </ac:spMkLst>
        </pc:spChg>
        <pc:spChg chg="mod">
          <ac:chgData name="Martin Kadlec" userId="3205de00-6529-47fd-8c15-7815d816c2df" providerId="ADAL" clId="{442DE1D3-10DA-4483-8F2D-5ACF3EB7104A}" dt="2022-05-06T08:51:11.739" v="3307" actId="1036"/>
          <ac:spMkLst>
            <pc:docMk/>
            <pc:sldMk cId="3279442440" sldId="263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19T14:58:31.895" v="4104" actId="478"/>
          <ac:spMkLst>
            <pc:docMk/>
            <pc:sldMk cId="3279442440" sldId="263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19T14:58:35.735" v="4106" actId="478"/>
          <ac:spMkLst>
            <pc:docMk/>
            <pc:sldMk cId="3279442440" sldId="263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19T14:58:41.527" v="4109" actId="478"/>
          <ac:spMkLst>
            <pc:docMk/>
            <pc:sldMk cId="3279442440" sldId="263"/>
            <ac:spMk id="10" creationId="{94470A25-0104-7739-58EA-3CBD1B097192}"/>
          </ac:spMkLst>
        </pc:spChg>
        <pc:spChg chg="add mod">
          <ac:chgData name="Martin Kadlec" userId="3205de00-6529-47fd-8c15-7815d816c2df" providerId="ADAL" clId="{442DE1D3-10DA-4483-8F2D-5ACF3EB7104A}" dt="2022-05-30T10:39:22.706" v="4757"/>
          <ac:spMkLst>
            <pc:docMk/>
            <pc:sldMk cId="3279442440" sldId="263"/>
            <ac:spMk id="11" creationId="{75890664-78F6-D796-4522-D404BC2E0939}"/>
          </ac:spMkLst>
        </pc:spChg>
        <pc:spChg chg="mod">
          <ac:chgData name="Martin Kadlec" userId="3205de00-6529-47fd-8c15-7815d816c2df" providerId="ADAL" clId="{442DE1D3-10DA-4483-8F2D-5ACF3EB7104A}" dt="2022-05-05T15:34:23.772" v="2523" actId="207"/>
          <ac:spMkLst>
            <pc:docMk/>
            <pc:sldMk cId="3279442440" sldId="263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2:22.018" v="2933" actId="478"/>
          <ac:spMkLst>
            <pc:docMk/>
            <pc:sldMk cId="3279442440" sldId="263"/>
            <ac:spMk id="14" creationId="{4A2915E5-2C01-9B33-1604-284F15D5E09D}"/>
          </ac:spMkLst>
        </pc:spChg>
        <pc:picChg chg="add mod">
          <ac:chgData name="Martin Kadlec" userId="3205de00-6529-47fd-8c15-7815d816c2df" providerId="ADAL" clId="{442DE1D3-10DA-4483-8F2D-5ACF3EB7104A}" dt="2022-05-19T15:03:47.519" v="4112" actId="1076"/>
          <ac:picMkLst>
            <pc:docMk/>
            <pc:sldMk cId="3279442440" sldId="263"/>
            <ac:picMk id="3" creationId="{DCE86FCD-A082-478F-D96B-F81E34BC41BB}"/>
          </ac:picMkLst>
        </pc:picChg>
        <pc:picChg chg="mod ord">
          <ac:chgData name="Martin Kadlec" userId="3205de00-6529-47fd-8c15-7815d816c2df" providerId="ADAL" clId="{442DE1D3-10DA-4483-8F2D-5ACF3EB7104A}" dt="2022-05-06T08:51:11.739" v="3307" actId="1036"/>
          <ac:picMkLst>
            <pc:docMk/>
            <pc:sldMk cId="3279442440" sldId="263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19T15:04:25.252" v="4117" actId="1076"/>
          <ac:picMkLst>
            <pc:docMk/>
            <pc:sldMk cId="3279442440" sldId="263"/>
            <ac:picMk id="15" creationId="{2FA6B4CD-5BD1-826B-D142-284416066DCF}"/>
          </ac:picMkLst>
        </pc:picChg>
        <pc:picChg chg="add mod">
          <ac:chgData name="Martin Kadlec" userId="3205de00-6529-47fd-8c15-7815d816c2df" providerId="ADAL" clId="{442DE1D3-10DA-4483-8F2D-5ACF3EB7104A}" dt="2022-05-19T15:04:28.265" v="4118" actId="1076"/>
          <ac:picMkLst>
            <pc:docMk/>
            <pc:sldMk cId="3279442440" sldId="263"/>
            <ac:picMk id="17" creationId="{886766E3-A7DF-D50B-CEE1-A422B6ABF3CD}"/>
          </ac:picMkLst>
        </pc:picChg>
        <pc:picChg chg="add mod">
          <ac:chgData name="Martin Kadlec" userId="3205de00-6529-47fd-8c15-7815d816c2df" providerId="ADAL" clId="{442DE1D3-10DA-4483-8F2D-5ACF3EB7104A}" dt="2022-05-19T15:05:39.989" v="4123" actId="1076"/>
          <ac:picMkLst>
            <pc:docMk/>
            <pc:sldMk cId="3279442440" sldId="263"/>
            <ac:picMk id="19" creationId="{32BA45B1-B647-442D-D5ED-100D56EA95E1}"/>
          </ac:picMkLst>
        </pc:picChg>
        <pc:cxnChg chg="del">
          <ac:chgData name="Martin Kadlec" userId="3205de00-6529-47fd-8c15-7815d816c2df" providerId="ADAL" clId="{442DE1D3-10DA-4483-8F2D-5ACF3EB7104A}" dt="2022-05-19T14:58:37.365" v="4107" actId="478"/>
          <ac:cxnSpMkLst>
            <pc:docMk/>
            <pc:sldMk cId="3279442440" sldId="263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19T14:58:38.841" v="4108" actId="478"/>
          <ac:cxnSpMkLst>
            <pc:docMk/>
            <pc:sldMk cId="3279442440" sldId="263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4:01:48.968" v="8352" actId="20577"/>
        <pc:sldMkLst>
          <pc:docMk/>
          <pc:sldMk cId="1414440950" sldId="264"/>
        </pc:sldMkLst>
        <pc:spChg chg="add del mod">
          <ac:chgData name="Martin Kadlec" userId="3205de00-6529-47fd-8c15-7815d816c2df" providerId="ADAL" clId="{442DE1D3-10DA-4483-8F2D-5ACF3EB7104A}" dt="2022-05-06T08:39:16.241" v="3125" actId="478"/>
          <ac:spMkLst>
            <pc:docMk/>
            <pc:sldMk cId="1414440950" sldId="264"/>
            <ac:spMk id="2" creationId="{586E2BBB-0B0E-0176-4B89-A7EC12D57836}"/>
          </ac:spMkLst>
        </pc:spChg>
        <pc:spChg chg="del">
          <ac:chgData name="Martin Kadlec" userId="3205de00-6529-47fd-8c15-7815d816c2df" providerId="ADAL" clId="{442DE1D3-10DA-4483-8F2D-5ACF3EB7104A}" dt="2022-05-05T15:33:49.647" v="2520" actId="478"/>
          <ac:spMkLst>
            <pc:docMk/>
            <pc:sldMk cId="1414440950" sldId="264"/>
            <ac:spMk id="4" creationId="{2E47700D-ECB9-4F28-DAE0-16E153019B24}"/>
          </ac:spMkLst>
        </pc:spChg>
        <pc:spChg chg="del">
          <ac:chgData name="Martin Kadlec" userId="3205de00-6529-47fd-8c15-7815d816c2df" providerId="ADAL" clId="{442DE1D3-10DA-4483-8F2D-5ACF3EB7104A}" dt="2022-05-05T15:33:32.972" v="2514" actId="478"/>
          <ac:spMkLst>
            <pc:docMk/>
            <pc:sldMk cId="1414440950" sldId="264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5T15:33:47.806" v="2519" actId="478"/>
          <ac:spMkLst>
            <pc:docMk/>
            <pc:sldMk cId="1414440950" sldId="264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5T15:33:43.095" v="2517" actId="478"/>
          <ac:spMkLst>
            <pc:docMk/>
            <pc:sldMk cId="1414440950" sldId="264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5T15:33:35.453" v="2515" actId="478"/>
          <ac:spMkLst>
            <pc:docMk/>
            <pc:sldMk cId="1414440950" sldId="264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34.693" v="2524" actId="207"/>
          <ac:spMkLst>
            <pc:docMk/>
            <pc:sldMk cId="1414440950" sldId="264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2:26.985" v="2934" actId="478"/>
          <ac:spMkLst>
            <pc:docMk/>
            <pc:sldMk cId="1414440950" sldId="264"/>
            <ac:spMk id="14" creationId="{4A2915E5-2C01-9B33-1604-284F15D5E09D}"/>
          </ac:spMkLst>
        </pc:spChg>
        <pc:spChg chg="add del mod">
          <ac:chgData name="Martin Kadlec" userId="3205de00-6529-47fd-8c15-7815d816c2df" providerId="ADAL" clId="{442DE1D3-10DA-4483-8F2D-5ACF3EB7104A}" dt="2022-05-06T08:39:11.611" v="3123" actId="478"/>
          <ac:spMkLst>
            <pc:docMk/>
            <pc:sldMk cId="1414440950" sldId="264"/>
            <ac:spMk id="16" creationId="{436DCAAB-9631-4C99-04D1-82947718DAA9}"/>
          </ac:spMkLst>
        </pc:spChg>
        <pc:spChg chg="add del mod">
          <ac:chgData name="Martin Kadlec" userId="3205de00-6529-47fd-8c15-7815d816c2df" providerId="ADAL" clId="{442DE1D3-10DA-4483-8F2D-5ACF3EB7104A}" dt="2022-05-06T08:39:17.624" v="3126" actId="478"/>
          <ac:spMkLst>
            <pc:docMk/>
            <pc:sldMk cId="1414440950" sldId="264"/>
            <ac:spMk id="17" creationId="{2EA7F02C-C8F3-96FB-13F4-B76BAF4F12BE}"/>
          </ac:spMkLst>
        </pc:spChg>
        <pc:spChg chg="add mod">
          <ac:chgData name="Martin Kadlec" userId="3205de00-6529-47fd-8c15-7815d816c2df" providerId="ADAL" clId="{442DE1D3-10DA-4483-8F2D-5ACF3EB7104A}" dt="2022-05-30T10:39:25.444" v="4758"/>
          <ac:spMkLst>
            <pc:docMk/>
            <pc:sldMk cId="1414440950" sldId="264"/>
            <ac:spMk id="17" creationId="{9874EA99-E06E-2F39-7BEF-84905814C603}"/>
          </ac:spMkLst>
        </pc:spChg>
        <pc:spChg chg="add del mod">
          <ac:chgData name="Martin Kadlec" userId="3205de00-6529-47fd-8c15-7815d816c2df" providerId="ADAL" clId="{442DE1D3-10DA-4483-8F2D-5ACF3EB7104A}" dt="2022-05-06T08:39:14.050" v="3124" actId="478"/>
          <ac:spMkLst>
            <pc:docMk/>
            <pc:sldMk cId="1414440950" sldId="264"/>
            <ac:spMk id="18" creationId="{BEACF4FF-DCC6-5ED4-DBDB-1B6042555345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20" creationId="{281142F4-4E39-0B9F-6EA9-7E70CB6A3B58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21" creationId="{C32DA34D-0CA0-D498-08E2-1353B1010056}"/>
          </ac:spMkLst>
        </pc:spChg>
        <pc:spChg chg="add del">
          <ac:chgData name="Martin Kadlec" userId="3205de00-6529-47fd-8c15-7815d816c2df" providerId="ADAL" clId="{442DE1D3-10DA-4483-8F2D-5ACF3EB7104A}" dt="2022-05-06T08:42:02.586" v="3150" actId="478"/>
          <ac:spMkLst>
            <pc:docMk/>
            <pc:sldMk cId="1414440950" sldId="264"/>
            <ac:spMk id="29" creationId="{D8F856B4-EA25-4DAD-455F-4C4D7105C7EE}"/>
          </ac:spMkLst>
        </pc:spChg>
        <pc:spChg chg="add del mod">
          <ac:chgData name="Martin Kadlec" userId="3205de00-6529-47fd-8c15-7815d816c2df" providerId="ADAL" clId="{442DE1D3-10DA-4483-8F2D-5ACF3EB7104A}" dt="2022-05-06T08:42:21.504" v="3156" actId="478"/>
          <ac:spMkLst>
            <pc:docMk/>
            <pc:sldMk cId="1414440950" sldId="264"/>
            <ac:spMk id="30" creationId="{B58171C0-F559-45CC-87B2-FA718336C776}"/>
          </ac:spMkLst>
        </pc:spChg>
        <pc:spChg chg="add del">
          <ac:chgData name="Martin Kadlec" userId="3205de00-6529-47fd-8c15-7815d816c2df" providerId="ADAL" clId="{442DE1D3-10DA-4483-8F2D-5ACF3EB7104A}" dt="2022-05-06T08:42:52.235" v="3163" actId="478"/>
          <ac:spMkLst>
            <pc:docMk/>
            <pc:sldMk cId="1414440950" sldId="264"/>
            <ac:spMk id="36" creationId="{18A16076-E906-F2A9-823D-31F8C14CA52E}"/>
          </ac:spMkLst>
        </pc:spChg>
        <pc:spChg chg="add mod">
          <ac:chgData name="Martin Kadlec" userId="3205de00-6529-47fd-8c15-7815d816c2df" providerId="ADAL" clId="{442DE1D3-10DA-4483-8F2D-5ACF3EB7104A}" dt="2022-05-06T08:51:03.448" v="3302" actId="1036"/>
          <ac:spMkLst>
            <pc:docMk/>
            <pc:sldMk cId="1414440950" sldId="264"/>
            <ac:spMk id="37" creationId="{47455D03-673D-4ACC-0F60-90B09D2EC6C8}"/>
          </ac:spMkLst>
        </pc:spChg>
        <pc:spChg chg="add del mod">
          <ac:chgData name="Martin Kadlec" userId="3205de00-6529-47fd-8c15-7815d816c2df" providerId="ADAL" clId="{442DE1D3-10DA-4483-8F2D-5ACF3EB7104A}" dt="2022-05-06T08:46:34.629" v="3241" actId="478"/>
          <ac:spMkLst>
            <pc:docMk/>
            <pc:sldMk cId="1414440950" sldId="264"/>
            <ac:spMk id="38" creationId="{76C6D574-7758-696E-5D12-BC4ABACC016D}"/>
          </ac:spMkLst>
        </pc:spChg>
        <pc:spChg chg="add del mod">
          <ac:chgData name="Martin Kadlec" userId="3205de00-6529-47fd-8c15-7815d816c2df" providerId="ADAL" clId="{442DE1D3-10DA-4483-8F2D-5ACF3EB7104A}" dt="2022-05-06T08:45:41.720" v="3234" actId="478"/>
          <ac:spMkLst>
            <pc:docMk/>
            <pc:sldMk cId="1414440950" sldId="264"/>
            <ac:spMk id="39" creationId="{BABEEE05-D575-D760-3410-C1987B52F3BC}"/>
          </ac:spMkLst>
        </pc:spChg>
        <pc:spChg chg="add del">
          <ac:chgData name="Martin Kadlec" userId="3205de00-6529-47fd-8c15-7815d816c2df" providerId="ADAL" clId="{442DE1D3-10DA-4483-8F2D-5ACF3EB7104A}" dt="2022-05-06T08:46:53.111" v="3243" actId="478"/>
          <ac:spMkLst>
            <pc:docMk/>
            <pc:sldMk cId="1414440950" sldId="264"/>
            <ac:spMk id="40" creationId="{B1796DA8-0A93-B3A2-D05C-663F23BF0F09}"/>
          </ac:spMkLst>
        </pc:spChg>
        <pc:spChg chg="add del mod">
          <ac:chgData name="Martin Kadlec" userId="3205de00-6529-47fd-8c15-7815d816c2df" providerId="ADAL" clId="{442DE1D3-10DA-4483-8F2D-5ACF3EB7104A}" dt="2022-05-06T08:48:26.429" v="3265" actId="478"/>
          <ac:spMkLst>
            <pc:docMk/>
            <pc:sldMk cId="1414440950" sldId="264"/>
            <ac:spMk id="41" creationId="{60CB79E6-A62D-2B5E-305B-5AE5AD0297BC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2" creationId="{B0B256FA-B451-C5F0-CFB1-A597B94BC38B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3" creationId="{22645216-F93D-6884-8F7E-29B70C4D1F35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5" creationId="{765980CA-837A-DAC2-7356-45937F9E6B86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6" creationId="{176BBAC5-8109-3CFF-25EB-63D5165710CF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7" creationId="{31AF5480-5A5F-5814-8BAC-6AEF4B3BFA89}"/>
          </ac:spMkLst>
        </pc:spChg>
        <pc:picChg chg="del">
          <ac:chgData name="Martin Kadlec" userId="3205de00-6529-47fd-8c15-7815d816c2df" providerId="ADAL" clId="{442DE1D3-10DA-4483-8F2D-5ACF3EB7104A}" dt="2022-05-05T15:33:30.359" v="2513" actId="478"/>
          <ac:picMkLst>
            <pc:docMk/>
            <pc:sldMk cId="1414440950" sldId="264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06T08:50:58.256" v="3297" actId="1036"/>
          <ac:picMkLst>
            <pc:docMk/>
            <pc:sldMk cId="1414440950" sldId="264"/>
            <ac:picMk id="15" creationId="{FEE0800F-1499-2C27-2907-42A3FD016FA7}"/>
          </ac:picMkLst>
        </pc:picChg>
        <pc:picChg chg="add mod">
          <ac:chgData name="Martin Kadlec" userId="3205de00-6529-47fd-8c15-7815d816c2df" providerId="ADAL" clId="{442DE1D3-10DA-4483-8F2D-5ACF3EB7104A}" dt="2022-05-17T13:38:44.283" v="3764" actId="688"/>
          <ac:picMkLst>
            <pc:docMk/>
            <pc:sldMk cId="1414440950" sldId="264"/>
            <ac:picMk id="19" creationId="{F5152D12-A576-4BFD-C1CA-BE889E663802}"/>
          </ac:picMkLst>
        </pc:picChg>
        <pc:cxnChg chg="del">
          <ac:chgData name="Martin Kadlec" userId="3205de00-6529-47fd-8c15-7815d816c2df" providerId="ADAL" clId="{442DE1D3-10DA-4483-8F2D-5ACF3EB7104A}" dt="2022-05-05T15:33:44.919" v="2518" actId="478"/>
          <ac:cxnSpMkLst>
            <pc:docMk/>
            <pc:sldMk cId="1414440950" sldId="264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5T15:33:37.206" v="2516" actId="478"/>
          <ac:cxnSpMkLst>
            <pc:docMk/>
            <pc:sldMk cId="1414440950" sldId="264"/>
            <ac:cxnSpMk id="13" creationId="{D0B1F8D8-3209-0526-43C3-F8914ACCC50D}"/>
          </ac:cxnSpMkLst>
        </pc:cxnChg>
        <pc:cxnChg chg="add mod">
          <ac:chgData name="Martin Kadlec" userId="3205de00-6529-47fd-8c15-7815d816c2df" providerId="ADAL" clId="{442DE1D3-10DA-4483-8F2D-5ACF3EB7104A}" dt="2022-05-06T08:50:58.256" v="3297" actId="1036"/>
          <ac:cxnSpMkLst>
            <pc:docMk/>
            <pc:sldMk cId="1414440950" sldId="264"/>
            <ac:cxnSpMk id="23" creationId="{D8CB7C14-260B-9A6A-102E-8A49CF6A38C9}"/>
          </ac:cxnSpMkLst>
        </pc:cxnChg>
        <pc:cxnChg chg="add mod">
          <ac:chgData name="Martin Kadlec" userId="3205de00-6529-47fd-8c15-7815d816c2df" providerId="ADAL" clId="{442DE1D3-10DA-4483-8F2D-5ACF3EB7104A}" dt="2022-05-06T08:50:58.256" v="3297" actId="1036"/>
          <ac:cxnSpMkLst>
            <pc:docMk/>
            <pc:sldMk cId="1414440950" sldId="264"/>
            <ac:cxnSpMk id="26" creationId="{3AC1E07E-D1CC-770A-1947-4834995C7D3E}"/>
          </ac:cxnSpMkLst>
        </pc:cxnChg>
        <pc:cxnChg chg="add del mod">
          <ac:chgData name="Martin Kadlec" userId="3205de00-6529-47fd-8c15-7815d816c2df" providerId="ADAL" clId="{442DE1D3-10DA-4483-8F2D-5ACF3EB7104A}" dt="2022-05-06T08:42:45.766" v="3161" actId="478"/>
          <ac:cxnSpMkLst>
            <pc:docMk/>
            <pc:sldMk cId="1414440950" sldId="264"/>
            <ac:cxnSpMk id="32" creationId="{F7C1405D-53E5-A5E3-D6F8-D696112F2485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9:07.797" v="7754" actId="20577"/>
        <pc:sldMkLst>
          <pc:docMk/>
          <pc:sldMk cId="2158809143" sldId="265"/>
        </pc:sldMkLst>
        <pc:spChg chg="add del mod">
          <ac:chgData name="Martin Kadlec" userId="3205de00-6529-47fd-8c15-7815d816c2df" providerId="ADAL" clId="{442DE1D3-10DA-4483-8F2D-5ACF3EB7104A}" dt="2022-05-05T15:36:21.734" v="2540" actId="478"/>
          <ac:spMkLst>
            <pc:docMk/>
            <pc:sldMk cId="2158809143" sldId="265"/>
            <ac:spMk id="2" creationId="{EE5A32F1-9995-0024-F684-28F7F34D9D61}"/>
          </ac:spMkLst>
        </pc:spChg>
        <pc:spChg chg="add mod ord">
          <ac:chgData name="Martin Kadlec" userId="3205de00-6529-47fd-8c15-7815d816c2df" providerId="ADAL" clId="{442DE1D3-10DA-4483-8F2D-5ACF3EB7104A}" dt="2022-05-20T06:50:14.579" v="4175" actId="166"/>
          <ac:spMkLst>
            <pc:docMk/>
            <pc:sldMk cId="2158809143" sldId="265"/>
            <ac:spMk id="3" creationId="{3ADD13E0-D841-F334-2881-6649D6F528D6}"/>
          </ac:spMkLst>
        </pc:spChg>
        <pc:spChg chg="del">
          <ac:chgData name="Martin Kadlec" userId="3205de00-6529-47fd-8c15-7815d816c2df" providerId="ADAL" clId="{442DE1D3-10DA-4483-8F2D-5ACF3EB7104A}" dt="2022-05-05T15:35:10.496" v="2533" actId="478"/>
          <ac:spMkLst>
            <pc:docMk/>
            <pc:sldMk cId="2158809143" sldId="265"/>
            <ac:spMk id="4" creationId="{2E47700D-ECB9-4F28-DAE0-16E153019B24}"/>
          </ac:spMkLst>
        </pc:spChg>
        <pc:spChg chg="del">
          <ac:chgData name="Martin Kadlec" userId="3205de00-6529-47fd-8c15-7815d816c2df" providerId="ADAL" clId="{442DE1D3-10DA-4483-8F2D-5ACF3EB7104A}" dt="2022-05-05T15:34:58.418" v="2529" actId="478"/>
          <ac:spMkLst>
            <pc:docMk/>
            <pc:sldMk cId="2158809143" sldId="265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5T15:35:08.535" v="2532" actId="478"/>
          <ac:spMkLst>
            <pc:docMk/>
            <pc:sldMk cId="2158809143" sldId="265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5T15:35:06.138" v="2531" actId="478"/>
          <ac:spMkLst>
            <pc:docMk/>
            <pc:sldMk cId="2158809143" sldId="265"/>
            <ac:spMk id="9" creationId="{2A220EB9-4DC9-4387-7F11-563A00B7B985}"/>
          </ac:spMkLst>
        </pc:spChg>
        <pc:spChg chg="add mod">
          <ac:chgData name="Martin Kadlec" userId="3205de00-6529-47fd-8c15-7815d816c2df" providerId="ADAL" clId="{442DE1D3-10DA-4483-8F2D-5ACF3EB7104A}" dt="2022-05-20T06:55:20.901" v="4292" actId="20577"/>
          <ac:spMkLst>
            <pc:docMk/>
            <pc:sldMk cId="2158809143" sldId="265"/>
            <ac:spMk id="10" creationId="{48E0F324-0E6F-B25B-226C-0D7DA207EABD}"/>
          </ac:spMkLst>
        </pc:spChg>
        <pc:spChg chg="del">
          <ac:chgData name="Martin Kadlec" userId="3205de00-6529-47fd-8c15-7815d816c2df" providerId="ADAL" clId="{442DE1D3-10DA-4483-8F2D-5ACF3EB7104A}" dt="2022-05-05T15:35:02.350" v="2530" actId="478"/>
          <ac:spMkLst>
            <pc:docMk/>
            <pc:sldMk cId="2158809143" sldId="265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53.453" v="2527" actId="207"/>
          <ac:spMkLst>
            <pc:docMk/>
            <pc:sldMk cId="2158809143" sldId="265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1:40.511" v="2920" actId="478"/>
          <ac:spMkLst>
            <pc:docMk/>
            <pc:sldMk cId="2158809143" sldId="265"/>
            <ac:spMk id="14" creationId="{4A2915E5-2C01-9B33-1604-284F15D5E09D}"/>
          </ac:spMkLst>
        </pc:spChg>
        <pc:picChg chg="add mod">
          <ac:chgData name="Martin Kadlec" userId="3205de00-6529-47fd-8c15-7815d816c2df" providerId="ADAL" clId="{442DE1D3-10DA-4483-8F2D-5ACF3EB7104A}" dt="2022-05-20T06:50:08.958" v="4174" actId="14100"/>
          <ac:picMkLst>
            <pc:docMk/>
            <pc:sldMk cId="2158809143" sldId="265"/>
            <ac:picMk id="4" creationId="{FB84A638-5F73-9120-DA5E-FC91B9165558}"/>
          </ac:picMkLst>
        </pc:picChg>
        <pc:picChg chg="del">
          <ac:chgData name="Martin Kadlec" userId="3205de00-6529-47fd-8c15-7815d816c2df" providerId="ADAL" clId="{442DE1D3-10DA-4483-8F2D-5ACF3EB7104A}" dt="2022-05-05T15:34:56.479" v="2528" actId="478"/>
          <ac:picMkLst>
            <pc:docMk/>
            <pc:sldMk cId="2158809143" sldId="265"/>
            <ac:picMk id="5" creationId="{C52C11FB-F1EE-D790-06C4-DCAED6DD2FEC}"/>
          </ac:picMkLst>
        </pc:picChg>
        <pc:picChg chg="add del mod">
          <ac:chgData name="Martin Kadlec" userId="3205de00-6529-47fd-8c15-7815d816c2df" providerId="ADAL" clId="{442DE1D3-10DA-4483-8F2D-5ACF3EB7104A}" dt="2022-05-20T06:50:27.881" v="4177" actId="478"/>
          <ac:picMkLst>
            <pc:docMk/>
            <pc:sldMk cId="2158809143" sldId="265"/>
            <ac:picMk id="7" creationId="{CA2F88F6-93E4-D8E7-11EF-DD64935520CE}"/>
          </ac:picMkLst>
        </pc:picChg>
        <pc:cxnChg chg="add mod">
          <ac:chgData name="Martin Kadlec" userId="3205de00-6529-47fd-8c15-7815d816c2df" providerId="ADAL" clId="{442DE1D3-10DA-4483-8F2D-5ACF3EB7104A}" dt="2022-05-20T06:55:04.913" v="4289" actId="1076"/>
          <ac:cxnSpMkLst>
            <pc:docMk/>
            <pc:sldMk cId="2158809143" sldId="265"/>
            <ac:cxnSpMk id="9" creationId="{C61BE252-5441-407D-1CAF-4AA4F5069FB9}"/>
          </ac:cxnSpMkLst>
        </pc:cxnChg>
        <pc:cxnChg chg="del">
          <ac:chgData name="Martin Kadlec" userId="3205de00-6529-47fd-8c15-7815d816c2df" providerId="ADAL" clId="{442DE1D3-10DA-4483-8F2D-5ACF3EB7104A}" dt="2022-05-05T15:35:12.152" v="2534" actId="478"/>
          <ac:cxnSpMkLst>
            <pc:docMk/>
            <pc:sldMk cId="2158809143" sldId="265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5T15:35:13.792" v="2535" actId="478"/>
          <ac:cxnSpMkLst>
            <pc:docMk/>
            <pc:sldMk cId="2158809143" sldId="265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07:27:48.090" v="9270" actId="14100"/>
        <pc:sldMkLst>
          <pc:docMk/>
          <pc:sldMk cId="1497093746" sldId="266"/>
        </pc:sldMkLst>
        <pc:spChg chg="mod">
          <ac:chgData name="Martin Kadlec" userId="3205de00-6529-47fd-8c15-7815d816c2df" providerId="ADAL" clId="{442DE1D3-10DA-4483-8F2D-5ACF3EB7104A}" dt="2022-05-06T08:51:23.453" v="3317" actId="1036"/>
          <ac:spMkLst>
            <pc:docMk/>
            <pc:sldMk cId="1497093746" sldId="266"/>
            <ac:spMk id="7" creationId="{C3CE3404-246F-822D-0C9F-9B7D9A7E2E7E}"/>
          </ac:spMkLst>
        </pc:spChg>
        <pc:spChg chg="add mod">
          <ac:chgData name="Martin Kadlec" userId="3205de00-6529-47fd-8c15-7815d816c2df" providerId="ADAL" clId="{442DE1D3-10DA-4483-8F2D-5ACF3EB7104A}" dt="2022-05-30T10:39:08.456" v="4755"/>
          <ac:spMkLst>
            <pc:docMk/>
            <pc:sldMk cId="1497093746" sldId="266"/>
            <ac:spMk id="14" creationId="{10715DC8-AC88-A7CA-2594-6764CB765206}"/>
          </ac:spMkLst>
        </pc:spChg>
        <pc:spChg chg="del">
          <ac:chgData name="Martin Kadlec" userId="3205de00-6529-47fd-8c15-7815d816c2df" providerId="ADAL" clId="{442DE1D3-10DA-4483-8F2D-5ACF3EB7104A}" dt="2022-05-06T08:32:06.497" v="2928" actId="478"/>
          <ac:spMkLst>
            <pc:docMk/>
            <pc:sldMk cId="1497093746" sldId="266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06T08:27:14.992" v="2853" actId="1076"/>
          <ac:spMkLst>
            <pc:docMk/>
            <pc:sldMk cId="1497093746" sldId="266"/>
            <ac:spMk id="19" creationId="{1F6FEB70-AFD5-83EF-5C5C-90D6DC2B76DC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3" creationId="{D6178994-1736-DD95-1E0C-6B7A2A03C234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5" creationId="{84307F51-2F25-D0B6-7A9D-C138B63E8DD1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6" creationId="{8829F3CD-E4FD-AB18-0BF1-DE1593897621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7" creationId="{FA7A79B5-F949-A98B-3585-30C885C30A44}"/>
          </ac:spMkLst>
        </pc:spChg>
        <pc:spChg chg="add mod">
          <ac:chgData name="Martin Kadlec" userId="3205de00-6529-47fd-8c15-7815d816c2df" providerId="ADAL" clId="{442DE1D3-10DA-4483-8F2D-5ACF3EB7104A}" dt="2022-05-06T08:27:29.149" v="2856" actId="207"/>
          <ac:spMkLst>
            <pc:docMk/>
            <pc:sldMk cId="1497093746" sldId="266"/>
            <ac:spMk id="28" creationId="{AAD09D75-4AC0-27DF-CCE2-01D096B8C52A}"/>
          </ac:spMkLst>
        </pc:spChg>
        <pc:spChg chg="add mod">
          <ac:chgData name="Martin Kadlec" userId="3205de00-6529-47fd-8c15-7815d816c2df" providerId="ADAL" clId="{442DE1D3-10DA-4483-8F2D-5ACF3EB7104A}" dt="2022-05-06T08:28:02.564" v="2885" actId="20577"/>
          <ac:spMkLst>
            <pc:docMk/>
            <pc:sldMk cId="1497093746" sldId="266"/>
            <ac:spMk id="29" creationId="{CF343366-B4B4-DE8F-3C0F-50EC505745FC}"/>
          </ac:spMkLst>
        </pc:spChg>
        <pc:picChg chg="add mod">
          <ac:chgData name="Martin Kadlec" userId="3205de00-6529-47fd-8c15-7815d816c2df" providerId="ADAL" clId="{442DE1D3-10DA-4483-8F2D-5ACF3EB7104A}" dt="2022-05-06T08:14:17.050" v="2805" actId="1076"/>
          <ac:picMkLst>
            <pc:docMk/>
            <pc:sldMk cId="1497093746" sldId="266"/>
            <ac:picMk id="3" creationId="{5EA03A31-E094-95C0-8BC1-045646C7A25E}"/>
          </ac:picMkLst>
        </pc:picChg>
        <pc:picChg chg="add del mod">
          <ac:chgData name="Martin Kadlec" userId="3205de00-6529-47fd-8c15-7815d816c2df" providerId="ADAL" clId="{442DE1D3-10DA-4483-8F2D-5ACF3EB7104A}" dt="2022-05-31T07:26:14.654" v="9263" actId="478"/>
          <ac:picMkLst>
            <pc:docMk/>
            <pc:sldMk cId="1497093746" sldId="266"/>
            <ac:picMk id="4" creationId="{D30912DF-F4D9-0248-3C4D-5869B732532F}"/>
          </ac:picMkLst>
        </pc:picChg>
        <pc:picChg chg="mod ord">
          <ac:chgData name="Martin Kadlec" userId="3205de00-6529-47fd-8c15-7815d816c2df" providerId="ADAL" clId="{442DE1D3-10DA-4483-8F2D-5ACF3EB7104A}" dt="2022-05-06T08:51:23.453" v="3317" actId="1036"/>
          <ac:picMkLst>
            <pc:docMk/>
            <pc:sldMk cId="1497093746" sldId="266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31T07:27:48.090" v="9270" actId="14100"/>
          <ac:picMkLst>
            <pc:docMk/>
            <pc:sldMk cId="1497093746" sldId="266"/>
            <ac:picMk id="8" creationId="{58960CFE-3B21-D2DF-4687-3EDA3AB43207}"/>
          </ac:picMkLst>
        </pc:picChg>
        <pc:picChg chg="add del mod">
          <ac:chgData name="Martin Kadlec" userId="3205de00-6529-47fd-8c15-7815d816c2df" providerId="ADAL" clId="{442DE1D3-10DA-4483-8F2D-5ACF3EB7104A}" dt="2022-05-06T08:07:23.593" v="2779" actId="478"/>
          <ac:picMkLst>
            <pc:docMk/>
            <pc:sldMk cId="1497093746" sldId="266"/>
            <ac:picMk id="8" creationId="{CF2AD2C6-51D2-FBAD-6487-A5C587ED38E7}"/>
          </ac:picMkLst>
        </pc:picChg>
        <pc:picChg chg="add mod">
          <ac:chgData name="Martin Kadlec" userId="3205de00-6529-47fd-8c15-7815d816c2df" providerId="ADAL" clId="{442DE1D3-10DA-4483-8F2D-5ACF3EB7104A}" dt="2022-05-06T08:13:56.296" v="2798" actId="1037"/>
          <ac:picMkLst>
            <pc:docMk/>
            <pc:sldMk cId="1497093746" sldId="266"/>
            <ac:picMk id="10" creationId="{5B7D1B9A-01CE-CC74-426D-A41C52F78642}"/>
          </ac:picMkLst>
        </pc:picChg>
        <pc:picChg chg="add mod">
          <ac:chgData name="Martin Kadlec" userId="3205de00-6529-47fd-8c15-7815d816c2df" providerId="ADAL" clId="{442DE1D3-10DA-4483-8F2D-5ACF3EB7104A}" dt="2022-05-06T08:14:20.830" v="2806" actId="1076"/>
          <ac:picMkLst>
            <pc:docMk/>
            <pc:sldMk cId="1497093746" sldId="266"/>
            <ac:picMk id="13" creationId="{4F10EA1D-C108-F1E5-8CD9-3AAF982E2029}"/>
          </ac:picMkLst>
        </pc:picChg>
        <pc:picChg chg="del">
          <ac:chgData name="Martin Kadlec" userId="3205de00-6529-47fd-8c15-7815d816c2df" providerId="ADAL" clId="{442DE1D3-10DA-4483-8F2D-5ACF3EB7104A}" dt="2022-05-06T08:09:19.925" v="2780" actId="478"/>
          <ac:picMkLst>
            <pc:docMk/>
            <pc:sldMk cId="1497093746" sldId="266"/>
            <ac:picMk id="16" creationId="{B77A1576-0B12-BFE9-FE8E-BD4F7CA942F5}"/>
          </ac:picMkLst>
        </pc:picChg>
        <pc:picChg chg="add del mod">
          <ac:chgData name="Martin Kadlec" userId="3205de00-6529-47fd-8c15-7815d816c2df" providerId="ADAL" clId="{442DE1D3-10DA-4483-8F2D-5ACF3EB7104A}" dt="2022-05-20T08:19:33.529" v="4336" actId="478"/>
          <ac:picMkLst>
            <pc:docMk/>
            <pc:sldMk cId="1497093746" sldId="266"/>
            <ac:picMk id="17" creationId="{E54B6074-8169-10C4-B2E5-17756A29F52C}"/>
          </ac:picMkLst>
        </pc:picChg>
        <pc:picChg chg="del">
          <ac:chgData name="Martin Kadlec" userId="3205de00-6529-47fd-8c15-7815d816c2df" providerId="ADAL" clId="{442DE1D3-10DA-4483-8F2D-5ACF3EB7104A}" dt="2022-05-06T08:09:21.092" v="2781" actId="478"/>
          <ac:picMkLst>
            <pc:docMk/>
            <pc:sldMk cId="1497093746" sldId="266"/>
            <ac:picMk id="18" creationId="{CD78D247-0B60-D80C-1B58-01E3ADCD2AAC}"/>
          </ac:picMkLst>
        </pc:picChg>
        <pc:picChg chg="del">
          <ac:chgData name="Martin Kadlec" userId="3205de00-6529-47fd-8c15-7815d816c2df" providerId="ADAL" clId="{442DE1D3-10DA-4483-8F2D-5ACF3EB7104A}" dt="2022-05-06T08:09:22.227" v="2782" actId="478"/>
          <ac:picMkLst>
            <pc:docMk/>
            <pc:sldMk cId="1497093746" sldId="266"/>
            <ac:picMk id="20" creationId="{BCE2EE38-D6A5-E6F4-B488-6BBB0989F1BD}"/>
          </ac:picMkLst>
        </pc:picChg>
        <pc:picChg chg="del">
          <ac:chgData name="Martin Kadlec" userId="3205de00-6529-47fd-8c15-7815d816c2df" providerId="ADAL" clId="{442DE1D3-10DA-4483-8F2D-5ACF3EB7104A}" dt="2022-05-06T08:09:23.450" v="2783" actId="478"/>
          <ac:picMkLst>
            <pc:docMk/>
            <pc:sldMk cId="1497093746" sldId="266"/>
            <ac:picMk id="22" creationId="{F1510780-2D62-6927-C02B-E10E16DC3712}"/>
          </ac:picMkLst>
        </pc:picChg>
      </pc:sldChg>
      <pc:sldChg chg="addSp delSp modSp add mod modNotesTx">
        <pc:chgData name="Martin Kadlec" userId="3205de00-6529-47fd-8c15-7815d816c2df" providerId="ADAL" clId="{442DE1D3-10DA-4483-8F2D-5ACF3EB7104A}" dt="2022-05-30T14:02:34.450" v="8438" actId="20577"/>
        <pc:sldMkLst>
          <pc:docMk/>
          <pc:sldMk cId="1743515251" sldId="267"/>
        </pc:sldMkLst>
        <pc:spChg chg="add del mod">
          <ac:chgData name="Martin Kadlec" userId="3205de00-6529-47fd-8c15-7815d816c2df" providerId="ADAL" clId="{442DE1D3-10DA-4483-8F2D-5ACF3EB7104A}" dt="2022-05-19T12:07:41.294" v="3983" actId="478"/>
          <ac:spMkLst>
            <pc:docMk/>
            <pc:sldMk cId="1743515251" sldId="267"/>
            <ac:spMk id="5" creationId="{F1DC1559-E1EF-462D-31C0-067C326ABB44}"/>
          </ac:spMkLst>
        </pc:spChg>
        <pc:spChg chg="mod">
          <ac:chgData name="Martin Kadlec" userId="3205de00-6529-47fd-8c15-7815d816c2df" providerId="ADAL" clId="{442DE1D3-10DA-4483-8F2D-5ACF3EB7104A}" dt="2022-05-06T09:57:39.369" v="3525" actId="20577"/>
          <ac:spMkLst>
            <pc:docMk/>
            <pc:sldMk cId="1743515251" sldId="267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20" creationId="{281142F4-4E39-0B9F-6EA9-7E70CB6A3B58}"/>
          </ac:spMkLst>
        </pc:spChg>
        <pc:spChg chg="del">
          <ac:chgData name="Martin Kadlec" userId="3205de00-6529-47fd-8c15-7815d816c2df" providerId="ADAL" clId="{442DE1D3-10DA-4483-8F2D-5ACF3EB7104A}" dt="2022-05-06T08:52:21.561" v="3356" actId="478"/>
          <ac:spMkLst>
            <pc:docMk/>
            <pc:sldMk cId="1743515251" sldId="267"/>
            <ac:spMk id="21" creationId="{C32DA34D-0CA0-D498-08E2-1353B1010056}"/>
          </ac:spMkLst>
        </pc:spChg>
        <pc:spChg chg="add del mod">
          <ac:chgData name="Martin Kadlec" userId="3205de00-6529-47fd-8c15-7815d816c2df" providerId="ADAL" clId="{442DE1D3-10DA-4483-8F2D-5ACF3EB7104A}" dt="2022-05-19T12:07:35.490" v="3981" actId="478"/>
          <ac:spMkLst>
            <pc:docMk/>
            <pc:sldMk cId="1743515251" sldId="267"/>
            <ac:spMk id="24" creationId="{428B4D72-79C1-AE64-E6FE-5D432A7EBF81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37" creationId="{47455D03-673D-4ACC-0F60-90B09D2EC6C8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2" creationId="{B0B256FA-B451-C5F0-CFB1-A597B94BC38B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3" creationId="{22645216-F93D-6884-8F7E-29B70C4D1F35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5" creationId="{765980CA-837A-DAC2-7356-45937F9E6B86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6" creationId="{176BBAC5-8109-3CFF-25EB-63D5165710CF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7" creationId="{31AF5480-5A5F-5814-8BAC-6AEF4B3BFA89}"/>
          </ac:spMkLst>
        </pc:spChg>
        <pc:picChg chg="add del mod">
          <ac:chgData name="Martin Kadlec" userId="3205de00-6529-47fd-8c15-7815d816c2df" providerId="ADAL" clId="{442DE1D3-10DA-4483-8F2D-5ACF3EB7104A}" dt="2022-05-13T07:18:00.976" v="3717" actId="478"/>
          <ac:picMkLst>
            <pc:docMk/>
            <pc:sldMk cId="1743515251" sldId="267"/>
            <ac:picMk id="4" creationId="{289A5D96-C263-9D10-10B4-09CFC3947602}"/>
          </ac:picMkLst>
        </pc:picChg>
        <pc:picChg chg="add del mod">
          <ac:chgData name="Martin Kadlec" userId="3205de00-6529-47fd-8c15-7815d816c2df" providerId="ADAL" clId="{442DE1D3-10DA-4483-8F2D-5ACF3EB7104A}" dt="2022-05-19T10:58:03.793" v="3884" actId="478"/>
          <ac:picMkLst>
            <pc:docMk/>
            <pc:sldMk cId="1743515251" sldId="267"/>
            <ac:picMk id="4" creationId="{4B7BEFCA-3546-FD09-EDED-DDE01096E0DA}"/>
          </ac:picMkLst>
        </pc:picChg>
        <pc:picChg chg="add del mod">
          <ac:chgData name="Martin Kadlec" userId="3205de00-6529-47fd-8c15-7815d816c2df" providerId="ADAL" clId="{442DE1D3-10DA-4483-8F2D-5ACF3EB7104A}" dt="2022-05-19T12:04:57.269" v="3971" actId="478"/>
          <ac:picMkLst>
            <pc:docMk/>
            <pc:sldMk cId="1743515251" sldId="267"/>
            <ac:picMk id="7" creationId="{D4C491EB-01DB-12FC-D562-E1D03D8C891B}"/>
          </ac:picMkLst>
        </pc:picChg>
        <pc:picChg chg="add del mod">
          <ac:chgData name="Martin Kadlec" userId="3205de00-6529-47fd-8c15-7815d816c2df" providerId="ADAL" clId="{442DE1D3-10DA-4483-8F2D-5ACF3EB7104A}" dt="2022-05-13T07:18:03.077" v="3718" actId="478"/>
          <ac:picMkLst>
            <pc:docMk/>
            <pc:sldMk cId="1743515251" sldId="267"/>
            <ac:picMk id="8" creationId="{A0EAB653-04AA-34B1-1878-795238C6E6E9}"/>
          </ac:picMkLst>
        </pc:picChg>
        <pc:picChg chg="add del mod">
          <ac:chgData name="Martin Kadlec" userId="3205de00-6529-47fd-8c15-7815d816c2df" providerId="ADAL" clId="{442DE1D3-10DA-4483-8F2D-5ACF3EB7104A}" dt="2022-05-19T10:58:02.144" v="3883" actId="478"/>
          <ac:picMkLst>
            <pc:docMk/>
            <pc:sldMk cId="1743515251" sldId="267"/>
            <ac:picMk id="9" creationId="{01AA18CA-3033-4AE0-05B5-F0E572CB6309}"/>
          </ac:picMkLst>
        </pc:picChg>
        <pc:picChg chg="add del mod">
          <ac:chgData name="Martin Kadlec" userId="3205de00-6529-47fd-8c15-7815d816c2df" providerId="ADAL" clId="{442DE1D3-10DA-4483-8F2D-5ACF3EB7104A}" dt="2022-05-09T07:26:39.797" v="3539" actId="478"/>
          <ac:picMkLst>
            <pc:docMk/>
            <pc:sldMk cId="1743515251" sldId="267"/>
            <ac:picMk id="10" creationId="{8C8F9A70-D832-1869-7C77-3275CFD1DBE7}"/>
          </ac:picMkLst>
        </pc:picChg>
        <pc:picChg chg="add del mod">
          <ac:chgData name="Martin Kadlec" userId="3205de00-6529-47fd-8c15-7815d816c2df" providerId="ADAL" clId="{442DE1D3-10DA-4483-8F2D-5ACF3EB7104A}" dt="2022-05-19T11:05:22.071" v="3893" actId="478"/>
          <ac:picMkLst>
            <pc:docMk/>
            <pc:sldMk cId="1743515251" sldId="267"/>
            <ac:picMk id="11" creationId="{6A71FB38-407D-CD3A-A107-376FB46EFEF3}"/>
          </ac:picMkLst>
        </pc:picChg>
        <pc:picChg chg="add del mod">
          <ac:chgData name="Martin Kadlec" userId="3205de00-6529-47fd-8c15-7815d816c2df" providerId="ADAL" clId="{442DE1D3-10DA-4483-8F2D-5ACF3EB7104A}" dt="2022-05-19T11:38:33.222" v="3903" actId="478"/>
          <ac:picMkLst>
            <pc:docMk/>
            <pc:sldMk cId="1743515251" sldId="267"/>
            <ac:picMk id="14" creationId="{84CCAE3D-B863-BCBB-EF4F-6AB4D88EDF16}"/>
          </ac:picMkLst>
        </pc:picChg>
        <pc:picChg chg="del">
          <ac:chgData name="Martin Kadlec" userId="3205de00-6529-47fd-8c15-7815d816c2df" providerId="ADAL" clId="{442DE1D3-10DA-4483-8F2D-5ACF3EB7104A}" dt="2022-05-06T08:52:19.766" v="3355" actId="478"/>
          <ac:picMkLst>
            <pc:docMk/>
            <pc:sldMk cId="1743515251" sldId="267"/>
            <ac:picMk id="15" creationId="{FEE0800F-1499-2C27-2907-42A3FD016FA7}"/>
          </ac:picMkLst>
        </pc:picChg>
        <pc:picChg chg="add del mod">
          <ac:chgData name="Martin Kadlec" userId="3205de00-6529-47fd-8c15-7815d816c2df" providerId="ADAL" clId="{442DE1D3-10DA-4483-8F2D-5ACF3EB7104A}" dt="2022-05-19T12:07:28.362" v="3978" actId="478"/>
          <ac:picMkLst>
            <pc:docMk/>
            <pc:sldMk cId="1743515251" sldId="267"/>
            <ac:picMk id="16" creationId="{34B6AFB2-86ED-F26E-615B-8B7870C872DC}"/>
          </ac:picMkLst>
        </pc:picChg>
        <pc:picChg chg="add del mod ord">
          <ac:chgData name="Martin Kadlec" userId="3205de00-6529-47fd-8c15-7815d816c2df" providerId="ADAL" clId="{442DE1D3-10DA-4483-8F2D-5ACF3EB7104A}" dt="2022-05-19T11:48:49.146" v="3950" actId="478"/>
          <ac:picMkLst>
            <pc:docMk/>
            <pc:sldMk cId="1743515251" sldId="267"/>
            <ac:picMk id="18" creationId="{6F3F5D18-19E0-6AF7-0F35-167B5147D7D4}"/>
          </ac:picMkLst>
        </pc:picChg>
        <pc:picChg chg="del">
          <ac:chgData name="Martin Kadlec" userId="3205de00-6529-47fd-8c15-7815d816c2df" providerId="ADAL" clId="{442DE1D3-10DA-4483-8F2D-5ACF3EB7104A}" dt="2022-05-06T08:52:24.528" v="3357" actId="478"/>
          <ac:picMkLst>
            <pc:docMk/>
            <pc:sldMk cId="1743515251" sldId="267"/>
            <ac:picMk id="19" creationId="{F5152D12-A576-4BFD-C1CA-BE889E663802}"/>
          </ac:picMkLst>
        </pc:picChg>
        <pc:picChg chg="add del mod ord">
          <ac:chgData name="Martin Kadlec" userId="3205de00-6529-47fd-8c15-7815d816c2df" providerId="ADAL" clId="{442DE1D3-10DA-4483-8F2D-5ACF3EB7104A}" dt="2022-05-19T11:47:18.814" v="3939" actId="478"/>
          <ac:picMkLst>
            <pc:docMk/>
            <pc:sldMk cId="1743515251" sldId="267"/>
            <ac:picMk id="20" creationId="{ABF8DC96-1493-5F34-D514-80C2879EC44F}"/>
          </ac:picMkLst>
        </pc:picChg>
        <pc:picChg chg="add del mod">
          <ac:chgData name="Martin Kadlec" userId="3205de00-6529-47fd-8c15-7815d816c2df" providerId="ADAL" clId="{442DE1D3-10DA-4483-8F2D-5ACF3EB7104A}" dt="2022-05-19T11:56:08.243" v="3968" actId="478"/>
          <ac:picMkLst>
            <pc:docMk/>
            <pc:sldMk cId="1743515251" sldId="267"/>
            <ac:picMk id="22" creationId="{74B94C22-04BD-58C7-A313-2C4F8EDCA121}"/>
          </ac:picMkLst>
        </pc:picChg>
        <pc:picChg chg="add del mod">
          <ac:chgData name="Martin Kadlec" userId="3205de00-6529-47fd-8c15-7815d816c2df" providerId="ADAL" clId="{442DE1D3-10DA-4483-8F2D-5ACF3EB7104A}" dt="2022-05-19T12:07:29.872" v="3979" actId="478"/>
          <ac:picMkLst>
            <pc:docMk/>
            <pc:sldMk cId="1743515251" sldId="267"/>
            <ac:picMk id="23" creationId="{9A49D62D-5EE3-7B95-F26A-BC0A0E6D6C57}"/>
          </ac:picMkLst>
        </pc:picChg>
        <pc:picChg chg="add del mod ord">
          <ac:chgData name="Martin Kadlec" userId="3205de00-6529-47fd-8c15-7815d816c2df" providerId="ADAL" clId="{442DE1D3-10DA-4483-8F2D-5ACF3EB7104A}" dt="2022-05-19T12:07:32.049" v="3980" actId="478"/>
          <ac:picMkLst>
            <pc:docMk/>
            <pc:sldMk cId="1743515251" sldId="267"/>
            <ac:picMk id="25" creationId="{EAAFADD0-BE12-7456-A6C8-0C6F5875FA2F}"/>
          </ac:picMkLst>
        </pc:picChg>
        <pc:cxnChg chg="add del mod">
          <ac:chgData name="Martin Kadlec" userId="3205de00-6529-47fd-8c15-7815d816c2df" providerId="ADAL" clId="{442DE1D3-10DA-4483-8F2D-5ACF3EB7104A}" dt="2022-05-19T12:07:38.962" v="3982" actId="478"/>
          <ac:cxnSpMkLst>
            <pc:docMk/>
            <pc:sldMk cId="1743515251" sldId="267"/>
            <ac:cxnSpMk id="3" creationId="{96B54B72-75E4-C936-0DA8-F63EB7B7DBAB}"/>
          </ac:cxnSpMkLst>
        </pc:cxnChg>
        <pc:cxnChg chg="del mod">
          <ac:chgData name="Martin Kadlec" userId="3205de00-6529-47fd-8c15-7815d816c2df" providerId="ADAL" clId="{442DE1D3-10DA-4483-8F2D-5ACF3EB7104A}" dt="2022-05-06T08:52:24.528" v="3357" actId="478"/>
          <ac:cxnSpMkLst>
            <pc:docMk/>
            <pc:sldMk cId="1743515251" sldId="267"/>
            <ac:cxnSpMk id="23" creationId="{D8CB7C14-260B-9A6A-102E-8A49CF6A38C9}"/>
          </ac:cxnSpMkLst>
        </pc:cxnChg>
        <pc:cxnChg chg="del mod">
          <ac:chgData name="Martin Kadlec" userId="3205de00-6529-47fd-8c15-7815d816c2df" providerId="ADAL" clId="{442DE1D3-10DA-4483-8F2D-5ACF3EB7104A}" dt="2022-05-06T08:52:24.528" v="3357" actId="478"/>
          <ac:cxnSpMkLst>
            <pc:docMk/>
            <pc:sldMk cId="1743515251" sldId="267"/>
            <ac:cxnSpMk id="26" creationId="{3AC1E07E-D1CC-770A-1947-4834995C7D3E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46:00.806" v="5391" actId="20577"/>
        <pc:sldMkLst>
          <pc:docMk/>
          <pc:sldMk cId="586500389" sldId="268"/>
        </pc:sldMkLst>
        <pc:graphicFrameChg chg="add del mod">
          <ac:chgData name="Martin Kadlec" userId="3205de00-6529-47fd-8c15-7815d816c2df" providerId="ADAL" clId="{442DE1D3-10DA-4483-8F2D-5ACF3EB7104A}" dt="2022-05-06T09:08:00.721" v="3417" actId="478"/>
          <ac:graphicFrameMkLst>
            <pc:docMk/>
            <pc:sldMk cId="586500389" sldId="268"/>
            <ac:graphicFrameMk id="3" creationId="{E16ACAE5-55A8-D799-C64A-FE0C83C4CEC2}"/>
          </ac:graphicFrameMkLst>
        </pc:graphicFrameChg>
        <pc:picChg chg="add mod">
          <ac:chgData name="Martin Kadlec" userId="3205de00-6529-47fd-8c15-7815d816c2df" providerId="ADAL" clId="{442DE1D3-10DA-4483-8F2D-5ACF3EB7104A}" dt="2022-05-06T09:10:29.827" v="3420" actId="14100"/>
          <ac:picMkLst>
            <pc:docMk/>
            <pc:sldMk cId="586500389" sldId="268"/>
            <ac:picMk id="7" creationId="{D2D787DF-FD00-7871-57D4-1BA137C87BDA}"/>
          </ac:picMkLst>
        </pc:picChg>
        <pc:picChg chg="add mod">
          <ac:chgData name="Martin Kadlec" userId="3205de00-6529-47fd-8c15-7815d816c2df" providerId="ADAL" clId="{442DE1D3-10DA-4483-8F2D-5ACF3EB7104A}" dt="2022-05-06T09:22:58.491" v="3428" actId="1076"/>
          <ac:picMkLst>
            <pc:docMk/>
            <pc:sldMk cId="586500389" sldId="268"/>
            <ac:picMk id="8" creationId="{F840612F-A29A-D4A3-1663-12955CAAE25A}"/>
          </ac:picMkLst>
        </pc:picChg>
        <pc:picChg chg="add del mod">
          <ac:chgData name="Martin Kadlec" userId="3205de00-6529-47fd-8c15-7815d816c2df" providerId="ADAL" clId="{442DE1D3-10DA-4483-8F2D-5ACF3EB7104A}" dt="2022-05-06T09:17:15.781" v="3424" actId="478"/>
          <ac:picMkLst>
            <pc:docMk/>
            <pc:sldMk cId="586500389" sldId="268"/>
            <ac:picMk id="9" creationId="{00000000-0008-0000-0000-000004000000}"/>
          </ac:picMkLst>
        </pc:picChg>
      </pc:sldChg>
      <pc:sldChg chg="addSp delSp modSp add mod modNotesTx">
        <pc:chgData name="Martin Kadlec" userId="3205de00-6529-47fd-8c15-7815d816c2df" providerId="ADAL" clId="{442DE1D3-10DA-4483-8F2D-5ACF3EB7104A}" dt="2022-05-31T12:49:29.754" v="9295" actId="14100"/>
        <pc:sldMkLst>
          <pc:docMk/>
          <pc:sldMk cId="3785300975" sldId="269"/>
        </pc:sldMkLst>
        <pc:spChg chg="del">
          <ac:chgData name="Martin Kadlec" userId="3205de00-6529-47fd-8c15-7815d816c2df" providerId="ADAL" clId="{442DE1D3-10DA-4483-8F2D-5ACF3EB7104A}" dt="2022-05-09T07:39:28.424" v="3555" actId="478"/>
          <ac:spMkLst>
            <pc:docMk/>
            <pc:sldMk cId="3785300975" sldId="269"/>
            <ac:spMk id="24" creationId="{428B4D72-79C1-AE64-E6FE-5D432A7EBF81}"/>
          </ac:spMkLst>
        </pc:spChg>
        <pc:picChg chg="add del mod">
          <ac:chgData name="Martin Kadlec" userId="3205de00-6529-47fd-8c15-7815d816c2df" providerId="ADAL" clId="{442DE1D3-10DA-4483-8F2D-5ACF3EB7104A}" dt="2022-05-30T11:43:20.717" v="4759" actId="478"/>
          <ac:picMkLst>
            <pc:docMk/>
            <pc:sldMk cId="3785300975" sldId="269"/>
            <ac:picMk id="4" creationId="{07599AA0-EA48-E8DA-C50D-F0F5B172A9CA}"/>
          </ac:picMkLst>
        </pc:picChg>
        <pc:picChg chg="add del mod">
          <ac:chgData name="Martin Kadlec" userId="3205de00-6529-47fd-8c15-7815d816c2df" providerId="ADAL" clId="{442DE1D3-10DA-4483-8F2D-5ACF3EB7104A}" dt="2022-05-19T14:29:01.883" v="3984" actId="478"/>
          <ac:picMkLst>
            <pc:docMk/>
            <pc:sldMk cId="3785300975" sldId="269"/>
            <ac:picMk id="4" creationId="{19B95614-231C-4C2C-F908-B125D174CE23}"/>
          </ac:picMkLst>
        </pc:picChg>
        <pc:picChg chg="del">
          <ac:chgData name="Martin Kadlec" userId="3205de00-6529-47fd-8c15-7815d816c2df" providerId="ADAL" clId="{442DE1D3-10DA-4483-8F2D-5ACF3EB7104A}" dt="2022-05-09T07:39:23.951" v="3553" actId="478"/>
          <ac:picMkLst>
            <pc:docMk/>
            <pc:sldMk cId="3785300975" sldId="269"/>
            <ac:picMk id="4" creationId="{289A5D96-C263-9D10-10B4-09CFC3947602}"/>
          </ac:picMkLst>
        </pc:picChg>
        <pc:picChg chg="add del mod">
          <ac:chgData name="Martin Kadlec" userId="3205de00-6529-47fd-8c15-7815d816c2df" providerId="ADAL" clId="{442DE1D3-10DA-4483-8F2D-5ACF3EB7104A}" dt="2022-05-31T12:47:50.173" v="9289" actId="478"/>
          <ac:picMkLst>
            <pc:docMk/>
            <pc:sldMk cId="3785300975" sldId="269"/>
            <ac:picMk id="4" creationId="{8C3547A5-9945-7F64-14D9-D8DEE21A4142}"/>
          </ac:picMkLst>
        </pc:picChg>
        <pc:picChg chg="add del mod ord">
          <ac:chgData name="Martin Kadlec" userId="3205de00-6529-47fd-8c15-7815d816c2df" providerId="ADAL" clId="{442DE1D3-10DA-4483-8F2D-5ACF3EB7104A}" dt="2022-05-31T11:10:01.089" v="9274" actId="478"/>
          <ac:picMkLst>
            <pc:docMk/>
            <pc:sldMk cId="3785300975" sldId="269"/>
            <ac:picMk id="4" creationId="{A2AD298F-8338-4C67-8C30-758F55A14254}"/>
          </ac:picMkLst>
        </pc:picChg>
        <pc:picChg chg="add del mod">
          <ac:chgData name="Martin Kadlec" userId="3205de00-6529-47fd-8c15-7815d816c2df" providerId="ADAL" clId="{442DE1D3-10DA-4483-8F2D-5ACF3EB7104A}" dt="2022-05-31T12:47:36.183" v="9287" actId="478"/>
          <ac:picMkLst>
            <pc:docMk/>
            <pc:sldMk cId="3785300975" sldId="269"/>
            <ac:picMk id="7" creationId="{31B77DDC-3A38-9447-A4B8-9DD64096656C}"/>
          </ac:picMkLst>
        </pc:picChg>
        <pc:picChg chg="add del mod">
          <ac:chgData name="Martin Kadlec" userId="3205de00-6529-47fd-8c15-7815d816c2df" providerId="ADAL" clId="{442DE1D3-10DA-4483-8F2D-5ACF3EB7104A}" dt="2022-05-19T14:35:42.847" v="3986" actId="478"/>
          <ac:picMkLst>
            <pc:docMk/>
            <pc:sldMk cId="3785300975" sldId="269"/>
            <ac:picMk id="7" creationId="{B91931EE-7746-0C00-2D89-415D59F8DA82}"/>
          </ac:picMkLst>
        </pc:picChg>
        <pc:picChg chg="del">
          <ac:chgData name="Martin Kadlec" userId="3205de00-6529-47fd-8c15-7815d816c2df" providerId="ADAL" clId="{442DE1D3-10DA-4483-8F2D-5ACF3EB7104A}" dt="2022-05-09T07:39:22.603" v="3552" actId="478"/>
          <ac:picMkLst>
            <pc:docMk/>
            <pc:sldMk cId="3785300975" sldId="269"/>
            <ac:picMk id="8" creationId="{A0EAB653-04AA-34B1-1878-795238C6E6E9}"/>
          </ac:picMkLst>
        </pc:picChg>
        <pc:picChg chg="add del mod">
          <ac:chgData name="Martin Kadlec" userId="3205de00-6529-47fd-8c15-7815d816c2df" providerId="ADAL" clId="{442DE1D3-10DA-4483-8F2D-5ACF3EB7104A}" dt="2022-05-31T11:09:59.812" v="9273" actId="478"/>
          <ac:picMkLst>
            <pc:docMk/>
            <pc:sldMk cId="3785300975" sldId="269"/>
            <ac:picMk id="8" creationId="{BD9EFC33-1653-422B-25CF-9A312147D7CA}"/>
          </ac:picMkLst>
        </pc:picChg>
        <pc:picChg chg="add del mod">
          <ac:chgData name="Martin Kadlec" userId="3205de00-6529-47fd-8c15-7815d816c2df" providerId="ADAL" clId="{442DE1D3-10DA-4483-8F2D-5ACF3EB7104A}" dt="2022-05-19T14:43:04.858" v="3990" actId="478"/>
          <ac:picMkLst>
            <pc:docMk/>
            <pc:sldMk cId="3785300975" sldId="269"/>
            <ac:picMk id="9" creationId="{353CA5CD-B87B-34B4-CE1A-1ADE7245EE36}"/>
          </ac:picMkLst>
        </pc:picChg>
        <pc:picChg chg="add del mod">
          <ac:chgData name="Martin Kadlec" userId="3205de00-6529-47fd-8c15-7815d816c2df" providerId="ADAL" clId="{442DE1D3-10DA-4483-8F2D-5ACF3EB7104A}" dt="2022-05-31T12:48:38.679" v="9291" actId="478"/>
          <ac:picMkLst>
            <pc:docMk/>
            <pc:sldMk cId="3785300975" sldId="269"/>
            <ac:picMk id="9" creationId="{EE306559-043E-7E35-7053-A88A3146839C}"/>
          </ac:picMkLst>
        </pc:picChg>
        <pc:picChg chg="add del mod">
          <ac:chgData name="Martin Kadlec" userId="3205de00-6529-47fd-8c15-7815d816c2df" providerId="ADAL" clId="{442DE1D3-10DA-4483-8F2D-5ACF3EB7104A}" dt="2022-05-31T11:10:40.529" v="9279" actId="478"/>
          <ac:picMkLst>
            <pc:docMk/>
            <pc:sldMk cId="3785300975" sldId="269"/>
            <ac:picMk id="10" creationId="{A13AF5CC-6729-58BB-C9C2-6491B3ADB181}"/>
          </ac:picMkLst>
        </pc:picChg>
        <pc:picChg chg="add del mod">
          <ac:chgData name="Martin Kadlec" userId="3205de00-6529-47fd-8c15-7815d816c2df" providerId="ADAL" clId="{442DE1D3-10DA-4483-8F2D-5ACF3EB7104A}" dt="2022-05-30T11:44:04.058" v="4761" actId="478"/>
          <ac:picMkLst>
            <pc:docMk/>
            <pc:sldMk cId="3785300975" sldId="269"/>
            <ac:picMk id="10" creationId="{C731E445-E914-774A-2FAC-7ED1660D9CF7}"/>
          </ac:picMkLst>
        </pc:picChg>
        <pc:picChg chg="add del mod ord">
          <ac:chgData name="Martin Kadlec" userId="3205de00-6529-47fd-8c15-7815d816c2df" providerId="ADAL" clId="{442DE1D3-10DA-4483-8F2D-5ACF3EB7104A}" dt="2022-05-30T10:29:00.451" v="4697" actId="478"/>
          <ac:picMkLst>
            <pc:docMk/>
            <pc:sldMk cId="3785300975" sldId="269"/>
            <ac:picMk id="11" creationId="{2A151339-FA24-CC69-7BD7-701EB44A47FA}"/>
          </ac:picMkLst>
        </pc:picChg>
        <pc:picChg chg="add mod ord">
          <ac:chgData name="Martin Kadlec" userId="3205de00-6529-47fd-8c15-7815d816c2df" providerId="ADAL" clId="{442DE1D3-10DA-4483-8F2D-5ACF3EB7104A}" dt="2022-05-31T12:49:29.754" v="9295" actId="14100"/>
          <ac:picMkLst>
            <pc:docMk/>
            <pc:sldMk cId="3785300975" sldId="269"/>
            <ac:picMk id="11" creationId="{A8CDEA29-2D71-CD77-AE88-DE6990FBB6FC}"/>
          </ac:picMkLst>
        </pc:picChg>
        <pc:picChg chg="add mod">
          <ac:chgData name="Martin Kadlec" userId="3205de00-6529-47fd-8c15-7815d816c2df" providerId="ADAL" clId="{442DE1D3-10DA-4483-8F2D-5ACF3EB7104A}" dt="2022-05-31T11:11:26.848" v="9286" actId="1076"/>
          <ac:picMkLst>
            <pc:docMk/>
            <pc:sldMk cId="3785300975" sldId="269"/>
            <ac:picMk id="13" creationId="{13007632-4E03-03F6-2069-B2DD595E9B19}"/>
          </ac:picMkLst>
        </pc:picChg>
        <pc:picChg chg="add del mod">
          <ac:chgData name="Martin Kadlec" userId="3205de00-6529-47fd-8c15-7815d816c2df" providerId="ADAL" clId="{442DE1D3-10DA-4483-8F2D-5ACF3EB7104A}" dt="2022-05-30T10:28:28.591" v="4692" actId="478"/>
          <ac:picMkLst>
            <pc:docMk/>
            <pc:sldMk cId="3785300975" sldId="269"/>
            <ac:picMk id="14" creationId="{5FB99591-F883-C7F8-DDB2-932CE622ED53}"/>
          </ac:picMkLst>
        </pc:picChg>
        <pc:picChg chg="add del mod ord">
          <ac:chgData name="Martin Kadlec" userId="3205de00-6529-47fd-8c15-7815d816c2df" providerId="ADAL" clId="{442DE1D3-10DA-4483-8F2D-5ACF3EB7104A}" dt="2022-05-31T07:03:45.519" v="9079" actId="478"/>
          <ac:picMkLst>
            <pc:docMk/>
            <pc:sldMk cId="3785300975" sldId="269"/>
            <ac:picMk id="15" creationId="{9A967F7A-F0BD-43C3-E343-89470FEC72A3}"/>
          </ac:picMkLst>
        </pc:picChg>
        <pc:picChg chg="del">
          <ac:chgData name="Martin Kadlec" userId="3205de00-6529-47fd-8c15-7815d816c2df" providerId="ADAL" clId="{442DE1D3-10DA-4483-8F2D-5ACF3EB7104A}" dt="2022-05-09T07:39:25.782" v="3554" actId="478"/>
          <ac:picMkLst>
            <pc:docMk/>
            <pc:sldMk cId="3785300975" sldId="269"/>
            <ac:picMk id="22" creationId="{74B94C22-04BD-58C7-A313-2C4F8EDCA121}"/>
          </ac:picMkLst>
        </pc:picChg>
      </pc:sldChg>
      <pc:sldChg chg="addSp delSp modSp add mod">
        <pc:chgData name="Martin Kadlec" userId="3205de00-6529-47fd-8c15-7815d816c2df" providerId="ADAL" clId="{442DE1D3-10DA-4483-8F2D-5ACF3EB7104A}" dt="2022-05-31T06:43:33.336" v="9078" actId="20577"/>
        <pc:sldMkLst>
          <pc:docMk/>
          <pc:sldMk cId="3569645175" sldId="270"/>
        </pc:sldMkLst>
        <pc:spChg chg="del">
          <ac:chgData name="Martin Kadlec" userId="3205de00-6529-47fd-8c15-7815d816c2df" providerId="ADAL" clId="{442DE1D3-10DA-4483-8F2D-5ACF3EB7104A}" dt="2022-05-09T07:39:54.982" v="3573" actId="478"/>
          <ac:spMkLst>
            <pc:docMk/>
            <pc:sldMk cId="3569645175" sldId="270"/>
            <ac:spMk id="5" creationId="{F1DC1559-E1EF-462D-31C0-067C326ABB44}"/>
          </ac:spMkLst>
        </pc:spChg>
        <pc:spChg chg="add mod">
          <ac:chgData name="Martin Kadlec" userId="3205de00-6529-47fd-8c15-7815d816c2df" providerId="ADAL" clId="{442DE1D3-10DA-4483-8F2D-5ACF3EB7104A}" dt="2022-05-31T06:43:33.336" v="9078" actId="20577"/>
          <ac:spMkLst>
            <pc:docMk/>
            <pc:sldMk cId="3569645175" sldId="270"/>
            <ac:spMk id="7" creationId="{4583A6C8-EBEA-F430-F4D0-12A4E054B03A}"/>
          </ac:spMkLst>
        </pc:spChg>
        <pc:spChg chg="mod">
          <ac:chgData name="Martin Kadlec" userId="3205de00-6529-47fd-8c15-7815d816c2df" providerId="ADAL" clId="{442DE1D3-10DA-4483-8F2D-5ACF3EB7104A}" dt="2022-05-30T09:51:52.100" v="4440" actId="20577"/>
          <ac:spMkLst>
            <pc:docMk/>
            <pc:sldMk cId="3569645175" sldId="270"/>
            <ac:spMk id="12" creationId="{E7B17FAF-947A-4F5E-95D5-00C38437D07E}"/>
          </ac:spMkLst>
        </pc:spChg>
        <pc:cxnChg chg="del mod">
          <ac:chgData name="Martin Kadlec" userId="3205de00-6529-47fd-8c15-7815d816c2df" providerId="ADAL" clId="{442DE1D3-10DA-4483-8F2D-5ACF3EB7104A}" dt="2022-05-09T07:39:56.597" v="3574" actId="478"/>
          <ac:cxnSpMkLst>
            <pc:docMk/>
            <pc:sldMk cId="3569645175" sldId="270"/>
            <ac:cxnSpMk id="3" creationId="{96B54B72-75E4-C936-0DA8-F63EB7B7DBAB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12:55:32.483" v="9307" actId="167"/>
        <pc:sldMkLst>
          <pc:docMk/>
          <pc:sldMk cId="1666884298" sldId="271"/>
        </pc:sldMkLst>
        <pc:spChg chg="add mod">
          <ac:chgData name="Martin Kadlec" userId="3205de00-6529-47fd-8c15-7815d816c2df" providerId="ADAL" clId="{442DE1D3-10DA-4483-8F2D-5ACF3EB7104A}" dt="2022-05-30T10:36:25.624" v="4740" actId="1076"/>
          <ac:spMkLst>
            <pc:docMk/>
            <pc:sldMk cId="1666884298" sldId="271"/>
            <ac:spMk id="2" creationId="{A2066312-D0C1-1013-546B-D8368F838B6F}"/>
          </ac:spMkLst>
        </pc:spChg>
        <pc:picChg chg="del">
          <ac:chgData name="Martin Kadlec" userId="3205de00-6529-47fd-8c15-7815d816c2df" providerId="ADAL" clId="{442DE1D3-10DA-4483-8F2D-5ACF3EB7104A}" dt="2022-05-19T11:48:15.803" v="3944" actId="478"/>
          <ac:picMkLst>
            <pc:docMk/>
            <pc:sldMk cId="1666884298" sldId="271"/>
            <ac:picMk id="7" creationId="{D4C491EB-01DB-12FC-D562-E1D03D8C891B}"/>
          </ac:picMkLst>
        </pc:picChg>
        <pc:picChg chg="add del mod ord">
          <ac:chgData name="Martin Kadlec" userId="3205de00-6529-47fd-8c15-7815d816c2df" providerId="ADAL" clId="{442DE1D3-10DA-4483-8F2D-5ACF3EB7104A}" dt="2022-05-31T12:55:28.881" v="9305" actId="478"/>
          <ac:picMkLst>
            <pc:docMk/>
            <pc:sldMk cId="1666884298" sldId="271"/>
            <ac:picMk id="14" creationId="{4C2A444A-DEFE-F84C-A901-EAC8AC6FA074}"/>
          </ac:picMkLst>
        </pc:picChg>
        <pc:picChg chg="add mod ord">
          <ac:chgData name="Martin Kadlec" userId="3205de00-6529-47fd-8c15-7815d816c2df" providerId="ADAL" clId="{442DE1D3-10DA-4483-8F2D-5ACF3EB7104A}" dt="2022-05-30T12:15:47.094" v="4776" actId="167"/>
          <ac:picMkLst>
            <pc:docMk/>
            <pc:sldMk cId="1666884298" sldId="271"/>
            <ac:picMk id="15" creationId="{93DD8FA0-09B4-97E6-0D86-ED39DE45D60D}"/>
          </ac:picMkLst>
        </pc:picChg>
        <pc:picChg chg="del">
          <ac:chgData name="Martin Kadlec" userId="3205de00-6529-47fd-8c15-7815d816c2df" providerId="ADAL" clId="{442DE1D3-10DA-4483-8F2D-5ACF3EB7104A}" dt="2022-05-30T12:15:42.953" v="4774" actId="478"/>
          <ac:picMkLst>
            <pc:docMk/>
            <pc:sldMk cId="1666884298" sldId="271"/>
            <ac:picMk id="16" creationId="{34B6AFB2-86ED-F26E-615B-8B7870C872DC}"/>
          </ac:picMkLst>
        </pc:picChg>
        <pc:picChg chg="add mod ord">
          <ac:chgData name="Martin Kadlec" userId="3205de00-6529-47fd-8c15-7815d816c2df" providerId="ADAL" clId="{442DE1D3-10DA-4483-8F2D-5ACF3EB7104A}" dt="2022-05-31T12:55:32.483" v="9307" actId="167"/>
          <ac:picMkLst>
            <pc:docMk/>
            <pc:sldMk cId="1666884298" sldId="271"/>
            <ac:picMk id="16" creationId="{9FB8F3CF-8DD0-3CBE-0881-C88D9E7D153F}"/>
          </ac:picMkLst>
        </pc:picChg>
        <pc:picChg chg="mod ord">
          <ac:chgData name="Martin Kadlec" userId="3205de00-6529-47fd-8c15-7815d816c2df" providerId="ADAL" clId="{442DE1D3-10DA-4483-8F2D-5ACF3EB7104A}" dt="2022-05-19T11:48:33.841" v="3949" actId="1036"/>
          <ac:picMkLst>
            <pc:docMk/>
            <pc:sldMk cId="1666884298" sldId="271"/>
            <ac:picMk id="18" creationId="{6F3F5D18-19E0-6AF7-0F35-167B5147D7D4}"/>
          </ac:picMkLst>
        </pc:picChg>
        <pc:picChg chg="del">
          <ac:chgData name="Martin Kadlec" userId="3205de00-6529-47fd-8c15-7815d816c2df" providerId="ADAL" clId="{442DE1D3-10DA-4483-8F2D-5ACF3EB7104A}" dt="2022-05-19T11:55:25.692" v="3965" actId="478"/>
          <ac:picMkLst>
            <pc:docMk/>
            <pc:sldMk cId="1666884298" sldId="271"/>
            <ac:picMk id="22" creationId="{74B94C22-04BD-58C7-A313-2C4F8EDCA121}"/>
          </ac:picMkLst>
        </pc:picChg>
        <pc:cxnChg chg="add mod">
          <ac:chgData name="Martin Kadlec" userId="3205de00-6529-47fd-8c15-7815d816c2df" providerId="ADAL" clId="{442DE1D3-10DA-4483-8F2D-5ACF3EB7104A}" dt="2022-05-19T11:49:30.174" v="3955" actId="208"/>
          <ac:cxnSpMkLst>
            <pc:docMk/>
            <pc:sldMk cId="1666884298" sldId="271"/>
            <ac:cxnSpMk id="4" creationId="{FAA00768-171A-470B-E883-73B6F9C57AF2}"/>
          </ac:cxnSpMkLst>
        </pc:cxnChg>
        <pc:cxnChg chg="add mod">
          <ac:chgData name="Martin Kadlec" userId="3205de00-6529-47fd-8c15-7815d816c2df" providerId="ADAL" clId="{442DE1D3-10DA-4483-8F2D-5ACF3EB7104A}" dt="2022-05-19T11:49:58.319" v="3959" actId="1582"/>
          <ac:cxnSpMkLst>
            <pc:docMk/>
            <pc:sldMk cId="1666884298" sldId="271"/>
            <ac:cxnSpMk id="10" creationId="{0180EAD5-6AF6-9C78-C2FB-816CB4AA02C1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12:55:23.920" v="9304" actId="1076"/>
        <pc:sldMkLst>
          <pc:docMk/>
          <pc:sldMk cId="3624180134" sldId="272"/>
        </pc:sldMkLst>
        <pc:picChg chg="add mod">
          <ac:chgData name="Martin Kadlec" userId="3205de00-6529-47fd-8c15-7815d816c2df" providerId="ADAL" clId="{442DE1D3-10DA-4483-8F2D-5ACF3EB7104A}" dt="2022-05-30T12:15:34.676" v="4773" actId="1036"/>
          <ac:picMkLst>
            <pc:docMk/>
            <pc:sldMk cId="3624180134" sldId="272"/>
            <ac:picMk id="4" creationId="{16EBA6D9-8F5C-00EB-A85D-6BB825DEB46E}"/>
          </ac:picMkLst>
        </pc:picChg>
        <pc:picChg chg="add mod ord">
          <ac:chgData name="Martin Kadlec" userId="3205de00-6529-47fd-8c15-7815d816c2df" providerId="ADAL" clId="{442DE1D3-10DA-4483-8F2D-5ACF3EB7104A}" dt="2022-05-31T12:55:23.920" v="9304" actId="1076"/>
          <ac:picMkLst>
            <pc:docMk/>
            <pc:sldMk cId="3624180134" sldId="272"/>
            <ac:picMk id="7" creationId="{63FA02D0-1E54-5C66-E591-587ED0727B56}"/>
          </ac:picMkLst>
        </pc:picChg>
        <pc:picChg chg="del">
          <ac:chgData name="Martin Kadlec" userId="3205de00-6529-47fd-8c15-7815d816c2df" providerId="ADAL" clId="{442DE1D3-10DA-4483-8F2D-5ACF3EB7104A}" dt="2022-05-30T12:15:02.907" v="4766" actId="478"/>
          <ac:picMkLst>
            <pc:docMk/>
            <pc:sldMk cId="3624180134" sldId="272"/>
            <ac:picMk id="16" creationId="{34B6AFB2-86ED-F26E-615B-8B7870C872DC}"/>
          </ac:picMkLst>
        </pc:picChg>
        <pc:picChg chg="del">
          <ac:chgData name="Martin Kadlec" userId="3205de00-6529-47fd-8c15-7815d816c2df" providerId="ADAL" clId="{442DE1D3-10DA-4483-8F2D-5ACF3EB7104A}" dt="2022-05-31T12:55:13.035" v="9301" actId="478"/>
          <ac:picMkLst>
            <pc:docMk/>
            <pc:sldMk cId="3624180134" sldId="272"/>
            <ac:picMk id="25" creationId="{EAAFADD0-BE12-7456-A6C8-0C6F5875FA2F}"/>
          </ac:picMkLst>
        </pc:picChg>
      </pc:sldChg>
      <pc:sldChg chg="addSp modSp add modNotesTx">
        <pc:chgData name="Martin Kadlec" userId="3205de00-6529-47fd-8c15-7815d816c2df" providerId="ADAL" clId="{442DE1D3-10DA-4483-8F2D-5ACF3EB7104A}" dt="2022-05-30T13:59:41.612" v="7869" actId="20577"/>
        <pc:sldMkLst>
          <pc:docMk/>
          <pc:sldMk cId="1918957306" sldId="273"/>
        </pc:sldMkLst>
        <pc:spChg chg="add mod">
          <ac:chgData name="Martin Kadlec" userId="3205de00-6529-47fd-8c15-7815d816c2df" providerId="ADAL" clId="{442DE1D3-10DA-4483-8F2D-5ACF3EB7104A}" dt="2022-05-20T06:55:12.708" v="4290"/>
          <ac:spMkLst>
            <pc:docMk/>
            <pc:sldMk cId="1918957306" sldId="273"/>
            <ac:spMk id="8" creationId="{A5E96579-8535-4B52-8805-F0D24E1E3265}"/>
          </ac:spMkLst>
        </pc:spChg>
        <pc:cxnChg chg="add mod">
          <ac:chgData name="Martin Kadlec" userId="3205de00-6529-47fd-8c15-7815d816c2df" providerId="ADAL" clId="{442DE1D3-10DA-4483-8F2D-5ACF3EB7104A}" dt="2022-05-20T06:55:12.708" v="4290"/>
          <ac:cxnSpMkLst>
            <pc:docMk/>
            <pc:sldMk cId="1918957306" sldId="273"/>
            <ac:cxnSpMk id="9" creationId="{FC95ADE9-D39D-BEAF-6BB4-98D4955E30F4}"/>
          </ac:cxnSpMkLst>
        </pc:cxnChg>
      </pc:sldChg>
      <pc:sldChg chg="addSp modSp add mod">
        <pc:chgData name="Martin Kadlec" userId="3205de00-6529-47fd-8c15-7815d816c2df" providerId="ADAL" clId="{442DE1D3-10DA-4483-8F2D-5ACF3EB7104A}" dt="2022-05-31T07:26:06.583" v="9262" actId="1036"/>
        <pc:sldMkLst>
          <pc:docMk/>
          <pc:sldMk cId="4115863871" sldId="274"/>
        </pc:sldMkLst>
        <pc:spChg chg="add mod">
          <ac:chgData name="Martin Kadlec" userId="3205de00-6529-47fd-8c15-7815d816c2df" providerId="ADAL" clId="{442DE1D3-10DA-4483-8F2D-5ACF3EB7104A}" dt="2022-05-31T07:26:06.583" v="9262" actId="1036"/>
          <ac:spMkLst>
            <pc:docMk/>
            <pc:sldMk cId="4115863871" sldId="274"/>
            <ac:spMk id="8" creationId="{95026358-5E91-15F9-CC2C-B708682B68EF}"/>
          </ac:spMkLst>
        </pc:spChg>
      </pc:sldChg>
      <pc:sldChg chg="modSp del modNotes">
        <pc:chgData name="Martin Kadlec" userId="3205de00-6529-47fd-8c15-7815d816c2df" providerId="ADAL" clId="{442DE1D3-10DA-4483-8F2D-5ACF3EB7104A}" dt="2022-05-05T14:45:14.414" v="970" actId="47"/>
        <pc:sldMkLst>
          <pc:docMk/>
          <pc:sldMk cId="2976999882" sldId="289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976999882" sldId="289"/>
            <ac:picMk id="8" creationId="{4E4ACB60-9F9D-4A3D-A138-B84C0C2667FB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015" v="973" actId="47"/>
        <pc:sldMkLst>
          <pc:docMk/>
          <pc:sldMk cId="341666097" sldId="290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8" creationId="{2F9A110A-B520-45FE-A4BE-C09A6725A07C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41666097" sldId="290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7.979" v="976" actId="47"/>
        <pc:sldMkLst>
          <pc:docMk/>
          <pc:sldMk cId="3913386508" sldId="291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913386508" sldId="291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913386508" sldId="291"/>
            <ac:spMk id="12" creationId="{E7B17FAF-947A-4F5E-95D5-00C38437D07E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913386508" sldId="291"/>
            <ac:picMk id="8" creationId="{8F1D66D5-3997-499C-A6B5-095641F35EF8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800" v="975" actId="47"/>
        <pc:sldMkLst>
          <pc:docMk/>
          <pc:sldMk cId="2209551743" sldId="292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209551743" sldId="292"/>
            <ac:picMk id="3" creationId="{87CE44DD-80DD-45C7-AD11-2CE2A428BE91}"/>
          </ac:picMkLst>
        </pc:pic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209551743" sldId="292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5.115" v="971" actId="47"/>
        <pc:sldMkLst>
          <pc:docMk/>
          <pc:sldMk cId="453544936" sldId="293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453544936" sldId="293"/>
            <ac:picMk id="8" creationId="{4E4ACB60-9F9D-4A3D-A138-B84C0C2667FB}"/>
          </ac:picMkLst>
        </pc:picChg>
        <pc:cxnChg chg="mod">
          <ac:chgData name="Martin Kadlec" userId="3205de00-6529-47fd-8c15-7815d816c2df" providerId="ADAL" clId="{442DE1D3-10DA-4483-8F2D-5ACF3EB7104A}" dt="2022-05-05T14:31:03.899" v="0"/>
          <ac:cxnSpMkLst>
            <pc:docMk/>
            <pc:sldMk cId="453544936" sldId="293"/>
            <ac:cxnSpMk id="3" creationId="{AE3842AB-EA7C-4914-BA79-FE67D69F80ED}"/>
          </ac:cxnSpMkLst>
        </pc:cxnChg>
      </pc:sldChg>
      <pc:sldChg chg="modSp del modNotes">
        <pc:chgData name="Martin Kadlec" userId="3205de00-6529-47fd-8c15-7815d816c2df" providerId="ADAL" clId="{442DE1D3-10DA-4483-8F2D-5ACF3EB7104A}" dt="2022-05-05T14:45:19.894" v="978" actId="47"/>
        <pc:sldMkLst>
          <pc:docMk/>
          <pc:sldMk cId="2736160283" sldId="294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736160283" sldId="294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736160283" sldId="294"/>
            <ac:spMk id="12" creationId="{E7B17FAF-947A-4F5E-95D5-00C38437D07E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736160283" sldId="294"/>
            <ac:picMk id="8" creationId="{8F1D66D5-3997-499C-A6B5-095641F35EF8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5.615" v="972" actId="47"/>
        <pc:sldMkLst>
          <pc:docMk/>
          <pc:sldMk cId="3669053727" sldId="295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669053727" sldId="295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669053727" sldId="295"/>
            <ac:spMk id="12" creationId="{E7B17FAF-947A-4F5E-95D5-00C38437D07E}"/>
          </ac:spMkLst>
        </pc:spChg>
        <pc:graphicFrameChg chg="mod">
          <ac:chgData name="Martin Kadlec" userId="3205de00-6529-47fd-8c15-7815d816c2df" providerId="ADAL" clId="{442DE1D3-10DA-4483-8F2D-5ACF3EB7104A}" dt="2022-05-05T14:31:03.899" v="0"/>
          <ac:graphicFrameMkLst>
            <pc:docMk/>
            <pc:sldMk cId="3669053727" sldId="295"/>
            <ac:graphicFrameMk id="2" creationId="{6134B601-D9A4-4B11-B506-3F9948D2FF11}"/>
          </ac:graphicFrameMkLst>
        </pc:graphicFrame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669053727" sldId="295"/>
            <ac:picMk id="8" creationId="{4E4ACB60-9F9D-4A3D-A138-B84C0C2667FB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423" v="974" actId="47"/>
        <pc:sldMkLst>
          <pc:docMk/>
          <pc:sldMk cId="2952421873" sldId="296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8" creationId="{2F9A110A-B520-45FE-A4BE-C09A6725A07C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952421873" sldId="296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8.513" v="977" actId="47"/>
        <pc:sldMkLst>
          <pc:docMk/>
          <pc:sldMk cId="2322770498" sldId="297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6" creationId="{F189E7FA-C695-4DD6-997C-EC3AE25DF12B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9" creationId="{867C2588-BF97-41BE-A7E3-8B457C6DEF5F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322770498" sldId="297"/>
            <ac:picMk id="8" creationId="{8F1D66D5-3997-499C-A6B5-095641F35EF8}"/>
          </ac:picMkLst>
        </pc:picChg>
      </pc:sldChg>
      <pc:sldChg chg="new del">
        <pc:chgData name="Martin Kadlec" userId="3205de00-6529-47fd-8c15-7815d816c2df" providerId="ADAL" clId="{442DE1D3-10DA-4483-8F2D-5ACF3EB7104A}" dt="2022-05-05T14:34:54.650" v="331" actId="680"/>
        <pc:sldMkLst>
          <pc:docMk/>
          <pc:sldMk cId="901428569" sldId="298"/>
        </pc:sldMkLst>
      </pc:sldChg>
      <pc:sldMasterChg chg="modSp mod modSldLayout">
        <pc:chgData name="Martin Kadlec" userId="3205de00-6529-47fd-8c15-7815d816c2df" providerId="ADAL" clId="{442DE1D3-10DA-4483-8F2D-5ACF3EB7104A}" dt="2022-05-31T07:28:10.932" v="9272" actId="20577"/>
        <pc:sldMasterMkLst>
          <pc:docMk/>
          <pc:sldMasterMk cId="0" sldId="2147483648"/>
        </pc:sldMaster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31T07:28:10.932" v="9272" actId="20577"/>
          <ac:spMkLst>
            <pc:docMk/>
            <pc:sldMasterMk cId="0" sldId="2147483648"/>
            <ac:spMk id="8" creationId="{BB30240D-D0A4-4E0E-A40F-BCB4FEB29AEF}"/>
          </ac:spMkLst>
        </pc:sp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49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1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2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3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6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7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9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Martin Kadlec" userId="3205de00-6529-47fd-8c15-7815d816c2df" providerId="ADAL" clId="{927E9E5D-B865-4A7D-8789-A494CDACC681}"/>
    <pc:docChg chg="undo custSel addSld modSld modMainMaster">
      <pc:chgData name="Martin Kadlec" userId="3205de00-6529-47fd-8c15-7815d816c2df" providerId="ADAL" clId="{927E9E5D-B865-4A7D-8789-A494CDACC681}" dt="2022-02-15T19:29:33.458" v="5398" actId="1036"/>
      <pc:docMkLst>
        <pc:docMk/>
      </pc:docMkLst>
      <pc:sldChg chg="addSp modSp mod">
        <pc:chgData name="Martin Kadlec" userId="3205de00-6529-47fd-8c15-7815d816c2df" providerId="ADAL" clId="{927E9E5D-B865-4A7D-8789-A494CDACC681}" dt="2022-02-13T09:25:55.406" v="4780" actId="208"/>
        <pc:sldMkLst>
          <pc:docMk/>
          <pc:sldMk cId="0" sldId="256"/>
        </pc:sldMkLst>
        <pc:spChg chg="add mod">
          <ac:chgData name="Martin Kadlec" userId="3205de00-6529-47fd-8c15-7815d816c2df" providerId="ADAL" clId="{927E9E5D-B865-4A7D-8789-A494CDACC681}" dt="2022-02-13T09:25:55.406" v="4780" actId="208"/>
          <ac:spMkLst>
            <pc:docMk/>
            <pc:sldMk cId="0" sldId="256"/>
            <ac:spMk id="2" creationId="{A21E301D-D640-48F7-9AF6-E49AA567C589}"/>
          </ac:spMkLst>
        </pc:spChg>
        <pc:spChg chg="mod">
          <ac:chgData name="Martin Kadlec" userId="3205de00-6529-47fd-8c15-7815d816c2df" providerId="ADAL" clId="{927E9E5D-B865-4A7D-8789-A494CDACC681}" dt="2022-02-06T16:56:53.526" v="86" actId="20577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">
        <pc:chgData name="Martin Kadlec" userId="3205de00-6529-47fd-8c15-7815d816c2df" providerId="ADAL" clId="{927E9E5D-B865-4A7D-8789-A494CDACC681}" dt="2022-02-13T09:15:04.957" v="4732" actId="478"/>
        <pc:sldMkLst>
          <pc:docMk/>
          <pc:sldMk cId="0" sldId="257"/>
        </pc:sldMkLst>
        <pc:spChg chg="del">
          <ac:chgData name="Martin Kadlec" userId="3205de00-6529-47fd-8c15-7815d816c2df" providerId="ADAL" clId="{927E9E5D-B865-4A7D-8789-A494CDACC681}" dt="2022-02-13T09:15:04.957" v="4732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6T16:57:42.216" v="114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6T16:57:07.456" v="90" actId="20577"/>
          <ac:spMkLst>
            <pc:docMk/>
            <pc:sldMk cId="0" sldId="257"/>
            <ac:spMk id="12" creationId="{E7B17FAF-947A-4F5E-95D5-00C38437D07E}"/>
          </ac:spMkLst>
        </pc:spChg>
        <pc:picChg chg="del">
          <ac:chgData name="Martin Kadlec" userId="3205de00-6529-47fd-8c15-7815d816c2df" providerId="ADAL" clId="{927E9E5D-B865-4A7D-8789-A494CDACC681}" dt="2022-02-13T08:46:15.160" v="3909" actId="478"/>
          <ac:picMkLst>
            <pc:docMk/>
            <pc:sldMk cId="0" sldId="257"/>
            <ac:picMk id="3" creationId="{669A5878-ABA8-4960-8DC9-EC834B0BF6FB}"/>
          </ac:picMkLst>
        </pc:picChg>
        <pc:picChg chg="add mod ord">
          <ac:chgData name="Martin Kadlec" userId="3205de00-6529-47fd-8c15-7815d816c2df" providerId="ADAL" clId="{927E9E5D-B865-4A7D-8789-A494CDACC681}" dt="2022-02-13T08:46:37.892" v="3921" actId="1035"/>
          <ac:picMkLst>
            <pc:docMk/>
            <pc:sldMk cId="0" sldId="257"/>
            <ac:picMk id="7" creationId="{80070DE5-13BE-420E-8743-C44F7D5FD2CD}"/>
          </ac:picMkLst>
        </pc:picChg>
        <pc:picChg chg="mod">
          <ac:chgData name="Martin Kadlec" userId="3205de00-6529-47fd-8c15-7815d816c2df" providerId="ADAL" clId="{927E9E5D-B865-4A7D-8789-A494CDACC681}" dt="2022-02-06T16:58:11.939" v="120" actId="14100"/>
          <ac:picMkLst>
            <pc:docMk/>
            <pc:sldMk cId="0" sldId="257"/>
            <ac:picMk id="2050" creationId="{00000000-0000-0000-0000-000000000000}"/>
          </ac:picMkLst>
        </pc:picChg>
        <pc:cxnChg chg="add mod">
          <ac:chgData name="Martin Kadlec" userId="3205de00-6529-47fd-8c15-7815d816c2df" providerId="ADAL" clId="{927E9E5D-B865-4A7D-8789-A494CDACC681}" dt="2022-02-13T08:46:46.437" v="3929" actId="1035"/>
          <ac:cxnSpMkLst>
            <pc:docMk/>
            <pc:sldMk cId="0" sldId="257"/>
            <ac:cxnSpMk id="4" creationId="{FEBBDFA8-75AD-4F61-9C23-4B7CBAB1DBC9}"/>
          </ac:cxnSpMkLst>
        </pc:cxnChg>
        <pc:cxnChg chg="add del mod">
          <ac:chgData name="Martin Kadlec" userId="3205de00-6529-47fd-8c15-7815d816c2df" providerId="ADAL" clId="{927E9E5D-B865-4A7D-8789-A494CDACC681}" dt="2022-02-09T11:13:47.677" v="202" actId="478"/>
          <ac:cxnSpMkLst>
            <pc:docMk/>
            <pc:sldMk cId="0" sldId="257"/>
            <ac:cxnSpMk id="8" creationId="{9EBAAAA8-3355-4A81-BD89-B164847C9F39}"/>
          </ac:cxnSpMkLst>
        </pc:cxnChg>
        <pc:cxnChg chg="add mod">
          <ac:chgData name="Martin Kadlec" userId="3205de00-6529-47fd-8c15-7815d816c2df" providerId="ADAL" clId="{927E9E5D-B865-4A7D-8789-A494CDACC681}" dt="2022-02-13T08:46:43.155" v="3924" actId="1035"/>
          <ac:cxnSpMkLst>
            <pc:docMk/>
            <pc:sldMk cId="0" sldId="257"/>
            <ac:cxnSpMk id="10" creationId="{AD5C13B6-BDF3-4749-B543-E18E76D37461}"/>
          </ac:cxnSpMkLst>
        </pc:cxnChg>
      </pc:sldChg>
      <pc:sldChg chg="addSp delSp modSp mod modNotesTx">
        <pc:chgData name="Martin Kadlec" userId="3205de00-6529-47fd-8c15-7815d816c2df" providerId="ADAL" clId="{927E9E5D-B865-4A7D-8789-A494CDACC681}" dt="2022-02-13T09:15:00.924" v="4731" actId="478"/>
        <pc:sldMkLst>
          <pc:docMk/>
          <pc:sldMk cId="2976999882" sldId="289"/>
        </pc:sldMkLst>
        <pc:spChg chg="del">
          <ac:chgData name="Martin Kadlec" userId="3205de00-6529-47fd-8c15-7815d816c2df" providerId="ADAL" clId="{927E9E5D-B865-4A7D-8789-A494CDACC681}" dt="2022-02-13T09:15:00.924" v="4731" actId="478"/>
          <ac:spMkLst>
            <pc:docMk/>
            <pc:sldMk cId="2976999882" sldId="289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46.167" v="140" actId="478"/>
          <ac:spMkLst>
            <pc:docMk/>
            <pc:sldMk cId="2976999882" sldId="289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06T16:58:46.883" v="141"/>
          <ac:spMkLst>
            <pc:docMk/>
            <pc:sldMk cId="2976999882" sldId="289"/>
            <ac:spMk id="7" creationId="{F6F4332E-560D-4EC0-9FE0-DBC19DADF907}"/>
          </ac:spMkLst>
        </pc:spChg>
        <pc:spChg chg="mod">
          <ac:chgData name="Martin Kadlec" userId="3205de00-6529-47fd-8c15-7815d816c2df" providerId="ADAL" clId="{927E9E5D-B865-4A7D-8789-A494CDACC681}" dt="2022-02-06T16:58:33.089" v="139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8:48:41.221" v="3936" actId="20577"/>
          <ac:spMkLst>
            <pc:docMk/>
            <pc:sldMk cId="2976999882" sldId="289"/>
            <ac:spMk id="13" creationId="{D0B4AA5C-F0E3-4690-AC1F-732F44DAC711}"/>
          </ac:spMkLst>
        </pc:spChg>
        <pc:picChg chg="add mod">
          <ac:chgData name="Martin Kadlec" userId="3205de00-6529-47fd-8c15-7815d816c2df" providerId="ADAL" clId="{927E9E5D-B865-4A7D-8789-A494CDACC681}" dt="2022-02-06T16:59:09.305" v="148"/>
          <ac:picMkLst>
            <pc:docMk/>
            <pc:sldMk cId="2976999882" sldId="289"/>
            <ac:picMk id="8" creationId="{4E4ACB60-9F9D-4A3D-A138-B84C0C2667FB}"/>
          </ac:picMkLst>
        </pc:picChg>
        <pc:picChg chg="del mod">
          <ac:chgData name="Martin Kadlec" userId="3205de00-6529-47fd-8c15-7815d816c2df" providerId="ADAL" clId="{927E9E5D-B865-4A7D-8789-A494CDACC681}" dt="2022-02-06T16:59:08.862" v="147" actId="478"/>
          <ac:picMkLst>
            <pc:docMk/>
            <pc:sldMk cId="2976999882" sldId="289"/>
            <ac:picMk id="2050" creationId="{00000000-0000-0000-0000-000000000000}"/>
          </ac:picMkLst>
        </pc:picChg>
      </pc:sldChg>
      <pc:sldChg chg="addSp delSp modSp mod modNotesTx">
        <pc:chgData name="Martin Kadlec" userId="3205de00-6529-47fd-8c15-7815d816c2df" providerId="ADAL" clId="{927E9E5D-B865-4A7D-8789-A494CDACC681}" dt="2022-02-15T19:25:30.466" v="5366" actId="113"/>
        <pc:sldMkLst>
          <pc:docMk/>
          <pc:sldMk cId="341666097" sldId="290"/>
        </pc:sldMkLst>
        <pc:spChg chg="del">
          <ac:chgData name="Martin Kadlec" userId="3205de00-6529-47fd-8c15-7815d816c2df" providerId="ADAL" clId="{927E9E5D-B865-4A7D-8789-A494CDACC681}" dt="2022-02-13T09:14:47.201" v="4728" actId="478"/>
          <ac:spMkLst>
            <pc:docMk/>
            <pc:sldMk cId="341666097" sldId="290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51.688" v="142" actId="478"/>
          <ac:spMkLst>
            <pc:docMk/>
            <pc:sldMk cId="341666097" sldId="290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15T19:25:30.466" v="5366" actId="113"/>
          <ac:spMkLst>
            <pc:docMk/>
            <pc:sldMk cId="341666097" sldId="290"/>
            <ac:spMk id="8" creationId="{2F9A110A-B520-45FE-A4BE-C09A6725A07C}"/>
          </ac:spMkLst>
        </pc:spChg>
        <pc:spChg chg="add mod">
          <ac:chgData name="Martin Kadlec" userId="3205de00-6529-47fd-8c15-7815d816c2df" providerId="ADAL" clId="{927E9E5D-B865-4A7D-8789-A494CDACC681}" dt="2022-02-06T16:58:52.050" v="143"/>
          <ac:spMkLst>
            <pc:docMk/>
            <pc:sldMk cId="341666097" sldId="290"/>
            <ac:spMk id="9" creationId="{04668D51-541E-43D5-8A54-24857C00F71A}"/>
          </ac:spMkLst>
        </pc:spChg>
        <pc:spChg chg="mod">
          <ac:chgData name="Martin Kadlec" userId="3205de00-6529-47fd-8c15-7815d816c2df" providerId="ADAL" clId="{927E9E5D-B865-4A7D-8789-A494CDACC681}" dt="2022-02-09T11:58:25.350" v="2551" actId="5793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5T19:12:15.834" v="5364" actId="20577"/>
          <ac:spMkLst>
            <pc:docMk/>
            <pc:sldMk cId="341666097" sldId="290"/>
            <ac:spMk id="13" creationId="{D0B4AA5C-F0E3-4690-AC1F-732F44DAC711}"/>
          </ac:spMkLst>
        </pc:spChg>
        <pc:picChg chg="add del mod">
          <ac:chgData name="Martin Kadlec" userId="3205de00-6529-47fd-8c15-7815d816c2df" providerId="ADAL" clId="{927E9E5D-B865-4A7D-8789-A494CDACC681}" dt="2022-02-09T11:59:38.093" v="2639" actId="478"/>
          <ac:picMkLst>
            <pc:docMk/>
            <pc:sldMk cId="341666097" sldId="290"/>
            <ac:picMk id="3" creationId="{87CE44DD-80DD-45C7-AD11-2CE2A428BE91}"/>
          </ac:picMkLst>
        </pc:picChg>
        <pc:picChg chg="del mod">
          <ac:chgData name="Martin Kadlec" userId="3205de00-6529-47fd-8c15-7815d816c2df" providerId="ADAL" clId="{927E9E5D-B865-4A7D-8789-A494CDACC681}" dt="2022-02-06T16:59:47.674" v="156" actId="478"/>
          <ac:picMkLst>
            <pc:docMk/>
            <pc:sldMk cId="341666097" sldId="290"/>
            <ac:picMk id="8" creationId="{29B2B615-613E-46CF-8C08-656F9FE679A7}"/>
          </ac:picMkLst>
        </pc:picChg>
        <pc:picChg chg="add mod">
          <ac:chgData name="Martin Kadlec" userId="3205de00-6529-47fd-8c15-7815d816c2df" providerId="ADAL" clId="{927E9E5D-B865-4A7D-8789-A494CDACC681}" dt="2022-02-06T16:59:13.467" v="151"/>
          <ac:picMkLst>
            <pc:docMk/>
            <pc:sldMk cId="341666097" sldId="290"/>
            <ac:picMk id="10" creationId="{33E94915-131E-488F-AE2D-984EF875CA01}"/>
          </ac:picMkLst>
        </pc:picChg>
        <pc:picChg chg="del mod">
          <ac:chgData name="Martin Kadlec" userId="3205de00-6529-47fd-8c15-7815d816c2df" providerId="ADAL" clId="{927E9E5D-B865-4A7D-8789-A494CDACC681}" dt="2022-02-06T16:59:13.153" v="150" actId="478"/>
          <ac:picMkLst>
            <pc:docMk/>
            <pc:sldMk cId="341666097" sldId="290"/>
            <ac:picMk id="2050" creationId="{00000000-0000-0000-0000-000000000000}"/>
          </ac:picMkLst>
        </pc:picChg>
      </pc:sldChg>
      <pc:sldChg chg="addSp delSp modSp mod modNotesTx">
        <pc:chgData name="Martin Kadlec" userId="3205de00-6529-47fd-8c15-7815d816c2df" providerId="ADAL" clId="{927E9E5D-B865-4A7D-8789-A494CDACC681}" dt="2022-02-13T09:14:34.342" v="4725" actId="478"/>
        <pc:sldMkLst>
          <pc:docMk/>
          <pc:sldMk cId="3913386508" sldId="291"/>
        </pc:sldMkLst>
        <pc:spChg chg="del">
          <ac:chgData name="Martin Kadlec" userId="3205de00-6529-47fd-8c15-7815d816c2df" providerId="ADAL" clId="{927E9E5D-B865-4A7D-8789-A494CDACC681}" dt="2022-02-13T09:14:34.342" v="4725" actId="478"/>
          <ac:spMkLst>
            <pc:docMk/>
            <pc:sldMk cId="3913386508" sldId="291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57.827" v="144" actId="478"/>
          <ac:spMkLst>
            <pc:docMk/>
            <pc:sldMk cId="3913386508" sldId="291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06T16:58:58.274" v="145"/>
          <ac:spMkLst>
            <pc:docMk/>
            <pc:sldMk cId="3913386508" sldId="291"/>
            <ac:spMk id="7" creationId="{659B78ED-7561-4D37-88A3-B474E9E3C68F}"/>
          </ac:spMkLst>
        </pc:spChg>
        <pc:picChg chg="add mod">
          <ac:chgData name="Martin Kadlec" userId="3205de00-6529-47fd-8c15-7815d816c2df" providerId="ADAL" clId="{927E9E5D-B865-4A7D-8789-A494CDACC681}" dt="2022-02-06T16:59:18.292" v="154"/>
          <ac:picMkLst>
            <pc:docMk/>
            <pc:sldMk cId="3913386508" sldId="291"/>
            <ac:picMk id="8" creationId="{8F1D66D5-3997-499C-A6B5-095641F35EF8}"/>
          </ac:picMkLst>
        </pc:picChg>
        <pc:picChg chg="del mod">
          <ac:chgData name="Martin Kadlec" userId="3205de00-6529-47fd-8c15-7815d816c2df" providerId="ADAL" clId="{927E9E5D-B865-4A7D-8789-A494CDACC681}" dt="2022-02-06T16:59:17.607" v="153" actId="478"/>
          <ac:picMkLst>
            <pc:docMk/>
            <pc:sldMk cId="3913386508" sldId="291"/>
            <ac:picMk id="2050" creationId="{00000000-0000-0000-0000-000000000000}"/>
          </ac:picMkLst>
        </pc:picChg>
      </pc:sldChg>
      <pc:sldChg chg="delSp modSp add mod modNotesTx">
        <pc:chgData name="Martin Kadlec" userId="3205de00-6529-47fd-8c15-7815d816c2df" providerId="ADAL" clId="{927E9E5D-B865-4A7D-8789-A494CDACC681}" dt="2022-02-13T09:14:38.827" v="4726" actId="478"/>
        <pc:sldMkLst>
          <pc:docMk/>
          <pc:sldMk cId="2209551743" sldId="292"/>
        </pc:sldMkLst>
        <pc:spChg chg="del">
          <ac:chgData name="Martin Kadlec" userId="3205de00-6529-47fd-8c15-7815d816c2df" providerId="ADAL" clId="{927E9E5D-B865-4A7D-8789-A494CDACC681}" dt="2022-02-13T09:14:38.827" v="4726" actId="478"/>
          <ac:spMkLst>
            <pc:docMk/>
            <pc:sldMk cId="2209551743" sldId="292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13T09:12:08.952" v="4474" actId="1076"/>
          <ac:spMkLst>
            <pc:docMk/>
            <pc:sldMk cId="2209551743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9:05:46.085" v="4462" actId="20577"/>
          <ac:spMkLst>
            <pc:docMk/>
            <pc:sldMk cId="2209551743" sldId="292"/>
            <ac:spMk id="13" creationId="{D0B4AA5C-F0E3-4690-AC1F-732F44DAC711}"/>
          </ac:spMkLst>
        </pc:spChg>
      </pc:sldChg>
      <pc:sldChg chg="addSp delSp modSp add mod modNotesTx">
        <pc:chgData name="Martin Kadlec" userId="3205de00-6529-47fd-8c15-7815d816c2df" providerId="ADAL" clId="{927E9E5D-B865-4A7D-8789-A494CDACC681}" dt="2022-02-13T09:48:25.406" v="5044" actId="20577"/>
        <pc:sldMkLst>
          <pc:docMk/>
          <pc:sldMk cId="453544936" sldId="293"/>
        </pc:sldMkLst>
        <pc:spChg chg="del">
          <ac:chgData name="Martin Kadlec" userId="3205de00-6529-47fd-8c15-7815d816c2df" providerId="ADAL" clId="{927E9E5D-B865-4A7D-8789-A494CDACC681}" dt="2022-02-13T09:14:55.635" v="4730" actId="478"/>
          <ac:spMkLst>
            <pc:docMk/>
            <pc:sldMk cId="453544936" sldId="293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1:27:30.573" v="808" actId="5793"/>
          <ac:spMkLst>
            <pc:docMk/>
            <pc:sldMk cId="453544936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9:48:25.406" v="5044" actId="20577"/>
          <ac:spMkLst>
            <pc:docMk/>
            <pc:sldMk cId="453544936" sldId="293"/>
            <ac:spMk id="13" creationId="{D0B4AA5C-F0E3-4690-AC1F-732F44DAC711}"/>
          </ac:spMkLst>
        </pc:spChg>
        <pc:cxnChg chg="add mod">
          <ac:chgData name="Martin Kadlec" userId="3205de00-6529-47fd-8c15-7815d816c2df" providerId="ADAL" clId="{927E9E5D-B865-4A7D-8789-A494CDACC681}" dt="2022-02-13T09:46:56.185" v="4921" actId="1076"/>
          <ac:cxnSpMkLst>
            <pc:docMk/>
            <pc:sldMk cId="453544936" sldId="293"/>
            <ac:cxnSpMk id="3" creationId="{AE3842AB-EA7C-4914-BA79-FE67D69F80ED}"/>
          </ac:cxnSpMkLst>
        </pc:cxnChg>
      </pc:sldChg>
      <pc:sldChg chg="delSp modSp add mod">
        <pc:chgData name="Martin Kadlec" userId="3205de00-6529-47fd-8c15-7815d816c2df" providerId="ADAL" clId="{927E9E5D-B865-4A7D-8789-A494CDACC681}" dt="2022-02-13T09:14:25.995" v="4723" actId="478"/>
        <pc:sldMkLst>
          <pc:docMk/>
          <pc:sldMk cId="2736160283" sldId="294"/>
        </pc:sldMkLst>
        <pc:spChg chg="del">
          <ac:chgData name="Martin Kadlec" userId="3205de00-6529-47fd-8c15-7815d816c2df" providerId="ADAL" clId="{927E9E5D-B865-4A7D-8789-A494CDACC681}" dt="2022-02-13T09:14:25.995" v="4723" actId="478"/>
          <ac:spMkLst>
            <pc:docMk/>
            <pc:sldMk cId="2736160283" sldId="294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2:14:09.770" v="3295" actId="12788"/>
          <ac:spMkLst>
            <pc:docMk/>
            <pc:sldMk cId="2736160283" sldId="294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927E9E5D-B865-4A7D-8789-A494CDACC681}" dt="2022-02-15T19:06:44.955" v="5201" actId="313"/>
        <pc:sldMkLst>
          <pc:docMk/>
          <pc:sldMk cId="3669053727" sldId="295"/>
        </pc:sldMkLst>
        <pc:spChg chg="del">
          <ac:chgData name="Martin Kadlec" userId="3205de00-6529-47fd-8c15-7815d816c2df" providerId="ADAL" clId="{927E9E5D-B865-4A7D-8789-A494CDACC681}" dt="2022-02-13T09:14:51.982" v="4729" actId="478"/>
          <ac:spMkLst>
            <pc:docMk/>
            <pc:sldMk cId="3669053727" sldId="295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2:37:35.865" v="3546" actId="20577"/>
          <ac:spMkLst>
            <pc:docMk/>
            <pc:sldMk cId="3669053727" sldId="295"/>
            <ac:spMk id="12" creationId="{E7B17FAF-947A-4F5E-95D5-00C38437D07E}"/>
          </ac:spMkLst>
        </pc:spChg>
        <pc:spChg chg="del mod">
          <ac:chgData name="Martin Kadlec" userId="3205de00-6529-47fd-8c15-7815d816c2df" providerId="ADAL" clId="{927E9E5D-B865-4A7D-8789-A494CDACC681}" dt="2022-02-09T12:37:38.037" v="3548"/>
          <ac:spMkLst>
            <pc:docMk/>
            <pc:sldMk cId="3669053727" sldId="295"/>
            <ac:spMk id="13" creationId="{D0B4AA5C-F0E3-4690-AC1F-732F44DAC711}"/>
          </ac:spMkLst>
        </pc:spChg>
        <pc:graphicFrameChg chg="add mod modGraphic">
          <ac:chgData name="Martin Kadlec" userId="3205de00-6529-47fd-8c15-7815d816c2df" providerId="ADAL" clId="{927E9E5D-B865-4A7D-8789-A494CDACC681}" dt="2022-02-15T19:06:44.955" v="5201" actId="313"/>
          <ac:graphicFrameMkLst>
            <pc:docMk/>
            <pc:sldMk cId="3669053727" sldId="295"/>
            <ac:graphicFrameMk id="2" creationId="{6134B601-D9A4-4B11-B506-3F9948D2FF11}"/>
          </ac:graphicFrameMkLst>
        </pc:graphicFrameChg>
        <pc:graphicFrameChg chg="add del mod">
          <ac:chgData name="Martin Kadlec" userId="3205de00-6529-47fd-8c15-7815d816c2df" providerId="ADAL" clId="{927E9E5D-B865-4A7D-8789-A494CDACC681}" dt="2022-02-09T12:39:42.450" v="3592" actId="478"/>
          <ac:graphicFrameMkLst>
            <pc:docMk/>
            <pc:sldMk cId="3669053727" sldId="295"/>
            <ac:graphicFrameMk id="4" creationId="{3CA4F394-404C-4E5B-9023-EE960F439FCA}"/>
          </ac:graphicFrameMkLst>
        </pc:graphicFrameChg>
        <pc:graphicFrameChg chg="add del mod">
          <ac:chgData name="Martin Kadlec" userId="3205de00-6529-47fd-8c15-7815d816c2df" providerId="ADAL" clId="{927E9E5D-B865-4A7D-8789-A494CDACC681}" dt="2022-02-09T12:39:56.523" v="3595" actId="478"/>
          <ac:graphicFrameMkLst>
            <pc:docMk/>
            <pc:sldMk cId="3669053727" sldId="295"/>
            <ac:graphicFrameMk id="6" creationId="{84230235-0EF0-433B-9B93-04BC3DB445DF}"/>
          </ac:graphicFrameMkLst>
        </pc:graphicFrameChg>
        <pc:cxnChg chg="del">
          <ac:chgData name="Martin Kadlec" userId="3205de00-6529-47fd-8c15-7815d816c2df" providerId="ADAL" clId="{927E9E5D-B865-4A7D-8789-A494CDACC681}" dt="2022-02-09T12:37:08.820" v="3482" actId="478"/>
          <ac:cxnSpMkLst>
            <pc:docMk/>
            <pc:sldMk cId="3669053727" sldId="295"/>
            <ac:cxnSpMk id="3" creationId="{AE3842AB-EA7C-4914-BA79-FE67D69F80ED}"/>
          </ac:cxnSpMkLst>
        </pc:cxnChg>
      </pc:sldChg>
      <pc:sldChg chg="delSp modSp add mod">
        <pc:chgData name="Martin Kadlec" userId="3205de00-6529-47fd-8c15-7815d816c2df" providerId="ADAL" clId="{927E9E5D-B865-4A7D-8789-A494CDACC681}" dt="2022-02-15T19:29:33.458" v="5398" actId="1036"/>
        <pc:sldMkLst>
          <pc:docMk/>
          <pc:sldMk cId="2952421873" sldId="296"/>
        </pc:sldMkLst>
        <pc:spChg chg="del">
          <ac:chgData name="Martin Kadlec" userId="3205de00-6529-47fd-8c15-7815d816c2df" providerId="ADAL" clId="{927E9E5D-B865-4A7D-8789-A494CDACC681}" dt="2022-02-13T09:14:43.443" v="4727" actId="478"/>
          <ac:spMkLst>
            <pc:docMk/>
            <pc:sldMk cId="2952421873" sldId="296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15T19:29:33.458" v="5398" actId="1036"/>
          <ac:spMkLst>
            <pc:docMk/>
            <pc:sldMk cId="2952421873" sldId="296"/>
            <ac:spMk id="8" creationId="{2F9A110A-B520-45FE-A4BE-C09A6725A07C}"/>
          </ac:spMkLst>
        </pc:spChg>
        <pc:spChg chg="mod">
          <ac:chgData name="Martin Kadlec" userId="3205de00-6529-47fd-8c15-7815d816c2df" providerId="ADAL" clId="{927E9E5D-B865-4A7D-8789-A494CDACC681}" dt="2022-02-13T09:00:28.574" v="4107" actId="20577"/>
          <ac:spMkLst>
            <pc:docMk/>
            <pc:sldMk cId="2952421873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5T19:29:24.683" v="5387" actId="20577"/>
          <ac:spMkLst>
            <pc:docMk/>
            <pc:sldMk cId="2952421873" sldId="296"/>
            <ac:spMk id="13" creationId="{D0B4AA5C-F0E3-4690-AC1F-732F44DAC711}"/>
          </ac:spMkLst>
        </pc:spChg>
      </pc:sldChg>
      <pc:sldChg chg="addSp delSp modSp add mod">
        <pc:chgData name="Martin Kadlec" userId="3205de00-6529-47fd-8c15-7815d816c2df" providerId="ADAL" clId="{927E9E5D-B865-4A7D-8789-A494CDACC681}" dt="2022-02-13T09:14:30.514" v="4724" actId="478"/>
        <pc:sldMkLst>
          <pc:docMk/>
          <pc:sldMk cId="2322770498" sldId="297"/>
        </pc:sldMkLst>
        <pc:spChg chg="del">
          <ac:chgData name="Martin Kadlec" userId="3205de00-6529-47fd-8c15-7815d816c2df" providerId="ADAL" clId="{927E9E5D-B865-4A7D-8789-A494CDACC681}" dt="2022-02-13T09:14:30.514" v="4724" actId="478"/>
          <ac:spMkLst>
            <pc:docMk/>
            <pc:sldMk cId="2322770498" sldId="297"/>
            <ac:spMk id="5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13T09:12:23.132" v="4492" actId="5793"/>
          <ac:spMkLst>
            <pc:docMk/>
            <pc:sldMk cId="2322770498" sldId="297"/>
            <ac:spMk id="6" creationId="{F189E7FA-C695-4DD6-997C-EC3AE25DF12B}"/>
          </ac:spMkLst>
        </pc:spChg>
        <pc:spChg chg="add mod">
          <ac:chgData name="Martin Kadlec" userId="3205de00-6529-47fd-8c15-7815d816c2df" providerId="ADAL" clId="{927E9E5D-B865-4A7D-8789-A494CDACC681}" dt="2022-02-13T09:13:56.206" v="4722" actId="20577"/>
          <ac:spMkLst>
            <pc:docMk/>
            <pc:sldMk cId="2322770498" sldId="297"/>
            <ac:spMk id="9" creationId="{867C2588-BF97-41BE-A7E3-8B457C6DEF5F}"/>
          </ac:spMkLst>
        </pc:spChg>
        <pc:spChg chg="del">
          <ac:chgData name="Martin Kadlec" userId="3205de00-6529-47fd-8c15-7815d816c2df" providerId="ADAL" clId="{927E9E5D-B865-4A7D-8789-A494CDACC681}" dt="2022-02-13T09:12:05.085" v="4473" actId="478"/>
          <ac:spMkLst>
            <pc:docMk/>
            <pc:sldMk cId="2322770498" sldId="297"/>
            <ac:spMk id="12" creationId="{E7B17FAF-947A-4F5E-95D5-00C38437D07E}"/>
          </ac:spMkLst>
        </pc:spChg>
      </pc:sldChg>
      <pc:sldMasterChg chg="addSp delSp modSp mod modSldLayout">
        <pc:chgData name="Martin Kadlec" userId="3205de00-6529-47fd-8c15-7815d816c2df" providerId="ADAL" clId="{927E9E5D-B865-4A7D-8789-A494CDACC681}" dt="2022-02-13T09:24:10.917" v="4777" actId="1038"/>
        <pc:sldMasterMkLst>
          <pc:docMk/>
          <pc:sldMasterMk cId="0" sldId="2147483648"/>
        </pc:sldMasterMkLst>
        <pc:spChg chg="add del mod">
          <ac:chgData name="Martin Kadlec" userId="3205de00-6529-47fd-8c15-7815d816c2df" providerId="ADAL" clId="{927E9E5D-B865-4A7D-8789-A494CDACC681}" dt="2022-02-13T09:21:53.316" v="4753" actId="478"/>
          <ac:spMkLst>
            <pc:docMk/>
            <pc:sldMasterMk cId="0" sldId="2147483648"/>
            <ac:spMk id="7" creationId="{63618784-8CD1-4E23-A509-039984D6EE66}"/>
          </ac:spMkLst>
        </pc:spChg>
        <pc:spChg chg="add mod">
          <ac:chgData name="Martin Kadlec" userId="3205de00-6529-47fd-8c15-7815d816c2df" providerId="ADAL" clId="{927E9E5D-B865-4A7D-8789-A494CDACC681}" dt="2022-02-13T09:24:10.917" v="4777" actId="1038"/>
          <ac:spMkLst>
            <pc:docMk/>
            <pc:sldMasterMk cId="0" sldId="2147483648"/>
            <ac:spMk id="8" creationId="{BB30240D-D0A4-4E0E-A40F-BCB4FEB29AEF}"/>
          </ac:spMkLst>
        </pc:spChg>
        <pc:sldLayoutChg chg="addSp delSp modSp mod">
          <pc:chgData name="Martin Kadlec" userId="3205de00-6529-47fd-8c15-7815d816c2df" providerId="ADAL" clId="{927E9E5D-B865-4A7D-8789-A494CDACC681}" dt="2022-02-13T09:22:54.238" v="4770" actId="21"/>
          <pc:sldLayoutMkLst>
            <pc:docMk/>
            <pc:sldMasterMk cId="0" sldId="2147483648"/>
            <pc:sldLayoutMk cId="0" sldId="2147483649"/>
          </pc:sldLayoutMkLst>
          <pc:spChg chg="add del mod">
            <ac:chgData name="Martin Kadlec" userId="3205de00-6529-47fd-8c15-7815d816c2df" providerId="ADAL" clId="{927E9E5D-B865-4A7D-8789-A494CDACC681}" dt="2022-02-13T09:22:54.238" v="4770" actId="21"/>
            <ac:spMkLst>
              <pc:docMk/>
              <pc:sldMasterMk cId="0" sldId="2147483648"/>
              <pc:sldLayoutMk cId="0" sldId="2147483649"/>
              <ac:spMk id="7" creationId="{60BE998F-033E-43F4-BF04-A8B50B238B4D}"/>
            </ac:spMkLst>
          </pc:spChg>
        </pc:sldLayoutChg>
      </pc:sldMasterChg>
    </pc:docChg>
  </pc:docChgLst>
  <pc:docChgLst>
    <pc:chgData name="Martin Kadlec" userId="3205de00-6529-47fd-8c15-7815d816c2df" providerId="ADAL" clId="{827DD295-2955-4E90-A98E-32B1669C31EF}"/>
    <pc:docChg chg="custSel addSld delSld modSld">
      <pc:chgData name="Martin Kadlec" userId="3205de00-6529-47fd-8c15-7815d816c2df" providerId="ADAL" clId="{827DD295-2955-4E90-A98E-32B1669C31EF}" dt="2021-09-14T08:34:25.654" v="1151" actId="20577"/>
      <pc:docMkLst>
        <pc:docMk/>
      </pc:docMkLst>
      <pc:sldChg chg="modSp mod">
        <pc:chgData name="Martin Kadlec" userId="3205de00-6529-47fd-8c15-7815d816c2df" providerId="ADAL" clId="{827DD295-2955-4E90-A98E-32B1669C31EF}" dt="2021-09-13T12:38:27.029" v="38" actId="6549"/>
        <pc:sldMkLst>
          <pc:docMk/>
          <pc:sldMk cId="0" sldId="256"/>
        </pc:sldMkLst>
        <pc:spChg chg="mod">
          <ac:chgData name="Martin Kadlec" userId="3205de00-6529-47fd-8c15-7815d816c2df" providerId="ADAL" clId="{827DD295-2955-4E90-A98E-32B1669C31EF}" dt="2021-09-13T12:38:27.029" v="38" actId="6549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">
        <pc:chgData name="Martin Kadlec" userId="3205de00-6529-47fd-8c15-7815d816c2df" providerId="ADAL" clId="{827DD295-2955-4E90-A98E-32B1669C31EF}" dt="2021-09-14T08:33:53.124" v="1145" actId="20577"/>
        <pc:sldMkLst>
          <pc:docMk/>
          <pc:sldMk cId="0" sldId="257"/>
        </pc:sldMkLst>
        <pc:spChg chg="mod">
          <ac:chgData name="Martin Kadlec" userId="3205de00-6529-47fd-8c15-7815d816c2df" providerId="ADAL" clId="{827DD295-2955-4E90-A98E-32B1669C31EF}" dt="2021-09-14T08:33:53.124" v="1145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27:52.614" v="930" actId="20577"/>
          <ac:spMkLst>
            <pc:docMk/>
            <pc:sldMk cId="0" sldId="257"/>
            <ac:spMk id="12" creationId="{E7B17FAF-947A-4F5E-95D5-00C38437D07E}"/>
          </ac:spMkLst>
        </pc:spChg>
        <pc:spChg chg="del">
          <ac:chgData name="Martin Kadlec" userId="3205de00-6529-47fd-8c15-7815d816c2df" providerId="ADAL" clId="{827DD295-2955-4E90-A98E-32B1669C31EF}" dt="2021-09-14T08:07:12.493" v="127" actId="478"/>
          <ac:spMkLst>
            <pc:docMk/>
            <pc:sldMk cId="0" sldId="257"/>
            <ac:spMk id="13" creationId="{D0B4AA5C-F0E3-4690-AC1F-732F44DAC711}"/>
          </ac:spMkLst>
        </pc:spChg>
        <pc:picChg chg="add">
          <ac:chgData name="Martin Kadlec" userId="3205de00-6529-47fd-8c15-7815d816c2df" providerId="ADAL" clId="{827DD295-2955-4E90-A98E-32B1669C31EF}" dt="2021-09-14T08:07:13.492" v="128" actId="22"/>
          <ac:picMkLst>
            <pc:docMk/>
            <pc:sldMk cId="0" sldId="257"/>
            <ac:picMk id="3" creationId="{669A5878-ABA8-4960-8DC9-EC834B0BF6FB}"/>
          </ac:picMkLst>
        </pc:picChg>
      </pc:sldChg>
      <pc:sldChg chg="del">
        <pc:chgData name="Martin Kadlec" userId="3205de00-6529-47fd-8c15-7815d816c2df" providerId="ADAL" clId="{827DD295-2955-4E90-A98E-32B1669C31EF}" dt="2021-09-13T12:40:23.476" v="121" actId="47"/>
        <pc:sldMkLst>
          <pc:docMk/>
          <pc:sldMk cId="629307554" sldId="262"/>
        </pc:sldMkLst>
      </pc:sldChg>
      <pc:sldChg chg="del">
        <pc:chgData name="Martin Kadlec" userId="3205de00-6529-47fd-8c15-7815d816c2df" providerId="ADAL" clId="{827DD295-2955-4E90-A98E-32B1669C31EF}" dt="2021-09-13T12:40:22.509" v="119" actId="47"/>
        <pc:sldMkLst>
          <pc:docMk/>
          <pc:sldMk cId="0" sldId="276"/>
        </pc:sldMkLst>
      </pc:sldChg>
      <pc:sldChg chg="del">
        <pc:chgData name="Martin Kadlec" userId="3205de00-6529-47fd-8c15-7815d816c2df" providerId="ADAL" clId="{827DD295-2955-4E90-A98E-32B1669C31EF}" dt="2021-09-13T12:40:21.568" v="117" actId="47"/>
        <pc:sldMkLst>
          <pc:docMk/>
          <pc:sldMk cId="0" sldId="281"/>
        </pc:sldMkLst>
      </pc:sldChg>
      <pc:sldChg chg="del">
        <pc:chgData name="Martin Kadlec" userId="3205de00-6529-47fd-8c15-7815d816c2df" providerId="ADAL" clId="{827DD295-2955-4E90-A98E-32B1669C31EF}" dt="2021-09-13T12:40:22.002" v="118" actId="47"/>
        <pc:sldMkLst>
          <pc:docMk/>
          <pc:sldMk cId="0" sldId="282"/>
        </pc:sldMkLst>
      </pc:sldChg>
      <pc:sldChg chg="del">
        <pc:chgData name="Martin Kadlec" userId="3205de00-6529-47fd-8c15-7815d816c2df" providerId="ADAL" clId="{827DD295-2955-4E90-A98E-32B1669C31EF}" dt="2021-09-13T12:40:23.006" v="120" actId="47"/>
        <pc:sldMkLst>
          <pc:docMk/>
          <pc:sldMk cId="0" sldId="283"/>
        </pc:sldMkLst>
      </pc:sldChg>
      <pc:sldChg chg="del">
        <pc:chgData name="Martin Kadlec" userId="3205de00-6529-47fd-8c15-7815d816c2df" providerId="ADAL" clId="{827DD295-2955-4E90-A98E-32B1669C31EF}" dt="2021-09-13T12:40:23.972" v="122" actId="47"/>
        <pc:sldMkLst>
          <pc:docMk/>
          <pc:sldMk cId="0" sldId="284"/>
        </pc:sldMkLst>
      </pc:sldChg>
      <pc:sldChg chg="del">
        <pc:chgData name="Martin Kadlec" userId="3205de00-6529-47fd-8c15-7815d816c2df" providerId="ADAL" clId="{827DD295-2955-4E90-A98E-32B1669C31EF}" dt="2021-09-13T12:40:24.787" v="123" actId="47"/>
        <pc:sldMkLst>
          <pc:docMk/>
          <pc:sldMk cId="0" sldId="285"/>
        </pc:sldMkLst>
      </pc:sldChg>
      <pc:sldChg chg="del">
        <pc:chgData name="Martin Kadlec" userId="3205de00-6529-47fd-8c15-7815d816c2df" providerId="ADAL" clId="{827DD295-2955-4E90-A98E-32B1669C31EF}" dt="2021-09-13T12:40:25.255" v="124" actId="47"/>
        <pc:sldMkLst>
          <pc:docMk/>
          <pc:sldMk cId="0" sldId="286"/>
        </pc:sldMkLst>
      </pc:sldChg>
      <pc:sldChg chg="del">
        <pc:chgData name="Martin Kadlec" userId="3205de00-6529-47fd-8c15-7815d816c2df" providerId="ADAL" clId="{827DD295-2955-4E90-A98E-32B1669C31EF}" dt="2021-09-13T12:40:25.652" v="125" actId="47"/>
        <pc:sldMkLst>
          <pc:docMk/>
          <pc:sldMk cId="0" sldId="287"/>
        </pc:sldMkLst>
      </pc:sldChg>
      <pc:sldChg chg="del">
        <pc:chgData name="Martin Kadlec" userId="3205de00-6529-47fd-8c15-7815d816c2df" providerId="ADAL" clId="{827DD295-2955-4E90-A98E-32B1669C31EF}" dt="2021-09-13T12:40:26.637" v="126" actId="47"/>
        <pc:sldMkLst>
          <pc:docMk/>
          <pc:sldMk cId="0" sldId="288"/>
        </pc:sldMkLst>
      </pc:sldChg>
      <pc:sldChg chg="delSp modSp mod">
        <pc:chgData name="Martin Kadlec" userId="3205de00-6529-47fd-8c15-7815d816c2df" providerId="ADAL" clId="{827DD295-2955-4E90-A98E-32B1669C31EF}" dt="2021-09-14T08:34:09.913" v="1147" actId="20577"/>
        <pc:sldMkLst>
          <pc:docMk/>
          <pc:sldMk cId="2976999882" sldId="289"/>
        </pc:sldMkLst>
        <pc:spChg chg="del mod">
          <ac:chgData name="Martin Kadlec" userId="3205de00-6529-47fd-8c15-7815d816c2df" providerId="ADAL" clId="{827DD295-2955-4E90-A98E-32B1669C31EF}" dt="2021-09-14T08:28:35.361" v="937" actId="478"/>
          <ac:spMkLst>
            <pc:docMk/>
            <pc:sldMk cId="2976999882" sldId="289"/>
            <ac:spMk id="4" creationId="{AAC727E1-7EDE-4571-9EFC-3989AE5481A0}"/>
          </ac:spMkLst>
        </pc:spChg>
        <pc:spChg chg="mod">
          <ac:chgData name="Martin Kadlec" userId="3205de00-6529-47fd-8c15-7815d816c2df" providerId="ADAL" clId="{827DD295-2955-4E90-A98E-32B1669C31EF}" dt="2021-09-14T08:34:09.913" v="1147" actId="20577"/>
          <ac:spMkLst>
            <pc:docMk/>
            <pc:sldMk cId="2976999882" sldId="289"/>
            <ac:spMk id="5" creationId="{00000000-0000-0000-0000-000000000000}"/>
          </ac:spMkLst>
        </pc:spChg>
        <pc:spChg chg="del">
          <ac:chgData name="Martin Kadlec" userId="3205de00-6529-47fd-8c15-7815d816c2df" providerId="ADAL" clId="{827DD295-2955-4E90-A98E-32B1669C31EF}" dt="2021-09-14T08:14:16.381" v="561" actId="478"/>
          <ac:spMkLst>
            <pc:docMk/>
            <pc:sldMk cId="2976999882" sldId="289"/>
            <ac:spMk id="9" creationId="{71168856-0951-46A4-912E-5E20B23F1E1C}"/>
          </ac:spMkLst>
        </pc:spChg>
        <pc:spChg chg="mod">
          <ac:chgData name="Martin Kadlec" userId="3205de00-6529-47fd-8c15-7815d816c2df" providerId="ADAL" clId="{827DD295-2955-4E90-A98E-32B1669C31EF}" dt="2021-09-14T08:08:07.614" v="129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827DD295-2955-4E90-A98E-32B1669C31EF}" dt="2021-09-14T08:31:01.050" v="1121" actId="207"/>
          <ac:spMkLst>
            <pc:docMk/>
            <pc:sldMk cId="2976999882" sldId="289"/>
            <ac:spMk id="13" creationId="{D0B4AA5C-F0E3-4690-AC1F-732F44DAC711}"/>
          </ac:spMkLst>
        </pc:spChg>
        <pc:picChg chg="del">
          <ac:chgData name="Martin Kadlec" userId="3205de00-6529-47fd-8c15-7815d816c2df" providerId="ADAL" clId="{827DD295-2955-4E90-A98E-32B1669C31EF}" dt="2021-09-13T12:40:11.584" v="108" actId="478"/>
          <ac:picMkLst>
            <pc:docMk/>
            <pc:sldMk cId="2976999882" sldId="289"/>
            <ac:picMk id="3" creationId="{B605CF4F-89EF-4A6F-8B13-2B899D88E7C9}"/>
          </ac:picMkLst>
        </pc:picChg>
      </pc:sldChg>
      <pc:sldChg chg="addSp delSp modSp add mod">
        <pc:chgData name="Martin Kadlec" userId="3205de00-6529-47fd-8c15-7815d816c2df" providerId="ADAL" clId="{827DD295-2955-4E90-A98E-32B1669C31EF}" dt="2021-09-14T08:34:19.107" v="1149" actId="20577"/>
        <pc:sldMkLst>
          <pc:docMk/>
          <pc:sldMk cId="341666097" sldId="290"/>
        </pc:sldMkLst>
        <pc:spChg chg="del">
          <ac:chgData name="Martin Kadlec" userId="3205de00-6529-47fd-8c15-7815d816c2df" providerId="ADAL" clId="{827DD295-2955-4E90-A98E-32B1669C31EF}" dt="2021-09-14T08:22:57.018" v="627" actId="478"/>
          <ac:spMkLst>
            <pc:docMk/>
            <pc:sldMk cId="341666097" sldId="290"/>
            <ac:spMk id="4" creationId="{AAC727E1-7EDE-4571-9EFC-3989AE5481A0}"/>
          </ac:spMkLst>
        </pc:spChg>
        <pc:spChg chg="mod">
          <ac:chgData name="Martin Kadlec" userId="3205de00-6529-47fd-8c15-7815d816c2df" providerId="ADAL" clId="{827DD295-2955-4E90-A98E-32B1669C31EF}" dt="2021-09-14T08:34:19.107" v="1149" actId="20577"/>
          <ac:spMkLst>
            <pc:docMk/>
            <pc:sldMk cId="341666097" sldId="290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23:55.904" v="745" actId="20577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827DD295-2955-4E90-A98E-32B1669C31EF}" dt="2021-09-14T08:24:55.935" v="875" actId="20577"/>
          <ac:spMkLst>
            <pc:docMk/>
            <pc:sldMk cId="341666097" sldId="290"/>
            <ac:spMk id="13" creationId="{D0B4AA5C-F0E3-4690-AC1F-732F44DAC711}"/>
          </ac:spMkLst>
        </pc:spChg>
        <pc:picChg chg="add del mod">
          <ac:chgData name="Martin Kadlec" userId="3205de00-6529-47fd-8c15-7815d816c2df" providerId="ADAL" clId="{827DD295-2955-4E90-A98E-32B1669C31EF}" dt="2021-09-14T08:24:43.786" v="837" actId="478"/>
          <ac:picMkLst>
            <pc:docMk/>
            <pc:sldMk cId="341666097" sldId="290"/>
            <ac:picMk id="3" creationId="{69E35B10-1B04-47FD-8AF6-91D82AADDFE3}"/>
          </ac:picMkLst>
        </pc:picChg>
        <pc:picChg chg="add mod">
          <ac:chgData name="Martin Kadlec" userId="3205de00-6529-47fd-8c15-7815d816c2df" providerId="ADAL" clId="{827DD295-2955-4E90-A98E-32B1669C31EF}" dt="2021-09-14T08:26:51.867" v="880" actId="1076"/>
          <ac:picMkLst>
            <pc:docMk/>
            <pc:sldMk cId="341666097" sldId="290"/>
            <ac:picMk id="8" creationId="{29B2B615-613E-46CF-8C08-656F9FE679A7}"/>
          </ac:picMkLst>
        </pc:picChg>
      </pc:sldChg>
      <pc:sldChg chg="del">
        <pc:chgData name="Martin Kadlec" userId="3205de00-6529-47fd-8c15-7815d816c2df" providerId="ADAL" clId="{827DD295-2955-4E90-A98E-32B1669C31EF}" dt="2021-09-13T12:40:17.173" v="109" actId="47"/>
        <pc:sldMkLst>
          <pc:docMk/>
          <pc:sldMk cId="2558710713" sldId="290"/>
        </pc:sldMkLst>
      </pc:sldChg>
      <pc:sldChg chg="del">
        <pc:chgData name="Martin Kadlec" userId="3205de00-6529-47fd-8c15-7815d816c2df" providerId="ADAL" clId="{827DD295-2955-4E90-A98E-32B1669C31EF}" dt="2021-09-13T12:40:17.965" v="110" actId="47"/>
        <pc:sldMkLst>
          <pc:docMk/>
          <pc:sldMk cId="603872566" sldId="291"/>
        </pc:sldMkLst>
      </pc:sldChg>
      <pc:sldChg chg="delSp modSp add mod">
        <pc:chgData name="Martin Kadlec" userId="3205de00-6529-47fd-8c15-7815d816c2df" providerId="ADAL" clId="{827DD295-2955-4E90-A98E-32B1669C31EF}" dt="2021-09-14T08:34:25.654" v="1151" actId="20577"/>
        <pc:sldMkLst>
          <pc:docMk/>
          <pc:sldMk cId="3913386508" sldId="291"/>
        </pc:sldMkLst>
        <pc:spChg chg="mod">
          <ac:chgData name="Martin Kadlec" userId="3205de00-6529-47fd-8c15-7815d816c2df" providerId="ADAL" clId="{827DD295-2955-4E90-A98E-32B1669C31EF}" dt="2021-09-14T08:34:25.654" v="1151" actId="20577"/>
          <ac:spMkLst>
            <pc:docMk/>
            <pc:sldMk cId="3913386508" sldId="291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33:03.074" v="1143" actId="12789"/>
          <ac:spMkLst>
            <pc:docMk/>
            <pc:sldMk cId="3913386508" sldId="291"/>
            <ac:spMk id="12" creationId="{E7B17FAF-947A-4F5E-95D5-00C38437D07E}"/>
          </ac:spMkLst>
        </pc:spChg>
        <pc:spChg chg="del">
          <ac:chgData name="Martin Kadlec" userId="3205de00-6529-47fd-8c15-7815d816c2df" providerId="ADAL" clId="{827DD295-2955-4E90-A98E-32B1669C31EF}" dt="2021-09-14T08:32:28.949" v="1124" actId="478"/>
          <ac:spMkLst>
            <pc:docMk/>
            <pc:sldMk cId="3913386508" sldId="291"/>
            <ac:spMk id="13" creationId="{D0B4AA5C-F0E3-4690-AC1F-732F44DAC711}"/>
          </ac:spMkLst>
        </pc:spChg>
        <pc:picChg chg="del">
          <ac:chgData name="Martin Kadlec" userId="3205de00-6529-47fd-8c15-7815d816c2df" providerId="ADAL" clId="{827DD295-2955-4E90-A98E-32B1669C31EF}" dt="2021-09-14T08:32:25.615" v="1123" actId="478"/>
          <ac:picMkLst>
            <pc:docMk/>
            <pc:sldMk cId="3913386508" sldId="291"/>
            <ac:picMk id="8" creationId="{29B2B615-613E-46CF-8C08-656F9FE679A7}"/>
          </ac:picMkLst>
        </pc:picChg>
      </pc:sldChg>
      <pc:sldChg chg="del">
        <pc:chgData name="Martin Kadlec" userId="3205de00-6529-47fd-8c15-7815d816c2df" providerId="ADAL" clId="{827DD295-2955-4E90-A98E-32B1669C31EF}" dt="2021-09-13T12:40:18.644" v="111" actId="47"/>
        <pc:sldMkLst>
          <pc:docMk/>
          <pc:sldMk cId="1737121579" sldId="292"/>
        </pc:sldMkLst>
      </pc:sldChg>
      <pc:sldChg chg="del">
        <pc:chgData name="Martin Kadlec" userId="3205de00-6529-47fd-8c15-7815d816c2df" providerId="ADAL" clId="{827DD295-2955-4E90-A98E-32B1669C31EF}" dt="2021-09-13T12:40:19.059" v="112" actId="47"/>
        <pc:sldMkLst>
          <pc:docMk/>
          <pc:sldMk cId="520456011" sldId="293"/>
        </pc:sldMkLst>
      </pc:sldChg>
      <pc:sldChg chg="del">
        <pc:chgData name="Martin Kadlec" userId="3205de00-6529-47fd-8c15-7815d816c2df" providerId="ADAL" clId="{827DD295-2955-4E90-A98E-32B1669C31EF}" dt="2021-09-13T12:40:20.182" v="114" actId="47"/>
        <pc:sldMkLst>
          <pc:docMk/>
          <pc:sldMk cId="2672074439" sldId="294"/>
        </pc:sldMkLst>
      </pc:sldChg>
      <pc:sldChg chg="del">
        <pc:chgData name="Martin Kadlec" userId="3205de00-6529-47fd-8c15-7815d816c2df" providerId="ADAL" clId="{827DD295-2955-4E90-A98E-32B1669C31EF}" dt="2021-09-13T12:40:19.608" v="113" actId="47"/>
        <pc:sldMkLst>
          <pc:docMk/>
          <pc:sldMk cId="3207001396" sldId="295"/>
        </pc:sldMkLst>
      </pc:sldChg>
      <pc:sldChg chg="del">
        <pc:chgData name="Martin Kadlec" userId="3205de00-6529-47fd-8c15-7815d816c2df" providerId="ADAL" clId="{827DD295-2955-4E90-A98E-32B1669C31EF}" dt="2021-09-13T12:40:20.706" v="115" actId="47"/>
        <pc:sldMkLst>
          <pc:docMk/>
          <pc:sldMk cId="2377638229" sldId="296"/>
        </pc:sldMkLst>
      </pc:sldChg>
      <pc:sldChg chg="del">
        <pc:chgData name="Martin Kadlec" userId="3205de00-6529-47fd-8c15-7815d816c2df" providerId="ADAL" clId="{827DD295-2955-4E90-A98E-32B1669C31EF}" dt="2021-09-13T12:40:21.164" v="116" actId="47"/>
        <pc:sldMkLst>
          <pc:docMk/>
          <pc:sldMk cId="1601433506" sldId="297"/>
        </pc:sldMkLst>
      </pc:sldChg>
    </pc:docChg>
  </pc:docChgLst>
  <pc:docChgLst>
    <pc:chgData name="Martin Kadlec" userId="3205de00-6529-47fd-8c15-7815d816c2df" providerId="ADAL" clId="{EADF97D1-3EB7-4E46-984D-BE41D9071065}"/>
    <pc:docChg chg="custSel delSld modSld">
      <pc:chgData name="Martin Kadlec" userId="3205de00-6529-47fd-8c15-7815d816c2df" providerId="ADAL" clId="{EADF97D1-3EB7-4E46-984D-BE41D9071065}" dt="2023-02-01T15:08:33.831" v="1548" actId="313"/>
      <pc:docMkLst>
        <pc:docMk/>
      </pc:docMkLst>
      <pc:sldChg chg="modSp mod modNotesTx">
        <pc:chgData name="Martin Kadlec" userId="3205de00-6529-47fd-8c15-7815d816c2df" providerId="ADAL" clId="{EADF97D1-3EB7-4E46-984D-BE41D9071065}" dt="2023-02-01T13:24:53.995" v="115" actId="27636"/>
        <pc:sldMkLst>
          <pc:docMk/>
          <pc:sldMk cId="0" sldId="256"/>
        </pc:sldMkLst>
        <pc:spChg chg="mod">
          <ac:chgData name="Martin Kadlec" userId="3205de00-6529-47fd-8c15-7815d816c2df" providerId="ADAL" clId="{EADF97D1-3EB7-4E46-984D-BE41D9071065}" dt="2023-02-01T13:24:43.003" v="113" actId="20577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EADF97D1-3EB7-4E46-984D-BE41D9071065}" dt="2023-02-01T13:24:53.995" v="115" actId="27636"/>
          <ac:spMkLst>
            <pc:docMk/>
            <pc:sldMk cId="0" sldId="256"/>
            <ac:spMk id="5" creationId="{E41AC406-9E40-DE47-946B-D00D18C67F55}"/>
          </ac:spMkLst>
        </pc:spChg>
      </pc:sldChg>
      <pc:sldChg chg="modSp mod modNotesTx">
        <pc:chgData name="Martin Kadlec" userId="3205de00-6529-47fd-8c15-7815d816c2df" providerId="ADAL" clId="{EADF97D1-3EB7-4E46-984D-BE41D9071065}" dt="2023-02-01T15:08:33.831" v="1548" actId="313"/>
        <pc:sldMkLst>
          <pc:docMk/>
          <pc:sldMk cId="0" sldId="257"/>
        </pc:sldMkLst>
        <pc:spChg chg="mod">
          <ac:chgData name="Martin Kadlec" userId="3205de00-6529-47fd-8c15-7815d816c2df" providerId="ADAL" clId="{EADF97D1-3EB7-4E46-984D-BE41D9071065}" dt="2023-02-01T15:01:30.917" v="995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EADF97D1-3EB7-4E46-984D-BE41D9071065}" dt="2023-02-01T15:08:33.831" v="1548" actId="313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EADF97D1-3EB7-4E46-984D-BE41D9071065}" dt="2023-02-01T13:25:53.730" v="157" actId="5793"/>
          <ac:spMkLst>
            <pc:docMk/>
            <pc:sldMk cId="0" sldId="257"/>
            <ac:spMk id="12" creationId="{E7B17FAF-947A-4F5E-95D5-00C38437D07E}"/>
          </ac:spMkLst>
        </pc:spChg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2441840437" sldId="258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516221003" sldId="260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497862896" sldId="261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629307554" sldId="262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279442440" sldId="263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414440950" sldId="264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2158809143" sldId="265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497093746" sldId="266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743515251" sldId="267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586500389" sldId="268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785300975" sldId="269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569645175" sldId="270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666884298" sldId="271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624180134" sldId="272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918957306" sldId="273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4115863871" sldId="274"/>
        </pc:sldMkLst>
      </pc:sldChg>
    </pc:docChg>
  </pc:docChgLst>
  <pc:docChgLst>
    <pc:chgData name="Martin Kadlec" userId="3205de00-6529-47fd-8c15-7815d816c2df" providerId="ADAL" clId="{0D2A2F17-3760-42A6-9C61-B776387C130C}"/>
    <pc:docChg chg="undo custSel addSld delSld modSld sldOrd">
      <pc:chgData name="Martin Kadlec" userId="3205de00-6529-47fd-8c15-7815d816c2df" providerId="ADAL" clId="{0D2A2F17-3760-42A6-9C61-B776387C130C}" dt="2023-02-09T09:39:48.874" v="5685" actId="207"/>
      <pc:docMkLst>
        <pc:docMk/>
      </pc:docMkLst>
      <pc:sldChg chg="modSp mod">
        <pc:chgData name="Martin Kadlec" userId="3205de00-6529-47fd-8c15-7815d816c2df" providerId="ADAL" clId="{0D2A2F17-3760-42A6-9C61-B776387C130C}" dt="2023-02-08T08:17:16.596" v="3092" actId="20577"/>
        <pc:sldMkLst>
          <pc:docMk/>
          <pc:sldMk cId="0" sldId="256"/>
        </pc:sldMkLst>
        <pc:spChg chg="mod">
          <ac:chgData name="Martin Kadlec" userId="3205de00-6529-47fd-8c15-7815d816c2df" providerId="ADAL" clId="{0D2A2F17-3760-42A6-9C61-B776387C130C}" dt="2023-02-08T08:17:16.596" v="3092" actId="20577"/>
          <ac:spMkLst>
            <pc:docMk/>
            <pc:sldMk cId="0" sldId="256"/>
            <ac:spMk id="5" creationId="{E41AC406-9E40-DE47-946B-D00D18C67F55}"/>
          </ac:spMkLst>
        </pc:spChg>
      </pc:sldChg>
      <pc:sldChg chg="modSp mod">
        <pc:chgData name="Martin Kadlec" userId="3205de00-6529-47fd-8c15-7815d816c2df" providerId="ADAL" clId="{0D2A2F17-3760-42A6-9C61-B776387C130C}" dt="2023-02-09T09:03:09.698" v="5134" actId="20577"/>
        <pc:sldMkLst>
          <pc:docMk/>
          <pc:sldMk cId="0" sldId="257"/>
        </pc:sldMkLst>
        <pc:spChg chg="mod">
          <ac:chgData name="Martin Kadlec" userId="3205de00-6529-47fd-8c15-7815d816c2df" providerId="ADAL" clId="{0D2A2F17-3760-42A6-9C61-B776387C130C}" dt="2023-02-09T09:03:09.698" v="5134" actId="20577"/>
          <ac:spMkLst>
            <pc:docMk/>
            <pc:sldMk cId="0" sldId="257"/>
            <ac:spMk id="6" creationId="{00000000-0000-0000-0000-000000000000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05:22.122" v="5172" actId="20577"/>
        <pc:sldMkLst>
          <pc:docMk/>
          <pc:sldMk cId="2828447774" sldId="258"/>
        </pc:sldMkLst>
        <pc:spChg chg="del">
          <ac:chgData name="Martin Kadlec" userId="3205de00-6529-47fd-8c15-7815d816c2df" providerId="ADAL" clId="{0D2A2F17-3760-42A6-9C61-B776387C130C}" dt="2023-02-09T09:03:22.406" v="5135" actId="478"/>
          <ac:spMkLst>
            <pc:docMk/>
            <pc:sldMk cId="2828447774" sldId="258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23.156" v="5136"/>
          <ac:spMkLst>
            <pc:docMk/>
            <pc:sldMk cId="2828447774" sldId="258"/>
            <ac:spMk id="3" creationId="{43B081DC-14F1-87F4-5512-2EFBA9A51EC2}"/>
          </ac:spMkLst>
        </pc:spChg>
        <pc:spChg chg="mod">
          <ac:chgData name="Martin Kadlec" userId="3205de00-6529-47fd-8c15-7815d816c2df" providerId="ADAL" clId="{0D2A2F17-3760-42A6-9C61-B776387C130C}" dt="2023-02-09T09:05:22.122" v="5172" actId="20577"/>
          <ac:spMkLst>
            <pc:docMk/>
            <pc:sldMk cId="2828447774" sldId="258"/>
            <ac:spMk id="8" creationId="{CDA6B64C-B8E8-424A-6B07-F91EC1FFDD25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39:05.322" v="5655" actId="20577"/>
        <pc:sldMkLst>
          <pc:docMk/>
          <pc:sldMk cId="1529608742" sldId="259"/>
        </pc:sldMkLst>
        <pc:spChg chg="del">
          <ac:chgData name="Martin Kadlec" userId="3205de00-6529-47fd-8c15-7815d816c2df" providerId="ADAL" clId="{0D2A2F17-3760-42A6-9C61-B776387C130C}" dt="2023-02-09T09:03:28.413" v="5137" actId="478"/>
          <ac:spMkLst>
            <pc:docMk/>
            <pc:sldMk cId="1529608742" sldId="259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28.820" v="5138"/>
          <ac:spMkLst>
            <pc:docMk/>
            <pc:sldMk cId="1529608742" sldId="259"/>
            <ac:spMk id="7" creationId="{49A82C5E-3831-4319-EE62-8903168D8897}"/>
          </ac:spMkLst>
        </pc:spChg>
        <pc:spChg chg="mod">
          <ac:chgData name="Martin Kadlec" userId="3205de00-6529-47fd-8c15-7815d816c2df" providerId="ADAL" clId="{0D2A2F17-3760-42A6-9C61-B776387C130C}" dt="2023-02-09T09:37:15.073" v="5620" actId="113"/>
          <ac:spMkLst>
            <pc:docMk/>
            <pc:sldMk cId="1529608742" sldId="259"/>
            <ac:spMk id="8" creationId="{CDA6B64C-B8E8-424A-6B07-F91EC1FFDD25}"/>
          </ac:spMkLst>
        </pc:spChg>
        <pc:spChg chg="add mod">
          <ac:chgData name="Martin Kadlec" userId="3205de00-6529-47fd-8c15-7815d816c2df" providerId="ADAL" clId="{0D2A2F17-3760-42A6-9C61-B776387C130C}" dt="2023-02-09T09:39:05.322" v="5655" actId="20577"/>
          <ac:spMkLst>
            <pc:docMk/>
            <pc:sldMk cId="1529608742" sldId="259"/>
            <ac:spMk id="18" creationId="{5626D643-C59D-1C5C-805F-A4D7EA1F2EFC}"/>
          </ac:spMkLst>
        </pc:spChg>
        <pc:cxnChg chg="add mod">
          <ac:chgData name="Martin Kadlec" userId="3205de00-6529-47fd-8c15-7815d816c2df" providerId="ADAL" clId="{0D2A2F17-3760-42A6-9C61-B776387C130C}" dt="2023-02-09T09:38:08.234" v="5633" actId="14100"/>
          <ac:cxnSpMkLst>
            <pc:docMk/>
            <pc:sldMk cId="1529608742" sldId="259"/>
            <ac:cxnSpMk id="9" creationId="{1E000172-1749-DD66-D726-EFBB28C792F8}"/>
          </ac:cxnSpMkLst>
        </pc:cxnChg>
        <pc:cxnChg chg="add del mod">
          <ac:chgData name="Martin Kadlec" userId="3205de00-6529-47fd-8c15-7815d816c2df" providerId="ADAL" clId="{0D2A2F17-3760-42A6-9C61-B776387C130C}" dt="2023-02-09T09:38:03.084" v="5631" actId="478"/>
          <ac:cxnSpMkLst>
            <pc:docMk/>
            <pc:sldMk cId="1529608742" sldId="259"/>
            <ac:cxnSpMk id="15" creationId="{F4C52877-EC3C-40F0-CF8E-3F6DA49D4CF3}"/>
          </ac:cxnSpMkLst>
        </pc:cxnChg>
      </pc:sldChg>
      <pc:sldChg chg="addSp delSp modSp mod">
        <pc:chgData name="Martin Kadlec" userId="3205de00-6529-47fd-8c15-7815d816c2df" providerId="ADAL" clId="{0D2A2F17-3760-42A6-9C61-B776387C130C}" dt="2023-02-09T09:03:34.903" v="5140"/>
        <pc:sldMkLst>
          <pc:docMk/>
          <pc:sldMk cId="2023822110" sldId="260"/>
        </pc:sldMkLst>
        <pc:spChg chg="del">
          <ac:chgData name="Martin Kadlec" userId="3205de00-6529-47fd-8c15-7815d816c2df" providerId="ADAL" clId="{0D2A2F17-3760-42A6-9C61-B776387C130C}" dt="2023-02-09T09:03:34.592" v="5139" actId="478"/>
          <ac:spMkLst>
            <pc:docMk/>
            <pc:sldMk cId="2023822110" sldId="260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34.903" v="5140"/>
          <ac:spMkLst>
            <pc:docMk/>
            <pc:sldMk cId="2023822110" sldId="260"/>
            <ac:spMk id="3" creationId="{156D1E87-5C55-9076-DB1F-357AF337E592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13:33.542" v="5410" actId="692"/>
        <pc:sldMkLst>
          <pc:docMk/>
          <pc:sldMk cId="2784125962" sldId="261"/>
        </pc:sldMkLst>
        <pc:spChg chg="del">
          <ac:chgData name="Martin Kadlec" userId="3205de00-6529-47fd-8c15-7815d816c2df" providerId="ADAL" clId="{0D2A2F17-3760-42A6-9C61-B776387C130C}" dt="2023-02-09T09:03:43.879" v="5141" actId="478"/>
          <ac:spMkLst>
            <pc:docMk/>
            <pc:sldMk cId="2784125962" sldId="261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44.215" v="5142"/>
          <ac:spMkLst>
            <pc:docMk/>
            <pc:sldMk cId="2784125962" sldId="261"/>
            <ac:spMk id="5" creationId="{0F29ABB3-3DEE-999C-516F-CEAA73FB9E3B}"/>
          </ac:spMkLst>
        </pc:spChg>
        <pc:spChg chg="mod">
          <ac:chgData name="Martin Kadlec" userId="3205de00-6529-47fd-8c15-7815d816c2df" providerId="ADAL" clId="{0D2A2F17-3760-42A6-9C61-B776387C130C}" dt="2023-02-09T09:13:33.542" v="5410" actId="692"/>
          <ac:spMkLst>
            <pc:docMk/>
            <pc:sldMk cId="2784125962" sldId="261"/>
            <ac:spMk id="7" creationId="{009201B5-5F4F-6333-0206-E3A3549D2655}"/>
          </ac:spMkLst>
        </pc:spChg>
      </pc:sldChg>
      <pc:sldChg chg="del">
        <pc:chgData name="Martin Kadlec" userId="3205de00-6529-47fd-8c15-7815d816c2df" providerId="ADAL" clId="{0D2A2F17-3760-42A6-9C61-B776387C130C}" dt="2023-02-08T08:20:24.457" v="3131" actId="47"/>
        <pc:sldMkLst>
          <pc:docMk/>
          <pc:sldMk cId="1801175991" sldId="262"/>
        </pc:sldMkLst>
      </pc:sldChg>
      <pc:sldChg chg="addSp delSp modSp mod">
        <pc:chgData name="Martin Kadlec" userId="3205de00-6529-47fd-8c15-7815d816c2df" providerId="ADAL" clId="{0D2A2F17-3760-42A6-9C61-B776387C130C}" dt="2023-02-09T09:09:27.774" v="5234" actId="20577"/>
        <pc:sldMkLst>
          <pc:docMk/>
          <pc:sldMk cId="2974031285" sldId="263"/>
        </pc:sldMkLst>
        <pc:spChg chg="del">
          <ac:chgData name="Martin Kadlec" userId="3205de00-6529-47fd-8c15-7815d816c2df" providerId="ADAL" clId="{0D2A2F17-3760-42A6-9C61-B776387C130C}" dt="2023-02-09T09:04:02.311" v="5147" actId="478"/>
          <ac:spMkLst>
            <pc:docMk/>
            <pc:sldMk cId="2974031285" sldId="263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02.636" v="5148"/>
          <ac:spMkLst>
            <pc:docMk/>
            <pc:sldMk cId="2974031285" sldId="263"/>
            <ac:spMk id="3" creationId="{8EF340CE-CD2A-B613-C554-A06FA735ABFC}"/>
          </ac:spMkLst>
        </pc:spChg>
        <pc:spChg chg="mod">
          <ac:chgData name="Martin Kadlec" userId="3205de00-6529-47fd-8c15-7815d816c2df" providerId="ADAL" clId="{0D2A2F17-3760-42A6-9C61-B776387C130C}" dt="2023-02-09T09:09:27.774" v="5234" actId="20577"/>
          <ac:spMkLst>
            <pc:docMk/>
            <pc:sldMk cId="2974031285" sldId="263"/>
            <ac:spMk id="8" creationId="{CDA6B64C-B8E8-424A-6B07-F91EC1FFDD25}"/>
          </ac:spMkLst>
        </pc:spChg>
      </pc:sldChg>
      <pc:sldChg chg="addSp delSp modSp mod ord">
        <pc:chgData name="Martin Kadlec" userId="3205de00-6529-47fd-8c15-7815d816c2df" providerId="ADAL" clId="{0D2A2F17-3760-42A6-9C61-B776387C130C}" dt="2023-02-09T09:39:48.874" v="5685" actId="207"/>
        <pc:sldMkLst>
          <pc:docMk/>
          <pc:sldMk cId="2372550586" sldId="264"/>
        </pc:sldMkLst>
        <pc:spChg chg="del mod">
          <ac:chgData name="Martin Kadlec" userId="3205de00-6529-47fd-8c15-7815d816c2df" providerId="ADAL" clId="{0D2A2F17-3760-42A6-9C61-B776387C130C}" dt="2023-02-09T09:04:11.242" v="5152" actId="478"/>
          <ac:spMkLst>
            <pc:docMk/>
            <pc:sldMk cId="2372550586" sldId="264"/>
            <ac:spMk id="2" creationId="{A8D5AEED-8601-4A7F-C3C8-6F7B7E4CE4C2}"/>
          </ac:spMkLst>
        </pc:spChg>
        <pc:spChg chg="add del mod">
          <ac:chgData name="Martin Kadlec" userId="3205de00-6529-47fd-8c15-7815d816c2df" providerId="ADAL" clId="{0D2A2F17-3760-42A6-9C61-B776387C130C}" dt="2023-02-09T09:04:08.419" v="5151"/>
          <ac:spMkLst>
            <pc:docMk/>
            <pc:sldMk cId="2372550586" sldId="264"/>
            <ac:spMk id="3" creationId="{8AEB284F-B152-F188-805B-3C11D5A7258A}"/>
          </ac:spMkLst>
        </pc:spChg>
        <pc:spChg chg="add del mod">
          <ac:chgData name="Martin Kadlec" userId="3205de00-6529-47fd-8c15-7815d816c2df" providerId="ADAL" clId="{0D2A2F17-3760-42A6-9C61-B776387C130C}" dt="2023-02-07T15:53:30.997" v="1517" actId="478"/>
          <ac:spMkLst>
            <pc:docMk/>
            <pc:sldMk cId="2372550586" sldId="264"/>
            <ac:spMk id="3" creationId="{EA2A835E-3AF8-8B8A-664D-010C46E2186A}"/>
          </ac:spMkLst>
        </pc:spChg>
        <pc:spChg chg="add mod">
          <ac:chgData name="Martin Kadlec" userId="3205de00-6529-47fd-8c15-7815d816c2df" providerId="ADAL" clId="{0D2A2F17-3760-42A6-9C61-B776387C130C}" dt="2023-02-09T09:13:16.399" v="5408" actId="692"/>
          <ac:spMkLst>
            <pc:docMk/>
            <pc:sldMk cId="2372550586" sldId="264"/>
            <ac:spMk id="4" creationId="{5287166F-CA9A-336F-966A-3ACF8F5878F5}"/>
          </ac:spMkLst>
        </pc:spChg>
        <pc:spChg chg="add del mod">
          <ac:chgData name="Martin Kadlec" userId="3205de00-6529-47fd-8c15-7815d816c2df" providerId="ADAL" clId="{0D2A2F17-3760-42A6-9C61-B776387C130C}" dt="2023-02-07T15:58:29.133" v="2077" actId="478"/>
          <ac:spMkLst>
            <pc:docMk/>
            <pc:sldMk cId="2372550586" sldId="264"/>
            <ac:spMk id="5" creationId="{3FB97BB9-33A2-B2E6-E15A-BC1D5A799C01}"/>
          </ac:spMkLst>
        </pc:spChg>
        <pc:spChg chg="add mod">
          <ac:chgData name="Martin Kadlec" userId="3205de00-6529-47fd-8c15-7815d816c2df" providerId="ADAL" clId="{0D2A2F17-3760-42A6-9C61-B776387C130C}" dt="2023-02-09T09:04:12.034" v="5153"/>
          <ac:spMkLst>
            <pc:docMk/>
            <pc:sldMk cId="2372550586" sldId="264"/>
            <ac:spMk id="5" creationId="{6CCA9D6F-F5CF-4B83-3231-3AB63D79323E}"/>
          </ac:spMkLst>
        </pc:spChg>
        <pc:spChg chg="mod">
          <ac:chgData name="Martin Kadlec" userId="3205de00-6529-47fd-8c15-7815d816c2df" providerId="ADAL" clId="{0D2A2F17-3760-42A6-9C61-B776387C130C}" dt="2023-02-09T09:39:48.874" v="5685" actId="207"/>
          <ac:spMkLst>
            <pc:docMk/>
            <pc:sldMk cId="2372550586" sldId="264"/>
            <ac:spMk id="8" creationId="{CDA6B64C-B8E8-424A-6B07-F91EC1FFDD25}"/>
          </ac:spMkLst>
        </pc:spChg>
        <pc:spChg chg="mod">
          <ac:chgData name="Martin Kadlec" userId="3205de00-6529-47fd-8c15-7815d816c2df" providerId="ADAL" clId="{0D2A2F17-3760-42A6-9C61-B776387C130C}" dt="2023-02-07T14:23:08.088" v="275"/>
          <ac:spMkLst>
            <pc:docMk/>
            <pc:sldMk cId="2372550586" sldId="264"/>
            <ac:spMk id="12" creationId="{E7B17FAF-947A-4F5E-95D5-00C38437D07E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03:49.617" v="5144"/>
        <pc:sldMkLst>
          <pc:docMk/>
          <pc:sldMk cId="246482829" sldId="265"/>
        </pc:sldMkLst>
        <pc:spChg chg="del">
          <ac:chgData name="Martin Kadlec" userId="3205de00-6529-47fd-8c15-7815d816c2df" providerId="ADAL" clId="{0D2A2F17-3760-42A6-9C61-B776387C130C}" dt="2023-02-09T09:03:49.197" v="5143" actId="478"/>
          <ac:spMkLst>
            <pc:docMk/>
            <pc:sldMk cId="246482829" sldId="265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49.617" v="5144"/>
          <ac:spMkLst>
            <pc:docMk/>
            <pc:sldMk cId="246482829" sldId="265"/>
            <ac:spMk id="3" creationId="{82E10F59-D322-A36B-1228-81FCE13F9CB6}"/>
          </ac:spMkLst>
        </pc:spChg>
        <pc:spChg chg="del">
          <ac:chgData name="Martin Kadlec" userId="3205de00-6529-47fd-8c15-7815d816c2df" providerId="ADAL" clId="{0D2A2F17-3760-42A6-9C61-B776387C130C}" dt="2023-02-07T08:24:41.251" v="1" actId="478"/>
          <ac:spMkLst>
            <pc:docMk/>
            <pc:sldMk cId="246482829" sldId="265"/>
            <ac:spMk id="3" creationId="{990433D6-3F8B-5428-ABD2-46DB081EAE40}"/>
          </ac:spMkLst>
        </pc:spChg>
        <pc:spChg chg="mod">
          <ac:chgData name="Martin Kadlec" userId="3205de00-6529-47fd-8c15-7815d816c2df" providerId="ADAL" clId="{0D2A2F17-3760-42A6-9C61-B776387C130C}" dt="2023-02-08T08:20:20.684" v="3130" actId="20577"/>
          <ac:spMkLst>
            <pc:docMk/>
            <pc:sldMk cId="246482829" sldId="265"/>
            <ac:spMk id="12" creationId="{E7B17FAF-947A-4F5E-95D5-00C38437D07E}"/>
          </ac:spMkLst>
        </pc:spChg>
        <pc:spChg chg="add mod">
          <ac:chgData name="Martin Kadlec" userId="3205de00-6529-47fd-8c15-7815d816c2df" providerId="ADAL" clId="{0D2A2F17-3760-42A6-9C61-B776387C130C}" dt="2023-02-07T08:34:54.831" v="35" actId="1076"/>
          <ac:spMkLst>
            <pc:docMk/>
            <pc:sldMk cId="246482829" sldId="265"/>
            <ac:spMk id="14" creationId="{1113BA19-C129-3679-FB6A-9B62637B1224}"/>
          </ac:spMkLst>
        </pc:spChg>
        <pc:spChg chg="add del mod">
          <ac:chgData name="Martin Kadlec" userId="3205de00-6529-47fd-8c15-7815d816c2df" providerId="ADAL" clId="{0D2A2F17-3760-42A6-9C61-B776387C130C}" dt="2023-02-07T14:22:41.239" v="273" actId="478"/>
          <ac:spMkLst>
            <pc:docMk/>
            <pc:sldMk cId="246482829" sldId="265"/>
            <ac:spMk id="27" creationId="{095C6E7E-C5D0-7E86-7630-DFCAF7AB692C}"/>
          </ac:spMkLst>
        </pc:spChg>
        <pc:spChg chg="add mod">
          <ac:chgData name="Martin Kadlec" userId="3205de00-6529-47fd-8c15-7815d816c2df" providerId="ADAL" clId="{0D2A2F17-3760-42A6-9C61-B776387C130C}" dt="2023-02-07T08:38:41.624" v="231" actId="20577"/>
          <ac:spMkLst>
            <pc:docMk/>
            <pc:sldMk cId="246482829" sldId="265"/>
            <ac:spMk id="28" creationId="{9A7ED6EB-9B3C-6AF5-D71E-DEA93127F205}"/>
          </ac:spMkLst>
        </pc:spChg>
        <pc:spChg chg="add mod">
          <ac:chgData name="Martin Kadlec" userId="3205de00-6529-47fd-8c15-7815d816c2df" providerId="ADAL" clId="{0D2A2F17-3760-42A6-9C61-B776387C130C}" dt="2023-02-07T14:22:41.634" v="274"/>
          <ac:spMkLst>
            <pc:docMk/>
            <pc:sldMk cId="246482829" sldId="265"/>
            <ac:spMk id="29" creationId="{E7773FD7-91DE-1055-6C09-D434025C9BAF}"/>
          </ac:spMkLst>
        </pc:spChg>
        <pc:picChg chg="add mod">
          <ac:chgData name="Martin Kadlec" userId="3205de00-6529-47fd-8c15-7815d816c2df" providerId="ADAL" clId="{0D2A2F17-3760-42A6-9C61-B776387C130C}" dt="2023-02-07T08:34:36.633" v="33" actId="1076"/>
          <ac:picMkLst>
            <pc:docMk/>
            <pc:sldMk cId="246482829" sldId="265"/>
            <ac:picMk id="5" creationId="{D6A6652E-AED9-C969-7EBE-8AB9A1F57694}"/>
          </ac:picMkLst>
        </pc:picChg>
        <pc:picChg chg="add mod">
          <ac:chgData name="Martin Kadlec" userId="3205de00-6529-47fd-8c15-7815d816c2df" providerId="ADAL" clId="{0D2A2F17-3760-42A6-9C61-B776387C130C}" dt="2023-02-07T08:34:41.373" v="34" actId="14100"/>
          <ac:picMkLst>
            <pc:docMk/>
            <pc:sldMk cId="246482829" sldId="265"/>
            <ac:picMk id="16" creationId="{E9CE814B-9BDF-3705-0B3F-E1B4E816C68B}"/>
          </ac:picMkLst>
        </pc:picChg>
        <pc:inkChg chg="add del">
          <ac:chgData name="Martin Kadlec" userId="3205de00-6529-47fd-8c15-7815d816c2df" providerId="ADAL" clId="{0D2A2F17-3760-42A6-9C61-B776387C130C}" dt="2023-02-07T08:35:38.801" v="40" actId="9405"/>
          <ac:inkMkLst>
            <pc:docMk/>
            <pc:sldMk cId="246482829" sldId="265"/>
            <ac:inkMk id="17" creationId="{0F38C273-F462-1F4A-56A9-E21390CF0D58}"/>
          </ac:inkMkLst>
        </pc:inkChg>
        <pc:inkChg chg="add del">
          <ac:chgData name="Martin Kadlec" userId="3205de00-6529-47fd-8c15-7815d816c2df" providerId="ADAL" clId="{0D2A2F17-3760-42A6-9C61-B776387C130C}" dt="2023-02-07T08:36:01.210" v="46" actId="9405"/>
          <ac:inkMkLst>
            <pc:docMk/>
            <pc:sldMk cId="246482829" sldId="265"/>
            <ac:inkMk id="18" creationId="{8B69018C-E125-1D5F-1DB8-1453237ED1DC}"/>
          </ac:inkMkLst>
        </pc:inkChg>
        <pc:inkChg chg="add del">
          <ac:chgData name="Martin Kadlec" userId="3205de00-6529-47fd-8c15-7815d816c2df" providerId="ADAL" clId="{0D2A2F17-3760-42A6-9C61-B776387C130C}" dt="2023-02-07T08:36:00.901" v="45" actId="9405"/>
          <ac:inkMkLst>
            <pc:docMk/>
            <pc:sldMk cId="246482829" sldId="265"/>
            <ac:inkMk id="19" creationId="{65C6412D-AA19-1D57-7B90-EE5ED80EABDF}"/>
          </ac:inkMkLst>
        </pc:inkChg>
        <pc:inkChg chg="add del">
          <ac:chgData name="Martin Kadlec" userId="3205de00-6529-47fd-8c15-7815d816c2df" providerId="ADAL" clId="{0D2A2F17-3760-42A6-9C61-B776387C130C}" dt="2023-02-07T08:36:00.489" v="44" actId="9405"/>
          <ac:inkMkLst>
            <pc:docMk/>
            <pc:sldMk cId="246482829" sldId="265"/>
            <ac:inkMk id="20" creationId="{221EDDEF-7E13-7464-92B9-DD0AC001387B}"/>
          </ac:inkMkLst>
        </pc:inkChg>
        <pc:inkChg chg="add">
          <ac:chgData name="Martin Kadlec" userId="3205de00-6529-47fd-8c15-7815d816c2df" providerId="ADAL" clId="{0D2A2F17-3760-42A6-9C61-B776387C130C}" dt="2023-02-07T08:36:05.896" v="47" actId="9405"/>
          <ac:inkMkLst>
            <pc:docMk/>
            <pc:sldMk cId="246482829" sldId="265"/>
            <ac:inkMk id="21" creationId="{077A952F-CAD3-4FFC-F9C6-E63DB1AE6894}"/>
          </ac:inkMkLst>
        </pc:inkChg>
        <pc:inkChg chg="add">
          <ac:chgData name="Martin Kadlec" userId="3205de00-6529-47fd-8c15-7815d816c2df" providerId="ADAL" clId="{0D2A2F17-3760-42A6-9C61-B776387C130C}" dt="2023-02-07T08:36:09.011" v="48" actId="9405"/>
          <ac:inkMkLst>
            <pc:docMk/>
            <pc:sldMk cId="246482829" sldId="265"/>
            <ac:inkMk id="22" creationId="{E99DE59F-D2B8-4E0F-E488-FF830853AA1D}"/>
          </ac:inkMkLst>
        </pc:inkChg>
        <pc:inkChg chg="add">
          <ac:chgData name="Martin Kadlec" userId="3205de00-6529-47fd-8c15-7815d816c2df" providerId="ADAL" clId="{0D2A2F17-3760-42A6-9C61-B776387C130C}" dt="2023-02-07T08:36:13.228" v="49" actId="9405"/>
          <ac:inkMkLst>
            <pc:docMk/>
            <pc:sldMk cId="246482829" sldId="265"/>
            <ac:inkMk id="23" creationId="{03EF4B03-135C-265B-8B8E-91950AAFB2A1}"/>
          </ac:inkMkLst>
        </pc:inkChg>
        <pc:inkChg chg="add">
          <ac:chgData name="Martin Kadlec" userId="3205de00-6529-47fd-8c15-7815d816c2df" providerId="ADAL" clId="{0D2A2F17-3760-42A6-9C61-B776387C130C}" dt="2023-02-07T08:36:24.136" v="50" actId="9405"/>
          <ac:inkMkLst>
            <pc:docMk/>
            <pc:sldMk cId="246482829" sldId="265"/>
            <ac:inkMk id="24" creationId="{E7A222C6-9C82-503F-EC73-0FBC82295492}"/>
          </ac:inkMkLst>
        </pc:inkChg>
        <pc:inkChg chg="add">
          <ac:chgData name="Martin Kadlec" userId="3205de00-6529-47fd-8c15-7815d816c2df" providerId="ADAL" clId="{0D2A2F17-3760-42A6-9C61-B776387C130C}" dt="2023-02-07T08:36:25.524" v="51" actId="9405"/>
          <ac:inkMkLst>
            <pc:docMk/>
            <pc:sldMk cId="246482829" sldId="265"/>
            <ac:inkMk id="25" creationId="{8E324657-7B88-8EDC-5E02-C18D59FDF96B}"/>
          </ac:inkMkLst>
        </pc:inkChg>
        <pc:inkChg chg="add">
          <ac:chgData name="Martin Kadlec" userId="3205de00-6529-47fd-8c15-7815d816c2df" providerId="ADAL" clId="{0D2A2F17-3760-42A6-9C61-B776387C130C}" dt="2023-02-07T08:36:27.279" v="52" actId="9405"/>
          <ac:inkMkLst>
            <pc:docMk/>
            <pc:sldMk cId="246482829" sldId="265"/>
            <ac:inkMk id="26" creationId="{508C0313-837E-5B17-DB64-B4AC02B6422D}"/>
          </ac:inkMkLst>
        </pc:inkChg>
        <pc:cxnChg chg="add mod">
          <ac:chgData name="Martin Kadlec" userId="3205de00-6529-47fd-8c15-7815d816c2df" providerId="ADAL" clId="{0D2A2F17-3760-42A6-9C61-B776387C130C}" dt="2023-02-07T08:35:07.505" v="38" actId="1076"/>
          <ac:cxnSpMkLst>
            <pc:docMk/>
            <pc:sldMk cId="246482829" sldId="265"/>
            <ac:cxnSpMk id="7" creationId="{9BDBB83D-B5A4-FDC4-80B5-46F2CD08CA4D}"/>
          </ac:cxnSpMkLst>
        </pc:cxnChg>
        <pc:cxnChg chg="add mod">
          <ac:chgData name="Martin Kadlec" userId="3205de00-6529-47fd-8c15-7815d816c2df" providerId="ADAL" clId="{0D2A2F17-3760-42A6-9C61-B776387C130C}" dt="2023-02-07T08:35:04.128" v="37" actId="1076"/>
          <ac:cxnSpMkLst>
            <pc:docMk/>
            <pc:sldMk cId="246482829" sldId="265"/>
            <ac:cxnSpMk id="10" creationId="{74618AE9-3FEA-AE14-92F7-D37FD8B9AD3A}"/>
          </ac:cxnSpMkLst>
        </pc:cxnChg>
        <pc:cxnChg chg="add mod">
          <ac:chgData name="Martin Kadlec" userId="3205de00-6529-47fd-8c15-7815d816c2df" providerId="ADAL" clId="{0D2A2F17-3760-42A6-9C61-B776387C130C}" dt="2023-02-07T08:34:59.028" v="36" actId="1076"/>
          <ac:cxnSpMkLst>
            <pc:docMk/>
            <pc:sldMk cId="246482829" sldId="265"/>
            <ac:cxnSpMk id="13" creationId="{186CDDB1-CE36-33C1-E3A3-7D7DBF45012C}"/>
          </ac:cxnSpMkLst>
        </pc:cxnChg>
      </pc:sldChg>
      <pc:sldChg chg="add del">
        <pc:chgData name="Martin Kadlec" userId="3205de00-6529-47fd-8c15-7815d816c2df" providerId="ADAL" clId="{0D2A2F17-3760-42A6-9C61-B776387C130C}" dt="2023-02-07T08:40:18.995" v="259" actId="47"/>
        <pc:sldMkLst>
          <pc:docMk/>
          <pc:sldMk cId="700226062" sldId="266"/>
        </pc:sldMkLst>
      </pc:sldChg>
      <pc:sldChg chg="addSp delSp modSp add mod">
        <pc:chgData name="Martin Kadlec" userId="3205de00-6529-47fd-8c15-7815d816c2df" providerId="ADAL" clId="{0D2A2F17-3760-42A6-9C61-B776387C130C}" dt="2023-02-09T09:03:56.434" v="5146"/>
        <pc:sldMkLst>
          <pc:docMk/>
          <pc:sldMk cId="1958621923" sldId="267"/>
        </pc:sldMkLst>
        <pc:spChg chg="del">
          <ac:chgData name="Martin Kadlec" userId="3205de00-6529-47fd-8c15-7815d816c2df" providerId="ADAL" clId="{0D2A2F17-3760-42A6-9C61-B776387C130C}" dt="2023-02-09T09:03:55.775" v="5145" actId="478"/>
          <ac:spMkLst>
            <pc:docMk/>
            <pc:sldMk cId="1958621923" sldId="267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7T08:39:41.309" v="258" actId="207"/>
          <ac:spMkLst>
            <pc:docMk/>
            <pc:sldMk cId="1958621923" sldId="267"/>
            <ac:spMk id="3" creationId="{D2C09664-2ADB-6DBC-D948-FA1238FE636C}"/>
          </ac:spMkLst>
        </pc:spChg>
        <pc:spChg chg="add mod">
          <ac:chgData name="Martin Kadlec" userId="3205de00-6529-47fd-8c15-7815d816c2df" providerId="ADAL" clId="{0D2A2F17-3760-42A6-9C61-B776387C130C}" dt="2023-02-09T09:03:56.434" v="5146"/>
          <ac:spMkLst>
            <pc:docMk/>
            <pc:sldMk cId="1958621923" sldId="267"/>
            <ac:spMk id="4" creationId="{BA4A08F4-BA7F-3846-27B5-26A390D7E50E}"/>
          </ac:spMkLst>
        </pc:spChg>
        <pc:spChg chg="mod">
          <ac:chgData name="Martin Kadlec" userId="3205de00-6529-47fd-8c15-7815d816c2df" providerId="ADAL" clId="{0D2A2F17-3760-42A6-9C61-B776387C130C}" dt="2023-02-08T08:20:06.727" v="3113" actId="20577"/>
          <ac:spMkLst>
            <pc:docMk/>
            <pc:sldMk cId="1958621923" sldId="267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7T14:22:12.767" v="272" actId="1037"/>
          <ac:spMkLst>
            <pc:docMk/>
            <pc:sldMk cId="1958621923" sldId="267"/>
            <ac:spMk id="27" creationId="{095C6E7E-C5D0-7E86-7630-DFCAF7AB692C}"/>
          </ac:spMkLst>
        </pc:spChg>
      </pc:sldChg>
      <pc:sldChg chg="addSp delSp modSp add mod">
        <pc:chgData name="Martin Kadlec" userId="3205de00-6529-47fd-8c15-7815d816c2df" providerId="ADAL" clId="{0D2A2F17-3760-42A6-9C61-B776387C130C}" dt="2023-02-09T09:14:05.944" v="5420" actId="207"/>
        <pc:sldMkLst>
          <pc:docMk/>
          <pc:sldMk cId="3089320229" sldId="268"/>
        </pc:sldMkLst>
        <pc:spChg chg="del">
          <ac:chgData name="Martin Kadlec" userId="3205de00-6529-47fd-8c15-7815d816c2df" providerId="ADAL" clId="{0D2A2F17-3760-42A6-9C61-B776387C130C}" dt="2023-02-09T09:04:22.825" v="5156" actId="478"/>
          <ac:spMkLst>
            <pc:docMk/>
            <pc:sldMk cId="3089320229" sldId="268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23.358" v="5157"/>
          <ac:spMkLst>
            <pc:docMk/>
            <pc:sldMk cId="3089320229" sldId="268"/>
            <ac:spMk id="3" creationId="{458FD5AD-8B98-CEF9-AAF8-BF0313E299A0}"/>
          </ac:spMkLst>
        </pc:spChg>
        <pc:spChg chg="add del mod">
          <ac:chgData name="Martin Kadlec" userId="3205de00-6529-47fd-8c15-7815d816c2df" providerId="ADAL" clId="{0D2A2F17-3760-42A6-9C61-B776387C130C}" dt="2023-02-07T16:03:16.933" v="2437" actId="478"/>
          <ac:spMkLst>
            <pc:docMk/>
            <pc:sldMk cId="3089320229" sldId="268"/>
            <ac:spMk id="7" creationId="{ECA268EE-296E-1CE3-19F6-504B2279768D}"/>
          </ac:spMkLst>
        </pc:spChg>
        <pc:spChg chg="del mod">
          <ac:chgData name="Martin Kadlec" userId="3205de00-6529-47fd-8c15-7815d816c2df" providerId="ADAL" clId="{0D2A2F17-3760-42A6-9C61-B776387C130C}" dt="2023-02-07T16:02:37.219" v="2430" actId="478"/>
          <ac:spMkLst>
            <pc:docMk/>
            <pc:sldMk cId="3089320229" sldId="268"/>
            <ac:spMk id="8" creationId="{CDA6B64C-B8E8-424A-6B07-F91EC1FFDD25}"/>
          </ac:spMkLst>
        </pc:spChg>
        <pc:spChg chg="mod">
          <ac:chgData name="Martin Kadlec" userId="3205de00-6529-47fd-8c15-7815d816c2df" providerId="ADAL" clId="{0D2A2F17-3760-42A6-9C61-B776387C130C}" dt="2023-02-07T15:36:23.538" v="1009" actId="6549"/>
          <ac:spMkLst>
            <pc:docMk/>
            <pc:sldMk cId="3089320229" sldId="268"/>
            <ac:spMk id="12" creationId="{E7B17FAF-947A-4F5E-95D5-00C38437D07E}"/>
          </ac:spMkLst>
        </pc:spChg>
        <pc:spChg chg="add mod">
          <ac:chgData name="Martin Kadlec" userId="3205de00-6529-47fd-8c15-7815d816c2df" providerId="ADAL" clId="{0D2A2F17-3760-42A6-9C61-B776387C130C}" dt="2023-02-09T09:14:05.944" v="5420" actId="207"/>
          <ac:spMkLst>
            <pc:docMk/>
            <pc:sldMk cId="3089320229" sldId="268"/>
            <ac:spMk id="30" creationId="{C97733CA-9D8C-4F2A-9ED0-AF26CE3EB4B7}"/>
          </ac:spMkLst>
        </pc:spChg>
        <pc:picChg chg="add del mod">
          <ac:chgData name="Martin Kadlec" userId="3205de00-6529-47fd-8c15-7815d816c2df" providerId="ADAL" clId="{0D2A2F17-3760-42A6-9C61-B776387C130C}" dt="2023-02-07T15:36:46.980" v="1010" actId="478"/>
          <ac:picMkLst>
            <pc:docMk/>
            <pc:sldMk cId="3089320229" sldId="268"/>
            <ac:picMk id="4" creationId="{726FC142-CC62-7C46-EFB5-91D608BD5578}"/>
          </ac:picMkLst>
        </pc:picChg>
        <pc:picChg chg="add del mod">
          <ac:chgData name="Martin Kadlec" userId="3205de00-6529-47fd-8c15-7815d816c2df" providerId="ADAL" clId="{0D2A2F17-3760-42A6-9C61-B776387C130C}" dt="2023-02-07T16:04:39.711" v="2438" actId="478"/>
          <ac:picMkLst>
            <pc:docMk/>
            <pc:sldMk cId="3089320229" sldId="268"/>
            <ac:picMk id="6" creationId="{5CAD651D-DD5C-87CF-E52E-3A4006E33EF6}"/>
          </ac:picMkLst>
        </pc:picChg>
        <pc:picChg chg="add del mod">
          <ac:chgData name="Martin Kadlec" userId="3205de00-6529-47fd-8c15-7815d816c2df" providerId="ADAL" clId="{0D2A2F17-3760-42A6-9C61-B776387C130C}" dt="2023-02-07T16:20:49.617" v="2466" actId="478"/>
          <ac:picMkLst>
            <pc:docMk/>
            <pc:sldMk cId="3089320229" sldId="268"/>
            <ac:picMk id="23" creationId="{68A991DB-B06C-3438-25FE-4FBA4610AF82}"/>
          </ac:picMkLst>
        </pc:picChg>
        <pc:picChg chg="add mod">
          <ac:chgData name="Martin Kadlec" userId="3205de00-6529-47fd-8c15-7815d816c2df" providerId="ADAL" clId="{0D2A2F17-3760-42A6-9C61-B776387C130C}" dt="2023-02-07T16:40:13.148" v="2886" actId="1076"/>
          <ac:picMkLst>
            <pc:docMk/>
            <pc:sldMk cId="3089320229" sldId="268"/>
            <ac:picMk id="25" creationId="{CDDE87EA-BCA2-8190-838A-EF987EFC5F60}"/>
          </ac:picMkLst>
        </pc:picChg>
        <pc:picChg chg="add mod">
          <ac:chgData name="Martin Kadlec" userId="3205de00-6529-47fd-8c15-7815d816c2df" providerId="ADAL" clId="{0D2A2F17-3760-42A6-9C61-B776387C130C}" dt="2023-02-07T16:27:27.832" v="2694" actId="1035"/>
          <ac:picMkLst>
            <pc:docMk/>
            <pc:sldMk cId="3089320229" sldId="268"/>
            <ac:picMk id="27" creationId="{70BF02F2-A3DF-F6BC-3FCC-6D6539668AE2}"/>
          </ac:picMkLst>
        </pc:picChg>
        <pc:picChg chg="add mod">
          <ac:chgData name="Martin Kadlec" userId="3205de00-6529-47fd-8c15-7815d816c2df" providerId="ADAL" clId="{0D2A2F17-3760-42A6-9C61-B776387C130C}" dt="2023-02-07T16:27:33.667" v="2695" actId="1076"/>
          <ac:picMkLst>
            <pc:docMk/>
            <pc:sldMk cId="3089320229" sldId="268"/>
            <ac:picMk id="29" creationId="{5E316FC4-8494-9EC1-3480-3A98E008C766}"/>
          </ac:picMkLst>
        </pc:picChg>
        <pc:cxnChg chg="add del mod">
          <ac:chgData name="Martin Kadlec" userId="3205de00-6529-47fd-8c15-7815d816c2df" providerId="ADAL" clId="{0D2A2F17-3760-42A6-9C61-B776387C130C}" dt="2023-02-07T16:02:55.601" v="2433" actId="478"/>
          <ac:cxnSpMkLst>
            <pc:docMk/>
            <pc:sldMk cId="3089320229" sldId="268"/>
            <ac:cxnSpMk id="10" creationId="{E92F386B-5C82-D69E-AE5D-73B6B56A22CB}"/>
          </ac:cxnSpMkLst>
        </pc:cxnChg>
        <pc:cxnChg chg="add del mod">
          <ac:chgData name="Martin Kadlec" userId="3205de00-6529-47fd-8c15-7815d816c2df" providerId="ADAL" clId="{0D2A2F17-3760-42A6-9C61-B776387C130C}" dt="2023-02-07T16:03:03.540" v="2436" actId="478"/>
          <ac:cxnSpMkLst>
            <pc:docMk/>
            <pc:sldMk cId="3089320229" sldId="268"/>
            <ac:cxnSpMk id="13" creationId="{6654CB0D-6150-8F71-B6EE-CEB4F98CEC15}"/>
          </ac:cxnSpMkLst>
        </pc:cxnChg>
        <pc:cxnChg chg="add del mod">
          <ac:chgData name="Martin Kadlec" userId="3205de00-6529-47fd-8c15-7815d816c2df" providerId="ADAL" clId="{0D2A2F17-3760-42A6-9C61-B776387C130C}" dt="2023-02-07T16:03:02.021" v="2435" actId="478"/>
          <ac:cxnSpMkLst>
            <pc:docMk/>
            <pc:sldMk cId="3089320229" sldId="268"/>
            <ac:cxnSpMk id="15" creationId="{5ECF187F-B248-7022-C4F3-4FC352D9B6C8}"/>
          </ac:cxnSpMkLst>
        </pc:cxnChg>
        <pc:cxnChg chg="add del mod">
          <ac:chgData name="Martin Kadlec" userId="3205de00-6529-47fd-8c15-7815d816c2df" providerId="ADAL" clId="{0D2A2F17-3760-42A6-9C61-B776387C130C}" dt="2023-02-07T16:03:00.511" v="2434" actId="478"/>
          <ac:cxnSpMkLst>
            <pc:docMk/>
            <pc:sldMk cId="3089320229" sldId="268"/>
            <ac:cxnSpMk id="17" creationId="{C58322D7-523A-34D0-CA2B-06209A203C90}"/>
          </ac:cxnSpMkLst>
        </pc:cxnChg>
      </pc:sldChg>
      <pc:sldChg chg="addSp delSp modSp add mod">
        <pc:chgData name="Martin Kadlec" userId="3205de00-6529-47fd-8c15-7815d816c2df" providerId="ADAL" clId="{0D2A2F17-3760-42A6-9C61-B776387C130C}" dt="2023-02-09T09:14:23.778" v="5425" actId="692"/>
        <pc:sldMkLst>
          <pc:docMk/>
          <pc:sldMk cId="3148704306" sldId="269"/>
        </pc:sldMkLst>
        <pc:spChg chg="del">
          <ac:chgData name="Martin Kadlec" userId="3205de00-6529-47fd-8c15-7815d816c2df" providerId="ADAL" clId="{0D2A2F17-3760-42A6-9C61-B776387C130C}" dt="2023-02-09T09:04:29.409" v="5158" actId="478"/>
          <ac:spMkLst>
            <pc:docMk/>
            <pc:sldMk cId="3148704306" sldId="269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30.282" v="5159"/>
          <ac:spMkLst>
            <pc:docMk/>
            <pc:sldMk cId="3148704306" sldId="269"/>
            <ac:spMk id="3" creationId="{8656F1AD-589E-27D6-0189-61A45B79D668}"/>
          </ac:spMkLst>
        </pc:spChg>
        <pc:spChg chg="mod">
          <ac:chgData name="Martin Kadlec" userId="3205de00-6529-47fd-8c15-7815d816c2df" providerId="ADAL" clId="{0D2A2F17-3760-42A6-9C61-B776387C130C}" dt="2023-02-07T16:29:58.517" v="2708" actId="20577"/>
          <ac:spMkLst>
            <pc:docMk/>
            <pc:sldMk cId="3148704306" sldId="269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14:23.778" v="5425" actId="692"/>
          <ac:spMkLst>
            <pc:docMk/>
            <pc:sldMk cId="3148704306" sldId="269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7T16:50:15.936" v="3049" actId="14100"/>
          <ac:picMkLst>
            <pc:docMk/>
            <pc:sldMk cId="3148704306" sldId="269"/>
            <ac:picMk id="4" creationId="{4A83C4BF-D8CD-C839-CC33-E930410491D2}"/>
          </ac:picMkLst>
        </pc:picChg>
        <pc:picChg chg="add del mod">
          <ac:chgData name="Martin Kadlec" userId="3205de00-6529-47fd-8c15-7815d816c2df" providerId="ADAL" clId="{0D2A2F17-3760-42A6-9C61-B776387C130C}" dt="2023-02-07T16:43:48.756" v="2893" actId="478"/>
          <ac:picMkLst>
            <pc:docMk/>
            <pc:sldMk cId="3148704306" sldId="269"/>
            <ac:picMk id="6" creationId="{6506DFBF-3CD8-A0AF-B258-E7E9F906C0B4}"/>
          </ac:picMkLst>
        </pc:picChg>
        <pc:picChg chg="add mod">
          <ac:chgData name="Martin Kadlec" userId="3205de00-6529-47fd-8c15-7815d816c2df" providerId="ADAL" clId="{0D2A2F17-3760-42A6-9C61-B776387C130C}" dt="2023-02-07T16:47:29.873" v="2904" actId="1076"/>
          <ac:picMkLst>
            <pc:docMk/>
            <pc:sldMk cId="3148704306" sldId="269"/>
            <ac:picMk id="8" creationId="{E914A223-0DF5-9B30-856A-4EBDEE1271F3}"/>
          </ac:picMkLst>
        </pc:picChg>
        <pc:picChg chg="add mod">
          <ac:chgData name="Martin Kadlec" userId="3205de00-6529-47fd-8c15-7815d816c2df" providerId="ADAL" clId="{0D2A2F17-3760-42A6-9C61-B776387C130C}" dt="2023-02-07T16:47:33.731" v="2905" actId="1076"/>
          <ac:picMkLst>
            <pc:docMk/>
            <pc:sldMk cId="3148704306" sldId="269"/>
            <ac:picMk id="10" creationId="{2F129A79-D48E-C61D-AFE1-3B7D663C1F37}"/>
          </ac:picMkLst>
        </pc:picChg>
        <pc:picChg chg="del">
          <ac:chgData name="Martin Kadlec" userId="3205de00-6529-47fd-8c15-7815d816c2df" providerId="ADAL" clId="{0D2A2F17-3760-42A6-9C61-B776387C130C}" dt="2023-02-07T16:30:06.234" v="2709" actId="478"/>
          <ac:picMkLst>
            <pc:docMk/>
            <pc:sldMk cId="3148704306" sldId="269"/>
            <ac:picMk id="25" creationId="{CDDE87EA-BCA2-8190-838A-EF987EFC5F60}"/>
          </ac:picMkLst>
        </pc:picChg>
        <pc:picChg chg="del">
          <ac:chgData name="Martin Kadlec" userId="3205de00-6529-47fd-8c15-7815d816c2df" providerId="ADAL" clId="{0D2A2F17-3760-42A6-9C61-B776387C130C}" dt="2023-02-07T16:30:07.545" v="2710" actId="478"/>
          <ac:picMkLst>
            <pc:docMk/>
            <pc:sldMk cId="3148704306" sldId="269"/>
            <ac:picMk id="27" creationId="{70BF02F2-A3DF-F6BC-3FCC-6D6539668AE2}"/>
          </ac:picMkLst>
        </pc:picChg>
        <pc:picChg chg="del">
          <ac:chgData name="Martin Kadlec" userId="3205de00-6529-47fd-8c15-7815d816c2df" providerId="ADAL" clId="{0D2A2F17-3760-42A6-9C61-B776387C130C}" dt="2023-02-07T16:30:08.870" v="2711" actId="478"/>
          <ac:picMkLst>
            <pc:docMk/>
            <pc:sldMk cId="3148704306" sldId="269"/>
            <ac:picMk id="29" creationId="{5E316FC4-8494-9EC1-3480-3A98E008C766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28:18.832" v="5597" actId="13822"/>
        <pc:sldMkLst>
          <pc:docMk/>
          <pc:sldMk cId="1128933081" sldId="270"/>
        </pc:sldMkLst>
        <pc:spChg chg="del">
          <ac:chgData name="Martin Kadlec" userId="3205de00-6529-47fd-8c15-7815d816c2df" providerId="ADAL" clId="{0D2A2F17-3760-42A6-9C61-B776387C130C}" dt="2023-02-09T09:04:48.798" v="5160" actId="478"/>
          <ac:spMkLst>
            <pc:docMk/>
            <pc:sldMk cId="1128933081" sldId="270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49.453" v="5161"/>
          <ac:spMkLst>
            <pc:docMk/>
            <pc:sldMk cId="1128933081" sldId="270"/>
            <ac:spMk id="3" creationId="{D798E54F-D901-C1EF-64A8-A8523BC3C745}"/>
          </ac:spMkLst>
        </pc:spChg>
        <pc:spChg chg="mod">
          <ac:chgData name="Martin Kadlec" userId="3205de00-6529-47fd-8c15-7815d816c2df" providerId="ADAL" clId="{0D2A2F17-3760-42A6-9C61-B776387C130C}" dt="2023-02-08T09:06:55.737" v="3264"/>
          <ac:spMkLst>
            <pc:docMk/>
            <pc:sldMk cId="1128933081" sldId="270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24:25.824" v="5586" actId="20577"/>
          <ac:spMkLst>
            <pc:docMk/>
            <pc:sldMk cId="1128933081" sldId="270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8T08:42:04.516" v="3225" actId="1076"/>
          <ac:picMkLst>
            <pc:docMk/>
            <pc:sldMk cId="1128933081" sldId="270"/>
            <ac:picMk id="4" creationId="{59CBF37C-0F29-FF14-2F75-51F04378784F}"/>
          </ac:picMkLst>
        </pc:picChg>
        <pc:picChg chg="add del mod">
          <ac:chgData name="Martin Kadlec" userId="3205de00-6529-47fd-8c15-7815d816c2df" providerId="ADAL" clId="{0D2A2F17-3760-42A6-9C61-B776387C130C}" dt="2023-02-08T08:50:25.931" v="3231" actId="478"/>
          <ac:picMkLst>
            <pc:docMk/>
            <pc:sldMk cId="1128933081" sldId="270"/>
            <ac:picMk id="6" creationId="{7B7C6A0E-92DD-3899-9D12-7FE6329A1BB8}"/>
          </ac:picMkLst>
        </pc:picChg>
        <pc:picChg chg="add mod ord">
          <ac:chgData name="Martin Kadlec" userId="3205de00-6529-47fd-8c15-7815d816c2df" providerId="ADAL" clId="{0D2A2F17-3760-42A6-9C61-B776387C130C}" dt="2023-02-09T09:23:47.656" v="5568" actId="14100"/>
          <ac:picMkLst>
            <pc:docMk/>
            <pc:sldMk cId="1128933081" sldId="270"/>
            <ac:picMk id="6" creationId="{C5A1E7F9-D38C-9F55-5B7C-20551377B602}"/>
          </ac:picMkLst>
        </pc:picChg>
        <pc:picChg chg="add mod">
          <ac:chgData name="Martin Kadlec" userId="3205de00-6529-47fd-8c15-7815d816c2df" providerId="ADAL" clId="{0D2A2F17-3760-42A6-9C61-B776387C130C}" dt="2023-02-08T08:50:59.606" v="3237" actId="1076"/>
          <ac:picMkLst>
            <pc:docMk/>
            <pc:sldMk cId="1128933081" sldId="270"/>
            <ac:picMk id="8" creationId="{5005C183-5F21-40C4-8CAB-3D70A5EAA6A6}"/>
          </ac:picMkLst>
        </pc:picChg>
        <pc:picChg chg="add mod ord">
          <ac:chgData name="Martin Kadlec" userId="3205de00-6529-47fd-8c15-7815d816c2df" providerId="ADAL" clId="{0D2A2F17-3760-42A6-9C61-B776387C130C}" dt="2023-02-09T09:27:54.201" v="5593" actId="14100"/>
          <ac:picMkLst>
            <pc:docMk/>
            <pc:sldMk cId="1128933081" sldId="270"/>
            <ac:picMk id="9" creationId="{8AB5B248-8BB5-2E94-D3F5-7097D690C9AF}"/>
          </ac:picMkLst>
        </pc:picChg>
        <pc:picChg chg="add del mod">
          <ac:chgData name="Martin Kadlec" userId="3205de00-6529-47fd-8c15-7815d816c2df" providerId="ADAL" clId="{0D2A2F17-3760-42A6-9C61-B776387C130C}" dt="2023-02-09T09:23:21.386" v="5561" actId="478"/>
          <ac:picMkLst>
            <pc:docMk/>
            <pc:sldMk cId="1128933081" sldId="270"/>
            <ac:picMk id="10" creationId="{9075CF1D-38F3-9E71-83F3-D033754EF3BA}"/>
          </ac:picMkLst>
        </pc:picChg>
        <pc:picChg chg="add del mod">
          <ac:chgData name="Martin Kadlec" userId="3205de00-6529-47fd-8c15-7815d816c2df" providerId="ADAL" clId="{0D2A2F17-3760-42A6-9C61-B776387C130C}" dt="2023-02-09T09:27:36.846" v="5587" actId="478"/>
          <ac:picMkLst>
            <pc:docMk/>
            <pc:sldMk cId="1128933081" sldId="270"/>
            <ac:picMk id="13" creationId="{A0B24D9E-6242-7B55-32AB-9C1723C637F4}"/>
          </ac:picMkLst>
        </pc:picChg>
        <pc:cxnChg chg="add mod">
          <ac:chgData name="Martin Kadlec" userId="3205de00-6529-47fd-8c15-7815d816c2df" providerId="ADAL" clId="{0D2A2F17-3760-42A6-9C61-B776387C130C}" dt="2023-02-09T09:28:18.832" v="5597" actId="13822"/>
          <ac:cxnSpMkLst>
            <pc:docMk/>
            <pc:sldMk cId="1128933081" sldId="270"/>
            <ac:cxnSpMk id="11" creationId="{074133A6-5B87-6BD3-AC27-45D61257039E}"/>
          </ac:cxnSpMkLst>
        </pc:cxnChg>
        <pc:cxnChg chg="add mod">
          <ac:chgData name="Martin Kadlec" userId="3205de00-6529-47fd-8c15-7815d816c2df" providerId="ADAL" clId="{0D2A2F17-3760-42A6-9C61-B776387C130C}" dt="2023-02-08T09:09:13.042" v="3271" actId="208"/>
          <ac:cxnSpMkLst>
            <pc:docMk/>
            <pc:sldMk cId="1128933081" sldId="270"/>
            <ac:cxnSpMk id="15" creationId="{107CE01B-7B08-7874-37F2-2637E950FB5C}"/>
          </ac:cxnSpMkLst>
        </pc:cxnChg>
        <pc:cxnChg chg="add mod">
          <ac:chgData name="Martin Kadlec" userId="3205de00-6529-47fd-8c15-7815d816c2df" providerId="ADAL" clId="{0D2A2F17-3760-42A6-9C61-B776387C130C}" dt="2023-02-08T09:09:35.771" v="3274" actId="14100"/>
          <ac:cxnSpMkLst>
            <pc:docMk/>
            <pc:sldMk cId="1128933081" sldId="270"/>
            <ac:cxnSpMk id="16" creationId="{E83DB49E-1C6F-08EC-6F13-CD94CAC75237}"/>
          </ac:cxnSpMkLst>
        </pc:cxnChg>
      </pc:sldChg>
      <pc:sldChg chg="addSp delSp modSp add mod">
        <pc:chgData name="Martin Kadlec" userId="3205de00-6529-47fd-8c15-7815d816c2df" providerId="ADAL" clId="{0D2A2F17-3760-42A6-9C61-B776387C130C}" dt="2023-02-09T09:16:33.491" v="5482" actId="207"/>
        <pc:sldMkLst>
          <pc:docMk/>
          <pc:sldMk cId="436905214" sldId="271"/>
        </pc:sldMkLst>
        <pc:spChg chg="del">
          <ac:chgData name="Martin Kadlec" userId="3205de00-6529-47fd-8c15-7815d816c2df" providerId="ADAL" clId="{0D2A2F17-3760-42A6-9C61-B776387C130C}" dt="2023-02-09T09:05:00.335" v="5164" actId="478"/>
          <ac:spMkLst>
            <pc:docMk/>
            <pc:sldMk cId="436905214" sldId="271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5:00.694" v="5165"/>
          <ac:spMkLst>
            <pc:docMk/>
            <pc:sldMk cId="436905214" sldId="271"/>
            <ac:spMk id="3" creationId="{96FF8B38-EA03-71DD-3D3A-39FAC23A1E16}"/>
          </ac:spMkLst>
        </pc:spChg>
        <pc:spChg chg="add mod">
          <ac:chgData name="Martin Kadlec" userId="3205de00-6529-47fd-8c15-7815d816c2df" providerId="ADAL" clId="{0D2A2F17-3760-42A6-9C61-B776387C130C}" dt="2023-02-09T09:16:33.491" v="5482" actId="207"/>
          <ac:spMkLst>
            <pc:docMk/>
            <pc:sldMk cId="436905214" sldId="271"/>
            <ac:spMk id="7" creationId="{76784FCE-217A-1DAC-E089-CCAAD280B2F0}"/>
          </ac:spMkLst>
        </pc:spChg>
        <pc:spChg chg="mod">
          <ac:chgData name="Martin Kadlec" userId="3205de00-6529-47fd-8c15-7815d816c2df" providerId="ADAL" clId="{0D2A2F17-3760-42A6-9C61-B776387C130C}" dt="2023-02-07T16:34:27.791" v="2813" actId="20577"/>
          <ac:spMkLst>
            <pc:docMk/>
            <pc:sldMk cId="436905214" sldId="271"/>
            <ac:spMk id="12" creationId="{E7B17FAF-947A-4F5E-95D5-00C38437D07E}"/>
          </ac:spMkLst>
        </pc:spChg>
        <pc:spChg chg="del">
          <ac:chgData name="Martin Kadlec" userId="3205de00-6529-47fd-8c15-7815d816c2df" providerId="ADAL" clId="{0D2A2F17-3760-42A6-9C61-B776387C130C}" dt="2023-02-07T17:00:16.259" v="3053" actId="478"/>
          <ac:spMkLst>
            <pc:docMk/>
            <pc:sldMk cId="436905214" sldId="271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7T16:50:09.758" v="3048" actId="1076"/>
          <ac:picMkLst>
            <pc:docMk/>
            <pc:sldMk cId="436905214" sldId="271"/>
            <ac:picMk id="4" creationId="{24CAC378-EDBC-EB00-A6D7-C99E9368B6C0}"/>
          </ac:picMkLst>
        </pc:picChg>
        <pc:picChg chg="add del mod">
          <ac:chgData name="Martin Kadlec" userId="3205de00-6529-47fd-8c15-7815d816c2df" providerId="ADAL" clId="{0D2A2F17-3760-42A6-9C61-B776387C130C}" dt="2023-02-07T17:01:25.001" v="3061" actId="478"/>
          <ac:picMkLst>
            <pc:docMk/>
            <pc:sldMk cId="436905214" sldId="271"/>
            <ac:picMk id="6" creationId="{F43D8FE7-A3B5-58F5-DA6F-9BED5E225999}"/>
          </ac:picMkLst>
        </pc:picChg>
        <pc:picChg chg="add mod">
          <ac:chgData name="Martin Kadlec" userId="3205de00-6529-47fd-8c15-7815d816c2df" providerId="ADAL" clId="{0D2A2F17-3760-42A6-9C61-B776387C130C}" dt="2023-02-07T17:04:27.725" v="3072" actId="1076"/>
          <ac:picMkLst>
            <pc:docMk/>
            <pc:sldMk cId="436905214" sldId="271"/>
            <ac:picMk id="9" creationId="{363A8AD4-B472-D681-CCEF-CF58F6396814}"/>
          </ac:picMkLst>
        </pc:picChg>
        <pc:picChg chg="add mod">
          <ac:chgData name="Martin Kadlec" userId="3205de00-6529-47fd-8c15-7815d816c2df" providerId="ADAL" clId="{0D2A2F17-3760-42A6-9C61-B776387C130C}" dt="2023-02-07T17:04:33.401" v="3074" actId="14100"/>
          <ac:picMkLst>
            <pc:docMk/>
            <pc:sldMk cId="436905214" sldId="271"/>
            <ac:picMk id="11" creationId="{991AD43C-266E-6626-B8A3-10BE64F5C143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17:17.092" v="5555" actId="207"/>
        <pc:sldMkLst>
          <pc:docMk/>
          <pc:sldMk cId="3311879751" sldId="272"/>
        </pc:sldMkLst>
        <pc:spChg chg="del">
          <ac:chgData name="Martin Kadlec" userId="3205de00-6529-47fd-8c15-7815d816c2df" providerId="ADAL" clId="{0D2A2F17-3760-42A6-9C61-B776387C130C}" dt="2023-02-09T09:05:05.228" v="5166" actId="478"/>
          <ac:spMkLst>
            <pc:docMk/>
            <pc:sldMk cId="3311879751" sldId="272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5:05.835" v="5167"/>
          <ac:spMkLst>
            <pc:docMk/>
            <pc:sldMk cId="3311879751" sldId="272"/>
            <ac:spMk id="3" creationId="{E1A228BA-FC77-40A3-9F9E-B66511DCE8CE}"/>
          </ac:spMkLst>
        </pc:spChg>
        <pc:spChg chg="add mod">
          <ac:chgData name="Martin Kadlec" userId="3205de00-6529-47fd-8c15-7815d816c2df" providerId="ADAL" clId="{0D2A2F17-3760-42A6-9C61-B776387C130C}" dt="2023-02-08T09:36:29.261" v="4151" actId="20577"/>
          <ac:spMkLst>
            <pc:docMk/>
            <pc:sldMk cId="3311879751" sldId="272"/>
            <ac:spMk id="11" creationId="{9B514B69-9BF2-71E4-8D08-5D93AEED8A87}"/>
          </ac:spMkLst>
        </pc:spChg>
        <pc:spChg chg="mod">
          <ac:chgData name="Martin Kadlec" userId="3205de00-6529-47fd-8c15-7815d816c2df" providerId="ADAL" clId="{0D2A2F17-3760-42A6-9C61-B776387C130C}" dt="2023-02-07T16:34:55.728" v="2861" actId="20577"/>
          <ac:spMkLst>
            <pc:docMk/>
            <pc:sldMk cId="3311879751" sldId="272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17:17.092" v="5555" actId="207"/>
          <ac:spMkLst>
            <pc:docMk/>
            <pc:sldMk cId="3311879751" sldId="272"/>
            <ac:spMk id="30" creationId="{C97733CA-9D8C-4F2A-9ED0-AF26CE3EB4B7}"/>
          </ac:spMkLst>
        </pc:spChg>
        <pc:picChg chg="add del mod">
          <ac:chgData name="Martin Kadlec" userId="3205de00-6529-47fd-8c15-7815d816c2df" providerId="ADAL" clId="{0D2A2F17-3760-42A6-9C61-B776387C130C}" dt="2023-02-08T09:31:33.864" v="4067" actId="478"/>
          <ac:picMkLst>
            <pc:docMk/>
            <pc:sldMk cId="3311879751" sldId="272"/>
            <ac:picMk id="4" creationId="{6FE57956-23E3-B6CB-BAE1-F097B2C92F90}"/>
          </ac:picMkLst>
        </pc:picChg>
        <pc:picChg chg="add mod">
          <ac:chgData name="Martin Kadlec" userId="3205de00-6529-47fd-8c15-7815d816c2df" providerId="ADAL" clId="{0D2A2F17-3760-42A6-9C61-B776387C130C}" dt="2023-02-08T09:31:42.739" v="4070" actId="1076"/>
          <ac:picMkLst>
            <pc:docMk/>
            <pc:sldMk cId="3311879751" sldId="272"/>
            <ac:picMk id="6" creationId="{E35BEC3C-F2FD-CEE9-554A-279692224A84}"/>
          </ac:picMkLst>
        </pc:picChg>
        <pc:picChg chg="add mod">
          <ac:chgData name="Martin Kadlec" userId="3205de00-6529-47fd-8c15-7815d816c2df" providerId="ADAL" clId="{0D2A2F17-3760-42A6-9C61-B776387C130C}" dt="2023-02-08T09:35:42.591" v="4078" actId="1076"/>
          <ac:picMkLst>
            <pc:docMk/>
            <pc:sldMk cId="3311879751" sldId="272"/>
            <ac:picMk id="8" creationId="{67ACD6C9-B3AC-1D5A-5FFC-8067D42DE7AC}"/>
          </ac:picMkLst>
        </pc:picChg>
        <pc:picChg chg="add mod">
          <ac:chgData name="Martin Kadlec" userId="3205de00-6529-47fd-8c15-7815d816c2df" providerId="ADAL" clId="{0D2A2F17-3760-42A6-9C61-B776387C130C}" dt="2023-02-08T09:35:48.192" v="4079" actId="1076"/>
          <ac:picMkLst>
            <pc:docMk/>
            <pc:sldMk cId="3311879751" sldId="272"/>
            <ac:picMk id="10" creationId="{B5174FFA-28BD-C093-3AFA-70D1F5F6E430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18:12.317" v="5560" actId="692"/>
        <pc:sldMkLst>
          <pc:docMk/>
          <pc:sldMk cId="4064628161" sldId="273"/>
        </pc:sldMkLst>
        <pc:spChg chg="del">
          <ac:chgData name="Martin Kadlec" userId="3205de00-6529-47fd-8c15-7815d816c2df" providerId="ADAL" clId="{0D2A2F17-3760-42A6-9C61-B776387C130C}" dt="2023-02-09T09:05:11.058" v="5168" actId="478"/>
          <ac:spMkLst>
            <pc:docMk/>
            <pc:sldMk cId="4064628161" sldId="273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5:11.376" v="5169"/>
          <ac:spMkLst>
            <pc:docMk/>
            <pc:sldMk cId="4064628161" sldId="273"/>
            <ac:spMk id="3" creationId="{57B7AC68-6B27-6ABB-F0F5-83CF9D02D095}"/>
          </ac:spMkLst>
        </pc:spChg>
        <pc:spChg chg="mod">
          <ac:chgData name="Martin Kadlec" userId="3205de00-6529-47fd-8c15-7815d816c2df" providerId="ADAL" clId="{0D2A2F17-3760-42A6-9C61-B776387C130C}" dt="2023-02-07T16:35:11.442" v="2882" actId="20577"/>
          <ac:spMkLst>
            <pc:docMk/>
            <pc:sldMk cId="4064628161" sldId="273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18:12.317" v="5560" actId="692"/>
          <ac:spMkLst>
            <pc:docMk/>
            <pc:sldMk cId="4064628161" sldId="273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8T09:39:17.563" v="4223" actId="1076"/>
          <ac:picMkLst>
            <pc:docMk/>
            <pc:sldMk cId="4064628161" sldId="273"/>
            <ac:picMk id="4" creationId="{F45B5326-AE6A-1541-E788-6FBAA61842E3}"/>
          </ac:picMkLst>
        </pc:picChg>
        <pc:picChg chg="add mod">
          <ac:chgData name="Martin Kadlec" userId="3205de00-6529-47fd-8c15-7815d816c2df" providerId="ADAL" clId="{0D2A2F17-3760-42A6-9C61-B776387C130C}" dt="2023-02-08T09:40:52.608" v="4226" actId="1076"/>
          <ac:picMkLst>
            <pc:docMk/>
            <pc:sldMk cId="4064628161" sldId="273"/>
            <ac:picMk id="6" creationId="{2F3A34FD-7864-B3FC-90F7-161E4ADB7918}"/>
          </ac:picMkLst>
        </pc:picChg>
        <pc:picChg chg="add mod">
          <ac:chgData name="Martin Kadlec" userId="3205de00-6529-47fd-8c15-7815d816c2df" providerId="ADAL" clId="{0D2A2F17-3760-42A6-9C61-B776387C130C}" dt="2023-02-08T09:41:42.080" v="4231" actId="1076"/>
          <ac:picMkLst>
            <pc:docMk/>
            <pc:sldMk cId="4064628161" sldId="273"/>
            <ac:picMk id="8" creationId="{6FE0B70A-2B70-6E61-4156-6FEA7300685B}"/>
          </ac:picMkLst>
        </pc:picChg>
        <pc:picChg chg="add mod">
          <ac:chgData name="Martin Kadlec" userId="3205de00-6529-47fd-8c15-7815d816c2df" providerId="ADAL" clId="{0D2A2F17-3760-42A6-9C61-B776387C130C}" dt="2023-02-08T09:45:50.918" v="4234" actId="1076"/>
          <ac:picMkLst>
            <pc:docMk/>
            <pc:sldMk cId="4064628161" sldId="273"/>
            <ac:picMk id="10" creationId="{72D31155-16DA-A0DD-7EDD-2AFE2B12BAD7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13:50.261" v="5415" actId="207"/>
        <pc:sldMkLst>
          <pc:docMk/>
          <pc:sldMk cId="2300556463" sldId="274"/>
        </pc:sldMkLst>
        <pc:spChg chg="del">
          <ac:chgData name="Martin Kadlec" userId="3205de00-6529-47fd-8c15-7815d816c2df" providerId="ADAL" clId="{0D2A2F17-3760-42A6-9C61-B776387C130C}" dt="2023-02-09T09:04:16.133" v="5154" actId="478"/>
          <ac:spMkLst>
            <pc:docMk/>
            <pc:sldMk cId="2300556463" sldId="274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16.586" v="5155"/>
          <ac:spMkLst>
            <pc:docMk/>
            <pc:sldMk cId="2300556463" sldId="274"/>
            <ac:spMk id="3" creationId="{8B652D6F-AE70-10D6-0E4C-901FC1B64C12}"/>
          </ac:spMkLst>
        </pc:spChg>
        <pc:spChg chg="mod">
          <ac:chgData name="Martin Kadlec" userId="3205de00-6529-47fd-8c15-7815d816c2df" providerId="ADAL" clId="{0D2A2F17-3760-42A6-9C61-B776387C130C}" dt="2023-02-09T09:13:50.261" v="5415" actId="207"/>
          <ac:spMkLst>
            <pc:docMk/>
            <pc:sldMk cId="2300556463" sldId="274"/>
            <ac:spMk id="4" creationId="{5287166F-CA9A-336F-966A-3ACF8F5878F5}"/>
          </ac:spMkLst>
        </pc:spChg>
        <pc:spChg chg="mod">
          <ac:chgData name="Martin Kadlec" userId="3205de00-6529-47fd-8c15-7815d816c2df" providerId="ADAL" clId="{0D2A2F17-3760-42A6-9C61-B776387C130C}" dt="2023-02-08T11:56:56.404" v="5125" actId="20577"/>
          <ac:spMkLst>
            <pc:docMk/>
            <pc:sldMk cId="2300556463" sldId="274"/>
            <ac:spMk id="8" creationId="{CDA6B64C-B8E8-424A-6B07-F91EC1FFDD25}"/>
          </ac:spMkLst>
        </pc:spChg>
        <pc:spChg chg="mod">
          <ac:chgData name="Martin Kadlec" userId="3205de00-6529-47fd-8c15-7815d816c2df" providerId="ADAL" clId="{0D2A2F17-3760-42A6-9C61-B776387C130C}" dt="2023-02-08T08:23:05.777" v="3221" actId="20577"/>
          <ac:spMkLst>
            <pc:docMk/>
            <pc:sldMk cId="2300556463" sldId="274"/>
            <ac:spMk id="12" creationId="{E7B17FAF-947A-4F5E-95D5-00C38437D07E}"/>
          </ac:spMkLst>
        </pc:spChg>
        <pc:picChg chg="add mod">
          <ac:chgData name="Martin Kadlec" userId="3205de00-6529-47fd-8c15-7815d816c2df" providerId="ADAL" clId="{0D2A2F17-3760-42A6-9C61-B776387C130C}" dt="2023-02-08T09:49:22.144" v="4348" actId="1076"/>
          <ac:picMkLst>
            <pc:docMk/>
            <pc:sldMk cId="2300556463" sldId="274"/>
            <ac:picMk id="5" creationId="{BE60FF73-3604-90D9-4507-1375051222EB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28:34.263" v="5603" actId="1036"/>
        <pc:sldMkLst>
          <pc:docMk/>
          <pc:sldMk cId="2428596552" sldId="275"/>
        </pc:sldMkLst>
        <pc:spChg chg="del">
          <ac:chgData name="Martin Kadlec" userId="3205de00-6529-47fd-8c15-7815d816c2df" providerId="ADAL" clId="{0D2A2F17-3760-42A6-9C61-B776387C130C}" dt="2023-02-09T09:04:55.550" v="5162" actId="478"/>
          <ac:spMkLst>
            <pc:docMk/>
            <pc:sldMk cId="2428596552" sldId="275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56.055" v="5163"/>
          <ac:spMkLst>
            <pc:docMk/>
            <pc:sldMk cId="2428596552" sldId="275"/>
            <ac:spMk id="3" creationId="{74C0B922-2511-54C6-11C7-73CD63CC7B60}"/>
          </ac:spMkLst>
        </pc:spChg>
        <pc:spChg chg="add mod">
          <ac:chgData name="Martin Kadlec" userId="3205de00-6529-47fd-8c15-7815d816c2df" providerId="ADAL" clId="{0D2A2F17-3760-42A6-9C61-B776387C130C}" dt="2023-02-08T09:21:25.884" v="3654" actId="207"/>
          <ac:spMkLst>
            <pc:docMk/>
            <pc:sldMk cId="2428596552" sldId="275"/>
            <ac:spMk id="9" creationId="{084CE955-7389-D769-B17C-37D16271B2AF}"/>
          </ac:spMkLst>
        </pc:spChg>
        <pc:spChg chg="mod">
          <ac:chgData name="Martin Kadlec" userId="3205de00-6529-47fd-8c15-7815d816c2df" providerId="ADAL" clId="{0D2A2F17-3760-42A6-9C61-B776387C130C}" dt="2023-02-08T09:13:07.128" v="3523" actId="20577"/>
          <ac:spMkLst>
            <pc:docMk/>
            <pc:sldMk cId="2428596552" sldId="275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28:34.263" v="5603" actId="1036"/>
          <ac:spMkLst>
            <pc:docMk/>
            <pc:sldMk cId="2428596552" sldId="275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8T09:18:45.285" v="3533" actId="1076"/>
          <ac:picMkLst>
            <pc:docMk/>
            <pc:sldMk cId="2428596552" sldId="275"/>
            <ac:picMk id="5" creationId="{FDD60D96-B1C2-51E7-BD0C-98A2A7675879}"/>
          </ac:picMkLst>
        </pc:picChg>
        <pc:picChg chg="add del mod">
          <ac:chgData name="Martin Kadlec" userId="3205de00-6529-47fd-8c15-7815d816c2df" providerId="ADAL" clId="{0D2A2F17-3760-42A6-9C61-B776387C130C}" dt="2023-02-08T09:28:51.448" v="4046" actId="478"/>
          <ac:picMkLst>
            <pc:docMk/>
            <pc:sldMk cId="2428596552" sldId="275"/>
            <ac:picMk id="7" creationId="{F74A5914-9630-52B7-EB88-F84E53BD9E0E}"/>
          </ac:picMkLst>
        </pc:picChg>
        <pc:picChg chg="del">
          <ac:chgData name="Martin Kadlec" userId="3205de00-6529-47fd-8c15-7815d816c2df" providerId="ADAL" clId="{0D2A2F17-3760-42A6-9C61-B776387C130C}" dt="2023-02-08T09:18:32.623" v="3528" actId="478"/>
          <ac:picMkLst>
            <pc:docMk/>
            <pc:sldMk cId="2428596552" sldId="275"/>
            <ac:picMk id="8" creationId="{5005C183-5F21-40C4-8CAB-3D70A5EAA6A6}"/>
          </ac:picMkLst>
        </pc:picChg>
        <pc:picChg chg="del">
          <ac:chgData name="Martin Kadlec" userId="3205de00-6529-47fd-8c15-7815d816c2df" providerId="ADAL" clId="{0D2A2F17-3760-42A6-9C61-B776387C130C}" dt="2023-02-08T09:13:16.190" v="3525" actId="478"/>
          <ac:picMkLst>
            <pc:docMk/>
            <pc:sldMk cId="2428596552" sldId="275"/>
            <ac:picMk id="10" creationId="{9075CF1D-38F3-9E71-83F3-D033754EF3BA}"/>
          </ac:picMkLst>
        </pc:picChg>
        <pc:picChg chg="del">
          <ac:chgData name="Martin Kadlec" userId="3205de00-6529-47fd-8c15-7815d816c2df" providerId="ADAL" clId="{0D2A2F17-3760-42A6-9C61-B776387C130C}" dt="2023-02-08T09:13:14.762" v="3524" actId="478"/>
          <ac:picMkLst>
            <pc:docMk/>
            <pc:sldMk cId="2428596552" sldId="275"/>
            <ac:picMk id="13" creationId="{A0B24D9E-6242-7B55-32AB-9C1723C637F4}"/>
          </ac:picMkLst>
        </pc:picChg>
        <pc:picChg chg="add mod ord">
          <ac:chgData name="Martin Kadlec" userId="3205de00-6529-47fd-8c15-7815d816c2df" providerId="ADAL" clId="{0D2A2F17-3760-42A6-9C61-B776387C130C}" dt="2023-02-08T09:29:47.877" v="4054" actId="1076"/>
          <ac:picMkLst>
            <pc:docMk/>
            <pc:sldMk cId="2428596552" sldId="275"/>
            <ac:picMk id="25" creationId="{6ABD8415-60D5-0197-3302-9862A41A28EA}"/>
          </ac:picMkLst>
        </pc:picChg>
        <pc:cxnChg chg="add mod">
          <ac:chgData name="Martin Kadlec" userId="3205de00-6529-47fd-8c15-7815d816c2df" providerId="ADAL" clId="{0D2A2F17-3760-42A6-9C61-B776387C130C}" dt="2023-02-08T09:22:02.757" v="3656" actId="208"/>
          <ac:cxnSpMkLst>
            <pc:docMk/>
            <pc:sldMk cId="2428596552" sldId="275"/>
            <ac:cxnSpMk id="14" creationId="{A2D3889D-BCC1-4264-050C-DDD5A13F494B}"/>
          </ac:cxnSpMkLst>
        </pc:cxnChg>
        <pc:cxnChg chg="del">
          <ac:chgData name="Martin Kadlec" userId="3205de00-6529-47fd-8c15-7815d816c2df" providerId="ADAL" clId="{0D2A2F17-3760-42A6-9C61-B776387C130C}" dt="2023-02-08T09:13:26.351" v="3527" actId="478"/>
          <ac:cxnSpMkLst>
            <pc:docMk/>
            <pc:sldMk cId="2428596552" sldId="275"/>
            <ac:cxnSpMk id="15" creationId="{107CE01B-7B08-7874-37F2-2637E950FB5C}"/>
          </ac:cxnSpMkLst>
        </pc:cxnChg>
        <pc:cxnChg chg="del">
          <ac:chgData name="Martin Kadlec" userId="3205de00-6529-47fd-8c15-7815d816c2df" providerId="ADAL" clId="{0D2A2F17-3760-42A6-9C61-B776387C130C}" dt="2023-02-08T09:13:17.806" v="3526" actId="478"/>
          <ac:cxnSpMkLst>
            <pc:docMk/>
            <pc:sldMk cId="2428596552" sldId="275"/>
            <ac:cxnSpMk id="16" creationId="{E83DB49E-1C6F-08EC-6F13-CD94CAC75237}"/>
          </ac:cxnSpMkLst>
        </pc:cxnChg>
        <pc:cxnChg chg="add mod">
          <ac:chgData name="Martin Kadlec" userId="3205de00-6529-47fd-8c15-7815d816c2df" providerId="ADAL" clId="{0D2A2F17-3760-42A6-9C61-B776387C130C}" dt="2023-02-08T09:23:49.024" v="3666" actId="14100"/>
          <ac:cxnSpMkLst>
            <pc:docMk/>
            <pc:sldMk cId="2428596552" sldId="275"/>
            <ac:cxnSpMk id="18" creationId="{472A4971-6A79-105A-A60D-4B09A434B5A0}"/>
          </ac:cxnSpMkLst>
        </pc:cxnChg>
        <pc:cxnChg chg="add del">
          <ac:chgData name="Martin Kadlec" userId="3205de00-6529-47fd-8c15-7815d816c2df" providerId="ADAL" clId="{0D2A2F17-3760-42A6-9C61-B776387C130C}" dt="2023-02-08T09:23:32.178" v="3663" actId="478"/>
          <ac:cxnSpMkLst>
            <pc:docMk/>
            <pc:sldMk cId="2428596552" sldId="275"/>
            <ac:cxnSpMk id="20" creationId="{07981397-B886-CAB9-2782-012D37DDD211}"/>
          </ac:cxnSpMkLst>
        </pc:cxnChg>
        <pc:cxnChg chg="add mod">
          <ac:chgData name="Martin Kadlec" userId="3205de00-6529-47fd-8c15-7815d816c2df" providerId="ADAL" clId="{0D2A2F17-3760-42A6-9C61-B776387C130C}" dt="2023-02-08T09:23:43.210" v="3665" actId="13822"/>
          <ac:cxnSpMkLst>
            <pc:docMk/>
            <pc:sldMk cId="2428596552" sldId="275"/>
            <ac:cxnSpMk id="22" creationId="{5F4FFDB3-939E-2789-3EAB-528901DF8D8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E436F96-E9A4-451A-84B5-6EBD82036C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26BA13-701E-427D-82BC-7088AF1D6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D9B7-D7CA-4BCF-80E7-F70BE3B91541}" type="datetimeFigureOut">
              <a:rPr lang="cs-CZ" smtClean="0"/>
              <a:t>13.02.2023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07FDF0-0144-429D-9FC2-F2B9B9D185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7B41FA-0CD5-4961-8896-6787F034D7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47D71-6595-4602-A952-B810AFF27E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9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05.89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24.1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25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27.2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09.01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13.2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24.1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25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27.2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05.89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09.01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08:36:13.2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6EFBE-436D-407C-BCA8-F061AEFF3616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E5B7-0F6B-4F45-90F0-4AE212E27AA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02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69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42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990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954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111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686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79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26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91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71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63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99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933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287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73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C0E0-40A5-4050-89AE-D2F32E89D2EE}" type="datetime1">
              <a:rPr lang="cs-CZ" smtClean="0"/>
              <a:t>13.02.2023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B7B-421D-4F17-AA63-0816C42E1741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CE15-644F-4701-97BB-4815478D369D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C120-9F63-4018-A366-F4A279EC3E38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462A-950D-433C-A865-0E62860D4A13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5025-186D-4A9C-976F-4D905BB530B3}" type="datetime1">
              <a:rPr lang="cs-CZ" smtClean="0"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CC-65BB-4DCF-A07A-10E91CF6F8E6}" type="datetime1">
              <a:rPr lang="cs-CZ" smtClean="0"/>
              <a:t>13.02.2023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76F1-3AAB-487A-915D-AAF07CBCE7FE}" type="datetime1">
              <a:rPr lang="cs-CZ" smtClean="0"/>
              <a:t>13.02.2023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F88-CB7D-4425-B41D-218709FF4D9B}" type="datetime1">
              <a:rPr lang="cs-CZ" smtClean="0"/>
              <a:t>13.02.2023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2D1F-B8FA-4537-8BC3-0692BA5D11D2}" type="datetime1">
              <a:rPr lang="cs-CZ" smtClean="0"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EE4D-ADA8-4ADC-85A7-618773BC9783}" type="datetime1">
              <a:rPr lang="cs-CZ" smtClean="0"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1F2-98D9-4283-B5B7-77A79B9A1AC4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30240D-D0A4-4E0E-A40F-BCB4FEB29AEF}"/>
              </a:ext>
            </a:extLst>
          </p:cNvPr>
          <p:cNvSpPr txBox="1"/>
          <p:nvPr userDrawn="1"/>
        </p:nvSpPr>
        <p:spPr>
          <a:xfrm>
            <a:off x="383366" y="6417332"/>
            <a:ext cx="768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176DAB-FB26-491E-9ECB-280D86626CB2}" type="slidenum">
              <a:rPr lang="cs-CZ" sz="900" smtClean="0">
                <a:solidFill>
                  <a:srgbClr val="0000DC"/>
                </a:solidFill>
              </a:rPr>
              <a:t>‹#›</a:t>
            </a:fld>
            <a:r>
              <a:rPr lang="cs-CZ" sz="900" dirty="0">
                <a:solidFill>
                  <a:srgbClr val="0000DC"/>
                </a:solidFill>
              </a:rPr>
              <a:t>/18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cs.wikipedia.org/wiki/Povod%C3%A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maps.arcanum.com/de/map/europe-19century-thirdsurvey/?layers=160%2C166&amp;bbox=310028.5867246748%2C5749135.250501824%2C2167754.1221675985%2C6403436.212622932" TargetMode="External"/><Relationship Id="rId4" Type="http://schemas.openxmlformats.org/officeDocument/2006/relationships/hyperlink" Target="https://mapy.cz/19stoleti?x=15.6252330&amp;y=49.8022514&amp;z=8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facebook.com/zememerickyurad/posts/pfbid0sHLNvBGN17bRqyACweTEmWS8vk9GD2SyqkwXF3d4NpYJ7qvQNoBZHhrcLYT3G6f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gr.sci.muni.cz/media/3496642/pokyny_bpdp_gu_2023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doodle.com/meeting/participate/id/elRP9Egb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6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customXml" Target="../ink/ink4.xml"/><Relationship Id="rId4" Type="http://schemas.openxmlformats.org/officeDocument/2006/relationships/image" Target="../media/image5.png"/><Relationship Id="rId9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2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customXml" Target="../ink/ink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customXml" Target="../ink/ink10.xml"/><Relationship Id="rId4" Type="http://schemas.openxmlformats.org/officeDocument/2006/relationships/image" Target="../media/image5.png"/><Relationship Id="rId9" Type="http://schemas.openxmlformats.org/officeDocument/2006/relationships/customXml" Target="../ink/ink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data.cz/produkty/geograficka-data" TargetMode="External"/><Relationship Id="rId13" Type="http://schemas.openxmlformats.org/officeDocument/2006/relationships/hyperlink" Target="https://aopkcr.maps.arcgis.com/apps/webappviewer/index.html?id=ee190990a1be4ac685d5f7c69c637ae4" TargetMode="External"/><Relationship Id="rId18" Type="http://schemas.openxmlformats.org/officeDocument/2006/relationships/hyperlink" Target="https://klasifikace.pedologie.czu.cz/index.php?action=showPudniKategorie" TargetMode="External"/><Relationship Id="rId26" Type="http://schemas.openxmlformats.org/officeDocument/2006/relationships/hyperlink" Target="https://www.oldmapsonline.org/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s://mapy.cz/letecka?x=15.6252330&amp;y=49.8022514&amp;z=8" TargetMode="External"/><Relationship Id="rId7" Type="http://schemas.openxmlformats.org/officeDocument/2006/relationships/hyperlink" Target="https://www.dibavod.cz/27/struktura-dibavod.html" TargetMode="External"/><Relationship Id="rId12" Type="http://schemas.openxmlformats.org/officeDocument/2006/relationships/hyperlink" Target="https://www.chmi.cz/" TargetMode="External"/><Relationship Id="rId17" Type="http://schemas.openxmlformats.org/officeDocument/2006/relationships/hyperlink" Target="https://eagri.cz/public/web/mze/farmar/LPIS/novinky/upravy-webovych-mapovych-sluzeb-wms-wfs.html" TargetMode="External"/><Relationship Id="rId25" Type="http://schemas.openxmlformats.org/officeDocument/2006/relationships/hyperlink" Target="https://mapy.cz/19stoleti?x=15.6252330&amp;y=49.8022514&amp;z=8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bpej.vumop.cz/" TargetMode="External"/><Relationship Id="rId20" Type="http://schemas.openxmlformats.org/officeDocument/2006/relationships/hyperlink" Target="https://webgis.nature.cz/mapom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ology.cz/extranet/mapy/mapy-online/mapove-aplikace" TargetMode="External"/><Relationship Id="rId11" Type="http://schemas.openxmlformats.org/officeDocument/2006/relationships/hyperlink" Target="https://geoportal.gov.cz/web/guest/map/" TargetMode="External"/><Relationship Id="rId24" Type="http://schemas.openxmlformats.org/officeDocument/2006/relationships/hyperlink" Target="http://oldmaps.geolab.cz/" TargetMode="External"/><Relationship Id="rId5" Type="http://schemas.openxmlformats.org/officeDocument/2006/relationships/hyperlink" Target="https://geoportal.gov.cz/web/guest/home" TargetMode="External"/><Relationship Id="rId15" Type="http://schemas.openxmlformats.org/officeDocument/2006/relationships/hyperlink" Target="https://mapy.vumop.cz/" TargetMode="External"/><Relationship Id="rId23" Type="http://schemas.openxmlformats.org/officeDocument/2006/relationships/hyperlink" Target="https://ags.cuzk.cz/archiv/?start=lms" TargetMode="External"/><Relationship Id="rId10" Type="http://schemas.openxmlformats.org/officeDocument/2006/relationships/hyperlink" Target="https://mapy.cz/turisticka?x=15.6252330&amp;y=49.8022514&amp;z=8" TargetMode="External"/><Relationship Id="rId19" Type="http://schemas.openxmlformats.org/officeDocument/2006/relationships/hyperlink" Target="https://aopkcr.maps.arcgis.com/home/index.html" TargetMode="External"/><Relationship Id="rId4" Type="http://schemas.openxmlformats.org/officeDocument/2006/relationships/hyperlink" Target="https://geoportal.cuzk.cz/(S(do1dh3zmimjaglfsrvhrdhss))/Default.aspx?lng=CZ&amp;mode=TextMeta&amp;text=WMS.verejne.uvod&amp;side=WMS.verejne&amp;menu=311&amp;head_tab=sekce-03-gp" TargetMode="External"/><Relationship Id="rId9" Type="http://schemas.openxmlformats.org/officeDocument/2006/relationships/hyperlink" Target="https://ags.cuzk.cz/av/" TargetMode="External"/><Relationship Id="rId14" Type="http://schemas.openxmlformats.org/officeDocument/2006/relationships/hyperlink" Target="https://heis.vuv.cz/data/webmap/isapi.dll?map=mp_heis_voda&amp;TMPL=MAPWND_MAIN" TargetMode="External"/><Relationship Id="rId22" Type="http://schemas.openxmlformats.org/officeDocument/2006/relationships/hyperlink" Target="https://www.google.com/maps/@49.192948,16.574887,38971m/data=!3m1!1e3?hl=cs-CZ" TargetMode="External"/><Relationship Id="rId27" Type="http://schemas.openxmlformats.org/officeDocument/2006/relationships/hyperlink" Target="https://maps.arcanum.com/de/map/europe-19century-thirdsurvey/?layers=160%2C166&amp;bbox=310028.5867246748%2C5749135.250501824%2C2167754.1221675985%2C6403436.2126229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 txBox="1">
            <a:spLocks/>
          </p:cNvSpPr>
          <p:nvPr/>
        </p:nvSpPr>
        <p:spPr>
          <a:xfrm>
            <a:off x="347108" y="2312876"/>
            <a:ext cx="11509532" cy="2052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600" b="1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Mapové podklady – podklady pro komplexní FG průzkum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2400" dirty="0" err="1"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 výzkumu (Z2111) - cvičení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108" y="4386688"/>
            <a:ext cx="8521200" cy="11665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Martin Kadlec, Simona Szymszová</a:t>
            </a:r>
          </a:p>
          <a:p>
            <a:pPr algn="l">
              <a:lnSpc>
                <a:spcPct val="120000"/>
              </a:lnSpc>
            </a:pPr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(upraveno podle předchozích let)</a:t>
            </a:r>
          </a:p>
        </p:txBody>
      </p:sp>
      <p:pic>
        <p:nvPicPr>
          <p:cNvPr id="1026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88641"/>
            <a:ext cx="2463800" cy="1049337"/>
          </a:xfrm>
          <a:prstGeom prst="rect">
            <a:avLst/>
          </a:prstGeom>
          <a:noFill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21E301D-D640-48F7-9AF6-E49AA567C589}"/>
              </a:ext>
            </a:extLst>
          </p:cNvPr>
          <p:cNvSpPr/>
          <p:nvPr/>
        </p:nvSpPr>
        <p:spPr>
          <a:xfrm>
            <a:off x="407368" y="6345324"/>
            <a:ext cx="456699" cy="32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782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1 Mapové podklady – podklady pro komplexní FG průzkum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3984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zadání: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Vyberte si libovolné malé povodí (cca do 2 km šířky v jakémkoli směru) na území ČR. Za použití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alespoň tří mapových zdrojů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charakterizujte vybrané povodí ve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tematických mapách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(formou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PrintScreenu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), které doprovodíte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stručným popisem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uvedením zdroje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cíl cvičení: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Projít si dostupné mapové podklady, vyzkoušet si práci s nimi, pochopit provázanost jednotlivých přírodních složek, …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zdroje: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viz předchozí slide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výstupy: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Protokol (s řádnými náležitostmi) bude obsahovat 4 mapky pokrývající stejné území (formou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PrintScreenů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). Je-li potřeba přidat legendu, pak ji přidejte! Mapky doplňte stručným popisem jejich obsahu. Uveďte také další mapové podklady, které jsou na využitých stránkách/portálech dostupné (stačí jednou větou).  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termín odevzdání: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21. či 23. 2.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podle seminární skupiny (pozor na výběr správné odevzdávárny a formátu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PDF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361693" y="4869160"/>
            <a:ext cx="11242919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vyber si povodí na základní mapě (ZM10), charakterizuj jeho geologické podloží / sklonitost / půdní pokryv / krajinný pokryv (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LandCover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) / historickou podobu (vojenské mapování, starší ortofoto), …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6CCA9D6F-F5CF-4B83-3231-3AB63D79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37255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Co je to povodí?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475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Povodí je oblast, ze které je všechna voda odváděna do jednoho závěrného profilu, tedy do ústí páteřního toku</a:t>
            </a:r>
          </a:p>
          <a:p>
            <a:pPr>
              <a:lnSpc>
                <a:spcPct val="130000"/>
              </a:lnSpc>
            </a:pPr>
            <a:endParaRPr lang="cs-CZ" sz="1400" b="1" dirty="0">
              <a:solidFill>
                <a:srgbClr val="00B050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věděli jste že… ?</a:t>
            </a:r>
          </a:p>
          <a:p>
            <a:pPr>
              <a:lnSpc>
                <a:spcPct val="130000"/>
              </a:lnSpc>
            </a:pPr>
            <a:endParaRPr lang="cs-CZ" sz="1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největší povodí na světě má řeka Amazonka, 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zahrnuje asi 40 % rozlohy J Ameriky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ne všechna povodí musí nutně náležet k 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nějakému úmoří, oblasti, ze kterých voda 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neodtéká do žádného moře nazýváme jako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bezodtoké oblasti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 ČR dělíme povodí do 4 řádů (povodí 1. řádu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dělí ČR na jednotlivá úmoří, zatímco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povodí 4. řádu jsou malá, regionální povodí</a:t>
            </a:r>
          </a:p>
          <a:p>
            <a:pPr>
              <a:lnSpc>
                <a:spcPct val="130000"/>
              </a:lnSpc>
            </a:pPr>
            <a:r>
              <a:rPr lang="cs-CZ" sz="105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</a:t>
            </a:r>
            <a:r>
              <a:rPr lang="cs-CZ" sz="105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https://cs.wikipedia.org/wiki/Povod%C3%AD</a:t>
            </a:r>
            <a:r>
              <a:rPr lang="cs-CZ" sz="105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361693" y="5397976"/>
            <a:ext cx="11242919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vyber si povodí v horských oblastech, jednak jsou malá (potoky/říčky zde pramení a po chvíli se vlévají do jiných, čímž jejich povodí končí), ale také se nám v následujících cvičení bude hodit území s větší sklonitostí, což horské oblasti opět splňují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60FF73-3604-90D9-4507-137505122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612" y="1232756"/>
            <a:ext cx="7559695" cy="4046571"/>
          </a:xfrm>
          <a:prstGeom prst="rect">
            <a:avLst/>
          </a:prstGeom>
        </p:spPr>
      </p:pic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8B652D6F-AE70-10D6-0E4C-901FC1B6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30055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732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geoportál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ČÚZK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DDE87EA-BCA2-8190-838A-EF987EFC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994758"/>
            <a:ext cx="5406180" cy="363640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0BF02F2-A3DF-F6BC-3FCC-6D6539668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95" y="224644"/>
            <a:ext cx="5083990" cy="235134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E316FC4-8494-9EC1-3480-3A98E008C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343" y="2812960"/>
            <a:ext cx="5083990" cy="2359289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C97733CA-9D8C-4F2A-9ED0-AF26CE3EB4B7}"/>
              </a:ext>
            </a:extLst>
          </p:cNvPr>
          <p:cNvSpPr txBox="1"/>
          <p:nvPr/>
        </p:nvSpPr>
        <p:spPr>
          <a:xfrm>
            <a:off x="361693" y="5409220"/>
            <a:ext cx="11242919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když si povodí „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vyklikáte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“ v aplikaci analýza výškopisu, budete mít jeho hranici také na obrázcích se stínovaným reliéfem, sklonitostí či orientací svahů / případně využijte funkci „přidat vrstvy“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458FD5AD-8B98-CEF9-AAF8-BF0313E2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308932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ČGS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97733CA-9D8C-4F2A-9ED0-AF26CE3EB4B7}"/>
              </a:ext>
            </a:extLst>
          </p:cNvPr>
          <p:cNvSpPr txBox="1"/>
          <p:nvPr/>
        </p:nvSpPr>
        <p:spPr>
          <a:xfrm>
            <a:off x="361693" y="5409220"/>
            <a:ext cx="11242919" cy="343235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 „kliknutí“ do mapy se vám vypíší informace o daném bodě (půdní typ, hornina, … podle toho, v jaké mapě jste)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83C4BF-D8CD-C839-CC33-E9304104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838110"/>
            <a:ext cx="5378810" cy="42590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14A223-0DF5-9B30-856A-4EBDEE127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286495"/>
            <a:ext cx="4954487" cy="230020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129A79-D48E-C61D-AFE1-3B7D663C1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585" y="2809448"/>
            <a:ext cx="4954487" cy="2300205"/>
          </a:xfrm>
          <a:prstGeom prst="rect">
            <a:avLst/>
          </a:prstGeom>
        </p:spPr>
      </p:pic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8656F1AD-589E-27D6-0189-61A45B79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3148704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324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geoportál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INSPIRE – prohlížení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97733CA-9D8C-4F2A-9ED0-AF26CE3EB4B7}"/>
              </a:ext>
            </a:extLst>
          </p:cNvPr>
          <p:cNvSpPr txBox="1"/>
          <p:nvPr/>
        </p:nvSpPr>
        <p:spPr>
          <a:xfrm>
            <a:off x="361693" y="5409220"/>
            <a:ext cx="11242919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TIP1: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kategorie INSPIRE nabízí i řadu sociálně či ekonomicky geografických podkladů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TIP2: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pokud chci „mapě pokládat dotazy“ je lepší být na domovském portálu dané služby (ČGS, AOPK, …), ale jde to i zde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BF37C-0F29-FF14-2F75-51F043787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836092"/>
            <a:ext cx="5483932" cy="25220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05C183-5F21-40C4-8CAB-3D70A5EAA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68" y="2675845"/>
            <a:ext cx="5483932" cy="2547744"/>
          </a:xfrm>
          <a:prstGeom prst="rect">
            <a:avLst/>
          </a:prstGeom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07CE01B-7B08-7874-37F2-2637E950FB5C}"/>
              </a:ext>
            </a:extLst>
          </p:cNvPr>
          <p:cNvCxnSpPr/>
          <p:nvPr/>
        </p:nvCxnSpPr>
        <p:spPr>
          <a:xfrm flipV="1">
            <a:off x="5267908" y="2564904"/>
            <a:ext cx="1548172" cy="24482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C5A1E7F9-D38C-9F55-5B7C-20551377B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992" y="484602"/>
            <a:ext cx="4984630" cy="23261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B5B248-8BB5-2E94-D3F5-7097D690C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992" y="2910992"/>
            <a:ext cx="4984630" cy="2326161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E83DB49E-1C6F-08EC-6F13-CD94CAC75237}"/>
              </a:ext>
            </a:extLst>
          </p:cNvPr>
          <p:cNvCxnSpPr>
            <a:cxnSpLocks/>
          </p:cNvCxnSpPr>
          <p:nvPr/>
        </p:nvCxnSpPr>
        <p:spPr>
          <a:xfrm>
            <a:off x="9839317" y="2240868"/>
            <a:ext cx="865195" cy="11881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D798E54F-D901-C1EF-64A8-A8523BC3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74133A6-5B87-6BD3-AC27-45D61257039E}"/>
              </a:ext>
            </a:extLst>
          </p:cNvPr>
          <p:cNvCxnSpPr>
            <a:cxnSpLocks/>
          </p:cNvCxnSpPr>
          <p:nvPr/>
        </p:nvCxnSpPr>
        <p:spPr>
          <a:xfrm flipH="1" flipV="1">
            <a:off x="7833675" y="3614631"/>
            <a:ext cx="2005642" cy="2154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33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5798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geoportál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INSPIRE – WMS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97733CA-9D8C-4F2A-9ED0-AF26CE3EB4B7}"/>
              </a:ext>
            </a:extLst>
          </p:cNvPr>
          <p:cNvSpPr txBox="1"/>
          <p:nvPr/>
        </p:nvSpPr>
        <p:spPr>
          <a:xfrm>
            <a:off x="361693" y="5433980"/>
            <a:ext cx="11242919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WMS z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geoportálu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INSPIRE mohu nahrát také do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geoportálu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INSPIRE (</a:t>
            </a:r>
            <a:r>
              <a:rPr lang="cs-CZ" sz="1400" i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adresu zkopíruji a přes kartu „připojit službu“ ji nahraju do příslušného řádku, vyberu „Typ služby WMS“ a dám „spojit“, pak už jen vyberu vrstvu  a „kliknu“ na „Do mapy“)</a:t>
            </a: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BF37C-0F29-FF14-2F75-51F043787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836092"/>
            <a:ext cx="5483932" cy="25220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D60D96-B1C2-51E7-BD0C-98A2A767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99" y="2666739"/>
            <a:ext cx="5473845" cy="25573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84CE955-7389-D769-B17C-37D16271B2AF}"/>
              </a:ext>
            </a:extLst>
          </p:cNvPr>
          <p:cNvSpPr txBox="1"/>
          <p:nvPr/>
        </p:nvSpPr>
        <p:spPr>
          <a:xfrm>
            <a:off x="6996100" y="83609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 adresu vkládám do </a:t>
            </a:r>
            <a:r>
              <a:rPr lang="cs-CZ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ArcGis</a:t>
            </a:r>
            <a:r>
              <a:rPr lang="cs-CZ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jiných programů či do jiných prohlížečů, které podporují WMS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2D3889D-BCC1-4264-050C-DDD5A13F494B}"/>
              </a:ext>
            </a:extLst>
          </p:cNvPr>
          <p:cNvCxnSpPr/>
          <p:nvPr/>
        </p:nvCxnSpPr>
        <p:spPr>
          <a:xfrm flipV="1">
            <a:off x="4907868" y="3933056"/>
            <a:ext cx="432048" cy="8374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>
            <a:extLst>
              <a:ext uri="{FF2B5EF4-FFF2-40B4-BE49-F238E27FC236}">
                <a16:creationId xmlns:a16="http://schemas.microsoft.com/office/drawing/2014/main" id="{6ABD8415-60D5-0197-3302-9862A41A2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220" y="2438879"/>
            <a:ext cx="4969873" cy="2321863"/>
          </a:xfrm>
          <a:prstGeom prst="rect">
            <a:avLst/>
          </a:prstGeom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72A4971-6A79-105A-A60D-4B09A434B5A0}"/>
              </a:ext>
            </a:extLst>
          </p:cNvPr>
          <p:cNvCxnSpPr>
            <a:cxnSpLocks/>
          </p:cNvCxnSpPr>
          <p:nvPr/>
        </p:nvCxnSpPr>
        <p:spPr>
          <a:xfrm flipV="1">
            <a:off x="6240016" y="1448780"/>
            <a:ext cx="1080120" cy="2304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5F4FFDB3-939E-2789-3EAB-528901DF8D85}"/>
              </a:ext>
            </a:extLst>
          </p:cNvPr>
          <p:cNvCxnSpPr/>
          <p:nvPr/>
        </p:nvCxnSpPr>
        <p:spPr>
          <a:xfrm flipH="1" flipV="1">
            <a:off x="9876420" y="1448780"/>
            <a:ext cx="612068" cy="1152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74C0B922-2511-54C6-11C7-73CD63CC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428596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79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AOPK ČR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CAC378-EDBC-EB00-A6D7-C99E9368B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833074"/>
            <a:ext cx="5215294" cy="37670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6784FCE-217A-1DAC-E089-CCAAD280B2F0}"/>
              </a:ext>
            </a:extLst>
          </p:cNvPr>
          <p:cNvSpPr txBox="1"/>
          <p:nvPr/>
        </p:nvSpPr>
        <p:spPr>
          <a:xfrm>
            <a:off x="361693" y="5409220"/>
            <a:ext cx="11242919" cy="343235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 „kliknutí“ do mapy se vám vypíší informace o daném bodě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63A8AD4-B472-D681-CCEF-CF58F6396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068" y="326835"/>
            <a:ext cx="4714108" cy="21802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1AD43C-266E-6626-B8A3-10BE64F5C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068" y="2873221"/>
            <a:ext cx="4725332" cy="2192849"/>
          </a:xfrm>
          <a:prstGeom prst="rect">
            <a:avLst/>
          </a:prstGeom>
        </p:spPr>
      </p:pic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96FF8B38-EA03-71DD-3D3A-39FAC23A1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43690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987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vojenská mapování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97733CA-9D8C-4F2A-9ED0-AF26CE3EB4B7}"/>
              </a:ext>
            </a:extLst>
          </p:cNvPr>
          <p:cNvSpPr txBox="1"/>
          <p:nvPr/>
        </p:nvSpPr>
        <p:spPr>
          <a:xfrm>
            <a:off x="361693" y="5409220"/>
            <a:ext cx="11242919" cy="343235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mapách.cz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je nahráno III. vojenské mapování a pokud někoho zajímá celá habsburská monarchie, pak „klik“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5"/>
              </a:rPr>
              <a:t>sem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5BEC3C-F2FD-CEE9-554A-279692224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93" y="857197"/>
            <a:ext cx="5483932" cy="25620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ACD6C9-B3AC-1D5A-5FFC-8067D42DE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532" y="2725007"/>
            <a:ext cx="3581862" cy="23829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174FFA-28BD-C093-3AFA-70D1F5F6E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377" y="728700"/>
            <a:ext cx="5518427" cy="256202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B514B69-9BF2-71E4-8D08-5D93AEED8A87}"/>
              </a:ext>
            </a:extLst>
          </p:cNvPr>
          <p:cNvSpPr txBox="1"/>
          <p:nvPr/>
        </p:nvSpPr>
        <p:spPr>
          <a:xfrm>
            <a:off x="5845625" y="391988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„kliknu“ na vybraný čtverec a otevře se mi okno s naskenovanou mapou</a:t>
            </a:r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E1A228BA-FC77-40A3-9F9E-B66511DCE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331187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5126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staré letecké snímky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97733CA-9D8C-4F2A-9ED0-AF26CE3EB4B7}"/>
              </a:ext>
            </a:extLst>
          </p:cNvPr>
          <p:cNvSpPr txBox="1"/>
          <p:nvPr/>
        </p:nvSpPr>
        <p:spPr>
          <a:xfrm>
            <a:off x="361693" y="5409220"/>
            <a:ext cx="11242919" cy="343235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sociální sítě jsou i zdrojem vědomostí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jak vzniká Ortofoto? 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5B5326-AE6A-1541-E788-6FBAA6184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1" y="836712"/>
            <a:ext cx="5786495" cy="26925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3A34FD-7864-B3FC-90F7-161E4ADB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134" y="472919"/>
            <a:ext cx="5476021" cy="25440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FE0B70A-2B70-6E61-4156-6FEA73006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2570" y="2321070"/>
            <a:ext cx="1620180" cy="17938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D31155-16DA-A0DD-7EDD-2AFE2B12B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764" y="2898573"/>
            <a:ext cx="5213115" cy="2432787"/>
          </a:xfrm>
          <a:prstGeom prst="rect">
            <a:avLst/>
          </a:prstGeom>
        </p:spPr>
      </p:pic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57B7AC68-6B27-6ABB-F0F5-83CF9D02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406462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obecně k organizaci tohoto předmětu…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538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samostatnou kapitolou jsou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přednášky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středa 9:00 – 9:50 Aula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účast dobrovolná, ale doporučená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semináře (</a:t>
            </a:r>
            <a:r>
              <a:rPr lang="cs-CZ" sz="1400" b="1" dirty="0" err="1">
                <a:latin typeface="Arial" pitchFamily="34" charset="0"/>
                <a:cs typeface="Arial" pitchFamily="34" charset="0"/>
              </a:rPr>
              <a:t>cvika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Út 19:00 – 19:50 (Z2111/01) Simona Szymszová (možný přesun na jindy, po domluvě)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Čt 8:00 – 8:50 (Z2111/03) Martin Kadlec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Čt 12:00 – 12:50 (Z2111/02,) Martin Kadlec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účast povinná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(1 neomluvená absence, jak říká SZŘ, zbylé absence omluveny prostřednictvím studijního oddělení + je slušnost napsat cvičícímu)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možnost náhrady cvičení v rámci jednoho týdne (stejného tématu) v jiné seminární skupině po domluvě se cvičícím dané skupiny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máme i interaktivní osnovu!!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nevím si s něčím rady?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zeptám se spolužáků  pořád nic?  napíšu cvičícímu či se zeptám na/po hodině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kdo splní docházku a bude mít uznány všechny protokoly (viz dále), smí jít ke kolokviu</a:t>
            </a:r>
            <a:endParaRPr lang="cs-CZ" sz="14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lvl="1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185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Proč tu jsme a co budeme dělat?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482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doplnění a procvičení informací získaných na přednáškách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praktická ukázka toho, jak číst krajinu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a jak si každý může zpracovat/interpretovat volně dostupné FG data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 praxi to znamená, že máme 8 témat, která společně projdeme a Vy z nich budete mít vlastní výstupy</a:t>
            </a:r>
            <a:endParaRPr lang="cs-CZ" sz="1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Mapové podklady – podklady pro komplexní FG průzkum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Topografická mapa – reliéf a jeho vlastnosti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Morfografie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– elementární formy reliéfu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Fluviální geomorfologie - kvantitativní zhodnocení laterálních pohybů koryta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Klimatologie – vyhodnocení územních teplot a srážek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Hydrologie – vyhodnocení M-denních vodních stavů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Komplexní FG průzkum I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Komplexní FG průzkum II – vegetace jako indikátor faktorů prostředí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ke každému tématu protokol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portfolio jako podklad pro diskuzi u kolokvia („zkoušky“),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ale taky materiál do budoucna, ke kterému se můžete vracet (v dalších předmětech, ve výuce, …)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43B081DC-14F1-87F4-5512-2EFBA9A5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82844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obecně k protokolům…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469412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na odevzdání je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týden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(odevzdávám do příslušné odevzdávárny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 formátu PDF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komentáře k protokolům budou v příslušném poznámkovém bloku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to, že chybím, není důvod si protokol nezhotovit, jinými slovy, 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i když chybím, musím dodat protokol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(budou k dispozici podrobné návody)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ve studijních materiálech i interaktivní osnově bude vzorový protokol, který doporučujeme využívat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(+ pro 1.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cviko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je zveřejněn kompletně vypracovaný vzorový protokol)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5D5F66-7588-A394-7FBB-0EBB3C6B3B69}"/>
              </a:ext>
            </a:extLst>
          </p:cNvPr>
          <p:cNvSpPr txBox="1"/>
          <p:nvPr/>
        </p:nvSpPr>
        <p:spPr>
          <a:xfrm>
            <a:off x="360895" y="2492896"/>
            <a:ext cx="324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formálnímu zpracování…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AA8369-4269-EE82-FDF8-9DAE04A49469}"/>
              </a:ext>
            </a:extLst>
          </p:cNvPr>
          <p:cNvSpPr txBox="1"/>
          <p:nvPr/>
        </p:nvSpPr>
        <p:spPr>
          <a:xfrm>
            <a:off x="360895" y="4325034"/>
            <a:ext cx="237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 citacím zdrojů…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9904F7-F270-993D-1A89-8D356FE85B56}"/>
              </a:ext>
            </a:extLst>
          </p:cNvPr>
          <p:cNvSpPr txBox="1"/>
          <p:nvPr/>
        </p:nvSpPr>
        <p:spPr>
          <a:xfrm>
            <a:off x="361693" y="3032956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hlavička s identifikačními údaji o Vás a o konkrétním cvičení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zadání, metodika, vypracování, závěr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vše viz vzorový protokol ve studijních materiálech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číslování a popis obrázků (Obr. č. XXX) uvádíme pod obrázek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cs-CZ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naopak číslování a popis tabulek (Tab. č. YYY) nad tabulkou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patkové písmo vel. 11-12 </a:t>
            </a:r>
            <a:r>
              <a:rPr lang="cs-CZ" sz="1400" b="1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pt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., zarovnání do bloku, první odstavec v každé „kapitole“ je bez odsazení  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viz pokyny pro BP a DP</a:t>
            </a:r>
            <a:endParaRPr lang="cs-CZ" sz="1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738DC5F-AF88-E021-AC11-F61BA16C69F7}"/>
              </a:ext>
            </a:extLst>
          </p:cNvPr>
          <p:cNvSpPr txBox="1"/>
          <p:nvPr/>
        </p:nvSpPr>
        <p:spPr>
          <a:xfrm>
            <a:off x="361693" y="4837822"/>
            <a:ext cx="11242919" cy="118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pokud pracuji s nějakými zdroji, musím je uvádět, jinak je práce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plagiát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stačí, když zdroje použité v textu uvedete na závěr, v „kapitole“ Zdroje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ALE zdroje obrázků či tabulek uvádět v popisu obr. či tab.</a:t>
            </a:r>
            <a:endParaRPr lang="cs-CZ" sz="1400" b="1" dirty="0">
              <a:solidFill>
                <a:schemeClr val="accent2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jak citovat?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ukázka ve vzorovém protokolu ke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cv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 1 (na GÚ je zažitý Harvardský styl), obsáhlejší návod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viz pokyny pro BP a DP</a:t>
            </a:r>
            <a:endParaRPr lang="cs-CZ" sz="1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7" name="Zástupný symbol pro zápatí 5">
            <a:extLst>
              <a:ext uri="{FF2B5EF4-FFF2-40B4-BE49-F238E27FC236}">
                <a16:creationId xmlns:a16="http://schemas.microsoft.com/office/drawing/2014/main" id="{49A82C5E-3831-4319-EE62-8903168D8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E000172-1749-DD66-D726-EFBB28C792F8}"/>
              </a:ext>
            </a:extLst>
          </p:cNvPr>
          <p:cNvCxnSpPr>
            <a:cxnSpLocks/>
          </p:cNvCxnSpPr>
          <p:nvPr/>
        </p:nvCxnSpPr>
        <p:spPr>
          <a:xfrm flipH="1">
            <a:off x="7500156" y="690932"/>
            <a:ext cx="612068" cy="198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626D643-C59D-1C5C-805F-A4D7EA1F2EFC}"/>
              </a:ext>
            </a:extLst>
          </p:cNvPr>
          <p:cNvSpPr txBox="1"/>
          <p:nvPr/>
        </p:nvSpPr>
        <p:spPr>
          <a:xfrm>
            <a:off x="8292244" y="460990"/>
            <a:ext cx="132279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DŮLEŽITÉ!!</a:t>
            </a:r>
          </a:p>
        </p:txBody>
      </p:sp>
    </p:spTree>
    <p:extLst>
      <p:ext uri="{BB962C8B-B14F-4D97-AF65-F5344CB8AC3E}">
        <p14:creationId xmlns:p14="http://schemas.microsoft.com/office/powerpoint/2010/main" val="152960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5328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Kdy se budeme potkávat (harmonogram)?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6960096" y="799544"/>
            <a:ext cx="4644516" cy="230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úterní skupina – možný přesun? (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https://doodle.com/meeting/</a:t>
            </a:r>
            <a:r>
              <a:rPr lang="cs-CZ" sz="1400" dirty="0" err="1">
                <a:latin typeface="Arial" pitchFamily="34" charset="0"/>
                <a:cs typeface="Arial" pitchFamily="34" charset="0"/>
                <a:hlinkClick r:id="rId4"/>
              </a:rPr>
              <a:t>participate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/id/elRP9Egb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na odevzdání je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týden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takže dostanu-li cvičení zadané 7. 3., musím jej odevzdat nejpozději 14.3. do půlnoci</a:t>
            </a:r>
            <a:endParaRPr lang="cs-CZ" sz="1400" dirty="0">
              <a:solidFill>
                <a:srgbClr val="00B050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změny harmonogramu jsou možné, v takovém případě budete včas informování</a:t>
            </a:r>
          </a:p>
        </p:txBody>
      </p:sp>
      <p:pic>
        <p:nvPicPr>
          <p:cNvPr id="1026" name="Picture 2" descr="Tisknutelné kalendáře a plánovače pro 2023, 2024, 2025, 2026 A4, A3 na PDF  a PNG - 7calendar">
            <a:extLst>
              <a:ext uri="{FF2B5EF4-FFF2-40B4-BE49-F238E27FC236}">
                <a16:creationId xmlns:a16="http://schemas.microsoft.com/office/drawing/2014/main" id="{2F84F2AA-C279-E080-7976-6A6B96219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59"/>
          <a:stretch/>
        </p:blipFill>
        <p:spPr bwMode="auto">
          <a:xfrm>
            <a:off x="-5123" y="799543"/>
            <a:ext cx="6372797" cy="42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C61A468-15DC-B7CE-4F2A-EC626159BBEB}"/>
              </a:ext>
            </a:extLst>
          </p:cNvPr>
          <p:cNvSpPr/>
          <p:nvPr/>
        </p:nvSpPr>
        <p:spPr>
          <a:xfrm>
            <a:off x="2675620" y="2191524"/>
            <a:ext cx="216024" cy="66141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C183005-DAD9-782E-3006-C6B83DD47519}"/>
              </a:ext>
            </a:extLst>
          </p:cNvPr>
          <p:cNvSpPr/>
          <p:nvPr/>
        </p:nvSpPr>
        <p:spPr>
          <a:xfrm>
            <a:off x="3079843" y="2191525"/>
            <a:ext cx="216024" cy="44538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5099569-6990-5902-6547-ABE59C635EFA}"/>
              </a:ext>
            </a:extLst>
          </p:cNvPr>
          <p:cNvSpPr/>
          <p:nvPr/>
        </p:nvSpPr>
        <p:spPr>
          <a:xfrm>
            <a:off x="4439816" y="1988841"/>
            <a:ext cx="216024" cy="86409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9DDB3C5-B733-752E-E562-5963F8293B83}"/>
              </a:ext>
            </a:extLst>
          </p:cNvPr>
          <p:cNvSpPr/>
          <p:nvPr/>
        </p:nvSpPr>
        <p:spPr>
          <a:xfrm>
            <a:off x="4844039" y="1772816"/>
            <a:ext cx="216024" cy="108011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DA88B01-5CDC-288E-1DA6-FC8B0F588B67}"/>
              </a:ext>
            </a:extLst>
          </p:cNvPr>
          <p:cNvSpPr/>
          <p:nvPr/>
        </p:nvSpPr>
        <p:spPr>
          <a:xfrm>
            <a:off x="911424" y="3932250"/>
            <a:ext cx="216024" cy="86409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28801D3-902F-D77D-C351-F5DBCE1EB543}"/>
              </a:ext>
            </a:extLst>
          </p:cNvPr>
          <p:cNvSpPr/>
          <p:nvPr/>
        </p:nvSpPr>
        <p:spPr>
          <a:xfrm>
            <a:off x="1315647" y="3932250"/>
            <a:ext cx="216024" cy="86409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8AFEB2D-2365-DD2F-E337-4D9486EBE8B6}"/>
              </a:ext>
            </a:extLst>
          </p:cNvPr>
          <p:cNvSpPr/>
          <p:nvPr/>
        </p:nvSpPr>
        <p:spPr>
          <a:xfrm>
            <a:off x="2675620" y="3678402"/>
            <a:ext cx="216024" cy="21865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4BEF930-1C13-E36D-E9D3-B19D2BA0F880}"/>
              </a:ext>
            </a:extLst>
          </p:cNvPr>
          <p:cNvSpPr/>
          <p:nvPr/>
        </p:nvSpPr>
        <p:spPr>
          <a:xfrm>
            <a:off x="3079843" y="3678402"/>
            <a:ext cx="216024" cy="21865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D5DEF39-3213-D59D-5302-D4F61563590F}"/>
              </a:ext>
            </a:extLst>
          </p:cNvPr>
          <p:cNvSpPr txBox="1"/>
          <p:nvPr/>
        </p:nvSpPr>
        <p:spPr>
          <a:xfrm>
            <a:off x="1739516" y="5145948"/>
            <a:ext cx="3110155" cy="62331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terénní cvičení od 2. týdne v květnu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zkouškové od 23. 5.</a:t>
            </a:r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156D1E87-5C55-9076-DB1F-357AF337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02382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259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Co si z tohoto předmětu odnesu?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přehled základních dovedností fyzického geografa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schopnost dohledat a umět analyzovat veřejně dostupné mapové podklady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 čímž souvisí schopnost číst nejen mapu, ale i krajinu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osvojím si dovednosti v programu Excel a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ArcGis</a:t>
            </a: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 jistě řadu dalšího…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F4A1BB-E140-9785-03A3-4131F76E77CF}"/>
              </a:ext>
            </a:extLst>
          </p:cNvPr>
          <p:cNvSpPr txBox="1"/>
          <p:nvPr/>
        </p:nvSpPr>
        <p:spPr>
          <a:xfrm>
            <a:off x="351606" y="2578690"/>
            <a:ext cx="283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 k čemu mi to bude?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090C7B-773C-3C67-E5C3-89F36630C930}"/>
              </a:ext>
            </a:extLst>
          </p:cNvPr>
          <p:cNvSpPr txBox="1"/>
          <p:nvPr/>
        </p:nvSpPr>
        <p:spPr>
          <a:xfrm>
            <a:off x="361693" y="3153590"/>
            <a:ext cx="6346375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pro zájemce o odbornou geografii, ať už v akademické, vědecké či soukromé sféře je to základ, který bude dále prohlubovat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pro budoucí učitele je to možnost jak obohatit hodinu, připravit atraktivní materiály či jen motivace brát studenty ven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pro kohokoli jiného to může být alespoň ukázka toho, co ta FG vlastně je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B4A3E1-A7CB-D5B5-CB32-2E6625612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595" y="555554"/>
            <a:ext cx="5151566" cy="49381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9201B5-5F4F-6333-0206-E3A3549D2655}"/>
              </a:ext>
            </a:extLst>
          </p:cNvPr>
          <p:cNvSpPr txBox="1"/>
          <p:nvPr/>
        </p:nvSpPr>
        <p:spPr>
          <a:xfrm>
            <a:off x="551384" y="5229200"/>
            <a:ext cx="6048671" cy="52322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ať už si vyberu kteroukoli z těchto disciplín (ale i HG), tak bych měl chápat základní souvislosti, umět získat data a ta poté zpracovat a vyhodnotit</a:t>
            </a:r>
          </a:p>
        </p:txBody>
      </p:sp>
      <p:sp>
        <p:nvSpPr>
          <p:cNvPr id="14" name="Oblouk 13">
            <a:extLst>
              <a:ext uri="{FF2B5EF4-FFF2-40B4-BE49-F238E27FC236}">
                <a16:creationId xmlns:a16="http://schemas.microsoft.com/office/drawing/2014/main" id="{DEC17D92-5A4F-8F7C-4E0D-97A5739DABB1}"/>
              </a:ext>
            </a:extLst>
          </p:cNvPr>
          <p:cNvSpPr/>
          <p:nvPr/>
        </p:nvSpPr>
        <p:spPr>
          <a:xfrm rot="6084781">
            <a:off x="6609479" y="4543309"/>
            <a:ext cx="914400" cy="91440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louk 14">
            <a:extLst>
              <a:ext uri="{FF2B5EF4-FFF2-40B4-BE49-F238E27FC236}">
                <a16:creationId xmlns:a16="http://schemas.microsoft.com/office/drawing/2014/main" id="{2E3DA2F2-001D-4E50-4768-92DB69712D3D}"/>
              </a:ext>
            </a:extLst>
          </p:cNvPr>
          <p:cNvSpPr/>
          <p:nvPr/>
        </p:nvSpPr>
        <p:spPr>
          <a:xfrm rot="16736053">
            <a:off x="6801039" y="4772564"/>
            <a:ext cx="914400" cy="91440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ovnoramenný trojúhelník 15">
            <a:extLst>
              <a:ext uri="{FF2B5EF4-FFF2-40B4-BE49-F238E27FC236}">
                <a16:creationId xmlns:a16="http://schemas.microsoft.com/office/drawing/2014/main" id="{A737ABB3-EC0F-14BB-918F-3E92BC9148B8}"/>
              </a:ext>
            </a:extLst>
          </p:cNvPr>
          <p:cNvSpPr>
            <a:spLocks noChangeAspect="1"/>
          </p:cNvSpPr>
          <p:nvPr/>
        </p:nvSpPr>
        <p:spPr>
          <a:xfrm rot="579469">
            <a:off x="7436320" y="5058924"/>
            <a:ext cx="125280" cy="108000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ovnoramenný trojúhelník 16">
            <a:extLst>
              <a:ext uri="{FF2B5EF4-FFF2-40B4-BE49-F238E27FC236}">
                <a16:creationId xmlns:a16="http://schemas.microsoft.com/office/drawing/2014/main" id="{6AEE59DB-D8FF-2B5C-80A7-8BBD0D757223}"/>
              </a:ext>
            </a:extLst>
          </p:cNvPr>
          <p:cNvSpPr>
            <a:spLocks noChangeAspect="1"/>
          </p:cNvSpPr>
          <p:nvPr/>
        </p:nvSpPr>
        <p:spPr>
          <a:xfrm rot="4185186">
            <a:off x="6758283" y="5107243"/>
            <a:ext cx="125280" cy="108000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0F29ABB3-3DEE-999C-516F-CEAA73FB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78412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7441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1 podklady pro komplexní FG průzkum (proč a k čemu?)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většina FG výzkumů začíná sběrem dat v terénu, či analýzou dat DPZ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obou případech je výhodou, někdy je to přímo žádoucí, rozumět zkoumané oblasti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„FG charakteristika“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existuje řada veřejně dostupných mapových podkladů, které nám pomůžou pochopit jak lokalita vznikla, jaké procesy zde působí, které složky FG se zde prolínají, …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A6652E-AED9-C969-7EBE-8AB9A1F57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13" y="2591124"/>
            <a:ext cx="5946687" cy="3363824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BDBB83D-B5A4-FDC4-80B5-46F2CD08CA4D}"/>
              </a:ext>
            </a:extLst>
          </p:cNvPr>
          <p:cNvCxnSpPr/>
          <p:nvPr/>
        </p:nvCxnSpPr>
        <p:spPr>
          <a:xfrm flipH="1">
            <a:off x="4691844" y="4221088"/>
            <a:ext cx="144016" cy="324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4618AE9-3FEA-AE14-92F7-D37FD8B9AD3A}"/>
              </a:ext>
            </a:extLst>
          </p:cNvPr>
          <p:cNvCxnSpPr/>
          <p:nvPr/>
        </p:nvCxnSpPr>
        <p:spPr>
          <a:xfrm flipH="1">
            <a:off x="3553898" y="3032956"/>
            <a:ext cx="3240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86CDDB1-CE36-33C1-E3A3-7D7DBF45012C}"/>
              </a:ext>
            </a:extLst>
          </p:cNvPr>
          <p:cNvCxnSpPr/>
          <p:nvPr/>
        </p:nvCxnSpPr>
        <p:spPr>
          <a:xfrm flipV="1">
            <a:off x="1559496" y="3372182"/>
            <a:ext cx="288032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113BA19-C129-3679-FB6A-9B62637B1224}"/>
              </a:ext>
            </a:extLst>
          </p:cNvPr>
          <p:cNvSpPr/>
          <p:nvPr/>
        </p:nvSpPr>
        <p:spPr>
          <a:xfrm rot="1596225">
            <a:off x="665973" y="4214139"/>
            <a:ext cx="648072" cy="15121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9CE814B-9BDF-3705-0B3F-E1B4E816C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590956"/>
            <a:ext cx="5955155" cy="33638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077A952F-CAD3-4FFC-F9C6-E63DB1AE6894}"/>
                  </a:ext>
                </a:extLst>
              </p14:cNvPr>
              <p14:cNvContentPartPr/>
              <p14:nvPr/>
            </p14:nvContentPartPr>
            <p14:xfrm>
              <a:off x="8156472" y="5114544"/>
              <a:ext cx="36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077A952F-CAD3-4FFC-F9C6-E63DB1AE68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0472" y="507854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E99DE59F-D2B8-4E0F-E488-FF830853AA1D}"/>
                  </a:ext>
                </a:extLst>
              </p14:cNvPr>
              <p14:cNvContentPartPr/>
              <p14:nvPr/>
            </p14:nvContentPartPr>
            <p14:xfrm>
              <a:off x="8680632" y="4870464"/>
              <a:ext cx="36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E99DE59F-D2B8-4E0F-E488-FF830853AA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44632" y="483446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03EF4B03-135C-265B-8B8E-91950AAFB2A1}"/>
                  </a:ext>
                </a:extLst>
              </p14:cNvPr>
              <p14:cNvContentPartPr/>
              <p14:nvPr/>
            </p14:nvContentPartPr>
            <p14:xfrm>
              <a:off x="9253752" y="4632864"/>
              <a:ext cx="3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03EF4B03-135C-265B-8B8E-91950AAFB2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17752" y="459686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E7A222C6-9C82-503F-EC73-0FBC82295492}"/>
                  </a:ext>
                </a:extLst>
              </p14:cNvPr>
              <p14:cNvContentPartPr/>
              <p14:nvPr/>
            </p14:nvContentPartPr>
            <p14:xfrm>
              <a:off x="9076992" y="5394984"/>
              <a:ext cx="360" cy="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E7A222C6-9C82-503F-EC73-0FBC822954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40992" y="535898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8E324657-7B88-8EDC-5E02-C18D59FDF96B}"/>
                  </a:ext>
                </a:extLst>
              </p14:cNvPr>
              <p14:cNvContentPartPr/>
              <p14:nvPr/>
            </p14:nvContentPartPr>
            <p14:xfrm>
              <a:off x="8875392" y="4950024"/>
              <a:ext cx="360" cy="36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8E324657-7B88-8EDC-5E02-C18D59FDF9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39752" y="491402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508C0313-837E-5B17-DB64-B4AC02B6422D}"/>
                  </a:ext>
                </a:extLst>
              </p14:cNvPr>
              <p14:cNvContentPartPr/>
              <p14:nvPr/>
            </p14:nvContentPartPr>
            <p14:xfrm>
              <a:off x="8759832" y="4571664"/>
              <a:ext cx="36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508C0313-837E-5B17-DB64-B4AC02B64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23832" y="4536024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ovéPole 27">
            <a:extLst>
              <a:ext uri="{FF2B5EF4-FFF2-40B4-BE49-F238E27FC236}">
                <a16:creationId xmlns:a16="http://schemas.microsoft.com/office/drawing/2014/main" id="{9A7ED6EB-9B3C-6AF5-D71E-DEA93127F205}"/>
              </a:ext>
            </a:extLst>
          </p:cNvPr>
          <p:cNvSpPr txBox="1"/>
          <p:nvPr/>
        </p:nvSpPr>
        <p:spPr>
          <a:xfrm>
            <a:off x="6373693" y="2182158"/>
            <a:ext cx="5206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míst pro pedologický průzkum při stavbě </a:t>
            </a:r>
            <a:r>
              <a:rPr lang="cs-CZ" sz="14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</a:t>
            </a:r>
            <a:r>
              <a:rPr lang="cs-CZ" sz="1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zóny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7773FD7-91DE-1055-6C09-D434025C9BAF}"/>
              </a:ext>
            </a:extLst>
          </p:cNvPr>
          <p:cNvSpPr txBox="1"/>
          <p:nvPr/>
        </p:nvSpPr>
        <p:spPr>
          <a:xfrm>
            <a:off x="155340" y="2182158"/>
            <a:ext cx="596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geologie zdrojových oblastí na složení sedimentů pod soutokem</a:t>
            </a:r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82E10F59-D322-A36B-1228-81FCE13F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4648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7441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1 podklady pro komplexní FG průzkum (proč a k čemu?)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většina FG výzkumů začíná sběrem dat v terénu, či analýzou dat DPZ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obou případech je výhodou, někdy je to přímo žádoucí, rozumět zkoumané oblasti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„FG charakteristika“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existuje řada veřejně dostupných mapových podkladů, které nám pomůžou pochopit jak lokalita vznikla, jaké procesy zde působí, které složky FG se zde prolínají, …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A6652E-AED9-C969-7EBE-8AB9A1F57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13" y="2591124"/>
            <a:ext cx="5946687" cy="3363824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BDBB83D-B5A4-FDC4-80B5-46F2CD08CA4D}"/>
              </a:ext>
            </a:extLst>
          </p:cNvPr>
          <p:cNvCxnSpPr/>
          <p:nvPr/>
        </p:nvCxnSpPr>
        <p:spPr>
          <a:xfrm flipH="1">
            <a:off x="4691844" y="4221088"/>
            <a:ext cx="144016" cy="324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4618AE9-3FEA-AE14-92F7-D37FD8B9AD3A}"/>
              </a:ext>
            </a:extLst>
          </p:cNvPr>
          <p:cNvCxnSpPr/>
          <p:nvPr/>
        </p:nvCxnSpPr>
        <p:spPr>
          <a:xfrm flipH="1">
            <a:off x="3553898" y="3032956"/>
            <a:ext cx="3240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86CDDB1-CE36-33C1-E3A3-7D7DBF45012C}"/>
              </a:ext>
            </a:extLst>
          </p:cNvPr>
          <p:cNvCxnSpPr/>
          <p:nvPr/>
        </p:nvCxnSpPr>
        <p:spPr>
          <a:xfrm flipV="1">
            <a:off x="1559496" y="3372182"/>
            <a:ext cx="288032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1113BA19-C129-3679-FB6A-9B62637B1224}"/>
              </a:ext>
            </a:extLst>
          </p:cNvPr>
          <p:cNvSpPr/>
          <p:nvPr/>
        </p:nvSpPr>
        <p:spPr>
          <a:xfrm rot="1596225">
            <a:off x="665973" y="4214139"/>
            <a:ext cx="648072" cy="15121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9CE814B-9BDF-3705-0B3F-E1B4E816C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590956"/>
            <a:ext cx="5955155" cy="33638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077A952F-CAD3-4FFC-F9C6-E63DB1AE6894}"/>
                  </a:ext>
                </a:extLst>
              </p14:cNvPr>
              <p14:cNvContentPartPr/>
              <p14:nvPr/>
            </p14:nvContentPartPr>
            <p14:xfrm>
              <a:off x="8156472" y="5114544"/>
              <a:ext cx="36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077A952F-CAD3-4FFC-F9C6-E63DB1AE68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0472" y="507854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E99DE59F-D2B8-4E0F-E488-FF830853AA1D}"/>
                  </a:ext>
                </a:extLst>
              </p14:cNvPr>
              <p14:cNvContentPartPr/>
              <p14:nvPr/>
            </p14:nvContentPartPr>
            <p14:xfrm>
              <a:off x="8680632" y="4870464"/>
              <a:ext cx="36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E99DE59F-D2B8-4E0F-E488-FF830853AA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44632" y="483446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03EF4B03-135C-265B-8B8E-91950AAFB2A1}"/>
                  </a:ext>
                </a:extLst>
              </p14:cNvPr>
              <p14:cNvContentPartPr/>
              <p14:nvPr/>
            </p14:nvContentPartPr>
            <p14:xfrm>
              <a:off x="9253752" y="4632864"/>
              <a:ext cx="3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03EF4B03-135C-265B-8B8E-91950AAFB2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17752" y="459686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E7A222C6-9C82-503F-EC73-0FBC82295492}"/>
                  </a:ext>
                </a:extLst>
              </p14:cNvPr>
              <p14:cNvContentPartPr/>
              <p14:nvPr/>
            </p14:nvContentPartPr>
            <p14:xfrm>
              <a:off x="9076992" y="5394984"/>
              <a:ext cx="360" cy="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E7A222C6-9C82-503F-EC73-0FBC822954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40992" y="535898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8E324657-7B88-8EDC-5E02-C18D59FDF96B}"/>
                  </a:ext>
                </a:extLst>
              </p14:cNvPr>
              <p14:cNvContentPartPr/>
              <p14:nvPr/>
            </p14:nvContentPartPr>
            <p14:xfrm>
              <a:off x="8875392" y="4950024"/>
              <a:ext cx="360" cy="36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8E324657-7B88-8EDC-5E02-C18D59FDF9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39752" y="491402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508C0313-837E-5B17-DB64-B4AC02B6422D}"/>
                  </a:ext>
                </a:extLst>
              </p14:cNvPr>
              <p14:cNvContentPartPr/>
              <p14:nvPr/>
            </p14:nvContentPartPr>
            <p14:xfrm>
              <a:off x="8759832" y="4571664"/>
              <a:ext cx="36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508C0313-837E-5B17-DB64-B4AC02B64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23832" y="4536024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ovéPole 26">
            <a:extLst>
              <a:ext uri="{FF2B5EF4-FFF2-40B4-BE49-F238E27FC236}">
                <a16:creationId xmlns:a16="http://schemas.microsoft.com/office/drawing/2014/main" id="{095C6E7E-C5D0-7E86-7630-DFCAF7AB692C}"/>
              </a:ext>
            </a:extLst>
          </p:cNvPr>
          <p:cNvSpPr txBox="1"/>
          <p:nvPr/>
        </p:nvSpPr>
        <p:spPr>
          <a:xfrm>
            <a:off x="155340" y="2182158"/>
            <a:ext cx="596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geologie zdrojových oblastí na složení sedimentů pod soutokem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A7ED6EB-9B3C-6AF5-D71E-DEA93127F205}"/>
              </a:ext>
            </a:extLst>
          </p:cNvPr>
          <p:cNvSpPr txBox="1"/>
          <p:nvPr/>
        </p:nvSpPr>
        <p:spPr>
          <a:xfrm>
            <a:off x="6373693" y="2182158"/>
            <a:ext cx="5206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míst pro pedologický průzkum při stavbě </a:t>
            </a:r>
            <a:r>
              <a:rPr lang="cs-CZ" sz="14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</a:t>
            </a:r>
            <a:r>
              <a:rPr lang="cs-CZ" sz="14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zóny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2C09664-2ADB-6DBC-D948-FA1238FE636C}"/>
              </a:ext>
            </a:extLst>
          </p:cNvPr>
          <p:cNvSpPr txBox="1"/>
          <p:nvPr/>
        </p:nvSpPr>
        <p:spPr>
          <a:xfrm>
            <a:off x="3896520" y="4005064"/>
            <a:ext cx="43989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 o tom všem první cvičení bude…</a:t>
            </a:r>
          </a:p>
        </p:txBody>
      </p:sp>
      <p:sp>
        <p:nvSpPr>
          <p:cNvPr id="4" name="Zástupný symbol pro zápatí 5">
            <a:extLst>
              <a:ext uri="{FF2B5EF4-FFF2-40B4-BE49-F238E27FC236}">
                <a16:creationId xmlns:a16="http://schemas.microsoft.com/office/drawing/2014/main" id="{BA4A08F4-BA7F-3846-27B5-26A390D7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1958621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30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Mapové podklady – co, kde a jak?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4544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obecně užitečné weby: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geoportál ČÚZK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5"/>
              </a:rPr>
              <a:t>geoportál INSPIRE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6"/>
              </a:rPr>
              <a:t>ČGS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7"/>
              </a:rPr>
              <a:t>DIBAVOD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8"/>
              </a:rPr>
              <a:t>ArcData Praha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topografie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ZM10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9"/>
              </a:rPr>
              <a:t>analýza výškopisu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0"/>
              </a:rPr>
              <a:t>mapy.cz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(rastr), mapy KČT (papír), …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geologie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6"/>
              </a:rPr>
              <a:t>geologická mapa 1: 50 000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6"/>
              </a:rPr>
              <a:t>svahové nestability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6"/>
              </a:rPr>
              <a:t>geologické zajímavosti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…,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1"/>
              </a:rPr>
              <a:t>INSPIRE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WMS)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klima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1"/>
              </a:rPr>
              <a:t>INSPIRE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2"/>
              </a:rPr>
              <a:t>ČHMÚ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(spíše data, ale i rastrové mapy),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3"/>
              </a:rPr>
              <a:t>AOPK ČR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Quitt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– rastr)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hydrologie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7"/>
              </a:rPr>
              <a:t>DIBAVOD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vektor),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4"/>
              </a:rPr>
              <a:t>HEIS VÚV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1"/>
              </a:rPr>
              <a:t>INSPIRE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WMS)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půdy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6"/>
              </a:rPr>
              <a:t>půdní mapa 1: 50 000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5"/>
              </a:rPr>
              <a:t>VÚMOP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1"/>
              </a:rPr>
              <a:t>INSPIRE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6"/>
              </a:rPr>
              <a:t>eKatalog BPEJ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7"/>
              </a:rPr>
              <a:t>WMS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8"/>
              </a:rPr>
              <a:t>TKSP ČR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(charakteristika půdních typů)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krajinný pokryv a ochrana přírody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9"/>
              </a:rPr>
              <a:t>AOPK ČR </a:t>
            </a:r>
            <a:r>
              <a:rPr lang="cs-CZ" sz="1400" i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přírodní poměry, ochrana přírody, biotopy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(rastr), 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11"/>
              </a:rPr>
              <a:t>INSPIRE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0"/>
              </a:rPr>
              <a:t>MapoMat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(rastr, pouze desktop verze)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ortofoto, letecké snímky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4"/>
              </a:rPr>
              <a:t>ortofoto ČR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(rastr, WMS),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1"/>
              </a:rPr>
              <a:t>mapy.cz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2"/>
              </a:rPr>
              <a:t>Google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2"/>
              </a:rPr>
              <a:t>Maps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3"/>
              </a:rPr>
              <a:t>staré letecké snímky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historické mapy –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4"/>
              </a:rPr>
              <a:t>vojenské mapování a stabilní katastr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5"/>
              </a:rPr>
              <a:t>mapy.cz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6"/>
              </a:rPr>
              <a:t>OldMapsOnline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(rastr),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7"/>
              </a:rPr>
              <a:t>Františko-josefské mapovaní monarchie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(i zahraničí; rastr)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pokud něco nemůžu najít, Google vždy pomůže!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3" name="Zástupný symbol pro zápatí 5">
            <a:extLst>
              <a:ext uri="{FF2B5EF4-FFF2-40B4-BE49-F238E27FC236}">
                <a16:creationId xmlns:a16="http://schemas.microsoft.com/office/drawing/2014/main" id="{8EF340CE-CD2A-B613-C554-A06FA73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Mapové podklady – podklady pro komplexní FG průzkum</a:t>
            </a:r>
          </a:p>
        </p:txBody>
      </p:sp>
    </p:spTree>
    <p:extLst>
      <p:ext uri="{BB962C8B-B14F-4D97-AF65-F5344CB8AC3E}">
        <p14:creationId xmlns:p14="http://schemas.microsoft.com/office/powerpoint/2010/main" val="29740312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20769</TotalTime>
  <Words>2149</Words>
  <Application>Microsoft Office PowerPoint</Application>
  <PresentationFormat>Širokoúhlá obrazovka</PresentationFormat>
  <Paragraphs>179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Simona Szymszová</cp:lastModifiedBy>
  <cp:revision>36</cp:revision>
  <dcterms:created xsi:type="dcterms:W3CDTF">2021-06-03T07:54:37Z</dcterms:created>
  <dcterms:modified xsi:type="dcterms:W3CDTF">2023-02-13T10:54:02Z</dcterms:modified>
</cp:coreProperties>
</file>