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handoutMasterIdLst>
    <p:handoutMasterId r:id="rId31"/>
  </p:handoutMasterIdLst>
  <p:sldIdLst>
    <p:sldId id="256" r:id="rId2"/>
    <p:sldId id="282" r:id="rId3"/>
    <p:sldId id="314" r:id="rId4"/>
    <p:sldId id="315" r:id="rId5"/>
    <p:sldId id="313" r:id="rId6"/>
    <p:sldId id="283" r:id="rId7"/>
    <p:sldId id="293" r:id="rId8"/>
    <p:sldId id="294" r:id="rId9"/>
    <p:sldId id="295" r:id="rId10"/>
    <p:sldId id="296" r:id="rId11"/>
    <p:sldId id="264" r:id="rId12"/>
    <p:sldId id="297" r:id="rId13"/>
    <p:sldId id="312" r:id="rId14"/>
    <p:sldId id="311"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310" r:id="rId28"/>
    <p:sldId id="292" r:id="rId2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C14620-CDE3-4A35-9082-68E661C84F3A}" v="137" dt="2023-03-14T15:50:22.020"/>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33" autoAdjust="0"/>
  </p:normalViewPr>
  <p:slideViewPr>
    <p:cSldViewPr>
      <p:cViewPr varScale="1">
        <p:scale>
          <a:sx n="75" d="100"/>
          <a:sy n="75" d="100"/>
        </p:scale>
        <p:origin x="874" y="53"/>
      </p:cViewPr>
      <p:guideLst>
        <p:guide orient="horz" pos="2160"/>
        <p:guide pos="3840"/>
      </p:guideLst>
    </p:cSldViewPr>
  </p:slideViewPr>
  <p:notesTextViewPr>
    <p:cViewPr>
      <p:scale>
        <a:sx n="100" d="100"/>
        <a:sy n="100" d="100"/>
      </p:scale>
      <p:origin x="0" y="0"/>
    </p:cViewPr>
  </p:notesTextViewPr>
  <p:notesViewPr>
    <p:cSldViewPr>
      <p:cViewPr varScale="1">
        <p:scale>
          <a:sx n="62" d="100"/>
          <a:sy n="62" d="100"/>
        </p:scale>
        <p:origin x="3154" y="77"/>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Kadlec" userId="3205de00-6529-47fd-8c15-7815d816c2df" providerId="ADAL" clId="{827DD295-2955-4E90-A98E-32B1669C31EF}"/>
    <pc:docChg chg="custSel addSld delSld modSld">
      <pc:chgData name="Martin Kadlec" userId="3205de00-6529-47fd-8c15-7815d816c2df" providerId="ADAL" clId="{827DD295-2955-4E90-A98E-32B1669C31EF}" dt="2021-09-14T08:34:25.654" v="1151" actId="20577"/>
      <pc:docMkLst>
        <pc:docMk/>
      </pc:docMkLst>
      <pc:sldChg chg="modSp mod">
        <pc:chgData name="Martin Kadlec" userId="3205de00-6529-47fd-8c15-7815d816c2df" providerId="ADAL" clId="{827DD295-2955-4E90-A98E-32B1669C31EF}" dt="2021-09-13T12:38:27.029" v="38" actId="6549"/>
        <pc:sldMkLst>
          <pc:docMk/>
          <pc:sldMk cId="0" sldId="256"/>
        </pc:sldMkLst>
        <pc:spChg chg="mod">
          <ac:chgData name="Martin Kadlec" userId="3205de00-6529-47fd-8c15-7815d816c2df" providerId="ADAL" clId="{827DD295-2955-4E90-A98E-32B1669C31EF}" dt="2021-09-13T12:38:27.029" v="38" actId="6549"/>
          <ac:spMkLst>
            <pc:docMk/>
            <pc:sldMk cId="0" sldId="256"/>
            <ac:spMk id="4" creationId="{4AA6C805-D43D-9246-8F45-F7D14F2D25C7}"/>
          </ac:spMkLst>
        </pc:spChg>
      </pc:sldChg>
      <pc:sldChg chg="addSp delSp modSp mod">
        <pc:chgData name="Martin Kadlec" userId="3205de00-6529-47fd-8c15-7815d816c2df" providerId="ADAL" clId="{827DD295-2955-4E90-A98E-32B1669C31EF}" dt="2021-09-14T08:33:53.124" v="1145" actId="20577"/>
        <pc:sldMkLst>
          <pc:docMk/>
          <pc:sldMk cId="0" sldId="257"/>
        </pc:sldMkLst>
        <pc:spChg chg="mod">
          <ac:chgData name="Martin Kadlec" userId="3205de00-6529-47fd-8c15-7815d816c2df" providerId="ADAL" clId="{827DD295-2955-4E90-A98E-32B1669C31EF}" dt="2021-09-14T08:33:53.124" v="1145" actId="20577"/>
          <ac:spMkLst>
            <pc:docMk/>
            <pc:sldMk cId="0" sldId="257"/>
            <ac:spMk id="5" creationId="{00000000-0000-0000-0000-000000000000}"/>
          </ac:spMkLst>
        </pc:spChg>
        <pc:spChg chg="mod">
          <ac:chgData name="Martin Kadlec" userId="3205de00-6529-47fd-8c15-7815d816c2df" providerId="ADAL" clId="{827DD295-2955-4E90-A98E-32B1669C31EF}" dt="2021-09-14T08:27:52.614" v="930" actId="20577"/>
          <ac:spMkLst>
            <pc:docMk/>
            <pc:sldMk cId="0" sldId="257"/>
            <ac:spMk id="12" creationId="{E7B17FAF-947A-4F5E-95D5-00C38437D07E}"/>
          </ac:spMkLst>
        </pc:spChg>
        <pc:spChg chg="del">
          <ac:chgData name="Martin Kadlec" userId="3205de00-6529-47fd-8c15-7815d816c2df" providerId="ADAL" clId="{827DD295-2955-4E90-A98E-32B1669C31EF}" dt="2021-09-14T08:07:12.493" v="127" actId="478"/>
          <ac:spMkLst>
            <pc:docMk/>
            <pc:sldMk cId="0" sldId="257"/>
            <ac:spMk id="13" creationId="{D0B4AA5C-F0E3-4690-AC1F-732F44DAC711}"/>
          </ac:spMkLst>
        </pc:spChg>
        <pc:picChg chg="add">
          <ac:chgData name="Martin Kadlec" userId="3205de00-6529-47fd-8c15-7815d816c2df" providerId="ADAL" clId="{827DD295-2955-4E90-A98E-32B1669C31EF}" dt="2021-09-14T08:07:13.492" v="128" actId="22"/>
          <ac:picMkLst>
            <pc:docMk/>
            <pc:sldMk cId="0" sldId="257"/>
            <ac:picMk id="3" creationId="{669A5878-ABA8-4960-8DC9-EC834B0BF6FB}"/>
          </ac:picMkLst>
        </pc:picChg>
      </pc:sldChg>
      <pc:sldChg chg="del">
        <pc:chgData name="Martin Kadlec" userId="3205de00-6529-47fd-8c15-7815d816c2df" providerId="ADAL" clId="{827DD295-2955-4E90-A98E-32B1669C31EF}" dt="2021-09-13T12:40:23.476" v="121" actId="47"/>
        <pc:sldMkLst>
          <pc:docMk/>
          <pc:sldMk cId="629307554" sldId="262"/>
        </pc:sldMkLst>
      </pc:sldChg>
      <pc:sldChg chg="del">
        <pc:chgData name="Martin Kadlec" userId="3205de00-6529-47fd-8c15-7815d816c2df" providerId="ADAL" clId="{827DD295-2955-4E90-A98E-32B1669C31EF}" dt="2021-09-13T12:40:22.509" v="119" actId="47"/>
        <pc:sldMkLst>
          <pc:docMk/>
          <pc:sldMk cId="324711913" sldId="276"/>
        </pc:sldMkLst>
      </pc:sldChg>
      <pc:sldChg chg="del">
        <pc:chgData name="Martin Kadlec" userId="3205de00-6529-47fd-8c15-7815d816c2df" providerId="ADAL" clId="{827DD295-2955-4E90-A98E-32B1669C31EF}" dt="2021-09-13T12:40:21.568" v="117" actId="47"/>
        <pc:sldMkLst>
          <pc:docMk/>
          <pc:sldMk cId="1800905559" sldId="281"/>
        </pc:sldMkLst>
      </pc:sldChg>
      <pc:sldChg chg="del">
        <pc:chgData name="Martin Kadlec" userId="3205de00-6529-47fd-8c15-7815d816c2df" providerId="ADAL" clId="{827DD295-2955-4E90-A98E-32B1669C31EF}" dt="2021-09-13T12:40:22.002" v="118" actId="47"/>
        <pc:sldMkLst>
          <pc:docMk/>
          <pc:sldMk cId="3274222231" sldId="282"/>
        </pc:sldMkLst>
      </pc:sldChg>
      <pc:sldChg chg="del">
        <pc:chgData name="Martin Kadlec" userId="3205de00-6529-47fd-8c15-7815d816c2df" providerId="ADAL" clId="{827DD295-2955-4E90-A98E-32B1669C31EF}" dt="2021-09-13T12:40:23.006" v="120" actId="47"/>
        <pc:sldMkLst>
          <pc:docMk/>
          <pc:sldMk cId="389800819" sldId="283"/>
        </pc:sldMkLst>
      </pc:sldChg>
      <pc:sldChg chg="del">
        <pc:chgData name="Martin Kadlec" userId="3205de00-6529-47fd-8c15-7815d816c2df" providerId="ADAL" clId="{827DD295-2955-4E90-A98E-32B1669C31EF}" dt="2021-09-13T12:40:23.972" v="122" actId="47"/>
        <pc:sldMkLst>
          <pc:docMk/>
          <pc:sldMk cId="24703307" sldId="284"/>
        </pc:sldMkLst>
      </pc:sldChg>
      <pc:sldChg chg="del">
        <pc:chgData name="Martin Kadlec" userId="3205de00-6529-47fd-8c15-7815d816c2df" providerId="ADAL" clId="{827DD295-2955-4E90-A98E-32B1669C31EF}" dt="2021-09-13T12:40:24.787" v="123" actId="47"/>
        <pc:sldMkLst>
          <pc:docMk/>
          <pc:sldMk cId="4144654330" sldId="285"/>
        </pc:sldMkLst>
      </pc:sldChg>
      <pc:sldChg chg="del">
        <pc:chgData name="Martin Kadlec" userId="3205de00-6529-47fd-8c15-7815d816c2df" providerId="ADAL" clId="{827DD295-2955-4E90-A98E-32B1669C31EF}" dt="2021-09-13T12:40:25.255" v="124" actId="47"/>
        <pc:sldMkLst>
          <pc:docMk/>
          <pc:sldMk cId="232870232" sldId="286"/>
        </pc:sldMkLst>
      </pc:sldChg>
      <pc:sldChg chg="del">
        <pc:chgData name="Martin Kadlec" userId="3205de00-6529-47fd-8c15-7815d816c2df" providerId="ADAL" clId="{827DD295-2955-4E90-A98E-32B1669C31EF}" dt="2021-09-13T12:40:25.652" v="125" actId="47"/>
        <pc:sldMkLst>
          <pc:docMk/>
          <pc:sldMk cId="2821202638" sldId="287"/>
        </pc:sldMkLst>
      </pc:sldChg>
      <pc:sldChg chg="del">
        <pc:chgData name="Martin Kadlec" userId="3205de00-6529-47fd-8c15-7815d816c2df" providerId="ADAL" clId="{827DD295-2955-4E90-A98E-32B1669C31EF}" dt="2021-09-13T12:40:26.637" v="126" actId="47"/>
        <pc:sldMkLst>
          <pc:docMk/>
          <pc:sldMk cId="964203110" sldId="288"/>
        </pc:sldMkLst>
      </pc:sldChg>
      <pc:sldChg chg="delSp modSp mod">
        <pc:chgData name="Martin Kadlec" userId="3205de00-6529-47fd-8c15-7815d816c2df" providerId="ADAL" clId="{827DD295-2955-4E90-A98E-32B1669C31EF}" dt="2021-09-14T08:34:09.913" v="1147" actId="20577"/>
        <pc:sldMkLst>
          <pc:docMk/>
          <pc:sldMk cId="2976999882" sldId="289"/>
        </pc:sldMkLst>
        <pc:spChg chg="del mod">
          <ac:chgData name="Martin Kadlec" userId="3205de00-6529-47fd-8c15-7815d816c2df" providerId="ADAL" clId="{827DD295-2955-4E90-A98E-32B1669C31EF}" dt="2021-09-14T08:28:35.361" v="937" actId="478"/>
          <ac:spMkLst>
            <pc:docMk/>
            <pc:sldMk cId="2976999882" sldId="289"/>
            <ac:spMk id="4" creationId="{AAC727E1-7EDE-4571-9EFC-3989AE5481A0}"/>
          </ac:spMkLst>
        </pc:spChg>
        <pc:spChg chg="mod">
          <ac:chgData name="Martin Kadlec" userId="3205de00-6529-47fd-8c15-7815d816c2df" providerId="ADAL" clId="{827DD295-2955-4E90-A98E-32B1669C31EF}" dt="2021-09-14T08:34:09.913" v="1147" actId="20577"/>
          <ac:spMkLst>
            <pc:docMk/>
            <pc:sldMk cId="2976999882" sldId="289"/>
            <ac:spMk id="5" creationId="{00000000-0000-0000-0000-000000000000}"/>
          </ac:spMkLst>
        </pc:spChg>
        <pc:spChg chg="del">
          <ac:chgData name="Martin Kadlec" userId="3205de00-6529-47fd-8c15-7815d816c2df" providerId="ADAL" clId="{827DD295-2955-4E90-A98E-32B1669C31EF}" dt="2021-09-14T08:14:16.381" v="561" actId="478"/>
          <ac:spMkLst>
            <pc:docMk/>
            <pc:sldMk cId="2976999882" sldId="289"/>
            <ac:spMk id="9" creationId="{71168856-0951-46A4-912E-5E20B23F1E1C}"/>
          </ac:spMkLst>
        </pc:spChg>
        <pc:spChg chg="mod">
          <ac:chgData name="Martin Kadlec" userId="3205de00-6529-47fd-8c15-7815d816c2df" providerId="ADAL" clId="{827DD295-2955-4E90-A98E-32B1669C31EF}" dt="2021-09-14T08:08:07.614" v="129" actId="20577"/>
          <ac:spMkLst>
            <pc:docMk/>
            <pc:sldMk cId="2976999882" sldId="289"/>
            <ac:spMk id="12" creationId="{E7B17FAF-947A-4F5E-95D5-00C38437D07E}"/>
          </ac:spMkLst>
        </pc:spChg>
        <pc:spChg chg="mod">
          <ac:chgData name="Martin Kadlec" userId="3205de00-6529-47fd-8c15-7815d816c2df" providerId="ADAL" clId="{827DD295-2955-4E90-A98E-32B1669C31EF}" dt="2021-09-14T08:31:01.050" v="1121" actId="207"/>
          <ac:spMkLst>
            <pc:docMk/>
            <pc:sldMk cId="2976999882" sldId="289"/>
            <ac:spMk id="13" creationId="{D0B4AA5C-F0E3-4690-AC1F-732F44DAC711}"/>
          </ac:spMkLst>
        </pc:spChg>
        <pc:picChg chg="del">
          <ac:chgData name="Martin Kadlec" userId="3205de00-6529-47fd-8c15-7815d816c2df" providerId="ADAL" clId="{827DD295-2955-4E90-A98E-32B1669C31EF}" dt="2021-09-13T12:40:11.584" v="108" actId="478"/>
          <ac:picMkLst>
            <pc:docMk/>
            <pc:sldMk cId="2976999882" sldId="289"/>
            <ac:picMk id="3" creationId="{B605CF4F-89EF-4A6F-8B13-2B899D88E7C9}"/>
          </ac:picMkLst>
        </pc:picChg>
      </pc:sldChg>
      <pc:sldChg chg="addSp delSp modSp add mod">
        <pc:chgData name="Martin Kadlec" userId="3205de00-6529-47fd-8c15-7815d816c2df" providerId="ADAL" clId="{827DD295-2955-4E90-A98E-32B1669C31EF}" dt="2021-09-14T08:34:19.107" v="1149" actId="20577"/>
        <pc:sldMkLst>
          <pc:docMk/>
          <pc:sldMk cId="341666097" sldId="290"/>
        </pc:sldMkLst>
        <pc:spChg chg="del">
          <ac:chgData name="Martin Kadlec" userId="3205de00-6529-47fd-8c15-7815d816c2df" providerId="ADAL" clId="{827DD295-2955-4E90-A98E-32B1669C31EF}" dt="2021-09-14T08:22:57.018" v="627" actId="478"/>
          <ac:spMkLst>
            <pc:docMk/>
            <pc:sldMk cId="341666097" sldId="290"/>
            <ac:spMk id="4" creationId="{AAC727E1-7EDE-4571-9EFC-3989AE5481A0}"/>
          </ac:spMkLst>
        </pc:spChg>
        <pc:spChg chg="mod">
          <ac:chgData name="Martin Kadlec" userId="3205de00-6529-47fd-8c15-7815d816c2df" providerId="ADAL" clId="{827DD295-2955-4E90-A98E-32B1669C31EF}" dt="2021-09-14T08:34:19.107" v="1149" actId="20577"/>
          <ac:spMkLst>
            <pc:docMk/>
            <pc:sldMk cId="341666097" sldId="290"/>
            <ac:spMk id="5" creationId="{00000000-0000-0000-0000-000000000000}"/>
          </ac:spMkLst>
        </pc:spChg>
        <pc:spChg chg="mod">
          <ac:chgData name="Martin Kadlec" userId="3205de00-6529-47fd-8c15-7815d816c2df" providerId="ADAL" clId="{827DD295-2955-4E90-A98E-32B1669C31EF}" dt="2021-09-14T08:23:55.904" v="745" actId="20577"/>
          <ac:spMkLst>
            <pc:docMk/>
            <pc:sldMk cId="341666097" sldId="290"/>
            <ac:spMk id="12" creationId="{E7B17FAF-947A-4F5E-95D5-00C38437D07E}"/>
          </ac:spMkLst>
        </pc:spChg>
        <pc:spChg chg="mod">
          <ac:chgData name="Martin Kadlec" userId="3205de00-6529-47fd-8c15-7815d816c2df" providerId="ADAL" clId="{827DD295-2955-4E90-A98E-32B1669C31EF}" dt="2021-09-14T08:24:55.935" v="875" actId="20577"/>
          <ac:spMkLst>
            <pc:docMk/>
            <pc:sldMk cId="341666097" sldId="290"/>
            <ac:spMk id="13" creationId="{D0B4AA5C-F0E3-4690-AC1F-732F44DAC711}"/>
          </ac:spMkLst>
        </pc:spChg>
        <pc:picChg chg="add del mod">
          <ac:chgData name="Martin Kadlec" userId="3205de00-6529-47fd-8c15-7815d816c2df" providerId="ADAL" clId="{827DD295-2955-4E90-A98E-32B1669C31EF}" dt="2021-09-14T08:24:43.786" v="837" actId="478"/>
          <ac:picMkLst>
            <pc:docMk/>
            <pc:sldMk cId="341666097" sldId="290"/>
            <ac:picMk id="3" creationId="{69E35B10-1B04-47FD-8AF6-91D82AADDFE3}"/>
          </ac:picMkLst>
        </pc:picChg>
        <pc:picChg chg="add mod">
          <ac:chgData name="Martin Kadlec" userId="3205de00-6529-47fd-8c15-7815d816c2df" providerId="ADAL" clId="{827DD295-2955-4E90-A98E-32B1669C31EF}" dt="2021-09-14T08:26:51.867" v="880" actId="1076"/>
          <ac:picMkLst>
            <pc:docMk/>
            <pc:sldMk cId="341666097" sldId="290"/>
            <ac:picMk id="8" creationId="{29B2B615-613E-46CF-8C08-656F9FE679A7}"/>
          </ac:picMkLst>
        </pc:picChg>
      </pc:sldChg>
      <pc:sldChg chg="del">
        <pc:chgData name="Martin Kadlec" userId="3205de00-6529-47fd-8c15-7815d816c2df" providerId="ADAL" clId="{827DD295-2955-4E90-A98E-32B1669C31EF}" dt="2021-09-13T12:40:17.173" v="109" actId="47"/>
        <pc:sldMkLst>
          <pc:docMk/>
          <pc:sldMk cId="2558710713" sldId="290"/>
        </pc:sldMkLst>
      </pc:sldChg>
      <pc:sldChg chg="del">
        <pc:chgData name="Martin Kadlec" userId="3205de00-6529-47fd-8c15-7815d816c2df" providerId="ADAL" clId="{827DD295-2955-4E90-A98E-32B1669C31EF}" dt="2021-09-13T12:40:17.965" v="110" actId="47"/>
        <pc:sldMkLst>
          <pc:docMk/>
          <pc:sldMk cId="603872566" sldId="291"/>
        </pc:sldMkLst>
      </pc:sldChg>
      <pc:sldChg chg="delSp modSp add mod">
        <pc:chgData name="Martin Kadlec" userId="3205de00-6529-47fd-8c15-7815d816c2df" providerId="ADAL" clId="{827DD295-2955-4E90-A98E-32B1669C31EF}" dt="2021-09-14T08:34:25.654" v="1151" actId="20577"/>
        <pc:sldMkLst>
          <pc:docMk/>
          <pc:sldMk cId="3913386508" sldId="291"/>
        </pc:sldMkLst>
        <pc:spChg chg="mod">
          <ac:chgData name="Martin Kadlec" userId="3205de00-6529-47fd-8c15-7815d816c2df" providerId="ADAL" clId="{827DD295-2955-4E90-A98E-32B1669C31EF}" dt="2021-09-14T08:34:25.654" v="1151" actId="20577"/>
          <ac:spMkLst>
            <pc:docMk/>
            <pc:sldMk cId="3913386508" sldId="291"/>
            <ac:spMk id="5" creationId="{00000000-0000-0000-0000-000000000000}"/>
          </ac:spMkLst>
        </pc:spChg>
        <pc:spChg chg="mod">
          <ac:chgData name="Martin Kadlec" userId="3205de00-6529-47fd-8c15-7815d816c2df" providerId="ADAL" clId="{827DD295-2955-4E90-A98E-32B1669C31EF}" dt="2021-09-14T08:33:03.074" v="1143" actId="12789"/>
          <ac:spMkLst>
            <pc:docMk/>
            <pc:sldMk cId="3913386508" sldId="291"/>
            <ac:spMk id="12" creationId="{E7B17FAF-947A-4F5E-95D5-00C38437D07E}"/>
          </ac:spMkLst>
        </pc:spChg>
        <pc:spChg chg="del">
          <ac:chgData name="Martin Kadlec" userId="3205de00-6529-47fd-8c15-7815d816c2df" providerId="ADAL" clId="{827DD295-2955-4E90-A98E-32B1669C31EF}" dt="2021-09-14T08:32:28.949" v="1124" actId="478"/>
          <ac:spMkLst>
            <pc:docMk/>
            <pc:sldMk cId="3913386508" sldId="291"/>
            <ac:spMk id="13" creationId="{D0B4AA5C-F0E3-4690-AC1F-732F44DAC711}"/>
          </ac:spMkLst>
        </pc:spChg>
        <pc:picChg chg="del">
          <ac:chgData name="Martin Kadlec" userId="3205de00-6529-47fd-8c15-7815d816c2df" providerId="ADAL" clId="{827DD295-2955-4E90-A98E-32B1669C31EF}" dt="2021-09-14T08:32:25.615" v="1123" actId="478"/>
          <ac:picMkLst>
            <pc:docMk/>
            <pc:sldMk cId="3913386508" sldId="291"/>
            <ac:picMk id="8" creationId="{29B2B615-613E-46CF-8C08-656F9FE679A7}"/>
          </ac:picMkLst>
        </pc:picChg>
      </pc:sldChg>
      <pc:sldChg chg="del">
        <pc:chgData name="Martin Kadlec" userId="3205de00-6529-47fd-8c15-7815d816c2df" providerId="ADAL" clId="{827DD295-2955-4E90-A98E-32B1669C31EF}" dt="2021-09-13T12:40:18.644" v="111" actId="47"/>
        <pc:sldMkLst>
          <pc:docMk/>
          <pc:sldMk cId="1737121579" sldId="292"/>
        </pc:sldMkLst>
      </pc:sldChg>
      <pc:sldChg chg="del">
        <pc:chgData name="Martin Kadlec" userId="3205de00-6529-47fd-8c15-7815d816c2df" providerId="ADAL" clId="{827DD295-2955-4E90-A98E-32B1669C31EF}" dt="2021-09-13T12:40:19.059" v="112" actId="47"/>
        <pc:sldMkLst>
          <pc:docMk/>
          <pc:sldMk cId="520456011" sldId="293"/>
        </pc:sldMkLst>
      </pc:sldChg>
      <pc:sldChg chg="del">
        <pc:chgData name="Martin Kadlec" userId="3205de00-6529-47fd-8c15-7815d816c2df" providerId="ADAL" clId="{827DD295-2955-4E90-A98E-32B1669C31EF}" dt="2021-09-13T12:40:20.182" v="114" actId="47"/>
        <pc:sldMkLst>
          <pc:docMk/>
          <pc:sldMk cId="2672074439" sldId="294"/>
        </pc:sldMkLst>
      </pc:sldChg>
      <pc:sldChg chg="del">
        <pc:chgData name="Martin Kadlec" userId="3205de00-6529-47fd-8c15-7815d816c2df" providerId="ADAL" clId="{827DD295-2955-4E90-A98E-32B1669C31EF}" dt="2021-09-13T12:40:19.608" v="113" actId="47"/>
        <pc:sldMkLst>
          <pc:docMk/>
          <pc:sldMk cId="3207001396" sldId="295"/>
        </pc:sldMkLst>
      </pc:sldChg>
      <pc:sldChg chg="del">
        <pc:chgData name="Martin Kadlec" userId="3205de00-6529-47fd-8c15-7815d816c2df" providerId="ADAL" clId="{827DD295-2955-4E90-A98E-32B1669C31EF}" dt="2021-09-13T12:40:20.706" v="115" actId="47"/>
        <pc:sldMkLst>
          <pc:docMk/>
          <pc:sldMk cId="2377638229" sldId="296"/>
        </pc:sldMkLst>
      </pc:sldChg>
      <pc:sldChg chg="del">
        <pc:chgData name="Martin Kadlec" userId="3205de00-6529-47fd-8c15-7815d816c2df" providerId="ADAL" clId="{827DD295-2955-4E90-A98E-32B1669C31EF}" dt="2021-09-13T12:40:21.164" v="116" actId="47"/>
        <pc:sldMkLst>
          <pc:docMk/>
          <pc:sldMk cId="1601433506" sldId="297"/>
        </pc:sldMkLst>
      </pc:sldChg>
    </pc:docChg>
  </pc:docChgLst>
  <pc:docChgLst>
    <pc:chgData name="Martin Kadlec" userId="3205de00-6529-47fd-8c15-7815d816c2df" providerId="ADAL" clId="{BFB3E094-8BF5-4C47-A987-6ED201E4E1CA}"/>
    <pc:docChg chg="undo custSel addSld modSld">
      <pc:chgData name="Martin Kadlec" userId="3205de00-6529-47fd-8c15-7815d816c2df" providerId="ADAL" clId="{BFB3E094-8BF5-4C47-A987-6ED201E4E1CA}" dt="2023-02-06T13:04:26.108" v="7005" actId="113"/>
      <pc:docMkLst>
        <pc:docMk/>
      </pc:docMkLst>
      <pc:sldChg chg="modSp mod">
        <pc:chgData name="Martin Kadlec" userId="3205de00-6529-47fd-8c15-7815d816c2df" providerId="ADAL" clId="{BFB3E094-8BF5-4C47-A987-6ED201E4E1CA}" dt="2023-02-01T20:03:40.709" v="3216" actId="207"/>
        <pc:sldMkLst>
          <pc:docMk/>
          <pc:sldMk cId="0" sldId="256"/>
        </pc:sldMkLst>
        <pc:spChg chg="mod">
          <ac:chgData name="Martin Kadlec" userId="3205de00-6529-47fd-8c15-7815d816c2df" providerId="ADAL" clId="{BFB3E094-8BF5-4C47-A987-6ED201E4E1CA}" dt="2023-02-01T17:53:48.649" v="3095" actId="20577"/>
          <ac:spMkLst>
            <pc:docMk/>
            <pc:sldMk cId="0" sldId="256"/>
            <ac:spMk id="4" creationId="{4AA6C805-D43D-9246-8F45-F7D14F2D25C7}"/>
          </ac:spMkLst>
        </pc:spChg>
        <pc:spChg chg="mod">
          <ac:chgData name="Martin Kadlec" userId="3205de00-6529-47fd-8c15-7815d816c2df" providerId="ADAL" clId="{BFB3E094-8BF5-4C47-A987-6ED201E4E1CA}" dt="2023-02-01T20:03:40.709" v="3216" actId="207"/>
          <ac:spMkLst>
            <pc:docMk/>
            <pc:sldMk cId="0" sldId="256"/>
            <ac:spMk id="5" creationId="{E41AC406-9E40-DE47-946B-D00D18C67F55}"/>
          </ac:spMkLst>
        </pc:spChg>
      </pc:sldChg>
      <pc:sldChg chg="addSp delSp modSp mod">
        <pc:chgData name="Martin Kadlec" userId="3205de00-6529-47fd-8c15-7815d816c2df" providerId="ADAL" clId="{BFB3E094-8BF5-4C47-A987-6ED201E4E1CA}" dt="2023-02-06T13:04:26.108" v="7005" actId="113"/>
        <pc:sldMkLst>
          <pc:docMk/>
          <pc:sldMk cId="0" sldId="257"/>
        </pc:sldMkLst>
        <pc:spChg chg="add del">
          <ac:chgData name="Martin Kadlec" userId="3205de00-6529-47fd-8c15-7815d816c2df" providerId="ADAL" clId="{BFB3E094-8BF5-4C47-A987-6ED201E4E1CA}" dt="2023-02-01T15:29:33.948" v="895" actId="22"/>
          <ac:spMkLst>
            <pc:docMk/>
            <pc:sldMk cId="0" sldId="257"/>
            <ac:spMk id="3" creationId="{DB68B285-0552-C8AE-5F49-2C5CDB5970F3}"/>
          </ac:spMkLst>
        </pc:spChg>
        <pc:spChg chg="mod">
          <ac:chgData name="Martin Kadlec" userId="3205de00-6529-47fd-8c15-7815d816c2df" providerId="ADAL" clId="{BFB3E094-8BF5-4C47-A987-6ED201E4E1CA}" dt="2023-02-01T16:24:46.832" v="1610" actId="14100"/>
          <ac:spMkLst>
            <pc:docMk/>
            <pc:sldMk cId="0" sldId="257"/>
            <ac:spMk id="6" creationId="{00000000-0000-0000-0000-000000000000}"/>
          </ac:spMkLst>
        </pc:spChg>
        <pc:spChg chg="mod">
          <ac:chgData name="Martin Kadlec" userId="3205de00-6529-47fd-8c15-7815d816c2df" providerId="ADAL" clId="{BFB3E094-8BF5-4C47-A987-6ED201E4E1CA}" dt="2023-02-06T13:04:26.108" v="7005" actId="113"/>
          <ac:spMkLst>
            <pc:docMk/>
            <pc:sldMk cId="0" sldId="257"/>
            <ac:spMk id="8" creationId="{CDA6B64C-B8E8-424A-6B07-F91EC1FFDD25}"/>
          </ac:spMkLst>
        </pc:spChg>
        <pc:spChg chg="mod">
          <ac:chgData name="Martin Kadlec" userId="3205de00-6529-47fd-8c15-7815d816c2df" providerId="ADAL" clId="{BFB3E094-8BF5-4C47-A987-6ED201E4E1CA}" dt="2023-02-01T15:11:44.449" v="87" actId="5793"/>
          <ac:spMkLst>
            <pc:docMk/>
            <pc:sldMk cId="0" sldId="257"/>
            <ac:spMk id="12" creationId="{E7B17FAF-947A-4F5E-95D5-00C38437D07E}"/>
          </ac:spMkLst>
        </pc:spChg>
      </pc:sldChg>
      <pc:sldChg chg="addSp delSp modSp add mod">
        <pc:chgData name="Martin Kadlec" userId="3205de00-6529-47fd-8c15-7815d816c2df" providerId="ADAL" clId="{BFB3E094-8BF5-4C47-A987-6ED201E4E1CA}" dt="2023-02-02T08:42:47.154" v="6430" actId="207"/>
        <pc:sldMkLst>
          <pc:docMk/>
          <pc:sldMk cId="2828447774" sldId="258"/>
        </pc:sldMkLst>
        <pc:spChg chg="add mod">
          <ac:chgData name="Martin Kadlec" userId="3205de00-6529-47fd-8c15-7815d816c2df" providerId="ADAL" clId="{BFB3E094-8BF5-4C47-A987-6ED201E4E1CA}" dt="2023-02-01T16:24:55.315" v="1612"/>
          <ac:spMkLst>
            <pc:docMk/>
            <pc:sldMk cId="2828447774" sldId="258"/>
            <ac:spMk id="2" creationId="{A8D5AEED-8601-4A7F-C3C8-6F7B7E4CE4C2}"/>
          </ac:spMkLst>
        </pc:spChg>
        <pc:spChg chg="del">
          <ac:chgData name="Martin Kadlec" userId="3205de00-6529-47fd-8c15-7815d816c2df" providerId="ADAL" clId="{BFB3E094-8BF5-4C47-A987-6ED201E4E1CA}" dt="2023-02-01T16:24:54.652" v="1611" actId="478"/>
          <ac:spMkLst>
            <pc:docMk/>
            <pc:sldMk cId="2828447774" sldId="258"/>
            <ac:spMk id="6" creationId="{00000000-0000-0000-0000-000000000000}"/>
          </ac:spMkLst>
        </pc:spChg>
        <pc:spChg chg="mod">
          <ac:chgData name="Martin Kadlec" userId="3205de00-6529-47fd-8c15-7815d816c2df" providerId="ADAL" clId="{BFB3E094-8BF5-4C47-A987-6ED201E4E1CA}" dt="2023-02-02T08:42:47.154" v="6430" actId="207"/>
          <ac:spMkLst>
            <pc:docMk/>
            <pc:sldMk cId="2828447774" sldId="258"/>
            <ac:spMk id="8" creationId="{CDA6B64C-B8E8-424A-6B07-F91EC1FFDD25}"/>
          </ac:spMkLst>
        </pc:spChg>
        <pc:spChg chg="mod">
          <ac:chgData name="Martin Kadlec" userId="3205de00-6529-47fd-8c15-7815d816c2df" providerId="ADAL" clId="{BFB3E094-8BF5-4C47-A987-6ED201E4E1CA}" dt="2023-02-01T15:29:48.609" v="927" actId="20577"/>
          <ac:spMkLst>
            <pc:docMk/>
            <pc:sldMk cId="2828447774" sldId="258"/>
            <ac:spMk id="12" creationId="{E7B17FAF-947A-4F5E-95D5-00C38437D07E}"/>
          </ac:spMkLst>
        </pc:spChg>
      </pc:sldChg>
      <pc:sldChg chg="addSp modSp add mod">
        <pc:chgData name="Martin Kadlec" userId="3205de00-6529-47fd-8c15-7815d816c2df" providerId="ADAL" clId="{BFB3E094-8BF5-4C47-A987-6ED201E4E1CA}" dt="2023-02-02T07:33:53.909" v="4274" actId="14100"/>
        <pc:sldMkLst>
          <pc:docMk/>
          <pc:sldMk cId="1529608742" sldId="259"/>
        </pc:sldMkLst>
        <pc:spChg chg="add mod">
          <ac:chgData name="Martin Kadlec" userId="3205de00-6529-47fd-8c15-7815d816c2df" providerId="ADAL" clId="{BFB3E094-8BF5-4C47-A987-6ED201E4E1CA}" dt="2023-02-02T07:33:03.999" v="4272" actId="1035"/>
          <ac:spMkLst>
            <pc:docMk/>
            <pc:sldMk cId="1529608742" sldId="259"/>
            <ac:spMk id="3" creationId="{CD5D5F66-7588-A394-7FBB-0EBB3C6B3B69}"/>
          </ac:spMkLst>
        </pc:spChg>
        <pc:spChg chg="add mod">
          <ac:chgData name="Martin Kadlec" userId="3205de00-6529-47fd-8c15-7815d816c2df" providerId="ADAL" clId="{BFB3E094-8BF5-4C47-A987-6ED201E4E1CA}" dt="2023-02-02T07:33:03.999" v="4272" actId="1035"/>
          <ac:spMkLst>
            <pc:docMk/>
            <pc:sldMk cId="1529608742" sldId="259"/>
            <ac:spMk id="4" creationId="{54AA8369-4269-EE82-FDF8-9DAE04A49469}"/>
          </ac:spMkLst>
        </pc:spChg>
        <pc:spChg chg="add mod">
          <ac:chgData name="Martin Kadlec" userId="3205de00-6529-47fd-8c15-7815d816c2df" providerId="ADAL" clId="{BFB3E094-8BF5-4C47-A987-6ED201E4E1CA}" dt="2023-02-02T07:33:03.999" v="4272" actId="1035"/>
          <ac:spMkLst>
            <pc:docMk/>
            <pc:sldMk cId="1529608742" sldId="259"/>
            <ac:spMk id="5" creationId="{C99904F7-F270-993D-1A89-8D356FE85B56}"/>
          </ac:spMkLst>
        </pc:spChg>
        <pc:spChg chg="add mod">
          <ac:chgData name="Martin Kadlec" userId="3205de00-6529-47fd-8c15-7815d816c2df" providerId="ADAL" clId="{BFB3E094-8BF5-4C47-A987-6ED201E4E1CA}" dt="2023-02-02T07:33:03.999" v="4272" actId="1035"/>
          <ac:spMkLst>
            <pc:docMk/>
            <pc:sldMk cId="1529608742" sldId="259"/>
            <ac:spMk id="6" creationId="{2738DC5F-AF88-E021-AC11-F61BA16C69F7}"/>
          </ac:spMkLst>
        </pc:spChg>
        <pc:spChg chg="add mod">
          <ac:chgData name="Martin Kadlec" userId="3205de00-6529-47fd-8c15-7815d816c2df" providerId="ADAL" clId="{BFB3E094-8BF5-4C47-A987-6ED201E4E1CA}" dt="2023-02-02T07:32:58.627" v="4269" actId="571"/>
          <ac:spMkLst>
            <pc:docMk/>
            <pc:sldMk cId="1529608742" sldId="259"/>
            <ac:spMk id="7" creationId="{B88DF38D-26A5-14AE-2061-58DCC7834DF8}"/>
          </ac:spMkLst>
        </pc:spChg>
        <pc:spChg chg="mod">
          <ac:chgData name="Martin Kadlec" userId="3205de00-6529-47fd-8c15-7815d816c2df" providerId="ADAL" clId="{BFB3E094-8BF5-4C47-A987-6ED201E4E1CA}" dt="2023-02-02T07:33:53.909" v="4274" actId="14100"/>
          <ac:spMkLst>
            <pc:docMk/>
            <pc:sldMk cId="1529608742" sldId="259"/>
            <ac:spMk id="8" creationId="{CDA6B64C-B8E8-424A-6B07-F91EC1FFDD25}"/>
          </ac:spMkLst>
        </pc:spChg>
        <pc:spChg chg="add mod">
          <ac:chgData name="Martin Kadlec" userId="3205de00-6529-47fd-8c15-7815d816c2df" providerId="ADAL" clId="{BFB3E094-8BF5-4C47-A987-6ED201E4E1CA}" dt="2023-02-02T07:32:58.627" v="4269" actId="571"/>
          <ac:spMkLst>
            <pc:docMk/>
            <pc:sldMk cId="1529608742" sldId="259"/>
            <ac:spMk id="9" creationId="{567BB9F5-93C5-897C-724D-16A0DEBDEF20}"/>
          </ac:spMkLst>
        </pc:spChg>
        <pc:spChg chg="mod">
          <ac:chgData name="Martin Kadlec" userId="3205de00-6529-47fd-8c15-7815d816c2df" providerId="ADAL" clId="{BFB3E094-8BF5-4C47-A987-6ED201E4E1CA}" dt="2023-02-01T17:41:43.612" v="2179" actId="5793"/>
          <ac:spMkLst>
            <pc:docMk/>
            <pc:sldMk cId="1529608742" sldId="259"/>
            <ac:spMk id="12" creationId="{E7B17FAF-947A-4F5E-95D5-00C38437D07E}"/>
          </ac:spMkLst>
        </pc:spChg>
      </pc:sldChg>
      <pc:sldChg chg="addSp delSp modSp add mod">
        <pc:chgData name="Martin Kadlec" userId="3205de00-6529-47fd-8c15-7815d816c2df" providerId="ADAL" clId="{BFB3E094-8BF5-4C47-A987-6ED201E4E1CA}" dt="2023-02-02T08:43:06.036" v="6431" actId="208"/>
        <pc:sldMkLst>
          <pc:docMk/>
          <pc:sldMk cId="2023822110" sldId="260"/>
        </pc:sldMkLst>
        <pc:spChg chg="del">
          <ac:chgData name="Martin Kadlec" userId="3205de00-6529-47fd-8c15-7815d816c2df" providerId="ADAL" clId="{BFB3E094-8BF5-4C47-A987-6ED201E4E1CA}" dt="2023-02-01T17:48:23.777" v="2760" actId="478"/>
          <ac:spMkLst>
            <pc:docMk/>
            <pc:sldMk cId="2023822110" sldId="260"/>
            <ac:spMk id="3" creationId="{CD5D5F66-7588-A394-7FBB-0EBB3C6B3B69}"/>
          </ac:spMkLst>
        </pc:spChg>
        <pc:spChg chg="del">
          <ac:chgData name="Martin Kadlec" userId="3205de00-6529-47fd-8c15-7815d816c2df" providerId="ADAL" clId="{BFB3E094-8BF5-4C47-A987-6ED201E4E1CA}" dt="2023-02-01T17:48:20.413" v="2759" actId="478"/>
          <ac:spMkLst>
            <pc:docMk/>
            <pc:sldMk cId="2023822110" sldId="260"/>
            <ac:spMk id="4" creationId="{54AA8369-4269-EE82-FDF8-9DAE04A49469}"/>
          </ac:spMkLst>
        </pc:spChg>
        <pc:spChg chg="add mod ord">
          <ac:chgData name="Martin Kadlec" userId="3205de00-6529-47fd-8c15-7815d816c2df" providerId="ADAL" clId="{BFB3E094-8BF5-4C47-A987-6ED201E4E1CA}" dt="2023-02-02T07:40:43.678" v="4407" actId="14100"/>
          <ac:spMkLst>
            <pc:docMk/>
            <pc:sldMk cId="2023822110" sldId="260"/>
            <ac:spMk id="5" creationId="{9C61A468-15DC-B7CE-4F2A-EC626159BBEB}"/>
          </ac:spMkLst>
        </pc:spChg>
        <pc:spChg chg="add mod">
          <ac:chgData name="Martin Kadlec" userId="3205de00-6529-47fd-8c15-7815d816c2df" providerId="ADAL" clId="{BFB3E094-8BF5-4C47-A987-6ED201E4E1CA}" dt="2023-02-02T07:42:03.259" v="4410" actId="14100"/>
          <ac:spMkLst>
            <pc:docMk/>
            <pc:sldMk cId="2023822110" sldId="260"/>
            <ac:spMk id="6" creationId="{BC183005-DAD9-782E-3006-C6B83DD47519}"/>
          </ac:spMkLst>
        </pc:spChg>
        <pc:spChg chg="add mod">
          <ac:chgData name="Martin Kadlec" userId="3205de00-6529-47fd-8c15-7815d816c2df" providerId="ADAL" clId="{BFB3E094-8BF5-4C47-A987-6ED201E4E1CA}" dt="2023-02-02T07:42:37.597" v="4413" actId="14100"/>
          <ac:spMkLst>
            <pc:docMk/>
            <pc:sldMk cId="2023822110" sldId="260"/>
            <ac:spMk id="7" creationId="{35099569-6990-5902-6547-ABE59C635EFA}"/>
          </ac:spMkLst>
        </pc:spChg>
        <pc:spChg chg="mod">
          <ac:chgData name="Martin Kadlec" userId="3205de00-6529-47fd-8c15-7815d816c2df" providerId="ADAL" clId="{BFB3E094-8BF5-4C47-A987-6ED201E4E1CA}" dt="2023-02-02T07:49:08.060" v="4726" actId="20577"/>
          <ac:spMkLst>
            <pc:docMk/>
            <pc:sldMk cId="2023822110" sldId="260"/>
            <ac:spMk id="8" creationId="{CDA6B64C-B8E8-424A-6B07-F91EC1FFDD25}"/>
          </ac:spMkLst>
        </pc:spChg>
        <pc:spChg chg="add mod">
          <ac:chgData name="Martin Kadlec" userId="3205de00-6529-47fd-8c15-7815d816c2df" providerId="ADAL" clId="{BFB3E094-8BF5-4C47-A987-6ED201E4E1CA}" dt="2023-02-02T07:42:54.302" v="4416" actId="14100"/>
          <ac:spMkLst>
            <pc:docMk/>
            <pc:sldMk cId="2023822110" sldId="260"/>
            <ac:spMk id="9" creationId="{59DDB3C5-B733-752E-E562-5963F8293B83}"/>
          </ac:spMkLst>
        </pc:spChg>
        <pc:spChg chg="add mod">
          <ac:chgData name="Martin Kadlec" userId="3205de00-6529-47fd-8c15-7815d816c2df" providerId="ADAL" clId="{BFB3E094-8BF5-4C47-A987-6ED201E4E1CA}" dt="2023-02-02T07:43:19.637" v="4418" actId="1076"/>
          <ac:spMkLst>
            <pc:docMk/>
            <pc:sldMk cId="2023822110" sldId="260"/>
            <ac:spMk id="10" creationId="{4DA88B01-5CDC-288E-1DA6-FC8B0F588B67}"/>
          </ac:spMkLst>
        </pc:spChg>
        <pc:spChg chg="add mod">
          <ac:chgData name="Martin Kadlec" userId="3205de00-6529-47fd-8c15-7815d816c2df" providerId="ADAL" clId="{BFB3E094-8BF5-4C47-A987-6ED201E4E1CA}" dt="2023-02-02T07:43:33.888" v="4420" actId="1076"/>
          <ac:spMkLst>
            <pc:docMk/>
            <pc:sldMk cId="2023822110" sldId="260"/>
            <ac:spMk id="11" creationId="{B28801D3-902F-D77D-C351-F5DBCE1EB543}"/>
          </ac:spMkLst>
        </pc:spChg>
        <pc:spChg chg="mod">
          <ac:chgData name="Martin Kadlec" userId="3205de00-6529-47fd-8c15-7815d816c2df" providerId="ADAL" clId="{BFB3E094-8BF5-4C47-A987-6ED201E4E1CA}" dt="2023-02-01T17:48:16.403" v="2758" actId="20577"/>
          <ac:spMkLst>
            <pc:docMk/>
            <pc:sldMk cId="2023822110" sldId="260"/>
            <ac:spMk id="12" creationId="{E7B17FAF-947A-4F5E-95D5-00C38437D07E}"/>
          </ac:spMkLst>
        </pc:spChg>
        <pc:spChg chg="add mod">
          <ac:chgData name="Martin Kadlec" userId="3205de00-6529-47fd-8c15-7815d816c2df" providerId="ADAL" clId="{BFB3E094-8BF5-4C47-A987-6ED201E4E1CA}" dt="2023-02-02T07:43:51.896" v="4423" actId="14100"/>
          <ac:spMkLst>
            <pc:docMk/>
            <pc:sldMk cId="2023822110" sldId="260"/>
            <ac:spMk id="13" creationId="{78AFEB2D-2365-DD2F-E337-4D9486EBE8B6}"/>
          </ac:spMkLst>
        </pc:spChg>
        <pc:spChg chg="add mod">
          <ac:chgData name="Martin Kadlec" userId="3205de00-6529-47fd-8c15-7815d816c2df" providerId="ADAL" clId="{BFB3E094-8BF5-4C47-A987-6ED201E4E1CA}" dt="2023-02-02T07:43:58.217" v="4425" actId="1076"/>
          <ac:spMkLst>
            <pc:docMk/>
            <pc:sldMk cId="2023822110" sldId="260"/>
            <ac:spMk id="14" creationId="{B4BEF930-1C13-E36D-E9D3-B19D2BA0F880}"/>
          </ac:spMkLst>
        </pc:spChg>
        <pc:spChg chg="add mod">
          <ac:chgData name="Martin Kadlec" userId="3205de00-6529-47fd-8c15-7815d816c2df" providerId="ADAL" clId="{BFB3E094-8BF5-4C47-A987-6ED201E4E1CA}" dt="2023-02-02T08:43:06.036" v="6431" actId="208"/>
          <ac:spMkLst>
            <pc:docMk/>
            <pc:sldMk cId="2023822110" sldId="260"/>
            <ac:spMk id="15" creationId="{CD5DEF39-3213-D59D-5302-D4F61563590F}"/>
          </ac:spMkLst>
        </pc:spChg>
        <pc:picChg chg="add mod">
          <ac:chgData name="Martin Kadlec" userId="3205de00-6529-47fd-8c15-7815d816c2df" providerId="ADAL" clId="{BFB3E094-8BF5-4C47-A987-6ED201E4E1CA}" dt="2023-02-02T07:37:28.549" v="4383" actId="14100"/>
          <ac:picMkLst>
            <pc:docMk/>
            <pc:sldMk cId="2023822110" sldId="260"/>
            <ac:picMk id="1026" creationId="{2F84F2AA-C279-E080-7976-6A6B96219124}"/>
          </ac:picMkLst>
        </pc:picChg>
      </pc:sldChg>
      <pc:sldChg chg="addSp delSp modSp add mod">
        <pc:chgData name="Martin Kadlec" userId="3205de00-6529-47fd-8c15-7815d816c2df" providerId="ADAL" clId="{BFB3E094-8BF5-4C47-A987-6ED201E4E1CA}" dt="2023-02-02T08:43:15.581" v="6432" actId="208"/>
        <pc:sldMkLst>
          <pc:docMk/>
          <pc:sldMk cId="2784125962" sldId="261"/>
        </pc:sldMkLst>
        <pc:spChg chg="add mod">
          <ac:chgData name="Martin Kadlec" userId="3205de00-6529-47fd-8c15-7815d816c2df" providerId="ADAL" clId="{BFB3E094-8BF5-4C47-A987-6ED201E4E1CA}" dt="2023-02-02T08:08:11.655" v="5195" actId="20577"/>
          <ac:spMkLst>
            <pc:docMk/>
            <pc:sldMk cId="2784125962" sldId="261"/>
            <ac:spMk id="3" creationId="{FDF4A1BB-E140-9785-03A3-4131F76E77CF}"/>
          </ac:spMkLst>
        </pc:spChg>
        <pc:spChg chg="add mod">
          <ac:chgData name="Martin Kadlec" userId="3205de00-6529-47fd-8c15-7815d816c2df" providerId="ADAL" clId="{BFB3E094-8BF5-4C47-A987-6ED201E4E1CA}" dt="2023-02-02T08:10:33.479" v="5562" actId="14100"/>
          <ac:spMkLst>
            <pc:docMk/>
            <pc:sldMk cId="2784125962" sldId="261"/>
            <ac:spMk id="4" creationId="{15090C7B-773C-3C67-E5C3-89F36630C930}"/>
          </ac:spMkLst>
        </pc:spChg>
        <pc:spChg chg="add mod">
          <ac:chgData name="Martin Kadlec" userId="3205de00-6529-47fd-8c15-7815d816c2df" providerId="ADAL" clId="{BFB3E094-8BF5-4C47-A987-6ED201E4E1CA}" dt="2023-02-02T08:43:15.581" v="6432" actId="208"/>
          <ac:spMkLst>
            <pc:docMk/>
            <pc:sldMk cId="2784125962" sldId="261"/>
            <ac:spMk id="7" creationId="{009201B5-5F4F-6333-0206-E3A3549D2655}"/>
          </ac:spMkLst>
        </pc:spChg>
        <pc:spChg chg="mod">
          <ac:chgData name="Martin Kadlec" userId="3205de00-6529-47fd-8c15-7815d816c2df" providerId="ADAL" clId="{BFB3E094-8BF5-4C47-A987-6ED201E4E1CA}" dt="2023-02-02T08:07:42.751" v="5099" actId="5793"/>
          <ac:spMkLst>
            <pc:docMk/>
            <pc:sldMk cId="2784125962" sldId="261"/>
            <ac:spMk id="8" creationId="{CDA6B64C-B8E8-424A-6B07-F91EC1FFDD25}"/>
          </ac:spMkLst>
        </pc:spChg>
        <pc:spChg chg="mod">
          <ac:chgData name="Martin Kadlec" userId="3205de00-6529-47fd-8c15-7815d816c2df" providerId="ADAL" clId="{BFB3E094-8BF5-4C47-A987-6ED201E4E1CA}" dt="2023-02-01T17:48:59.836" v="2792" actId="20577"/>
          <ac:spMkLst>
            <pc:docMk/>
            <pc:sldMk cId="2784125962" sldId="261"/>
            <ac:spMk id="12" creationId="{E7B17FAF-947A-4F5E-95D5-00C38437D07E}"/>
          </ac:spMkLst>
        </pc:spChg>
        <pc:spChg chg="add del mod">
          <ac:chgData name="Martin Kadlec" userId="3205de00-6529-47fd-8c15-7815d816c2df" providerId="ADAL" clId="{BFB3E094-8BF5-4C47-A987-6ED201E4E1CA}" dt="2023-02-02T08:18:51.698" v="5736" actId="478"/>
          <ac:spMkLst>
            <pc:docMk/>
            <pc:sldMk cId="2784125962" sldId="261"/>
            <ac:spMk id="13" creationId="{3E5F1ABF-6AFB-322C-31F0-A3ABE22B7864}"/>
          </ac:spMkLst>
        </pc:spChg>
        <pc:spChg chg="add mod">
          <ac:chgData name="Martin Kadlec" userId="3205de00-6529-47fd-8c15-7815d816c2df" providerId="ADAL" clId="{BFB3E094-8BF5-4C47-A987-6ED201E4E1CA}" dt="2023-02-02T08:19:38.674" v="5746" actId="13822"/>
          <ac:spMkLst>
            <pc:docMk/>
            <pc:sldMk cId="2784125962" sldId="261"/>
            <ac:spMk id="14" creationId="{DEC17D92-5A4F-8F7C-4E0D-97A5739DABB1}"/>
          </ac:spMkLst>
        </pc:spChg>
        <pc:spChg chg="add mod">
          <ac:chgData name="Martin Kadlec" userId="3205de00-6529-47fd-8c15-7815d816c2df" providerId="ADAL" clId="{BFB3E094-8BF5-4C47-A987-6ED201E4E1CA}" dt="2023-02-02T08:19:57.916" v="5749" actId="1076"/>
          <ac:spMkLst>
            <pc:docMk/>
            <pc:sldMk cId="2784125962" sldId="261"/>
            <ac:spMk id="15" creationId="{2E3DA2F2-001D-4E50-4768-92DB69712D3D}"/>
          </ac:spMkLst>
        </pc:spChg>
        <pc:spChg chg="add mod">
          <ac:chgData name="Martin Kadlec" userId="3205de00-6529-47fd-8c15-7815d816c2df" providerId="ADAL" clId="{BFB3E094-8BF5-4C47-A987-6ED201E4E1CA}" dt="2023-02-02T08:20:58.912" v="5757" actId="1076"/>
          <ac:spMkLst>
            <pc:docMk/>
            <pc:sldMk cId="2784125962" sldId="261"/>
            <ac:spMk id="16" creationId="{A737ABB3-EC0F-14BB-918F-3E92BC9148B8}"/>
          </ac:spMkLst>
        </pc:spChg>
        <pc:spChg chg="add mod">
          <ac:chgData name="Martin Kadlec" userId="3205de00-6529-47fd-8c15-7815d816c2df" providerId="ADAL" clId="{BFB3E094-8BF5-4C47-A987-6ED201E4E1CA}" dt="2023-02-02T08:21:13.556" v="5761" actId="1076"/>
          <ac:spMkLst>
            <pc:docMk/>
            <pc:sldMk cId="2784125962" sldId="261"/>
            <ac:spMk id="17" creationId="{6AEE59DB-D8FF-2B5C-80A7-8BBD0D757223}"/>
          </ac:spMkLst>
        </pc:spChg>
        <pc:picChg chg="add mod">
          <ac:chgData name="Martin Kadlec" userId="3205de00-6529-47fd-8c15-7815d816c2df" providerId="ADAL" clId="{BFB3E094-8BF5-4C47-A987-6ED201E4E1CA}" dt="2023-02-02T08:12:32.888" v="5564" actId="1076"/>
          <ac:picMkLst>
            <pc:docMk/>
            <pc:sldMk cId="2784125962" sldId="261"/>
            <ac:picMk id="6" creationId="{6BB4A3E1-A7CB-D5B5-CB32-2E6625612434}"/>
          </ac:picMkLst>
        </pc:picChg>
        <pc:cxnChg chg="add del mod">
          <ac:chgData name="Martin Kadlec" userId="3205de00-6529-47fd-8c15-7815d816c2df" providerId="ADAL" clId="{BFB3E094-8BF5-4C47-A987-6ED201E4E1CA}" dt="2023-02-02T08:18:10.417" v="5722" actId="478"/>
          <ac:cxnSpMkLst>
            <pc:docMk/>
            <pc:sldMk cId="2784125962" sldId="261"/>
            <ac:cxnSpMk id="10" creationId="{D39CDEB2-285F-5BF2-612D-53A420769B56}"/>
          </ac:cxnSpMkLst>
        </pc:cxnChg>
      </pc:sldChg>
      <pc:sldChg chg="modSp add mod">
        <pc:chgData name="Martin Kadlec" userId="3205de00-6529-47fd-8c15-7815d816c2df" providerId="ADAL" clId="{BFB3E094-8BF5-4C47-A987-6ED201E4E1CA}" dt="2023-02-01T17:50:16.384" v="2819" actId="6549"/>
        <pc:sldMkLst>
          <pc:docMk/>
          <pc:sldMk cId="1801175991" sldId="262"/>
        </pc:sldMkLst>
        <pc:spChg chg="mod">
          <ac:chgData name="Martin Kadlec" userId="3205de00-6529-47fd-8c15-7815d816c2df" providerId="ADAL" clId="{BFB3E094-8BF5-4C47-A987-6ED201E4E1CA}" dt="2023-02-01T17:50:16.384" v="2819" actId="6549"/>
          <ac:spMkLst>
            <pc:docMk/>
            <pc:sldMk cId="1801175991" sldId="262"/>
            <ac:spMk id="12" creationId="{E7B17FAF-947A-4F5E-95D5-00C38437D07E}"/>
          </ac:spMkLst>
        </pc:spChg>
      </pc:sldChg>
      <pc:sldChg chg="modSp add mod">
        <pc:chgData name="Martin Kadlec" userId="3205de00-6529-47fd-8c15-7815d816c2df" providerId="ADAL" clId="{BFB3E094-8BF5-4C47-A987-6ED201E4E1CA}" dt="2023-02-02T09:36:56.076" v="6968" actId="20577"/>
        <pc:sldMkLst>
          <pc:docMk/>
          <pc:sldMk cId="2974031285" sldId="263"/>
        </pc:sldMkLst>
        <pc:spChg chg="mod">
          <ac:chgData name="Martin Kadlec" userId="3205de00-6529-47fd-8c15-7815d816c2df" providerId="ADAL" clId="{BFB3E094-8BF5-4C47-A987-6ED201E4E1CA}" dt="2023-02-02T09:36:56.076" v="6968" actId="20577"/>
          <ac:spMkLst>
            <pc:docMk/>
            <pc:sldMk cId="2974031285" sldId="263"/>
            <ac:spMk id="8" creationId="{CDA6B64C-B8E8-424A-6B07-F91EC1FFDD25}"/>
          </ac:spMkLst>
        </pc:spChg>
        <pc:spChg chg="mod">
          <ac:chgData name="Martin Kadlec" userId="3205de00-6529-47fd-8c15-7815d816c2df" providerId="ADAL" clId="{BFB3E094-8BF5-4C47-A987-6ED201E4E1CA}" dt="2023-02-01T17:50:32.678" v="2853" actId="20577"/>
          <ac:spMkLst>
            <pc:docMk/>
            <pc:sldMk cId="2974031285" sldId="263"/>
            <ac:spMk id="12" creationId="{E7B17FAF-947A-4F5E-95D5-00C38437D07E}"/>
          </ac:spMkLst>
        </pc:spChg>
      </pc:sldChg>
      <pc:sldChg chg="modSp add mod">
        <pc:chgData name="Martin Kadlec" userId="3205de00-6529-47fd-8c15-7815d816c2df" providerId="ADAL" clId="{BFB3E094-8BF5-4C47-A987-6ED201E4E1CA}" dt="2023-02-01T17:54:34.930" v="3147" actId="20577"/>
        <pc:sldMkLst>
          <pc:docMk/>
          <pc:sldMk cId="2372550586" sldId="264"/>
        </pc:sldMkLst>
        <pc:spChg chg="mod">
          <ac:chgData name="Martin Kadlec" userId="3205de00-6529-47fd-8c15-7815d816c2df" providerId="ADAL" clId="{BFB3E094-8BF5-4C47-A987-6ED201E4E1CA}" dt="2023-02-01T17:54:34.930" v="3147" actId="20577"/>
          <ac:spMkLst>
            <pc:docMk/>
            <pc:sldMk cId="2372550586" sldId="264"/>
            <ac:spMk id="8" creationId="{CDA6B64C-B8E8-424A-6B07-F91EC1FFDD25}"/>
          </ac:spMkLst>
        </pc:spChg>
        <pc:spChg chg="mod">
          <ac:chgData name="Martin Kadlec" userId="3205de00-6529-47fd-8c15-7815d816c2df" providerId="ADAL" clId="{BFB3E094-8BF5-4C47-A987-6ED201E4E1CA}" dt="2023-02-01T17:54:18.823" v="3140" actId="20577"/>
          <ac:spMkLst>
            <pc:docMk/>
            <pc:sldMk cId="2372550586" sldId="264"/>
            <ac:spMk id="12" creationId="{E7B17FAF-947A-4F5E-95D5-00C38437D07E}"/>
          </ac:spMkLst>
        </pc:spChg>
      </pc:sldChg>
      <pc:sldChg chg="addSp modSp add mod">
        <pc:chgData name="Martin Kadlec" userId="3205de00-6529-47fd-8c15-7815d816c2df" providerId="ADAL" clId="{BFB3E094-8BF5-4C47-A987-6ED201E4E1CA}" dt="2023-02-02T08:40:58.789" v="6334" actId="12789"/>
        <pc:sldMkLst>
          <pc:docMk/>
          <pc:sldMk cId="246482829" sldId="265"/>
        </pc:sldMkLst>
        <pc:spChg chg="add mod">
          <ac:chgData name="Martin Kadlec" userId="3205de00-6529-47fd-8c15-7815d816c2df" providerId="ADAL" clId="{BFB3E094-8BF5-4C47-A987-6ED201E4E1CA}" dt="2023-02-02T08:40:58.789" v="6334" actId="12789"/>
          <ac:spMkLst>
            <pc:docMk/>
            <pc:sldMk cId="246482829" sldId="265"/>
            <ac:spMk id="3" creationId="{990433D6-3F8B-5428-ABD2-46DB081EAE40}"/>
          </ac:spMkLst>
        </pc:spChg>
        <pc:spChg chg="mod">
          <ac:chgData name="Martin Kadlec" userId="3205de00-6529-47fd-8c15-7815d816c2df" providerId="ADAL" clId="{BFB3E094-8BF5-4C47-A987-6ED201E4E1CA}" dt="2023-02-02T08:40:17.839" v="6222" actId="20577"/>
          <ac:spMkLst>
            <pc:docMk/>
            <pc:sldMk cId="246482829" sldId="265"/>
            <ac:spMk id="8" creationId="{CDA6B64C-B8E8-424A-6B07-F91EC1FFDD25}"/>
          </ac:spMkLst>
        </pc:spChg>
        <pc:spChg chg="mod">
          <ac:chgData name="Martin Kadlec" userId="3205de00-6529-47fd-8c15-7815d816c2df" providerId="ADAL" clId="{BFB3E094-8BF5-4C47-A987-6ED201E4E1CA}" dt="2023-02-02T08:35:23.743" v="5819" actId="20577"/>
          <ac:spMkLst>
            <pc:docMk/>
            <pc:sldMk cId="246482829" sldId="265"/>
            <ac:spMk id="12" creationId="{E7B17FAF-947A-4F5E-95D5-00C38437D07E}"/>
          </ac:spMkLst>
        </pc:spChg>
      </pc:sldChg>
    </pc:docChg>
  </pc:docChgLst>
  <pc:docChgLst>
    <pc:chgData name="Martin Kadlec" userId="3205de00-6529-47fd-8c15-7815d816c2df" providerId="ADAL" clId="{AF12FADE-7524-4D8E-9B9A-50227503198B}"/>
    <pc:docChg chg="undo custSel addSld delSld modSld modMainMaster">
      <pc:chgData name="Martin Kadlec" userId="3205de00-6529-47fd-8c15-7815d816c2df" providerId="ADAL" clId="{AF12FADE-7524-4D8E-9B9A-50227503198B}" dt="2023-02-16T09:07:10.516" v="5848" actId="1035"/>
      <pc:docMkLst>
        <pc:docMk/>
      </pc:docMkLst>
      <pc:sldChg chg="modSp mod">
        <pc:chgData name="Martin Kadlec" userId="3205de00-6529-47fd-8c15-7815d816c2df" providerId="ADAL" clId="{AF12FADE-7524-4D8E-9B9A-50227503198B}" dt="2023-02-10T20:48:34.707" v="1978" actId="20577"/>
        <pc:sldMkLst>
          <pc:docMk/>
          <pc:sldMk cId="0" sldId="256"/>
        </pc:sldMkLst>
        <pc:spChg chg="mod">
          <ac:chgData name="Martin Kadlec" userId="3205de00-6529-47fd-8c15-7815d816c2df" providerId="ADAL" clId="{AF12FADE-7524-4D8E-9B9A-50227503198B}" dt="2023-02-10T16:40:53.529" v="41" actId="20577"/>
          <ac:spMkLst>
            <pc:docMk/>
            <pc:sldMk cId="0" sldId="256"/>
            <ac:spMk id="4" creationId="{4AA6C805-D43D-9246-8F45-F7D14F2D25C7}"/>
          </ac:spMkLst>
        </pc:spChg>
        <pc:spChg chg="mod">
          <ac:chgData name="Martin Kadlec" userId="3205de00-6529-47fd-8c15-7815d816c2df" providerId="ADAL" clId="{AF12FADE-7524-4D8E-9B9A-50227503198B}" dt="2023-02-10T20:48:34.707" v="1978" actId="20577"/>
          <ac:spMkLst>
            <pc:docMk/>
            <pc:sldMk cId="0" sldId="256"/>
            <ac:spMk id="5" creationId="{E41AC406-9E40-DE47-946B-D00D18C67F55}"/>
          </ac:spMkLst>
        </pc:spChg>
      </pc:sldChg>
      <pc:sldChg chg="addSp delSp modSp mod modAnim">
        <pc:chgData name="Martin Kadlec" userId="3205de00-6529-47fd-8c15-7815d816c2df" providerId="ADAL" clId="{AF12FADE-7524-4D8E-9B9A-50227503198B}" dt="2023-02-16T09:07:10.516" v="5848" actId="1035"/>
        <pc:sldMkLst>
          <pc:docMk/>
          <pc:sldMk cId="0" sldId="257"/>
        </pc:sldMkLst>
        <pc:spChg chg="mod">
          <ac:chgData name="Martin Kadlec" userId="3205de00-6529-47fd-8c15-7815d816c2df" providerId="ADAL" clId="{AF12FADE-7524-4D8E-9B9A-50227503198B}" dt="2023-02-10T16:41:17.999" v="83" actId="20577"/>
          <ac:spMkLst>
            <pc:docMk/>
            <pc:sldMk cId="0" sldId="257"/>
            <ac:spMk id="6" creationId="{00000000-0000-0000-0000-000000000000}"/>
          </ac:spMkLst>
        </pc:spChg>
        <pc:spChg chg="add del mod">
          <ac:chgData name="Martin Kadlec" userId="3205de00-6529-47fd-8c15-7815d816c2df" providerId="ADAL" clId="{AF12FADE-7524-4D8E-9B9A-50227503198B}" dt="2023-02-16T09:06:11.132" v="5824" actId="478"/>
          <ac:spMkLst>
            <pc:docMk/>
            <pc:sldMk cId="0" sldId="257"/>
            <ac:spMk id="7" creationId="{C814B04B-B5DE-0458-FC69-89DC3E424E4A}"/>
          </ac:spMkLst>
        </pc:spChg>
        <pc:spChg chg="del mod">
          <ac:chgData name="Martin Kadlec" userId="3205de00-6529-47fd-8c15-7815d816c2df" providerId="ADAL" clId="{AF12FADE-7524-4D8E-9B9A-50227503198B}" dt="2023-02-16T09:06:17.585" v="5829"/>
          <ac:spMkLst>
            <pc:docMk/>
            <pc:sldMk cId="0" sldId="257"/>
            <ac:spMk id="8" creationId="{CDA6B64C-B8E8-424A-6B07-F91EC1FFDD25}"/>
          </ac:spMkLst>
        </pc:spChg>
        <pc:spChg chg="del mod">
          <ac:chgData name="Martin Kadlec" userId="3205de00-6529-47fd-8c15-7815d816c2df" providerId="ADAL" clId="{AF12FADE-7524-4D8E-9B9A-50227503198B}" dt="2023-02-16T09:06:17.582" v="5827" actId="478"/>
          <ac:spMkLst>
            <pc:docMk/>
            <pc:sldMk cId="0" sldId="257"/>
            <ac:spMk id="12" creationId="{E7B17FAF-947A-4F5E-95D5-00C38437D07E}"/>
          </ac:spMkLst>
        </pc:spChg>
        <pc:picChg chg="add mod">
          <ac:chgData name="Martin Kadlec" userId="3205de00-6529-47fd-8c15-7815d816c2df" providerId="ADAL" clId="{AF12FADE-7524-4D8E-9B9A-50227503198B}" dt="2023-02-16T09:07:10.516" v="5848" actId="1035"/>
          <ac:picMkLst>
            <pc:docMk/>
            <pc:sldMk cId="0" sldId="257"/>
            <ac:picMk id="2" creationId="{597E40E5-1964-330B-CEB5-2102F298F3BB}"/>
          </ac:picMkLst>
        </pc:picChg>
        <pc:picChg chg="add del mod modCrop">
          <ac:chgData name="Martin Kadlec" userId="3205de00-6529-47fd-8c15-7815d816c2df" providerId="ADAL" clId="{AF12FADE-7524-4D8E-9B9A-50227503198B}" dt="2023-02-16T09:06:08.337" v="5822" actId="478"/>
          <ac:picMkLst>
            <pc:docMk/>
            <pc:sldMk cId="0" sldId="257"/>
            <ac:picMk id="3" creationId="{D77229B9-4D47-2E11-8DFF-67EA6A32F3FC}"/>
          </ac:picMkLst>
        </pc:picChg>
        <pc:picChg chg="add del mod">
          <ac:chgData name="Martin Kadlec" userId="3205de00-6529-47fd-8c15-7815d816c2df" providerId="ADAL" clId="{AF12FADE-7524-4D8E-9B9A-50227503198B}" dt="2023-02-16T09:06:09.522" v="5823" actId="478"/>
          <ac:picMkLst>
            <pc:docMk/>
            <pc:sldMk cId="0" sldId="257"/>
            <ac:picMk id="5" creationId="{23B0C25D-EADF-D37E-1DD4-8C08C0490F94}"/>
          </ac:picMkLst>
        </pc:picChg>
      </pc:sldChg>
      <pc:sldChg chg="addSp delSp modSp mod">
        <pc:chgData name="Martin Kadlec" userId="3205de00-6529-47fd-8c15-7815d816c2df" providerId="ADAL" clId="{AF12FADE-7524-4D8E-9B9A-50227503198B}" dt="2023-02-13T08:45:08.368" v="5815" actId="20577"/>
        <pc:sldMkLst>
          <pc:docMk/>
          <pc:sldMk cId="2828447774" sldId="258"/>
        </pc:sldMkLst>
        <pc:spChg chg="del">
          <ac:chgData name="Martin Kadlec" userId="3205de00-6529-47fd-8c15-7815d816c2df" providerId="ADAL" clId="{AF12FADE-7524-4D8E-9B9A-50227503198B}" dt="2023-02-11T07:31:55.573" v="1994" actId="478"/>
          <ac:spMkLst>
            <pc:docMk/>
            <pc:sldMk cId="2828447774" sldId="258"/>
            <ac:spMk id="3" creationId="{43B081DC-14F1-87F4-5512-2EFBA9A51EC2}"/>
          </ac:spMkLst>
        </pc:spChg>
        <pc:spChg chg="add mod">
          <ac:chgData name="Martin Kadlec" userId="3205de00-6529-47fd-8c15-7815d816c2df" providerId="ADAL" clId="{AF12FADE-7524-4D8E-9B9A-50227503198B}" dt="2023-02-11T07:31:55.933" v="1995"/>
          <ac:spMkLst>
            <pc:docMk/>
            <pc:sldMk cId="2828447774" sldId="258"/>
            <ac:spMk id="5" creationId="{BAE70A0A-D34B-C298-420E-AE786DD31264}"/>
          </ac:spMkLst>
        </pc:spChg>
        <pc:spChg chg="add del mod">
          <ac:chgData name="Martin Kadlec" userId="3205de00-6529-47fd-8c15-7815d816c2df" providerId="ADAL" clId="{AF12FADE-7524-4D8E-9B9A-50227503198B}" dt="2023-02-11T09:05:24.933" v="3254" actId="478"/>
          <ac:spMkLst>
            <pc:docMk/>
            <pc:sldMk cId="2828447774" sldId="258"/>
            <ac:spMk id="6" creationId="{A9F24A61-C5C8-727D-4883-3B8C62B4E46D}"/>
          </ac:spMkLst>
        </pc:spChg>
        <pc:spChg chg="mod">
          <ac:chgData name="Martin Kadlec" userId="3205de00-6529-47fd-8c15-7815d816c2df" providerId="ADAL" clId="{AF12FADE-7524-4D8E-9B9A-50227503198B}" dt="2023-02-13T08:45:08.368" v="5815" actId="20577"/>
          <ac:spMkLst>
            <pc:docMk/>
            <pc:sldMk cId="2828447774" sldId="258"/>
            <ac:spMk id="8" creationId="{CDA6B64C-B8E8-424A-6B07-F91EC1FFDD25}"/>
          </ac:spMkLst>
        </pc:spChg>
        <pc:spChg chg="mod">
          <ac:chgData name="Martin Kadlec" userId="3205de00-6529-47fd-8c15-7815d816c2df" providerId="ADAL" clId="{AF12FADE-7524-4D8E-9B9A-50227503198B}" dt="2023-02-10T20:38:33.515" v="1277" actId="20577"/>
          <ac:spMkLst>
            <pc:docMk/>
            <pc:sldMk cId="2828447774" sldId="258"/>
            <ac:spMk id="12" creationId="{E7B17FAF-947A-4F5E-95D5-00C38437D07E}"/>
          </ac:spMkLst>
        </pc:spChg>
        <pc:spChg chg="add mod">
          <ac:chgData name="Martin Kadlec" userId="3205de00-6529-47fd-8c15-7815d816c2df" providerId="ADAL" clId="{AF12FADE-7524-4D8E-9B9A-50227503198B}" dt="2023-02-11T09:18:02.435" v="3354" actId="1076"/>
          <ac:spMkLst>
            <pc:docMk/>
            <pc:sldMk cId="2828447774" sldId="258"/>
            <ac:spMk id="2082" creationId="{41218837-003F-0383-3CE8-4B0B20582885}"/>
          </ac:spMkLst>
        </pc:spChg>
        <pc:spChg chg="add mod">
          <ac:chgData name="Martin Kadlec" userId="3205de00-6529-47fd-8c15-7815d816c2df" providerId="ADAL" clId="{AF12FADE-7524-4D8E-9B9A-50227503198B}" dt="2023-02-11T09:18:44.190" v="3369" actId="1076"/>
          <ac:spMkLst>
            <pc:docMk/>
            <pc:sldMk cId="2828447774" sldId="258"/>
            <ac:spMk id="2083" creationId="{F189D70D-BE49-5C58-87A7-153620636AE6}"/>
          </ac:spMkLst>
        </pc:spChg>
        <pc:spChg chg="add mod">
          <ac:chgData name="Martin Kadlec" userId="3205de00-6529-47fd-8c15-7815d816c2df" providerId="ADAL" clId="{AF12FADE-7524-4D8E-9B9A-50227503198B}" dt="2023-02-11T09:19:02.355" v="3377" actId="1076"/>
          <ac:spMkLst>
            <pc:docMk/>
            <pc:sldMk cId="2828447774" sldId="258"/>
            <ac:spMk id="2084" creationId="{BE72CBA4-4062-96DF-2AE9-868FF4A84B22}"/>
          </ac:spMkLst>
        </pc:spChg>
        <pc:grpChg chg="add mod">
          <ac:chgData name="Martin Kadlec" userId="3205de00-6529-47fd-8c15-7815d816c2df" providerId="ADAL" clId="{AF12FADE-7524-4D8E-9B9A-50227503198B}" dt="2023-02-11T09:16:59.975" v="3320" actId="164"/>
          <ac:grpSpMkLst>
            <pc:docMk/>
            <pc:sldMk cId="2828447774" sldId="258"/>
            <ac:grpSpMk id="2059" creationId="{5896B5BB-2BB1-BA8C-53AA-96E17972C412}"/>
          </ac:grpSpMkLst>
        </pc:grpChg>
        <pc:grpChg chg="add mod">
          <ac:chgData name="Martin Kadlec" userId="3205de00-6529-47fd-8c15-7815d816c2df" providerId="ADAL" clId="{AF12FADE-7524-4D8E-9B9A-50227503198B}" dt="2023-02-11T09:17:26.447" v="3324" actId="1076"/>
          <ac:grpSpMkLst>
            <pc:docMk/>
            <pc:sldMk cId="2828447774" sldId="258"/>
            <ac:grpSpMk id="2060" creationId="{3AE1544F-A52F-CCD8-A170-505A1F76805B}"/>
          </ac:grpSpMkLst>
        </pc:grpChg>
        <pc:picChg chg="add del mod">
          <ac:chgData name="Martin Kadlec" userId="3205de00-6529-47fd-8c15-7815d816c2df" providerId="ADAL" clId="{AF12FADE-7524-4D8E-9B9A-50227503198B}" dt="2023-02-11T09:04:42.902" v="3248" actId="478"/>
          <ac:picMkLst>
            <pc:docMk/>
            <pc:sldMk cId="2828447774" sldId="258"/>
            <ac:picMk id="4" creationId="{B0764BF8-588F-4F7F-231B-BE7A37DFE077}"/>
          </ac:picMkLst>
        </pc:picChg>
        <pc:picChg chg="add mod">
          <ac:chgData name="Martin Kadlec" userId="3205de00-6529-47fd-8c15-7815d816c2df" providerId="ADAL" clId="{AF12FADE-7524-4D8E-9B9A-50227503198B}" dt="2023-02-11T09:06:38.379" v="3259" actId="14100"/>
          <ac:picMkLst>
            <pc:docMk/>
            <pc:sldMk cId="2828447774" sldId="258"/>
            <ac:picMk id="9" creationId="{CD81C8D5-1597-B37C-12DC-3D391FF7FB34}"/>
          </ac:picMkLst>
        </pc:picChg>
        <pc:cxnChg chg="add mod">
          <ac:chgData name="Martin Kadlec" userId="3205de00-6529-47fd-8c15-7815d816c2df" providerId="ADAL" clId="{AF12FADE-7524-4D8E-9B9A-50227503198B}" dt="2023-02-11T09:15:30.749" v="3309" actId="13822"/>
          <ac:cxnSpMkLst>
            <pc:docMk/>
            <pc:sldMk cId="2828447774" sldId="258"/>
            <ac:cxnSpMk id="11" creationId="{EB751EFE-02A3-48A0-314F-4B6EA7FBE57A}"/>
          </ac:cxnSpMkLst>
        </pc:cxnChg>
        <pc:cxnChg chg="add mod">
          <ac:chgData name="Martin Kadlec" userId="3205de00-6529-47fd-8c15-7815d816c2df" providerId="ADAL" clId="{AF12FADE-7524-4D8E-9B9A-50227503198B}" dt="2023-02-11T09:16:59.975" v="3320" actId="164"/>
          <ac:cxnSpMkLst>
            <pc:docMk/>
            <pc:sldMk cId="2828447774" sldId="258"/>
            <ac:cxnSpMk id="14" creationId="{00687A15-F774-1714-D1B7-AE846B112732}"/>
          </ac:cxnSpMkLst>
        </pc:cxnChg>
        <pc:cxnChg chg="add mod">
          <ac:chgData name="Martin Kadlec" userId="3205de00-6529-47fd-8c15-7815d816c2df" providerId="ADAL" clId="{AF12FADE-7524-4D8E-9B9A-50227503198B}" dt="2023-02-11T09:11:35.409" v="3268" actId="14100"/>
          <ac:cxnSpMkLst>
            <pc:docMk/>
            <pc:sldMk cId="2828447774" sldId="258"/>
            <ac:cxnSpMk id="17" creationId="{EFEF7798-B445-4B08-487B-4234AF04711A}"/>
          </ac:cxnSpMkLst>
        </pc:cxnChg>
        <pc:cxnChg chg="add mod">
          <ac:chgData name="Martin Kadlec" userId="3205de00-6529-47fd-8c15-7815d816c2df" providerId="ADAL" clId="{AF12FADE-7524-4D8E-9B9A-50227503198B}" dt="2023-02-11T09:11:45.829" v="3270" actId="1076"/>
          <ac:cxnSpMkLst>
            <pc:docMk/>
            <pc:sldMk cId="2828447774" sldId="258"/>
            <ac:cxnSpMk id="20" creationId="{5F1E003E-3CA8-20BB-1CCA-677A15C714F3}"/>
          </ac:cxnSpMkLst>
        </pc:cxnChg>
        <pc:cxnChg chg="add mod">
          <ac:chgData name="Martin Kadlec" userId="3205de00-6529-47fd-8c15-7815d816c2df" providerId="ADAL" clId="{AF12FADE-7524-4D8E-9B9A-50227503198B}" dt="2023-02-11T09:11:50.609" v="3272" actId="1076"/>
          <ac:cxnSpMkLst>
            <pc:docMk/>
            <pc:sldMk cId="2828447774" sldId="258"/>
            <ac:cxnSpMk id="21" creationId="{8A7B6C94-EAAD-4146-8145-46A56F6CC361}"/>
          </ac:cxnSpMkLst>
        </pc:cxnChg>
        <pc:cxnChg chg="add mod">
          <ac:chgData name="Martin Kadlec" userId="3205de00-6529-47fd-8c15-7815d816c2df" providerId="ADAL" clId="{AF12FADE-7524-4D8E-9B9A-50227503198B}" dt="2023-02-11T09:11:56.065" v="3274" actId="1076"/>
          <ac:cxnSpMkLst>
            <pc:docMk/>
            <pc:sldMk cId="2828447774" sldId="258"/>
            <ac:cxnSpMk id="22" creationId="{021D2F59-8AC3-5B5B-B208-33717E49D99A}"/>
          </ac:cxnSpMkLst>
        </pc:cxnChg>
        <pc:cxnChg chg="add mod">
          <ac:chgData name="Martin Kadlec" userId="3205de00-6529-47fd-8c15-7815d816c2df" providerId="ADAL" clId="{AF12FADE-7524-4D8E-9B9A-50227503198B}" dt="2023-02-11T09:12:01.997" v="3276" actId="1076"/>
          <ac:cxnSpMkLst>
            <pc:docMk/>
            <pc:sldMk cId="2828447774" sldId="258"/>
            <ac:cxnSpMk id="23" creationId="{A87971BC-59F3-E7D9-C51F-C9A4335FCF79}"/>
          </ac:cxnSpMkLst>
        </pc:cxnChg>
        <pc:cxnChg chg="add mod">
          <ac:chgData name="Martin Kadlec" userId="3205de00-6529-47fd-8c15-7815d816c2df" providerId="ADAL" clId="{AF12FADE-7524-4D8E-9B9A-50227503198B}" dt="2023-02-11T09:12:07.553" v="3278" actId="1076"/>
          <ac:cxnSpMkLst>
            <pc:docMk/>
            <pc:sldMk cId="2828447774" sldId="258"/>
            <ac:cxnSpMk id="24" creationId="{4416D674-8866-6373-5FE4-C9E7C7FCF278}"/>
          </ac:cxnSpMkLst>
        </pc:cxnChg>
        <pc:cxnChg chg="add mod">
          <ac:chgData name="Martin Kadlec" userId="3205de00-6529-47fd-8c15-7815d816c2df" providerId="ADAL" clId="{AF12FADE-7524-4D8E-9B9A-50227503198B}" dt="2023-02-11T09:12:37.744" v="3285" actId="14100"/>
          <ac:cxnSpMkLst>
            <pc:docMk/>
            <pc:sldMk cId="2828447774" sldId="258"/>
            <ac:cxnSpMk id="25" creationId="{2C0079CA-3503-5155-2A6E-2DD6141D883D}"/>
          </ac:cxnSpMkLst>
        </pc:cxnChg>
        <pc:cxnChg chg="add mod">
          <ac:chgData name="Martin Kadlec" userId="3205de00-6529-47fd-8c15-7815d816c2df" providerId="ADAL" clId="{AF12FADE-7524-4D8E-9B9A-50227503198B}" dt="2023-02-11T09:12:29.485" v="3284" actId="1076"/>
          <ac:cxnSpMkLst>
            <pc:docMk/>
            <pc:sldMk cId="2828447774" sldId="258"/>
            <ac:cxnSpMk id="26" creationId="{807498F1-E6AB-798C-9AE4-B40AD95F39DD}"/>
          </ac:cxnSpMkLst>
        </pc:cxnChg>
        <pc:cxnChg chg="add mod">
          <ac:chgData name="Martin Kadlec" userId="3205de00-6529-47fd-8c15-7815d816c2df" providerId="ADAL" clId="{AF12FADE-7524-4D8E-9B9A-50227503198B}" dt="2023-02-11T09:12:46.421" v="3287" actId="1076"/>
          <ac:cxnSpMkLst>
            <pc:docMk/>
            <pc:sldMk cId="2828447774" sldId="258"/>
            <ac:cxnSpMk id="29" creationId="{6C7A0E99-E0E7-CD4B-DD54-528F5A34C5F4}"/>
          </ac:cxnSpMkLst>
        </pc:cxnChg>
        <pc:cxnChg chg="add mod">
          <ac:chgData name="Martin Kadlec" userId="3205de00-6529-47fd-8c15-7815d816c2df" providerId="ADAL" clId="{AF12FADE-7524-4D8E-9B9A-50227503198B}" dt="2023-02-11T09:16:37.262" v="3318" actId="13822"/>
          <ac:cxnSpMkLst>
            <pc:docMk/>
            <pc:sldMk cId="2828447774" sldId="258"/>
            <ac:cxnSpMk id="30" creationId="{DF99649E-F62F-F9AB-3209-A7CF8ABBA63C}"/>
          </ac:cxnSpMkLst>
        </pc:cxnChg>
        <pc:cxnChg chg="add mod">
          <ac:chgData name="Martin Kadlec" userId="3205de00-6529-47fd-8c15-7815d816c2df" providerId="ADAL" clId="{AF12FADE-7524-4D8E-9B9A-50227503198B}" dt="2023-02-11T09:16:37.262" v="3318" actId="13822"/>
          <ac:cxnSpMkLst>
            <pc:docMk/>
            <pc:sldMk cId="2828447774" sldId="258"/>
            <ac:cxnSpMk id="32" creationId="{21B9F707-45CB-1940-034D-3B6F5C03C997}"/>
          </ac:cxnSpMkLst>
        </pc:cxnChg>
        <pc:cxnChg chg="add mod">
          <ac:chgData name="Martin Kadlec" userId="3205de00-6529-47fd-8c15-7815d816c2df" providerId="ADAL" clId="{AF12FADE-7524-4D8E-9B9A-50227503198B}" dt="2023-02-11T09:16:37.262" v="3318" actId="13822"/>
          <ac:cxnSpMkLst>
            <pc:docMk/>
            <pc:sldMk cId="2828447774" sldId="258"/>
            <ac:cxnSpMk id="33" creationId="{30DA7F9C-0E2E-414B-B2FA-794A5AF9710E}"/>
          </ac:cxnSpMkLst>
        </pc:cxnChg>
        <pc:cxnChg chg="add mod">
          <ac:chgData name="Martin Kadlec" userId="3205de00-6529-47fd-8c15-7815d816c2df" providerId="ADAL" clId="{AF12FADE-7524-4D8E-9B9A-50227503198B}" dt="2023-02-11T09:16:37.262" v="3318" actId="13822"/>
          <ac:cxnSpMkLst>
            <pc:docMk/>
            <pc:sldMk cId="2828447774" sldId="258"/>
            <ac:cxnSpMk id="34" creationId="{2649CC67-6457-6AD3-696A-21FD882F2AFE}"/>
          </ac:cxnSpMkLst>
        </pc:cxnChg>
        <pc:cxnChg chg="add mod">
          <ac:chgData name="Martin Kadlec" userId="3205de00-6529-47fd-8c15-7815d816c2df" providerId="ADAL" clId="{AF12FADE-7524-4D8E-9B9A-50227503198B}" dt="2023-02-11T09:16:37.262" v="3318" actId="13822"/>
          <ac:cxnSpMkLst>
            <pc:docMk/>
            <pc:sldMk cId="2828447774" sldId="258"/>
            <ac:cxnSpMk id="35" creationId="{473E2BD3-82BF-2F40-5D7F-8CD3449A2419}"/>
          </ac:cxnSpMkLst>
        </pc:cxnChg>
        <pc:cxnChg chg="add mod">
          <ac:chgData name="Martin Kadlec" userId="3205de00-6529-47fd-8c15-7815d816c2df" providerId="ADAL" clId="{AF12FADE-7524-4D8E-9B9A-50227503198B}" dt="2023-02-11T09:16:37.262" v="3318" actId="13822"/>
          <ac:cxnSpMkLst>
            <pc:docMk/>
            <pc:sldMk cId="2828447774" sldId="258"/>
            <ac:cxnSpMk id="36" creationId="{46B96ACE-A3D6-4CB5-17E4-3A18F57A472F}"/>
          </ac:cxnSpMkLst>
        </pc:cxnChg>
        <pc:cxnChg chg="add mod">
          <ac:chgData name="Martin Kadlec" userId="3205de00-6529-47fd-8c15-7815d816c2df" providerId="ADAL" clId="{AF12FADE-7524-4D8E-9B9A-50227503198B}" dt="2023-02-11T09:16:37.262" v="3318" actId="13822"/>
          <ac:cxnSpMkLst>
            <pc:docMk/>
            <pc:sldMk cId="2828447774" sldId="258"/>
            <ac:cxnSpMk id="37" creationId="{5909E973-C950-2627-F1C6-5454E521AFE4}"/>
          </ac:cxnSpMkLst>
        </pc:cxnChg>
        <pc:cxnChg chg="add mod">
          <ac:chgData name="Martin Kadlec" userId="3205de00-6529-47fd-8c15-7815d816c2df" providerId="ADAL" clId="{AF12FADE-7524-4D8E-9B9A-50227503198B}" dt="2023-02-11T09:16:37.262" v="3318" actId="13822"/>
          <ac:cxnSpMkLst>
            <pc:docMk/>
            <pc:sldMk cId="2828447774" sldId="258"/>
            <ac:cxnSpMk id="38" creationId="{2250279B-4877-04FE-7415-21046E1304CC}"/>
          </ac:cxnSpMkLst>
        </pc:cxnChg>
        <pc:cxnChg chg="add mod">
          <ac:chgData name="Martin Kadlec" userId="3205de00-6529-47fd-8c15-7815d816c2df" providerId="ADAL" clId="{AF12FADE-7524-4D8E-9B9A-50227503198B}" dt="2023-02-11T09:16:37.262" v="3318" actId="13822"/>
          <ac:cxnSpMkLst>
            <pc:docMk/>
            <pc:sldMk cId="2828447774" sldId="258"/>
            <ac:cxnSpMk id="39" creationId="{EF337DBA-ACAC-220A-DD9C-9A0BB10D4730}"/>
          </ac:cxnSpMkLst>
        </pc:cxnChg>
        <pc:cxnChg chg="add mod">
          <ac:chgData name="Martin Kadlec" userId="3205de00-6529-47fd-8c15-7815d816c2df" providerId="ADAL" clId="{AF12FADE-7524-4D8E-9B9A-50227503198B}" dt="2023-02-11T09:15:50.954" v="3314" actId="13822"/>
          <ac:cxnSpMkLst>
            <pc:docMk/>
            <pc:sldMk cId="2828447774" sldId="258"/>
            <ac:cxnSpMk id="41" creationId="{0BFFA092-643C-11B0-963F-5872FDF38D9F}"/>
          </ac:cxnSpMkLst>
        </pc:cxnChg>
        <pc:cxnChg chg="add mod">
          <ac:chgData name="Martin Kadlec" userId="3205de00-6529-47fd-8c15-7815d816c2df" providerId="ADAL" clId="{AF12FADE-7524-4D8E-9B9A-50227503198B}" dt="2023-02-11T09:15:58.378" v="3315" actId="571"/>
          <ac:cxnSpMkLst>
            <pc:docMk/>
            <pc:sldMk cId="2828447774" sldId="258"/>
            <ac:cxnSpMk id="44" creationId="{E8C6B1FE-B7E8-A6CB-AEDD-2D6B34FF5F1F}"/>
          </ac:cxnSpMkLst>
        </pc:cxnChg>
        <pc:cxnChg chg="add mod">
          <ac:chgData name="Martin Kadlec" userId="3205de00-6529-47fd-8c15-7815d816c2df" providerId="ADAL" clId="{AF12FADE-7524-4D8E-9B9A-50227503198B}" dt="2023-02-11T09:15:58.378" v="3315" actId="571"/>
          <ac:cxnSpMkLst>
            <pc:docMk/>
            <pc:sldMk cId="2828447774" sldId="258"/>
            <ac:cxnSpMk id="45" creationId="{2ACFC0B4-9016-695A-B843-4063125210B7}"/>
          </ac:cxnSpMkLst>
        </pc:cxnChg>
        <pc:cxnChg chg="add mod">
          <ac:chgData name="Martin Kadlec" userId="3205de00-6529-47fd-8c15-7815d816c2df" providerId="ADAL" clId="{AF12FADE-7524-4D8E-9B9A-50227503198B}" dt="2023-02-11T09:15:58.378" v="3315" actId="571"/>
          <ac:cxnSpMkLst>
            <pc:docMk/>
            <pc:sldMk cId="2828447774" sldId="258"/>
            <ac:cxnSpMk id="46" creationId="{6B159F29-B351-AA7D-F35F-69A0AE495A1D}"/>
          </ac:cxnSpMkLst>
        </pc:cxnChg>
        <pc:cxnChg chg="add mod">
          <ac:chgData name="Martin Kadlec" userId="3205de00-6529-47fd-8c15-7815d816c2df" providerId="ADAL" clId="{AF12FADE-7524-4D8E-9B9A-50227503198B}" dt="2023-02-11T09:15:58.378" v="3315" actId="571"/>
          <ac:cxnSpMkLst>
            <pc:docMk/>
            <pc:sldMk cId="2828447774" sldId="258"/>
            <ac:cxnSpMk id="47" creationId="{DAB30D1B-C82B-C1B6-DB3D-277E9B54D613}"/>
          </ac:cxnSpMkLst>
        </pc:cxnChg>
        <pc:cxnChg chg="add mod">
          <ac:chgData name="Martin Kadlec" userId="3205de00-6529-47fd-8c15-7815d816c2df" providerId="ADAL" clId="{AF12FADE-7524-4D8E-9B9A-50227503198B}" dt="2023-02-11T09:16:18.812" v="3317" actId="13822"/>
          <ac:cxnSpMkLst>
            <pc:docMk/>
            <pc:sldMk cId="2828447774" sldId="258"/>
            <ac:cxnSpMk id="48" creationId="{B6478180-DA9E-30EA-612A-2E717717A7E1}"/>
          </ac:cxnSpMkLst>
        </pc:cxnChg>
        <pc:cxnChg chg="add mod">
          <ac:chgData name="Martin Kadlec" userId="3205de00-6529-47fd-8c15-7815d816c2df" providerId="ADAL" clId="{AF12FADE-7524-4D8E-9B9A-50227503198B}" dt="2023-02-11T09:16:18.812" v="3317" actId="13822"/>
          <ac:cxnSpMkLst>
            <pc:docMk/>
            <pc:sldMk cId="2828447774" sldId="258"/>
            <ac:cxnSpMk id="49" creationId="{AB9A0AA7-72F9-A47E-BD02-CFB8A90FBDD1}"/>
          </ac:cxnSpMkLst>
        </pc:cxnChg>
        <pc:cxnChg chg="add mod">
          <ac:chgData name="Martin Kadlec" userId="3205de00-6529-47fd-8c15-7815d816c2df" providerId="ADAL" clId="{AF12FADE-7524-4D8E-9B9A-50227503198B}" dt="2023-02-11T09:16:59.975" v="3320" actId="164"/>
          <ac:cxnSpMkLst>
            <pc:docMk/>
            <pc:sldMk cId="2828447774" sldId="258"/>
            <ac:cxnSpMk id="50" creationId="{2181DCEF-8966-DDFA-653A-0045BFA7612B}"/>
          </ac:cxnSpMkLst>
        </pc:cxnChg>
        <pc:cxnChg chg="add mod">
          <ac:chgData name="Martin Kadlec" userId="3205de00-6529-47fd-8c15-7815d816c2df" providerId="ADAL" clId="{AF12FADE-7524-4D8E-9B9A-50227503198B}" dt="2023-02-11T09:16:59.975" v="3320" actId="164"/>
          <ac:cxnSpMkLst>
            <pc:docMk/>
            <pc:sldMk cId="2828447774" sldId="258"/>
            <ac:cxnSpMk id="51" creationId="{C9A96979-04C0-D65E-1ACE-0390227512A6}"/>
          </ac:cxnSpMkLst>
        </pc:cxnChg>
        <pc:cxnChg chg="add mod">
          <ac:chgData name="Martin Kadlec" userId="3205de00-6529-47fd-8c15-7815d816c2df" providerId="ADAL" clId="{AF12FADE-7524-4D8E-9B9A-50227503198B}" dt="2023-02-11T09:16:59.975" v="3320" actId="164"/>
          <ac:cxnSpMkLst>
            <pc:docMk/>
            <pc:sldMk cId="2828447774" sldId="258"/>
            <ac:cxnSpMk id="52" creationId="{D88B5185-12CB-3C0D-AE1A-418EA4F19A43}"/>
          </ac:cxnSpMkLst>
        </pc:cxnChg>
        <pc:cxnChg chg="add mod">
          <ac:chgData name="Martin Kadlec" userId="3205de00-6529-47fd-8c15-7815d816c2df" providerId="ADAL" clId="{AF12FADE-7524-4D8E-9B9A-50227503198B}" dt="2023-02-11T09:16:18.812" v="3317" actId="13822"/>
          <ac:cxnSpMkLst>
            <pc:docMk/>
            <pc:sldMk cId="2828447774" sldId="258"/>
            <ac:cxnSpMk id="53" creationId="{DC8D730E-BDCC-DA6B-9AB5-C3DB91A1B0B4}"/>
          </ac:cxnSpMkLst>
        </pc:cxnChg>
        <pc:cxnChg chg="add mod">
          <ac:chgData name="Martin Kadlec" userId="3205de00-6529-47fd-8c15-7815d816c2df" providerId="ADAL" clId="{AF12FADE-7524-4D8E-9B9A-50227503198B}" dt="2023-02-11T09:16:18.812" v="3317" actId="13822"/>
          <ac:cxnSpMkLst>
            <pc:docMk/>
            <pc:sldMk cId="2828447774" sldId="258"/>
            <ac:cxnSpMk id="54" creationId="{97BC691E-E518-7B63-3847-F862082FE2B3}"/>
          </ac:cxnSpMkLst>
        </pc:cxnChg>
        <pc:cxnChg chg="add mod">
          <ac:chgData name="Martin Kadlec" userId="3205de00-6529-47fd-8c15-7815d816c2df" providerId="ADAL" clId="{AF12FADE-7524-4D8E-9B9A-50227503198B}" dt="2023-02-11T09:16:18.812" v="3317" actId="13822"/>
          <ac:cxnSpMkLst>
            <pc:docMk/>
            <pc:sldMk cId="2828447774" sldId="258"/>
            <ac:cxnSpMk id="55" creationId="{175C4833-1C85-24A0-F954-CF6902277F1C}"/>
          </ac:cxnSpMkLst>
        </pc:cxnChg>
        <pc:cxnChg chg="add mod">
          <ac:chgData name="Martin Kadlec" userId="3205de00-6529-47fd-8c15-7815d816c2df" providerId="ADAL" clId="{AF12FADE-7524-4D8E-9B9A-50227503198B}" dt="2023-02-11T09:16:18.812" v="3317" actId="13822"/>
          <ac:cxnSpMkLst>
            <pc:docMk/>
            <pc:sldMk cId="2828447774" sldId="258"/>
            <ac:cxnSpMk id="56" creationId="{14DE66EC-1E3C-9A83-B992-C8692675618C}"/>
          </ac:cxnSpMkLst>
        </pc:cxnChg>
        <pc:cxnChg chg="add mod">
          <ac:chgData name="Martin Kadlec" userId="3205de00-6529-47fd-8c15-7815d816c2df" providerId="ADAL" clId="{AF12FADE-7524-4D8E-9B9A-50227503198B}" dt="2023-02-11T09:16:59.975" v="3320" actId="164"/>
          <ac:cxnSpMkLst>
            <pc:docMk/>
            <pc:sldMk cId="2828447774" sldId="258"/>
            <ac:cxnSpMk id="57" creationId="{A0FF7870-574E-5109-5ACB-CAAD863E26A0}"/>
          </ac:cxnSpMkLst>
        </pc:cxnChg>
        <pc:cxnChg chg="add mod">
          <ac:chgData name="Martin Kadlec" userId="3205de00-6529-47fd-8c15-7815d816c2df" providerId="ADAL" clId="{AF12FADE-7524-4D8E-9B9A-50227503198B}" dt="2023-02-11T09:16:59.975" v="3320" actId="164"/>
          <ac:cxnSpMkLst>
            <pc:docMk/>
            <pc:sldMk cId="2828447774" sldId="258"/>
            <ac:cxnSpMk id="58" creationId="{00B9D5A9-9299-0CA3-ED0A-39A6E46E5AD2}"/>
          </ac:cxnSpMkLst>
        </pc:cxnChg>
        <pc:cxnChg chg="add mod">
          <ac:chgData name="Martin Kadlec" userId="3205de00-6529-47fd-8c15-7815d816c2df" providerId="ADAL" clId="{AF12FADE-7524-4D8E-9B9A-50227503198B}" dt="2023-02-11T09:16:59.975" v="3320" actId="164"/>
          <ac:cxnSpMkLst>
            <pc:docMk/>
            <pc:sldMk cId="2828447774" sldId="258"/>
            <ac:cxnSpMk id="59" creationId="{E287EB20-77AD-825A-2293-E87734E1EF28}"/>
          </ac:cxnSpMkLst>
        </pc:cxnChg>
        <pc:cxnChg chg="add mod">
          <ac:chgData name="Martin Kadlec" userId="3205de00-6529-47fd-8c15-7815d816c2df" providerId="ADAL" clId="{AF12FADE-7524-4D8E-9B9A-50227503198B}" dt="2023-02-11T09:16:59.975" v="3320" actId="164"/>
          <ac:cxnSpMkLst>
            <pc:docMk/>
            <pc:sldMk cId="2828447774" sldId="258"/>
            <ac:cxnSpMk id="60" creationId="{B5C6BA4B-E175-803C-B039-1CA73E6356DB}"/>
          </ac:cxnSpMkLst>
        </pc:cxnChg>
        <pc:cxnChg chg="add mod">
          <ac:chgData name="Martin Kadlec" userId="3205de00-6529-47fd-8c15-7815d816c2df" providerId="ADAL" clId="{AF12FADE-7524-4D8E-9B9A-50227503198B}" dt="2023-02-11T09:16:59.975" v="3320" actId="164"/>
          <ac:cxnSpMkLst>
            <pc:docMk/>
            <pc:sldMk cId="2828447774" sldId="258"/>
            <ac:cxnSpMk id="61" creationId="{64EFD146-2047-2FAF-82CF-18F1B7EEB2ED}"/>
          </ac:cxnSpMkLst>
        </pc:cxnChg>
        <pc:cxnChg chg="add mod">
          <ac:chgData name="Martin Kadlec" userId="3205de00-6529-47fd-8c15-7815d816c2df" providerId="ADAL" clId="{AF12FADE-7524-4D8E-9B9A-50227503198B}" dt="2023-02-11T09:16:59.975" v="3320" actId="164"/>
          <ac:cxnSpMkLst>
            <pc:docMk/>
            <pc:sldMk cId="2828447774" sldId="258"/>
            <ac:cxnSpMk id="62" creationId="{E91C4737-C8F9-BB96-0CA4-3DC1EA1AC2EF}"/>
          </ac:cxnSpMkLst>
        </pc:cxnChg>
        <pc:cxnChg chg="add mod">
          <ac:chgData name="Martin Kadlec" userId="3205de00-6529-47fd-8c15-7815d816c2df" providerId="ADAL" clId="{AF12FADE-7524-4D8E-9B9A-50227503198B}" dt="2023-02-11T09:16:59.975" v="3320" actId="164"/>
          <ac:cxnSpMkLst>
            <pc:docMk/>
            <pc:sldMk cId="2828447774" sldId="258"/>
            <ac:cxnSpMk id="63" creationId="{83E9FFEA-3319-2705-67BD-F514B97F589F}"/>
          </ac:cxnSpMkLst>
        </pc:cxnChg>
        <pc:cxnChg chg="add mod">
          <ac:chgData name="Martin Kadlec" userId="3205de00-6529-47fd-8c15-7815d816c2df" providerId="ADAL" clId="{AF12FADE-7524-4D8E-9B9A-50227503198B}" dt="2023-02-11T09:16:59.975" v="3320" actId="164"/>
          <ac:cxnSpMkLst>
            <pc:docMk/>
            <pc:sldMk cId="2828447774" sldId="258"/>
            <ac:cxnSpMk id="2048" creationId="{3B58DD6F-783C-330C-5790-F989412A17EC}"/>
          </ac:cxnSpMkLst>
        </pc:cxnChg>
        <pc:cxnChg chg="add mod">
          <ac:chgData name="Martin Kadlec" userId="3205de00-6529-47fd-8c15-7815d816c2df" providerId="ADAL" clId="{AF12FADE-7524-4D8E-9B9A-50227503198B}" dt="2023-02-11T09:16:59.975" v="3320" actId="164"/>
          <ac:cxnSpMkLst>
            <pc:docMk/>
            <pc:sldMk cId="2828447774" sldId="258"/>
            <ac:cxnSpMk id="2049" creationId="{B9587618-C88F-9AC6-1C32-3D13082088B0}"/>
          </ac:cxnSpMkLst>
        </pc:cxnChg>
        <pc:cxnChg chg="add mod">
          <ac:chgData name="Martin Kadlec" userId="3205de00-6529-47fd-8c15-7815d816c2df" providerId="ADAL" clId="{AF12FADE-7524-4D8E-9B9A-50227503198B}" dt="2023-02-11T09:16:59.975" v="3320" actId="164"/>
          <ac:cxnSpMkLst>
            <pc:docMk/>
            <pc:sldMk cId="2828447774" sldId="258"/>
            <ac:cxnSpMk id="2051" creationId="{78559DB4-48C8-8606-4899-D6AC8948A422}"/>
          </ac:cxnSpMkLst>
        </pc:cxnChg>
        <pc:cxnChg chg="add mod">
          <ac:chgData name="Martin Kadlec" userId="3205de00-6529-47fd-8c15-7815d816c2df" providerId="ADAL" clId="{AF12FADE-7524-4D8E-9B9A-50227503198B}" dt="2023-02-11T09:16:59.975" v="3320" actId="164"/>
          <ac:cxnSpMkLst>
            <pc:docMk/>
            <pc:sldMk cId="2828447774" sldId="258"/>
            <ac:cxnSpMk id="2052" creationId="{3843E550-333C-55DD-5511-87CAD3E8806D}"/>
          </ac:cxnSpMkLst>
        </pc:cxnChg>
        <pc:cxnChg chg="add mod">
          <ac:chgData name="Martin Kadlec" userId="3205de00-6529-47fd-8c15-7815d816c2df" providerId="ADAL" clId="{AF12FADE-7524-4D8E-9B9A-50227503198B}" dt="2023-02-11T09:16:59.975" v="3320" actId="164"/>
          <ac:cxnSpMkLst>
            <pc:docMk/>
            <pc:sldMk cId="2828447774" sldId="258"/>
            <ac:cxnSpMk id="2053" creationId="{96982E94-B108-4379-D0F8-4F21279C9E65}"/>
          </ac:cxnSpMkLst>
        </pc:cxnChg>
        <pc:cxnChg chg="add mod">
          <ac:chgData name="Martin Kadlec" userId="3205de00-6529-47fd-8c15-7815d816c2df" providerId="ADAL" clId="{AF12FADE-7524-4D8E-9B9A-50227503198B}" dt="2023-02-11T09:16:59.975" v="3320" actId="164"/>
          <ac:cxnSpMkLst>
            <pc:docMk/>
            <pc:sldMk cId="2828447774" sldId="258"/>
            <ac:cxnSpMk id="2054" creationId="{DEB46012-784D-B79E-1C89-4DBA4FE71FA1}"/>
          </ac:cxnSpMkLst>
        </pc:cxnChg>
        <pc:cxnChg chg="add mod">
          <ac:chgData name="Martin Kadlec" userId="3205de00-6529-47fd-8c15-7815d816c2df" providerId="ADAL" clId="{AF12FADE-7524-4D8E-9B9A-50227503198B}" dt="2023-02-11T09:16:59.975" v="3320" actId="164"/>
          <ac:cxnSpMkLst>
            <pc:docMk/>
            <pc:sldMk cId="2828447774" sldId="258"/>
            <ac:cxnSpMk id="2055" creationId="{C46CDE02-123A-78F2-24DF-A5141810E023}"/>
          </ac:cxnSpMkLst>
        </pc:cxnChg>
        <pc:cxnChg chg="add mod">
          <ac:chgData name="Martin Kadlec" userId="3205de00-6529-47fd-8c15-7815d816c2df" providerId="ADAL" clId="{AF12FADE-7524-4D8E-9B9A-50227503198B}" dt="2023-02-11T09:16:59.975" v="3320" actId="164"/>
          <ac:cxnSpMkLst>
            <pc:docMk/>
            <pc:sldMk cId="2828447774" sldId="258"/>
            <ac:cxnSpMk id="2056" creationId="{D4588055-85F9-CCC5-6FC7-0DE782CE3614}"/>
          </ac:cxnSpMkLst>
        </pc:cxnChg>
        <pc:cxnChg chg="add mod">
          <ac:chgData name="Martin Kadlec" userId="3205de00-6529-47fd-8c15-7815d816c2df" providerId="ADAL" clId="{AF12FADE-7524-4D8E-9B9A-50227503198B}" dt="2023-02-11T09:16:59.975" v="3320" actId="164"/>
          <ac:cxnSpMkLst>
            <pc:docMk/>
            <pc:sldMk cId="2828447774" sldId="258"/>
            <ac:cxnSpMk id="2057" creationId="{A9639426-1C0B-1C1D-A99D-8EC657393D47}"/>
          </ac:cxnSpMkLst>
        </pc:cxnChg>
        <pc:cxnChg chg="add mod">
          <ac:chgData name="Martin Kadlec" userId="3205de00-6529-47fd-8c15-7815d816c2df" providerId="ADAL" clId="{AF12FADE-7524-4D8E-9B9A-50227503198B}" dt="2023-02-11T09:16:59.975" v="3320" actId="164"/>
          <ac:cxnSpMkLst>
            <pc:docMk/>
            <pc:sldMk cId="2828447774" sldId="258"/>
            <ac:cxnSpMk id="2058" creationId="{DAB2287B-82C6-159C-7CD4-1C83222A3646}"/>
          </ac:cxnSpMkLst>
        </pc:cxnChg>
        <pc:cxnChg chg="mod">
          <ac:chgData name="Martin Kadlec" userId="3205de00-6529-47fd-8c15-7815d816c2df" providerId="ADAL" clId="{AF12FADE-7524-4D8E-9B9A-50227503198B}" dt="2023-02-11T09:17:06.099" v="3321"/>
          <ac:cxnSpMkLst>
            <pc:docMk/>
            <pc:sldMk cId="2828447774" sldId="258"/>
            <ac:cxnSpMk id="2061" creationId="{04DFC0D3-E4A1-336B-B216-270807D307E2}"/>
          </ac:cxnSpMkLst>
        </pc:cxnChg>
        <pc:cxnChg chg="mod">
          <ac:chgData name="Martin Kadlec" userId="3205de00-6529-47fd-8c15-7815d816c2df" providerId="ADAL" clId="{AF12FADE-7524-4D8E-9B9A-50227503198B}" dt="2023-02-11T09:17:06.099" v="3321"/>
          <ac:cxnSpMkLst>
            <pc:docMk/>
            <pc:sldMk cId="2828447774" sldId="258"/>
            <ac:cxnSpMk id="2062" creationId="{25CF6491-3E02-C3A4-301B-E394E9BA90E4}"/>
          </ac:cxnSpMkLst>
        </pc:cxnChg>
        <pc:cxnChg chg="mod">
          <ac:chgData name="Martin Kadlec" userId="3205de00-6529-47fd-8c15-7815d816c2df" providerId="ADAL" clId="{AF12FADE-7524-4D8E-9B9A-50227503198B}" dt="2023-02-11T09:17:06.099" v="3321"/>
          <ac:cxnSpMkLst>
            <pc:docMk/>
            <pc:sldMk cId="2828447774" sldId="258"/>
            <ac:cxnSpMk id="2063" creationId="{748B4783-125B-61FD-A122-628082E41ECA}"/>
          </ac:cxnSpMkLst>
        </pc:cxnChg>
        <pc:cxnChg chg="mod">
          <ac:chgData name="Martin Kadlec" userId="3205de00-6529-47fd-8c15-7815d816c2df" providerId="ADAL" clId="{AF12FADE-7524-4D8E-9B9A-50227503198B}" dt="2023-02-11T09:17:06.099" v="3321"/>
          <ac:cxnSpMkLst>
            <pc:docMk/>
            <pc:sldMk cId="2828447774" sldId="258"/>
            <ac:cxnSpMk id="2064" creationId="{6898D204-3769-3324-90A1-7A722A42D60D}"/>
          </ac:cxnSpMkLst>
        </pc:cxnChg>
        <pc:cxnChg chg="mod">
          <ac:chgData name="Martin Kadlec" userId="3205de00-6529-47fd-8c15-7815d816c2df" providerId="ADAL" clId="{AF12FADE-7524-4D8E-9B9A-50227503198B}" dt="2023-02-11T09:17:06.099" v="3321"/>
          <ac:cxnSpMkLst>
            <pc:docMk/>
            <pc:sldMk cId="2828447774" sldId="258"/>
            <ac:cxnSpMk id="2065" creationId="{FF97563C-6D50-1151-ADC0-1D883AE7D6B2}"/>
          </ac:cxnSpMkLst>
        </pc:cxnChg>
        <pc:cxnChg chg="mod">
          <ac:chgData name="Martin Kadlec" userId="3205de00-6529-47fd-8c15-7815d816c2df" providerId="ADAL" clId="{AF12FADE-7524-4D8E-9B9A-50227503198B}" dt="2023-02-11T09:17:06.099" v="3321"/>
          <ac:cxnSpMkLst>
            <pc:docMk/>
            <pc:sldMk cId="2828447774" sldId="258"/>
            <ac:cxnSpMk id="2066" creationId="{1754482D-134A-8182-85B9-9B4B3057CE98}"/>
          </ac:cxnSpMkLst>
        </pc:cxnChg>
        <pc:cxnChg chg="mod">
          <ac:chgData name="Martin Kadlec" userId="3205de00-6529-47fd-8c15-7815d816c2df" providerId="ADAL" clId="{AF12FADE-7524-4D8E-9B9A-50227503198B}" dt="2023-02-11T09:17:06.099" v="3321"/>
          <ac:cxnSpMkLst>
            <pc:docMk/>
            <pc:sldMk cId="2828447774" sldId="258"/>
            <ac:cxnSpMk id="2067" creationId="{32E2784C-9C5B-7FCC-E01A-60BC252FDE4B}"/>
          </ac:cxnSpMkLst>
        </pc:cxnChg>
        <pc:cxnChg chg="mod">
          <ac:chgData name="Martin Kadlec" userId="3205de00-6529-47fd-8c15-7815d816c2df" providerId="ADAL" clId="{AF12FADE-7524-4D8E-9B9A-50227503198B}" dt="2023-02-11T09:17:06.099" v="3321"/>
          <ac:cxnSpMkLst>
            <pc:docMk/>
            <pc:sldMk cId="2828447774" sldId="258"/>
            <ac:cxnSpMk id="2068" creationId="{1C13C68D-F1A7-C966-94A9-DDB1B8DCFAD4}"/>
          </ac:cxnSpMkLst>
        </pc:cxnChg>
        <pc:cxnChg chg="mod">
          <ac:chgData name="Martin Kadlec" userId="3205de00-6529-47fd-8c15-7815d816c2df" providerId="ADAL" clId="{AF12FADE-7524-4D8E-9B9A-50227503198B}" dt="2023-02-11T09:17:06.099" v="3321"/>
          <ac:cxnSpMkLst>
            <pc:docMk/>
            <pc:sldMk cId="2828447774" sldId="258"/>
            <ac:cxnSpMk id="2069" creationId="{65F389F8-1DC1-3EE0-238D-C1BB739F9842}"/>
          </ac:cxnSpMkLst>
        </pc:cxnChg>
        <pc:cxnChg chg="mod">
          <ac:chgData name="Martin Kadlec" userId="3205de00-6529-47fd-8c15-7815d816c2df" providerId="ADAL" clId="{AF12FADE-7524-4D8E-9B9A-50227503198B}" dt="2023-02-11T09:17:06.099" v="3321"/>
          <ac:cxnSpMkLst>
            <pc:docMk/>
            <pc:sldMk cId="2828447774" sldId="258"/>
            <ac:cxnSpMk id="2070" creationId="{C50F6257-6720-4907-907C-988800F8CB2B}"/>
          </ac:cxnSpMkLst>
        </pc:cxnChg>
        <pc:cxnChg chg="mod">
          <ac:chgData name="Martin Kadlec" userId="3205de00-6529-47fd-8c15-7815d816c2df" providerId="ADAL" clId="{AF12FADE-7524-4D8E-9B9A-50227503198B}" dt="2023-02-11T09:17:06.099" v="3321"/>
          <ac:cxnSpMkLst>
            <pc:docMk/>
            <pc:sldMk cId="2828447774" sldId="258"/>
            <ac:cxnSpMk id="2071" creationId="{480C7545-BEC5-9955-9408-613A03478EEC}"/>
          </ac:cxnSpMkLst>
        </pc:cxnChg>
        <pc:cxnChg chg="mod">
          <ac:chgData name="Martin Kadlec" userId="3205de00-6529-47fd-8c15-7815d816c2df" providerId="ADAL" clId="{AF12FADE-7524-4D8E-9B9A-50227503198B}" dt="2023-02-11T09:17:06.099" v="3321"/>
          <ac:cxnSpMkLst>
            <pc:docMk/>
            <pc:sldMk cId="2828447774" sldId="258"/>
            <ac:cxnSpMk id="2072" creationId="{F5742D90-0002-A79E-B8D8-CA2863D157D7}"/>
          </ac:cxnSpMkLst>
        </pc:cxnChg>
        <pc:cxnChg chg="mod">
          <ac:chgData name="Martin Kadlec" userId="3205de00-6529-47fd-8c15-7815d816c2df" providerId="ADAL" clId="{AF12FADE-7524-4D8E-9B9A-50227503198B}" dt="2023-02-11T09:17:06.099" v="3321"/>
          <ac:cxnSpMkLst>
            <pc:docMk/>
            <pc:sldMk cId="2828447774" sldId="258"/>
            <ac:cxnSpMk id="2073" creationId="{14CEA12B-A7BA-F1D9-B1BB-53B81FFD35B0}"/>
          </ac:cxnSpMkLst>
        </pc:cxnChg>
        <pc:cxnChg chg="mod">
          <ac:chgData name="Martin Kadlec" userId="3205de00-6529-47fd-8c15-7815d816c2df" providerId="ADAL" clId="{AF12FADE-7524-4D8E-9B9A-50227503198B}" dt="2023-02-11T09:17:06.099" v="3321"/>
          <ac:cxnSpMkLst>
            <pc:docMk/>
            <pc:sldMk cId="2828447774" sldId="258"/>
            <ac:cxnSpMk id="2074" creationId="{90ECA98A-8223-D4E7-BDDA-F49A1E049D79}"/>
          </ac:cxnSpMkLst>
        </pc:cxnChg>
        <pc:cxnChg chg="mod">
          <ac:chgData name="Martin Kadlec" userId="3205de00-6529-47fd-8c15-7815d816c2df" providerId="ADAL" clId="{AF12FADE-7524-4D8E-9B9A-50227503198B}" dt="2023-02-11T09:17:06.099" v="3321"/>
          <ac:cxnSpMkLst>
            <pc:docMk/>
            <pc:sldMk cId="2828447774" sldId="258"/>
            <ac:cxnSpMk id="2075" creationId="{BCC2382E-8094-13F9-4B47-3FB4DA3DE92B}"/>
          </ac:cxnSpMkLst>
        </pc:cxnChg>
        <pc:cxnChg chg="mod">
          <ac:chgData name="Martin Kadlec" userId="3205de00-6529-47fd-8c15-7815d816c2df" providerId="ADAL" clId="{AF12FADE-7524-4D8E-9B9A-50227503198B}" dt="2023-02-11T09:17:06.099" v="3321"/>
          <ac:cxnSpMkLst>
            <pc:docMk/>
            <pc:sldMk cId="2828447774" sldId="258"/>
            <ac:cxnSpMk id="2076" creationId="{4422E544-761F-CA2E-2E21-239A657BBF34}"/>
          </ac:cxnSpMkLst>
        </pc:cxnChg>
        <pc:cxnChg chg="mod">
          <ac:chgData name="Martin Kadlec" userId="3205de00-6529-47fd-8c15-7815d816c2df" providerId="ADAL" clId="{AF12FADE-7524-4D8E-9B9A-50227503198B}" dt="2023-02-11T09:17:06.099" v="3321"/>
          <ac:cxnSpMkLst>
            <pc:docMk/>
            <pc:sldMk cId="2828447774" sldId="258"/>
            <ac:cxnSpMk id="2077" creationId="{181B178B-7951-437F-1197-82D504B21DF3}"/>
          </ac:cxnSpMkLst>
        </pc:cxnChg>
        <pc:cxnChg chg="mod">
          <ac:chgData name="Martin Kadlec" userId="3205de00-6529-47fd-8c15-7815d816c2df" providerId="ADAL" clId="{AF12FADE-7524-4D8E-9B9A-50227503198B}" dt="2023-02-11T09:17:06.099" v="3321"/>
          <ac:cxnSpMkLst>
            <pc:docMk/>
            <pc:sldMk cId="2828447774" sldId="258"/>
            <ac:cxnSpMk id="2078" creationId="{4DC997F7-EC44-44AA-1BBD-672583F97472}"/>
          </ac:cxnSpMkLst>
        </pc:cxnChg>
        <pc:cxnChg chg="mod">
          <ac:chgData name="Martin Kadlec" userId="3205de00-6529-47fd-8c15-7815d816c2df" providerId="ADAL" clId="{AF12FADE-7524-4D8E-9B9A-50227503198B}" dt="2023-02-11T09:17:06.099" v="3321"/>
          <ac:cxnSpMkLst>
            <pc:docMk/>
            <pc:sldMk cId="2828447774" sldId="258"/>
            <ac:cxnSpMk id="2079" creationId="{5F5953FA-27F0-F431-07FF-18D401690225}"/>
          </ac:cxnSpMkLst>
        </pc:cxnChg>
        <pc:cxnChg chg="mod">
          <ac:chgData name="Martin Kadlec" userId="3205de00-6529-47fd-8c15-7815d816c2df" providerId="ADAL" clId="{AF12FADE-7524-4D8E-9B9A-50227503198B}" dt="2023-02-11T09:17:06.099" v="3321"/>
          <ac:cxnSpMkLst>
            <pc:docMk/>
            <pc:sldMk cId="2828447774" sldId="258"/>
            <ac:cxnSpMk id="2080" creationId="{CE805FF5-4290-9B69-6EE2-3FAFE4A41B5E}"/>
          </ac:cxnSpMkLst>
        </pc:cxnChg>
        <pc:cxnChg chg="mod">
          <ac:chgData name="Martin Kadlec" userId="3205de00-6529-47fd-8c15-7815d816c2df" providerId="ADAL" clId="{AF12FADE-7524-4D8E-9B9A-50227503198B}" dt="2023-02-11T09:17:06.099" v="3321"/>
          <ac:cxnSpMkLst>
            <pc:docMk/>
            <pc:sldMk cId="2828447774" sldId="258"/>
            <ac:cxnSpMk id="2081" creationId="{1130EBEC-DE4A-4E69-AEA2-6641DADB0DB0}"/>
          </ac:cxnSpMkLst>
        </pc:cxnChg>
      </pc:sldChg>
      <pc:sldChg chg="del">
        <pc:chgData name="Martin Kadlec" userId="3205de00-6529-47fd-8c15-7815d816c2df" providerId="ADAL" clId="{AF12FADE-7524-4D8E-9B9A-50227503198B}" dt="2023-02-11T07:31:18.447" v="1987" actId="47"/>
        <pc:sldMkLst>
          <pc:docMk/>
          <pc:sldMk cId="1529608742" sldId="259"/>
        </pc:sldMkLst>
      </pc:sldChg>
      <pc:sldChg chg="del">
        <pc:chgData name="Martin Kadlec" userId="3205de00-6529-47fd-8c15-7815d816c2df" providerId="ADAL" clId="{AF12FADE-7524-4D8E-9B9A-50227503198B}" dt="2023-02-11T07:48:15.001" v="3145" actId="47"/>
        <pc:sldMkLst>
          <pc:docMk/>
          <pc:sldMk cId="2023822110" sldId="260"/>
        </pc:sldMkLst>
      </pc:sldChg>
      <pc:sldChg chg="del">
        <pc:chgData name="Martin Kadlec" userId="3205de00-6529-47fd-8c15-7815d816c2df" providerId="ADAL" clId="{AF12FADE-7524-4D8E-9B9A-50227503198B}" dt="2023-02-11T07:31:24.357" v="1988" actId="47"/>
        <pc:sldMkLst>
          <pc:docMk/>
          <pc:sldMk cId="2784125962" sldId="261"/>
        </pc:sldMkLst>
      </pc:sldChg>
      <pc:sldChg chg="del">
        <pc:chgData name="Martin Kadlec" userId="3205de00-6529-47fd-8c15-7815d816c2df" providerId="ADAL" clId="{AF12FADE-7524-4D8E-9B9A-50227503198B}" dt="2023-02-11T07:31:28.393" v="1991" actId="47"/>
        <pc:sldMkLst>
          <pc:docMk/>
          <pc:sldMk cId="2974031285" sldId="263"/>
        </pc:sldMkLst>
      </pc:sldChg>
      <pc:sldChg chg="addSp delSp modSp mod">
        <pc:chgData name="Martin Kadlec" userId="3205de00-6529-47fd-8c15-7815d816c2df" providerId="ADAL" clId="{AF12FADE-7524-4D8E-9B9A-50227503198B}" dt="2023-02-12T07:59:42.068" v="5719" actId="20577"/>
        <pc:sldMkLst>
          <pc:docMk/>
          <pc:sldMk cId="2372550586" sldId="264"/>
        </pc:sldMkLst>
        <pc:spChg chg="add mod">
          <ac:chgData name="Martin Kadlec" userId="3205de00-6529-47fd-8c15-7815d816c2df" providerId="ADAL" clId="{AF12FADE-7524-4D8E-9B9A-50227503198B}" dt="2023-02-11T07:32:03.513" v="1997"/>
          <ac:spMkLst>
            <pc:docMk/>
            <pc:sldMk cId="2372550586" sldId="264"/>
            <ac:spMk id="2" creationId="{A6D432FE-CF1E-A673-4F89-7BDC5A43629B}"/>
          </ac:spMkLst>
        </pc:spChg>
        <pc:spChg chg="mod">
          <ac:chgData name="Martin Kadlec" userId="3205de00-6529-47fd-8c15-7815d816c2df" providerId="ADAL" clId="{AF12FADE-7524-4D8E-9B9A-50227503198B}" dt="2023-02-11T10:20:41.326" v="3645" actId="1036"/>
          <ac:spMkLst>
            <pc:docMk/>
            <pc:sldMk cId="2372550586" sldId="264"/>
            <ac:spMk id="4" creationId="{5287166F-CA9A-336F-966A-3ACF8F5878F5}"/>
          </ac:spMkLst>
        </pc:spChg>
        <pc:spChg chg="del">
          <ac:chgData name="Martin Kadlec" userId="3205de00-6529-47fd-8c15-7815d816c2df" providerId="ADAL" clId="{AF12FADE-7524-4D8E-9B9A-50227503198B}" dt="2023-02-11T07:32:03.205" v="1996" actId="478"/>
          <ac:spMkLst>
            <pc:docMk/>
            <pc:sldMk cId="2372550586" sldId="264"/>
            <ac:spMk id="5" creationId="{6CCA9D6F-F5CF-4B83-3231-3AB63D79323E}"/>
          </ac:spMkLst>
        </pc:spChg>
        <pc:spChg chg="mod">
          <ac:chgData name="Martin Kadlec" userId="3205de00-6529-47fd-8c15-7815d816c2df" providerId="ADAL" clId="{AF12FADE-7524-4D8E-9B9A-50227503198B}" dt="2023-02-12T07:59:42.068" v="5719" actId="20577"/>
          <ac:spMkLst>
            <pc:docMk/>
            <pc:sldMk cId="2372550586" sldId="264"/>
            <ac:spMk id="8" creationId="{CDA6B64C-B8E8-424A-6B07-F91EC1FFDD25}"/>
          </ac:spMkLst>
        </pc:spChg>
        <pc:spChg chg="mod">
          <ac:chgData name="Martin Kadlec" userId="3205de00-6529-47fd-8c15-7815d816c2df" providerId="ADAL" clId="{AF12FADE-7524-4D8E-9B9A-50227503198B}" dt="2023-02-11T07:32:18.937" v="2039" actId="20577"/>
          <ac:spMkLst>
            <pc:docMk/>
            <pc:sldMk cId="2372550586" sldId="264"/>
            <ac:spMk id="12" creationId="{E7B17FAF-947A-4F5E-95D5-00C38437D07E}"/>
          </ac:spMkLst>
        </pc:spChg>
        <pc:picChg chg="del">
          <ac:chgData name="Martin Kadlec" userId="3205de00-6529-47fd-8c15-7815d816c2df" providerId="ADAL" clId="{AF12FADE-7524-4D8E-9B9A-50227503198B}" dt="2023-02-11T10:20:33.024" v="3641" actId="478"/>
          <ac:picMkLst>
            <pc:docMk/>
            <pc:sldMk cId="2372550586" sldId="264"/>
            <ac:picMk id="2050" creationId="{00000000-0000-0000-0000-000000000000}"/>
          </ac:picMkLst>
        </pc:picChg>
      </pc:sldChg>
      <pc:sldChg chg="del">
        <pc:chgData name="Martin Kadlec" userId="3205de00-6529-47fd-8c15-7815d816c2df" providerId="ADAL" clId="{AF12FADE-7524-4D8E-9B9A-50227503198B}" dt="2023-02-11T07:31:25.858" v="1989" actId="47"/>
        <pc:sldMkLst>
          <pc:docMk/>
          <pc:sldMk cId="246482829" sldId="265"/>
        </pc:sldMkLst>
      </pc:sldChg>
      <pc:sldChg chg="del">
        <pc:chgData name="Martin Kadlec" userId="3205de00-6529-47fd-8c15-7815d816c2df" providerId="ADAL" clId="{AF12FADE-7524-4D8E-9B9A-50227503198B}" dt="2023-02-11T07:31:27.170" v="1990" actId="47"/>
        <pc:sldMkLst>
          <pc:docMk/>
          <pc:sldMk cId="1958621923" sldId="267"/>
        </pc:sldMkLst>
      </pc:sldChg>
      <pc:sldChg chg="del">
        <pc:chgData name="Martin Kadlec" userId="3205de00-6529-47fd-8c15-7815d816c2df" providerId="ADAL" clId="{AF12FADE-7524-4D8E-9B9A-50227503198B}" dt="2023-02-11T10:02:26.906" v="3380" actId="47"/>
        <pc:sldMkLst>
          <pc:docMk/>
          <pc:sldMk cId="3089320229" sldId="268"/>
        </pc:sldMkLst>
      </pc:sldChg>
      <pc:sldChg chg="del">
        <pc:chgData name="Martin Kadlec" userId="3205de00-6529-47fd-8c15-7815d816c2df" providerId="ADAL" clId="{AF12FADE-7524-4D8E-9B9A-50227503198B}" dt="2023-02-11T10:02:27.699" v="3381" actId="47"/>
        <pc:sldMkLst>
          <pc:docMk/>
          <pc:sldMk cId="3148704306" sldId="269"/>
        </pc:sldMkLst>
      </pc:sldChg>
      <pc:sldChg chg="del">
        <pc:chgData name="Martin Kadlec" userId="3205de00-6529-47fd-8c15-7815d816c2df" providerId="ADAL" clId="{AF12FADE-7524-4D8E-9B9A-50227503198B}" dt="2023-02-11T10:02:28.441" v="3382" actId="47"/>
        <pc:sldMkLst>
          <pc:docMk/>
          <pc:sldMk cId="1128933081" sldId="270"/>
        </pc:sldMkLst>
      </pc:sldChg>
      <pc:sldChg chg="del">
        <pc:chgData name="Martin Kadlec" userId="3205de00-6529-47fd-8c15-7815d816c2df" providerId="ADAL" clId="{AF12FADE-7524-4D8E-9B9A-50227503198B}" dt="2023-02-11T10:02:30.060" v="3384" actId="47"/>
        <pc:sldMkLst>
          <pc:docMk/>
          <pc:sldMk cId="436905214" sldId="271"/>
        </pc:sldMkLst>
      </pc:sldChg>
      <pc:sldChg chg="del">
        <pc:chgData name="Martin Kadlec" userId="3205de00-6529-47fd-8c15-7815d816c2df" providerId="ADAL" clId="{AF12FADE-7524-4D8E-9B9A-50227503198B}" dt="2023-02-11T10:02:30.792" v="3385" actId="47"/>
        <pc:sldMkLst>
          <pc:docMk/>
          <pc:sldMk cId="3311879751" sldId="272"/>
        </pc:sldMkLst>
      </pc:sldChg>
      <pc:sldChg chg="del">
        <pc:chgData name="Martin Kadlec" userId="3205de00-6529-47fd-8c15-7815d816c2df" providerId="ADAL" clId="{AF12FADE-7524-4D8E-9B9A-50227503198B}" dt="2023-02-11T10:02:31.460" v="3386" actId="47"/>
        <pc:sldMkLst>
          <pc:docMk/>
          <pc:sldMk cId="4064628161" sldId="273"/>
        </pc:sldMkLst>
      </pc:sldChg>
      <pc:sldChg chg="del">
        <pc:chgData name="Martin Kadlec" userId="3205de00-6529-47fd-8c15-7815d816c2df" providerId="ADAL" clId="{AF12FADE-7524-4D8E-9B9A-50227503198B}" dt="2023-02-11T10:02:26.067" v="3379" actId="47"/>
        <pc:sldMkLst>
          <pc:docMk/>
          <pc:sldMk cId="2300556463" sldId="274"/>
        </pc:sldMkLst>
      </pc:sldChg>
      <pc:sldChg chg="del">
        <pc:chgData name="Martin Kadlec" userId="3205de00-6529-47fd-8c15-7815d816c2df" providerId="ADAL" clId="{AF12FADE-7524-4D8E-9B9A-50227503198B}" dt="2023-02-11T10:02:29.187" v="3383" actId="47"/>
        <pc:sldMkLst>
          <pc:docMk/>
          <pc:sldMk cId="2428596552" sldId="275"/>
        </pc:sldMkLst>
      </pc:sldChg>
      <pc:sldChg chg="addSp modSp mod">
        <pc:chgData name="Martin Kadlec" userId="3205de00-6529-47fd-8c15-7815d816c2df" providerId="ADAL" clId="{AF12FADE-7524-4D8E-9B9A-50227503198B}" dt="2023-02-13T08:44:51.805" v="5810" actId="20577"/>
        <pc:sldMkLst>
          <pc:docMk/>
          <pc:sldMk cId="324711913" sldId="276"/>
        </pc:sldMkLst>
        <pc:spChg chg="add mod">
          <ac:chgData name="Martin Kadlec" userId="3205de00-6529-47fd-8c15-7815d816c2df" providerId="ADAL" clId="{AF12FADE-7524-4D8E-9B9A-50227503198B}" dt="2023-02-13T08:43:28.258" v="5736" actId="1076"/>
          <ac:spMkLst>
            <pc:docMk/>
            <pc:sldMk cId="324711913" sldId="276"/>
            <ac:spMk id="2" creationId="{10B9EAD5-EA23-E7AF-929D-9BEEA1864C37}"/>
          </ac:spMkLst>
        </pc:spChg>
        <pc:spChg chg="add mod">
          <ac:chgData name="Martin Kadlec" userId="3205de00-6529-47fd-8c15-7815d816c2df" providerId="ADAL" clId="{AF12FADE-7524-4D8E-9B9A-50227503198B}" dt="2023-02-13T08:43:42.389" v="5762" actId="1076"/>
          <ac:spMkLst>
            <pc:docMk/>
            <pc:sldMk cId="324711913" sldId="276"/>
            <ac:spMk id="3" creationId="{9ED79CAC-730B-0836-441C-7105FCDB611B}"/>
          </ac:spMkLst>
        </pc:spChg>
        <pc:spChg chg="add mod">
          <ac:chgData name="Martin Kadlec" userId="3205de00-6529-47fd-8c15-7815d816c2df" providerId="ADAL" clId="{AF12FADE-7524-4D8E-9B9A-50227503198B}" dt="2023-02-13T08:44:05.541" v="5781" actId="1076"/>
          <ac:spMkLst>
            <pc:docMk/>
            <pc:sldMk cId="324711913" sldId="276"/>
            <ac:spMk id="4" creationId="{1755F106-DAFD-053C-FBA5-45F5CE987C0C}"/>
          </ac:spMkLst>
        </pc:spChg>
        <pc:spChg chg="add mod">
          <ac:chgData name="Martin Kadlec" userId="3205de00-6529-47fd-8c15-7815d816c2df" providerId="ADAL" clId="{AF12FADE-7524-4D8E-9B9A-50227503198B}" dt="2023-02-13T08:44:26.962" v="5809" actId="1076"/>
          <ac:spMkLst>
            <pc:docMk/>
            <pc:sldMk cId="324711913" sldId="276"/>
            <ac:spMk id="5" creationId="{7E7A5839-64E6-74B6-068F-2947ABBBFC51}"/>
          </ac:spMkLst>
        </pc:spChg>
        <pc:spChg chg="del">
          <ac:chgData name="Martin Kadlec" userId="3205de00-6529-47fd-8c15-7815d816c2df" providerId="ADAL" clId="{AF12FADE-7524-4D8E-9B9A-50227503198B}" dt="2023-02-10T20:30:13.535" v="928" actId="478"/>
          <ac:spMkLst>
            <pc:docMk/>
            <pc:sldMk cId="324711913" sldId="276"/>
            <ac:spMk id="7" creationId="{C814B04B-B5DE-0458-FC69-89DC3E424E4A}"/>
          </ac:spMkLst>
        </pc:spChg>
        <pc:spChg chg="mod">
          <ac:chgData name="Martin Kadlec" userId="3205de00-6529-47fd-8c15-7815d816c2df" providerId="ADAL" clId="{AF12FADE-7524-4D8E-9B9A-50227503198B}" dt="2023-02-13T08:44:51.805" v="5810" actId="20577"/>
          <ac:spMkLst>
            <pc:docMk/>
            <pc:sldMk cId="324711913" sldId="276"/>
            <ac:spMk id="8" creationId="{CDA6B64C-B8E8-424A-6B07-F91EC1FFDD25}"/>
          </ac:spMkLst>
        </pc:spChg>
        <pc:picChg chg="del">
          <ac:chgData name="Martin Kadlec" userId="3205de00-6529-47fd-8c15-7815d816c2df" providerId="ADAL" clId="{AF12FADE-7524-4D8E-9B9A-50227503198B}" dt="2023-02-10T20:30:09.809" v="926" actId="478"/>
          <ac:picMkLst>
            <pc:docMk/>
            <pc:sldMk cId="324711913" sldId="276"/>
            <ac:picMk id="3" creationId="{D77229B9-4D47-2E11-8DFF-67EA6A32F3FC}"/>
          </ac:picMkLst>
        </pc:picChg>
        <pc:picChg chg="add del mod modCrop">
          <ac:chgData name="Martin Kadlec" userId="3205de00-6529-47fd-8c15-7815d816c2df" providerId="ADAL" clId="{AF12FADE-7524-4D8E-9B9A-50227503198B}" dt="2023-02-11T08:24:34.182" v="3170" actId="478"/>
          <ac:picMkLst>
            <pc:docMk/>
            <pc:sldMk cId="324711913" sldId="276"/>
            <ac:picMk id="4" creationId="{1247DB6A-C9EC-7371-AAAD-93D819272BCA}"/>
          </ac:picMkLst>
        </pc:picChg>
        <pc:picChg chg="del">
          <ac:chgData name="Martin Kadlec" userId="3205de00-6529-47fd-8c15-7815d816c2df" providerId="ADAL" clId="{AF12FADE-7524-4D8E-9B9A-50227503198B}" dt="2023-02-10T20:30:11.670" v="927" actId="478"/>
          <ac:picMkLst>
            <pc:docMk/>
            <pc:sldMk cId="324711913" sldId="276"/>
            <ac:picMk id="5" creationId="{23B0C25D-EADF-D37E-1DD4-8C08C0490F94}"/>
          </ac:picMkLst>
        </pc:picChg>
        <pc:picChg chg="add del mod">
          <ac:chgData name="Martin Kadlec" userId="3205de00-6529-47fd-8c15-7815d816c2df" providerId="ADAL" clId="{AF12FADE-7524-4D8E-9B9A-50227503198B}" dt="2023-02-11T08:24:58.407" v="3175" actId="478"/>
          <ac:picMkLst>
            <pc:docMk/>
            <pc:sldMk cId="324711913" sldId="276"/>
            <ac:picMk id="10" creationId="{C2BA73E5-3C3B-4780-C926-AD26EAB3363A}"/>
          </ac:picMkLst>
        </pc:picChg>
        <pc:picChg chg="add mod">
          <ac:chgData name="Martin Kadlec" userId="3205de00-6529-47fd-8c15-7815d816c2df" providerId="ADAL" clId="{AF12FADE-7524-4D8E-9B9A-50227503198B}" dt="2023-02-11T08:59:04.782" v="3233" actId="1076"/>
          <ac:picMkLst>
            <pc:docMk/>
            <pc:sldMk cId="324711913" sldId="276"/>
            <ac:picMk id="13" creationId="{5592E4C0-5CBB-A19A-8E7F-6066AFEF39D6}"/>
          </ac:picMkLst>
        </pc:picChg>
        <pc:picChg chg="add mod modCrop">
          <ac:chgData name="Martin Kadlec" userId="3205de00-6529-47fd-8c15-7815d816c2df" providerId="ADAL" clId="{AF12FADE-7524-4D8E-9B9A-50227503198B}" dt="2023-02-11T08:58:42.128" v="3229" actId="14100"/>
          <ac:picMkLst>
            <pc:docMk/>
            <pc:sldMk cId="324711913" sldId="276"/>
            <ac:picMk id="15" creationId="{B783D9BD-2052-A528-6DAC-0306FE6D46A0}"/>
          </ac:picMkLst>
        </pc:picChg>
        <pc:picChg chg="add mod">
          <ac:chgData name="Martin Kadlec" userId="3205de00-6529-47fd-8c15-7815d816c2df" providerId="ADAL" clId="{AF12FADE-7524-4D8E-9B9A-50227503198B}" dt="2023-02-11T08:59:13.295" v="3234" actId="1076"/>
          <ac:picMkLst>
            <pc:docMk/>
            <pc:sldMk cId="324711913" sldId="276"/>
            <ac:picMk id="17" creationId="{65D17E7A-CA7D-D8EC-2E9E-460EAD117B4A}"/>
          </ac:picMkLst>
        </pc:picChg>
        <pc:picChg chg="add mod modCrop">
          <ac:chgData name="Martin Kadlec" userId="3205de00-6529-47fd-8c15-7815d816c2df" providerId="ADAL" clId="{AF12FADE-7524-4D8E-9B9A-50227503198B}" dt="2023-02-11T08:59:20.553" v="3235" actId="1076"/>
          <ac:picMkLst>
            <pc:docMk/>
            <pc:sldMk cId="324711913" sldId="276"/>
            <ac:picMk id="19" creationId="{9DC9BE50-9297-606B-D559-8A7D163A8D6C}"/>
          </ac:picMkLst>
        </pc:picChg>
      </pc:sldChg>
      <pc:sldChg chg="addSp delSp modSp add mod">
        <pc:chgData name="Martin Kadlec" userId="3205de00-6529-47fd-8c15-7815d816c2df" providerId="ADAL" clId="{AF12FADE-7524-4D8E-9B9A-50227503198B}" dt="2023-02-13T08:45:01.744" v="5811" actId="20577"/>
        <pc:sldMkLst>
          <pc:docMk/>
          <pc:sldMk cId="3280124894" sldId="277"/>
        </pc:sldMkLst>
        <pc:spChg chg="mod">
          <ac:chgData name="Martin Kadlec" userId="3205de00-6529-47fd-8c15-7815d816c2df" providerId="ADAL" clId="{AF12FADE-7524-4D8E-9B9A-50227503198B}" dt="2023-02-13T08:45:01.744" v="5811" actId="20577"/>
          <ac:spMkLst>
            <pc:docMk/>
            <pc:sldMk cId="3280124894" sldId="277"/>
            <ac:spMk id="8" creationId="{CDA6B64C-B8E8-424A-6B07-F91EC1FFDD25}"/>
          </ac:spMkLst>
        </pc:spChg>
        <pc:picChg chg="add del mod">
          <ac:chgData name="Martin Kadlec" userId="3205de00-6529-47fd-8c15-7815d816c2df" providerId="ADAL" clId="{AF12FADE-7524-4D8E-9B9A-50227503198B}" dt="2023-02-11T08:54:13.464" v="3182" actId="478"/>
          <ac:picMkLst>
            <pc:docMk/>
            <pc:sldMk cId="3280124894" sldId="277"/>
            <ac:picMk id="3" creationId="{B00BB6B2-6B98-DC03-E0A9-8221FD2E6533}"/>
          </ac:picMkLst>
        </pc:picChg>
        <pc:picChg chg="add mod">
          <ac:chgData name="Martin Kadlec" userId="3205de00-6529-47fd-8c15-7815d816c2df" providerId="ADAL" clId="{AF12FADE-7524-4D8E-9B9A-50227503198B}" dt="2023-02-11T09:02:21.610" v="3245" actId="14100"/>
          <ac:picMkLst>
            <pc:docMk/>
            <pc:sldMk cId="3280124894" sldId="277"/>
            <ac:picMk id="5" creationId="{7E2BF8A9-876A-F164-2FDA-E53322C813A0}"/>
          </ac:picMkLst>
        </pc:picChg>
        <pc:picChg chg="add mod">
          <ac:chgData name="Martin Kadlec" userId="3205de00-6529-47fd-8c15-7815d816c2df" providerId="ADAL" clId="{AF12FADE-7524-4D8E-9B9A-50227503198B}" dt="2023-02-11T09:02:30.711" v="3246" actId="1076"/>
          <ac:picMkLst>
            <pc:docMk/>
            <pc:sldMk cId="3280124894" sldId="277"/>
            <ac:picMk id="9" creationId="{D98AB50C-0955-D0A5-15F0-838C08600DED}"/>
          </ac:picMkLst>
        </pc:picChg>
        <pc:picChg chg="del mod">
          <ac:chgData name="Martin Kadlec" userId="3205de00-6529-47fd-8c15-7815d816c2df" providerId="ADAL" clId="{AF12FADE-7524-4D8E-9B9A-50227503198B}" dt="2023-02-11T08:54:12.140" v="3181" actId="478"/>
          <ac:picMkLst>
            <pc:docMk/>
            <pc:sldMk cId="3280124894" sldId="277"/>
            <ac:picMk id="10" creationId="{C2BA73E5-3C3B-4780-C926-AD26EAB3363A}"/>
          </ac:picMkLst>
        </pc:picChg>
      </pc:sldChg>
      <pc:sldChg chg="addSp delSp modSp add mod">
        <pc:chgData name="Martin Kadlec" userId="3205de00-6529-47fd-8c15-7815d816c2df" providerId="ADAL" clId="{AF12FADE-7524-4D8E-9B9A-50227503198B}" dt="2023-02-11T10:24:37.573" v="3851" actId="113"/>
        <pc:sldMkLst>
          <pc:docMk/>
          <pc:sldMk cId="2993361246" sldId="278"/>
        </pc:sldMkLst>
        <pc:spChg chg="mod">
          <ac:chgData name="Martin Kadlec" userId="3205de00-6529-47fd-8c15-7815d816c2df" providerId="ADAL" clId="{AF12FADE-7524-4D8E-9B9A-50227503198B}" dt="2023-02-11T10:18:32.966" v="3580" actId="14100"/>
          <ac:spMkLst>
            <pc:docMk/>
            <pc:sldMk cId="2993361246" sldId="278"/>
            <ac:spMk id="4" creationId="{5287166F-CA9A-336F-966A-3ACF8F5878F5}"/>
          </ac:spMkLst>
        </pc:spChg>
        <pc:spChg chg="del">
          <ac:chgData name="Martin Kadlec" userId="3205de00-6529-47fd-8c15-7815d816c2df" providerId="ADAL" clId="{AF12FADE-7524-4D8E-9B9A-50227503198B}" dt="2023-02-11T10:02:41.174" v="3387" actId="478"/>
          <ac:spMkLst>
            <pc:docMk/>
            <pc:sldMk cId="2993361246" sldId="278"/>
            <ac:spMk id="8" creationId="{CDA6B64C-B8E8-424A-6B07-F91EC1FFDD25}"/>
          </ac:spMkLst>
        </pc:spChg>
        <pc:spChg chg="add mod">
          <ac:chgData name="Martin Kadlec" userId="3205de00-6529-47fd-8c15-7815d816c2df" providerId="ADAL" clId="{AF12FADE-7524-4D8E-9B9A-50227503198B}" dt="2023-02-11T10:24:37.573" v="3851" actId="113"/>
          <ac:spMkLst>
            <pc:docMk/>
            <pc:sldMk cId="2993361246" sldId="278"/>
            <ac:spMk id="19" creationId="{A70CE19A-31BF-339B-DCDE-7A8F6E04987B}"/>
          </ac:spMkLst>
        </pc:spChg>
        <pc:picChg chg="add del mod">
          <ac:chgData name="Martin Kadlec" userId="3205de00-6529-47fd-8c15-7815d816c2df" providerId="ADAL" clId="{AF12FADE-7524-4D8E-9B9A-50227503198B}" dt="2023-02-11T10:15:14.142" v="3565" actId="478"/>
          <ac:picMkLst>
            <pc:docMk/>
            <pc:sldMk cId="2993361246" sldId="278"/>
            <ac:picMk id="5" creationId="{DF9B250E-ABC8-B2D9-B57A-737380F8D4FC}"/>
          </ac:picMkLst>
        </pc:picChg>
        <pc:picChg chg="add mod">
          <ac:chgData name="Martin Kadlec" userId="3205de00-6529-47fd-8c15-7815d816c2df" providerId="ADAL" clId="{AF12FADE-7524-4D8E-9B9A-50227503198B}" dt="2023-02-11T10:18:21.298" v="3578" actId="1076"/>
          <ac:picMkLst>
            <pc:docMk/>
            <pc:sldMk cId="2993361246" sldId="278"/>
            <ac:picMk id="7" creationId="{927BC59D-C4FE-6385-2207-1690199CC6AF}"/>
          </ac:picMkLst>
        </pc:picChg>
        <pc:picChg chg="add mod">
          <ac:chgData name="Martin Kadlec" userId="3205de00-6529-47fd-8c15-7815d816c2df" providerId="ADAL" clId="{AF12FADE-7524-4D8E-9B9A-50227503198B}" dt="2023-02-11T10:18:24.707" v="3579" actId="1076"/>
          <ac:picMkLst>
            <pc:docMk/>
            <pc:sldMk cId="2993361246" sldId="278"/>
            <ac:picMk id="10" creationId="{55B0201E-D5A0-0D50-CFA3-9FB8C18C7782}"/>
          </ac:picMkLst>
        </pc:picChg>
        <pc:cxnChg chg="add mod">
          <ac:chgData name="Martin Kadlec" userId="3205de00-6529-47fd-8c15-7815d816c2df" providerId="ADAL" clId="{AF12FADE-7524-4D8E-9B9A-50227503198B}" dt="2023-02-11T10:22:31.393" v="3652" actId="14100"/>
          <ac:cxnSpMkLst>
            <pc:docMk/>
            <pc:sldMk cId="2993361246" sldId="278"/>
            <ac:cxnSpMk id="13" creationId="{2564424C-07BE-62B1-2E5E-F278A2677D73}"/>
          </ac:cxnSpMkLst>
        </pc:cxnChg>
        <pc:cxnChg chg="add mod">
          <ac:chgData name="Martin Kadlec" userId="3205de00-6529-47fd-8c15-7815d816c2df" providerId="ADAL" clId="{AF12FADE-7524-4D8E-9B9A-50227503198B}" dt="2023-02-11T10:22:49.468" v="3657" actId="14100"/>
          <ac:cxnSpMkLst>
            <pc:docMk/>
            <pc:sldMk cId="2993361246" sldId="278"/>
            <ac:cxnSpMk id="15" creationId="{38370492-132D-CCA7-0C3C-2DE13B8C20EA}"/>
          </ac:cxnSpMkLst>
        </pc:cxnChg>
      </pc:sldChg>
      <pc:sldChg chg="addSp delSp modSp add mod">
        <pc:chgData name="Martin Kadlec" userId="3205de00-6529-47fd-8c15-7815d816c2df" providerId="ADAL" clId="{AF12FADE-7524-4D8E-9B9A-50227503198B}" dt="2023-02-12T07:21:58.908" v="4382" actId="478"/>
        <pc:sldMkLst>
          <pc:docMk/>
          <pc:sldMk cId="475788689" sldId="279"/>
        </pc:sldMkLst>
        <pc:spChg chg="mod">
          <ac:chgData name="Martin Kadlec" userId="3205de00-6529-47fd-8c15-7815d816c2df" providerId="ADAL" clId="{AF12FADE-7524-4D8E-9B9A-50227503198B}" dt="2023-02-12T07:18:28.050" v="4379" actId="1035"/>
          <ac:spMkLst>
            <pc:docMk/>
            <pc:sldMk cId="475788689" sldId="279"/>
            <ac:spMk id="4" creationId="{5287166F-CA9A-336F-966A-3ACF8F5878F5}"/>
          </ac:spMkLst>
        </pc:spChg>
        <pc:spChg chg="del">
          <ac:chgData name="Martin Kadlec" userId="3205de00-6529-47fd-8c15-7815d816c2df" providerId="ADAL" clId="{AF12FADE-7524-4D8E-9B9A-50227503198B}" dt="2023-02-12T07:13:44.831" v="3878" actId="478"/>
          <ac:spMkLst>
            <pc:docMk/>
            <pc:sldMk cId="475788689" sldId="279"/>
            <ac:spMk id="19" creationId="{A70CE19A-31BF-339B-DCDE-7A8F6E04987B}"/>
          </ac:spMkLst>
        </pc:spChg>
        <pc:picChg chg="add del mod">
          <ac:chgData name="Martin Kadlec" userId="3205de00-6529-47fd-8c15-7815d816c2df" providerId="ADAL" clId="{AF12FADE-7524-4D8E-9B9A-50227503198B}" dt="2023-02-12T06:42:23.399" v="3861" actId="478"/>
          <ac:picMkLst>
            <pc:docMk/>
            <pc:sldMk cId="475788689" sldId="279"/>
            <ac:picMk id="5" creationId="{C64A2FB6-ABB5-23EE-92C6-9D213514F69B}"/>
          </ac:picMkLst>
        </pc:picChg>
        <pc:picChg chg="del">
          <ac:chgData name="Martin Kadlec" userId="3205de00-6529-47fd-8c15-7815d816c2df" providerId="ADAL" clId="{AF12FADE-7524-4D8E-9B9A-50227503198B}" dt="2023-02-12T06:41:39.914" v="3854" actId="478"/>
          <ac:picMkLst>
            <pc:docMk/>
            <pc:sldMk cId="475788689" sldId="279"/>
            <ac:picMk id="7" creationId="{927BC59D-C4FE-6385-2207-1690199CC6AF}"/>
          </ac:picMkLst>
        </pc:picChg>
        <pc:picChg chg="add mod">
          <ac:chgData name="Martin Kadlec" userId="3205de00-6529-47fd-8c15-7815d816c2df" providerId="ADAL" clId="{AF12FADE-7524-4D8E-9B9A-50227503198B}" dt="2023-02-12T07:15:17.277" v="3906" actId="1038"/>
          <ac:picMkLst>
            <pc:docMk/>
            <pc:sldMk cId="475788689" sldId="279"/>
            <ac:picMk id="8" creationId="{822CC082-F92D-1F66-B4A3-74512F1B49D3}"/>
          </ac:picMkLst>
        </pc:picChg>
        <pc:picChg chg="del">
          <ac:chgData name="Martin Kadlec" userId="3205de00-6529-47fd-8c15-7815d816c2df" providerId="ADAL" clId="{AF12FADE-7524-4D8E-9B9A-50227503198B}" dt="2023-02-12T06:41:36.311" v="3853" actId="478"/>
          <ac:picMkLst>
            <pc:docMk/>
            <pc:sldMk cId="475788689" sldId="279"/>
            <ac:picMk id="10" creationId="{55B0201E-D5A0-0D50-CFA3-9FB8C18C7782}"/>
          </ac:picMkLst>
        </pc:picChg>
        <pc:picChg chg="add del mod">
          <ac:chgData name="Martin Kadlec" userId="3205de00-6529-47fd-8c15-7815d816c2df" providerId="ADAL" clId="{AF12FADE-7524-4D8E-9B9A-50227503198B}" dt="2023-02-12T07:11:17.344" v="3871" actId="478"/>
          <ac:picMkLst>
            <pc:docMk/>
            <pc:sldMk cId="475788689" sldId="279"/>
            <ac:picMk id="11" creationId="{02663E00-73A2-2F19-AFC3-7B2BF386A158}"/>
          </ac:picMkLst>
        </pc:picChg>
        <pc:picChg chg="add del mod">
          <ac:chgData name="Martin Kadlec" userId="3205de00-6529-47fd-8c15-7815d816c2df" providerId="ADAL" clId="{AF12FADE-7524-4D8E-9B9A-50227503198B}" dt="2023-02-12T07:08:24.165" v="3870" actId="478"/>
          <ac:picMkLst>
            <pc:docMk/>
            <pc:sldMk cId="475788689" sldId="279"/>
            <ac:picMk id="16" creationId="{F26C26A6-6A46-3A87-8CE8-08E48FD6D8D1}"/>
          </ac:picMkLst>
        </pc:picChg>
        <pc:picChg chg="add mod">
          <ac:chgData name="Martin Kadlec" userId="3205de00-6529-47fd-8c15-7815d816c2df" providerId="ADAL" clId="{AF12FADE-7524-4D8E-9B9A-50227503198B}" dt="2023-02-12T07:15:21.166" v="3908" actId="1038"/>
          <ac:picMkLst>
            <pc:docMk/>
            <pc:sldMk cId="475788689" sldId="279"/>
            <ac:picMk id="18" creationId="{C09AEBFD-E650-77F7-BA5B-4996FD07B79D}"/>
          </ac:picMkLst>
        </pc:picChg>
        <pc:picChg chg="add mod">
          <ac:chgData name="Martin Kadlec" userId="3205de00-6529-47fd-8c15-7815d816c2df" providerId="ADAL" clId="{AF12FADE-7524-4D8E-9B9A-50227503198B}" dt="2023-02-12T07:15:15.347" v="3904" actId="1076"/>
          <ac:picMkLst>
            <pc:docMk/>
            <pc:sldMk cId="475788689" sldId="279"/>
            <ac:picMk id="21" creationId="{176133AD-AD35-34DD-FE6E-9A38E75052F9}"/>
          </ac:picMkLst>
        </pc:picChg>
        <pc:picChg chg="add del">
          <ac:chgData name="Martin Kadlec" userId="3205de00-6529-47fd-8c15-7815d816c2df" providerId="ADAL" clId="{AF12FADE-7524-4D8E-9B9A-50227503198B}" dt="2023-02-12T07:21:58.908" v="4382" actId="478"/>
          <ac:picMkLst>
            <pc:docMk/>
            <pc:sldMk cId="475788689" sldId="279"/>
            <ac:picMk id="23" creationId="{B1A8A382-904A-CC07-0D2B-70537EACE526}"/>
          </ac:picMkLst>
        </pc:picChg>
        <pc:cxnChg chg="del">
          <ac:chgData name="Martin Kadlec" userId="3205de00-6529-47fd-8c15-7815d816c2df" providerId="ADAL" clId="{AF12FADE-7524-4D8E-9B9A-50227503198B}" dt="2023-02-12T06:41:41.903" v="3855" actId="478"/>
          <ac:cxnSpMkLst>
            <pc:docMk/>
            <pc:sldMk cId="475788689" sldId="279"/>
            <ac:cxnSpMk id="13" creationId="{2564424C-07BE-62B1-2E5E-F278A2677D73}"/>
          </ac:cxnSpMkLst>
        </pc:cxnChg>
        <pc:cxnChg chg="del">
          <ac:chgData name="Martin Kadlec" userId="3205de00-6529-47fd-8c15-7815d816c2df" providerId="ADAL" clId="{AF12FADE-7524-4D8E-9B9A-50227503198B}" dt="2023-02-12T06:41:43.962" v="3856" actId="478"/>
          <ac:cxnSpMkLst>
            <pc:docMk/>
            <pc:sldMk cId="475788689" sldId="279"/>
            <ac:cxnSpMk id="15" creationId="{38370492-132D-CCA7-0C3C-2DE13B8C20EA}"/>
          </ac:cxnSpMkLst>
        </pc:cxnChg>
      </pc:sldChg>
      <pc:sldChg chg="addSp delSp modSp add mod">
        <pc:chgData name="Martin Kadlec" userId="3205de00-6529-47fd-8c15-7815d816c2df" providerId="ADAL" clId="{AF12FADE-7524-4D8E-9B9A-50227503198B}" dt="2023-02-12T07:32:09.345" v="4889" actId="20577"/>
        <pc:sldMkLst>
          <pc:docMk/>
          <pc:sldMk cId="1094217022" sldId="280"/>
        </pc:sldMkLst>
        <pc:spChg chg="mod">
          <ac:chgData name="Martin Kadlec" userId="3205de00-6529-47fd-8c15-7815d816c2df" providerId="ADAL" clId="{AF12FADE-7524-4D8E-9B9A-50227503198B}" dt="2023-02-12T07:30:34.359" v="4578" actId="1036"/>
          <ac:spMkLst>
            <pc:docMk/>
            <pc:sldMk cId="1094217022" sldId="280"/>
            <ac:spMk id="4" creationId="{5287166F-CA9A-336F-966A-3ACF8F5878F5}"/>
          </ac:spMkLst>
        </pc:spChg>
        <pc:spChg chg="add mod">
          <ac:chgData name="Martin Kadlec" userId="3205de00-6529-47fd-8c15-7815d816c2df" providerId="ADAL" clId="{AF12FADE-7524-4D8E-9B9A-50227503198B}" dt="2023-02-12T07:32:09.345" v="4889" actId="20577"/>
          <ac:spMkLst>
            <pc:docMk/>
            <pc:sldMk cId="1094217022" sldId="280"/>
            <ac:spMk id="6" creationId="{ED6F8AC2-F4CB-030D-F516-01F65D92FDE6}"/>
          </ac:spMkLst>
        </pc:spChg>
        <pc:picChg chg="add mod">
          <ac:chgData name="Martin Kadlec" userId="3205de00-6529-47fd-8c15-7815d816c2df" providerId="ADAL" clId="{AF12FADE-7524-4D8E-9B9A-50227503198B}" dt="2023-02-12T07:29:36.921" v="4399" actId="1076"/>
          <ac:picMkLst>
            <pc:docMk/>
            <pc:sldMk cId="1094217022" sldId="280"/>
            <ac:picMk id="5" creationId="{1281C154-CB31-C299-9C9A-378707A083B1}"/>
          </ac:picMkLst>
        </pc:picChg>
        <pc:picChg chg="del">
          <ac:chgData name="Martin Kadlec" userId="3205de00-6529-47fd-8c15-7815d816c2df" providerId="ADAL" clId="{AF12FADE-7524-4D8E-9B9A-50227503198B}" dt="2023-02-12T07:22:04.610" v="4384" actId="478"/>
          <ac:picMkLst>
            <pc:docMk/>
            <pc:sldMk cId="1094217022" sldId="280"/>
            <ac:picMk id="8" creationId="{822CC082-F92D-1F66-B4A3-74512F1B49D3}"/>
          </ac:picMkLst>
        </pc:picChg>
        <pc:picChg chg="del">
          <ac:chgData name="Martin Kadlec" userId="3205de00-6529-47fd-8c15-7815d816c2df" providerId="ADAL" clId="{AF12FADE-7524-4D8E-9B9A-50227503198B}" dt="2023-02-12T07:22:05.704" v="4385" actId="478"/>
          <ac:picMkLst>
            <pc:docMk/>
            <pc:sldMk cId="1094217022" sldId="280"/>
            <ac:picMk id="18" creationId="{C09AEBFD-E650-77F7-BA5B-4996FD07B79D}"/>
          </ac:picMkLst>
        </pc:picChg>
        <pc:picChg chg="del">
          <ac:chgData name="Martin Kadlec" userId="3205de00-6529-47fd-8c15-7815d816c2df" providerId="ADAL" clId="{AF12FADE-7524-4D8E-9B9A-50227503198B}" dt="2023-02-12T07:22:09.106" v="4387" actId="478"/>
          <ac:picMkLst>
            <pc:docMk/>
            <pc:sldMk cId="1094217022" sldId="280"/>
            <ac:picMk id="21" creationId="{176133AD-AD35-34DD-FE6E-9A38E75052F9}"/>
          </ac:picMkLst>
        </pc:picChg>
        <pc:picChg chg="mod">
          <ac:chgData name="Martin Kadlec" userId="3205de00-6529-47fd-8c15-7815d816c2df" providerId="ADAL" clId="{AF12FADE-7524-4D8E-9B9A-50227503198B}" dt="2023-02-12T07:29:25.396" v="4394" actId="14100"/>
          <ac:picMkLst>
            <pc:docMk/>
            <pc:sldMk cId="1094217022" sldId="280"/>
            <ac:picMk id="23" creationId="{B1A8A382-904A-CC07-0D2B-70537EACE526}"/>
          </ac:picMkLst>
        </pc:picChg>
      </pc:sldChg>
      <pc:sldChg chg="addSp delSp modSp add mod">
        <pc:chgData name="Martin Kadlec" userId="3205de00-6529-47fd-8c15-7815d816c2df" providerId="ADAL" clId="{AF12FADE-7524-4D8E-9B9A-50227503198B}" dt="2023-02-12T07:57:19.329" v="5521" actId="313"/>
        <pc:sldMkLst>
          <pc:docMk/>
          <pc:sldMk cId="1800905559" sldId="281"/>
        </pc:sldMkLst>
        <pc:spChg chg="mod">
          <ac:chgData name="Martin Kadlec" userId="3205de00-6529-47fd-8c15-7815d816c2df" providerId="ADAL" clId="{AF12FADE-7524-4D8E-9B9A-50227503198B}" dt="2023-02-12T07:57:19.329" v="5521" actId="313"/>
          <ac:spMkLst>
            <pc:docMk/>
            <pc:sldMk cId="1800905559" sldId="281"/>
            <ac:spMk id="4" creationId="{5287166F-CA9A-336F-966A-3ACF8F5878F5}"/>
          </ac:spMkLst>
        </pc:spChg>
        <pc:spChg chg="mod">
          <ac:chgData name="Martin Kadlec" userId="3205de00-6529-47fd-8c15-7815d816c2df" providerId="ADAL" clId="{AF12FADE-7524-4D8E-9B9A-50227503198B}" dt="2023-02-12T07:56:26.377" v="5415" actId="20577"/>
          <ac:spMkLst>
            <pc:docMk/>
            <pc:sldMk cId="1800905559" sldId="281"/>
            <ac:spMk id="6" creationId="{ED6F8AC2-F4CB-030D-F516-01F65D92FDE6}"/>
          </ac:spMkLst>
        </pc:spChg>
        <pc:spChg chg="mod">
          <ac:chgData name="Martin Kadlec" userId="3205de00-6529-47fd-8c15-7815d816c2df" providerId="ADAL" clId="{AF12FADE-7524-4D8E-9B9A-50227503198B}" dt="2023-02-12T07:45:02.762" v="4929" actId="20577"/>
          <ac:spMkLst>
            <pc:docMk/>
            <pc:sldMk cId="1800905559" sldId="281"/>
            <ac:spMk id="12" creationId="{E7B17FAF-947A-4F5E-95D5-00C38437D07E}"/>
          </ac:spMkLst>
        </pc:spChg>
        <pc:picChg chg="del">
          <ac:chgData name="Martin Kadlec" userId="3205de00-6529-47fd-8c15-7815d816c2df" providerId="ADAL" clId="{AF12FADE-7524-4D8E-9B9A-50227503198B}" dt="2023-02-12T07:45:08.618" v="4931" actId="478"/>
          <ac:picMkLst>
            <pc:docMk/>
            <pc:sldMk cId="1800905559" sldId="281"/>
            <ac:picMk id="5" creationId="{1281C154-CB31-C299-9C9A-378707A083B1}"/>
          </ac:picMkLst>
        </pc:picChg>
        <pc:picChg chg="add del mod">
          <ac:chgData name="Martin Kadlec" userId="3205de00-6529-47fd-8c15-7815d816c2df" providerId="ADAL" clId="{AF12FADE-7524-4D8E-9B9A-50227503198B}" dt="2023-02-12T07:45:37.949" v="4935" actId="478"/>
          <ac:picMkLst>
            <pc:docMk/>
            <pc:sldMk cId="1800905559" sldId="281"/>
            <ac:picMk id="7" creationId="{8D0EB626-6B1D-EB46-6F60-C2E0A1C7E431}"/>
          </ac:picMkLst>
        </pc:picChg>
        <pc:picChg chg="add mod">
          <ac:chgData name="Martin Kadlec" userId="3205de00-6529-47fd-8c15-7815d816c2df" providerId="ADAL" clId="{AF12FADE-7524-4D8E-9B9A-50227503198B}" dt="2023-02-12T07:53:35.572" v="4949" actId="14100"/>
          <ac:picMkLst>
            <pc:docMk/>
            <pc:sldMk cId="1800905559" sldId="281"/>
            <ac:picMk id="9" creationId="{20F62A58-6DF7-4A77-ECCE-D0C7C8E04274}"/>
          </ac:picMkLst>
        </pc:picChg>
        <pc:picChg chg="add mod">
          <ac:chgData name="Martin Kadlec" userId="3205de00-6529-47fd-8c15-7815d816c2df" providerId="ADAL" clId="{AF12FADE-7524-4D8E-9B9A-50227503198B}" dt="2023-02-12T07:53:28.712" v="4945" actId="14100"/>
          <ac:picMkLst>
            <pc:docMk/>
            <pc:sldMk cId="1800905559" sldId="281"/>
            <ac:picMk id="11" creationId="{DE92EA7E-78CE-399A-0336-DD59EB6371E7}"/>
          </ac:picMkLst>
        </pc:picChg>
        <pc:picChg chg="del">
          <ac:chgData name="Martin Kadlec" userId="3205de00-6529-47fd-8c15-7815d816c2df" providerId="ADAL" clId="{AF12FADE-7524-4D8E-9B9A-50227503198B}" dt="2023-02-12T07:45:07.307" v="4930" actId="478"/>
          <ac:picMkLst>
            <pc:docMk/>
            <pc:sldMk cId="1800905559" sldId="281"/>
            <ac:picMk id="23" creationId="{B1A8A382-904A-CC07-0D2B-70537EACE526}"/>
          </ac:picMkLst>
        </pc:picChg>
      </pc:sldChg>
      <pc:sldChg chg="add">
        <pc:chgData name="Martin Kadlec" userId="3205de00-6529-47fd-8c15-7815d816c2df" providerId="ADAL" clId="{AF12FADE-7524-4D8E-9B9A-50227503198B}" dt="2023-02-16T09:06:04.502" v="5821"/>
        <pc:sldMkLst>
          <pc:docMk/>
          <pc:sldMk cId="3274222231" sldId="282"/>
        </pc:sldMkLst>
      </pc:sldChg>
      <pc:sldMasterChg chg="modSp mod modSldLayout">
        <pc:chgData name="Martin Kadlec" userId="3205de00-6529-47fd-8c15-7815d816c2df" providerId="ADAL" clId="{AF12FADE-7524-4D8E-9B9A-50227503198B}" dt="2023-02-13T08:48:33.170" v="5820" actId="20577"/>
        <pc:sldMasterMkLst>
          <pc:docMk/>
          <pc:sldMasterMk cId="0" sldId="2147483648"/>
        </pc:sldMasterMkLst>
        <pc:spChg chg="mod">
          <ac:chgData name="Martin Kadlec" userId="3205de00-6529-47fd-8c15-7815d816c2df" providerId="ADAL" clId="{AF12FADE-7524-4D8E-9B9A-50227503198B}" dt="2023-02-13T08:48:33.170" v="5820" actId="20577"/>
          <ac:spMkLst>
            <pc:docMk/>
            <pc:sldMasterMk cId="0" sldId="2147483648"/>
            <ac:spMk id="8" creationId="{BB30240D-D0A4-4E0E-A40F-BCB4FEB29AEF}"/>
          </ac:spMkLst>
        </pc:spChg>
        <pc:sldLayoutChg chg="modSp mod">
          <pc:chgData name="Martin Kadlec" userId="3205de00-6529-47fd-8c15-7815d816c2df" providerId="ADAL" clId="{AF12FADE-7524-4D8E-9B9A-50227503198B}" dt="2023-02-13T08:48:14.072" v="5818" actId="6549"/>
          <pc:sldLayoutMkLst>
            <pc:docMk/>
            <pc:sldMasterMk cId="0" sldId="2147483648"/>
            <pc:sldLayoutMk cId="0" sldId="2147483649"/>
          </pc:sldLayoutMkLst>
          <pc:spChg chg="mod">
            <ac:chgData name="Martin Kadlec" userId="3205de00-6529-47fd-8c15-7815d816c2df" providerId="ADAL" clId="{AF12FADE-7524-4D8E-9B9A-50227503198B}" dt="2023-02-13T08:48:14.072" v="5818" actId="6549"/>
            <ac:spMkLst>
              <pc:docMk/>
              <pc:sldMasterMk cId="0" sldId="2147483648"/>
              <pc:sldLayoutMk cId="0" sldId="2147483649"/>
              <ac:spMk id="4" creationId="{00000000-0000-0000-0000-000000000000}"/>
            </ac:spMkLst>
          </pc:spChg>
        </pc:sldLayoutChg>
      </pc:sldMasterChg>
    </pc:docChg>
  </pc:docChgLst>
  <pc:docChgLst>
    <pc:chgData name="Martin Kadlec" userId="3205de00-6529-47fd-8c15-7815d816c2df" providerId="ADAL" clId="{0D2A2F17-3760-42A6-9C61-B776387C130C}"/>
    <pc:docChg chg="undo custSel addSld delSld modSld sldOrd">
      <pc:chgData name="Martin Kadlec" userId="3205de00-6529-47fd-8c15-7815d816c2df" providerId="ADAL" clId="{0D2A2F17-3760-42A6-9C61-B776387C130C}" dt="2023-02-09T09:39:48.874" v="5685" actId="207"/>
      <pc:docMkLst>
        <pc:docMk/>
      </pc:docMkLst>
      <pc:sldChg chg="modSp mod">
        <pc:chgData name="Martin Kadlec" userId="3205de00-6529-47fd-8c15-7815d816c2df" providerId="ADAL" clId="{0D2A2F17-3760-42A6-9C61-B776387C130C}" dt="2023-02-08T08:17:16.596" v="3092" actId="20577"/>
        <pc:sldMkLst>
          <pc:docMk/>
          <pc:sldMk cId="0" sldId="256"/>
        </pc:sldMkLst>
        <pc:spChg chg="mod">
          <ac:chgData name="Martin Kadlec" userId="3205de00-6529-47fd-8c15-7815d816c2df" providerId="ADAL" clId="{0D2A2F17-3760-42A6-9C61-B776387C130C}" dt="2023-02-08T08:17:16.596" v="3092" actId="20577"/>
          <ac:spMkLst>
            <pc:docMk/>
            <pc:sldMk cId="0" sldId="256"/>
            <ac:spMk id="5" creationId="{E41AC406-9E40-DE47-946B-D00D18C67F55}"/>
          </ac:spMkLst>
        </pc:spChg>
      </pc:sldChg>
      <pc:sldChg chg="modSp mod">
        <pc:chgData name="Martin Kadlec" userId="3205de00-6529-47fd-8c15-7815d816c2df" providerId="ADAL" clId="{0D2A2F17-3760-42A6-9C61-B776387C130C}" dt="2023-02-09T09:03:09.698" v="5134" actId="20577"/>
        <pc:sldMkLst>
          <pc:docMk/>
          <pc:sldMk cId="0" sldId="257"/>
        </pc:sldMkLst>
        <pc:spChg chg="mod">
          <ac:chgData name="Martin Kadlec" userId="3205de00-6529-47fd-8c15-7815d816c2df" providerId="ADAL" clId="{0D2A2F17-3760-42A6-9C61-B776387C130C}" dt="2023-02-09T09:03:09.698" v="5134" actId="20577"/>
          <ac:spMkLst>
            <pc:docMk/>
            <pc:sldMk cId="0" sldId="257"/>
            <ac:spMk id="6" creationId="{00000000-0000-0000-0000-000000000000}"/>
          </ac:spMkLst>
        </pc:spChg>
      </pc:sldChg>
      <pc:sldChg chg="addSp delSp modSp mod">
        <pc:chgData name="Martin Kadlec" userId="3205de00-6529-47fd-8c15-7815d816c2df" providerId="ADAL" clId="{0D2A2F17-3760-42A6-9C61-B776387C130C}" dt="2023-02-09T09:05:22.122" v="5172" actId="20577"/>
        <pc:sldMkLst>
          <pc:docMk/>
          <pc:sldMk cId="2828447774" sldId="258"/>
        </pc:sldMkLst>
        <pc:spChg chg="del">
          <ac:chgData name="Martin Kadlec" userId="3205de00-6529-47fd-8c15-7815d816c2df" providerId="ADAL" clId="{0D2A2F17-3760-42A6-9C61-B776387C130C}" dt="2023-02-09T09:03:22.406" v="5135" actId="478"/>
          <ac:spMkLst>
            <pc:docMk/>
            <pc:sldMk cId="2828447774" sldId="258"/>
            <ac:spMk id="2" creationId="{A8D5AEED-8601-4A7F-C3C8-6F7B7E4CE4C2}"/>
          </ac:spMkLst>
        </pc:spChg>
        <pc:spChg chg="add mod">
          <ac:chgData name="Martin Kadlec" userId="3205de00-6529-47fd-8c15-7815d816c2df" providerId="ADAL" clId="{0D2A2F17-3760-42A6-9C61-B776387C130C}" dt="2023-02-09T09:03:23.156" v="5136"/>
          <ac:spMkLst>
            <pc:docMk/>
            <pc:sldMk cId="2828447774" sldId="258"/>
            <ac:spMk id="3" creationId="{43B081DC-14F1-87F4-5512-2EFBA9A51EC2}"/>
          </ac:spMkLst>
        </pc:spChg>
        <pc:spChg chg="mod">
          <ac:chgData name="Martin Kadlec" userId="3205de00-6529-47fd-8c15-7815d816c2df" providerId="ADAL" clId="{0D2A2F17-3760-42A6-9C61-B776387C130C}" dt="2023-02-09T09:05:22.122" v="5172" actId="20577"/>
          <ac:spMkLst>
            <pc:docMk/>
            <pc:sldMk cId="2828447774" sldId="258"/>
            <ac:spMk id="8" creationId="{CDA6B64C-B8E8-424A-6B07-F91EC1FFDD25}"/>
          </ac:spMkLst>
        </pc:spChg>
      </pc:sldChg>
      <pc:sldChg chg="addSp delSp modSp mod">
        <pc:chgData name="Martin Kadlec" userId="3205de00-6529-47fd-8c15-7815d816c2df" providerId="ADAL" clId="{0D2A2F17-3760-42A6-9C61-B776387C130C}" dt="2023-02-09T09:39:05.322" v="5655" actId="20577"/>
        <pc:sldMkLst>
          <pc:docMk/>
          <pc:sldMk cId="1529608742" sldId="259"/>
        </pc:sldMkLst>
        <pc:spChg chg="del">
          <ac:chgData name="Martin Kadlec" userId="3205de00-6529-47fd-8c15-7815d816c2df" providerId="ADAL" clId="{0D2A2F17-3760-42A6-9C61-B776387C130C}" dt="2023-02-09T09:03:28.413" v="5137" actId="478"/>
          <ac:spMkLst>
            <pc:docMk/>
            <pc:sldMk cId="1529608742" sldId="259"/>
            <ac:spMk id="2" creationId="{A8D5AEED-8601-4A7F-C3C8-6F7B7E4CE4C2}"/>
          </ac:spMkLst>
        </pc:spChg>
        <pc:spChg chg="add mod">
          <ac:chgData name="Martin Kadlec" userId="3205de00-6529-47fd-8c15-7815d816c2df" providerId="ADAL" clId="{0D2A2F17-3760-42A6-9C61-B776387C130C}" dt="2023-02-09T09:03:28.820" v="5138"/>
          <ac:spMkLst>
            <pc:docMk/>
            <pc:sldMk cId="1529608742" sldId="259"/>
            <ac:spMk id="7" creationId="{49A82C5E-3831-4319-EE62-8903168D8897}"/>
          </ac:spMkLst>
        </pc:spChg>
        <pc:spChg chg="mod">
          <ac:chgData name="Martin Kadlec" userId="3205de00-6529-47fd-8c15-7815d816c2df" providerId="ADAL" clId="{0D2A2F17-3760-42A6-9C61-B776387C130C}" dt="2023-02-09T09:37:15.073" v="5620" actId="113"/>
          <ac:spMkLst>
            <pc:docMk/>
            <pc:sldMk cId="1529608742" sldId="259"/>
            <ac:spMk id="8" creationId="{CDA6B64C-B8E8-424A-6B07-F91EC1FFDD25}"/>
          </ac:spMkLst>
        </pc:spChg>
        <pc:spChg chg="add mod">
          <ac:chgData name="Martin Kadlec" userId="3205de00-6529-47fd-8c15-7815d816c2df" providerId="ADAL" clId="{0D2A2F17-3760-42A6-9C61-B776387C130C}" dt="2023-02-09T09:39:05.322" v="5655" actId="20577"/>
          <ac:spMkLst>
            <pc:docMk/>
            <pc:sldMk cId="1529608742" sldId="259"/>
            <ac:spMk id="18" creationId="{5626D643-C59D-1C5C-805F-A4D7EA1F2EFC}"/>
          </ac:spMkLst>
        </pc:spChg>
        <pc:cxnChg chg="add mod">
          <ac:chgData name="Martin Kadlec" userId="3205de00-6529-47fd-8c15-7815d816c2df" providerId="ADAL" clId="{0D2A2F17-3760-42A6-9C61-B776387C130C}" dt="2023-02-09T09:38:08.234" v="5633" actId="14100"/>
          <ac:cxnSpMkLst>
            <pc:docMk/>
            <pc:sldMk cId="1529608742" sldId="259"/>
            <ac:cxnSpMk id="9" creationId="{1E000172-1749-DD66-D726-EFBB28C792F8}"/>
          </ac:cxnSpMkLst>
        </pc:cxnChg>
        <pc:cxnChg chg="add del mod">
          <ac:chgData name="Martin Kadlec" userId="3205de00-6529-47fd-8c15-7815d816c2df" providerId="ADAL" clId="{0D2A2F17-3760-42A6-9C61-B776387C130C}" dt="2023-02-09T09:38:03.084" v="5631" actId="478"/>
          <ac:cxnSpMkLst>
            <pc:docMk/>
            <pc:sldMk cId="1529608742" sldId="259"/>
            <ac:cxnSpMk id="15" creationId="{F4C52877-EC3C-40F0-CF8E-3F6DA49D4CF3}"/>
          </ac:cxnSpMkLst>
        </pc:cxnChg>
      </pc:sldChg>
      <pc:sldChg chg="addSp delSp modSp mod">
        <pc:chgData name="Martin Kadlec" userId="3205de00-6529-47fd-8c15-7815d816c2df" providerId="ADAL" clId="{0D2A2F17-3760-42A6-9C61-B776387C130C}" dt="2023-02-09T09:03:34.903" v="5140"/>
        <pc:sldMkLst>
          <pc:docMk/>
          <pc:sldMk cId="2023822110" sldId="260"/>
        </pc:sldMkLst>
        <pc:spChg chg="del">
          <ac:chgData name="Martin Kadlec" userId="3205de00-6529-47fd-8c15-7815d816c2df" providerId="ADAL" clId="{0D2A2F17-3760-42A6-9C61-B776387C130C}" dt="2023-02-09T09:03:34.592" v="5139" actId="478"/>
          <ac:spMkLst>
            <pc:docMk/>
            <pc:sldMk cId="2023822110" sldId="260"/>
            <ac:spMk id="2" creationId="{A8D5AEED-8601-4A7F-C3C8-6F7B7E4CE4C2}"/>
          </ac:spMkLst>
        </pc:spChg>
        <pc:spChg chg="add mod">
          <ac:chgData name="Martin Kadlec" userId="3205de00-6529-47fd-8c15-7815d816c2df" providerId="ADAL" clId="{0D2A2F17-3760-42A6-9C61-B776387C130C}" dt="2023-02-09T09:03:34.903" v="5140"/>
          <ac:spMkLst>
            <pc:docMk/>
            <pc:sldMk cId="2023822110" sldId="260"/>
            <ac:spMk id="3" creationId="{156D1E87-5C55-9076-DB1F-357AF337E592}"/>
          </ac:spMkLst>
        </pc:spChg>
      </pc:sldChg>
      <pc:sldChg chg="addSp delSp modSp mod">
        <pc:chgData name="Martin Kadlec" userId="3205de00-6529-47fd-8c15-7815d816c2df" providerId="ADAL" clId="{0D2A2F17-3760-42A6-9C61-B776387C130C}" dt="2023-02-09T09:13:33.542" v="5410" actId="692"/>
        <pc:sldMkLst>
          <pc:docMk/>
          <pc:sldMk cId="2784125962" sldId="261"/>
        </pc:sldMkLst>
        <pc:spChg chg="del">
          <ac:chgData name="Martin Kadlec" userId="3205de00-6529-47fd-8c15-7815d816c2df" providerId="ADAL" clId="{0D2A2F17-3760-42A6-9C61-B776387C130C}" dt="2023-02-09T09:03:43.879" v="5141" actId="478"/>
          <ac:spMkLst>
            <pc:docMk/>
            <pc:sldMk cId="2784125962" sldId="261"/>
            <ac:spMk id="2" creationId="{A8D5AEED-8601-4A7F-C3C8-6F7B7E4CE4C2}"/>
          </ac:spMkLst>
        </pc:spChg>
        <pc:spChg chg="add mod">
          <ac:chgData name="Martin Kadlec" userId="3205de00-6529-47fd-8c15-7815d816c2df" providerId="ADAL" clId="{0D2A2F17-3760-42A6-9C61-B776387C130C}" dt="2023-02-09T09:03:44.215" v="5142"/>
          <ac:spMkLst>
            <pc:docMk/>
            <pc:sldMk cId="2784125962" sldId="261"/>
            <ac:spMk id="5" creationId="{0F29ABB3-3DEE-999C-516F-CEAA73FB9E3B}"/>
          </ac:spMkLst>
        </pc:spChg>
        <pc:spChg chg="mod">
          <ac:chgData name="Martin Kadlec" userId="3205de00-6529-47fd-8c15-7815d816c2df" providerId="ADAL" clId="{0D2A2F17-3760-42A6-9C61-B776387C130C}" dt="2023-02-09T09:13:33.542" v="5410" actId="692"/>
          <ac:spMkLst>
            <pc:docMk/>
            <pc:sldMk cId="2784125962" sldId="261"/>
            <ac:spMk id="7" creationId="{009201B5-5F4F-6333-0206-E3A3549D2655}"/>
          </ac:spMkLst>
        </pc:spChg>
      </pc:sldChg>
      <pc:sldChg chg="del">
        <pc:chgData name="Martin Kadlec" userId="3205de00-6529-47fd-8c15-7815d816c2df" providerId="ADAL" clId="{0D2A2F17-3760-42A6-9C61-B776387C130C}" dt="2023-02-08T08:20:24.457" v="3131" actId="47"/>
        <pc:sldMkLst>
          <pc:docMk/>
          <pc:sldMk cId="1801175991" sldId="262"/>
        </pc:sldMkLst>
      </pc:sldChg>
      <pc:sldChg chg="addSp delSp modSp mod">
        <pc:chgData name="Martin Kadlec" userId="3205de00-6529-47fd-8c15-7815d816c2df" providerId="ADAL" clId="{0D2A2F17-3760-42A6-9C61-B776387C130C}" dt="2023-02-09T09:09:27.774" v="5234" actId="20577"/>
        <pc:sldMkLst>
          <pc:docMk/>
          <pc:sldMk cId="2974031285" sldId="263"/>
        </pc:sldMkLst>
        <pc:spChg chg="del">
          <ac:chgData name="Martin Kadlec" userId="3205de00-6529-47fd-8c15-7815d816c2df" providerId="ADAL" clId="{0D2A2F17-3760-42A6-9C61-B776387C130C}" dt="2023-02-09T09:04:02.311" v="5147" actId="478"/>
          <ac:spMkLst>
            <pc:docMk/>
            <pc:sldMk cId="2974031285" sldId="263"/>
            <ac:spMk id="2" creationId="{A8D5AEED-8601-4A7F-C3C8-6F7B7E4CE4C2}"/>
          </ac:spMkLst>
        </pc:spChg>
        <pc:spChg chg="add mod">
          <ac:chgData name="Martin Kadlec" userId="3205de00-6529-47fd-8c15-7815d816c2df" providerId="ADAL" clId="{0D2A2F17-3760-42A6-9C61-B776387C130C}" dt="2023-02-09T09:04:02.636" v="5148"/>
          <ac:spMkLst>
            <pc:docMk/>
            <pc:sldMk cId="2974031285" sldId="263"/>
            <ac:spMk id="3" creationId="{8EF340CE-CD2A-B613-C554-A06FA735ABFC}"/>
          </ac:spMkLst>
        </pc:spChg>
        <pc:spChg chg="mod">
          <ac:chgData name="Martin Kadlec" userId="3205de00-6529-47fd-8c15-7815d816c2df" providerId="ADAL" clId="{0D2A2F17-3760-42A6-9C61-B776387C130C}" dt="2023-02-09T09:09:27.774" v="5234" actId="20577"/>
          <ac:spMkLst>
            <pc:docMk/>
            <pc:sldMk cId="2974031285" sldId="263"/>
            <ac:spMk id="8" creationId="{CDA6B64C-B8E8-424A-6B07-F91EC1FFDD25}"/>
          </ac:spMkLst>
        </pc:spChg>
      </pc:sldChg>
      <pc:sldChg chg="addSp delSp modSp mod ord">
        <pc:chgData name="Martin Kadlec" userId="3205de00-6529-47fd-8c15-7815d816c2df" providerId="ADAL" clId="{0D2A2F17-3760-42A6-9C61-B776387C130C}" dt="2023-02-09T09:39:48.874" v="5685" actId="207"/>
        <pc:sldMkLst>
          <pc:docMk/>
          <pc:sldMk cId="2372550586" sldId="264"/>
        </pc:sldMkLst>
        <pc:spChg chg="del mod">
          <ac:chgData name="Martin Kadlec" userId="3205de00-6529-47fd-8c15-7815d816c2df" providerId="ADAL" clId="{0D2A2F17-3760-42A6-9C61-B776387C130C}" dt="2023-02-09T09:04:11.242" v="5152" actId="478"/>
          <ac:spMkLst>
            <pc:docMk/>
            <pc:sldMk cId="2372550586" sldId="264"/>
            <ac:spMk id="2" creationId="{A8D5AEED-8601-4A7F-C3C8-6F7B7E4CE4C2}"/>
          </ac:spMkLst>
        </pc:spChg>
        <pc:spChg chg="add del mod">
          <ac:chgData name="Martin Kadlec" userId="3205de00-6529-47fd-8c15-7815d816c2df" providerId="ADAL" clId="{0D2A2F17-3760-42A6-9C61-B776387C130C}" dt="2023-02-09T09:04:08.419" v="5151"/>
          <ac:spMkLst>
            <pc:docMk/>
            <pc:sldMk cId="2372550586" sldId="264"/>
            <ac:spMk id="3" creationId="{8AEB284F-B152-F188-805B-3C11D5A7258A}"/>
          </ac:spMkLst>
        </pc:spChg>
        <pc:spChg chg="add del mod">
          <ac:chgData name="Martin Kadlec" userId="3205de00-6529-47fd-8c15-7815d816c2df" providerId="ADAL" clId="{0D2A2F17-3760-42A6-9C61-B776387C130C}" dt="2023-02-07T15:53:30.997" v="1517" actId="478"/>
          <ac:spMkLst>
            <pc:docMk/>
            <pc:sldMk cId="2372550586" sldId="264"/>
            <ac:spMk id="3" creationId="{EA2A835E-3AF8-8B8A-664D-010C46E2186A}"/>
          </ac:spMkLst>
        </pc:spChg>
        <pc:spChg chg="add mod">
          <ac:chgData name="Martin Kadlec" userId="3205de00-6529-47fd-8c15-7815d816c2df" providerId="ADAL" clId="{0D2A2F17-3760-42A6-9C61-B776387C130C}" dt="2023-02-09T09:13:16.399" v="5408" actId="692"/>
          <ac:spMkLst>
            <pc:docMk/>
            <pc:sldMk cId="2372550586" sldId="264"/>
            <ac:spMk id="4" creationId="{5287166F-CA9A-336F-966A-3ACF8F5878F5}"/>
          </ac:spMkLst>
        </pc:spChg>
        <pc:spChg chg="add del mod">
          <ac:chgData name="Martin Kadlec" userId="3205de00-6529-47fd-8c15-7815d816c2df" providerId="ADAL" clId="{0D2A2F17-3760-42A6-9C61-B776387C130C}" dt="2023-02-07T15:58:29.133" v="2077" actId="478"/>
          <ac:spMkLst>
            <pc:docMk/>
            <pc:sldMk cId="2372550586" sldId="264"/>
            <ac:spMk id="5" creationId="{3FB97BB9-33A2-B2E6-E15A-BC1D5A799C01}"/>
          </ac:spMkLst>
        </pc:spChg>
        <pc:spChg chg="add mod">
          <ac:chgData name="Martin Kadlec" userId="3205de00-6529-47fd-8c15-7815d816c2df" providerId="ADAL" clId="{0D2A2F17-3760-42A6-9C61-B776387C130C}" dt="2023-02-09T09:04:12.034" v="5153"/>
          <ac:spMkLst>
            <pc:docMk/>
            <pc:sldMk cId="2372550586" sldId="264"/>
            <ac:spMk id="5" creationId="{6CCA9D6F-F5CF-4B83-3231-3AB63D79323E}"/>
          </ac:spMkLst>
        </pc:spChg>
        <pc:spChg chg="mod">
          <ac:chgData name="Martin Kadlec" userId="3205de00-6529-47fd-8c15-7815d816c2df" providerId="ADAL" clId="{0D2A2F17-3760-42A6-9C61-B776387C130C}" dt="2023-02-09T09:39:48.874" v="5685" actId="207"/>
          <ac:spMkLst>
            <pc:docMk/>
            <pc:sldMk cId="2372550586" sldId="264"/>
            <ac:spMk id="8" creationId="{CDA6B64C-B8E8-424A-6B07-F91EC1FFDD25}"/>
          </ac:spMkLst>
        </pc:spChg>
        <pc:spChg chg="mod">
          <ac:chgData name="Martin Kadlec" userId="3205de00-6529-47fd-8c15-7815d816c2df" providerId="ADAL" clId="{0D2A2F17-3760-42A6-9C61-B776387C130C}" dt="2023-02-07T14:23:08.088" v="275"/>
          <ac:spMkLst>
            <pc:docMk/>
            <pc:sldMk cId="2372550586" sldId="264"/>
            <ac:spMk id="12" creationId="{E7B17FAF-947A-4F5E-95D5-00C38437D07E}"/>
          </ac:spMkLst>
        </pc:spChg>
      </pc:sldChg>
      <pc:sldChg chg="addSp delSp modSp mod">
        <pc:chgData name="Martin Kadlec" userId="3205de00-6529-47fd-8c15-7815d816c2df" providerId="ADAL" clId="{0D2A2F17-3760-42A6-9C61-B776387C130C}" dt="2023-02-09T09:03:49.617" v="5144"/>
        <pc:sldMkLst>
          <pc:docMk/>
          <pc:sldMk cId="246482829" sldId="265"/>
        </pc:sldMkLst>
        <pc:spChg chg="del">
          <ac:chgData name="Martin Kadlec" userId="3205de00-6529-47fd-8c15-7815d816c2df" providerId="ADAL" clId="{0D2A2F17-3760-42A6-9C61-B776387C130C}" dt="2023-02-09T09:03:49.197" v="5143" actId="478"/>
          <ac:spMkLst>
            <pc:docMk/>
            <pc:sldMk cId="246482829" sldId="265"/>
            <ac:spMk id="2" creationId="{A8D5AEED-8601-4A7F-C3C8-6F7B7E4CE4C2}"/>
          </ac:spMkLst>
        </pc:spChg>
        <pc:spChg chg="add mod">
          <ac:chgData name="Martin Kadlec" userId="3205de00-6529-47fd-8c15-7815d816c2df" providerId="ADAL" clId="{0D2A2F17-3760-42A6-9C61-B776387C130C}" dt="2023-02-09T09:03:49.617" v="5144"/>
          <ac:spMkLst>
            <pc:docMk/>
            <pc:sldMk cId="246482829" sldId="265"/>
            <ac:spMk id="3" creationId="{82E10F59-D322-A36B-1228-81FCE13F9CB6}"/>
          </ac:spMkLst>
        </pc:spChg>
        <pc:spChg chg="del">
          <ac:chgData name="Martin Kadlec" userId="3205de00-6529-47fd-8c15-7815d816c2df" providerId="ADAL" clId="{0D2A2F17-3760-42A6-9C61-B776387C130C}" dt="2023-02-07T08:24:41.251" v="1" actId="478"/>
          <ac:spMkLst>
            <pc:docMk/>
            <pc:sldMk cId="246482829" sldId="265"/>
            <ac:spMk id="3" creationId="{990433D6-3F8B-5428-ABD2-46DB081EAE40}"/>
          </ac:spMkLst>
        </pc:spChg>
        <pc:spChg chg="mod">
          <ac:chgData name="Martin Kadlec" userId="3205de00-6529-47fd-8c15-7815d816c2df" providerId="ADAL" clId="{0D2A2F17-3760-42A6-9C61-B776387C130C}" dt="2023-02-08T08:20:20.684" v="3130" actId="20577"/>
          <ac:spMkLst>
            <pc:docMk/>
            <pc:sldMk cId="246482829" sldId="265"/>
            <ac:spMk id="12" creationId="{E7B17FAF-947A-4F5E-95D5-00C38437D07E}"/>
          </ac:spMkLst>
        </pc:spChg>
        <pc:spChg chg="add mod">
          <ac:chgData name="Martin Kadlec" userId="3205de00-6529-47fd-8c15-7815d816c2df" providerId="ADAL" clId="{0D2A2F17-3760-42A6-9C61-B776387C130C}" dt="2023-02-07T08:34:54.831" v="35" actId="1076"/>
          <ac:spMkLst>
            <pc:docMk/>
            <pc:sldMk cId="246482829" sldId="265"/>
            <ac:spMk id="14" creationId="{1113BA19-C129-3679-FB6A-9B62637B1224}"/>
          </ac:spMkLst>
        </pc:spChg>
        <pc:spChg chg="add del mod">
          <ac:chgData name="Martin Kadlec" userId="3205de00-6529-47fd-8c15-7815d816c2df" providerId="ADAL" clId="{0D2A2F17-3760-42A6-9C61-B776387C130C}" dt="2023-02-07T14:22:41.239" v="273" actId="478"/>
          <ac:spMkLst>
            <pc:docMk/>
            <pc:sldMk cId="246482829" sldId="265"/>
            <ac:spMk id="27" creationId="{095C6E7E-C5D0-7E86-7630-DFCAF7AB692C}"/>
          </ac:spMkLst>
        </pc:spChg>
        <pc:spChg chg="add mod">
          <ac:chgData name="Martin Kadlec" userId="3205de00-6529-47fd-8c15-7815d816c2df" providerId="ADAL" clId="{0D2A2F17-3760-42A6-9C61-B776387C130C}" dt="2023-02-07T08:38:41.624" v="231" actId="20577"/>
          <ac:spMkLst>
            <pc:docMk/>
            <pc:sldMk cId="246482829" sldId="265"/>
            <ac:spMk id="28" creationId="{9A7ED6EB-9B3C-6AF5-D71E-DEA93127F205}"/>
          </ac:spMkLst>
        </pc:spChg>
        <pc:spChg chg="add mod">
          <ac:chgData name="Martin Kadlec" userId="3205de00-6529-47fd-8c15-7815d816c2df" providerId="ADAL" clId="{0D2A2F17-3760-42A6-9C61-B776387C130C}" dt="2023-02-07T14:22:41.634" v="274"/>
          <ac:spMkLst>
            <pc:docMk/>
            <pc:sldMk cId="246482829" sldId="265"/>
            <ac:spMk id="29" creationId="{E7773FD7-91DE-1055-6C09-D434025C9BAF}"/>
          </ac:spMkLst>
        </pc:spChg>
        <pc:picChg chg="add mod">
          <ac:chgData name="Martin Kadlec" userId="3205de00-6529-47fd-8c15-7815d816c2df" providerId="ADAL" clId="{0D2A2F17-3760-42A6-9C61-B776387C130C}" dt="2023-02-07T08:34:36.633" v="33" actId="1076"/>
          <ac:picMkLst>
            <pc:docMk/>
            <pc:sldMk cId="246482829" sldId="265"/>
            <ac:picMk id="5" creationId="{D6A6652E-AED9-C969-7EBE-8AB9A1F57694}"/>
          </ac:picMkLst>
        </pc:picChg>
        <pc:picChg chg="add mod">
          <ac:chgData name="Martin Kadlec" userId="3205de00-6529-47fd-8c15-7815d816c2df" providerId="ADAL" clId="{0D2A2F17-3760-42A6-9C61-B776387C130C}" dt="2023-02-07T08:34:41.373" v="34" actId="14100"/>
          <ac:picMkLst>
            <pc:docMk/>
            <pc:sldMk cId="246482829" sldId="265"/>
            <ac:picMk id="16" creationId="{E9CE814B-9BDF-3705-0B3F-E1B4E816C68B}"/>
          </ac:picMkLst>
        </pc:picChg>
        <pc:inkChg chg="add del">
          <ac:chgData name="Martin Kadlec" userId="3205de00-6529-47fd-8c15-7815d816c2df" providerId="ADAL" clId="{0D2A2F17-3760-42A6-9C61-B776387C130C}" dt="2023-02-07T08:35:38.801" v="40" actId="9405"/>
          <ac:inkMkLst>
            <pc:docMk/>
            <pc:sldMk cId="246482829" sldId="265"/>
            <ac:inkMk id="17" creationId="{0F38C273-F462-1F4A-56A9-E21390CF0D58}"/>
          </ac:inkMkLst>
        </pc:inkChg>
        <pc:inkChg chg="add del">
          <ac:chgData name="Martin Kadlec" userId="3205de00-6529-47fd-8c15-7815d816c2df" providerId="ADAL" clId="{0D2A2F17-3760-42A6-9C61-B776387C130C}" dt="2023-02-07T08:36:01.210" v="46" actId="9405"/>
          <ac:inkMkLst>
            <pc:docMk/>
            <pc:sldMk cId="246482829" sldId="265"/>
            <ac:inkMk id="18" creationId="{8B69018C-E125-1D5F-1DB8-1453237ED1DC}"/>
          </ac:inkMkLst>
        </pc:inkChg>
        <pc:inkChg chg="add del">
          <ac:chgData name="Martin Kadlec" userId="3205de00-6529-47fd-8c15-7815d816c2df" providerId="ADAL" clId="{0D2A2F17-3760-42A6-9C61-B776387C130C}" dt="2023-02-07T08:36:00.901" v="45" actId="9405"/>
          <ac:inkMkLst>
            <pc:docMk/>
            <pc:sldMk cId="246482829" sldId="265"/>
            <ac:inkMk id="19" creationId="{65C6412D-AA19-1D57-7B90-EE5ED80EABDF}"/>
          </ac:inkMkLst>
        </pc:inkChg>
        <pc:inkChg chg="add del">
          <ac:chgData name="Martin Kadlec" userId="3205de00-6529-47fd-8c15-7815d816c2df" providerId="ADAL" clId="{0D2A2F17-3760-42A6-9C61-B776387C130C}" dt="2023-02-07T08:36:00.489" v="44" actId="9405"/>
          <ac:inkMkLst>
            <pc:docMk/>
            <pc:sldMk cId="246482829" sldId="265"/>
            <ac:inkMk id="20" creationId="{221EDDEF-7E13-7464-92B9-DD0AC001387B}"/>
          </ac:inkMkLst>
        </pc:inkChg>
        <pc:inkChg chg="add">
          <ac:chgData name="Martin Kadlec" userId="3205de00-6529-47fd-8c15-7815d816c2df" providerId="ADAL" clId="{0D2A2F17-3760-42A6-9C61-B776387C130C}" dt="2023-02-07T08:36:05.896" v="47" actId="9405"/>
          <ac:inkMkLst>
            <pc:docMk/>
            <pc:sldMk cId="246482829" sldId="265"/>
            <ac:inkMk id="21" creationId="{077A952F-CAD3-4FFC-F9C6-E63DB1AE6894}"/>
          </ac:inkMkLst>
        </pc:inkChg>
        <pc:inkChg chg="add">
          <ac:chgData name="Martin Kadlec" userId="3205de00-6529-47fd-8c15-7815d816c2df" providerId="ADAL" clId="{0D2A2F17-3760-42A6-9C61-B776387C130C}" dt="2023-02-07T08:36:09.011" v="48" actId="9405"/>
          <ac:inkMkLst>
            <pc:docMk/>
            <pc:sldMk cId="246482829" sldId="265"/>
            <ac:inkMk id="22" creationId="{E99DE59F-D2B8-4E0F-E488-FF830853AA1D}"/>
          </ac:inkMkLst>
        </pc:inkChg>
        <pc:inkChg chg="add">
          <ac:chgData name="Martin Kadlec" userId="3205de00-6529-47fd-8c15-7815d816c2df" providerId="ADAL" clId="{0D2A2F17-3760-42A6-9C61-B776387C130C}" dt="2023-02-07T08:36:13.228" v="49" actId="9405"/>
          <ac:inkMkLst>
            <pc:docMk/>
            <pc:sldMk cId="246482829" sldId="265"/>
            <ac:inkMk id="23" creationId="{03EF4B03-135C-265B-8B8E-91950AAFB2A1}"/>
          </ac:inkMkLst>
        </pc:inkChg>
        <pc:inkChg chg="add">
          <ac:chgData name="Martin Kadlec" userId="3205de00-6529-47fd-8c15-7815d816c2df" providerId="ADAL" clId="{0D2A2F17-3760-42A6-9C61-B776387C130C}" dt="2023-02-07T08:36:24.136" v="50" actId="9405"/>
          <ac:inkMkLst>
            <pc:docMk/>
            <pc:sldMk cId="246482829" sldId="265"/>
            <ac:inkMk id="24" creationId="{E7A222C6-9C82-503F-EC73-0FBC82295492}"/>
          </ac:inkMkLst>
        </pc:inkChg>
        <pc:inkChg chg="add">
          <ac:chgData name="Martin Kadlec" userId="3205de00-6529-47fd-8c15-7815d816c2df" providerId="ADAL" clId="{0D2A2F17-3760-42A6-9C61-B776387C130C}" dt="2023-02-07T08:36:25.524" v="51" actId="9405"/>
          <ac:inkMkLst>
            <pc:docMk/>
            <pc:sldMk cId="246482829" sldId="265"/>
            <ac:inkMk id="25" creationId="{8E324657-7B88-8EDC-5E02-C18D59FDF96B}"/>
          </ac:inkMkLst>
        </pc:inkChg>
        <pc:inkChg chg="add">
          <ac:chgData name="Martin Kadlec" userId="3205de00-6529-47fd-8c15-7815d816c2df" providerId="ADAL" clId="{0D2A2F17-3760-42A6-9C61-B776387C130C}" dt="2023-02-07T08:36:27.279" v="52" actId="9405"/>
          <ac:inkMkLst>
            <pc:docMk/>
            <pc:sldMk cId="246482829" sldId="265"/>
            <ac:inkMk id="26" creationId="{508C0313-837E-5B17-DB64-B4AC02B6422D}"/>
          </ac:inkMkLst>
        </pc:inkChg>
        <pc:cxnChg chg="add mod">
          <ac:chgData name="Martin Kadlec" userId="3205de00-6529-47fd-8c15-7815d816c2df" providerId="ADAL" clId="{0D2A2F17-3760-42A6-9C61-B776387C130C}" dt="2023-02-07T08:35:07.505" v="38" actId="1076"/>
          <ac:cxnSpMkLst>
            <pc:docMk/>
            <pc:sldMk cId="246482829" sldId="265"/>
            <ac:cxnSpMk id="7" creationId="{9BDBB83D-B5A4-FDC4-80B5-46F2CD08CA4D}"/>
          </ac:cxnSpMkLst>
        </pc:cxnChg>
        <pc:cxnChg chg="add mod">
          <ac:chgData name="Martin Kadlec" userId="3205de00-6529-47fd-8c15-7815d816c2df" providerId="ADAL" clId="{0D2A2F17-3760-42A6-9C61-B776387C130C}" dt="2023-02-07T08:35:04.128" v="37" actId="1076"/>
          <ac:cxnSpMkLst>
            <pc:docMk/>
            <pc:sldMk cId="246482829" sldId="265"/>
            <ac:cxnSpMk id="10" creationId="{74618AE9-3FEA-AE14-92F7-D37FD8B9AD3A}"/>
          </ac:cxnSpMkLst>
        </pc:cxnChg>
        <pc:cxnChg chg="add mod">
          <ac:chgData name="Martin Kadlec" userId="3205de00-6529-47fd-8c15-7815d816c2df" providerId="ADAL" clId="{0D2A2F17-3760-42A6-9C61-B776387C130C}" dt="2023-02-07T08:34:59.028" v="36" actId="1076"/>
          <ac:cxnSpMkLst>
            <pc:docMk/>
            <pc:sldMk cId="246482829" sldId="265"/>
            <ac:cxnSpMk id="13" creationId="{186CDDB1-CE36-33C1-E3A3-7D7DBF45012C}"/>
          </ac:cxnSpMkLst>
        </pc:cxnChg>
      </pc:sldChg>
      <pc:sldChg chg="add del">
        <pc:chgData name="Martin Kadlec" userId="3205de00-6529-47fd-8c15-7815d816c2df" providerId="ADAL" clId="{0D2A2F17-3760-42A6-9C61-B776387C130C}" dt="2023-02-07T08:40:18.995" v="259" actId="47"/>
        <pc:sldMkLst>
          <pc:docMk/>
          <pc:sldMk cId="700226062" sldId="266"/>
        </pc:sldMkLst>
      </pc:sldChg>
      <pc:sldChg chg="addSp delSp modSp add mod">
        <pc:chgData name="Martin Kadlec" userId="3205de00-6529-47fd-8c15-7815d816c2df" providerId="ADAL" clId="{0D2A2F17-3760-42A6-9C61-B776387C130C}" dt="2023-02-09T09:03:56.434" v="5146"/>
        <pc:sldMkLst>
          <pc:docMk/>
          <pc:sldMk cId="1958621923" sldId="267"/>
        </pc:sldMkLst>
        <pc:spChg chg="del">
          <ac:chgData name="Martin Kadlec" userId="3205de00-6529-47fd-8c15-7815d816c2df" providerId="ADAL" clId="{0D2A2F17-3760-42A6-9C61-B776387C130C}" dt="2023-02-09T09:03:55.775" v="5145" actId="478"/>
          <ac:spMkLst>
            <pc:docMk/>
            <pc:sldMk cId="1958621923" sldId="267"/>
            <ac:spMk id="2" creationId="{A8D5AEED-8601-4A7F-C3C8-6F7B7E4CE4C2}"/>
          </ac:spMkLst>
        </pc:spChg>
        <pc:spChg chg="add mod">
          <ac:chgData name="Martin Kadlec" userId="3205de00-6529-47fd-8c15-7815d816c2df" providerId="ADAL" clId="{0D2A2F17-3760-42A6-9C61-B776387C130C}" dt="2023-02-07T08:39:41.309" v="258" actId="207"/>
          <ac:spMkLst>
            <pc:docMk/>
            <pc:sldMk cId="1958621923" sldId="267"/>
            <ac:spMk id="3" creationId="{D2C09664-2ADB-6DBC-D948-FA1238FE636C}"/>
          </ac:spMkLst>
        </pc:spChg>
        <pc:spChg chg="add mod">
          <ac:chgData name="Martin Kadlec" userId="3205de00-6529-47fd-8c15-7815d816c2df" providerId="ADAL" clId="{0D2A2F17-3760-42A6-9C61-B776387C130C}" dt="2023-02-09T09:03:56.434" v="5146"/>
          <ac:spMkLst>
            <pc:docMk/>
            <pc:sldMk cId="1958621923" sldId="267"/>
            <ac:spMk id="4" creationId="{BA4A08F4-BA7F-3846-27B5-26A390D7E50E}"/>
          </ac:spMkLst>
        </pc:spChg>
        <pc:spChg chg="mod">
          <ac:chgData name="Martin Kadlec" userId="3205de00-6529-47fd-8c15-7815d816c2df" providerId="ADAL" clId="{0D2A2F17-3760-42A6-9C61-B776387C130C}" dt="2023-02-08T08:20:06.727" v="3113" actId="20577"/>
          <ac:spMkLst>
            <pc:docMk/>
            <pc:sldMk cId="1958621923" sldId="267"/>
            <ac:spMk id="12" creationId="{E7B17FAF-947A-4F5E-95D5-00C38437D07E}"/>
          </ac:spMkLst>
        </pc:spChg>
        <pc:spChg chg="mod">
          <ac:chgData name="Martin Kadlec" userId="3205de00-6529-47fd-8c15-7815d816c2df" providerId="ADAL" clId="{0D2A2F17-3760-42A6-9C61-B776387C130C}" dt="2023-02-07T14:22:12.767" v="272" actId="1037"/>
          <ac:spMkLst>
            <pc:docMk/>
            <pc:sldMk cId="1958621923" sldId="267"/>
            <ac:spMk id="27" creationId="{095C6E7E-C5D0-7E86-7630-DFCAF7AB692C}"/>
          </ac:spMkLst>
        </pc:spChg>
      </pc:sldChg>
      <pc:sldChg chg="addSp delSp modSp add mod">
        <pc:chgData name="Martin Kadlec" userId="3205de00-6529-47fd-8c15-7815d816c2df" providerId="ADAL" clId="{0D2A2F17-3760-42A6-9C61-B776387C130C}" dt="2023-02-09T09:14:05.944" v="5420" actId="207"/>
        <pc:sldMkLst>
          <pc:docMk/>
          <pc:sldMk cId="3089320229" sldId="268"/>
        </pc:sldMkLst>
        <pc:spChg chg="del">
          <ac:chgData name="Martin Kadlec" userId="3205de00-6529-47fd-8c15-7815d816c2df" providerId="ADAL" clId="{0D2A2F17-3760-42A6-9C61-B776387C130C}" dt="2023-02-09T09:04:22.825" v="5156" actId="478"/>
          <ac:spMkLst>
            <pc:docMk/>
            <pc:sldMk cId="3089320229" sldId="268"/>
            <ac:spMk id="2" creationId="{A8D5AEED-8601-4A7F-C3C8-6F7B7E4CE4C2}"/>
          </ac:spMkLst>
        </pc:spChg>
        <pc:spChg chg="add mod">
          <ac:chgData name="Martin Kadlec" userId="3205de00-6529-47fd-8c15-7815d816c2df" providerId="ADAL" clId="{0D2A2F17-3760-42A6-9C61-B776387C130C}" dt="2023-02-09T09:04:23.358" v="5157"/>
          <ac:spMkLst>
            <pc:docMk/>
            <pc:sldMk cId="3089320229" sldId="268"/>
            <ac:spMk id="3" creationId="{458FD5AD-8B98-CEF9-AAF8-BF0313E299A0}"/>
          </ac:spMkLst>
        </pc:spChg>
        <pc:spChg chg="add del mod">
          <ac:chgData name="Martin Kadlec" userId="3205de00-6529-47fd-8c15-7815d816c2df" providerId="ADAL" clId="{0D2A2F17-3760-42A6-9C61-B776387C130C}" dt="2023-02-07T16:03:16.933" v="2437" actId="478"/>
          <ac:spMkLst>
            <pc:docMk/>
            <pc:sldMk cId="3089320229" sldId="268"/>
            <ac:spMk id="7" creationId="{ECA268EE-296E-1CE3-19F6-504B2279768D}"/>
          </ac:spMkLst>
        </pc:spChg>
        <pc:spChg chg="del mod">
          <ac:chgData name="Martin Kadlec" userId="3205de00-6529-47fd-8c15-7815d816c2df" providerId="ADAL" clId="{0D2A2F17-3760-42A6-9C61-B776387C130C}" dt="2023-02-07T16:02:37.219" v="2430" actId="478"/>
          <ac:spMkLst>
            <pc:docMk/>
            <pc:sldMk cId="3089320229" sldId="268"/>
            <ac:spMk id="8" creationId="{CDA6B64C-B8E8-424A-6B07-F91EC1FFDD25}"/>
          </ac:spMkLst>
        </pc:spChg>
        <pc:spChg chg="mod">
          <ac:chgData name="Martin Kadlec" userId="3205de00-6529-47fd-8c15-7815d816c2df" providerId="ADAL" clId="{0D2A2F17-3760-42A6-9C61-B776387C130C}" dt="2023-02-07T15:36:23.538" v="1009" actId="6549"/>
          <ac:spMkLst>
            <pc:docMk/>
            <pc:sldMk cId="3089320229" sldId="268"/>
            <ac:spMk id="12" creationId="{E7B17FAF-947A-4F5E-95D5-00C38437D07E}"/>
          </ac:spMkLst>
        </pc:spChg>
        <pc:spChg chg="add mod">
          <ac:chgData name="Martin Kadlec" userId="3205de00-6529-47fd-8c15-7815d816c2df" providerId="ADAL" clId="{0D2A2F17-3760-42A6-9C61-B776387C130C}" dt="2023-02-09T09:14:05.944" v="5420" actId="207"/>
          <ac:spMkLst>
            <pc:docMk/>
            <pc:sldMk cId="3089320229" sldId="268"/>
            <ac:spMk id="30" creationId="{C97733CA-9D8C-4F2A-9ED0-AF26CE3EB4B7}"/>
          </ac:spMkLst>
        </pc:spChg>
        <pc:picChg chg="add del mod">
          <ac:chgData name="Martin Kadlec" userId="3205de00-6529-47fd-8c15-7815d816c2df" providerId="ADAL" clId="{0D2A2F17-3760-42A6-9C61-B776387C130C}" dt="2023-02-07T15:36:46.980" v="1010" actId="478"/>
          <ac:picMkLst>
            <pc:docMk/>
            <pc:sldMk cId="3089320229" sldId="268"/>
            <ac:picMk id="4" creationId="{726FC142-CC62-7C46-EFB5-91D608BD5578}"/>
          </ac:picMkLst>
        </pc:picChg>
        <pc:picChg chg="add del mod">
          <ac:chgData name="Martin Kadlec" userId="3205de00-6529-47fd-8c15-7815d816c2df" providerId="ADAL" clId="{0D2A2F17-3760-42A6-9C61-B776387C130C}" dt="2023-02-07T16:04:39.711" v="2438" actId="478"/>
          <ac:picMkLst>
            <pc:docMk/>
            <pc:sldMk cId="3089320229" sldId="268"/>
            <ac:picMk id="6" creationId="{5CAD651D-DD5C-87CF-E52E-3A4006E33EF6}"/>
          </ac:picMkLst>
        </pc:picChg>
        <pc:picChg chg="add del mod">
          <ac:chgData name="Martin Kadlec" userId="3205de00-6529-47fd-8c15-7815d816c2df" providerId="ADAL" clId="{0D2A2F17-3760-42A6-9C61-B776387C130C}" dt="2023-02-07T16:20:49.617" v="2466" actId="478"/>
          <ac:picMkLst>
            <pc:docMk/>
            <pc:sldMk cId="3089320229" sldId="268"/>
            <ac:picMk id="23" creationId="{68A991DB-B06C-3438-25FE-4FBA4610AF82}"/>
          </ac:picMkLst>
        </pc:picChg>
        <pc:picChg chg="add mod">
          <ac:chgData name="Martin Kadlec" userId="3205de00-6529-47fd-8c15-7815d816c2df" providerId="ADAL" clId="{0D2A2F17-3760-42A6-9C61-B776387C130C}" dt="2023-02-07T16:40:13.148" v="2886" actId="1076"/>
          <ac:picMkLst>
            <pc:docMk/>
            <pc:sldMk cId="3089320229" sldId="268"/>
            <ac:picMk id="25" creationId="{CDDE87EA-BCA2-8190-838A-EF987EFC5F60}"/>
          </ac:picMkLst>
        </pc:picChg>
        <pc:picChg chg="add mod">
          <ac:chgData name="Martin Kadlec" userId="3205de00-6529-47fd-8c15-7815d816c2df" providerId="ADAL" clId="{0D2A2F17-3760-42A6-9C61-B776387C130C}" dt="2023-02-07T16:27:27.832" v="2694" actId="1035"/>
          <ac:picMkLst>
            <pc:docMk/>
            <pc:sldMk cId="3089320229" sldId="268"/>
            <ac:picMk id="27" creationId="{70BF02F2-A3DF-F6BC-3FCC-6D6539668AE2}"/>
          </ac:picMkLst>
        </pc:picChg>
        <pc:picChg chg="add mod">
          <ac:chgData name="Martin Kadlec" userId="3205de00-6529-47fd-8c15-7815d816c2df" providerId="ADAL" clId="{0D2A2F17-3760-42A6-9C61-B776387C130C}" dt="2023-02-07T16:27:33.667" v="2695" actId="1076"/>
          <ac:picMkLst>
            <pc:docMk/>
            <pc:sldMk cId="3089320229" sldId="268"/>
            <ac:picMk id="29" creationId="{5E316FC4-8494-9EC1-3480-3A98E008C766}"/>
          </ac:picMkLst>
        </pc:picChg>
        <pc:cxnChg chg="add del mod">
          <ac:chgData name="Martin Kadlec" userId="3205de00-6529-47fd-8c15-7815d816c2df" providerId="ADAL" clId="{0D2A2F17-3760-42A6-9C61-B776387C130C}" dt="2023-02-07T16:02:55.601" v="2433" actId="478"/>
          <ac:cxnSpMkLst>
            <pc:docMk/>
            <pc:sldMk cId="3089320229" sldId="268"/>
            <ac:cxnSpMk id="10" creationId="{E92F386B-5C82-D69E-AE5D-73B6B56A22CB}"/>
          </ac:cxnSpMkLst>
        </pc:cxnChg>
        <pc:cxnChg chg="add del mod">
          <ac:chgData name="Martin Kadlec" userId="3205de00-6529-47fd-8c15-7815d816c2df" providerId="ADAL" clId="{0D2A2F17-3760-42A6-9C61-B776387C130C}" dt="2023-02-07T16:03:03.540" v="2436" actId="478"/>
          <ac:cxnSpMkLst>
            <pc:docMk/>
            <pc:sldMk cId="3089320229" sldId="268"/>
            <ac:cxnSpMk id="13" creationId="{6654CB0D-6150-8F71-B6EE-CEB4F98CEC15}"/>
          </ac:cxnSpMkLst>
        </pc:cxnChg>
        <pc:cxnChg chg="add del mod">
          <ac:chgData name="Martin Kadlec" userId="3205de00-6529-47fd-8c15-7815d816c2df" providerId="ADAL" clId="{0D2A2F17-3760-42A6-9C61-B776387C130C}" dt="2023-02-07T16:03:02.021" v="2435" actId="478"/>
          <ac:cxnSpMkLst>
            <pc:docMk/>
            <pc:sldMk cId="3089320229" sldId="268"/>
            <ac:cxnSpMk id="15" creationId="{5ECF187F-B248-7022-C4F3-4FC352D9B6C8}"/>
          </ac:cxnSpMkLst>
        </pc:cxnChg>
        <pc:cxnChg chg="add del mod">
          <ac:chgData name="Martin Kadlec" userId="3205de00-6529-47fd-8c15-7815d816c2df" providerId="ADAL" clId="{0D2A2F17-3760-42A6-9C61-B776387C130C}" dt="2023-02-07T16:03:00.511" v="2434" actId="478"/>
          <ac:cxnSpMkLst>
            <pc:docMk/>
            <pc:sldMk cId="3089320229" sldId="268"/>
            <ac:cxnSpMk id="17" creationId="{C58322D7-523A-34D0-CA2B-06209A203C90}"/>
          </ac:cxnSpMkLst>
        </pc:cxnChg>
      </pc:sldChg>
      <pc:sldChg chg="addSp delSp modSp add mod">
        <pc:chgData name="Martin Kadlec" userId="3205de00-6529-47fd-8c15-7815d816c2df" providerId="ADAL" clId="{0D2A2F17-3760-42A6-9C61-B776387C130C}" dt="2023-02-09T09:14:23.778" v="5425" actId="692"/>
        <pc:sldMkLst>
          <pc:docMk/>
          <pc:sldMk cId="3148704306" sldId="269"/>
        </pc:sldMkLst>
        <pc:spChg chg="del">
          <ac:chgData name="Martin Kadlec" userId="3205de00-6529-47fd-8c15-7815d816c2df" providerId="ADAL" clId="{0D2A2F17-3760-42A6-9C61-B776387C130C}" dt="2023-02-09T09:04:29.409" v="5158" actId="478"/>
          <ac:spMkLst>
            <pc:docMk/>
            <pc:sldMk cId="3148704306" sldId="269"/>
            <ac:spMk id="2" creationId="{A8D5AEED-8601-4A7F-C3C8-6F7B7E4CE4C2}"/>
          </ac:spMkLst>
        </pc:spChg>
        <pc:spChg chg="add mod">
          <ac:chgData name="Martin Kadlec" userId="3205de00-6529-47fd-8c15-7815d816c2df" providerId="ADAL" clId="{0D2A2F17-3760-42A6-9C61-B776387C130C}" dt="2023-02-09T09:04:30.282" v="5159"/>
          <ac:spMkLst>
            <pc:docMk/>
            <pc:sldMk cId="3148704306" sldId="269"/>
            <ac:spMk id="3" creationId="{8656F1AD-589E-27D6-0189-61A45B79D668}"/>
          </ac:spMkLst>
        </pc:spChg>
        <pc:spChg chg="mod">
          <ac:chgData name="Martin Kadlec" userId="3205de00-6529-47fd-8c15-7815d816c2df" providerId="ADAL" clId="{0D2A2F17-3760-42A6-9C61-B776387C130C}" dt="2023-02-07T16:29:58.517" v="2708" actId="20577"/>
          <ac:spMkLst>
            <pc:docMk/>
            <pc:sldMk cId="3148704306" sldId="269"/>
            <ac:spMk id="12" creationId="{E7B17FAF-947A-4F5E-95D5-00C38437D07E}"/>
          </ac:spMkLst>
        </pc:spChg>
        <pc:spChg chg="mod">
          <ac:chgData name="Martin Kadlec" userId="3205de00-6529-47fd-8c15-7815d816c2df" providerId="ADAL" clId="{0D2A2F17-3760-42A6-9C61-B776387C130C}" dt="2023-02-09T09:14:23.778" v="5425" actId="692"/>
          <ac:spMkLst>
            <pc:docMk/>
            <pc:sldMk cId="3148704306" sldId="269"/>
            <ac:spMk id="30" creationId="{C97733CA-9D8C-4F2A-9ED0-AF26CE3EB4B7}"/>
          </ac:spMkLst>
        </pc:spChg>
        <pc:picChg chg="add mod">
          <ac:chgData name="Martin Kadlec" userId="3205de00-6529-47fd-8c15-7815d816c2df" providerId="ADAL" clId="{0D2A2F17-3760-42A6-9C61-B776387C130C}" dt="2023-02-07T16:50:15.936" v="3049" actId="14100"/>
          <ac:picMkLst>
            <pc:docMk/>
            <pc:sldMk cId="3148704306" sldId="269"/>
            <ac:picMk id="4" creationId="{4A83C4BF-D8CD-C839-CC33-E930410491D2}"/>
          </ac:picMkLst>
        </pc:picChg>
        <pc:picChg chg="add del mod">
          <ac:chgData name="Martin Kadlec" userId="3205de00-6529-47fd-8c15-7815d816c2df" providerId="ADAL" clId="{0D2A2F17-3760-42A6-9C61-B776387C130C}" dt="2023-02-07T16:43:48.756" v="2893" actId="478"/>
          <ac:picMkLst>
            <pc:docMk/>
            <pc:sldMk cId="3148704306" sldId="269"/>
            <ac:picMk id="6" creationId="{6506DFBF-3CD8-A0AF-B258-E7E9F906C0B4}"/>
          </ac:picMkLst>
        </pc:picChg>
        <pc:picChg chg="add mod">
          <ac:chgData name="Martin Kadlec" userId="3205de00-6529-47fd-8c15-7815d816c2df" providerId="ADAL" clId="{0D2A2F17-3760-42A6-9C61-B776387C130C}" dt="2023-02-07T16:47:29.873" v="2904" actId="1076"/>
          <ac:picMkLst>
            <pc:docMk/>
            <pc:sldMk cId="3148704306" sldId="269"/>
            <ac:picMk id="8" creationId="{E914A223-0DF5-9B30-856A-4EBDEE1271F3}"/>
          </ac:picMkLst>
        </pc:picChg>
        <pc:picChg chg="add mod">
          <ac:chgData name="Martin Kadlec" userId="3205de00-6529-47fd-8c15-7815d816c2df" providerId="ADAL" clId="{0D2A2F17-3760-42A6-9C61-B776387C130C}" dt="2023-02-07T16:47:33.731" v="2905" actId="1076"/>
          <ac:picMkLst>
            <pc:docMk/>
            <pc:sldMk cId="3148704306" sldId="269"/>
            <ac:picMk id="10" creationId="{2F129A79-D48E-C61D-AFE1-3B7D663C1F37}"/>
          </ac:picMkLst>
        </pc:picChg>
        <pc:picChg chg="del">
          <ac:chgData name="Martin Kadlec" userId="3205de00-6529-47fd-8c15-7815d816c2df" providerId="ADAL" clId="{0D2A2F17-3760-42A6-9C61-B776387C130C}" dt="2023-02-07T16:30:06.234" v="2709" actId="478"/>
          <ac:picMkLst>
            <pc:docMk/>
            <pc:sldMk cId="3148704306" sldId="269"/>
            <ac:picMk id="25" creationId="{CDDE87EA-BCA2-8190-838A-EF987EFC5F60}"/>
          </ac:picMkLst>
        </pc:picChg>
        <pc:picChg chg="del">
          <ac:chgData name="Martin Kadlec" userId="3205de00-6529-47fd-8c15-7815d816c2df" providerId="ADAL" clId="{0D2A2F17-3760-42A6-9C61-B776387C130C}" dt="2023-02-07T16:30:07.545" v="2710" actId="478"/>
          <ac:picMkLst>
            <pc:docMk/>
            <pc:sldMk cId="3148704306" sldId="269"/>
            <ac:picMk id="27" creationId="{70BF02F2-A3DF-F6BC-3FCC-6D6539668AE2}"/>
          </ac:picMkLst>
        </pc:picChg>
        <pc:picChg chg="del">
          <ac:chgData name="Martin Kadlec" userId="3205de00-6529-47fd-8c15-7815d816c2df" providerId="ADAL" clId="{0D2A2F17-3760-42A6-9C61-B776387C130C}" dt="2023-02-07T16:30:08.870" v="2711" actId="478"/>
          <ac:picMkLst>
            <pc:docMk/>
            <pc:sldMk cId="3148704306" sldId="269"/>
            <ac:picMk id="29" creationId="{5E316FC4-8494-9EC1-3480-3A98E008C766}"/>
          </ac:picMkLst>
        </pc:picChg>
      </pc:sldChg>
      <pc:sldChg chg="addSp delSp modSp add mod">
        <pc:chgData name="Martin Kadlec" userId="3205de00-6529-47fd-8c15-7815d816c2df" providerId="ADAL" clId="{0D2A2F17-3760-42A6-9C61-B776387C130C}" dt="2023-02-09T09:28:18.832" v="5597" actId="13822"/>
        <pc:sldMkLst>
          <pc:docMk/>
          <pc:sldMk cId="1128933081" sldId="270"/>
        </pc:sldMkLst>
        <pc:spChg chg="del">
          <ac:chgData name="Martin Kadlec" userId="3205de00-6529-47fd-8c15-7815d816c2df" providerId="ADAL" clId="{0D2A2F17-3760-42A6-9C61-B776387C130C}" dt="2023-02-09T09:04:48.798" v="5160" actId="478"/>
          <ac:spMkLst>
            <pc:docMk/>
            <pc:sldMk cId="1128933081" sldId="270"/>
            <ac:spMk id="2" creationId="{A8D5AEED-8601-4A7F-C3C8-6F7B7E4CE4C2}"/>
          </ac:spMkLst>
        </pc:spChg>
        <pc:spChg chg="add mod">
          <ac:chgData name="Martin Kadlec" userId="3205de00-6529-47fd-8c15-7815d816c2df" providerId="ADAL" clId="{0D2A2F17-3760-42A6-9C61-B776387C130C}" dt="2023-02-09T09:04:49.453" v="5161"/>
          <ac:spMkLst>
            <pc:docMk/>
            <pc:sldMk cId="1128933081" sldId="270"/>
            <ac:spMk id="3" creationId="{D798E54F-D901-C1EF-64A8-A8523BC3C745}"/>
          </ac:spMkLst>
        </pc:spChg>
        <pc:spChg chg="mod">
          <ac:chgData name="Martin Kadlec" userId="3205de00-6529-47fd-8c15-7815d816c2df" providerId="ADAL" clId="{0D2A2F17-3760-42A6-9C61-B776387C130C}" dt="2023-02-08T09:06:55.737" v="3264"/>
          <ac:spMkLst>
            <pc:docMk/>
            <pc:sldMk cId="1128933081" sldId="270"/>
            <ac:spMk id="12" creationId="{E7B17FAF-947A-4F5E-95D5-00C38437D07E}"/>
          </ac:spMkLst>
        </pc:spChg>
        <pc:spChg chg="mod">
          <ac:chgData name="Martin Kadlec" userId="3205de00-6529-47fd-8c15-7815d816c2df" providerId="ADAL" clId="{0D2A2F17-3760-42A6-9C61-B776387C130C}" dt="2023-02-09T09:24:25.824" v="5586" actId="20577"/>
          <ac:spMkLst>
            <pc:docMk/>
            <pc:sldMk cId="1128933081" sldId="270"/>
            <ac:spMk id="30" creationId="{C97733CA-9D8C-4F2A-9ED0-AF26CE3EB4B7}"/>
          </ac:spMkLst>
        </pc:spChg>
        <pc:picChg chg="add mod">
          <ac:chgData name="Martin Kadlec" userId="3205de00-6529-47fd-8c15-7815d816c2df" providerId="ADAL" clId="{0D2A2F17-3760-42A6-9C61-B776387C130C}" dt="2023-02-08T08:42:04.516" v="3225" actId="1076"/>
          <ac:picMkLst>
            <pc:docMk/>
            <pc:sldMk cId="1128933081" sldId="270"/>
            <ac:picMk id="4" creationId="{59CBF37C-0F29-FF14-2F75-51F04378784F}"/>
          </ac:picMkLst>
        </pc:picChg>
        <pc:picChg chg="add del mod">
          <ac:chgData name="Martin Kadlec" userId="3205de00-6529-47fd-8c15-7815d816c2df" providerId="ADAL" clId="{0D2A2F17-3760-42A6-9C61-B776387C130C}" dt="2023-02-08T08:50:25.931" v="3231" actId="478"/>
          <ac:picMkLst>
            <pc:docMk/>
            <pc:sldMk cId="1128933081" sldId="270"/>
            <ac:picMk id="6" creationId="{7B7C6A0E-92DD-3899-9D12-7FE6329A1BB8}"/>
          </ac:picMkLst>
        </pc:picChg>
        <pc:picChg chg="add mod ord">
          <ac:chgData name="Martin Kadlec" userId="3205de00-6529-47fd-8c15-7815d816c2df" providerId="ADAL" clId="{0D2A2F17-3760-42A6-9C61-B776387C130C}" dt="2023-02-09T09:23:47.656" v="5568" actId="14100"/>
          <ac:picMkLst>
            <pc:docMk/>
            <pc:sldMk cId="1128933081" sldId="270"/>
            <ac:picMk id="6" creationId="{C5A1E7F9-D38C-9F55-5B7C-20551377B602}"/>
          </ac:picMkLst>
        </pc:picChg>
        <pc:picChg chg="add mod">
          <ac:chgData name="Martin Kadlec" userId="3205de00-6529-47fd-8c15-7815d816c2df" providerId="ADAL" clId="{0D2A2F17-3760-42A6-9C61-B776387C130C}" dt="2023-02-08T08:50:59.606" v="3237" actId="1076"/>
          <ac:picMkLst>
            <pc:docMk/>
            <pc:sldMk cId="1128933081" sldId="270"/>
            <ac:picMk id="8" creationId="{5005C183-5F21-40C4-8CAB-3D70A5EAA6A6}"/>
          </ac:picMkLst>
        </pc:picChg>
        <pc:picChg chg="add mod ord">
          <ac:chgData name="Martin Kadlec" userId="3205de00-6529-47fd-8c15-7815d816c2df" providerId="ADAL" clId="{0D2A2F17-3760-42A6-9C61-B776387C130C}" dt="2023-02-09T09:27:54.201" v="5593" actId="14100"/>
          <ac:picMkLst>
            <pc:docMk/>
            <pc:sldMk cId="1128933081" sldId="270"/>
            <ac:picMk id="9" creationId="{8AB5B248-8BB5-2E94-D3F5-7097D690C9AF}"/>
          </ac:picMkLst>
        </pc:picChg>
        <pc:picChg chg="add del mod">
          <ac:chgData name="Martin Kadlec" userId="3205de00-6529-47fd-8c15-7815d816c2df" providerId="ADAL" clId="{0D2A2F17-3760-42A6-9C61-B776387C130C}" dt="2023-02-09T09:23:21.386" v="5561" actId="478"/>
          <ac:picMkLst>
            <pc:docMk/>
            <pc:sldMk cId="1128933081" sldId="270"/>
            <ac:picMk id="10" creationId="{9075CF1D-38F3-9E71-83F3-D033754EF3BA}"/>
          </ac:picMkLst>
        </pc:picChg>
        <pc:picChg chg="add del mod">
          <ac:chgData name="Martin Kadlec" userId="3205de00-6529-47fd-8c15-7815d816c2df" providerId="ADAL" clId="{0D2A2F17-3760-42A6-9C61-B776387C130C}" dt="2023-02-09T09:27:36.846" v="5587" actId="478"/>
          <ac:picMkLst>
            <pc:docMk/>
            <pc:sldMk cId="1128933081" sldId="270"/>
            <ac:picMk id="13" creationId="{A0B24D9E-6242-7B55-32AB-9C1723C637F4}"/>
          </ac:picMkLst>
        </pc:picChg>
        <pc:cxnChg chg="add mod">
          <ac:chgData name="Martin Kadlec" userId="3205de00-6529-47fd-8c15-7815d816c2df" providerId="ADAL" clId="{0D2A2F17-3760-42A6-9C61-B776387C130C}" dt="2023-02-09T09:28:18.832" v="5597" actId="13822"/>
          <ac:cxnSpMkLst>
            <pc:docMk/>
            <pc:sldMk cId="1128933081" sldId="270"/>
            <ac:cxnSpMk id="11" creationId="{074133A6-5B87-6BD3-AC27-45D61257039E}"/>
          </ac:cxnSpMkLst>
        </pc:cxnChg>
        <pc:cxnChg chg="add mod">
          <ac:chgData name="Martin Kadlec" userId="3205de00-6529-47fd-8c15-7815d816c2df" providerId="ADAL" clId="{0D2A2F17-3760-42A6-9C61-B776387C130C}" dt="2023-02-08T09:09:13.042" v="3271" actId="208"/>
          <ac:cxnSpMkLst>
            <pc:docMk/>
            <pc:sldMk cId="1128933081" sldId="270"/>
            <ac:cxnSpMk id="15" creationId="{107CE01B-7B08-7874-37F2-2637E950FB5C}"/>
          </ac:cxnSpMkLst>
        </pc:cxnChg>
        <pc:cxnChg chg="add mod">
          <ac:chgData name="Martin Kadlec" userId="3205de00-6529-47fd-8c15-7815d816c2df" providerId="ADAL" clId="{0D2A2F17-3760-42A6-9C61-B776387C130C}" dt="2023-02-08T09:09:35.771" v="3274" actId="14100"/>
          <ac:cxnSpMkLst>
            <pc:docMk/>
            <pc:sldMk cId="1128933081" sldId="270"/>
            <ac:cxnSpMk id="16" creationId="{E83DB49E-1C6F-08EC-6F13-CD94CAC75237}"/>
          </ac:cxnSpMkLst>
        </pc:cxnChg>
      </pc:sldChg>
      <pc:sldChg chg="addSp delSp modSp add mod">
        <pc:chgData name="Martin Kadlec" userId="3205de00-6529-47fd-8c15-7815d816c2df" providerId="ADAL" clId="{0D2A2F17-3760-42A6-9C61-B776387C130C}" dt="2023-02-09T09:16:33.491" v="5482" actId="207"/>
        <pc:sldMkLst>
          <pc:docMk/>
          <pc:sldMk cId="436905214" sldId="271"/>
        </pc:sldMkLst>
        <pc:spChg chg="del">
          <ac:chgData name="Martin Kadlec" userId="3205de00-6529-47fd-8c15-7815d816c2df" providerId="ADAL" clId="{0D2A2F17-3760-42A6-9C61-B776387C130C}" dt="2023-02-09T09:05:00.335" v="5164" actId="478"/>
          <ac:spMkLst>
            <pc:docMk/>
            <pc:sldMk cId="436905214" sldId="271"/>
            <ac:spMk id="2" creationId="{A8D5AEED-8601-4A7F-C3C8-6F7B7E4CE4C2}"/>
          </ac:spMkLst>
        </pc:spChg>
        <pc:spChg chg="add mod">
          <ac:chgData name="Martin Kadlec" userId="3205de00-6529-47fd-8c15-7815d816c2df" providerId="ADAL" clId="{0D2A2F17-3760-42A6-9C61-B776387C130C}" dt="2023-02-09T09:05:00.694" v="5165"/>
          <ac:spMkLst>
            <pc:docMk/>
            <pc:sldMk cId="436905214" sldId="271"/>
            <ac:spMk id="3" creationId="{96FF8B38-EA03-71DD-3D3A-39FAC23A1E16}"/>
          </ac:spMkLst>
        </pc:spChg>
        <pc:spChg chg="add mod">
          <ac:chgData name="Martin Kadlec" userId="3205de00-6529-47fd-8c15-7815d816c2df" providerId="ADAL" clId="{0D2A2F17-3760-42A6-9C61-B776387C130C}" dt="2023-02-09T09:16:33.491" v="5482" actId="207"/>
          <ac:spMkLst>
            <pc:docMk/>
            <pc:sldMk cId="436905214" sldId="271"/>
            <ac:spMk id="7" creationId="{76784FCE-217A-1DAC-E089-CCAAD280B2F0}"/>
          </ac:spMkLst>
        </pc:spChg>
        <pc:spChg chg="mod">
          <ac:chgData name="Martin Kadlec" userId="3205de00-6529-47fd-8c15-7815d816c2df" providerId="ADAL" clId="{0D2A2F17-3760-42A6-9C61-B776387C130C}" dt="2023-02-07T16:34:27.791" v="2813" actId="20577"/>
          <ac:spMkLst>
            <pc:docMk/>
            <pc:sldMk cId="436905214" sldId="271"/>
            <ac:spMk id="12" creationId="{E7B17FAF-947A-4F5E-95D5-00C38437D07E}"/>
          </ac:spMkLst>
        </pc:spChg>
        <pc:spChg chg="del">
          <ac:chgData name="Martin Kadlec" userId="3205de00-6529-47fd-8c15-7815d816c2df" providerId="ADAL" clId="{0D2A2F17-3760-42A6-9C61-B776387C130C}" dt="2023-02-07T17:00:16.259" v="3053" actId="478"/>
          <ac:spMkLst>
            <pc:docMk/>
            <pc:sldMk cId="436905214" sldId="271"/>
            <ac:spMk id="30" creationId="{C97733CA-9D8C-4F2A-9ED0-AF26CE3EB4B7}"/>
          </ac:spMkLst>
        </pc:spChg>
        <pc:picChg chg="add mod">
          <ac:chgData name="Martin Kadlec" userId="3205de00-6529-47fd-8c15-7815d816c2df" providerId="ADAL" clId="{0D2A2F17-3760-42A6-9C61-B776387C130C}" dt="2023-02-07T16:50:09.758" v="3048" actId="1076"/>
          <ac:picMkLst>
            <pc:docMk/>
            <pc:sldMk cId="436905214" sldId="271"/>
            <ac:picMk id="4" creationId="{24CAC378-EDBC-EB00-A6D7-C99E9368B6C0}"/>
          </ac:picMkLst>
        </pc:picChg>
        <pc:picChg chg="add del mod">
          <ac:chgData name="Martin Kadlec" userId="3205de00-6529-47fd-8c15-7815d816c2df" providerId="ADAL" clId="{0D2A2F17-3760-42A6-9C61-B776387C130C}" dt="2023-02-07T17:01:25.001" v="3061" actId="478"/>
          <ac:picMkLst>
            <pc:docMk/>
            <pc:sldMk cId="436905214" sldId="271"/>
            <ac:picMk id="6" creationId="{F43D8FE7-A3B5-58F5-DA6F-9BED5E225999}"/>
          </ac:picMkLst>
        </pc:picChg>
        <pc:picChg chg="add mod">
          <ac:chgData name="Martin Kadlec" userId="3205de00-6529-47fd-8c15-7815d816c2df" providerId="ADAL" clId="{0D2A2F17-3760-42A6-9C61-B776387C130C}" dt="2023-02-07T17:04:27.725" v="3072" actId="1076"/>
          <ac:picMkLst>
            <pc:docMk/>
            <pc:sldMk cId="436905214" sldId="271"/>
            <ac:picMk id="9" creationId="{363A8AD4-B472-D681-CCEF-CF58F6396814}"/>
          </ac:picMkLst>
        </pc:picChg>
        <pc:picChg chg="add mod">
          <ac:chgData name="Martin Kadlec" userId="3205de00-6529-47fd-8c15-7815d816c2df" providerId="ADAL" clId="{0D2A2F17-3760-42A6-9C61-B776387C130C}" dt="2023-02-07T17:04:33.401" v="3074" actId="14100"/>
          <ac:picMkLst>
            <pc:docMk/>
            <pc:sldMk cId="436905214" sldId="271"/>
            <ac:picMk id="11" creationId="{991AD43C-266E-6626-B8A3-10BE64F5C143}"/>
          </ac:picMkLst>
        </pc:picChg>
      </pc:sldChg>
      <pc:sldChg chg="addSp delSp modSp add mod">
        <pc:chgData name="Martin Kadlec" userId="3205de00-6529-47fd-8c15-7815d816c2df" providerId="ADAL" clId="{0D2A2F17-3760-42A6-9C61-B776387C130C}" dt="2023-02-09T09:17:17.092" v="5555" actId="207"/>
        <pc:sldMkLst>
          <pc:docMk/>
          <pc:sldMk cId="3311879751" sldId="272"/>
        </pc:sldMkLst>
        <pc:spChg chg="del">
          <ac:chgData name="Martin Kadlec" userId="3205de00-6529-47fd-8c15-7815d816c2df" providerId="ADAL" clId="{0D2A2F17-3760-42A6-9C61-B776387C130C}" dt="2023-02-09T09:05:05.228" v="5166" actId="478"/>
          <ac:spMkLst>
            <pc:docMk/>
            <pc:sldMk cId="3311879751" sldId="272"/>
            <ac:spMk id="2" creationId="{A8D5AEED-8601-4A7F-C3C8-6F7B7E4CE4C2}"/>
          </ac:spMkLst>
        </pc:spChg>
        <pc:spChg chg="add mod">
          <ac:chgData name="Martin Kadlec" userId="3205de00-6529-47fd-8c15-7815d816c2df" providerId="ADAL" clId="{0D2A2F17-3760-42A6-9C61-B776387C130C}" dt="2023-02-09T09:05:05.835" v="5167"/>
          <ac:spMkLst>
            <pc:docMk/>
            <pc:sldMk cId="3311879751" sldId="272"/>
            <ac:spMk id="3" creationId="{E1A228BA-FC77-40A3-9F9E-B66511DCE8CE}"/>
          </ac:spMkLst>
        </pc:spChg>
        <pc:spChg chg="add mod">
          <ac:chgData name="Martin Kadlec" userId="3205de00-6529-47fd-8c15-7815d816c2df" providerId="ADAL" clId="{0D2A2F17-3760-42A6-9C61-B776387C130C}" dt="2023-02-08T09:36:29.261" v="4151" actId="20577"/>
          <ac:spMkLst>
            <pc:docMk/>
            <pc:sldMk cId="3311879751" sldId="272"/>
            <ac:spMk id="11" creationId="{9B514B69-9BF2-71E4-8D08-5D93AEED8A87}"/>
          </ac:spMkLst>
        </pc:spChg>
        <pc:spChg chg="mod">
          <ac:chgData name="Martin Kadlec" userId="3205de00-6529-47fd-8c15-7815d816c2df" providerId="ADAL" clId="{0D2A2F17-3760-42A6-9C61-B776387C130C}" dt="2023-02-07T16:34:55.728" v="2861" actId="20577"/>
          <ac:spMkLst>
            <pc:docMk/>
            <pc:sldMk cId="3311879751" sldId="272"/>
            <ac:spMk id="12" creationId="{E7B17FAF-947A-4F5E-95D5-00C38437D07E}"/>
          </ac:spMkLst>
        </pc:spChg>
        <pc:spChg chg="mod">
          <ac:chgData name="Martin Kadlec" userId="3205de00-6529-47fd-8c15-7815d816c2df" providerId="ADAL" clId="{0D2A2F17-3760-42A6-9C61-B776387C130C}" dt="2023-02-09T09:17:17.092" v="5555" actId="207"/>
          <ac:spMkLst>
            <pc:docMk/>
            <pc:sldMk cId="3311879751" sldId="272"/>
            <ac:spMk id="30" creationId="{C97733CA-9D8C-4F2A-9ED0-AF26CE3EB4B7}"/>
          </ac:spMkLst>
        </pc:spChg>
        <pc:picChg chg="add del mod">
          <ac:chgData name="Martin Kadlec" userId="3205de00-6529-47fd-8c15-7815d816c2df" providerId="ADAL" clId="{0D2A2F17-3760-42A6-9C61-B776387C130C}" dt="2023-02-08T09:31:33.864" v="4067" actId="478"/>
          <ac:picMkLst>
            <pc:docMk/>
            <pc:sldMk cId="3311879751" sldId="272"/>
            <ac:picMk id="4" creationId="{6FE57956-23E3-B6CB-BAE1-F097B2C92F90}"/>
          </ac:picMkLst>
        </pc:picChg>
        <pc:picChg chg="add mod">
          <ac:chgData name="Martin Kadlec" userId="3205de00-6529-47fd-8c15-7815d816c2df" providerId="ADAL" clId="{0D2A2F17-3760-42A6-9C61-B776387C130C}" dt="2023-02-08T09:31:42.739" v="4070" actId="1076"/>
          <ac:picMkLst>
            <pc:docMk/>
            <pc:sldMk cId="3311879751" sldId="272"/>
            <ac:picMk id="6" creationId="{E35BEC3C-F2FD-CEE9-554A-279692224A84}"/>
          </ac:picMkLst>
        </pc:picChg>
        <pc:picChg chg="add mod">
          <ac:chgData name="Martin Kadlec" userId="3205de00-6529-47fd-8c15-7815d816c2df" providerId="ADAL" clId="{0D2A2F17-3760-42A6-9C61-B776387C130C}" dt="2023-02-08T09:35:42.591" v="4078" actId="1076"/>
          <ac:picMkLst>
            <pc:docMk/>
            <pc:sldMk cId="3311879751" sldId="272"/>
            <ac:picMk id="8" creationId="{67ACD6C9-B3AC-1D5A-5FFC-8067D42DE7AC}"/>
          </ac:picMkLst>
        </pc:picChg>
        <pc:picChg chg="add mod">
          <ac:chgData name="Martin Kadlec" userId="3205de00-6529-47fd-8c15-7815d816c2df" providerId="ADAL" clId="{0D2A2F17-3760-42A6-9C61-B776387C130C}" dt="2023-02-08T09:35:48.192" v="4079" actId="1076"/>
          <ac:picMkLst>
            <pc:docMk/>
            <pc:sldMk cId="3311879751" sldId="272"/>
            <ac:picMk id="10" creationId="{B5174FFA-28BD-C093-3AFA-70D1F5F6E430}"/>
          </ac:picMkLst>
        </pc:picChg>
      </pc:sldChg>
      <pc:sldChg chg="addSp delSp modSp add mod">
        <pc:chgData name="Martin Kadlec" userId="3205de00-6529-47fd-8c15-7815d816c2df" providerId="ADAL" clId="{0D2A2F17-3760-42A6-9C61-B776387C130C}" dt="2023-02-09T09:18:12.317" v="5560" actId="692"/>
        <pc:sldMkLst>
          <pc:docMk/>
          <pc:sldMk cId="4064628161" sldId="273"/>
        </pc:sldMkLst>
        <pc:spChg chg="del">
          <ac:chgData name="Martin Kadlec" userId="3205de00-6529-47fd-8c15-7815d816c2df" providerId="ADAL" clId="{0D2A2F17-3760-42A6-9C61-B776387C130C}" dt="2023-02-09T09:05:11.058" v="5168" actId="478"/>
          <ac:spMkLst>
            <pc:docMk/>
            <pc:sldMk cId="4064628161" sldId="273"/>
            <ac:spMk id="2" creationId="{A8D5AEED-8601-4A7F-C3C8-6F7B7E4CE4C2}"/>
          </ac:spMkLst>
        </pc:spChg>
        <pc:spChg chg="add mod">
          <ac:chgData name="Martin Kadlec" userId="3205de00-6529-47fd-8c15-7815d816c2df" providerId="ADAL" clId="{0D2A2F17-3760-42A6-9C61-B776387C130C}" dt="2023-02-09T09:05:11.376" v="5169"/>
          <ac:spMkLst>
            <pc:docMk/>
            <pc:sldMk cId="4064628161" sldId="273"/>
            <ac:spMk id="3" creationId="{57B7AC68-6B27-6ABB-F0F5-83CF9D02D095}"/>
          </ac:spMkLst>
        </pc:spChg>
        <pc:spChg chg="mod">
          <ac:chgData name="Martin Kadlec" userId="3205de00-6529-47fd-8c15-7815d816c2df" providerId="ADAL" clId="{0D2A2F17-3760-42A6-9C61-B776387C130C}" dt="2023-02-07T16:35:11.442" v="2882" actId="20577"/>
          <ac:spMkLst>
            <pc:docMk/>
            <pc:sldMk cId="4064628161" sldId="273"/>
            <ac:spMk id="12" creationId="{E7B17FAF-947A-4F5E-95D5-00C38437D07E}"/>
          </ac:spMkLst>
        </pc:spChg>
        <pc:spChg chg="mod">
          <ac:chgData name="Martin Kadlec" userId="3205de00-6529-47fd-8c15-7815d816c2df" providerId="ADAL" clId="{0D2A2F17-3760-42A6-9C61-B776387C130C}" dt="2023-02-09T09:18:12.317" v="5560" actId="692"/>
          <ac:spMkLst>
            <pc:docMk/>
            <pc:sldMk cId="4064628161" sldId="273"/>
            <ac:spMk id="30" creationId="{C97733CA-9D8C-4F2A-9ED0-AF26CE3EB4B7}"/>
          </ac:spMkLst>
        </pc:spChg>
        <pc:picChg chg="add mod">
          <ac:chgData name="Martin Kadlec" userId="3205de00-6529-47fd-8c15-7815d816c2df" providerId="ADAL" clId="{0D2A2F17-3760-42A6-9C61-B776387C130C}" dt="2023-02-08T09:39:17.563" v="4223" actId="1076"/>
          <ac:picMkLst>
            <pc:docMk/>
            <pc:sldMk cId="4064628161" sldId="273"/>
            <ac:picMk id="4" creationId="{F45B5326-AE6A-1541-E788-6FBAA61842E3}"/>
          </ac:picMkLst>
        </pc:picChg>
        <pc:picChg chg="add mod">
          <ac:chgData name="Martin Kadlec" userId="3205de00-6529-47fd-8c15-7815d816c2df" providerId="ADAL" clId="{0D2A2F17-3760-42A6-9C61-B776387C130C}" dt="2023-02-08T09:40:52.608" v="4226" actId="1076"/>
          <ac:picMkLst>
            <pc:docMk/>
            <pc:sldMk cId="4064628161" sldId="273"/>
            <ac:picMk id="6" creationId="{2F3A34FD-7864-B3FC-90F7-161E4ADB7918}"/>
          </ac:picMkLst>
        </pc:picChg>
        <pc:picChg chg="add mod">
          <ac:chgData name="Martin Kadlec" userId="3205de00-6529-47fd-8c15-7815d816c2df" providerId="ADAL" clId="{0D2A2F17-3760-42A6-9C61-B776387C130C}" dt="2023-02-08T09:41:42.080" v="4231" actId="1076"/>
          <ac:picMkLst>
            <pc:docMk/>
            <pc:sldMk cId="4064628161" sldId="273"/>
            <ac:picMk id="8" creationId="{6FE0B70A-2B70-6E61-4156-6FEA7300685B}"/>
          </ac:picMkLst>
        </pc:picChg>
        <pc:picChg chg="add mod">
          <ac:chgData name="Martin Kadlec" userId="3205de00-6529-47fd-8c15-7815d816c2df" providerId="ADAL" clId="{0D2A2F17-3760-42A6-9C61-B776387C130C}" dt="2023-02-08T09:45:50.918" v="4234" actId="1076"/>
          <ac:picMkLst>
            <pc:docMk/>
            <pc:sldMk cId="4064628161" sldId="273"/>
            <ac:picMk id="10" creationId="{72D31155-16DA-A0DD-7EDD-2AFE2B12BAD7}"/>
          </ac:picMkLst>
        </pc:picChg>
      </pc:sldChg>
      <pc:sldChg chg="addSp delSp modSp add mod">
        <pc:chgData name="Martin Kadlec" userId="3205de00-6529-47fd-8c15-7815d816c2df" providerId="ADAL" clId="{0D2A2F17-3760-42A6-9C61-B776387C130C}" dt="2023-02-09T09:13:50.261" v="5415" actId="207"/>
        <pc:sldMkLst>
          <pc:docMk/>
          <pc:sldMk cId="2300556463" sldId="274"/>
        </pc:sldMkLst>
        <pc:spChg chg="del">
          <ac:chgData name="Martin Kadlec" userId="3205de00-6529-47fd-8c15-7815d816c2df" providerId="ADAL" clId="{0D2A2F17-3760-42A6-9C61-B776387C130C}" dt="2023-02-09T09:04:16.133" v="5154" actId="478"/>
          <ac:spMkLst>
            <pc:docMk/>
            <pc:sldMk cId="2300556463" sldId="274"/>
            <ac:spMk id="2" creationId="{A8D5AEED-8601-4A7F-C3C8-6F7B7E4CE4C2}"/>
          </ac:spMkLst>
        </pc:spChg>
        <pc:spChg chg="add mod">
          <ac:chgData name="Martin Kadlec" userId="3205de00-6529-47fd-8c15-7815d816c2df" providerId="ADAL" clId="{0D2A2F17-3760-42A6-9C61-B776387C130C}" dt="2023-02-09T09:04:16.586" v="5155"/>
          <ac:spMkLst>
            <pc:docMk/>
            <pc:sldMk cId="2300556463" sldId="274"/>
            <ac:spMk id="3" creationId="{8B652D6F-AE70-10D6-0E4C-901FC1B64C12}"/>
          </ac:spMkLst>
        </pc:spChg>
        <pc:spChg chg="mod">
          <ac:chgData name="Martin Kadlec" userId="3205de00-6529-47fd-8c15-7815d816c2df" providerId="ADAL" clId="{0D2A2F17-3760-42A6-9C61-B776387C130C}" dt="2023-02-09T09:13:50.261" v="5415" actId="207"/>
          <ac:spMkLst>
            <pc:docMk/>
            <pc:sldMk cId="2300556463" sldId="274"/>
            <ac:spMk id="4" creationId="{5287166F-CA9A-336F-966A-3ACF8F5878F5}"/>
          </ac:spMkLst>
        </pc:spChg>
        <pc:spChg chg="mod">
          <ac:chgData name="Martin Kadlec" userId="3205de00-6529-47fd-8c15-7815d816c2df" providerId="ADAL" clId="{0D2A2F17-3760-42A6-9C61-B776387C130C}" dt="2023-02-08T11:56:56.404" v="5125" actId="20577"/>
          <ac:spMkLst>
            <pc:docMk/>
            <pc:sldMk cId="2300556463" sldId="274"/>
            <ac:spMk id="8" creationId="{CDA6B64C-B8E8-424A-6B07-F91EC1FFDD25}"/>
          </ac:spMkLst>
        </pc:spChg>
        <pc:spChg chg="mod">
          <ac:chgData name="Martin Kadlec" userId="3205de00-6529-47fd-8c15-7815d816c2df" providerId="ADAL" clId="{0D2A2F17-3760-42A6-9C61-B776387C130C}" dt="2023-02-08T08:23:05.777" v="3221" actId="20577"/>
          <ac:spMkLst>
            <pc:docMk/>
            <pc:sldMk cId="2300556463" sldId="274"/>
            <ac:spMk id="12" creationId="{E7B17FAF-947A-4F5E-95D5-00C38437D07E}"/>
          </ac:spMkLst>
        </pc:spChg>
        <pc:picChg chg="add mod">
          <ac:chgData name="Martin Kadlec" userId="3205de00-6529-47fd-8c15-7815d816c2df" providerId="ADAL" clId="{0D2A2F17-3760-42A6-9C61-B776387C130C}" dt="2023-02-08T09:49:22.144" v="4348" actId="1076"/>
          <ac:picMkLst>
            <pc:docMk/>
            <pc:sldMk cId="2300556463" sldId="274"/>
            <ac:picMk id="5" creationId="{BE60FF73-3604-90D9-4507-1375051222EB}"/>
          </ac:picMkLst>
        </pc:picChg>
      </pc:sldChg>
      <pc:sldChg chg="addSp delSp modSp add mod">
        <pc:chgData name="Martin Kadlec" userId="3205de00-6529-47fd-8c15-7815d816c2df" providerId="ADAL" clId="{0D2A2F17-3760-42A6-9C61-B776387C130C}" dt="2023-02-09T09:28:34.263" v="5603" actId="1036"/>
        <pc:sldMkLst>
          <pc:docMk/>
          <pc:sldMk cId="2428596552" sldId="275"/>
        </pc:sldMkLst>
        <pc:spChg chg="del">
          <ac:chgData name="Martin Kadlec" userId="3205de00-6529-47fd-8c15-7815d816c2df" providerId="ADAL" clId="{0D2A2F17-3760-42A6-9C61-B776387C130C}" dt="2023-02-09T09:04:55.550" v="5162" actId="478"/>
          <ac:spMkLst>
            <pc:docMk/>
            <pc:sldMk cId="2428596552" sldId="275"/>
            <ac:spMk id="2" creationId="{A8D5AEED-8601-4A7F-C3C8-6F7B7E4CE4C2}"/>
          </ac:spMkLst>
        </pc:spChg>
        <pc:spChg chg="add mod">
          <ac:chgData name="Martin Kadlec" userId="3205de00-6529-47fd-8c15-7815d816c2df" providerId="ADAL" clId="{0D2A2F17-3760-42A6-9C61-B776387C130C}" dt="2023-02-09T09:04:56.055" v="5163"/>
          <ac:spMkLst>
            <pc:docMk/>
            <pc:sldMk cId="2428596552" sldId="275"/>
            <ac:spMk id="3" creationId="{74C0B922-2511-54C6-11C7-73CD63CC7B60}"/>
          </ac:spMkLst>
        </pc:spChg>
        <pc:spChg chg="add mod">
          <ac:chgData name="Martin Kadlec" userId="3205de00-6529-47fd-8c15-7815d816c2df" providerId="ADAL" clId="{0D2A2F17-3760-42A6-9C61-B776387C130C}" dt="2023-02-08T09:21:25.884" v="3654" actId="207"/>
          <ac:spMkLst>
            <pc:docMk/>
            <pc:sldMk cId="2428596552" sldId="275"/>
            <ac:spMk id="9" creationId="{084CE955-7389-D769-B17C-37D16271B2AF}"/>
          </ac:spMkLst>
        </pc:spChg>
        <pc:spChg chg="mod">
          <ac:chgData name="Martin Kadlec" userId="3205de00-6529-47fd-8c15-7815d816c2df" providerId="ADAL" clId="{0D2A2F17-3760-42A6-9C61-B776387C130C}" dt="2023-02-08T09:13:07.128" v="3523" actId="20577"/>
          <ac:spMkLst>
            <pc:docMk/>
            <pc:sldMk cId="2428596552" sldId="275"/>
            <ac:spMk id="12" creationId="{E7B17FAF-947A-4F5E-95D5-00C38437D07E}"/>
          </ac:spMkLst>
        </pc:spChg>
        <pc:spChg chg="mod">
          <ac:chgData name="Martin Kadlec" userId="3205de00-6529-47fd-8c15-7815d816c2df" providerId="ADAL" clId="{0D2A2F17-3760-42A6-9C61-B776387C130C}" dt="2023-02-09T09:28:34.263" v="5603" actId="1036"/>
          <ac:spMkLst>
            <pc:docMk/>
            <pc:sldMk cId="2428596552" sldId="275"/>
            <ac:spMk id="30" creationId="{C97733CA-9D8C-4F2A-9ED0-AF26CE3EB4B7}"/>
          </ac:spMkLst>
        </pc:spChg>
        <pc:picChg chg="add mod">
          <ac:chgData name="Martin Kadlec" userId="3205de00-6529-47fd-8c15-7815d816c2df" providerId="ADAL" clId="{0D2A2F17-3760-42A6-9C61-B776387C130C}" dt="2023-02-08T09:18:45.285" v="3533" actId="1076"/>
          <ac:picMkLst>
            <pc:docMk/>
            <pc:sldMk cId="2428596552" sldId="275"/>
            <ac:picMk id="5" creationId="{FDD60D96-B1C2-51E7-BD0C-98A2A7675879}"/>
          </ac:picMkLst>
        </pc:picChg>
        <pc:picChg chg="add del mod">
          <ac:chgData name="Martin Kadlec" userId="3205de00-6529-47fd-8c15-7815d816c2df" providerId="ADAL" clId="{0D2A2F17-3760-42A6-9C61-B776387C130C}" dt="2023-02-08T09:28:51.448" v="4046" actId="478"/>
          <ac:picMkLst>
            <pc:docMk/>
            <pc:sldMk cId="2428596552" sldId="275"/>
            <ac:picMk id="7" creationId="{F74A5914-9630-52B7-EB88-F84E53BD9E0E}"/>
          </ac:picMkLst>
        </pc:picChg>
        <pc:picChg chg="del">
          <ac:chgData name="Martin Kadlec" userId="3205de00-6529-47fd-8c15-7815d816c2df" providerId="ADAL" clId="{0D2A2F17-3760-42A6-9C61-B776387C130C}" dt="2023-02-08T09:18:32.623" v="3528" actId="478"/>
          <ac:picMkLst>
            <pc:docMk/>
            <pc:sldMk cId="2428596552" sldId="275"/>
            <ac:picMk id="8" creationId="{5005C183-5F21-40C4-8CAB-3D70A5EAA6A6}"/>
          </ac:picMkLst>
        </pc:picChg>
        <pc:picChg chg="del">
          <ac:chgData name="Martin Kadlec" userId="3205de00-6529-47fd-8c15-7815d816c2df" providerId="ADAL" clId="{0D2A2F17-3760-42A6-9C61-B776387C130C}" dt="2023-02-08T09:13:16.190" v="3525" actId="478"/>
          <ac:picMkLst>
            <pc:docMk/>
            <pc:sldMk cId="2428596552" sldId="275"/>
            <ac:picMk id="10" creationId="{9075CF1D-38F3-9E71-83F3-D033754EF3BA}"/>
          </ac:picMkLst>
        </pc:picChg>
        <pc:picChg chg="del">
          <ac:chgData name="Martin Kadlec" userId="3205de00-6529-47fd-8c15-7815d816c2df" providerId="ADAL" clId="{0D2A2F17-3760-42A6-9C61-B776387C130C}" dt="2023-02-08T09:13:14.762" v="3524" actId="478"/>
          <ac:picMkLst>
            <pc:docMk/>
            <pc:sldMk cId="2428596552" sldId="275"/>
            <ac:picMk id="13" creationId="{A0B24D9E-6242-7B55-32AB-9C1723C637F4}"/>
          </ac:picMkLst>
        </pc:picChg>
        <pc:picChg chg="add mod ord">
          <ac:chgData name="Martin Kadlec" userId="3205de00-6529-47fd-8c15-7815d816c2df" providerId="ADAL" clId="{0D2A2F17-3760-42A6-9C61-B776387C130C}" dt="2023-02-08T09:29:47.877" v="4054" actId="1076"/>
          <ac:picMkLst>
            <pc:docMk/>
            <pc:sldMk cId="2428596552" sldId="275"/>
            <ac:picMk id="25" creationId="{6ABD8415-60D5-0197-3302-9862A41A28EA}"/>
          </ac:picMkLst>
        </pc:picChg>
        <pc:cxnChg chg="add mod">
          <ac:chgData name="Martin Kadlec" userId="3205de00-6529-47fd-8c15-7815d816c2df" providerId="ADAL" clId="{0D2A2F17-3760-42A6-9C61-B776387C130C}" dt="2023-02-08T09:22:02.757" v="3656" actId="208"/>
          <ac:cxnSpMkLst>
            <pc:docMk/>
            <pc:sldMk cId="2428596552" sldId="275"/>
            <ac:cxnSpMk id="14" creationId="{A2D3889D-BCC1-4264-050C-DDD5A13F494B}"/>
          </ac:cxnSpMkLst>
        </pc:cxnChg>
        <pc:cxnChg chg="del">
          <ac:chgData name="Martin Kadlec" userId="3205de00-6529-47fd-8c15-7815d816c2df" providerId="ADAL" clId="{0D2A2F17-3760-42A6-9C61-B776387C130C}" dt="2023-02-08T09:13:26.351" v="3527" actId="478"/>
          <ac:cxnSpMkLst>
            <pc:docMk/>
            <pc:sldMk cId="2428596552" sldId="275"/>
            <ac:cxnSpMk id="15" creationId="{107CE01B-7B08-7874-37F2-2637E950FB5C}"/>
          </ac:cxnSpMkLst>
        </pc:cxnChg>
        <pc:cxnChg chg="del">
          <ac:chgData name="Martin Kadlec" userId="3205de00-6529-47fd-8c15-7815d816c2df" providerId="ADAL" clId="{0D2A2F17-3760-42A6-9C61-B776387C130C}" dt="2023-02-08T09:13:17.806" v="3526" actId="478"/>
          <ac:cxnSpMkLst>
            <pc:docMk/>
            <pc:sldMk cId="2428596552" sldId="275"/>
            <ac:cxnSpMk id="16" creationId="{E83DB49E-1C6F-08EC-6F13-CD94CAC75237}"/>
          </ac:cxnSpMkLst>
        </pc:cxnChg>
        <pc:cxnChg chg="add mod">
          <ac:chgData name="Martin Kadlec" userId="3205de00-6529-47fd-8c15-7815d816c2df" providerId="ADAL" clId="{0D2A2F17-3760-42A6-9C61-B776387C130C}" dt="2023-02-08T09:23:49.024" v="3666" actId="14100"/>
          <ac:cxnSpMkLst>
            <pc:docMk/>
            <pc:sldMk cId="2428596552" sldId="275"/>
            <ac:cxnSpMk id="18" creationId="{472A4971-6A79-105A-A60D-4B09A434B5A0}"/>
          </ac:cxnSpMkLst>
        </pc:cxnChg>
        <pc:cxnChg chg="add del">
          <ac:chgData name="Martin Kadlec" userId="3205de00-6529-47fd-8c15-7815d816c2df" providerId="ADAL" clId="{0D2A2F17-3760-42A6-9C61-B776387C130C}" dt="2023-02-08T09:23:32.178" v="3663" actId="478"/>
          <ac:cxnSpMkLst>
            <pc:docMk/>
            <pc:sldMk cId="2428596552" sldId="275"/>
            <ac:cxnSpMk id="20" creationId="{07981397-B886-CAB9-2782-012D37DDD211}"/>
          </ac:cxnSpMkLst>
        </pc:cxnChg>
        <pc:cxnChg chg="add mod">
          <ac:chgData name="Martin Kadlec" userId="3205de00-6529-47fd-8c15-7815d816c2df" providerId="ADAL" clId="{0D2A2F17-3760-42A6-9C61-B776387C130C}" dt="2023-02-08T09:23:43.210" v="3665" actId="13822"/>
          <ac:cxnSpMkLst>
            <pc:docMk/>
            <pc:sldMk cId="2428596552" sldId="275"/>
            <ac:cxnSpMk id="22" creationId="{5F4FFDB3-939E-2789-3EAB-528901DF8D85}"/>
          </ac:cxnSpMkLst>
        </pc:cxnChg>
      </pc:sldChg>
    </pc:docChg>
  </pc:docChgLst>
  <pc:docChgLst>
    <pc:chgData name="Martin Kadlec" userId="3205de00-6529-47fd-8c15-7815d816c2df" providerId="ADAL" clId="{442DE1D3-10DA-4483-8F2D-5ACF3EB7104A}"/>
    <pc:docChg chg="undo custSel addSld delSld modSld modMainMaster modNotesMaster">
      <pc:chgData name="Martin Kadlec" userId="3205de00-6529-47fd-8c15-7815d816c2df" providerId="ADAL" clId="{442DE1D3-10DA-4483-8F2D-5ACF3EB7104A}" dt="2022-05-31T12:55:32.483" v="9307" actId="167"/>
      <pc:docMkLst>
        <pc:docMk/>
      </pc:docMkLst>
      <pc:sldChg chg="modSp mod modNotes modNotesTx">
        <pc:chgData name="Martin Kadlec" userId="3205de00-6529-47fd-8c15-7815d816c2df" providerId="ADAL" clId="{442DE1D3-10DA-4483-8F2D-5ACF3EB7104A}" dt="2022-05-30T13:42:05.075" v="4976" actId="20577"/>
        <pc:sldMkLst>
          <pc:docMk/>
          <pc:sldMk cId="0" sldId="256"/>
        </pc:sldMkLst>
        <pc:spChg chg="mod">
          <ac:chgData name="Martin Kadlec" userId="3205de00-6529-47fd-8c15-7815d816c2df" providerId="ADAL" clId="{442DE1D3-10DA-4483-8F2D-5ACF3EB7104A}" dt="2022-05-05T14:32:07.139" v="178" actId="1037"/>
          <ac:spMkLst>
            <pc:docMk/>
            <pc:sldMk cId="0" sldId="256"/>
            <ac:spMk id="2" creationId="{A21E301D-D640-48F7-9AF6-E49AA567C589}"/>
          </ac:spMkLst>
        </pc:spChg>
        <pc:spChg chg="mod">
          <ac:chgData name="Martin Kadlec" userId="3205de00-6529-47fd-8c15-7815d816c2df" providerId="ADAL" clId="{442DE1D3-10DA-4483-8F2D-5ACF3EB7104A}" dt="2022-05-05T14:38:30.111" v="511" actId="255"/>
          <ac:spMkLst>
            <pc:docMk/>
            <pc:sldMk cId="0" sldId="256"/>
            <ac:spMk id="4" creationId="{4AA6C805-D43D-9246-8F45-F7D14F2D25C7}"/>
          </ac:spMkLst>
        </pc:spChg>
        <pc:spChg chg="mod">
          <ac:chgData name="Martin Kadlec" userId="3205de00-6529-47fd-8c15-7815d816c2df" providerId="ADAL" clId="{442DE1D3-10DA-4483-8F2D-5ACF3EB7104A}" dt="2022-05-05T14:36:09.009" v="351" actId="3626"/>
          <ac:spMkLst>
            <pc:docMk/>
            <pc:sldMk cId="0" sldId="256"/>
            <ac:spMk id="5" creationId="{E41AC406-9E40-DE47-946B-D00D18C67F55}"/>
          </ac:spMkLst>
        </pc:spChg>
        <pc:picChg chg="mod">
          <ac:chgData name="Martin Kadlec" userId="3205de00-6529-47fd-8c15-7815d816c2df" providerId="ADAL" clId="{442DE1D3-10DA-4483-8F2D-5ACF3EB7104A}" dt="2022-05-05T14:31:42.386" v="95" actId="1037"/>
          <ac:picMkLst>
            <pc:docMk/>
            <pc:sldMk cId="0" sldId="256"/>
            <ac:picMk id="1026" creationId="{00000000-0000-0000-0000-000000000000}"/>
          </ac:picMkLst>
        </pc:picChg>
      </pc:sldChg>
      <pc:sldChg chg="addSp delSp modSp mod modNotes modNotesTx">
        <pc:chgData name="Martin Kadlec" userId="3205de00-6529-47fd-8c15-7815d816c2df" providerId="ADAL" clId="{442DE1D3-10DA-4483-8F2D-5ACF3EB7104A}" dt="2022-05-30T13:43:16.234" v="5123" actId="20577"/>
        <pc:sldMkLst>
          <pc:docMk/>
          <pc:sldMk cId="0" sldId="257"/>
        </pc:sldMkLst>
        <pc:spChg chg="mod">
          <ac:chgData name="Martin Kadlec" userId="3205de00-6529-47fd-8c15-7815d816c2df" providerId="ADAL" clId="{442DE1D3-10DA-4483-8F2D-5ACF3EB7104A}" dt="2022-05-05T14:40:08.344" v="645" actId="20577"/>
          <ac:spMkLst>
            <pc:docMk/>
            <pc:sldMk cId="0" sldId="257"/>
            <ac:spMk id="6" creationId="{00000000-0000-0000-0000-000000000000}"/>
          </ac:spMkLst>
        </pc:spChg>
        <pc:spChg chg="add mod">
          <ac:chgData name="Martin Kadlec" userId="3205de00-6529-47fd-8c15-7815d816c2df" providerId="ADAL" clId="{442DE1D3-10DA-4483-8F2D-5ACF3EB7104A}" dt="2022-05-30T09:51:37.455" v="4430" actId="20577"/>
          <ac:spMkLst>
            <pc:docMk/>
            <pc:sldMk cId="0" sldId="257"/>
            <ac:spMk id="8" creationId="{CDA6B64C-B8E8-424A-6B07-F91EC1FFDD25}"/>
          </ac:spMkLst>
        </pc:spChg>
        <pc:spChg chg="mod">
          <ac:chgData name="Martin Kadlec" userId="3205de00-6529-47fd-8c15-7815d816c2df" providerId="ADAL" clId="{442DE1D3-10DA-4483-8F2D-5ACF3EB7104A}" dt="2022-05-05T14:40:36.009" v="708" actId="20577"/>
          <ac:spMkLst>
            <pc:docMk/>
            <pc:sldMk cId="0" sldId="257"/>
            <ac:spMk id="12" creationId="{E7B17FAF-947A-4F5E-95D5-00C38437D07E}"/>
          </ac:spMkLst>
        </pc:spChg>
        <pc:picChg chg="del mod">
          <ac:chgData name="Martin Kadlec" userId="3205de00-6529-47fd-8c15-7815d816c2df" providerId="ADAL" clId="{442DE1D3-10DA-4483-8F2D-5ACF3EB7104A}" dt="2022-05-05T14:39:12.023" v="512" actId="478"/>
          <ac:picMkLst>
            <pc:docMk/>
            <pc:sldMk cId="0" sldId="257"/>
            <ac:picMk id="7" creationId="{80070DE5-13BE-420E-8743-C44F7D5FD2CD}"/>
          </ac:picMkLst>
        </pc:picChg>
        <pc:picChg chg="mod">
          <ac:chgData name="Martin Kadlec" userId="3205de00-6529-47fd-8c15-7815d816c2df" providerId="ADAL" clId="{442DE1D3-10DA-4483-8F2D-5ACF3EB7104A}" dt="2022-05-05T14:39:21.655" v="560" actId="1038"/>
          <ac:picMkLst>
            <pc:docMk/>
            <pc:sldMk cId="0" sldId="257"/>
            <ac:picMk id="2050" creationId="{00000000-0000-0000-0000-000000000000}"/>
          </ac:picMkLst>
        </pc:picChg>
        <pc:cxnChg chg="del mod">
          <ac:chgData name="Martin Kadlec" userId="3205de00-6529-47fd-8c15-7815d816c2df" providerId="ADAL" clId="{442DE1D3-10DA-4483-8F2D-5ACF3EB7104A}" dt="2022-05-05T14:39:16.305" v="514" actId="478"/>
          <ac:cxnSpMkLst>
            <pc:docMk/>
            <pc:sldMk cId="0" sldId="257"/>
            <ac:cxnSpMk id="4" creationId="{FEBBDFA8-75AD-4F61-9C23-4B7CBAB1DBC9}"/>
          </ac:cxnSpMkLst>
        </pc:cxnChg>
        <pc:cxnChg chg="del mod">
          <ac:chgData name="Martin Kadlec" userId="3205de00-6529-47fd-8c15-7815d816c2df" providerId="ADAL" clId="{442DE1D3-10DA-4483-8F2D-5ACF3EB7104A}" dt="2022-05-05T14:39:14.441" v="513" actId="478"/>
          <ac:cxnSpMkLst>
            <pc:docMk/>
            <pc:sldMk cId="0" sldId="257"/>
            <ac:cxnSpMk id="10" creationId="{AD5C13B6-BDF3-4749-B543-E18E76D37461}"/>
          </ac:cxnSpMkLst>
        </pc:cxnChg>
      </pc:sldChg>
      <pc:sldChg chg="addSp delSp modSp add mod modNotesTx">
        <pc:chgData name="Martin Kadlec" userId="3205de00-6529-47fd-8c15-7815d816c2df" providerId="ADAL" clId="{442DE1D3-10DA-4483-8F2D-5ACF3EB7104A}" dt="2022-05-30T13:48:59.588" v="5948" actId="20577"/>
        <pc:sldMkLst>
          <pc:docMk/>
          <pc:sldMk cId="2441840437" sldId="258"/>
        </pc:sldMkLst>
        <pc:spChg chg="add mod">
          <ac:chgData name="Martin Kadlec" userId="3205de00-6529-47fd-8c15-7815d816c2df" providerId="ADAL" clId="{442DE1D3-10DA-4483-8F2D-5ACF3EB7104A}" dt="2022-05-05T15:03:57.166" v="2174" actId="692"/>
          <ac:spMkLst>
            <pc:docMk/>
            <pc:sldMk cId="2441840437" sldId="258"/>
            <ac:spMk id="4" creationId="{2E47700D-ECB9-4F28-DAE0-16E153019B24}"/>
          </ac:spMkLst>
        </pc:spChg>
        <pc:spChg chg="add del mod">
          <ac:chgData name="Martin Kadlec" userId="3205de00-6529-47fd-8c15-7815d816c2df" providerId="ADAL" clId="{442DE1D3-10DA-4483-8F2D-5ACF3EB7104A}" dt="2022-05-05T15:03:48.837" v="2173" actId="478"/>
          <ac:spMkLst>
            <pc:docMk/>
            <pc:sldMk cId="2441840437" sldId="258"/>
            <ac:spMk id="5" creationId="{695365A7-0F29-E506-DEE5-24C4B55412D3}"/>
          </ac:spMkLst>
        </pc:spChg>
        <pc:spChg chg="mod">
          <ac:chgData name="Martin Kadlec" userId="3205de00-6529-47fd-8c15-7815d816c2df" providerId="ADAL" clId="{442DE1D3-10DA-4483-8F2D-5ACF3EB7104A}" dt="2022-05-05T15:09:01.913" v="2231" actId="207"/>
          <ac:spMkLst>
            <pc:docMk/>
            <pc:sldMk cId="2441840437" sldId="258"/>
            <ac:spMk id="8" creationId="{CDA6B64C-B8E8-424A-6B07-F91EC1FFDD25}"/>
          </ac:spMkLst>
        </pc:spChg>
        <pc:spChg chg="add mod">
          <ac:chgData name="Martin Kadlec" userId="3205de00-6529-47fd-8c15-7815d816c2df" providerId="ADAL" clId="{442DE1D3-10DA-4483-8F2D-5ACF3EB7104A}" dt="2022-05-05T15:09:18.017" v="2233" actId="207"/>
          <ac:spMkLst>
            <pc:docMk/>
            <pc:sldMk cId="2441840437" sldId="258"/>
            <ac:spMk id="9" creationId="{2A220EB9-4DC9-4387-7F11-563A00B7B985}"/>
          </ac:spMkLst>
        </pc:spChg>
        <pc:spChg chg="add del mod">
          <ac:chgData name="Martin Kadlec" userId="3205de00-6529-47fd-8c15-7815d816c2df" providerId="ADAL" clId="{442DE1D3-10DA-4483-8F2D-5ACF3EB7104A}" dt="2022-05-05T15:05:26.873" v="2206" actId="478"/>
          <ac:spMkLst>
            <pc:docMk/>
            <pc:sldMk cId="2441840437" sldId="258"/>
            <ac:spMk id="10" creationId="{94470A25-0104-7739-58EA-3CBD1B097192}"/>
          </ac:spMkLst>
        </pc:spChg>
        <pc:spChg chg="mod">
          <ac:chgData name="Martin Kadlec" userId="3205de00-6529-47fd-8c15-7815d816c2df" providerId="ADAL" clId="{442DE1D3-10DA-4483-8F2D-5ACF3EB7104A}" dt="2022-05-05T14:45:49.183" v="1025" actId="20577"/>
          <ac:spMkLst>
            <pc:docMk/>
            <pc:sldMk cId="2441840437" sldId="258"/>
            <ac:spMk id="12" creationId="{E7B17FAF-947A-4F5E-95D5-00C38437D07E}"/>
          </ac:spMkLst>
        </pc:spChg>
        <pc:spChg chg="add mod">
          <ac:chgData name="Martin Kadlec" userId="3205de00-6529-47fd-8c15-7815d816c2df" providerId="ADAL" clId="{442DE1D3-10DA-4483-8F2D-5ACF3EB7104A}" dt="2022-05-05T15:09:12.947" v="2232" actId="207"/>
          <ac:spMkLst>
            <pc:docMk/>
            <pc:sldMk cId="2441840437" sldId="258"/>
            <ac:spMk id="14" creationId="{3A9C600E-30F5-FC7B-4C1E-9A0030304109}"/>
          </ac:spMkLst>
        </pc:spChg>
        <pc:spChg chg="add mod">
          <ac:chgData name="Martin Kadlec" userId="3205de00-6529-47fd-8c15-7815d816c2df" providerId="ADAL" clId="{442DE1D3-10DA-4483-8F2D-5ACF3EB7104A}" dt="2022-05-05T15:11:51.782" v="2253" actId="1076"/>
          <ac:spMkLst>
            <pc:docMk/>
            <pc:sldMk cId="2441840437" sldId="258"/>
            <ac:spMk id="15" creationId="{AAFDAC66-3485-286F-35A1-71382CC95871}"/>
          </ac:spMkLst>
        </pc:spChg>
        <pc:picChg chg="add mod">
          <ac:chgData name="Martin Kadlec" userId="3205de00-6529-47fd-8c15-7815d816c2df" providerId="ADAL" clId="{442DE1D3-10DA-4483-8F2D-5ACF3EB7104A}" dt="2022-05-06T07:38:28.747" v="2681" actId="1037"/>
          <ac:picMkLst>
            <pc:docMk/>
            <pc:sldMk cId="2441840437" sldId="258"/>
            <ac:picMk id="3" creationId="{2551A4A6-70F6-EBCC-2F80-7874EE9BDF36}"/>
          </ac:picMkLst>
        </pc:picChg>
        <pc:cxnChg chg="add mod">
          <ac:chgData name="Martin Kadlec" userId="3205de00-6529-47fd-8c15-7815d816c2df" providerId="ADAL" clId="{442DE1D3-10DA-4483-8F2D-5ACF3EB7104A}" dt="2022-05-05T15:04:17.720" v="2176" actId="692"/>
          <ac:cxnSpMkLst>
            <pc:docMk/>
            <pc:sldMk cId="2441840437" sldId="258"/>
            <ac:cxnSpMk id="11" creationId="{F4D700E5-2C94-BC03-F41F-498F87685482}"/>
          </ac:cxnSpMkLst>
        </pc:cxnChg>
      </pc:sldChg>
      <pc:sldChg chg="addSp modSp add del mod">
        <pc:chgData name="Martin Kadlec" userId="3205de00-6529-47fd-8c15-7815d816c2df" providerId="ADAL" clId="{442DE1D3-10DA-4483-8F2D-5ACF3EB7104A}" dt="2022-05-06T09:26:03.365" v="3489" actId="47"/>
        <pc:sldMkLst>
          <pc:docMk/>
          <pc:sldMk cId="1667848148" sldId="259"/>
        </pc:sldMkLst>
        <pc:spChg chg="add mod">
          <ac:chgData name="Martin Kadlec" userId="3205de00-6529-47fd-8c15-7815d816c2df" providerId="ADAL" clId="{442DE1D3-10DA-4483-8F2D-5ACF3EB7104A}" dt="2022-05-05T15:12:00.314" v="2254"/>
          <ac:spMkLst>
            <pc:docMk/>
            <pc:sldMk cId="1667848148" sldId="259"/>
            <ac:spMk id="15" creationId="{2BFA6F72-845E-F8D7-F308-C178D52277E0}"/>
          </ac:spMkLst>
        </pc:spChg>
        <pc:picChg chg="mod">
          <ac:chgData name="Martin Kadlec" userId="3205de00-6529-47fd-8c15-7815d816c2df" providerId="ADAL" clId="{442DE1D3-10DA-4483-8F2D-5ACF3EB7104A}" dt="2022-05-06T07:38:25.512" v="2679" actId="1037"/>
          <ac:picMkLst>
            <pc:docMk/>
            <pc:sldMk cId="1667848148" sldId="259"/>
            <ac:picMk id="3" creationId="{2551A4A6-70F6-EBCC-2F80-7874EE9BDF36}"/>
          </ac:picMkLst>
        </pc:picChg>
        <pc:cxnChg chg="add mod">
          <ac:chgData name="Martin Kadlec" userId="3205de00-6529-47fd-8c15-7815d816c2df" providerId="ADAL" clId="{442DE1D3-10DA-4483-8F2D-5ACF3EB7104A}" dt="2022-05-05T15:05:47.333" v="2211" actId="14100"/>
          <ac:cxnSpMkLst>
            <pc:docMk/>
            <pc:sldMk cId="1667848148" sldId="259"/>
            <ac:cxnSpMk id="13" creationId="{D0B1F8D8-3209-0526-43C3-F8914ACCC50D}"/>
          </ac:cxnSpMkLst>
        </pc:cxnChg>
      </pc:sldChg>
      <pc:sldChg chg="addSp delSp modSp add mod modNotesTx">
        <pc:chgData name="Martin Kadlec" userId="3205de00-6529-47fd-8c15-7815d816c2df" providerId="ADAL" clId="{442DE1D3-10DA-4483-8F2D-5ACF3EB7104A}" dt="2022-05-30T13:53:45.218" v="6883" actId="20577"/>
        <pc:sldMkLst>
          <pc:docMk/>
          <pc:sldMk cId="3516221003" sldId="260"/>
        </pc:sldMkLst>
        <pc:spChg chg="mod">
          <ac:chgData name="Martin Kadlec" userId="3205de00-6529-47fd-8c15-7815d816c2df" providerId="ADAL" clId="{442DE1D3-10DA-4483-8F2D-5ACF3EB7104A}" dt="2022-05-05T15:14:52.507" v="2342" actId="20577"/>
          <ac:spMkLst>
            <pc:docMk/>
            <pc:sldMk cId="3516221003" sldId="260"/>
            <ac:spMk id="8" creationId="{CDA6B64C-B8E8-424A-6B07-F91EC1FFDD25}"/>
          </ac:spMkLst>
        </pc:spChg>
        <pc:spChg chg="mod">
          <ac:chgData name="Martin Kadlec" userId="3205de00-6529-47fd-8c15-7815d816c2df" providerId="ADAL" clId="{442DE1D3-10DA-4483-8F2D-5ACF3EB7104A}" dt="2022-05-17T13:36:43.492" v="3759" actId="13926"/>
          <ac:spMkLst>
            <pc:docMk/>
            <pc:sldMk cId="3516221003" sldId="260"/>
            <ac:spMk id="9" creationId="{2A220EB9-4DC9-4387-7F11-563A00B7B985}"/>
          </ac:spMkLst>
        </pc:spChg>
        <pc:spChg chg="mod">
          <ac:chgData name="Martin Kadlec" userId="3205de00-6529-47fd-8c15-7815d816c2df" providerId="ADAL" clId="{442DE1D3-10DA-4483-8F2D-5ACF3EB7104A}" dt="2022-05-17T13:36:51.622" v="3760" actId="13926"/>
          <ac:spMkLst>
            <pc:docMk/>
            <pc:sldMk cId="3516221003" sldId="260"/>
            <ac:spMk id="10" creationId="{94470A25-0104-7739-58EA-3CBD1B097192}"/>
          </ac:spMkLst>
        </pc:spChg>
        <pc:spChg chg="add mod ord">
          <ac:chgData name="Martin Kadlec" userId="3205de00-6529-47fd-8c15-7815d816c2df" providerId="ADAL" clId="{442DE1D3-10DA-4483-8F2D-5ACF3EB7104A}" dt="2022-05-06T07:37:38.610" v="2655" actId="166"/>
          <ac:spMkLst>
            <pc:docMk/>
            <pc:sldMk cId="3516221003" sldId="260"/>
            <ac:spMk id="14" creationId="{4A2915E5-2C01-9B33-1604-284F15D5E09D}"/>
          </ac:spMkLst>
        </pc:spChg>
        <pc:spChg chg="add mod">
          <ac:chgData name="Martin Kadlec" userId="3205de00-6529-47fd-8c15-7815d816c2df" providerId="ADAL" clId="{442DE1D3-10DA-4483-8F2D-5ACF3EB7104A}" dt="2022-05-17T13:48:36.060" v="3821" actId="1582"/>
          <ac:spMkLst>
            <pc:docMk/>
            <pc:sldMk cId="3516221003" sldId="260"/>
            <ac:spMk id="15" creationId="{CDE5391D-4CDD-F128-C043-623469B46D20}"/>
          </ac:spMkLst>
        </pc:spChg>
        <pc:picChg chg="del">
          <ac:chgData name="Martin Kadlec" userId="3205de00-6529-47fd-8c15-7815d816c2df" providerId="ADAL" clId="{442DE1D3-10DA-4483-8F2D-5ACF3EB7104A}" dt="2022-05-06T07:37:11.919" v="2554" actId="478"/>
          <ac:picMkLst>
            <pc:docMk/>
            <pc:sldMk cId="3516221003" sldId="260"/>
            <ac:picMk id="3" creationId="{2551A4A6-70F6-EBCC-2F80-7874EE9BDF36}"/>
          </ac:picMkLst>
        </pc:picChg>
        <pc:picChg chg="add mod">
          <ac:chgData name="Martin Kadlec" userId="3205de00-6529-47fd-8c15-7815d816c2df" providerId="ADAL" clId="{442DE1D3-10DA-4483-8F2D-5ACF3EB7104A}" dt="2022-05-06T07:38:21.746" v="2677" actId="1037"/>
          <ac:picMkLst>
            <pc:docMk/>
            <pc:sldMk cId="3516221003" sldId="260"/>
            <ac:picMk id="5" creationId="{1E44FFBB-A5BE-C884-DF4D-B9D036C3E97A}"/>
          </ac:picMkLst>
        </pc:picChg>
        <pc:cxnChg chg="mod">
          <ac:chgData name="Martin Kadlec" userId="3205de00-6529-47fd-8c15-7815d816c2df" providerId="ADAL" clId="{442DE1D3-10DA-4483-8F2D-5ACF3EB7104A}" dt="2022-05-17T13:35:51.116" v="3758" actId="14100"/>
          <ac:cxnSpMkLst>
            <pc:docMk/>
            <pc:sldMk cId="3516221003" sldId="260"/>
            <ac:cxnSpMk id="13" creationId="{D0B1F8D8-3209-0526-43C3-F8914ACCC50D}"/>
          </ac:cxnSpMkLst>
        </pc:cxnChg>
      </pc:sldChg>
      <pc:sldChg chg="addSp delSp modSp add mod modNotesTx">
        <pc:chgData name="Martin Kadlec" userId="3205de00-6529-47fd-8c15-7815d816c2df" providerId="ADAL" clId="{442DE1D3-10DA-4483-8F2D-5ACF3EB7104A}" dt="2022-05-30T13:55:03.502" v="7100" actId="20577"/>
        <pc:sldMkLst>
          <pc:docMk/>
          <pc:sldMk cId="497862896" sldId="261"/>
        </pc:sldMkLst>
        <pc:spChg chg="add mod">
          <ac:chgData name="Martin Kadlec" userId="3205de00-6529-47fd-8c15-7815d816c2df" providerId="ADAL" clId="{442DE1D3-10DA-4483-8F2D-5ACF3EB7104A}" dt="2022-05-30T10:39:04.090" v="4754" actId="1076"/>
          <ac:spMkLst>
            <pc:docMk/>
            <pc:sldMk cId="497862896" sldId="261"/>
            <ac:spMk id="2" creationId="{43E5CE65-3DA1-F52E-71F5-8BF50CDA19D4}"/>
          </ac:spMkLst>
        </pc:spChg>
        <pc:spChg chg="del">
          <ac:chgData name="Martin Kadlec" userId="3205de00-6529-47fd-8c15-7815d816c2df" providerId="ADAL" clId="{442DE1D3-10DA-4483-8F2D-5ACF3EB7104A}" dt="2022-05-06T07:39:18.628" v="2688" actId="478"/>
          <ac:spMkLst>
            <pc:docMk/>
            <pc:sldMk cId="497862896" sldId="261"/>
            <ac:spMk id="4" creationId="{2E47700D-ECB9-4F28-DAE0-16E153019B24}"/>
          </ac:spMkLst>
        </pc:spChg>
        <pc:spChg chg="add del mod">
          <ac:chgData name="Martin Kadlec" userId="3205de00-6529-47fd-8c15-7815d816c2df" providerId="ADAL" clId="{442DE1D3-10DA-4483-8F2D-5ACF3EB7104A}" dt="2022-05-06T08:51:34.049" v="3325" actId="478"/>
          <ac:spMkLst>
            <pc:docMk/>
            <pc:sldMk cId="497862896" sldId="261"/>
            <ac:spMk id="7" creationId="{C3CE3404-246F-822D-0C9F-9B7D9A7E2E7E}"/>
          </ac:spMkLst>
        </pc:spChg>
        <pc:spChg chg="del mod">
          <ac:chgData name="Martin Kadlec" userId="3205de00-6529-47fd-8c15-7815d816c2df" providerId="ADAL" clId="{442DE1D3-10DA-4483-8F2D-5ACF3EB7104A}" dt="2022-05-06T07:39:16.881" v="2687" actId="478"/>
          <ac:spMkLst>
            <pc:docMk/>
            <pc:sldMk cId="497862896" sldId="261"/>
            <ac:spMk id="8" creationId="{CDA6B64C-B8E8-424A-6B07-F91EC1FFDD25}"/>
          </ac:spMkLst>
        </pc:spChg>
        <pc:spChg chg="del">
          <ac:chgData name="Martin Kadlec" userId="3205de00-6529-47fd-8c15-7815d816c2df" providerId="ADAL" clId="{442DE1D3-10DA-4483-8F2D-5ACF3EB7104A}" dt="2022-05-06T07:39:14.528" v="2686" actId="478"/>
          <ac:spMkLst>
            <pc:docMk/>
            <pc:sldMk cId="497862896" sldId="261"/>
            <ac:spMk id="9" creationId="{2A220EB9-4DC9-4387-7F11-563A00B7B985}"/>
          </ac:spMkLst>
        </pc:spChg>
        <pc:spChg chg="del">
          <ac:chgData name="Martin Kadlec" userId="3205de00-6529-47fd-8c15-7815d816c2df" providerId="ADAL" clId="{442DE1D3-10DA-4483-8F2D-5ACF3EB7104A}" dt="2022-05-06T07:39:09.523" v="2684" actId="478"/>
          <ac:spMkLst>
            <pc:docMk/>
            <pc:sldMk cId="497862896" sldId="261"/>
            <ac:spMk id="10" creationId="{94470A25-0104-7739-58EA-3CBD1B097192}"/>
          </ac:spMkLst>
        </pc:spChg>
        <pc:spChg chg="mod">
          <ac:chgData name="Martin Kadlec" userId="3205de00-6529-47fd-8c15-7815d816c2df" providerId="ADAL" clId="{442DE1D3-10DA-4483-8F2D-5ACF3EB7104A}" dt="2022-05-05T15:34:09.992" v="2521" actId="207"/>
          <ac:spMkLst>
            <pc:docMk/>
            <pc:sldMk cId="497862896" sldId="261"/>
            <ac:spMk id="12" creationId="{E7B17FAF-947A-4F5E-95D5-00C38437D07E}"/>
          </ac:spMkLst>
        </pc:spChg>
        <pc:spChg chg="del mod">
          <ac:chgData name="Martin Kadlec" userId="3205de00-6529-47fd-8c15-7815d816c2df" providerId="ADAL" clId="{442DE1D3-10DA-4483-8F2D-5ACF3EB7104A}" dt="2022-05-06T08:32:12.415" v="2931" actId="478"/>
          <ac:spMkLst>
            <pc:docMk/>
            <pc:sldMk cId="497862896" sldId="261"/>
            <ac:spMk id="14" creationId="{4A2915E5-2C01-9B33-1604-284F15D5E09D}"/>
          </ac:spMkLst>
        </pc:spChg>
        <pc:spChg chg="add del mod">
          <ac:chgData name="Martin Kadlec" userId="3205de00-6529-47fd-8c15-7815d816c2df" providerId="ADAL" clId="{442DE1D3-10DA-4483-8F2D-5ACF3EB7104A}" dt="2022-05-06T08:29:25.256" v="2910" actId="478"/>
          <ac:spMkLst>
            <pc:docMk/>
            <pc:sldMk cId="497862896" sldId="261"/>
            <ac:spMk id="23" creationId="{D6178994-1736-DD95-1E0C-6B7A2A03C234}"/>
          </ac:spMkLst>
        </pc:spChg>
        <pc:spChg chg="add mod">
          <ac:chgData name="Martin Kadlec" userId="3205de00-6529-47fd-8c15-7815d816c2df" providerId="ADAL" clId="{442DE1D3-10DA-4483-8F2D-5ACF3EB7104A}" dt="2022-05-06T08:30:02.732" v="2913" actId="1076"/>
          <ac:spMkLst>
            <pc:docMk/>
            <pc:sldMk cId="497862896" sldId="261"/>
            <ac:spMk id="25" creationId="{84307F51-2F25-D0B6-7A9D-C138B63E8DD1}"/>
          </ac:spMkLst>
        </pc:spChg>
        <pc:spChg chg="add mod">
          <ac:chgData name="Martin Kadlec" userId="3205de00-6529-47fd-8c15-7815d816c2df" providerId="ADAL" clId="{442DE1D3-10DA-4483-8F2D-5ACF3EB7104A}" dt="2022-05-06T08:30:12.775" v="2914" actId="1076"/>
          <ac:spMkLst>
            <pc:docMk/>
            <pc:sldMk cId="497862896" sldId="261"/>
            <ac:spMk id="26" creationId="{8829F3CD-E4FD-AB18-0BF1-DE1593897621}"/>
          </ac:spMkLst>
        </pc:spChg>
        <pc:spChg chg="add mod">
          <ac:chgData name="Martin Kadlec" userId="3205de00-6529-47fd-8c15-7815d816c2df" providerId="ADAL" clId="{442DE1D3-10DA-4483-8F2D-5ACF3EB7104A}" dt="2022-05-06T08:30:34.277" v="2916" actId="1076"/>
          <ac:spMkLst>
            <pc:docMk/>
            <pc:sldMk cId="497862896" sldId="261"/>
            <ac:spMk id="27" creationId="{FA7A79B5-F949-A98B-3585-30C885C30A44}"/>
          </ac:spMkLst>
        </pc:spChg>
        <pc:spChg chg="add mod">
          <ac:chgData name="Martin Kadlec" userId="3205de00-6529-47fd-8c15-7815d816c2df" providerId="ADAL" clId="{442DE1D3-10DA-4483-8F2D-5ACF3EB7104A}" dt="2022-05-06T08:29:50.301" v="2912" actId="1076"/>
          <ac:spMkLst>
            <pc:docMk/>
            <pc:sldMk cId="497862896" sldId="261"/>
            <ac:spMk id="29" creationId="{A393EA06-D813-F3D4-AF1C-4156CFC0FA9A}"/>
          </ac:spMkLst>
        </pc:spChg>
        <pc:spChg chg="add mod">
          <ac:chgData name="Martin Kadlec" userId="3205de00-6529-47fd-8c15-7815d816c2df" providerId="ADAL" clId="{442DE1D3-10DA-4483-8F2D-5ACF3EB7104A}" dt="2022-05-06T08:51:28.577" v="3323" actId="1036"/>
          <ac:spMkLst>
            <pc:docMk/>
            <pc:sldMk cId="497862896" sldId="261"/>
            <ac:spMk id="31" creationId="{CE15FAEB-26CE-697D-6538-12EA6C2C84CE}"/>
          </ac:spMkLst>
        </pc:spChg>
        <pc:picChg chg="del">
          <ac:chgData name="Martin Kadlec" userId="3205de00-6529-47fd-8c15-7815d816c2df" providerId="ADAL" clId="{442DE1D3-10DA-4483-8F2D-5ACF3EB7104A}" dt="2022-05-05T15:19:15.799" v="2398" actId="478"/>
          <ac:picMkLst>
            <pc:docMk/>
            <pc:sldMk cId="497862896" sldId="261"/>
            <ac:picMk id="3" creationId="{2551A4A6-70F6-EBCC-2F80-7874EE9BDF36}"/>
          </ac:picMkLst>
        </pc:picChg>
        <pc:picChg chg="add del mod ord">
          <ac:chgData name="Martin Kadlec" userId="3205de00-6529-47fd-8c15-7815d816c2df" providerId="ADAL" clId="{442DE1D3-10DA-4483-8F2D-5ACF3EB7104A}" dt="2022-05-06T08:51:32.175" v="3324" actId="478"/>
          <ac:picMkLst>
            <pc:docMk/>
            <pc:sldMk cId="497862896" sldId="261"/>
            <ac:picMk id="5" creationId="{C52C11FB-F1EE-D790-06C4-DCAED6DD2FEC}"/>
          </ac:picMkLst>
        </pc:picChg>
        <pc:picChg chg="add del mod">
          <ac:chgData name="Martin Kadlec" userId="3205de00-6529-47fd-8c15-7815d816c2df" providerId="ADAL" clId="{442DE1D3-10DA-4483-8F2D-5ACF3EB7104A}" dt="2022-05-06T08:29:22.674" v="2909" actId="478"/>
          <ac:picMkLst>
            <pc:docMk/>
            <pc:sldMk cId="497862896" sldId="261"/>
            <ac:picMk id="16" creationId="{B77A1576-0B12-BFE9-FE8E-BD4F7CA942F5}"/>
          </ac:picMkLst>
        </pc:picChg>
        <pc:picChg chg="add mod">
          <ac:chgData name="Martin Kadlec" userId="3205de00-6529-47fd-8c15-7815d816c2df" providerId="ADAL" clId="{442DE1D3-10DA-4483-8F2D-5ACF3EB7104A}" dt="2022-05-06T08:30:02.732" v="2913" actId="1076"/>
          <ac:picMkLst>
            <pc:docMk/>
            <pc:sldMk cId="497862896" sldId="261"/>
            <ac:picMk id="18" creationId="{CD78D247-0B60-D80C-1B58-01E3ADCD2AAC}"/>
          </ac:picMkLst>
        </pc:picChg>
        <pc:picChg chg="add mod">
          <ac:chgData name="Martin Kadlec" userId="3205de00-6529-47fd-8c15-7815d816c2df" providerId="ADAL" clId="{442DE1D3-10DA-4483-8F2D-5ACF3EB7104A}" dt="2022-05-06T08:30:12.775" v="2914" actId="1076"/>
          <ac:picMkLst>
            <pc:docMk/>
            <pc:sldMk cId="497862896" sldId="261"/>
            <ac:picMk id="20" creationId="{BCE2EE38-D6A5-E6F4-B488-6BBB0989F1BD}"/>
          </ac:picMkLst>
        </pc:picChg>
        <pc:picChg chg="add mod">
          <ac:chgData name="Martin Kadlec" userId="3205de00-6529-47fd-8c15-7815d816c2df" providerId="ADAL" clId="{442DE1D3-10DA-4483-8F2D-5ACF3EB7104A}" dt="2022-05-06T08:30:34.277" v="2916" actId="1076"/>
          <ac:picMkLst>
            <pc:docMk/>
            <pc:sldMk cId="497862896" sldId="261"/>
            <ac:picMk id="22" creationId="{F1510780-2D62-6927-C02B-E10E16DC3712}"/>
          </ac:picMkLst>
        </pc:picChg>
        <pc:picChg chg="add mod">
          <ac:chgData name="Martin Kadlec" userId="3205de00-6529-47fd-8c15-7815d816c2df" providerId="ADAL" clId="{442DE1D3-10DA-4483-8F2D-5ACF3EB7104A}" dt="2022-05-06T08:29:50.301" v="2912" actId="1076"/>
          <ac:picMkLst>
            <pc:docMk/>
            <pc:sldMk cId="497862896" sldId="261"/>
            <ac:picMk id="28" creationId="{72085A88-41ED-5171-0F20-281A4E2E21CA}"/>
          </ac:picMkLst>
        </pc:picChg>
        <pc:picChg chg="add mod">
          <ac:chgData name="Martin Kadlec" userId="3205de00-6529-47fd-8c15-7815d816c2df" providerId="ADAL" clId="{442DE1D3-10DA-4483-8F2D-5ACF3EB7104A}" dt="2022-05-06T08:51:28.577" v="3323" actId="1036"/>
          <ac:picMkLst>
            <pc:docMk/>
            <pc:sldMk cId="497862896" sldId="261"/>
            <ac:picMk id="30" creationId="{A457C387-43E1-784E-EE5B-B6B15062B687}"/>
          </ac:picMkLst>
        </pc:picChg>
        <pc:cxnChg chg="del">
          <ac:chgData name="Martin Kadlec" userId="3205de00-6529-47fd-8c15-7815d816c2df" providerId="ADAL" clId="{442DE1D3-10DA-4483-8F2D-5ACF3EB7104A}" dt="2022-05-06T07:39:20.430" v="2689" actId="478"/>
          <ac:cxnSpMkLst>
            <pc:docMk/>
            <pc:sldMk cId="497862896" sldId="261"/>
            <ac:cxnSpMk id="11" creationId="{F4D700E5-2C94-BC03-F41F-498F87685482}"/>
          </ac:cxnSpMkLst>
        </pc:cxnChg>
        <pc:cxnChg chg="del mod">
          <ac:chgData name="Martin Kadlec" userId="3205de00-6529-47fd-8c15-7815d816c2df" providerId="ADAL" clId="{442DE1D3-10DA-4483-8F2D-5ACF3EB7104A}" dt="2022-05-06T07:39:11.303" v="2685" actId="478"/>
          <ac:cxnSpMkLst>
            <pc:docMk/>
            <pc:sldMk cId="497862896" sldId="261"/>
            <ac:cxnSpMk id="13" creationId="{D0B1F8D8-3209-0526-43C3-F8914ACCC50D}"/>
          </ac:cxnSpMkLst>
        </pc:cxnChg>
      </pc:sldChg>
      <pc:sldChg chg="addSp delSp modSp add mod modNotesTx">
        <pc:chgData name="Martin Kadlec" userId="3205de00-6529-47fd-8c15-7815d816c2df" providerId="ADAL" clId="{442DE1D3-10DA-4483-8F2D-5ACF3EB7104A}" dt="2022-05-30T13:57:34.071" v="7434" actId="20577"/>
        <pc:sldMkLst>
          <pc:docMk/>
          <pc:sldMk cId="629307554" sldId="262"/>
        </pc:sldMkLst>
        <pc:spChg chg="add del mod">
          <ac:chgData name="Martin Kadlec" userId="3205de00-6529-47fd-8c15-7815d816c2df" providerId="ADAL" clId="{442DE1D3-10DA-4483-8F2D-5ACF3EB7104A}" dt="2022-05-20T06:45:54.450" v="4125" actId="478"/>
          <ac:spMkLst>
            <pc:docMk/>
            <pc:sldMk cId="629307554" sldId="262"/>
            <ac:spMk id="2" creationId="{80680BF8-D355-6052-4283-0D73E6A9B1FE}"/>
          </ac:spMkLst>
        </pc:spChg>
        <pc:spChg chg="del">
          <ac:chgData name="Martin Kadlec" userId="3205de00-6529-47fd-8c15-7815d816c2df" providerId="ADAL" clId="{442DE1D3-10DA-4483-8F2D-5ACF3EB7104A}" dt="2022-05-06T08:15:33.985" v="2818" actId="478"/>
          <ac:spMkLst>
            <pc:docMk/>
            <pc:sldMk cId="629307554" sldId="262"/>
            <ac:spMk id="4" creationId="{2E47700D-ECB9-4F28-DAE0-16E153019B24}"/>
          </ac:spMkLst>
        </pc:spChg>
        <pc:spChg chg="mod">
          <ac:chgData name="Martin Kadlec" userId="3205de00-6529-47fd-8c15-7815d816c2df" providerId="ADAL" clId="{442DE1D3-10DA-4483-8F2D-5ACF3EB7104A}" dt="2022-05-06T08:51:17.173" v="3312" actId="1036"/>
          <ac:spMkLst>
            <pc:docMk/>
            <pc:sldMk cId="629307554" sldId="262"/>
            <ac:spMk id="7" creationId="{C3CE3404-246F-822D-0C9F-9B7D9A7E2E7E}"/>
          </ac:spMkLst>
        </pc:spChg>
        <pc:spChg chg="del">
          <ac:chgData name="Martin Kadlec" userId="3205de00-6529-47fd-8c15-7815d816c2df" providerId="ADAL" clId="{442DE1D3-10DA-4483-8F2D-5ACF3EB7104A}" dt="2022-05-06T08:15:32.249" v="2817" actId="478"/>
          <ac:spMkLst>
            <pc:docMk/>
            <pc:sldMk cId="629307554" sldId="262"/>
            <ac:spMk id="8" creationId="{CDA6B64C-B8E8-424A-6B07-F91EC1FFDD25}"/>
          </ac:spMkLst>
        </pc:spChg>
        <pc:spChg chg="del">
          <ac:chgData name="Martin Kadlec" userId="3205de00-6529-47fd-8c15-7815d816c2df" providerId="ADAL" clId="{442DE1D3-10DA-4483-8F2D-5ACF3EB7104A}" dt="2022-05-06T08:15:36.175" v="2819" actId="478"/>
          <ac:spMkLst>
            <pc:docMk/>
            <pc:sldMk cId="629307554" sldId="262"/>
            <ac:spMk id="9" creationId="{2A220EB9-4DC9-4387-7F11-563A00B7B985}"/>
          </ac:spMkLst>
        </pc:spChg>
        <pc:spChg chg="del">
          <ac:chgData name="Martin Kadlec" userId="3205de00-6529-47fd-8c15-7815d816c2df" providerId="ADAL" clId="{442DE1D3-10DA-4483-8F2D-5ACF3EB7104A}" dt="2022-05-06T08:15:41.981" v="2822" actId="478"/>
          <ac:spMkLst>
            <pc:docMk/>
            <pc:sldMk cId="629307554" sldId="262"/>
            <ac:spMk id="10" creationId="{94470A25-0104-7739-58EA-3CBD1B097192}"/>
          </ac:spMkLst>
        </pc:spChg>
        <pc:spChg chg="mod">
          <ac:chgData name="Martin Kadlec" userId="3205de00-6529-47fd-8c15-7815d816c2df" providerId="ADAL" clId="{442DE1D3-10DA-4483-8F2D-5ACF3EB7104A}" dt="2022-05-05T15:34:16.991" v="2522" actId="207"/>
          <ac:spMkLst>
            <pc:docMk/>
            <pc:sldMk cId="629307554" sldId="262"/>
            <ac:spMk id="12" creationId="{E7B17FAF-947A-4F5E-95D5-00C38437D07E}"/>
          </ac:spMkLst>
        </pc:spChg>
        <pc:spChg chg="add del">
          <ac:chgData name="Martin Kadlec" userId="3205de00-6529-47fd-8c15-7815d816c2df" providerId="ADAL" clId="{442DE1D3-10DA-4483-8F2D-5ACF3EB7104A}" dt="2022-05-06T08:32:00.300" v="2926" actId="478"/>
          <ac:spMkLst>
            <pc:docMk/>
            <pc:sldMk cId="629307554" sldId="262"/>
            <ac:spMk id="14" creationId="{4A2915E5-2C01-9B33-1604-284F15D5E09D}"/>
          </ac:spMkLst>
        </pc:spChg>
        <pc:spChg chg="add mod">
          <ac:chgData name="Martin Kadlec" userId="3205de00-6529-47fd-8c15-7815d816c2df" providerId="ADAL" clId="{442DE1D3-10DA-4483-8F2D-5ACF3EB7104A}" dt="2022-05-30T10:39:11.305" v="4756"/>
          <ac:spMkLst>
            <pc:docMk/>
            <pc:sldMk cId="629307554" sldId="262"/>
            <ac:spMk id="14" creationId="{E186E20D-CE07-43C8-4264-1A6CCDFA5ADA}"/>
          </ac:spMkLst>
        </pc:spChg>
        <pc:picChg chg="add del mod">
          <ac:chgData name="Martin Kadlec" userId="3205de00-6529-47fd-8c15-7815d816c2df" providerId="ADAL" clId="{442DE1D3-10DA-4483-8F2D-5ACF3EB7104A}" dt="2022-05-19T14:57:45.976" v="4003" actId="478"/>
          <ac:picMkLst>
            <pc:docMk/>
            <pc:sldMk cId="629307554" sldId="262"/>
            <ac:picMk id="3" creationId="{2C6A7902-5653-DE2F-6679-DBEC3E347853}"/>
          </ac:picMkLst>
        </pc:picChg>
        <pc:picChg chg="mod ord">
          <ac:chgData name="Martin Kadlec" userId="3205de00-6529-47fd-8c15-7815d816c2df" providerId="ADAL" clId="{442DE1D3-10DA-4483-8F2D-5ACF3EB7104A}" dt="2022-05-06T08:51:17.173" v="3312" actId="1036"/>
          <ac:picMkLst>
            <pc:docMk/>
            <pc:sldMk cId="629307554" sldId="262"/>
            <ac:picMk id="5" creationId="{C52C11FB-F1EE-D790-06C4-DCAED6DD2FEC}"/>
          </ac:picMkLst>
        </pc:picChg>
        <pc:picChg chg="add mod">
          <ac:chgData name="Martin Kadlec" userId="3205de00-6529-47fd-8c15-7815d816c2df" providerId="ADAL" clId="{442DE1D3-10DA-4483-8F2D-5ACF3EB7104A}" dt="2022-05-20T06:48:11.706" v="4155" actId="1076"/>
          <ac:picMkLst>
            <pc:docMk/>
            <pc:sldMk cId="629307554" sldId="262"/>
            <ac:picMk id="8" creationId="{1D8F8DA2-9F93-34C2-DE0C-1823D8EED4A0}"/>
          </ac:picMkLst>
        </pc:picChg>
        <pc:picChg chg="add mod">
          <ac:chgData name="Martin Kadlec" userId="3205de00-6529-47fd-8c15-7815d816c2df" providerId="ADAL" clId="{442DE1D3-10DA-4483-8F2D-5ACF3EB7104A}" dt="2022-05-20T06:47:55.153" v="4154" actId="14100"/>
          <ac:picMkLst>
            <pc:docMk/>
            <pc:sldMk cId="629307554" sldId="262"/>
            <ac:picMk id="10" creationId="{3536A274-0CD0-2294-1A84-6EA7E24A614B}"/>
          </ac:picMkLst>
        </pc:picChg>
        <pc:picChg chg="add mod">
          <ac:chgData name="Martin Kadlec" userId="3205de00-6529-47fd-8c15-7815d816c2df" providerId="ADAL" clId="{442DE1D3-10DA-4483-8F2D-5ACF3EB7104A}" dt="2022-05-20T06:47:24.249" v="4148" actId="1076"/>
          <ac:picMkLst>
            <pc:docMk/>
            <pc:sldMk cId="629307554" sldId="262"/>
            <ac:picMk id="13" creationId="{33FD816B-AF35-AEFD-9776-770732A3094A}"/>
          </ac:picMkLst>
        </pc:picChg>
        <pc:picChg chg="add mod">
          <ac:chgData name="Martin Kadlec" userId="3205de00-6529-47fd-8c15-7815d816c2df" providerId="ADAL" clId="{442DE1D3-10DA-4483-8F2D-5ACF3EB7104A}" dt="2022-05-20T06:47:39.978" v="4150" actId="14100"/>
          <ac:picMkLst>
            <pc:docMk/>
            <pc:sldMk cId="629307554" sldId="262"/>
            <ac:picMk id="15" creationId="{2AEB1362-90B2-C4C4-5800-3223CD36D0D6}"/>
          </ac:picMkLst>
        </pc:picChg>
        <pc:picChg chg="add mod">
          <ac:chgData name="Martin Kadlec" userId="3205de00-6529-47fd-8c15-7815d816c2df" providerId="ADAL" clId="{442DE1D3-10DA-4483-8F2D-5ACF3EB7104A}" dt="2022-05-20T06:49:05.787" v="4161" actId="14100"/>
          <ac:picMkLst>
            <pc:docMk/>
            <pc:sldMk cId="629307554" sldId="262"/>
            <ac:picMk id="17" creationId="{C4E85FD3-D53D-ACF7-B3AC-380D822AC6B3}"/>
          </ac:picMkLst>
        </pc:picChg>
        <pc:cxnChg chg="del">
          <ac:chgData name="Martin Kadlec" userId="3205de00-6529-47fd-8c15-7815d816c2df" providerId="ADAL" clId="{442DE1D3-10DA-4483-8F2D-5ACF3EB7104A}" dt="2022-05-06T08:15:37.674" v="2820" actId="478"/>
          <ac:cxnSpMkLst>
            <pc:docMk/>
            <pc:sldMk cId="629307554" sldId="262"/>
            <ac:cxnSpMk id="11" creationId="{F4D700E5-2C94-BC03-F41F-498F87685482}"/>
          </ac:cxnSpMkLst>
        </pc:cxnChg>
        <pc:cxnChg chg="del mod">
          <ac:chgData name="Martin Kadlec" userId="3205de00-6529-47fd-8c15-7815d816c2df" providerId="ADAL" clId="{442DE1D3-10DA-4483-8F2D-5ACF3EB7104A}" dt="2022-05-06T08:15:39.902" v="2821" actId="478"/>
          <ac:cxnSpMkLst>
            <pc:docMk/>
            <pc:sldMk cId="629307554" sldId="262"/>
            <ac:cxnSpMk id="13" creationId="{D0B1F8D8-3209-0526-43C3-F8914ACCC50D}"/>
          </ac:cxnSpMkLst>
        </pc:cxnChg>
      </pc:sldChg>
      <pc:sldChg chg="addSp delSp modSp add mod modNotesTx">
        <pc:chgData name="Martin Kadlec" userId="3205de00-6529-47fd-8c15-7815d816c2df" providerId="ADAL" clId="{442DE1D3-10DA-4483-8F2D-5ACF3EB7104A}" dt="2022-05-30T14:00:30.324" v="8026" actId="20577"/>
        <pc:sldMkLst>
          <pc:docMk/>
          <pc:sldMk cId="3279442440" sldId="263"/>
        </pc:sldMkLst>
        <pc:spChg chg="del">
          <ac:chgData name="Martin Kadlec" userId="3205de00-6529-47fd-8c15-7815d816c2df" providerId="ADAL" clId="{442DE1D3-10DA-4483-8F2D-5ACF3EB7104A}" dt="2022-05-19T14:58:33.481" v="4105" actId="478"/>
          <ac:spMkLst>
            <pc:docMk/>
            <pc:sldMk cId="3279442440" sldId="263"/>
            <ac:spMk id="4" creationId="{2E47700D-ECB9-4F28-DAE0-16E153019B24}"/>
          </ac:spMkLst>
        </pc:spChg>
        <pc:spChg chg="mod">
          <ac:chgData name="Martin Kadlec" userId="3205de00-6529-47fd-8c15-7815d816c2df" providerId="ADAL" clId="{442DE1D3-10DA-4483-8F2D-5ACF3EB7104A}" dt="2022-05-06T08:51:11.739" v="3307" actId="1036"/>
          <ac:spMkLst>
            <pc:docMk/>
            <pc:sldMk cId="3279442440" sldId="263"/>
            <ac:spMk id="7" creationId="{C3CE3404-246F-822D-0C9F-9B7D9A7E2E7E}"/>
          </ac:spMkLst>
        </pc:spChg>
        <pc:spChg chg="del">
          <ac:chgData name="Martin Kadlec" userId="3205de00-6529-47fd-8c15-7815d816c2df" providerId="ADAL" clId="{442DE1D3-10DA-4483-8F2D-5ACF3EB7104A}" dt="2022-05-19T14:58:31.895" v="4104" actId="478"/>
          <ac:spMkLst>
            <pc:docMk/>
            <pc:sldMk cId="3279442440" sldId="263"/>
            <ac:spMk id="8" creationId="{CDA6B64C-B8E8-424A-6B07-F91EC1FFDD25}"/>
          </ac:spMkLst>
        </pc:spChg>
        <pc:spChg chg="del">
          <ac:chgData name="Martin Kadlec" userId="3205de00-6529-47fd-8c15-7815d816c2df" providerId="ADAL" clId="{442DE1D3-10DA-4483-8F2D-5ACF3EB7104A}" dt="2022-05-19T14:58:35.735" v="4106" actId="478"/>
          <ac:spMkLst>
            <pc:docMk/>
            <pc:sldMk cId="3279442440" sldId="263"/>
            <ac:spMk id="9" creationId="{2A220EB9-4DC9-4387-7F11-563A00B7B985}"/>
          </ac:spMkLst>
        </pc:spChg>
        <pc:spChg chg="del">
          <ac:chgData name="Martin Kadlec" userId="3205de00-6529-47fd-8c15-7815d816c2df" providerId="ADAL" clId="{442DE1D3-10DA-4483-8F2D-5ACF3EB7104A}" dt="2022-05-19T14:58:41.527" v="4109" actId="478"/>
          <ac:spMkLst>
            <pc:docMk/>
            <pc:sldMk cId="3279442440" sldId="263"/>
            <ac:spMk id="10" creationId="{94470A25-0104-7739-58EA-3CBD1B097192}"/>
          </ac:spMkLst>
        </pc:spChg>
        <pc:spChg chg="add mod">
          <ac:chgData name="Martin Kadlec" userId="3205de00-6529-47fd-8c15-7815d816c2df" providerId="ADAL" clId="{442DE1D3-10DA-4483-8F2D-5ACF3EB7104A}" dt="2022-05-30T10:39:22.706" v="4757"/>
          <ac:spMkLst>
            <pc:docMk/>
            <pc:sldMk cId="3279442440" sldId="263"/>
            <ac:spMk id="11" creationId="{75890664-78F6-D796-4522-D404BC2E0939}"/>
          </ac:spMkLst>
        </pc:spChg>
        <pc:spChg chg="mod">
          <ac:chgData name="Martin Kadlec" userId="3205de00-6529-47fd-8c15-7815d816c2df" providerId="ADAL" clId="{442DE1D3-10DA-4483-8F2D-5ACF3EB7104A}" dt="2022-05-05T15:34:23.772" v="2523" actId="207"/>
          <ac:spMkLst>
            <pc:docMk/>
            <pc:sldMk cId="3279442440" sldId="263"/>
            <ac:spMk id="12" creationId="{E7B17FAF-947A-4F5E-95D5-00C38437D07E}"/>
          </ac:spMkLst>
        </pc:spChg>
        <pc:spChg chg="del">
          <ac:chgData name="Martin Kadlec" userId="3205de00-6529-47fd-8c15-7815d816c2df" providerId="ADAL" clId="{442DE1D3-10DA-4483-8F2D-5ACF3EB7104A}" dt="2022-05-06T08:32:22.018" v="2933" actId="478"/>
          <ac:spMkLst>
            <pc:docMk/>
            <pc:sldMk cId="3279442440" sldId="263"/>
            <ac:spMk id="14" creationId="{4A2915E5-2C01-9B33-1604-284F15D5E09D}"/>
          </ac:spMkLst>
        </pc:spChg>
        <pc:picChg chg="add mod">
          <ac:chgData name="Martin Kadlec" userId="3205de00-6529-47fd-8c15-7815d816c2df" providerId="ADAL" clId="{442DE1D3-10DA-4483-8F2D-5ACF3EB7104A}" dt="2022-05-19T15:03:47.519" v="4112" actId="1076"/>
          <ac:picMkLst>
            <pc:docMk/>
            <pc:sldMk cId="3279442440" sldId="263"/>
            <ac:picMk id="3" creationId="{DCE86FCD-A082-478F-D96B-F81E34BC41BB}"/>
          </ac:picMkLst>
        </pc:picChg>
        <pc:picChg chg="mod ord">
          <ac:chgData name="Martin Kadlec" userId="3205de00-6529-47fd-8c15-7815d816c2df" providerId="ADAL" clId="{442DE1D3-10DA-4483-8F2D-5ACF3EB7104A}" dt="2022-05-06T08:51:11.739" v="3307" actId="1036"/>
          <ac:picMkLst>
            <pc:docMk/>
            <pc:sldMk cId="3279442440" sldId="263"/>
            <ac:picMk id="5" creationId="{C52C11FB-F1EE-D790-06C4-DCAED6DD2FEC}"/>
          </ac:picMkLst>
        </pc:picChg>
        <pc:picChg chg="add mod">
          <ac:chgData name="Martin Kadlec" userId="3205de00-6529-47fd-8c15-7815d816c2df" providerId="ADAL" clId="{442DE1D3-10DA-4483-8F2D-5ACF3EB7104A}" dt="2022-05-19T15:04:25.252" v="4117" actId="1076"/>
          <ac:picMkLst>
            <pc:docMk/>
            <pc:sldMk cId="3279442440" sldId="263"/>
            <ac:picMk id="15" creationId="{2FA6B4CD-5BD1-826B-D142-284416066DCF}"/>
          </ac:picMkLst>
        </pc:picChg>
        <pc:picChg chg="add mod">
          <ac:chgData name="Martin Kadlec" userId="3205de00-6529-47fd-8c15-7815d816c2df" providerId="ADAL" clId="{442DE1D3-10DA-4483-8F2D-5ACF3EB7104A}" dt="2022-05-19T15:04:28.265" v="4118" actId="1076"/>
          <ac:picMkLst>
            <pc:docMk/>
            <pc:sldMk cId="3279442440" sldId="263"/>
            <ac:picMk id="17" creationId="{886766E3-A7DF-D50B-CEE1-A422B6ABF3CD}"/>
          </ac:picMkLst>
        </pc:picChg>
        <pc:picChg chg="add mod">
          <ac:chgData name="Martin Kadlec" userId="3205de00-6529-47fd-8c15-7815d816c2df" providerId="ADAL" clId="{442DE1D3-10DA-4483-8F2D-5ACF3EB7104A}" dt="2022-05-19T15:05:39.989" v="4123" actId="1076"/>
          <ac:picMkLst>
            <pc:docMk/>
            <pc:sldMk cId="3279442440" sldId="263"/>
            <ac:picMk id="19" creationId="{32BA45B1-B647-442D-D5ED-100D56EA95E1}"/>
          </ac:picMkLst>
        </pc:picChg>
        <pc:cxnChg chg="del">
          <ac:chgData name="Martin Kadlec" userId="3205de00-6529-47fd-8c15-7815d816c2df" providerId="ADAL" clId="{442DE1D3-10DA-4483-8F2D-5ACF3EB7104A}" dt="2022-05-19T14:58:37.365" v="4107" actId="478"/>
          <ac:cxnSpMkLst>
            <pc:docMk/>
            <pc:sldMk cId="3279442440" sldId="263"/>
            <ac:cxnSpMk id="11" creationId="{F4D700E5-2C94-BC03-F41F-498F87685482}"/>
          </ac:cxnSpMkLst>
        </pc:cxnChg>
        <pc:cxnChg chg="del mod">
          <ac:chgData name="Martin Kadlec" userId="3205de00-6529-47fd-8c15-7815d816c2df" providerId="ADAL" clId="{442DE1D3-10DA-4483-8F2D-5ACF3EB7104A}" dt="2022-05-19T14:58:38.841" v="4108" actId="478"/>
          <ac:cxnSpMkLst>
            <pc:docMk/>
            <pc:sldMk cId="3279442440" sldId="263"/>
            <ac:cxnSpMk id="13" creationId="{D0B1F8D8-3209-0526-43C3-F8914ACCC50D}"/>
          </ac:cxnSpMkLst>
        </pc:cxnChg>
      </pc:sldChg>
      <pc:sldChg chg="addSp delSp modSp add mod modNotesTx">
        <pc:chgData name="Martin Kadlec" userId="3205de00-6529-47fd-8c15-7815d816c2df" providerId="ADAL" clId="{442DE1D3-10DA-4483-8F2D-5ACF3EB7104A}" dt="2022-05-30T14:01:48.968" v="8352" actId="20577"/>
        <pc:sldMkLst>
          <pc:docMk/>
          <pc:sldMk cId="1414440950" sldId="264"/>
        </pc:sldMkLst>
        <pc:spChg chg="add del mod">
          <ac:chgData name="Martin Kadlec" userId="3205de00-6529-47fd-8c15-7815d816c2df" providerId="ADAL" clId="{442DE1D3-10DA-4483-8F2D-5ACF3EB7104A}" dt="2022-05-06T08:39:16.241" v="3125" actId="478"/>
          <ac:spMkLst>
            <pc:docMk/>
            <pc:sldMk cId="1414440950" sldId="264"/>
            <ac:spMk id="2" creationId="{586E2BBB-0B0E-0176-4B89-A7EC12D57836}"/>
          </ac:spMkLst>
        </pc:spChg>
        <pc:spChg chg="del">
          <ac:chgData name="Martin Kadlec" userId="3205de00-6529-47fd-8c15-7815d816c2df" providerId="ADAL" clId="{442DE1D3-10DA-4483-8F2D-5ACF3EB7104A}" dt="2022-05-05T15:33:49.647" v="2520" actId="478"/>
          <ac:spMkLst>
            <pc:docMk/>
            <pc:sldMk cId="1414440950" sldId="264"/>
            <ac:spMk id="4" creationId="{2E47700D-ECB9-4F28-DAE0-16E153019B24}"/>
          </ac:spMkLst>
        </pc:spChg>
        <pc:spChg chg="del">
          <ac:chgData name="Martin Kadlec" userId="3205de00-6529-47fd-8c15-7815d816c2df" providerId="ADAL" clId="{442DE1D3-10DA-4483-8F2D-5ACF3EB7104A}" dt="2022-05-05T15:33:32.972" v="2514" actId="478"/>
          <ac:spMkLst>
            <pc:docMk/>
            <pc:sldMk cId="1414440950" sldId="264"/>
            <ac:spMk id="7" creationId="{C3CE3404-246F-822D-0C9F-9B7D9A7E2E7E}"/>
          </ac:spMkLst>
        </pc:spChg>
        <pc:spChg chg="del">
          <ac:chgData name="Martin Kadlec" userId="3205de00-6529-47fd-8c15-7815d816c2df" providerId="ADAL" clId="{442DE1D3-10DA-4483-8F2D-5ACF3EB7104A}" dt="2022-05-05T15:33:47.806" v="2519" actId="478"/>
          <ac:spMkLst>
            <pc:docMk/>
            <pc:sldMk cId="1414440950" sldId="264"/>
            <ac:spMk id="8" creationId="{CDA6B64C-B8E8-424A-6B07-F91EC1FFDD25}"/>
          </ac:spMkLst>
        </pc:spChg>
        <pc:spChg chg="del">
          <ac:chgData name="Martin Kadlec" userId="3205de00-6529-47fd-8c15-7815d816c2df" providerId="ADAL" clId="{442DE1D3-10DA-4483-8F2D-5ACF3EB7104A}" dt="2022-05-05T15:33:43.095" v="2517" actId="478"/>
          <ac:spMkLst>
            <pc:docMk/>
            <pc:sldMk cId="1414440950" sldId="264"/>
            <ac:spMk id="9" creationId="{2A220EB9-4DC9-4387-7F11-563A00B7B985}"/>
          </ac:spMkLst>
        </pc:spChg>
        <pc:spChg chg="del">
          <ac:chgData name="Martin Kadlec" userId="3205de00-6529-47fd-8c15-7815d816c2df" providerId="ADAL" clId="{442DE1D3-10DA-4483-8F2D-5ACF3EB7104A}" dt="2022-05-05T15:33:35.453" v="2515" actId="478"/>
          <ac:spMkLst>
            <pc:docMk/>
            <pc:sldMk cId="1414440950" sldId="264"/>
            <ac:spMk id="10" creationId="{94470A25-0104-7739-58EA-3CBD1B097192}"/>
          </ac:spMkLst>
        </pc:spChg>
        <pc:spChg chg="mod">
          <ac:chgData name="Martin Kadlec" userId="3205de00-6529-47fd-8c15-7815d816c2df" providerId="ADAL" clId="{442DE1D3-10DA-4483-8F2D-5ACF3EB7104A}" dt="2022-05-05T15:34:34.693" v="2524" actId="207"/>
          <ac:spMkLst>
            <pc:docMk/>
            <pc:sldMk cId="1414440950" sldId="264"/>
            <ac:spMk id="12" creationId="{E7B17FAF-947A-4F5E-95D5-00C38437D07E}"/>
          </ac:spMkLst>
        </pc:spChg>
        <pc:spChg chg="del">
          <ac:chgData name="Martin Kadlec" userId="3205de00-6529-47fd-8c15-7815d816c2df" providerId="ADAL" clId="{442DE1D3-10DA-4483-8F2D-5ACF3EB7104A}" dt="2022-05-06T08:32:26.985" v="2934" actId="478"/>
          <ac:spMkLst>
            <pc:docMk/>
            <pc:sldMk cId="1414440950" sldId="264"/>
            <ac:spMk id="14" creationId="{4A2915E5-2C01-9B33-1604-284F15D5E09D}"/>
          </ac:spMkLst>
        </pc:spChg>
        <pc:spChg chg="add del mod">
          <ac:chgData name="Martin Kadlec" userId="3205de00-6529-47fd-8c15-7815d816c2df" providerId="ADAL" clId="{442DE1D3-10DA-4483-8F2D-5ACF3EB7104A}" dt="2022-05-06T08:39:11.611" v="3123" actId="478"/>
          <ac:spMkLst>
            <pc:docMk/>
            <pc:sldMk cId="1414440950" sldId="264"/>
            <ac:spMk id="16" creationId="{436DCAAB-9631-4C99-04D1-82947718DAA9}"/>
          </ac:spMkLst>
        </pc:spChg>
        <pc:spChg chg="add del mod">
          <ac:chgData name="Martin Kadlec" userId="3205de00-6529-47fd-8c15-7815d816c2df" providerId="ADAL" clId="{442DE1D3-10DA-4483-8F2D-5ACF3EB7104A}" dt="2022-05-06T08:39:17.624" v="3126" actId="478"/>
          <ac:spMkLst>
            <pc:docMk/>
            <pc:sldMk cId="1414440950" sldId="264"/>
            <ac:spMk id="17" creationId="{2EA7F02C-C8F3-96FB-13F4-B76BAF4F12BE}"/>
          </ac:spMkLst>
        </pc:spChg>
        <pc:spChg chg="add mod">
          <ac:chgData name="Martin Kadlec" userId="3205de00-6529-47fd-8c15-7815d816c2df" providerId="ADAL" clId="{442DE1D3-10DA-4483-8F2D-5ACF3EB7104A}" dt="2022-05-30T10:39:25.444" v="4758"/>
          <ac:spMkLst>
            <pc:docMk/>
            <pc:sldMk cId="1414440950" sldId="264"/>
            <ac:spMk id="17" creationId="{9874EA99-E06E-2F39-7BEF-84905814C603}"/>
          </ac:spMkLst>
        </pc:spChg>
        <pc:spChg chg="add del mod">
          <ac:chgData name="Martin Kadlec" userId="3205de00-6529-47fd-8c15-7815d816c2df" providerId="ADAL" clId="{442DE1D3-10DA-4483-8F2D-5ACF3EB7104A}" dt="2022-05-06T08:39:14.050" v="3124" actId="478"/>
          <ac:spMkLst>
            <pc:docMk/>
            <pc:sldMk cId="1414440950" sldId="264"/>
            <ac:spMk id="18" creationId="{BEACF4FF-DCC6-5ED4-DBDB-1B6042555345}"/>
          </ac:spMkLst>
        </pc:spChg>
        <pc:spChg chg="add mod">
          <ac:chgData name="Martin Kadlec" userId="3205de00-6529-47fd-8c15-7815d816c2df" providerId="ADAL" clId="{442DE1D3-10DA-4483-8F2D-5ACF3EB7104A}" dt="2022-05-06T08:50:58.256" v="3297" actId="1036"/>
          <ac:spMkLst>
            <pc:docMk/>
            <pc:sldMk cId="1414440950" sldId="264"/>
            <ac:spMk id="20" creationId="{281142F4-4E39-0B9F-6EA9-7E70CB6A3B58}"/>
          </ac:spMkLst>
        </pc:spChg>
        <pc:spChg chg="add mod">
          <ac:chgData name="Martin Kadlec" userId="3205de00-6529-47fd-8c15-7815d816c2df" providerId="ADAL" clId="{442DE1D3-10DA-4483-8F2D-5ACF3EB7104A}" dt="2022-05-06T08:50:58.256" v="3297" actId="1036"/>
          <ac:spMkLst>
            <pc:docMk/>
            <pc:sldMk cId="1414440950" sldId="264"/>
            <ac:spMk id="21" creationId="{C32DA34D-0CA0-D498-08E2-1353B1010056}"/>
          </ac:spMkLst>
        </pc:spChg>
        <pc:spChg chg="add del">
          <ac:chgData name="Martin Kadlec" userId="3205de00-6529-47fd-8c15-7815d816c2df" providerId="ADAL" clId="{442DE1D3-10DA-4483-8F2D-5ACF3EB7104A}" dt="2022-05-06T08:42:02.586" v="3150" actId="478"/>
          <ac:spMkLst>
            <pc:docMk/>
            <pc:sldMk cId="1414440950" sldId="264"/>
            <ac:spMk id="29" creationId="{D8F856B4-EA25-4DAD-455F-4C4D7105C7EE}"/>
          </ac:spMkLst>
        </pc:spChg>
        <pc:spChg chg="add del mod">
          <ac:chgData name="Martin Kadlec" userId="3205de00-6529-47fd-8c15-7815d816c2df" providerId="ADAL" clId="{442DE1D3-10DA-4483-8F2D-5ACF3EB7104A}" dt="2022-05-06T08:42:21.504" v="3156" actId="478"/>
          <ac:spMkLst>
            <pc:docMk/>
            <pc:sldMk cId="1414440950" sldId="264"/>
            <ac:spMk id="30" creationId="{B58171C0-F559-45CC-87B2-FA718336C776}"/>
          </ac:spMkLst>
        </pc:spChg>
        <pc:spChg chg="add del">
          <ac:chgData name="Martin Kadlec" userId="3205de00-6529-47fd-8c15-7815d816c2df" providerId="ADAL" clId="{442DE1D3-10DA-4483-8F2D-5ACF3EB7104A}" dt="2022-05-06T08:42:52.235" v="3163" actId="478"/>
          <ac:spMkLst>
            <pc:docMk/>
            <pc:sldMk cId="1414440950" sldId="264"/>
            <ac:spMk id="36" creationId="{18A16076-E906-F2A9-823D-31F8C14CA52E}"/>
          </ac:spMkLst>
        </pc:spChg>
        <pc:spChg chg="add mod">
          <ac:chgData name="Martin Kadlec" userId="3205de00-6529-47fd-8c15-7815d816c2df" providerId="ADAL" clId="{442DE1D3-10DA-4483-8F2D-5ACF3EB7104A}" dt="2022-05-06T08:51:03.448" v="3302" actId="1036"/>
          <ac:spMkLst>
            <pc:docMk/>
            <pc:sldMk cId="1414440950" sldId="264"/>
            <ac:spMk id="37" creationId="{47455D03-673D-4ACC-0F60-90B09D2EC6C8}"/>
          </ac:spMkLst>
        </pc:spChg>
        <pc:spChg chg="add del mod">
          <ac:chgData name="Martin Kadlec" userId="3205de00-6529-47fd-8c15-7815d816c2df" providerId="ADAL" clId="{442DE1D3-10DA-4483-8F2D-5ACF3EB7104A}" dt="2022-05-06T08:46:34.629" v="3241" actId="478"/>
          <ac:spMkLst>
            <pc:docMk/>
            <pc:sldMk cId="1414440950" sldId="264"/>
            <ac:spMk id="38" creationId="{76C6D574-7758-696E-5D12-BC4ABACC016D}"/>
          </ac:spMkLst>
        </pc:spChg>
        <pc:spChg chg="add del mod">
          <ac:chgData name="Martin Kadlec" userId="3205de00-6529-47fd-8c15-7815d816c2df" providerId="ADAL" clId="{442DE1D3-10DA-4483-8F2D-5ACF3EB7104A}" dt="2022-05-06T08:45:41.720" v="3234" actId="478"/>
          <ac:spMkLst>
            <pc:docMk/>
            <pc:sldMk cId="1414440950" sldId="264"/>
            <ac:spMk id="39" creationId="{BABEEE05-D575-D760-3410-C1987B52F3BC}"/>
          </ac:spMkLst>
        </pc:spChg>
        <pc:spChg chg="add del">
          <ac:chgData name="Martin Kadlec" userId="3205de00-6529-47fd-8c15-7815d816c2df" providerId="ADAL" clId="{442DE1D3-10DA-4483-8F2D-5ACF3EB7104A}" dt="2022-05-06T08:46:53.111" v="3243" actId="478"/>
          <ac:spMkLst>
            <pc:docMk/>
            <pc:sldMk cId="1414440950" sldId="264"/>
            <ac:spMk id="40" creationId="{B1796DA8-0A93-B3A2-D05C-663F23BF0F09}"/>
          </ac:spMkLst>
        </pc:spChg>
        <pc:spChg chg="add del mod">
          <ac:chgData name="Martin Kadlec" userId="3205de00-6529-47fd-8c15-7815d816c2df" providerId="ADAL" clId="{442DE1D3-10DA-4483-8F2D-5ACF3EB7104A}" dt="2022-05-06T08:48:26.429" v="3265" actId="478"/>
          <ac:spMkLst>
            <pc:docMk/>
            <pc:sldMk cId="1414440950" sldId="264"/>
            <ac:spMk id="41" creationId="{60CB79E6-A62D-2B5E-305B-5AE5AD0297BC}"/>
          </ac:spMkLst>
        </pc:spChg>
        <pc:spChg chg="add mod">
          <ac:chgData name="Martin Kadlec" userId="3205de00-6529-47fd-8c15-7815d816c2df" providerId="ADAL" clId="{442DE1D3-10DA-4483-8F2D-5ACF3EB7104A}" dt="2022-05-06T08:50:58.256" v="3297" actId="1036"/>
          <ac:spMkLst>
            <pc:docMk/>
            <pc:sldMk cId="1414440950" sldId="264"/>
            <ac:spMk id="42" creationId="{B0B256FA-B451-C5F0-CFB1-A597B94BC38B}"/>
          </ac:spMkLst>
        </pc:spChg>
        <pc:spChg chg="add mod">
          <ac:chgData name="Martin Kadlec" userId="3205de00-6529-47fd-8c15-7815d816c2df" providerId="ADAL" clId="{442DE1D3-10DA-4483-8F2D-5ACF3EB7104A}" dt="2022-05-06T08:50:58.256" v="3297" actId="1036"/>
          <ac:spMkLst>
            <pc:docMk/>
            <pc:sldMk cId="1414440950" sldId="264"/>
            <ac:spMk id="43" creationId="{22645216-F93D-6884-8F7E-29B70C4D1F35}"/>
          </ac:spMkLst>
        </pc:spChg>
        <pc:spChg chg="add mod">
          <ac:chgData name="Martin Kadlec" userId="3205de00-6529-47fd-8c15-7815d816c2df" providerId="ADAL" clId="{442DE1D3-10DA-4483-8F2D-5ACF3EB7104A}" dt="2022-05-06T08:50:58.256" v="3297" actId="1036"/>
          <ac:spMkLst>
            <pc:docMk/>
            <pc:sldMk cId="1414440950" sldId="264"/>
            <ac:spMk id="45" creationId="{765980CA-837A-DAC2-7356-45937F9E6B86}"/>
          </ac:spMkLst>
        </pc:spChg>
        <pc:spChg chg="add mod">
          <ac:chgData name="Martin Kadlec" userId="3205de00-6529-47fd-8c15-7815d816c2df" providerId="ADAL" clId="{442DE1D3-10DA-4483-8F2D-5ACF3EB7104A}" dt="2022-05-06T08:50:58.256" v="3297" actId="1036"/>
          <ac:spMkLst>
            <pc:docMk/>
            <pc:sldMk cId="1414440950" sldId="264"/>
            <ac:spMk id="46" creationId="{176BBAC5-8109-3CFF-25EB-63D5165710CF}"/>
          </ac:spMkLst>
        </pc:spChg>
        <pc:spChg chg="add mod">
          <ac:chgData name="Martin Kadlec" userId="3205de00-6529-47fd-8c15-7815d816c2df" providerId="ADAL" clId="{442DE1D3-10DA-4483-8F2D-5ACF3EB7104A}" dt="2022-05-06T08:50:58.256" v="3297" actId="1036"/>
          <ac:spMkLst>
            <pc:docMk/>
            <pc:sldMk cId="1414440950" sldId="264"/>
            <ac:spMk id="47" creationId="{31AF5480-5A5F-5814-8BAC-6AEF4B3BFA89}"/>
          </ac:spMkLst>
        </pc:spChg>
        <pc:picChg chg="del">
          <ac:chgData name="Martin Kadlec" userId="3205de00-6529-47fd-8c15-7815d816c2df" providerId="ADAL" clId="{442DE1D3-10DA-4483-8F2D-5ACF3EB7104A}" dt="2022-05-05T15:33:30.359" v="2513" actId="478"/>
          <ac:picMkLst>
            <pc:docMk/>
            <pc:sldMk cId="1414440950" sldId="264"/>
            <ac:picMk id="5" creationId="{C52C11FB-F1EE-D790-06C4-DCAED6DD2FEC}"/>
          </ac:picMkLst>
        </pc:picChg>
        <pc:picChg chg="add mod">
          <ac:chgData name="Martin Kadlec" userId="3205de00-6529-47fd-8c15-7815d816c2df" providerId="ADAL" clId="{442DE1D3-10DA-4483-8F2D-5ACF3EB7104A}" dt="2022-05-06T08:50:58.256" v="3297" actId="1036"/>
          <ac:picMkLst>
            <pc:docMk/>
            <pc:sldMk cId="1414440950" sldId="264"/>
            <ac:picMk id="15" creationId="{FEE0800F-1499-2C27-2907-42A3FD016FA7}"/>
          </ac:picMkLst>
        </pc:picChg>
        <pc:picChg chg="add mod">
          <ac:chgData name="Martin Kadlec" userId="3205de00-6529-47fd-8c15-7815d816c2df" providerId="ADAL" clId="{442DE1D3-10DA-4483-8F2D-5ACF3EB7104A}" dt="2022-05-17T13:38:44.283" v="3764" actId="688"/>
          <ac:picMkLst>
            <pc:docMk/>
            <pc:sldMk cId="1414440950" sldId="264"/>
            <ac:picMk id="19" creationId="{F5152D12-A576-4BFD-C1CA-BE889E663802}"/>
          </ac:picMkLst>
        </pc:picChg>
        <pc:cxnChg chg="del">
          <ac:chgData name="Martin Kadlec" userId="3205de00-6529-47fd-8c15-7815d816c2df" providerId="ADAL" clId="{442DE1D3-10DA-4483-8F2D-5ACF3EB7104A}" dt="2022-05-05T15:33:44.919" v="2518" actId="478"/>
          <ac:cxnSpMkLst>
            <pc:docMk/>
            <pc:sldMk cId="1414440950" sldId="264"/>
            <ac:cxnSpMk id="11" creationId="{F4D700E5-2C94-BC03-F41F-498F87685482}"/>
          </ac:cxnSpMkLst>
        </pc:cxnChg>
        <pc:cxnChg chg="del mod">
          <ac:chgData name="Martin Kadlec" userId="3205de00-6529-47fd-8c15-7815d816c2df" providerId="ADAL" clId="{442DE1D3-10DA-4483-8F2D-5ACF3EB7104A}" dt="2022-05-05T15:33:37.206" v="2516" actId="478"/>
          <ac:cxnSpMkLst>
            <pc:docMk/>
            <pc:sldMk cId="1414440950" sldId="264"/>
            <ac:cxnSpMk id="13" creationId="{D0B1F8D8-3209-0526-43C3-F8914ACCC50D}"/>
          </ac:cxnSpMkLst>
        </pc:cxnChg>
        <pc:cxnChg chg="add mod">
          <ac:chgData name="Martin Kadlec" userId="3205de00-6529-47fd-8c15-7815d816c2df" providerId="ADAL" clId="{442DE1D3-10DA-4483-8F2D-5ACF3EB7104A}" dt="2022-05-06T08:50:58.256" v="3297" actId="1036"/>
          <ac:cxnSpMkLst>
            <pc:docMk/>
            <pc:sldMk cId="1414440950" sldId="264"/>
            <ac:cxnSpMk id="23" creationId="{D8CB7C14-260B-9A6A-102E-8A49CF6A38C9}"/>
          </ac:cxnSpMkLst>
        </pc:cxnChg>
        <pc:cxnChg chg="add mod">
          <ac:chgData name="Martin Kadlec" userId="3205de00-6529-47fd-8c15-7815d816c2df" providerId="ADAL" clId="{442DE1D3-10DA-4483-8F2D-5ACF3EB7104A}" dt="2022-05-06T08:50:58.256" v="3297" actId="1036"/>
          <ac:cxnSpMkLst>
            <pc:docMk/>
            <pc:sldMk cId="1414440950" sldId="264"/>
            <ac:cxnSpMk id="26" creationId="{3AC1E07E-D1CC-770A-1947-4834995C7D3E}"/>
          </ac:cxnSpMkLst>
        </pc:cxnChg>
        <pc:cxnChg chg="add del mod">
          <ac:chgData name="Martin Kadlec" userId="3205de00-6529-47fd-8c15-7815d816c2df" providerId="ADAL" clId="{442DE1D3-10DA-4483-8F2D-5ACF3EB7104A}" dt="2022-05-06T08:42:45.766" v="3161" actId="478"/>
          <ac:cxnSpMkLst>
            <pc:docMk/>
            <pc:sldMk cId="1414440950" sldId="264"/>
            <ac:cxnSpMk id="32" creationId="{F7C1405D-53E5-A5E3-D6F8-D696112F2485}"/>
          </ac:cxnSpMkLst>
        </pc:cxnChg>
      </pc:sldChg>
      <pc:sldChg chg="addSp delSp modSp add mod modNotesTx">
        <pc:chgData name="Martin Kadlec" userId="3205de00-6529-47fd-8c15-7815d816c2df" providerId="ADAL" clId="{442DE1D3-10DA-4483-8F2D-5ACF3EB7104A}" dt="2022-05-30T13:59:07.797" v="7754" actId="20577"/>
        <pc:sldMkLst>
          <pc:docMk/>
          <pc:sldMk cId="2158809143" sldId="265"/>
        </pc:sldMkLst>
        <pc:spChg chg="add del mod">
          <ac:chgData name="Martin Kadlec" userId="3205de00-6529-47fd-8c15-7815d816c2df" providerId="ADAL" clId="{442DE1D3-10DA-4483-8F2D-5ACF3EB7104A}" dt="2022-05-05T15:36:21.734" v="2540" actId="478"/>
          <ac:spMkLst>
            <pc:docMk/>
            <pc:sldMk cId="2158809143" sldId="265"/>
            <ac:spMk id="2" creationId="{EE5A32F1-9995-0024-F684-28F7F34D9D61}"/>
          </ac:spMkLst>
        </pc:spChg>
        <pc:spChg chg="add mod ord">
          <ac:chgData name="Martin Kadlec" userId="3205de00-6529-47fd-8c15-7815d816c2df" providerId="ADAL" clId="{442DE1D3-10DA-4483-8F2D-5ACF3EB7104A}" dt="2022-05-20T06:50:14.579" v="4175" actId="166"/>
          <ac:spMkLst>
            <pc:docMk/>
            <pc:sldMk cId="2158809143" sldId="265"/>
            <ac:spMk id="3" creationId="{3ADD13E0-D841-F334-2881-6649D6F528D6}"/>
          </ac:spMkLst>
        </pc:spChg>
        <pc:spChg chg="del">
          <ac:chgData name="Martin Kadlec" userId="3205de00-6529-47fd-8c15-7815d816c2df" providerId="ADAL" clId="{442DE1D3-10DA-4483-8F2D-5ACF3EB7104A}" dt="2022-05-05T15:35:10.496" v="2533" actId="478"/>
          <ac:spMkLst>
            <pc:docMk/>
            <pc:sldMk cId="2158809143" sldId="265"/>
            <ac:spMk id="4" creationId="{2E47700D-ECB9-4F28-DAE0-16E153019B24}"/>
          </ac:spMkLst>
        </pc:spChg>
        <pc:spChg chg="del">
          <ac:chgData name="Martin Kadlec" userId="3205de00-6529-47fd-8c15-7815d816c2df" providerId="ADAL" clId="{442DE1D3-10DA-4483-8F2D-5ACF3EB7104A}" dt="2022-05-05T15:34:58.418" v="2529" actId="478"/>
          <ac:spMkLst>
            <pc:docMk/>
            <pc:sldMk cId="2158809143" sldId="265"/>
            <ac:spMk id="7" creationId="{C3CE3404-246F-822D-0C9F-9B7D9A7E2E7E}"/>
          </ac:spMkLst>
        </pc:spChg>
        <pc:spChg chg="del">
          <ac:chgData name="Martin Kadlec" userId="3205de00-6529-47fd-8c15-7815d816c2df" providerId="ADAL" clId="{442DE1D3-10DA-4483-8F2D-5ACF3EB7104A}" dt="2022-05-05T15:35:08.535" v="2532" actId="478"/>
          <ac:spMkLst>
            <pc:docMk/>
            <pc:sldMk cId="2158809143" sldId="265"/>
            <ac:spMk id="8" creationId="{CDA6B64C-B8E8-424A-6B07-F91EC1FFDD25}"/>
          </ac:spMkLst>
        </pc:spChg>
        <pc:spChg chg="del">
          <ac:chgData name="Martin Kadlec" userId="3205de00-6529-47fd-8c15-7815d816c2df" providerId="ADAL" clId="{442DE1D3-10DA-4483-8F2D-5ACF3EB7104A}" dt="2022-05-05T15:35:06.138" v="2531" actId="478"/>
          <ac:spMkLst>
            <pc:docMk/>
            <pc:sldMk cId="2158809143" sldId="265"/>
            <ac:spMk id="9" creationId="{2A220EB9-4DC9-4387-7F11-563A00B7B985}"/>
          </ac:spMkLst>
        </pc:spChg>
        <pc:spChg chg="add mod">
          <ac:chgData name="Martin Kadlec" userId="3205de00-6529-47fd-8c15-7815d816c2df" providerId="ADAL" clId="{442DE1D3-10DA-4483-8F2D-5ACF3EB7104A}" dt="2022-05-20T06:55:20.901" v="4292" actId="20577"/>
          <ac:spMkLst>
            <pc:docMk/>
            <pc:sldMk cId="2158809143" sldId="265"/>
            <ac:spMk id="10" creationId="{48E0F324-0E6F-B25B-226C-0D7DA207EABD}"/>
          </ac:spMkLst>
        </pc:spChg>
        <pc:spChg chg="del">
          <ac:chgData name="Martin Kadlec" userId="3205de00-6529-47fd-8c15-7815d816c2df" providerId="ADAL" clId="{442DE1D3-10DA-4483-8F2D-5ACF3EB7104A}" dt="2022-05-05T15:35:02.350" v="2530" actId="478"/>
          <ac:spMkLst>
            <pc:docMk/>
            <pc:sldMk cId="2158809143" sldId="265"/>
            <ac:spMk id="10" creationId="{94470A25-0104-7739-58EA-3CBD1B097192}"/>
          </ac:spMkLst>
        </pc:spChg>
        <pc:spChg chg="mod">
          <ac:chgData name="Martin Kadlec" userId="3205de00-6529-47fd-8c15-7815d816c2df" providerId="ADAL" clId="{442DE1D3-10DA-4483-8F2D-5ACF3EB7104A}" dt="2022-05-05T15:34:53.453" v="2527" actId="207"/>
          <ac:spMkLst>
            <pc:docMk/>
            <pc:sldMk cId="2158809143" sldId="265"/>
            <ac:spMk id="12" creationId="{E7B17FAF-947A-4F5E-95D5-00C38437D07E}"/>
          </ac:spMkLst>
        </pc:spChg>
        <pc:spChg chg="del">
          <ac:chgData name="Martin Kadlec" userId="3205de00-6529-47fd-8c15-7815d816c2df" providerId="ADAL" clId="{442DE1D3-10DA-4483-8F2D-5ACF3EB7104A}" dt="2022-05-06T08:31:40.511" v="2920" actId="478"/>
          <ac:spMkLst>
            <pc:docMk/>
            <pc:sldMk cId="2158809143" sldId="265"/>
            <ac:spMk id="14" creationId="{4A2915E5-2C01-9B33-1604-284F15D5E09D}"/>
          </ac:spMkLst>
        </pc:spChg>
        <pc:picChg chg="add mod">
          <ac:chgData name="Martin Kadlec" userId="3205de00-6529-47fd-8c15-7815d816c2df" providerId="ADAL" clId="{442DE1D3-10DA-4483-8F2D-5ACF3EB7104A}" dt="2022-05-20T06:50:08.958" v="4174" actId="14100"/>
          <ac:picMkLst>
            <pc:docMk/>
            <pc:sldMk cId="2158809143" sldId="265"/>
            <ac:picMk id="4" creationId="{FB84A638-5F73-9120-DA5E-FC91B9165558}"/>
          </ac:picMkLst>
        </pc:picChg>
        <pc:picChg chg="del">
          <ac:chgData name="Martin Kadlec" userId="3205de00-6529-47fd-8c15-7815d816c2df" providerId="ADAL" clId="{442DE1D3-10DA-4483-8F2D-5ACF3EB7104A}" dt="2022-05-05T15:34:56.479" v="2528" actId="478"/>
          <ac:picMkLst>
            <pc:docMk/>
            <pc:sldMk cId="2158809143" sldId="265"/>
            <ac:picMk id="5" creationId="{C52C11FB-F1EE-D790-06C4-DCAED6DD2FEC}"/>
          </ac:picMkLst>
        </pc:picChg>
        <pc:picChg chg="add del mod">
          <ac:chgData name="Martin Kadlec" userId="3205de00-6529-47fd-8c15-7815d816c2df" providerId="ADAL" clId="{442DE1D3-10DA-4483-8F2D-5ACF3EB7104A}" dt="2022-05-20T06:50:27.881" v="4177" actId="478"/>
          <ac:picMkLst>
            <pc:docMk/>
            <pc:sldMk cId="2158809143" sldId="265"/>
            <ac:picMk id="7" creationId="{CA2F88F6-93E4-D8E7-11EF-DD64935520CE}"/>
          </ac:picMkLst>
        </pc:picChg>
        <pc:cxnChg chg="add mod">
          <ac:chgData name="Martin Kadlec" userId="3205de00-6529-47fd-8c15-7815d816c2df" providerId="ADAL" clId="{442DE1D3-10DA-4483-8F2D-5ACF3EB7104A}" dt="2022-05-20T06:55:04.913" v="4289" actId="1076"/>
          <ac:cxnSpMkLst>
            <pc:docMk/>
            <pc:sldMk cId="2158809143" sldId="265"/>
            <ac:cxnSpMk id="9" creationId="{C61BE252-5441-407D-1CAF-4AA4F5069FB9}"/>
          </ac:cxnSpMkLst>
        </pc:cxnChg>
        <pc:cxnChg chg="del">
          <ac:chgData name="Martin Kadlec" userId="3205de00-6529-47fd-8c15-7815d816c2df" providerId="ADAL" clId="{442DE1D3-10DA-4483-8F2D-5ACF3EB7104A}" dt="2022-05-05T15:35:12.152" v="2534" actId="478"/>
          <ac:cxnSpMkLst>
            <pc:docMk/>
            <pc:sldMk cId="2158809143" sldId="265"/>
            <ac:cxnSpMk id="11" creationId="{F4D700E5-2C94-BC03-F41F-498F87685482}"/>
          </ac:cxnSpMkLst>
        </pc:cxnChg>
        <pc:cxnChg chg="del mod">
          <ac:chgData name="Martin Kadlec" userId="3205de00-6529-47fd-8c15-7815d816c2df" providerId="ADAL" clId="{442DE1D3-10DA-4483-8F2D-5ACF3EB7104A}" dt="2022-05-05T15:35:13.792" v="2535" actId="478"/>
          <ac:cxnSpMkLst>
            <pc:docMk/>
            <pc:sldMk cId="2158809143" sldId="265"/>
            <ac:cxnSpMk id="13" creationId="{D0B1F8D8-3209-0526-43C3-F8914ACCC50D}"/>
          </ac:cxnSpMkLst>
        </pc:cxnChg>
      </pc:sldChg>
      <pc:sldChg chg="addSp delSp modSp add mod modNotesTx">
        <pc:chgData name="Martin Kadlec" userId="3205de00-6529-47fd-8c15-7815d816c2df" providerId="ADAL" clId="{442DE1D3-10DA-4483-8F2D-5ACF3EB7104A}" dt="2022-05-31T07:27:48.090" v="9270" actId="14100"/>
        <pc:sldMkLst>
          <pc:docMk/>
          <pc:sldMk cId="1497093746" sldId="266"/>
        </pc:sldMkLst>
        <pc:spChg chg="mod">
          <ac:chgData name="Martin Kadlec" userId="3205de00-6529-47fd-8c15-7815d816c2df" providerId="ADAL" clId="{442DE1D3-10DA-4483-8F2D-5ACF3EB7104A}" dt="2022-05-06T08:51:23.453" v="3317" actId="1036"/>
          <ac:spMkLst>
            <pc:docMk/>
            <pc:sldMk cId="1497093746" sldId="266"/>
            <ac:spMk id="7" creationId="{C3CE3404-246F-822D-0C9F-9B7D9A7E2E7E}"/>
          </ac:spMkLst>
        </pc:spChg>
        <pc:spChg chg="add mod">
          <ac:chgData name="Martin Kadlec" userId="3205de00-6529-47fd-8c15-7815d816c2df" providerId="ADAL" clId="{442DE1D3-10DA-4483-8F2D-5ACF3EB7104A}" dt="2022-05-30T10:39:08.456" v="4755"/>
          <ac:spMkLst>
            <pc:docMk/>
            <pc:sldMk cId="1497093746" sldId="266"/>
            <ac:spMk id="14" creationId="{10715DC8-AC88-A7CA-2594-6764CB765206}"/>
          </ac:spMkLst>
        </pc:spChg>
        <pc:spChg chg="del">
          <ac:chgData name="Martin Kadlec" userId="3205de00-6529-47fd-8c15-7815d816c2df" providerId="ADAL" clId="{442DE1D3-10DA-4483-8F2D-5ACF3EB7104A}" dt="2022-05-06T08:32:06.497" v="2928" actId="478"/>
          <ac:spMkLst>
            <pc:docMk/>
            <pc:sldMk cId="1497093746" sldId="266"/>
            <ac:spMk id="14" creationId="{4A2915E5-2C01-9B33-1604-284F15D5E09D}"/>
          </ac:spMkLst>
        </pc:spChg>
        <pc:spChg chg="add mod">
          <ac:chgData name="Martin Kadlec" userId="3205de00-6529-47fd-8c15-7815d816c2df" providerId="ADAL" clId="{442DE1D3-10DA-4483-8F2D-5ACF3EB7104A}" dt="2022-05-06T08:27:14.992" v="2853" actId="1076"/>
          <ac:spMkLst>
            <pc:docMk/>
            <pc:sldMk cId="1497093746" sldId="266"/>
            <ac:spMk id="19" creationId="{1F6FEB70-AFD5-83EF-5C5C-90D6DC2B76DC}"/>
          </ac:spMkLst>
        </pc:spChg>
        <pc:spChg chg="del">
          <ac:chgData name="Martin Kadlec" userId="3205de00-6529-47fd-8c15-7815d816c2df" providerId="ADAL" clId="{442DE1D3-10DA-4483-8F2D-5ACF3EB7104A}" dt="2022-05-06T08:09:27.371" v="2784" actId="478"/>
          <ac:spMkLst>
            <pc:docMk/>
            <pc:sldMk cId="1497093746" sldId="266"/>
            <ac:spMk id="23" creationId="{D6178994-1736-DD95-1E0C-6B7A2A03C234}"/>
          </ac:spMkLst>
        </pc:spChg>
        <pc:spChg chg="del">
          <ac:chgData name="Martin Kadlec" userId="3205de00-6529-47fd-8c15-7815d816c2df" providerId="ADAL" clId="{442DE1D3-10DA-4483-8F2D-5ACF3EB7104A}" dt="2022-05-06T08:09:27.371" v="2784" actId="478"/>
          <ac:spMkLst>
            <pc:docMk/>
            <pc:sldMk cId="1497093746" sldId="266"/>
            <ac:spMk id="25" creationId="{84307F51-2F25-D0B6-7A9D-C138B63E8DD1}"/>
          </ac:spMkLst>
        </pc:spChg>
        <pc:spChg chg="del">
          <ac:chgData name="Martin Kadlec" userId="3205de00-6529-47fd-8c15-7815d816c2df" providerId="ADAL" clId="{442DE1D3-10DA-4483-8F2D-5ACF3EB7104A}" dt="2022-05-06T08:09:27.371" v="2784" actId="478"/>
          <ac:spMkLst>
            <pc:docMk/>
            <pc:sldMk cId="1497093746" sldId="266"/>
            <ac:spMk id="26" creationId="{8829F3CD-E4FD-AB18-0BF1-DE1593897621}"/>
          </ac:spMkLst>
        </pc:spChg>
        <pc:spChg chg="del">
          <ac:chgData name="Martin Kadlec" userId="3205de00-6529-47fd-8c15-7815d816c2df" providerId="ADAL" clId="{442DE1D3-10DA-4483-8F2D-5ACF3EB7104A}" dt="2022-05-06T08:09:27.371" v="2784" actId="478"/>
          <ac:spMkLst>
            <pc:docMk/>
            <pc:sldMk cId="1497093746" sldId="266"/>
            <ac:spMk id="27" creationId="{FA7A79B5-F949-A98B-3585-30C885C30A44}"/>
          </ac:spMkLst>
        </pc:spChg>
        <pc:spChg chg="add mod">
          <ac:chgData name="Martin Kadlec" userId="3205de00-6529-47fd-8c15-7815d816c2df" providerId="ADAL" clId="{442DE1D3-10DA-4483-8F2D-5ACF3EB7104A}" dt="2022-05-06T08:27:29.149" v="2856" actId="207"/>
          <ac:spMkLst>
            <pc:docMk/>
            <pc:sldMk cId="1497093746" sldId="266"/>
            <ac:spMk id="28" creationId="{AAD09D75-4AC0-27DF-CCE2-01D096B8C52A}"/>
          </ac:spMkLst>
        </pc:spChg>
        <pc:spChg chg="add mod">
          <ac:chgData name="Martin Kadlec" userId="3205de00-6529-47fd-8c15-7815d816c2df" providerId="ADAL" clId="{442DE1D3-10DA-4483-8F2D-5ACF3EB7104A}" dt="2022-05-06T08:28:02.564" v="2885" actId="20577"/>
          <ac:spMkLst>
            <pc:docMk/>
            <pc:sldMk cId="1497093746" sldId="266"/>
            <ac:spMk id="29" creationId="{CF343366-B4B4-DE8F-3C0F-50EC505745FC}"/>
          </ac:spMkLst>
        </pc:spChg>
        <pc:picChg chg="add mod">
          <ac:chgData name="Martin Kadlec" userId="3205de00-6529-47fd-8c15-7815d816c2df" providerId="ADAL" clId="{442DE1D3-10DA-4483-8F2D-5ACF3EB7104A}" dt="2022-05-06T08:14:17.050" v="2805" actId="1076"/>
          <ac:picMkLst>
            <pc:docMk/>
            <pc:sldMk cId="1497093746" sldId="266"/>
            <ac:picMk id="3" creationId="{5EA03A31-E094-95C0-8BC1-045646C7A25E}"/>
          </ac:picMkLst>
        </pc:picChg>
        <pc:picChg chg="add del mod">
          <ac:chgData name="Martin Kadlec" userId="3205de00-6529-47fd-8c15-7815d816c2df" providerId="ADAL" clId="{442DE1D3-10DA-4483-8F2D-5ACF3EB7104A}" dt="2022-05-31T07:26:14.654" v="9263" actId="478"/>
          <ac:picMkLst>
            <pc:docMk/>
            <pc:sldMk cId="1497093746" sldId="266"/>
            <ac:picMk id="4" creationId="{D30912DF-F4D9-0248-3C4D-5869B732532F}"/>
          </ac:picMkLst>
        </pc:picChg>
        <pc:picChg chg="mod ord">
          <ac:chgData name="Martin Kadlec" userId="3205de00-6529-47fd-8c15-7815d816c2df" providerId="ADAL" clId="{442DE1D3-10DA-4483-8F2D-5ACF3EB7104A}" dt="2022-05-06T08:51:23.453" v="3317" actId="1036"/>
          <ac:picMkLst>
            <pc:docMk/>
            <pc:sldMk cId="1497093746" sldId="266"/>
            <ac:picMk id="5" creationId="{C52C11FB-F1EE-D790-06C4-DCAED6DD2FEC}"/>
          </ac:picMkLst>
        </pc:picChg>
        <pc:picChg chg="add mod">
          <ac:chgData name="Martin Kadlec" userId="3205de00-6529-47fd-8c15-7815d816c2df" providerId="ADAL" clId="{442DE1D3-10DA-4483-8F2D-5ACF3EB7104A}" dt="2022-05-31T07:27:48.090" v="9270" actId="14100"/>
          <ac:picMkLst>
            <pc:docMk/>
            <pc:sldMk cId="1497093746" sldId="266"/>
            <ac:picMk id="8" creationId="{58960CFE-3B21-D2DF-4687-3EDA3AB43207}"/>
          </ac:picMkLst>
        </pc:picChg>
        <pc:picChg chg="add del mod">
          <ac:chgData name="Martin Kadlec" userId="3205de00-6529-47fd-8c15-7815d816c2df" providerId="ADAL" clId="{442DE1D3-10DA-4483-8F2D-5ACF3EB7104A}" dt="2022-05-06T08:07:23.593" v="2779" actId="478"/>
          <ac:picMkLst>
            <pc:docMk/>
            <pc:sldMk cId="1497093746" sldId="266"/>
            <ac:picMk id="8" creationId="{CF2AD2C6-51D2-FBAD-6487-A5C587ED38E7}"/>
          </ac:picMkLst>
        </pc:picChg>
        <pc:picChg chg="add mod">
          <ac:chgData name="Martin Kadlec" userId="3205de00-6529-47fd-8c15-7815d816c2df" providerId="ADAL" clId="{442DE1D3-10DA-4483-8F2D-5ACF3EB7104A}" dt="2022-05-06T08:13:56.296" v="2798" actId="1037"/>
          <ac:picMkLst>
            <pc:docMk/>
            <pc:sldMk cId="1497093746" sldId="266"/>
            <ac:picMk id="10" creationId="{5B7D1B9A-01CE-CC74-426D-A41C52F78642}"/>
          </ac:picMkLst>
        </pc:picChg>
        <pc:picChg chg="add mod">
          <ac:chgData name="Martin Kadlec" userId="3205de00-6529-47fd-8c15-7815d816c2df" providerId="ADAL" clId="{442DE1D3-10DA-4483-8F2D-5ACF3EB7104A}" dt="2022-05-06T08:14:20.830" v="2806" actId="1076"/>
          <ac:picMkLst>
            <pc:docMk/>
            <pc:sldMk cId="1497093746" sldId="266"/>
            <ac:picMk id="13" creationId="{4F10EA1D-C108-F1E5-8CD9-3AAF982E2029}"/>
          </ac:picMkLst>
        </pc:picChg>
        <pc:picChg chg="del">
          <ac:chgData name="Martin Kadlec" userId="3205de00-6529-47fd-8c15-7815d816c2df" providerId="ADAL" clId="{442DE1D3-10DA-4483-8F2D-5ACF3EB7104A}" dt="2022-05-06T08:09:19.925" v="2780" actId="478"/>
          <ac:picMkLst>
            <pc:docMk/>
            <pc:sldMk cId="1497093746" sldId="266"/>
            <ac:picMk id="16" creationId="{B77A1576-0B12-BFE9-FE8E-BD4F7CA942F5}"/>
          </ac:picMkLst>
        </pc:picChg>
        <pc:picChg chg="add del mod">
          <ac:chgData name="Martin Kadlec" userId="3205de00-6529-47fd-8c15-7815d816c2df" providerId="ADAL" clId="{442DE1D3-10DA-4483-8F2D-5ACF3EB7104A}" dt="2022-05-20T08:19:33.529" v="4336" actId="478"/>
          <ac:picMkLst>
            <pc:docMk/>
            <pc:sldMk cId="1497093746" sldId="266"/>
            <ac:picMk id="17" creationId="{E54B6074-8169-10C4-B2E5-17756A29F52C}"/>
          </ac:picMkLst>
        </pc:picChg>
        <pc:picChg chg="del">
          <ac:chgData name="Martin Kadlec" userId="3205de00-6529-47fd-8c15-7815d816c2df" providerId="ADAL" clId="{442DE1D3-10DA-4483-8F2D-5ACF3EB7104A}" dt="2022-05-06T08:09:21.092" v="2781" actId="478"/>
          <ac:picMkLst>
            <pc:docMk/>
            <pc:sldMk cId="1497093746" sldId="266"/>
            <ac:picMk id="18" creationId="{CD78D247-0B60-D80C-1B58-01E3ADCD2AAC}"/>
          </ac:picMkLst>
        </pc:picChg>
        <pc:picChg chg="del">
          <ac:chgData name="Martin Kadlec" userId="3205de00-6529-47fd-8c15-7815d816c2df" providerId="ADAL" clId="{442DE1D3-10DA-4483-8F2D-5ACF3EB7104A}" dt="2022-05-06T08:09:22.227" v="2782" actId="478"/>
          <ac:picMkLst>
            <pc:docMk/>
            <pc:sldMk cId="1497093746" sldId="266"/>
            <ac:picMk id="20" creationId="{BCE2EE38-D6A5-E6F4-B488-6BBB0989F1BD}"/>
          </ac:picMkLst>
        </pc:picChg>
        <pc:picChg chg="del">
          <ac:chgData name="Martin Kadlec" userId="3205de00-6529-47fd-8c15-7815d816c2df" providerId="ADAL" clId="{442DE1D3-10DA-4483-8F2D-5ACF3EB7104A}" dt="2022-05-06T08:09:23.450" v="2783" actId="478"/>
          <ac:picMkLst>
            <pc:docMk/>
            <pc:sldMk cId="1497093746" sldId="266"/>
            <ac:picMk id="22" creationId="{F1510780-2D62-6927-C02B-E10E16DC3712}"/>
          </ac:picMkLst>
        </pc:picChg>
      </pc:sldChg>
      <pc:sldChg chg="addSp delSp modSp add mod modNotesTx">
        <pc:chgData name="Martin Kadlec" userId="3205de00-6529-47fd-8c15-7815d816c2df" providerId="ADAL" clId="{442DE1D3-10DA-4483-8F2D-5ACF3EB7104A}" dt="2022-05-30T14:02:34.450" v="8438" actId="20577"/>
        <pc:sldMkLst>
          <pc:docMk/>
          <pc:sldMk cId="1743515251" sldId="267"/>
        </pc:sldMkLst>
        <pc:spChg chg="add del mod">
          <ac:chgData name="Martin Kadlec" userId="3205de00-6529-47fd-8c15-7815d816c2df" providerId="ADAL" clId="{442DE1D3-10DA-4483-8F2D-5ACF3EB7104A}" dt="2022-05-19T12:07:41.294" v="3983" actId="478"/>
          <ac:spMkLst>
            <pc:docMk/>
            <pc:sldMk cId="1743515251" sldId="267"/>
            <ac:spMk id="5" creationId="{F1DC1559-E1EF-462D-31C0-067C326ABB44}"/>
          </ac:spMkLst>
        </pc:spChg>
        <pc:spChg chg="mod">
          <ac:chgData name="Martin Kadlec" userId="3205de00-6529-47fd-8c15-7815d816c2df" providerId="ADAL" clId="{442DE1D3-10DA-4483-8F2D-5ACF3EB7104A}" dt="2022-05-06T09:57:39.369" v="3525" actId="20577"/>
          <ac:spMkLst>
            <pc:docMk/>
            <pc:sldMk cId="1743515251" sldId="267"/>
            <ac:spMk id="12" creationId="{E7B17FAF-947A-4F5E-95D5-00C38437D07E}"/>
          </ac:spMkLst>
        </pc:spChg>
        <pc:spChg chg="del">
          <ac:chgData name="Martin Kadlec" userId="3205de00-6529-47fd-8c15-7815d816c2df" providerId="ADAL" clId="{442DE1D3-10DA-4483-8F2D-5ACF3EB7104A}" dt="2022-05-06T08:52:24.528" v="3357" actId="478"/>
          <ac:spMkLst>
            <pc:docMk/>
            <pc:sldMk cId="1743515251" sldId="267"/>
            <ac:spMk id="20" creationId="{281142F4-4E39-0B9F-6EA9-7E70CB6A3B58}"/>
          </ac:spMkLst>
        </pc:spChg>
        <pc:spChg chg="del">
          <ac:chgData name="Martin Kadlec" userId="3205de00-6529-47fd-8c15-7815d816c2df" providerId="ADAL" clId="{442DE1D3-10DA-4483-8F2D-5ACF3EB7104A}" dt="2022-05-06T08:52:21.561" v="3356" actId="478"/>
          <ac:spMkLst>
            <pc:docMk/>
            <pc:sldMk cId="1743515251" sldId="267"/>
            <ac:spMk id="21" creationId="{C32DA34D-0CA0-D498-08E2-1353B1010056}"/>
          </ac:spMkLst>
        </pc:spChg>
        <pc:spChg chg="add del mod">
          <ac:chgData name="Martin Kadlec" userId="3205de00-6529-47fd-8c15-7815d816c2df" providerId="ADAL" clId="{442DE1D3-10DA-4483-8F2D-5ACF3EB7104A}" dt="2022-05-19T12:07:35.490" v="3981" actId="478"/>
          <ac:spMkLst>
            <pc:docMk/>
            <pc:sldMk cId="1743515251" sldId="267"/>
            <ac:spMk id="24" creationId="{428B4D72-79C1-AE64-E6FE-5D432A7EBF81}"/>
          </ac:spMkLst>
        </pc:spChg>
        <pc:spChg chg="del">
          <ac:chgData name="Martin Kadlec" userId="3205de00-6529-47fd-8c15-7815d816c2df" providerId="ADAL" clId="{442DE1D3-10DA-4483-8F2D-5ACF3EB7104A}" dt="2022-05-06T08:52:24.528" v="3357" actId="478"/>
          <ac:spMkLst>
            <pc:docMk/>
            <pc:sldMk cId="1743515251" sldId="267"/>
            <ac:spMk id="37" creationId="{47455D03-673D-4ACC-0F60-90B09D2EC6C8}"/>
          </ac:spMkLst>
        </pc:spChg>
        <pc:spChg chg="del">
          <ac:chgData name="Martin Kadlec" userId="3205de00-6529-47fd-8c15-7815d816c2df" providerId="ADAL" clId="{442DE1D3-10DA-4483-8F2D-5ACF3EB7104A}" dt="2022-05-06T08:52:24.528" v="3357" actId="478"/>
          <ac:spMkLst>
            <pc:docMk/>
            <pc:sldMk cId="1743515251" sldId="267"/>
            <ac:spMk id="42" creationId="{B0B256FA-B451-C5F0-CFB1-A597B94BC38B}"/>
          </ac:spMkLst>
        </pc:spChg>
        <pc:spChg chg="del">
          <ac:chgData name="Martin Kadlec" userId="3205de00-6529-47fd-8c15-7815d816c2df" providerId="ADAL" clId="{442DE1D3-10DA-4483-8F2D-5ACF3EB7104A}" dt="2022-05-06T08:52:24.528" v="3357" actId="478"/>
          <ac:spMkLst>
            <pc:docMk/>
            <pc:sldMk cId="1743515251" sldId="267"/>
            <ac:spMk id="43" creationId="{22645216-F93D-6884-8F7E-29B70C4D1F35}"/>
          </ac:spMkLst>
        </pc:spChg>
        <pc:spChg chg="del">
          <ac:chgData name="Martin Kadlec" userId="3205de00-6529-47fd-8c15-7815d816c2df" providerId="ADAL" clId="{442DE1D3-10DA-4483-8F2D-5ACF3EB7104A}" dt="2022-05-06T08:52:24.528" v="3357" actId="478"/>
          <ac:spMkLst>
            <pc:docMk/>
            <pc:sldMk cId="1743515251" sldId="267"/>
            <ac:spMk id="45" creationId="{765980CA-837A-DAC2-7356-45937F9E6B86}"/>
          </ac:spMkLst>
        </pc:spChg>
        <pc:spChg chg="del">
          <ac:chgData name="Martin Kadlec" userId="3205de00-6529-47fd-8c15-7815d816c2df" providerId="ADAL" clId="{442DE1D3-10DA-4483-8F2D-5ACF3EB7104A}" dt="2022-05-06T08:52:24.528" v="3357" actId="478"/>
          <ac:spMkLst>
            <pc:docMk/>
            <pc:sldMk cId="1743515251" sldId="267"/>
            <ac:spMk id="46" creationId="{176BBAC5-8109-3CFF-25EB-63D5165710CF}"/>
          </ac:spMkLst>
        </pc:spChg>
        <pc:spChg chg="del">
          <ac:chgData name="Martin Kadlec" userId="3205de00-6529-47fd-8c15-7815d816c2df" providerId="ADAL" clId="{442DE1D3-10DA-4483-8F2D-5ACF3EB7104A}" dt="2022-05-06T08:52:24.528" v="3357" actId="478"/>
          <ac:spMkLst>
            <pc:docMk/>
            <pc:sldMk cId="1743515251" sldId="267"/>
            <ac:spMk id="47" creationId="{31AF5480-5A5F-5814-8BAC-6AEF4B3BFA89}"/>
          </ac:spMkLst>
        </pc:spChg>
        <pc:picChg chg="add del mod">
          <ac:chgData name="Martin Kadlec" userId="3205de00-6529-47fd-8c15-7815d816c2df" providerId="ADAL" clId="{442DE1D3-10DA-4483-8F2D-5ACF3EB7104A}" dt="2022-05-13T07:18:00.976" v="3717" actId="478"/>
          <ac:picMkLst>
            <pc:docMk/>
            <pc:sldMk cId="1743515251" sldId="267"/>
            <ac:picMk id="4" creationId="{289A5D96-C263-9D10-10B4-09CFC3947602}"/>
          </ac:picMkLst>
        </pc:picChg>
        <pc:picChg chg="add del mod">
          <ac:chgData name="Martin Kadlec" userId="3205de00-6529-47fd-8c15-7815d816c2df" providerId="ADAL" clId="{442DE1D3-10DA-4483-8F2D-5ACF3EB7104A}" dt="2022-05-19T10:58:03.793" v="3884" actId="478"/>
          <ac:picMkLst>
            <pc:docMk/>
            <pc:sldMk cId="1743515251" sldId="267"/>
            <ac:picMk id="4" creationId="{4B7BEFCA-3546-FD09-EDED-DDE01096E0DA}"/>
          </ac:picMkLst>
        </pc:picChg>
        <pc:picChg chg="add del mod">
          <ac:chgData name="Martin Kadlec" userId="3205de00-6529-47fd-8c15-7815d816c2df" providerId="ADAL" clId="{442DE1D3-10DA-4483-8F2D-5ACF3EB7104A}" dt="2022-05-19T12:04:57.269" v="3971" actId="478"/>
          <ac:picMkLst>
            <pc:docMk/>
            <pc:sldMk cId="1743515251" sldId="267"/>
            <ac:picMk id="7" creationId="{D4C491EB-01DB-12FC-D562-E1D03D8C891B}"/>
          </ac:picMkLst>
        </pc:picChg>
        <pc:picChg chg="add del mod">
          <ac:chgData name="Martin Kadlec" userId="3205de00-6529-47fd-8c15-7815d816c2df" providerId="ADAL" clId="{442DE1D3-10DA-4483-8F2D-5ACF3EB7104A}" dt="2022-05-13T07:18:03.077" v="3718" actId="478"/>
          <ac:picMkLst>
            <pc:docMk/>
            <pc:sldMk cId="1743515251" sldId="267"/>
            <ac:picMk id="8" creationId="{A0EAB653-04AA-34B1-1878-795238C6E6E9}"/>
          </ac:picMkLst>
        </pc:picChg>
        <pc:picChg chg="add del mod">
          <ac:chgData name="Martin Kadlec" userId="3205de00-6529-47fd-8c15-7815d816c2df" providerId="ADAL" clId="{442DE1D3-10DA-4483-8F2D-5ACF3EB7104A}" dt="2022-05-19T10:58:02.144" v="3883" actId="478"/>
          <ac:picMkLst>
            <pc:docMk/>
            <pc:sldMk cId="1743515251" sldId="267"/>
            <ac:picMk id="9" creationId="{01AA18CA-3033-4AE0-05B5-F0E572CB6309}"/>
          </ac:picMkLst>
        </pc:picChg>
        <pc:picChg chg="add del mod">
          <ac:chgData name="Martin Kadlec" userId="3205de00-6529-47fd-8c15-7815d816c2df" providerId="ADAL" clId="{442DE1D3-10DA-4483-8F2D-5ACF3EB7104A}" dt="2022-05-09T07:26:39.797" v="3539" actId="478"/>
          <ac:picMkLst>
            <pc:docMk/>
            <pc:sldMk cId="1743515251" sldId="267"/>
            <ac:picMk id="10" creationId="{8C8F9A70-D832-1869-7C77-3275CFD1DBE7}"/>
          </ac:picMkLst>
        </pc:picChg>
        <pc:picChg chg="add del mod">
          <ac:chgData name="Martin Kadlec" userId="3205de00-6529-47fd-8c15-7815d816c2df" providerId="ADAL" clId="{442DE1D3-10DA-4483-8F2D-5ACF3EB7104A}" dt="2022-05-19T11:05:22.071" v="3893" actId="478"/>
          <ac:picMkLst>
            <pc:docMk/>
            <pc:sldMk cId="1743515251" sldId="267"/>
            <ac:picMk id="11" creationId="{6A71FB38-407D-CD3A-A107-376FB46EFEF3}"/>
          </ac:picMkLst>
        </pc:picChg>
        <pc:picChg chg="add del mod">
          <ac:chgData name="Martin Kadlec" userId="3205de00-6529-47fd-8c15-7815d816c2df" providerId="ADAL" clId="{442DE1D3-10DA-4483-8F2D-5ACF3EB7104A}" dt="2022-05-19T11:38:33.222" v="3903" actId="478"/>
          <ac:picMkLst>
            <pc:docMk/>
            <pc:sldMk cId="1743515251" sldId="267"/>
            <ac:picMk id="14" creationId="{84CCAE3D-B863-BCBB-EF4F-6AB4D88EDF16}"/>
          </ac:picMkLst>
        </pc:picChg>
        <pc:picChg chg="del">
          <ac:chgData name="Martin Kadlec" userId="3205de00-6529-47fd-8c15-7815d816c2df" providerId="ADAL" clId="{442DE1D3-10DA-4483-8F2D-5ACF3EB7104A}" dt="2022-05-06T08:52:19.766" v="3355" actId="478"/>
          <ac:picMkLst>
            <pc:docMk/>
            <pc:sldMk cId="1743515251" sldId="267"/>
            <ac:picMk id="15" creationId="{FEE0800F-1499-2C27-2907-42A3FD016FA7}"/>
          </ac:picMkLst>
        </pc:picChg>
        <pc:picChg chg="add del mod">
          <ac:chgData name="Martin Kadlec" userId="3205de00-6529-47fd-8c15-7815d816c2df" providerId="ADAL" clId="{442DE1D3-10DA-4483-8F2D-5ACF3EB7104A}" dt="2022-05-19T12:07:28.362" v="3978" actId="478"/>
          <ac:picMkLst>
            <pc:docMk/>
            <pc:sldMk cId="1743515251" sldId="267"/>
            <ac:picMk id="16" creationId="{34B6AFB2-86ED-F26E-615B-8B7870C872DC}"/>
          </ac:picMkLst>
        </pc:picChg>
        <pc:picChg chg="add del mod ord">
          <ac:chgData name="Martin Kadlec" userId="3205de00-6529-47fd-8c15-7815d816c2df" providerId="ADAL" clId="{442DE1D3-10DA-4483-8F2D-5ACF3EB7104A}" dt="2022-05-19T11:48:49.146" v="3950" actId="478"/>
          <ac:picMkLst>
            <pc:docMk/>
            <pc:sldMk cId="1743515251" sldId="267"/>
            <ac:picMk id="18" creationId="{6F3F5D18-19E0-6AF7-0F35-167B5147D7D4}"/>
          </ac:picMkLst>
        </pc:picChg>
        <pc:picChg chg="del">
          <ac:chgData name="Martin Kadlec" userId="3205de00-6529-47fd-8c15-7815d816c2df" providerId="ADAL" clId="{442DE1D3-10DA-4483-8F2D-5ACF3EB7104A}" dt="2022-05-06T08:52:24.528" v="3357" actId="478"/>
          <ac:picMkLst>
            <pc:docMk/>
            <pc:sldMk cId="1743515251" sldId="267"/>
            <ac:picMk id="19" creationId="{F5152D12-A576-4BFD-C1CA-BE889E663802}"/>
          </ac:picMkLst>
        </pc:picChg>
        <pc:picChg chg="add del mod ord">
          <ac:chgData name="Martin Kadlec" userId="3205de00-6529-47fd-8c15-7815d816c2df" providerId="ADAL" clId="{442DE1D3-10DA-4483-8F2D-5ACF3EB7104A}" dt="2022-05-19T11:47:18.814" v="3939" actId="478"/>
          <ac:picMkLst>
            <pc:docMk/>
            <pc:sldMk cId="1743515251" sldId="267"/>
            <ac:picMk id="20" creationId="{ABF8DC96-1493-5F34-D514-80C2879EC44F}"/>
          </ac:picMkLst>
        </pc:picChg>
        <pc:picChg chg="add del mod">
          <ac:chgData name="Martin Kadlec" userId="3205de00-6529-47fd-8c15-7815d816c2df" providerId="ADAL" clId="{442DE1D3-10DA-4483-8F2D-5ACF3EB7104A}" dt="2022-05-19T11:56:08.243" v="3968" actId="478"/>
          <ac:picMkLst>
            <pc:docMk/>
            <pc:sldMk cId="1743515251" sldId="267"/>
            <ac:picMk id="22" creationId="{74B94C22-04BD-58C7-A313-2C4F8EDCA121}"/>
          </ac:picMkLst>
        </pc:picChg>
        <pc:picChg chg="add del mod">
          <ac:chgData name="Martin Kadlec" userId="3205de00-6529-47fd-8c15-7815d816c2df" providerId="ADAL" clId="{442DE1D3-10DA-4483-8F2D-5ACF3EB7104A}" dt="2022-05-19T12:07:29.872" v="3979" actId="478"/>
          <ac:picMkLst>
            <pc:docMk/>
            <pc:sldMk cId="1743515251" sldId="267"/>
            <ac:picMk id="23" creationId="{9A49D62D-5EE3-7B95-F26A-BC0A0E6D6C57}"/>
          </ac:picMkLst>
        </pc:picChg>
        <pc:picChg chg="add del mod ord">
          <ac:chgData name="Martin Kadlec" userId="3205de00-6529-47fd-8c15-7815d816c2df" providerId="ADAL" clId="{442DE1D3-10DA-4483-8F2D-5ACF3EB7104A}" dt="2022-05-19T12:07:32.049" v="3980" actId="478"/>
          <ac:picMkLst>
            <pc:docMk/>
            <pc:sldMk cId="1743515251" sldId="267"/>
            <ac:picMk id="25" creationId="{EAAFADD0-BE12-7456-A6C8-0C6F5875FA2F}"/>
          </ac:picMkLst>
        </pc:picChg>
        <pc:cxnChg chg="add del mod">
          <ac:chgData name="Martin Kadlec" userId="3205de00-6529-47fd-8c15-7815d816c2df" providerId="ADAL" clId="{442DE1D3-10DA-4483-8F2D-5ACF3EB7104A}" dt="2022-05-19T12:07:38.962" v="3982" actId="478"/>
          <ac:cxnSpMkLst>
            <pc:docMk/>
            <pc:sldMk cId="1743515251" sldId="267"/>
            <ac:cxnSpMk id="3" creationId="{96B54B72-75E4-C936-0DA8-F63EB7B7DBAB}"/>
          </ac:cxnSpMkLst>
        </pc:cxnChg>
        <pc:cxnChg chg="del mod">
          <ac:chgData name="Martin Kadlec" userId="3205de00-6529-47fd-8c15-7815d816c2df" providerId="ADAL" clId="{442DE1D3-10DA-4483-8F2D-5ACF3EB7104A}" dt="2022-05-06T08:52:24.528" v="3357" actId="478"/>
          <ac:cxnSpMkLst>
            <pc:docMk/>
            <pc:sldMk cId="1743515251" sldId="267"/>
            <ac:cxnSpMk id="23" creationId="{D8CB7C14-260B-9A6A-102E-8A49CF6A38C9}"/>
          </ac:cxnSpMkLst>
        </pc:cxnChg>
        <pc:cxnChg chg="del mod">
          <ac:chgData name="Martin Kadlec" userId="3205de00-6529-47fd-8c15-7815d816c2df" providerId="ADAL" clId="{442DE1D3-10DA-4483-8F2D-5ACF3EB7104A}" dt="2022-05-06T08:52:24.528" v="3357" actId="478"/>
          <ac:cxnSpMkLst>
            <pc:docMk/>
            <pc:sldMk cId="1743515251" sldId="267"/>
            <ac:cxnSpMk id="26" creationId="{3AC1E07E-D1CC-770A-1947-4834995C7D3E}"/>
          </ac:cxnSpMkLst>
        </pc:cxnChg>
      </pc:sldChg>
      <pc:sldChg chg="addSp delSp modSp add mod modNotesTx">
        <pc:chgData name="Martin Kadlec" userId="3205de00-6529-47fd-8c15-7815d816c2df" providerId="ADAL" clId="{442DE1D3-10DA-4483-8F2D-5ACF3EB7104A}" dt="2022-05-30T13:46:00.806" v="5391" actId="20577"/>
        <pc:sldMkLst>
          <pc:docMk/>
          <pc:sldMk cId="586500389" sldId="268"/>
        </pc:sldMkLst>
        <pc:graphicFrameChg chg="add del mod">
          <ac:chgData name="Martin Kadlec" userId="3205de00-6529-47fd-8c15-7815d816c2df" providerId="ADAL" clId="{442DE1D3-10DA-4483-8F2D-5ACF3EB7104A}" dt="2022-05-06T09:08:00.721" v="3417" actId="478"/>
          <ac:graphicFrameMkLst>
            <pc:docMk/>
            <pc:sldMk cId="586500389" sldId="268"/>
            <ac:graphicFrameMk id="3" creationId="{E16ACAE5-55A8-D799-C64A-FE0C83C4CEC2}"/>
          </ac:graphicFrameMkLst>
        </pc:graphicFrameChg>
        <pc:picChg chg="add mod">
          <ac:chgData name="Martin Kadlec" userId="3205de00-6529-47fd-8c15-7815d816c2df" providerId="ADAL" clId="{442DE1D3-10DA-4483-8F2D-5ACF3EB7104A}" dt="2022-05-06T09:10:29.827" v="3420" actId="14100"/>
          <ac:picMkLst>
            <pc:docMk/>
            <pc:sldMk cId="586500389" sldId="268"/>
            <ac:picMk id="7" creationId="{D2D787DF-FD00-7871-57D4-1BA137C87BDA}"/>
          </ac:picMkLst>
        </pc:picChg>
        <pc:picChg chg="add mod">
          <ac:chgData name="Martin Kadlec" userId="3205de00-6529-47fd-8c15-7815d816c2df" providerId="ADAL" clId="{442DE1D3-10DA-4483-8F2D-5ACF3EB7104A}" dt="2022-05-06T09:22:58.491" v="3428" actId="1076"/>
          <ac:picMkLst>
            <pc:docMk/>
            <pc:sldMk cId="586500389" sldId="268"/>
            <ac:picMk id="8" creationId="{F840612F-A29A-D4A3-1663-12955CAAE25A}"/>
          </ac:picMkLst>
        </pc:picChg>
        <pc:picChg chg="add del mod">
          <ac:chgData name="Martin Kadlec" userId="3205de00-6529-47fd-8c15-7815d816c2df" providerId="ADAL" clId="{442DE1D3-10DA-4483-8F2D-5ACF3EB7104A}" dt="2022-05-06T09:17:15.781" v="3424" actId="478"/>
          <ac:picMkLst>
            <pc:docMk/>
            <pc:sldMk cId="586500389" sldId="268"/>
            <ac:picMk id="9" creationId="{00000000-0008-0000-0000-000004000000}"/>
          </ac:picMkLst>
        </pc:picChg>
      </pc:sldChg>
      <pc:sldChg chg="addSp delSp modSp add mod modNotesTx">
        <pc:chgData name="Martin Kadlec" userId="3205de00-6529-47fd-8c15-7815d816c2df" providerId="ADAL" clId="{442DE1D3-10DA-4483-8F2D-5ACF3EB7104A}" dt="2022-05-31T12:49:29.754" v="9295" actId="14100"/>
        <pc:sldMkLst>
          <pc:docMk/>
          <pc:sldMk cId="3785300975" sldId="269"/>
        </pc:sldMkLst>
        <pc:spChg chg="del">
          <ac:chgData name="Martin Kadlec" userId="3205de00-6529-47fd-8c15-7815d816c2df" providerId="ADAL" clId="{442DE1D3-10DA-4483-8F2D-5ACF3EB7104A}" dt="2022-05-09T07:39:28.424" v="3555" actId="478"/>
          <ac:spMkLst>
            <pc:docMk/>
            <pc:sldMk cId="3785300975" sldId="269"/>
            <ac:spMk id="24" creationId="{428B4D72-79C1-AE64-E6FE-5D432A7EBF81}"/>
          </ac:spMkLst>
        </pc:spChg>
        <pc:picChg chg="add del mod">
          <ac:chgData name="Martin Kadlec" userId="3205de00-6529-47fd-8c15-7815d816c2df" providerId="ADAL" clId="{442DE1D3-10DA-4483-8F2D-5ACF3EB7104A}" dt="2022-05-30T11:43:20.717" v="4759" actId="478"/>
          <ac:picMkLst>
            <pc:docMk/>
            <pc:sldMk cId="3785300975" sldId="269"/>
            <ac:picMk id="4" creationId="{07599AA0-EA48-E8DA-C50D-F0F5B172A9CA}"/>
          </ac:picMkLst>
        </pc:picChg>
        <pc:picChg chg="add del mod">
          <ac:chgData name="Martin Kadlec" userId="3205de00-6529-47fd-8c15-7815d816c2df" providerId="ADAL" clId="{442DE1D3-10DA-4483-8F2D-5ACF3EB7104A}" dt="2022-05-19T14:29:01.883" v="3984" actId="478"/>
          <ac:picMkLst>
            <pc:docMk/>
            <pc:sldMk cId="3785300975" sldId="269"/>
            <ac:picMk id="4" creationId="{19B95614-231C-4C2C-F908-B125D174CE23}"/>
          </ac:picMkLst>
        </pc:picChg>
        <pc:picChg chg="del">
          <ac:chgData name="Martin Kadlec" userId="3205de00-6529-47fd-8c15-7815d816c2df" providerId="ADAL" clId="{442DE1D3-10DA-4483-8F2D-5ACF3EB7104A}" dt="2022-05-09T07:39:23.951" v="3553" actId="478"/>
          <ac:picMkLst>
            <pc:docMk/>
            <pc:sldMk cId="3785300975" sldId="269"/>
            <ac:picMk id="4" creationId="{289A5D96-C263-9D10-10B4-09CFC3947602}"/>
          </ac:picMkLst>
        </pc:picChg>
        <pc:picChg chg="add del mod">
          <ac:chgData name="Martin Kadlec" userId="3205de00-6529-47fd-8c15-7815d816c2df" providerId="ADAL" clId="{442DE1D3-10DA-4483-8F2D-5ACF3EB7104A}" dt="2022-05-31T12:47:50.173" v="9289" actId="478"/>
          <ac:picMkLst>
            <pc:docMk/>
            <pc:sldMk cId="3785300975" sldId="269"/>
            <ac:picMk id="4" creationId="{8C3547A5-9945-7F64-14D9-D8DEE21A4142}"/>
          </ac:picMkLst>
        </pc:picChg>
        <pc:picChg chg="add del mod ord">
          <ac:chgData name="Martin Kadlec" userId="3205de00-6529-47fd-8c15-7815d816c2df" providerId="ADAL" clId="{442DE1D3-10DA-4483-8F2D-5ACF3EB7104A}" dt="2022-05-31T11:10:01.089" v="9274" actId="478"/>
          <ac:picMkLst>
            <pc:docMk/>
            <pc:sldMk cId="3785300975" sldId="269"/>
            <ac:picMk id="4" creationId="{A2AD298F-8338-4C67-8C30-758F55A14254}"/>
          </ac:picMkLst>
        </pc:picChg>
        <pc:picChg chg="add del mod">
          <ac:chgData name="Martin Kadlec" userId="3205de00-6529-47fd-8c15-7815d816c2df" providerId="ADAL" clId="{442DE1D3-10DA-4483-8F2D-5ACF3EB7104A}" dt="2022-05-31T12:47:36.183" v="9287" actId="478"/>
          <ac:picMkLst>
            <pc:docMk/>
            <pc:sldMk cId="3785300975" sldId="269"/>
            <ac:picMk id="7" creationId="{31B77DDC-3A38-9447-A4B8-9DD64096656C}"/>
          </ac:picMkLst>
        </pc:picChg>
        <pc:picChg chg="add del mod">
          <ac:chgData name="Martin Kadlec" userId="3205de00-6529-47fd-8c15-7815d816c2df" providerId="ADAL" clId="{442DE1D3-10DA-4483-8F2D-5ACF3EB7104A}" dt="2022-05-19T14:35:42.847" v="3986" actId="478"/>
          <ac:picMkLst>
            <pc:docMk/>
            <pc:sldMk cId="3785300975" sldId="269"/>
            <ac:picMk id="7" creationId="{B91931EE-7746-0C00-2D89-415D59F8DA82}"/>
          </ac:picMkLst>
        </pc:picChg>
        <pc:picChg chg="del">
          <ac:chgData name="Martin Kadlec" userId="3205de00-6529-47fd-8c15-7815d816c2df" providerId="ADAL" clId="{442DE1D3-10DA-4483-8F2D-5ACF3EB7104A}" dt="2022-05-09T07:39:22.603" v="3552" actId="478"/>
          <ac:picMkLst>
            <pc:docMk/>
            <pc:sldMk cId="3785300975" sldId="269"/>
            <ac:picMk id="8" creationId="{A0EAB653-04AA-34B1-1878-795238C6E6E9}"/>
          </ac:picMkLst>
        </pc:picChg>
        <pc:picChg chg="add del mod">
          <ac:chgData name="Martin Kadlec" userId="3205de00-6529-47fd-8c15-7815d816c2df" providerId="ADAL" clId="{442DE1D3-10DA-4483-8F2D-5ACF3EB7104A}" dt="2022-05-31T11:09:59.812" v="9273" actId="478"/>
          <ac:picMkLst>
            <pc:docMk/>
            <pc:sldMk cId="3785300975" sldId="269"/>
            <ac:picMk id="8" creationId="{BD9EFC33-1653-422B-25CF-9A312147D7CA}"/>
          </ac:picMkLst>
        </pc:picChg>
        <pc:picChg chg="add del mod">
          <ac:chgData name="Martin Kadlec" userId="3205de00-6529-47fd-8c15-7815d816c2df" providerId="ADAL" clId="{442DE1D3-10DA-4483-8F2D-5ACF3EB7104A}" dt="2022-05-19T14:43:04.858" v="3990" actId="478"/>
          <ac:picMkLst>
            <pc:docMk/>
            <pc:sldMk cId="3785300975" sldId="269"/>
            <ac:picMk id="9" creationId="{353CA5CD-B87B-34B4-CE1A-1ADE7245EE36}"/>
          </ac:picMkLst>
        </pc:picChg>
        <pc:picChg chg="add del mod">
          <ac:chgData name="Martin Kadlec" userId="3205de00-6529-47fd-8c15-7815d816c2df" providerId="ADAL" clId="{442DE1D3-10DA-4483-8F2D-5ACF3EB7104A}" dt="2022-05-31T12:48:38.679" v="9291" actId="478"/>
          <ac:picMkLst>
            <pc:docMk/>
            <pc:sldMk cId="3785300975" sldId="269"/>
            <ac:picMk id="9" creationId="{EE306559-043E-7E35-7053-A88A3146839C}"/>
          </ac:picMkLst>
        </pc:picChg>
        <pc:picChg chg="add del mod">
          <ac:chgData name="Martin Kadlec" userId="3205de00-6529-47fd-8c15-7815d816c2df" providerId="ADAL" clId="{442DE1D3-10DA-4483-8F2D-5ACF3EB7104A}" dt="2022-05-31T11:10:40.529" v="9279" actId="478"/>
          <ac:picMkLst>
            <pc:docMk/>
            <pc:sldMk cId="3785300975" sldId="269"/>
            <ac:picMk id="10" creationId="{A13AF5CC-6729-58BB-C9C2-6491B3ADB181}"/>
          </ac:picMkLst>
        </pc:picChg>
        <pc:picChg chg="add del mod">
          <ac:chgData name="Martin Kadlec" userId="3205de00-6529-47fd-8c15-7815d816c2df" providerId="ADAL" clId="{442DE1D3-10DA-4483-8F2D-5ACF3EB7104A}" dt="2022-05-30T11:44:04.058" v="4761" actId="478"/>
          <ac:picMkLst>
            <pc:docMk/>
            <pc:sldMk cId="3785300975" sldId="269"/>
            <ac:picMk id="10" creationId="{C731E445-E914-774A-2FAC-7ED1660D9CF7}"/>
          </ac:picMkLst>
        </pc:picChg>
        <pc:picChg chg="add del mod ord">
          <ac:chgData name="Martin Kadlec" userId="3205de00-6529-47fd-8c15-7815d816c2df" providerId="ADAL" clId="{442DE1D3-10DA-4483-8F2D-5ACF3EB7104A}" dt="2022-05-30T10:29:00.451" v="4697" actId="478"/>
          <ac:picMkLst>
            <pc:docMk/>
            <pc:sldMk cId="3785300975" sldId="269"/>
            <ac:picMk id="11" creationId="{2A151339-FA24-CC69-7BD7-701EB44A47FA}"/>
          </ac:picMkLst>
        </pc:picChg>
        <pc:picChg chg="add mod ord">
          <ac:chgData name="Martin Kadlec" userId="3205de00-6529-47fd-8c15-7815d816c2df" providerId="ADAL" clId="{442DE1D3-10DA-4483-8F2D-5ACF3EB7104A}" dt="2022-05-31T12:49:29.754" v="9295" actId="14100"/>
          <ac:picMkLst>
            <pc:docMk/>
            <pc:sldMk cId="3785300975" sldId="269"/>
            <ac:picMk id="11" creationId="{A8CDEA29-2D71-CD77-AE88-DE6990FBB6FC}"/>
          </ac:picMkLst>
        </pc:picChg>
        <pc:picChg chg="add mod">
          <ac:chgData name="Martin Kadlec" userId="3205de00-6529-47fd-8c15-7815d816c2df" providerId="ADAL" clId="{442DE1D3-10DA-4483-8F2D-5ACF3EB7104A}" dt="2022-05-31T11:11:26.848" v="9286" actId="1076"/>
          <ac:picMkLst>
            <pc:docMk/>
            <pc:sldMk cId="3785300975" sldId="269"/>
            <ac:picMk id="13" creationId="{13007632-4E03-03F6-2069-B2DD595E9B19}"/>
          </ac:picMkLst>
        </pc:picChg>
        <pc:picChg chg="add del mod">
          <ac:chgData name="Martin Kadlec" userId="3205de00-6529-47fd-8c15-7815d816c2df" providerId="ADAL" clId="{442DE1D3-10DA-4483-8F2D-5ACF3EB7104A}" dt="2022-05-30T10:28:28.591" v="4692" actId="478"/>
          <ac:picMkLst>
            <pc:docMk/>
            <pc:sldMk cId="3785300975" sldId="269"/>
            <ac:picMk id="14" creationId="{5FB99591-F883-C7F8-DDB2-932CE622ED53}"/>
          </ac:picMkLst>
        </pc:picChg>
        <pc:picChg chg="add del mod ord">
          <ac:chgData name="Martin Kadlec" userId="3205de00-6529-47fd-8c15-7815d816c2df" providerId="ADAL" clId="{442DE1D3-10DA-4483-8F2D-5ACF3EB7104A}" dt="2022-05-31T07:03:45.519" v="9079" actId="478"/>
          <ac:picMkLst>
            <pc:docMk/>
            <pc:sldMk cId="3785300975" sldId="269"/>
            <ac:picMk id="15" creationId="{9A967F7A-F0BD-43C3-E343-89470FEC72A3}"/>
          </ac:picMkLst>
        </pc:picChg>
        <pc:picChg chg="del">
          <ac:chgData name="Martin Kadlec" userId="3205de00-6529-47fd-8c15-7815d816c2df" providerId="ADAL" clId="{442DE1D3-10DA-4483-8F2D-5ACF3EB7104A}" dt="2022-05-09T07:39:25.782" v="3554" actId="478"/>
          <ac:picMkLst>
            <pc:docMk/>
            <pc:sldMk cId="3785300975" sldId="269"/>
            <ac:picMk id="22" creationId="{74B94C22-04BD-58C7-A313-2C4F8EDCA121}"/>
          </ac:picMkLst>
        </pc:picChg>
      </pc:sldChg>
      <pc:sldChg chg="addSp delSp modSp add mod">
        <pc:chgData name="Martin Kadlec" userId="3205de00-6529-47fd-8c15-7815d816c2df" providerId="ADAL" clId="{442DE1D3-10DA-4483-8F2D-5ACF3EB7104A}" dt="2022-05-31T06:43:33.336" v="9078" actId="20577"/>
        <pc:sldMkLst>
          <pc:docMk/>
          <pc:sldMk cId="3569645175" sldId="270"/>
        </pc:sldMkLst>
        <pc:spChg chg="del">
          <ac:chgData name="Martin Kadlec" userId="3205de00-6529-47fd-8c15-7815d816c2df" providerId="ADAL" clId="{442DE1D3-10DA-4483-8F2D-5ACF3EB7104A}" dt="2022-05-09T07:39:54.982" v="3573" actId="478"/>
          <ac:spMkLst>
            <pc:docMk/>
            <pc:sldMk cId="3569645175" sldId="270"/>
            <ac:spMk id="5" creationId="{F1DC1559-E1EF-462D-31C0-067C326ABB44}"/>
          </ac:spMkLst>
        </pc:spChg>
        <pc:spChg chg="add mod">
          <ac:chgData name="Martin Kadlec" userId="3205de00-6529-47fd-8c15-7815d816c2df" providerId="ADAL" clId="{442DE1D3-10DA-4483-8F2D-5ACF3EB7104A}" dt="2022-05-31T06:43:33.336" v="9078" actId="20577"/>
          <ac:spMkLst>
            <pc:docMk/>
            <pc:sldMk cId="3569645175" sldId="270"/>
            <ac:spMk id="7" creationId="{4583A6C8-EBEA-F430-F4D0-12A4E054B03A}"/>
          </ac:spMkLst>
        </pc:spChg>
        <pc:spChg chg="mod">
          <ac:chgData name="Martin Kadlec" userId="3205de00-6529-47fd-8c15-7815d816c2df" providerId="ADAL" clId="{442DE1D3-10DA-4483-8F2D-5ACF3EB7104A}" dt="2022-05-30T09:51:52.100" v="4440" actId="20577"/>
          <ac:spMkLst>
            <pc:docMk/>
            <pc:sldMk cId="3569645175" sldId="270"/>
            <ac:spMk id="12" creationId="{E7B17FAF-947A-4F5E-95D5-00C38437D07E}"/>
          </ac:spMkLst>
        </pc:spChg>
        <pc:cxnChg chg="del mod">
          <ac:chgData name="Martin Kadlec" userId="3205de00-6529-47fd-8c15-7815d816c2df" providerId="ADAL" clId="{442DE1D3-10DA-4483-8F2D-5ACF3EB7104A}" dt="2022-05-09T07:39:56.597" v="3574" actId="478"/>
          <ac:cxnSpMkLst>
            <pc:docMk/>
            <pc:sldMk cId="3569645175" sldId="270"/>
            <ac:cxnSpMk id="3" creationId="{96B54B72-75E4-C936-0DA8-F63EB7B7DBAB}"/>
          </ac:cxnSpMkLst>
        </pc:cxnChg>
      </pc:sldChg>
      <pc:sldChg chg="addSp delSp modSp add mod modNotesTx">
        <pc:chgData name="Martin Kadlec" userId="3205de00-6529-47fd-8c15-7815d816c2df" providerId="ADAL" clId="{442DE1D3-10DA-4483-8F2D-5ACF3EB7104A}" dt="2022-05-31T12:55:32.483" v="9307" actId="167"/>
        <pc:sldMkLst>
          <pc:docMk/>
          <pc:sldMk cId="1666884298" sldId="271"/>
        </pc:sldMkLst>
        <pc:spChg chg="add mod">
          <ac:chgData name="Martin Kadlec" userId="3205de00-6529-47fd-8c15-7815d816c2df" providerId="ADAL" clId="{442DE1D3-10DA-4483-8F2D-5ACF3EB7104A}" dt="2022-05-30T10:36:25.624" v="4740" actId="1076"/>
          <ac:spMkLst>
            <pc:docMk/>
            <pc:sldMk cId="1666884298" sldId="271"/>
            <ac:spMk id="2" creationId="{A2066312-D0C1-1013-546B-D8368F838B6F}"/>
          </ac:spMkLst>
        </pc:spChg>
        <pc:picChg chg="del">
          <ac:chgData name="Martin Kadlec" userId="3205de00-6529-47fd-8c15-7815d816c2df" providerId="ADAL" clId="{442DE1D3-10DA-4483-8F2D-5ACF3EB7104A}" dt="2022-05-19T11:48:15.803" v="3944" actId="478"/>
          <ac:picMkLst>
            <pc:docMk/>
            <pc:sldMk cId="1666884298" sldId="271"/>
            <ac:picMk id="7" creationId="{D4C491EB-01DB-12FC-D562-E1D03D8C891B}"/>
          </ac:picMkLst>
        </pc:picChg>
        <pc:picChg chg="add del mod ord">
          <ac:chgData name="Martin Kadlec" userId="3205de00-6529-47fd-8c15-7815d816c2df" providerId="ADAL" clId="{442DE1D3-10DA-4483-8F2D-5ACF3EB7104A}" dt="2022-05-31T12:55:28.881" v="9305" actId="478"/>
          <ac:picMkLst>
            <pc:docMk/>
            <pc:sldMk cId="1666884298" sldId="271"/>
            <ac:picMk id="14" creationId="{4C2A444A-DEFE-F84C-A901-EAC8AC6FA074}"/>
          </ac:picMkLst>
        </pc:picChg>
        <pc:picChg chg="add mod ord">
          <ac:chgData name="Martin Kadlec" userId="3205de00-6529-47fd-8c15-7815d816c2df" providerId="ADAL" clId="{442DE1D3-10DA-4483-8F2D-5ACF3EB7104A}" dt="2022-05-30T12:15:47.094" v="4776" actId="167"/>
          <ac:picMkLst>
            <pc:docMk/>
            <pc:sldMk cId="1666884298" sldId="271"/>
            <ac:picMk id="15" creationId="{93DD8FA0-09B4-97E6-0D86-ED39DE45D60D}"/>
          </ac:picMkLst>
        </pc:picChg>
        <pc:picChg chg="del">
          <ac:chgData name="Martin Kadlec" userId="3205de00-6529-47fd-8c15-7815d816c2df" providerId="ADAL" clId="{442DE1D3-10DA-4483-8F2D-5ACF3EB7104A}" dt="2022-05-30T12:15:42.953" v="4774" actId="478"/>
          <ac:picMkLst>
            <pc:docMk/>
            <pc:sldMk cId="1666884298" sldId="271"/>
            <ac:picMk id="16" creationId="{34B6AFB2-86ED-F26E-615B-8B7870C872DC}"/>
          </ac:picMkLst>
        </pc:picChg>
        <pc:picChg chg="add mod ord">
          <ac:chgData name="Martin Kadlec" userId="3205de00-6529-47fd-8c15-7815d816c2df" providerId="ADAL" clId="{442DE1D3-10DA-4483-8F2D-5ACF3EB7104A}" dt="2022-05-31T12:55:32.483" v="9307" actId="167"/>
          <ac:picMkLst>
            <pc:docMk/>
            <pc:sldMk cId="1666884298" sldId="271"/>
            <ac:picMk id="16" creationId="{9FB8F3CF-8DD0-3CBE-0881-C88D9E7D153F}"/>
          </ac:picMkLst>
        </pc:picChg>
        <pc:picChg chg="mod ord">
          <ac:chgData name="Martin Kadlec" userId="3205de00-6529-47fd-8c15-7815d816c2df" providerId="ADAL" clId="{442DE1D3-10DA-4483-8F2D-5ACF3EB7104A}" dt="2022-05-19T11:48:33.841" v="3949" actId="1036"/>
          <ac:picMkLst>
            <pc:docMk/>
            <pc:sldMk cId="1666884298" sldId="271"/>
            <ac:picMk id="18" creationId="{6F3F5D18-19E0-6AF7-0F35-167B5147D7D4}"/>
          </ac:picMkLst>
        </pc:picChg>
        <pc:picChg chg="del">
          <ac:chgData name="Martin Kadlec" userId="3205de00-6529-47fd-8c15-7815d816c2df" providerId="ADAL" clId="{442DE1D3-10DA-4483-8F2D-5ACF3EB7104A}" dt="2022-05-19T11:55:25.692" v="3965" actId="478"/>
          <ac:picMkLst>
            <pc:docMk/>
            <pc:sldMk cId="1666884298" sldId="271"/>
            <ac:picMk id="22" creationId="{74B94C22-04BD-58C7-A313-2C4F8EDCA121}"/>
          </ac:picMkLst>
        </pc:picChg>
        <pc:cxnChg chg="add mod">
          <ac:chgData name="Martin Kadlec" userId="3205de00-6529-47fd-8c15-7815d816c2df" providerId="ADAL" clId="{442DE1D3-10DA-4483-8F2D-5ACF3EB7104A}" dt="2022-05-19T11:49:30.174" v="3955" actId="208"/>
          <ac:cxnSpMkLst>
            <pc:docMk/>
            <pc:sldMk cId="1666884298" sldId="271"/>
            <ac:cxnSpMk id="4" creationId="{FAA00768-171A-470B-E883-73B6F9C57AF2}"/>
          </ac:cxnSpMkLst>
        </pc:cxnChg>
        <pc:cxnChg chg="add mod">
          <ac:chgData name="Martin Kadlec" userId="3205de00-6529-47fd-8c15-7815d816c2df" providerId="ADAL" clId="{442DE1D3-10DA-4483-8F2D-5ACF3EB7104A}" dt="2022-05-19T11:49:58.319" v="3959" actId="1582"/>
          <ac:cxnSpMkLst>
            <pc:docMk/>
            <pc:sldMk cId="1666884298" sldId="271"/>
            <ac:cxnSpMk id="10" creationId="{0180EAD5-6AF6-9C78-C2FB-816CB4AA02C1}"/>
          </ac:cxnSpMkLst>
        </pc:cxnChg>
      </pc:sldChg>
      <pc:sldChg chg="addSp delSp modSp add mod modNotesTx">
        <pc:chgData name="Martin Kadlec" userId="3205de00-6529-47fd-8c15-7815d816c2df" providerId="ADAL" clId="{442DE1D3-10DA-4483-8F2D-5ACF3EB7104A}" dt="2022-05-31T12:55:23.920" v="9304" actId="1076"/>
        <pc:sldMkLst>
          <pc:docMk/>
          <pc:sldMk cId="3624180134" sldId="272"/>
        </pc:sldMkLst>
        <pc:picChg chg="add mod">
          <ac:chgData name="Martin Kadlec" userId="3205de00-6529-47fd-8c15-7815d816c2df" providerId="ADAL" clId="{442DE1D3-10DA-4483-8F2D-5ACF3EB7104A}" dt="2022-05-30T12:15:34.676" v="4773" actId="1036"/>
          <ac:picMkLst>
            <pc:docMk/>
            <pc:sldMk cId="3624180134" sldId="272"/>
            <ac:picMk id="4" creationId="{16EBA6D9-8F5C-00EB-A85D-6BB825DEB46E}"/>
          </ac:picMkLst>
        </pc:picChg>
        <pc:picChg chg="add mod ord">
          <ac:chgData name="Martin Kadlec" userId="3205de00-6529-47fd-8c15-7815d816c2df" providerId="ADAL" clId="{442DE1D3-10DA-4483-8F2D-5ACF3EB7104A}" dt="2022-05-31T12:55:23.920" v="9304" actId="1076"/>
          <ac:picMkLst>
            <pc:docMk/>
            <pc:sldMk cId="3624180134" sldId="272"/>
            <ac:picMk id="7" creationId="{63FA02D0-1E54-5C66-E591-587ED0727B56}"/>
          </ac:picMkLst>
        </pc:picChg>
        <pc:picChg chg="del">
          <ac:chgData name="Martin Kadlec" userId="3205de00-6529-47fd-8c15-7815d816c2df" providerId="ADAL" clId="{442DE1D3-10DA-4483-8F2D-5ACF3EB7104A}" dt="2022-05-30T12:15:02.907" v="4766" actId="478"/>
          <ac:picMkLst>
            <pc:docMk/>
            <pc:sldMk cId="3624180134" sldId="272"/>
            <ac:picMk id="16" creationId="{34B6AFB2-86ED-F26E-615B-8B7870C872DC}"/>
          </ac:picMkLst>
        </pc:picChg>
        <pc:picChg chg="del">
          <ac:chgData name="Martin Kadlec" userId="3205de00-6529-47fd-8c15-7815d816c2df" providerId="ADAL" clId="{442DE1D3-10DA-4483-8F2D-5ACF3EB7104A}" dt="2022-05-31T12:55:13.035" v="9301" actId="478"/>
          <ac:picMkLst>
            <pc:docMk/>
            <pc:sldMk cId="3624180134" sldId="272"/>
            <ac:picMk id="25" creationId="{EAAFADD0-BE12-7456-A6C8-0C6F5875FA2F}"/>
          </ac:picMkLst>
        </pc:picChg>
      </pc:sldChg>
      <pc:sldChg chg="addSp modSp add modNotesTx">
        <pc:chgData name="Martin Kadlec" userId="3205de00-6529-47fd-8c15-7815d816c2df" providerId="ADAL" clId="{442DE1D3-10DA-4483-8F2D-5ACF3EB7104A}" dt="2022-05-30T13:59:41.612" v="7869" actId="20577"/>
        <pc:sldMkLst>
          <pc:docMk/>
          <pc:sldMk cId="1918957306" sldId="273"/>
        </pc:sldMkLst>
        <pc:spChg chg="add mod">
          <ac:chgData name="Martin Kadlec" userId="3205de00-6529-47fd-8c15-7815d816c2df" providerId="ADAL" clId="{442DE1D3-10DA-4483-8F2D-5ACF3EB7104A}" dt="2022-05-20T06:55:12.708" v="4290"/>
          <ac:spMkLst>
            <pc:docMk/>
            <pc:sldMk cId="1918957306" sldId="273"/>
            <ac:spMk id="8" creationId="{A5E96579-8535-4B52-8805-F0D24E1E3265}"/>
          </ac:spMkLst>
        </pc:spChg>
        <pc:cxnChg chg="add mod">
          <ac:chgData name="Martin Kadlec" userId="3205de00-6529-47fd-8c15-7815d816c2df" providerId="ADAL" clId="{442DE1D3-10DA-4483-8F2D-5ACF3EB7104A}" dt="2022-05-20T06:55:12.708" v="4290"/>
          <ac:cxnSpMkLst>
            <pc:docMk/>
            <pc:sldMk cId="1918957306" sldId="273"/>
            <ac:cxnSpMk id="9" creationId="{FC95ADE9-D39D-BEAF-6BB4-98D4955E30F4}"/>
          </ac:cxnSpMkLst>
        </pc:cxnChg>
      </pc:sldChg>
      <pc:sldChg chg="addSp modSp add mod">
        <pc:chgData name="Martin Kadlec" userId="3205de00-6529-47fd-8c15-7815d816c2df" providerId="ADAL" clId="{442DE1D3-10DA-4483-8F2D-5ACF3EB7104A}" dt="2022-05-31T07:26:06.583" v="9262" actId="1036"/>
        <pc:sldMkLst>
          <pc:docMk/>
          <pc:sldMk cId="4115863871" sldId="274"/>
        </pc:sldMkLst>
        <pc:spChg chg="add mod">
          <ac:chgData name="Martin Kadlec" userId="3205de00-6529-47fd-8c15-7815d816c2df" providerId="ADAL" clId="{442DE1D3-10DA-4483-8F2D-5ACF3EB7104A}" dt="2022-05-31T07:26:06.583" v="9262" actId="1036"/>
          <ac:spMkLst>
            <pc:docMk/>
            <pc:sldMk cId="4115863871" sldId="274"/>
            <ac:spMk id="8" creationId="{95026358-5E91-15F9-CC2C-B708682B68EF}"/>
          </ac:spMkLst>
        </pc:spChg>
      </pc:sldChg>
      <pc:sldChg chg="modSp del modNotes">
        <pc:chgData name="Martin Kadlec" userId="3205de00-6529-47fd-8c15-7815d816c2df" providerId="ADAL" clId="{442DE1D3-10DA-4483-8F2D-5ACF3EB7104A}" dt="2022-05-05T14:45:14.414" v="970" actId="47"/>
        <pc:sldMkLst>
          <pc:docMk/>
          <pc:sldMk cId="2976999882" sldId="289"/>
        </pc:sldMkLst>
        <pc:spChg chg="mod">
          <ac:chgData name="Martin Kadlec" userId="3205de00-6529-47fd-8c15-7815d816c2df" providerId="ADAL" clId="{442DE1D3-10DA-4483-8F2D-5ACF3EB7104A}" dt="2022-05-05T14:31:03.899" v="0"/>
          <ac:spMkLst>
            <pc:docMk/>
            <pc:sldMk cId="2976999882" sldId="289"/>
            <ac:spMk id="7" creationId="{F6F4332E-560D-4EC0-9FE0-DBC19DADF907}"/>
          </ac:spMkLst>
        </pc:spChg>
        <pc:spChg chg="mod">
          <ac:chgData name="Martin Kadlec" userId="3205de00-6529-47fd-8c15-7815d816c2df" providerId="ADAL" clId="{442DE1D3-10DA-4483-8F2D-5ACF3EB7104A}" dt="2022-05-05T14:31:03.899" v="0"/>
          <ac:spMkLst>
            <pc:docMk/>
            <pc:sldMk cId="2976999882" sldId="289"/>
            <ac:spMk id="12" creationId="{E7B17FAF-947A-4F5E-95D5-00C38437D07E}"/>
          </ac:spMkLst>
        </pc:spChg>
        <pc:spChg chg="mod">
          <ac:chgData name="Martin Kadlec" userId="3205de00-6529-47fd-8c15-7815d816c2df" providerId="ADAL" clId="{442DE1D3-10DA-4483-8F2D-5ACF3EB7104A}" dt="2022-05-05T14:31:03.899" v="0"/>
          <ac:spMkLst>
            <pc:docMk/>
            <pc:sldMk cId="2976999882" sldId="289"/>
            <ac:spMk id="13" creationId="{D0B4AA5C-F0E3-4690-AC1F-732F44DAC711}"/>
          </ac:spMkLst>
        </pc:spChg>
        <pc:picChg chg="mod">
          <ac:chgData name="Martin Kadlec" userId="3205de00-6529-47fd-8c15-7815d816c2df" providerId="ADAL" clId="{442DE1D3-10DA-4483-8F2D-5ACF3EB7104A}" dt="2022-05-05T14:31:03.899" v="0"/>
          <ac:picMkLst>
            <pc:docMk/>
            <pc:sldMk cId="2976999882" sldId="289"/>
            <ac:picMk id="8" creationId="{4E4ACB60-9F9D-4A3D-A138-B84C0C2667FB}"/>
          </ac:picMkLst>
        </pc:picChg>
      </pc:sldChg>
      <pc:sldChg chg="modSp del modNotes">
        <pc:chgData name="Martin Kadlec" userId="3205de00-6529-47fd-8c15-7815d816c2df" providerId="ADAL" clId="{442DE1D3-10DA-4483-8F2D-5ACF3EB7104A}" dt="2022-05-05T14:45:16.015" v="973" actId="47"/>
        <pc:sldMkLst>
          <pc:docMk/>
          <pc:sldMk cId="341666097" sldId="290"/>
        </pc:sldMkLst>
        <pc:spChg chg="mod">
          <ac:chgData name="Martin Kadlec" userId="3205de00-6529-47fd-8c15-7815d816c2df" providerId="ADAL" clId="{442DE1D3-10DA-4483-8F2D-5ACF3EB7104A}" dt="2022-05-05T14:31:03.899" v="0"/>
          <ac:spMkLst>
            <pc:docMk/>
            <pc:sldMk cId="341666097" sldId="290"/>
            <ac:spMk id="8" creationId="{2F9A110A-B520-45FE-A4BE-C09A6725A07C}"/>
          </ac:spMkLst>
        </pc:spChg>
        <pc:spChg chg="mod">
          <ac:chgData name="Martin Kadlec" userId="3205de00-6529-47fd-8c15-7815d816c2df" providerId="ADAL" clId="{442DE1D3-10DA-4483-8F2D-5ACF3EB7104A}" dt="2022-05-05T14:31:03.899" v="0"/>
          <ac:spMkLst>
            <pc:docMk/>
            <pc:sldMk cId="341666097" sldId="290"/>
            <ac:spMk id="9" creationId="{04668D51-541E-43D5-8A54-24857C00F71A}"/>
          </ac:spMkLst>
        </pc:spChg>
        <pc:spChg chg="mod">
          <ac:chgData name="Martin Kadlec" userId="3205de00-6529-47fd-8c15-7815d816c2df" providerId="ADAL" clId="{442DE1D3-10DA-4483-8F2D-5ACF3EB7104A}" dt="2022-05-05T14:31:03.899" v="0"/>
          <ac:spMkLst>
            <pc:docMk/>
            <pc:sldMk cId="341666097" sldId="290"/>
            <ac:spMk id="12" creationId="{E7B17FAF-947A-4F5E-95D5-00C38437D07E}"/>
          </ac:spMkLst>
        </pc:spChg>
        <pc:spChg chg="mod">
          <ac:chgData name="Martin Kadlec" userId="3205de00-6529-47fd-8c15-7815d816c2df" providerId="ADAL" clId="{442DE1D3-10DA-4483-8F2D-5ACF3EB7104A}" dt="2022-05-05T14:31:03.899" v="0"/>
          <ac:spMkLst>
            <pc:docMk/>
            <pc:sldMk cId="341666097" sldId="290"/>
            <ac:spMk id="13" creationId="{D0B4AA5C-F0E3-4690-AC1F-732F44DAC711}"/>
          </ac:spMkLst>
        </pc:spChg>
        <pc:picChg chg="mod">
          <ac:chgData name="Martin Kadlec" userId="3205de00-6529-47fd-8c15-7815d816c2df" providerId="ADAL" clId="{442DE1D3-10DA-4483-8F2D-5ACF3EB7104A}" dt="2022-05-05T14:31:03.899" v="0"/>
          <ac:picMkLst>
            <pc:docMk/>
            <pc:sldMk cId="341666097" sldId="290"/>
            <ac:picMk id="10" creationId="{33E94915-131E-488F-AE2D-984EF875CA01}"/>
          </ac:picMkLst>
        </pc:picChg>
      </pc:sldChg>
      <pc:sldChg chg="modSp del modNotes">
        <pc:chgData name="Martin Kadlec" userId="3205de00-6529-47fd-8c15-7815d816c2df" providerId="ADAL" clId="{442DE1D3-10DA-4483-8F2D-5ACF3EB7104A}" dt="2022-05-05T14:45:17.979" v="976" actId="47"/>
        <pc:sldMkLst>
          <pc:docMk/>
          <pc:sldMk cId="3913386508" sldId="291"/>
        </pc:sldMkLst>
        <pc:spChg chg="mod">
          <ac:chgData name="Martin Kadlec" userId="3205de00-6529-47fd-8c15-7815d816c2df" providerId="ADAL" clId="{442DE1D3-10DA-4483-8F2D-5ACF3EB7104A}" dt="2022-05-05T14:31:03.899" v="0"/>
          <ac:spMkLst>
            <pc:docMk/>
            <pc:sldMk cId="3913386508" sldId="291"/>
            <ac:spMk id="7" creationId="{659B78ED-7561-4D37-88A3-B474E9E3C68F}"/>
          </ac:spMkLst>
        </pc:spChg>
        <pc:spChg chg="mod">
          <ac:chgData name="Martin Kadlec" userId="3205de00-6529-47fd-8c15-7815d816c2df" providerId="ADAL" clId="{442DE1D3-10DA-4483-8F2D-5ACF3EB7104A}" dt="2022-05-05T14:31:03.899" v="0"/>
          <ac:spMkLst>
            <pc:docMk/>
            <pc:sldMk cId="3913386508" sldId="291"/>
            <ac:spMk id="12" creationId="{E7B17FAF-947A-4F5E-95D5-00C38437D07E}"/>
          </ac:spMkLst>
        </pc:spChg>
        <pc:picChg chg="mod">
          <ac:chgData name="Martin Kadlec" userId="3205de00-6529-47fd-8c15-7815d816c2df" providerId="ADAL" clId="{442DE1D3-10DA-4483-8F2D-5ACF3EB7104A}" dt="2022-05-05T14:31:03.899" v="0"/>
          <ac:picMkLst>
            <pc:docMk/>
            <pc:sldMk cId="3913386508" sldId="291"/>
            <ac:picMk id="8" creationId="{8F1D66D5-3997-499C-A6B5-095641F35EF8}"/>
          </ac:picMkLst>
        </pc:picChg>
      </pc:sldChg>
      <pc:sldChg chg="modSp del modNotes">
        <pc:chgData name="Martin Kadlec" userId="3205de00-6529-47fd-8c15-7815d816c2df" providerId="ADAL" clId="{442DE1D3-10DA-4483-8F2D-5ACF3EB7104A}" dt="2022-05-05T14:45:16.800" v="975" actId="47"/>
        <pc:sldMkLst>
          <pc:docMk/>
          <pc:sldMk cId="2209551743" sldId="292"/>
        </pc:sldMkLst>
        <pc:spChg chg="mod">
          <ac:chgData name="Martin Kadlec" userId="3205de00-6529-47fd-8c15-7815d816c2df" providerId="ADAL" clId="{442DE1D3-10DA-4483-8F2D-5ACF3EB7104A}" dt="2022-05-05T14:31:03.899" v="0"/>
          <ac:spMkLst>
            <pc:docMk/>
            <pc:sldMk cId="2209551743" sldId="292"/>
            <ac:spMk id="9" creationId="{04668D51-541E-43D5-8A54-24857C00F71A}"/>
          </ac:spMkLst>
        </pc:spChg>
        <pc:spChg chg="mod">
          <ac:chgData name="Martin Kadlec" userId="3205de00-6529-47fd-8c15-7815d816c2df" providerId="ADAL" clId="{442DE1D3-10DA-4483-8F2D-5ACF3EB7104A}" dt="2022-05-05T14:31:03.899" v="0"/>
          <ac:spMkLst>
            <pc:docMk/>
            <pc:sldMk cId="2209551743" sldId="292"/>
            <ac:spMk id="12" creationId="{E7B17FAF-947A-4F5E-95D5-00C38437D07E}"/>
          </ac:spMkLst>
        </pc:spChg>
        <pc:spChg chg="mod">
          <ac:chgData name="Martin Kadlec" userId="3205de00-6529-47fd-8c15-7815d816c2df" providerId="ADAL" clId="{442DE1D3-10DA-4483-8F2D-5ACF3EB7104A}" dt="2022-05-05T14:31:03.899" v="0"/>
          <ac:spMkLst>
            <pc:docMk/>
            <pc:sldMk cId="2209551743" sldId="292"/>
            <ac:spMk id="13" creationId="{D0B4AA5C-F0E3-4690-AC1F-732F44DAC711}"/>
          </ac:spMkLst>
        </pc:spChg>
        <pc:picChg chg="mod">
          <ac:chgData name="Martin Kadlec" userId="3205de00-6529-47fd-8c15-7815d816c2df" providerId="ADAL" clId="{442DE1D3-10DA-4483-8F2D-5ACF3EB7104A}" dt="2022-05-05T14:31:03.899" v="0"/>
          <ac:picMkLst>
            <pc:docMk/>
            <pc:sldMk cId="2209551743" sldId="292"/>
            <ac:picMk id="3" creationId="{87CE44DD-80DD-45C7-AD11-2CE2A428BE91}"/>
          </ac:picMkLst>
        </pc:picChg>
        <pc:picChg chg="mod">
          <ac:chgData name="Martin Kadlec" userId="3205de00-6529-47fd-8c15-7815d816c2df" providerId="ADAL" clId="{442DE1D3-10DA-4483-8F2D-5ACF3EB7104A}" dt="2022-05-05T14:31:03.899" v="0"/>
          <ac:picMkLst>
            <pc:docMk/>
            <pc:sldMk cId="2209551743" sldId="292"/>
            <ac:picMk id="10" creationId="{33E94915-131E-488F-AE2D-984EF875CA01}"/>
          </ac:picMkLst>
        </pc:picChg>
      </pc:sldChg>
      <pc:sldChg chg="modSp del modNotes">
        <pc:chgData name="Martin Kadlec" userId="3205de00-6529-47fd-8c15-7815d816c2df" providerId="ADAL" clId="{442DE1D3-10DA-4483-8F2D-5ACF3EB7104A}" dt="2022-05-05T14:45:15.115" v="971" actId="47"/>
        <pc:sldMkLst>
          <pc:docMk/>
          <pc:sldMk cId="453544936" sldId="293"/>
        </pc:sldMkLst>
        <pc:spChg chg="mod">
          <ac:chgData name="Martin Kadlec" userId="3205de00-6529-47fd-8c15-7815d816c2df" providerId="ADAL" clId="{442DE1D3-10DA-4483-8F2D-5ACF3EB7104A}" dt="2022-05-05T14:31:03.899" v="0"/>
          <ac:spMkLst>
            <pc:docMk/>
            <pc:sldMk cId="453544936" sldId="293"/>
            <ac:spMk id="7" creationId="{F6F4332E-560D-4EC0-9FE0-DBC19DADF907}"/>
          </ac:spMkLst>
        </pc:spChg>
        <pc:spChg chg="mod">
          <ac:chgData name="Martin Kadlec" userId="3205de00-6529-47fd-8c15-7815d816c2df" providerId="ADAL" clId="{442DE1D3-10DA-4483-8F2D-5ACF3EB7104A}" dt="2022-05-05T14:31:03.899" v="0"/>
          <ac:spMkLst>
            <pc:docMk/>
            <pc:sldMk cId="453544936" sldId="293"/>
            <ac:spMk id="12" creationId="{E7B17FAF-947A-4F5E-95D5-00C38437D07E}"/>
          </ac:spMkLst>
        </pc:spChg>
        <pc:spChg chg="mod">
          <ac:chgData name="Martin Kadlec" userId="3205de00-6529-47fd-8c15-7815d816c2df" providerId="ADAL" clId="{442DE1D3-10DA-4483-8F2D-5ACF3EB7104A}" dt="2022-05-05T14:31:03.899" v="0"/>
          <ac:spMkLst>
            <pc:docMk/>
            <pc:sldMk cId="453544936" sldId="293"/>
            <ac:spMk id="13" creationId="{D0B4AA5C-F0E3-4690-AC1F-732F44DAC711}"/>
          </ac:spMkLst>
        </pc:spChg>
        <pc:picChg chg="mod">
          <ac:chgData name="Martin Kadlec" userId="3205de00-6529-47fd-8c15-7815d816c2df" providerId="ADAL" clId="{442DE1D3-10DA-4483-8F2D-5ACF3EB7104A}" dt="2022-05-05T14:31:03.899" v="0"/>
          <ac:picMkLst>
            <pc:docMk/>
            <pc:sldMk cId="453544936" sldId="293"/>
            <ac:picMk id="8" creationId="{4E4ACB60-9F9D-4A3D-A138-B84C0C2667FB}"/>
          </ac:picMkLst>
        </pc:picChg>
        <pc:cxnChg chg="mod">
          <ac:chgData name="Martin Kadlec" userId="3205de00-6529-47fd-8c15-7815d816c2df" providerId="ADAL" clId="{442DE1D3-10DA-4483-8F2D-5ACF3EB7104A}" dt="2022-05-05T14:31:03.899" v="0"/>
          <ac:cxnSpMkLst>
            <pc:docMk/>
            <pc:sldMk cId="453544936" sldId="293"/>
            <ac:cxnSpMk id="3" creationId="{AE3842AB-EA7C-4914-BA79-FE67D69F80ED}"/>
          </ac:cxnSpMkLst>
        </pc:cxnChg>
      </pc:sldChg>
      <pc:sldChg chg="modSp del modNotes">
        <pc:chgData name="Martin Kadlec" userId="3205de00-6529-47fd-8c15-7815d816c2df" providerId="ADAL" clId="{442DE1D3-10DA-4483-8F2D-5ACF3EB7104A}" dt="2022-05-05T14:45:19.894" v="978" actId="47"/>
        <pc:sldMkLst>
          <pc:docMk/>
          <pc:sldMk cId="2736160283" sldId="294"/>
        </pc:sldMkLst>
        <pc:spChg chg="mod">
          <ac:chgData name="Martin Kadlec" userId="3205de00-6529-47fd-8c15-7815d816c2df" providerId="ADAL" clId="{442DE1D3-10DA-4483-8F2D-5ACF3EB7104A}" dt="2022-05-05T14:31:03.899" v="0"/>
          <ac:spMkLst>
            <pc:docMk/>
            <pc:sldMk cId="2736160283" sldId="294"/>
            <ac:spMk id="7" creationId="{659B78ED-7561-4D37-88A3-B474E9E3C68F}"/>
          </ac:spMkLst>
        </pc:spChg>
        <pc:spChg chg="mod">
          <ac:chgData name="Martin Kadlec" userId="3205de00-6529-47fd-8c15-7815d816c2df" providerId="ADAL" clId="{442DE1D3-10DA-4483-8F2D-5ACF3EB7104A}" dt="2022-05-05T14:31:03.899" v="0"/>
          <ac:spMkLst>
            <pc:docMk/>
            <pc:sldMk cId="2736160283" sldId="294"/>
            <ac:spMk id="12" creationId="{E7B17FAF-947A-4F5E-95D5-00C38437D07E}"/>
          </ac:spMkLst>
        </pc:spChg>
        <pc:picChg chg="mod">
          <ac:chgData name="Martin Kadlec" userId="3205de00-6529-47fd-8c15-7815d816c2df" providerId="ADAL" clId="{442DE1D3-10DA-4483-8F2D-5ACF3EB7104A}" dt="2022-05-05T14:31:03.899" v="0"/>
          <ac:picMkLst>
            <pc:docMk/>
            <pc:sldMk cId="2736160283" sldId="294"/>
            <ac:picMk id="8" creationId="{8F1D66D5-3997-499C-A6B5-095641F35EF8}"/>
          </ac:picMkLst>
        </pc:picChg>
      </pc:sldChg>
      <pc:sldChg chg="modSp del modNotes">
        <pc:chgData name="Martin Kadlec" userId="3205de00-6529-47fd-8c15-7815d816c2df" providerId="ADAL" clId="{442DE1D3-10DA-4483-8F2D-5ACF3EB7104A}" dt="2022-05-05T14:45:15.615" v="972" actId="47"/>
        <pc:sldMkLst>
          <pc:docMk/>
          <pc:sldMk cId="3669053727" sldId="295"/>
        </pc:sldMkLst>
        <pc:spChg chg="mod">
          <ac:chgData name="Martin Kadlec" userId="3205de00-6529-47fd-8c15-7815d816c2df" providerId="ADAL" clId="{442DE1D3-10DA-4483-8F2D-5ACF3EB7104A}" dt="2022-05-05T14:31:03.899" v="0"/>
          <ac:spMkLst>
            <pc:docMk/>
            <pc:sldMk cId="3669053727" sldId="295"/>
            <ac:spMk id="7" creationId="{F6F4332E-560D-4EC0-9FE0-DBC19DADF907}"/>
          </ac:spMkLst>
        </pc:spChg>
        <pc:spChg chg="mod">
          <ac:chgData name="Martin Kadlec" userId="3205de00-6529-47fd-8c15-7815d816c2df" providerId="ADAL" clId="{442DE1D3-10DA-4483-8F2D-5ACF3EB7104A}" dt="2022-05-05T14:31:03.899" v="0"/>
          <ac:spMkLst>
            <pc:docMk/>
            <pc:sldMk cId="3669053727" sldId="295"/>
            <ac:spMk id="12" creationId="{E7B17FAF-947A-4F5E-95D5-00C38437D07E}"/>
          </ac:spMkLst>
        </pc:spChg>
        <pc:graphicFrameChg chg="mod">
          <ac:chgData name="Martin Kadlec" userId="3205de00-6529-47fd-8c15-7815d816c2df" providerId="ADAL" clId="{442DE1D3-10DA-4483-8F2D-5ACF3EB7104A}" dt="2022-05-05T14:31:03.899" v="0"/>
          <ac:graphicFrameMkLst>
            <pc:docMk/>
            <pc:sldMk cId="3669053727" sldId="295"/>
            <ac:graphicFrameMk id="2" creationId="{6134B601-D9A4-4B11-B506-3F9948D2FF11}"/>
          </ac:graphicFrameMkLst>
        </pc:graphicFrameChg>
        <pc:picChg chg="mod">
          <ac:chgData name="Martin Kadlec" userId="3205de00-6529-47fd-8c15-7815d816c2df" providerId="ADAL" clId="{442DE1D3-10DA-4483-8F2D-5ACF3EB7104A}" dt="2022-05-05T14:31:03.899" v="0"/>
          <ac:picMkLst>
            <pc:docMk/>
            <pc:sldMk cId="3669053727" sldId="295"/>
            <ac:picMk id="8" creationId="{4E4ACB60-9F9D-4A3D-A138-B84C0C2667FB}"/>
          </ac:picMkLst>
        </pc:picChg>
      </pc:sldChg>
      <pc:sldChg chg="modSp del modNotes">
        <pc:chgData name="Martin Kadlec" userId="3205de00-6529-47fd-8c15-7815d816c2df" providerId="ADAL" clId="{442DE1D3-10DA-4483-8F2D-5ACF3EB7104A}" dt="2022-05-05T14:45:16.423" v="974" actId="47"/>
        <pc:sldMkLst>
          <pc:docMk/>
          <pc:sldMk cId="2952421873" sldId="296"/>
        </pc:sldMkLst>
        <pc:spChg chg="mod">
          <ac:chgData name="Martin Kadlec" userId="3205de00-6529-47fd-8c15-7815d816c2df" providerId="ADAL" clId="{442DE1D3-10DA-4483-8F2D-5ACF3EB7104A}" dt="2022-05-05T14:31:03.899" v="0"/>
          <ac:spMkLst>
            <pc:docMk/>
            <pc:sldMk cId="2952421873" sldId="296"/>
            <ac:spMk id="8" creationId="{2F9A110A-B520-45FE-A4BE-C09A6725A07C}"/>
          </ac:spMkLst>
        </pc:spChg>
        <pc:spChg chg="mod">
          <ac:chgData name="Martin Kadlec" userId="3205de00-6529-47fd-8c15-7815d816c2df" providerId="ADAL" clId="{442DE1D3-10DA-4483-8F2D-5ACF3EB7104A}" dt="2022-05-05T14:31:03.899" v="0"/>
          <ac:spMkLst>
            <pc:docMk/>
            <pc:sldMk cId="2952421873" sldId="296"/>
            <ac:spMk id="9" creationId="{04668D51-541E-43D5-8A54-24857C00F71A}"/>
          </ac:spMkLst>
        </pc:spChg>
        <pc:spChg chg="mod">
          <ac:chgData name="Martin Kadlec" userId="3205de00-6529-47fd-8c15-7815d816c2df" providerId="ADAL" clId="{442DE1D3-10DA-4483-8F2D-5ACF3EB7104A}" dt="2022-05-05T14:31:03.899" v="0"/>
          <ac:spMkLst>
            <pc:docMk/>
            <pc:sldMk cId="2952421873" sldId="296"/>
            <ac:spMk id="12" creationId="{E7B17FAF-947A-4F5E-95D5-00C38437D07E}"/>
          </ac:spMkLst>
        </pc:spChg>
        <pc:spChg chg="mod">
          <ac:chgData name="Martin Kadlec" userId="3205de00-6529-47fd-8c15-7815d816c2df" providerId="ADAL" clId="{442DE1D3-10DA-4483-8F2D-5ACF3EB7104A}" dt="2022-05-05T14:31:03.899" v="0"/>
          <ac:spMkLst>
            <pc:docMk/>
            <pc:sldMk cId="2952421873" sldId="296"/>
            <ac:spMk id="13" creationId="{D0B4AA5C-F0E3-4690-AC1F-732F44DAC711}"/>
          </ac:spMkLst>
        </pc:spChg>
        <pc:picChg chg="mod">
          <ac:chgData name="Martin Kadlec" userId="3205de00-6529-47fd-8c15-7815d816c2df" providerId="ADAL" clId="{442DE1D3-10DA-4483-8F2D-5ACF3EB7104A}" dt="2022-05-05T14:31:03.899" v="0"/>
          <ac:picMkLst>
            <pc:docMk/>
            <pc:sldMk cId="2952421873" sldId="296"/>
            <ac:picMk id="10" creationId="{33E94915-131E-488F-AE2D-984EF875CA01}"/>
          </ac:picMkLst>
        </pc:picChg>
      </pc:sldChg>
      <pc:sldChg chg="modSp del modNotes">
        <pc:chgData name="Martin Kadlec" userId="3205de00-6529-47fd-8c15-7815d816c2df" providerId="ADAL" clId="{442DE1D3-10DA-4483-8F2D-5ACF3EB7104A}" dt="2022-05-05T14:45:18.513" v="977" actId="47"/>
        <pc:sldMkLst>
          <pc:docMk/>
          <pc:sldMk cId="2322770498" sldId="297"/>
        </pc:sldMkLst>
        <pc:spChg chg="mod">
          <ac:chgData name="Martin Kadlec" userId="3205de00-6529-47fd-8c15-7815d816c2df" providerId="ADAL" clId="{442DE1D3-10DA-4483-8F2D-5ACF3EB7104A}" dt="2022-05-05T14:31:03.899" v="0"/>
          <ac:spMkLst>
            <pc:docMk/>
            <pc:sldMk cId="2322770498" sldId="297"/>
            <ac:spMk id="6" creationId="{F189E7FA-C695-4DD6-997C-EC3AE25DF12B}"/>
          </ac:spMkLst>
        </pc:spChg>
        <pc:spChg chg="mod">
          <ac:chgData name="Martin Kadlec" userId="3205de00-6529-47fd-8c15-7815d816c2df" providerId="ADAL" clId="{442DE1D3-10DA-4483-8F2D-5ACF3EB7104A}" dt="2022-05-05T14:31:03.899" v="0"/>
          <ac:spMkLst>
            <pc:docMk/>
            <pc:sldMk cId="2322770498" sldId="297"/>
            <ac:spMk id="7" creationId="{659B78ED-7561-4D37-88A3-B474E9E3C68F}"/>
          </ac:spMkLst>
        </pc:spChg>
        <pc:spChg chg="mod">
          <ac:chgData name="Martin Kadlec" userId="3205de00-6529-47fd-8c15-7815d816c2df" providerId="ADAL" clId="{442DE1D3-10DA-4483-8F2D-5ACF3EB7104A}" dt="2022-05-05T14:31:03.899" v="0"/>
          <ac:spMkLst>
            <pc:docMk/>
            <pc:sldMk cId="2322770498" sldId="297"/>
            <ac:spMk id="9" creationId="{867C2588-BF97-41BE-A7E3-8B457C6DEF5F}"/>
          </ac:spMkLst>
        </pc:spChg>
        <pc:picChg chg="mod">
          <ac:chgData name="Martin Kadlec" userId="3205de00-6529-47fd-8c15-7815d816c2df" providerId="ADAL" clId="{442DE1D3-10DA-4483-8F2D-5ACF3EB7104A}" dt="2022-05-05T14:31:03.899" v="0"/>
          <ac:picMkLst>
            <pc:docMk/>
            <pc:sldMk cId="2322770498" sldId="297"/>
            <ac:picMk id="8" creationId="{8F1D66D5-3997-499C-A6B5-095641F35EF8}"/>
          </ac:picMkLst>
        </pc:picChg>
      </pc:sldChg>
      <pc:sldChg chg="new del">
        <pc:chgData name="Martin Kadlec" userId="3205de00-6529-47fd-8c15-7815d816c2df" providerId="ADAL" clId="{442DE1D3-10DA-4483-8F2D-5ACF3EB7104A}" dt="2022-05-05T14:34:54.650" v="331" actId="680"/>
        <pc:sldMkLst>
          <pc:docMk/>
          <pc:sldMk cId="901428569" sldId="298"/>
        </pc:sldMkLst>
      </pc:sldChg>
      <pc:sldMasterChg chg="modSp mod modSldLayout">
        <pc:chgData name="Martin Kadlec" userId="3205de00-6529-47fd-8c15-7815d816c2df" providerId="ADAL" clId="{442DE1D3-10DA-4483-8F2D-5ACF3EB7104A}" dt="2022-05-31T07:28:10.932" v="9272" actId="20577"/>
        <pc:sldMasterMkLst>
          <pc:docMk/>
          <pc:sldMasterMk cId="0" sldId="2147483648"/>
        </pc:sldMasterMkLst>
        <pc:spChg chg="mod">
          <ac:chgData name="Martin Kadlec" userId="3205de00-6529-47fd-8c15-7815d816c2df" providerId="ADAL" clId="{442DE1D3-10DA-4483-8F2D-5ACF3EB7104A}" dt="2022-05-05T14:31:03.899" v="0"/>
          <ac:spMkLst>
            <pc:docMk/>
            <pc:sldMasterMk cId="0" sldId="2147483648"/>
            <ac:spMk id="2" creationId="{00000000-0000-0000-0000-000000000000}"/>
          </ac:spMkLst>
        </pc:spChg>
        <pc:spChg chg="mod">
          <ac:chgData name="Martin Kadlec" userId="3205de00-6529-47fd-8c15-7815d816c2df" providerId="ADAL" clId="{442DE1D3-10DA-4483-8F2D-5ACF3EB7104A}" dt="2022-05-05T14:31:03.899" v="0"/>
          <ac:spMkLst>
            <pc:docMk/>
            <pc:sldMasterMk cId="0" sldId="2147483648"/>
            <ac:spMk id="3" creationId="{00000000-0000-0000-0000-000000000000}"/>
          </ac:spMkLst>
        </pc:spChg>
        <pc:spChg chg="mod">
          <ac:chgData name="Martin Kadlec" userId="3205de00-6529-47fd-8c15-7815d816c2df" providerId="ADAL" clId="{442DE1D3-10DA-4483-8F2D-5ACF3EB7104A}" dt="2022-05-05T14:31:03.899" v="0"/>
          <ac:spMkLst>
            <pc:docMk/>
            <pc:sldMasterMk cId="0" sldId="2147483648"/>
            <ac:spMk id="4" creationId="{00000000-0000-0000-0000-000000000000}"/>
          </ac:spMkLst>
        </pc:spChg>
        <pc:spChg chg="mod">
          <ac:chgData name="Martin Kadlec" userId="3205de00-6529-47fd-8c15-7815d816c2df" providerId="ADAL" clId="{442DE1D3-10DA-4483-8F2D-5ACF3EB7104A}" dt="2022-05-05T14:31:03.899" v="0"/>
          <ac:spMkLst>
            <pc:docMk/>
            <pc:sldMasterMk cId="0" sldId="2147483648"/>
            <ac:spMk id="5" creationId="{00000000-0000-0000-0000-000000000000}"/>
          </ac:spMkLst>
        </pc:spChg>
        <pc:spChg chg="mod">
          <ac:chgData name="Martin Kadlec" userId="3205de00-6529-47fd-8c15-7815d816c2df" providerId="ADAL" clId="{442DE1D3-10DA-4483-8F2D-5ACF3EB7104A}" dt="2022-05-05T14:31:03.899" v="0"/>
          <ac:spMkLst>
            <pc:docMk/>
            <pc:sldMasterMk cId="0" sldId="2147483648"/>
            <ac:spMk id="6" creationId="{00000000-0000-0000-0000-000000000000}"/>
          </ac:spMkLst>
        </pc:spChg>
        <pc:spChg chg="mod">
          <ac:chgData name="Martin Kadlec" userId="3205de00-6529-47fd-8c15-7815d816c2df" providerId="ADAL" clId="{442DE1D3-10DA-4483-8F2D-5ACF3EB7104A}" dt="2022-05-31T07:28:10.932" v="9272" actId="20577"/>
          <ac:spMkLst>
            <pc:docMk/>
            <pc:sldMasterMk cId="0" sldId="2147483648"/>
            <ac:spMk id="8" creationId="{BB30240D-D0A4-4E0E-A40F-BCB4FEB29AEF}"/>
          </ac:spMkLst>
        </pc:spChg>
        <pc:sldLayoutChg chg="modSp">
          <pc:chgData name="Martin Kadlec" userId="3205de00-6529-47fd-8c15-7815d816c2df" providerId="ADAL" clId="{442DE1D3-10DA-4483-8F2D-5ACF3EB7104A}" dt="2022-05-05T14:31:03.899" v="0"/>
          <pc:sldLayoutMkLst>
            <pc:docMk/>
            <pc:sldMasterMk cId="0" sldId="2147483648"/>
            <pc:sldLayoutMk cId="0" sldId="2147483649"/>
          </pc:sldLayoutMkLst>
          <pc:spChg chg="mod">
            <ac:chgData name="Martin Kadlec" userId="3205de00-6529-47fd-8c15-7815d816c2df" providerId="ADAL" clId="{442DE1D3-10DA-4483-8F2D-5ACF3EB7104A}" dt="2022-05-05T14:31:03.899" v="0"/>
            <ac:spMkLst>
              <pc:docMk/>
              <pc:sldMasterMk cId="0" sldId="2147483648"/>
              <pc:sldLayoutMk cId="0" sldId="2147483649"/>
              <ac:spMk id="2" creationId="{00000000-0000-0000-0000-000000000000}"/>
            </ac:spMkLst>
          </pc:spChg>
          <pc:spChg chg="mod">
            <ac:chgData name="Martin Kadlec" userId="3205de00-6529-47fd-8c15-7815d816c2df" providerId="ADAL" clId="{442DE1D3-10DA-4483-8F2D-5ACF3EB7104A}" dt="2022-05-05T14:31:03.899" v="0"/>
            <ac:spMkLst>
              <pc:docMk/>
              <pc:sldMasterMk cId="0" sldId="2147483648"/>
              <pc:sldLayoutMk cId="0" sldId="2147483649"/>
              <ac:spMk id="3" creationId="{00000000-0000-0000-0000-000000000000}"/>
            </ac:spMkLst>
          </pc:spChg>
        </pc:sldLayoutChg>
        <pc:sldLayoutChg chg="modSp">
          <pc:chgData name="Martin Kadlec" userId="3205de00-6529-47fd-8c15-7815d816c2df" providerId="ADAL" clId="{442DE1D3-10DA-4483-8F2D-5ACF3EB7104A}" dt="2022-05-05T14:31:03.899" v="0"/>
          <pc:sldLayoutMkLst>
            <pc:docMk/>
            <pc:sldMasterMk cId="0" sldId="2147483648"/>
            <pc:sldLayoutMk cId="0" sldId="2147483651"/>
          </pc:sldLayoutMkLst>
          <pc:spChg chg="mod">
            <ac:chgData name="Martin Kadlec" userId="3205de00-6529-47fd-8c15-7815d816c2df" providerId="ADAL" clId="{442DE1D3-10DA-4483-8F2D-5ACF3EB7104A}" dt="2022-05-05T14:31:03.899" v="0"/>
            <ac:spMkLst>
              <pc:docMk/>
              <pc:sldMasterMk cId="0" sldId="2147483648"/>
              <pc:sldLayoutMk cId="0" sldId="2147483651"/>
              <ac:spMk id="2" creationId="{00000000-0000-0000-0000-000000000000}"/>
            </ac:spMkLst>
          </pc:spChg>
          <pc:spChg chg="mod">
            <ac:chgData name="Martin Kadlec" userId="3205de00-6529-47fd-8c15-7815d816c2df" providerId="ADAL" clId="{442DE1D3-10DA-4483-8F2D-5ACF3EB7104A}" dt="2022-05-05T14:31:03.899" v="0"/>
            <ac:spMkLst>
              <pc:docMk/>
              <pc:sldMasterMk cId="0" sldId="2147483648"/>
              <pc:sldLayoutMk cId="0" sldId="2147483651"/>
              <ac:spMk id="3" creationId="{00000000-0000-0000-0000-000000000000}"/>
            </ac:spMkLst>
          </pc:spChg>
        </pc:sldLayoutChg>
        <pc:sldLayoutChg chg="modSp">
          <pc:chgData name="Martin Kadlec" userId="3205de00-6529-47fd-8c15-7815d816c2df" providerId="ADAL" clId="{442DE1D3-10DA-4483-8F2D-5ACF3EB7104A}" dt="2022-05-05T14:31:03.899" v="0"/>
          <pc:sldLayoutMkLst>
            <pc:docMk/>
            <pc:sldMasterMk cId="0" sldId="2147483648"/>
            <pc:sldLayoutMk cId="0" sldId="2147483652"/>
          </pc:sldLayoutMkLst>
          <pc:spChg chg="mod">
            <ac:chgData name="Martin Kadlec" userId="3205de00-6529-47fd-8c15-7815d816c2df" providerId="ADAL" clId="{442DE1D3-10DA-4483-8F2D-5ACF3EB7104A}" dt="2022-05-05T14:31:03.899" v="0"/>
            <ac:spMkLst>
              <pc:docMk/>
              <pc:sldMasterMk cId="0" sldId="2147483648"/>
              <pc:sldLayoutMk cId="0" sldId="2147483652"/>
              <ac:spMk id="3" creationId="{00000000-0000-0000-0000-000000000000}"/>
            </ac:spMkLst>
          </pc:spChg>
          <pc:spChg chg="mod">
            <ac:chgData name="Martin Kadlec" userId="3205de00-6529-47fd-8c15-7815d816c2df" providerId="ADAL" clId="{442DE1D3-10DA-4483-8F2D-5ACF3EB7104A}" dt="2022-05-05T14:31:03.899" v="0"/>
            <ac:spMkLst>
              <pc:docMk/>
              <pc:sldMasterMk cId="0" sldId="2147483648"/>
              <pc:sldLayoutMk cId="0" sldId="2147483652"/>
              <ac:spMk id="4" creationId="{00000000-0000-0000-0000-000000000000}"/>
            </ac:spMkLst>
          </pc:spChg>
        </pc:sldLayoutChg>
        <pc:sldLayoutChg chg="modSp">
          <pc:chgData name="Martin Kadlec" userId="3205de00-6529-47fd-8c15-7815d816c2df" providerId="ADAL" clId="{442DE1D3-10DA-4483-8F2D-5ACF3EB7104A}" dt="2022-05-05T14:31:03.899" v="0"/>
          <pc:sldLayoutMkLst>
            <pc:docMk/>
            <pc:sldMasterMk cId="0" sldId="2147483648"/>
            <pc:sldLayoutMk cId="0" sldId="2147483653"/>
          </pc:sldLayoutMkLst>
          <pc:spChg chg="mod">
            <ac:chgData name="Martin Kadlec" userId="3205de00-6529-47fd-8c15-7815d816c2df" providerId="ADAL" clId="{442DE1D3-10DA-4483-8F2D-5ACF3EB7104A}" dt="2022-05-05T14:31:03.899" v="0"/>
            <ac:spMkLst>
              <pc:docMk/>
              <pc:sldMasterMk cId="0" sldId="2147483648"/>
              <pc:sldLayoutMk cId="0" sldId="2147483653"/>
              <ac:spMk id="3" creationId="{00000000-0000-0000-0000-000000000000}"/>
            </ac:spMkLst>
          </pc:spChg>
          <pc:spChg chg="mod">
            <ac:chgData name="Martin Kadlec" userId="3205de00-6529-47fd-8c15-7815d816c2df" providerId="ADAL" clId="{442DE1D3-10DA-4483-8F2D-5ACF3EB7104A}" dt="2022-05-05T14:31:03.899" v="0"/>
            <ac:spMkLst>
              <pc:docMk/>
              <pc:sldMasterMk cId="0" sldId="2147483648"/>
              <pc:sldLayoutMk cId="0" sldId="2147483653"/>
              <ac:spMk id="4" creationId="{00000000-0000-0000-0000-000000000000}"/>
            </ac:spMkLst>
          </pc:spChg>
          <pc:spChg chg="mod">
            <ac:chgData name="Martin Kadlec" userId="3205de00-6529-47fd-8c15-7815d816c2df" providerId="ADAL" clId="{442DE1D3-10DA-4483-8F2D-5ACF3EB7104A}" dt="2022-05-05T14:31:03.899" v="0"/>
            <ac:spMkLst>
              <pc:docMk/>
              <pc:sldMasterMk cId="0" sldId="2147483648"/>
              <pc:sldLayoutMk cId="0" sldId="2147483653"/>
              <ac:spMk id="5" creationId="{00000000-0000-0000-0000-000000000000}"/>
            </ac:spMkLst>
          </pc:spChg>
          <pc:spChg chg="mod">
            <ac:chgData name="Martin Kadlec" userId="3205de00-6529-47fd-8c15-7815d816c2df" providerId="ADAL" clId="{442DE1D3-10DA-4483-8F2D-5ACF3EB7104A}" dt="2022-05-05T14:31:03.899" v="0"/>
            <ac:spMkLst>
              <pc:docMk/>
              <pc:sldMasterMk cId="0" sldId="2147483648"/>
              <pc:sldLayoutMk cId="0" sldId="2147483653"/>
              <ac:spMk id="6" creationId="{00000000-0000-0000-0000-000000000000}"/>
            </ac:spMkLst>
          </pc:spChg>
        </pc:sldLayoutChg>
        <pc:sldLayoutChg chg="modSp">
          <pc:chgData name="Martin Kadlec" userId="3205de00-6529-47fd-8c15-7815d816c2df" providerId="ADAL" clId="{442DE1D3-10DA-4483-8F2D-5ACF3EB7104A}" dt="2022-05-05T14:31:03.899" v="0"/>
          <pc:sldLayoutMkLst>
            <pc:docMk/>
            <pc:sldMasterMk cId="0" sldId="2147483648"/>
            <pc:sldLayoutMk cId="0" sldId="2147483656"/>
          </pc:sldLayoutMkLst>
          <pc:spChg chg="mod">
            <ac:chgData name="Martin Kadlec" userId="3205de00-6529-47fd-8c15-7815d816c2df" providerId="ADAL" clId="{442DE1D3-10DA-4483-8F2D-5ACF3EB7104A}" dt="2022-05-05T14:31:03.899" v="0"/>
            <ac:spMkLst>
              <pc:docMk/>
              <pc:sldMasterMk cId="0" sldId="2147483648"/>
              <pc:sldLayoutMk cId="0" sldId="2147483656"/>
              <ac:spMk id="2" creationId="{00000000-0000-0000-0000-000000000000}"/>
            </ac:spMkLst>
          </pc:spChg>
          <pc:spChg chg="mod">
            <ac:chgData name="Martin Kadlec" userId="3205de00-6529-47fd-8c15-7815d816c2df" providerId="ADAL" clId="{442DE1D3-10DA-4483-8F2D-5ACF3EB7104A}" dt="2022-05-05T14:31:03.899" v="0"/>
            <ac:spMkLst>
              <pc:docMk/>
              <pc:sldMasterMk cId="0" sldId="2147483648"/>
              <pc:sldLayoutMk cId="0" sldId="2147483656"/>
              <ac:spMk id="3" creationId="{00000000-0000-0000-0000-000000000000}"/>
            </ac:spMkLst>
          </pc:spChg>
          <pc:spChg chg="mod">
            <ac:chgData name="Martin Kadlec" userId="3205de00-6529-47fd-8c15-7815d816c2df" providerId="ADAL" clId="{442DE1D3-10DA-4483-8F2D-5ACF3EB7104A}" dt="2022-05-05T14:31:03.899" v="0"/>
            <ac:spMkLst>
              <pc:docMk/>
              <pc:sldMasterMk cId="0" sldId="2147483648"/>
              <pc:sldLayoutMk cId="0" sldId="2147483656"/>
              <ac:spMk id="4" creationId="{00000000-0000-0000-0000-000000000000}"/>
            </ac:spMkLst>
          </pc:spChg>
        </pc:sldLayoutChg>
        <pc:sldLayoutChg chg="modSp">
          <pc:chgData name="Martin Kadlec" userId="3205de00-6529-47fd-8c15-7815d816c2df" providerId="ADAL" clId="{442DE1D3-10DA-4483-8F2D-5ACF3EB7104A}" dt="2022-05-05T14:31:03.899" v="0"/>
          <pc:sldLayoutMkLst>
            <pc:docMk/>
            <pc:sldMasterMk cId="0" sldId="2147483648"/>
            <pc:sldLayoutMk cId="0" sldId="2147483657"/>
          </pc:sldLayoutMkLst>
          <pc:spChg chg="mod">
            <ac:chgData name="Martin Kadlec" userId="3205de00-6529-47fd-8c15-7815d816c2df" providerId="ADAL" clId="{442DE1D3-10DA-4483-8F2D-5ACF3EB7104A}" dt="2022-05-05T14:31:03.899" v="0"/>
            <ac:spMkLst>
              <pc:docMk/>
              <pc:sldMasterMk cId="0" sldId="2147483648"/>
              <pc:sldLayoutMk cId="0" sldId="2147483657"/>
              <ac:spMk id="2" creationId="{00000000-0000-0000-0000-000000000000}"/>
            </ac:spMkLst>
          </pc:spChg>
          <pc:spChg chg="mod">
            <ac:chgData name="Martin Kadlec" userId="3205de00-6529-47fd-8c15-7815d816c2df" providerId="ADAL" clId="{442DE1D3-10DA-4483-8F2D-5ACF3EB7104A}" dt="2022-05-05T14:31:03.899" v="0"/>
            <ac:spMkLst>
              <pc:docMk/>
              <pc:sldMasterMk cId="0" sldId="2147483648"/>
              <pc:sldLayoutMk cId="0" sldId="2147483657"/>
              <ac:spMk id="3" creationId="{00000000-0000-0000-0000-000000000000}"/>
            </ac:spMkLst>
          </pc:spChg>
          <pc:spChg chg="mod">
            <ac:chgData name="Martin Kadlec" userId="3205de00-6529-47fd-8c15-7815d816c2df" providerId="ADAL" clId="{442DE1D3-10DA-4483-8F2D-5ACF3EB7104A}" dt="2022-05-05T14:31:03.899" v="0"/>
            <ac:spMkLst>
              <pc:docMk/>
              <pc:sldMasterMk cId="0" sldId="2147483648"/>
              <pc:sldLayoutMk cId="0" sldId="2147483657"/>
              <ac:spMk id="4" creationId="{00000000-0000-0000-0000-000000000000}"/>
            </ac:spMkLst>
          </pc:spChg>
        </pc:sldLayoutChg>
        <pc:sldLayoutChg chg="modSp">
          <pc:chgData name="Martin Kadlec" userId="3205de00-6529-47fd-8c15-7815d816c2df" providerId="ADAL" clId="{442DE1D3-10DA-4483-8F2D-5ACF3EB7104A}" dt="2022-05-05T14:31:03.899" v="0"/>
          <pc:sldLayoutMkLst>
            <pc:docMk/>
            <pc:sldMasterMk cId="0" sldId="2147483648"/>
            <pc:sldLayoutMk cId="0" sldId="2147483659"/>
          </pc:sldLayoutMkLst>
          <pc:spChg chg="mod">
            <ac:chgData name="Martin Kadlec" userId="3205de00-6529-47fd-8c15-7815d816c2df" providerId="ADAL" clId="{442DE1D3-10DA-4483-8F2D-5ACF3EB7104A}" dt="2022-05-05T14:31:03.899" v="0"/>
            <ac:spMkLst>
              <pc:docMk/>
              <pc:sldMasterMk cId="0" sldId="2147483648"/>
              <pc:sldLayoutMk cId="0" sldId="2147483659"/>
              <ac:spMk id="2" creationId="{00000000-0000-0000-0000-000000000000}"/>
            </ac:spMkLst>
          </pc:spChg>
          <pc:spChg chg="mod">
            <ac:chgData name="Martin Kadlec" userId="3205de00-6529-47fd-8c15-7815d816c2df" providerId="ADAL" clId="{442DE1D3-10DA-4483-8F2D-5ACF3EB7104A}" dt="2022-05-05T14:31:03.899" v="0"/>
            <ac:spMkLst>
              <pc:docMk/>
              <pc:sldMasterMk cId="0" sldId="2147483648"/>
              <pc:sldLayoutMk cId="0" sldId="2147483659"/>
              <ac:spMk id="3" creationId="{00000000-0000-0000-0000-000000000000}"/>
            </ac:spMkLst>
          </pc:spChg>
        </pc:sldLayoutChg>
      </pc:sldMasterChg>
    </pc:docChg>
  </pc:docChgLst>
  <pc:docChgLst>
    <pc:chgData name="Martin Kadlec" userId="3205de00-6529-47fd-8c15-7815d816c2df" providerId="ADAL" clId="{EFBA2E80-0787-44DF-AB3C-D639B1651A8C}"/>
    <pc:docChg chg="custSel addSld delSld modSld modMainMaster">
      <pc:chgData name="Martin Kadlec" userId="3205de00-6529-47fd-8c15-7815d816c2df" providerId="ADAL" clId="{EFBA2E80-0787-44DF-AB3C-D639B1651A8C}" dt="2023-02-26T16:35:49.592" v="1586" actId="20577"/>
      <pc:docMkLst>
        <pc:docMk/>
      </pc:docMkLst>
      <pc:sldChg chg="modSp mod">
        <pc:chgData name="Martin Kadlec" userId="3205de00-6529-47fd-8c15-7815d816c2df" providerId="ADAL" clId="{EFBA2E80-0787-44DF-AB3C-D639B1651A8C}" dt="2023-02-23T09:18:45.324" v="1290" actId="207"/>
        <pc:sldMkLst>
          <pc:docMk/>
          <pc:sldMk cId="2372550586" sldId="264"/>
        </pc:sldMkLst>
        <pc:spChg chg="mod">
          <ac:chgData name="Martin Kadlec" userId="3205de00-6529-47fd-8c15-7815d816c2df" providerId="ADAL" clId="{EFBA2E80-0787-44DF-AB3C-D639B1651A8C}" dt="2023-02-20T08:59:45.141" v="598" actId="20577"/>
          <ac:spMkLst>
            <pc:docMk/>
            <pc:sldMk cId="2372550586" sldId="264"/>
            <ac:spMk id="5" creationId="{17B4207F-44E6-ADBC-537D-3963754530AE}"/>
          </ac:spMkLst>
        </pc:spChg>
        <pc:spChg chg="mod">
          <ac:chgData name="Martin Kadlec" userId="3205de00-6529-47fd-8c15-7815d816c2df" providerId="ADAL" clId="{EFBA2E80-0787-44DF-AB3C-D639B1651A8C}" dt="2023-02-23T09:18:45.324" v="1290" actId="207"/>
          <ac:spMkLst>
            <pc:docMk/>
            <pc:sldMk cId="2372550586" sldId="264"/>
            <ac:spMk id="8" creationId="{CDA6B64C-B8E8-424A-6B07-F91EC1FFDD25}"/>
          </ac:spMkLst>
        </pc:spChg>
      </pc:sldChg>
      <pc:sldChg chg="modSp mod">
        <pc:chgData name="Martin Kadlec" userId="3205de00-6529-47fd-8c15-7815d816c2df" providerId="ADAL" clId="{EFBA2E80-0787-44DF-AB3C-D639B1651A8C}" dt="2023-02-20T09:42:23.531" v="1014" actId="20577"/>
        <pc:sldMkLst>
          <pc:docMk/>
          <pc:sldMk cId="3274222231" sldId="282"/>
        </pc:sldMkLst>
        <pc:spChg chg="mod">
          <ac:chgData name="Martin Kadlec" userId="3205de00-6529-47fd-8c15-7815d816c2df" providerId="ADAL" clId="{EFBA2E80-0787-44DF-AB3C-D639B1651A8C}" dt="2023-02-20T09:42:23.531" v="1014" actId="20577"/>
          <ac:spMkLst>
            <pc:docMk/>
            <pc:sldMk cId="3274222231" sldId="282"/>
            <ac:spMk id="8" creationId="{CDA6B64C-B8E8-424A-6B07-F91EC1FFDD25}"/>
          </ac:spMkLst>
        </pc:spChg>
      </pc:sldChg>
      <pc:sldChg chg="addSp delSp modSp mod">
        <pc:chgData name="Martin Kadlec" userId="3205de00-6529-47fd-8c15-7815d816c2df" providerId="ADAL" clId="{EFBA2E80-0787-44DF-AB3C-D639B1651A8C}" dt="2023-02-20T09:49:02.409" v="1030" actId="1076"/>
        <pc:sldMkLst>
          <pc:docMk/>
          <pc:sldMk cId="232870232" sldId="286"/>
        </pc:sldMkLst>
        <pc:spChg chg="mod">
          <ac:chgData name="Martin Kadlec" userId="3205de00-6529-47fd-8c15-7815d816c2df" providerId="ADAL" clId="{EFBA2E80-0787-44DF-AB3C-D639B1651A8C}" dt="2023-02-20T09:48:50.713" v="1027" actId="1076"/>
          <ac:spMkLst>
            <pc:docMk/>
            <pc:sldMk cId="232870232" sldId="286"/>
            <ac:spMk id="8" creationId="{CDA6B64C-B8E8-424A-6B07-F91EC1FFDD25}"/>
          </ac:spMkLst>
        </pc:spChg>
        <pc:spChg chg="mod">
          <ac:chgData name="Martin Kadlec" userId="3205de00-6529-47fd-8c15-7815d816c2df" providerId="ADAL" clId="{EFBA2E80-0787-44DF-AB3C-D639B1651A8C}" dt="2023-02-20T09:48:13.425" v="1022"/>
          <ac:spMkLst>
            <pc:docMk/>
            <pc:sldMk cId="232870232" sldId="286"/>
            <ac:spMk id="13" creationId="{449FD23E-710B-BE14-4094-533A940E27FE}"/>
          </ac:spMkLst>
        </pc:spChg>
        <pc:spChg chg="mod">
          <ac:chgData name="Martin Kadlec" userId="3205de00-6529-47fd-8c15-7815d816c2df" providerId="ADAL" clId="{EFBA2E80-0787-44DF-AB3C-D639B1651A8C}" dt="2023-02-20T09:48:13.425" v="1022"/>
          <ac:spMkLst>
            <pc:docMk/>
            <pc:sldMk cId="232870232" sldId="286"/>
            <ac:spMk id="14" creationId="{A24BDB81-AC2E-22C7-8848-DFCDCCE16896}"/>
          </ac:spMkLst>
        </pc:spChg>
        <pc:spChg chg="mod">
          <ac:chgData name="Martin Kadlec" userId="3205de00-6529-47fd-8c15-7815d816c2df" providerId="ADAL" clId="{EFBA2E80-0787-44DF-AB3C-D639B1651A8C}" dt="2023-02-20T09:48:13.425" v="1022"/>
          <ac:spMkLst>
            <pc:docMk/>
            <pc:sldMk cId="232870232" sldId="286"/>
            <ac:spMk id="15" creationId="{C3B2FC15-361B-6A3B-F802-431C4D2BF2E7}"/>
          </ac:spMkLst>
        </pc:spChg>
        <pc:spChg chg="mod">
          <ac:chgData name="Martin Kadlec" userId="3205de00-6529-47fd-8c15-7815d816c2df" providerId="ADAL" clId="{EFBA2E80-0787-44DF-AB3C-D639B1651A8C}" dt="2023-02-20T09:48:13.425" v="1022"/>
          <ac:spMkLst>
            <pc:docMk/>
            <pc:sldMk cId="232870232" sldId="286"/>
            <ac:spMk id="16" creationId="{634C0293-93DC-3DBA-4995-AE6C543E2C84}"/>
          </ac:spMkLst>
        </pc:spChg>
        <pc:spChg chg="mod">
          <ac:chgData name="Martin Kadlec" userId="3205de00-6529-47fd-8c15-7815d816c2df" providerId="ADAL" clId="{EFBA2E80-0787-44DF-AB3C-D639B1651A8C}" dt="2023-02-20T09:48:13.425" v="1022"/>
          <ac:spMkLst>
            <pc:docMk/>
            <pc:sldMk cId="232870232" sldId="286"/>
            <ac:spMk id="17" creationId="{60D24B85-1413-AB42-5BA8-A0AC1A86A7AF}"/>
          </ac:spMkLst>
        </pc:spChg>
        <pc:spChg chg="mod">
          <ac:chgData name="Martin Kadlec" userId="3205de00-6529-47fd-8c15-7815d816c2df" providerId="ADAL" clId="{EFBA2E80-0787-44DF-AB3C-D639B1651A8C}" dt="2023-02-20T09:48:30.560" v="1024"/>
          <ac:spMkLst>
            <pc:docMk/>
            <pc:sldMk cId="232870232" sldId="286"/>
            <ac:spMk id="24" creationId="{D35FB729-E563-D770-6FD8-ACB28994C5B1}"/>
          </ac:spMkLst>
        </pc:spChg>
        <pc:spChg chg="mod">
          <ac:chgData name="Martin Kadlec" userId="3205de00-6529-47fd-8c15-7815d816c2df" providerId="ADAL" clId="{EFBA2E80-0787-44DF-AB3C-D639B1651A8C}" dt="2023-02-20T09:48:30.560" v="1024"/>
          <ac:spMkLst>
            <pc:docMk/>
            <pc:sldMk cId="232870232" sldId="286"/>
            <ac:spMk id="25" creationId="{C19C0CBA-4DFA-989A-50F1-EADE12FE1EC3}"/>
          </ac:spMkLst>
        </pc:spChg>
        <pc:spChg chg="mod">
          <ac:chgData name="Martin Kadlec" userId="3205de00-6529-47fd-8c15-7815d816c2df" providerId="ADAL" clId="{EFBA2E80-0787-44DF-AB3C-D639B1651A8C}" dt="2023-02-20T09:48:30.560" v="1024"/>
          <ac:spMkLst>
            <pc:docMk/>
            <pc:sldMk cId="232870232" sldId="286"/>
            <ac:spMk id="26" creationId="{31977C50-12AD-FF0F-F055-10141B1697B4}"/>
          </ac:spMkLst>
        </pc:spChg>
        <pc:spChg chg="mod">
          <ac:chgData name="Martin Kadlec" userId="3205de00-6529-47fd-8c15-7815d816c2df" providerId="ADAL" clId="{EFBA2E80-0787-44DF-AB3C-D639B1651A8C}" dt="2023-02-20T09:48:30.560" v="1024"/>
          <ac:spMkLst>
            <pc:docMk/>
            <pc:sldMk cId="232870232" sldId="286"/>
            <ac:spMk id="28" creationId="{20289A5D-7AA2-D014-C15C-89975FA3B451}"/>
          </ac:spMkLst>
        </pc:spChg>
        <pc:spChg chg="mod">
          <ac:chgData name="Martin Kadlec" userId="3205de00-6529-47fd-8c15-7815d816c2df" providerId="ADAL" clId="{EFBA2E80-0787-44DF-AB3C-D639B1651A8C}" dt="2023-02-20T09:48:30.560" v="1024"/>
          <ac:spMkLst>
            <pc:docMk/>
            <pc:sldMk cId="232870232" sldId="286"/>
            <ac:spMk id="33" creationId="{543E3476-7943-366F-EDBA-48D995007F32}"/>
          </ac:spMkLst>
        </pc:spChg>
        <pc:spChg chg="add mod">
          <ac:chgData name="Martin Kadlec" userId="3205de00-6529-47fd-8c15-7815d816c2df" providerId="ADAL" clId="{EFBA2E80-0787-44DF-AB3C-D639B1651A8C}" dt="2023-02-20T09:49:02.409" v="1030" actId="1076"/>
          <ac:spMkLst>
            <pc:docMk/>
            <pc:sldMk cId="232870232" sldId="286"/>
            <ac:spMk id="37" creationId="{C154E8BD-6014-4B10-514B-E5E9BA2D666E}"/>
          </ac:spMkLst>
        </pc:spChg>
        <pc:spChg chg="mod">
          <ac:chgData name="Martin Kadlec" userId="3205de00-6529-47fd-8c15-7815d816c2df" providerId="ADAL" clId="{EFBA2E80-0787-44DF-AB3C-D639B1651A8C}" dt="2023-02-20T09:48:47.439" v="1026" actId="1076"/>
          <ac:spMkLst>
            <pc:docMk/>
            <pc:sldMk cId="232870232" sldId="286"/>
            <ac:spMk id="49" creationId="{FF4598B6-CFB0-3FFE-DED8-483D490330C6}"/>
          </ac:spMkLst>
        </pc:spChg>
        <pc:spChg chg="mod">
          <ac:chgData name="Martin Kadlec" userId="3205de00-6529-47fd-8c15-7815d816c2df" providerId="ADAL" clId="{EFBA2E80-0787-44DF-AB3C-D639B1651A8C}" dt="2023-02-20T09:48:53.655" v="1028" actId="1076"/>
          <ac:spMkLst>
            <pc:docMk/>
            <pc:sldMk cId="232870232" sldId="286"/>
            <ac:spMk id="52" creationId="{B9F12676-9696-CB1F-4AF2-AE526ADCB100}"/>
          </ac:spMkLst>
        </pc:spChg>
        <pc:grpChg chg="add mod">
          <ac:chgData name="Martin Kadlec" userId="3205de00-6529-47fd-8c15-7815d816c2df" providerId="ADAL" clId="{EFBA2E80-0787-44DF-AB3C-D639B1651A8C}" dt="2023-02-20T09:47:59.463" v="1018" actId="164"/>
          <ac:grpSpMkLst>
            <pc:docMk/>
            <pc:sldMk cId="232870232" sldId="286"/>
            <ac:grpSpMk id="5" creationId="{AB46389C-0E8B-2721-4856-4DCAB3C0883A}"/>
          </ac:grpSpMkLst>
        </pc:grpChg>
        <pc:grpChg chg="add mod">
          <ac:chgData name="Martin Kadlec" userId="3205de00-6529-47fd-8c15-7815d816c2df" providerId="ADAL" clId="{EFBA2E80-0787-44DF-AB3C-D639B1651A8C}" dt="2023-02-20T09:48:24.115" v="1023" actId="1076"/>
          <ac:grpSpMkLst>
            <pc:docMk/>
            <pc:sldMk cId="232870232" sldId="286"/>
            <ac:grpSpMk id="9" creationId="{69DF3A36-7E96-D849-4FCD-B5A67AB21600}"/>
          </ac:grpSpMkLst>
        </pc:grpChg>
        <pc:grpChg chg="mod">
          <ac:chgData name="Martin Kadlec" userId="3205de00-6529-47fd-8c15-7815d816c2df" providerId="ADAL" clId="{EFBA2E80-0787-44DF-AB3C-D639B1651A8C}" dt="2023-02-20T09:48:13.425" v="1022"/>
          <ac:grpSpMkLst>
            <pc:docMk/>
            <pc:sldMk cId="232870232" sldId="286"/>
            <ac:grpSpMk id="10" creationId="{0B3117B5-E80B-6471-3DCB-A8A7C602D3C2}"/>
          </ac:grpSpMkLst>
        </pc:grpChg>
        <pc:grpChg chg="add mod">
          <ac:chgData name="Martin Kadlec" userId="3205de00-6529-47fd-8c15-7815d816c2df" providerId="ADAL" clId="{EFBA2E80-0787-44DF-AB3C-D639B1651A8C}" dt="2023-02-20T09:48:43.428" v="1025" actId="1076"/>
          <ac:grpSpMkLst>
            <pc:docMk/>
            <pc:sldMk cId="232870232" sldId="286"/>
            <ac:grpSpMk id="21" creationId="{C971434F-176D-9AD0-EF00-6089CA756222}"/>
          </ac:grpSpMkLst>
        </pc:grpChg>
        <pc:grpChg chg="mod">
          <ac:chgData name="Martin Kadlec" userId="3205de00-6529-47fd-8c15-7815d816c2df" providerId="ADAL" clId="{EFBA2E80-0787-44DF-AB3C-D639B1651A8C}" dt="2023-02-20T09:48:30.560" v="1024"/>
          <ac:grpSpMkLst>
            <pc:docMk/>
            <pc:sldMk cId="232870232" sldId="286"/>
            <ac:grpSpMk id="22" creationId="{53A71DD1-1588-35F3-9F0E-9EDE3892B88D}"/>
          </ac:grpSpMkLst>
        </pc:grpChg>
        <pc:grpChg chg="mod">
          <ac:chgData name="Martin Kadlec" userId="3205de00-6529-47fd-8c15-7815d816c2df" providerId="ADAL" clId="{EFBA2E80-0787-44DF-AB3C-D639B1651A8C}" dt="2023-02-20T09:47:59.463" v="1018" actId="164"/>
          <ac:grpSpMkLst>
            <pc:docMk/>
            <pc:sldMk cId="232870232" sldId="286"/>
            <ac:grpSpMk id="60" creationId="{392E57E0-4EB2-5E44-B70F-F444C30E6F57}"/>
          </ac:grpSpMkLst>
        </pc:grpChg>
        <pc:grpChg chg="del mod">
          <ac:chgData name="Martin Kadlec" userId="3205de00-6529-47fd-8c15-7815d816c2df" providerId="ADAL" clId="{EFBA2E80-0787-44DF-AB3C-D639B1651A8C}" dt="2023-02-20T09:48:05.447" v="1020" actId="478"/>
          <ac:grpSpMkLst>
            <pc:docMk/>
            <pc:sldMk cId="232870232" sldId="286"/>
            <ac:grpSpMk id="61" creationId="{A507E9E3-5B64-25C6-D5BD-6C54B5F7A7F4}"/>
          </ac:grpSpMkLst>
        </pc:grpChg>
        <pc:grpChg chg="del">
          <ac:chgData name="Martin Kadlec" userId="3205de00-6529-47fd-8c15-7815d816c2df" providerId="ADAL" clId="{EFBA2E80-0787-44DF-AB3C-D639B1651A8C}" dt="2023-02-20T09:48:09.967" v="1021" actId="478"/>
          <ac:grpSpMkLst>
            <pc:docMk/>
            <pc:sldMk cId="232870232" sldId="286"/>
            <ac:grpSpMk id="2055" creationId="{85CE03F5-8C1F-4288-CB3C-3F3EE92F71E3}"/>
          </ac:grpSpMkLst>
        </pc:grpChg>
        <pc:cxnChg chg="add mod">
          <ac:chgData name="Martin Kadlec" userId="3205de00-6529-47fd-8c15-7815d816c2df" providerId="ADAL" clId="{EFBA2E80-0787-44DF-AB3C-D639B1651A8C}" dt="2023-02-20T09:47:59.463" v="1018" actId="164"/>
          <ac:cxnSpMkLst>
            <pc:docMk/>
            <pc:sldMk cId="232870232" sldId="286"/>
            <ac:cxnSpMk id="3" creationId="{1D4CABC6-0D7F-8FB9-2384-BA4ADEC9BEC7}"/>
          </ac:cxnSpMkLst>
        </pc:cxnChg>
        <pc:cxnChg chg="mod">
          <ac:chgData name="Martin Kadlec" userId="3205de00-6529-47fd-8c15-7815d816c2df" providerId="ADAL" clId="{EFBA2E80-0787-44DF-AB3C-D639B1651A8C}" dt="2023-02-20T09:48:13.425" v="1022"/>
          <ac:cxnSpMkLst>
            <pc:docMk/>
            <pc:sldMk cId="232870232" sldId="286"/>
            <ac:cxnSpMk id="11" creationId="{60B9DD3B-F2A1-3AD6-FF70-C91019876819}"/>
          </ac:cxnSpMkLst>
        </pc:cxnChg>
        <pc:cxnChg chg="mod">
          <ac:chgData name="Martin Kadlec" userId="3205de00-6529-47fd-8c15-7815d816c2df" providerId="ADAL" clId="{EFBA2E80-0787-44DF-AB3C-D639B1651A8C}" dt="2023-02-20T09:48:13.425" v="1022"/>
          <ac:cxnSpMkLst>
            <pc:docMk/>
            <pc:sldMk cId="232870232" sldId="286"/>
            <ac:cxnSpMk id="18" creationId="{F080A534-4470-2AD8-A451-AF51AFFB8159}"/>
          </ac:cxnSpMkLst>
        </pc:cxnChg>
        <pc:cxnChg chg="mod">
          <ac:chgData name="Martin Kadlec" userId="3205de00-6529-47fd-8c15-7815d816c2df" providerId="ADAL" clId="{EFBA2E80-0787-44DF-AB3C-D639B1651A8C}" dt="2023-02-20T09:48:13.425" v="1022"/>
          <ac:cxnSpMkLst>
            <pc:docMk/>
            <pc:sldMk cId="232870232" sldId="286"/>
            <ac:cxnSpMk id="19" creationId="{DFAC46F4-6993-E967-00BA-2E2CB4D21F74}"/>
          </ac:cxnSpMkLst>
        </pc:cxnChg>
        <pc:cxnChg chg="mod">
          <ac:chgData name="Martin Kadlec" userId="3205de00-6529-47fd-8c15-7815d816c2df" providerId="ADAL" clId="{EFBA2E80-0787-44DF-AB3C-D639B1651A8C}" dt="2023-02-20T09:48:13.425" v="1022"/>
          <ac:cxnSpMkLst>
            <pc:docMk/>
            <pc:sldMk cId="232870232" sldId="286"/>
            <ac:cxnSpMk id="20" creationId="{50667B70-0513-B261-D23F-A58E2FCED4D0}"/>
          </ac:cxnSpMkLst>
        </pc:cxnChg>
        <pc:cxnChg chg="mod">
          <ac:chgData name="Martin Kadlec" userId="3205de00-6529-47fd-8c15-7815d816c2df" providerId="ADAL" clId="{EFBA2E80-0787-44DF-AB3C-D639B1651A8C}" dt="2023-02-20T09:48:30.560" v="1024"/>
          <ac:cxnSpMkLst>
            <pc:docMk/>
            <pc:sldMk cId="232870232" sldId="286"/>
            <ac:cxnSpMk id="23" creationId="{5AD62F13-5E9D-01B9-2C88-3CC678DFA798}"/>
          </ac:cxnSpMkLst>
        </pc:cxnChg>
        <pc:cxnChg chg="mod">
          <ac:chgData name="Martin Kadlec" userId="3205de00-6529-47fd-8c15-7815d816c2df" providerId="ADAL" clId="{EFBA2E80-0787-44DF-AB3C-D639B1651A8C}" dt="2023-02-20T09:48:30.560" v="1024"/>
          <ac:cxnSpMkLst>
            <pc:docMk/>
            <pc:sldMk cId="232870232" sldId="286"/>
            <ac:cxnSpMk id="34" creationId="{904C03AC-D1BD-1B4A-5A71-849F6C41F29B}"/>
          </ac:cxnSpMkLst>
        </pc:cxnChg>
        <pc:cxnChg chg="mod">
          <ac:chgData name="Martin Kadlec" userId="3205de00-6529-47fd-8c15-7815d816c2df" providerId="ADAL" clId="{EFBA2E80-0787-44DF-AB3C-D639B1651A8C}" dt="2023-02-20T09:48:30.560" v="1024"/>
          <ac:cxnSpMkLst>
            <pc:docMk/>
            <pc:sldMk cId="232870232" sldId="286"/>
            <ac:cxnSpMk id="35" creationId="{516AE722-D99A-9117-D2A6-7D9B595A8033}"/>
          </ac:cxnSpMkLst>
        </pc:cxnChg>
        <pc:cxnChg chg="mod">
          <ac:chgData name="Martin Kadlec" userId="3205de00-6529-47fd-8c15-7815d816c2df" providerId="ADAL" clId="{EFBA2E80-0787-44DF-AB3C-D639B1651A8C}" dt="2023-02-20T09:48:30.560" v="1024"/>
          <ac:cxnSpMkLst>
            <pc:docMk/>
            <pc:sldMk cId="232870232" sldId="286"/>
            <ac:cxnSpMk id="36" creationId="{42D042B3-7D6E-90F3-89C5-FFE21B95CF1B}"/>
          </ac:cxnSpMkLst>
        </pc:cxnChg>
      </pc:sldChg>
      <pc:sldChg chg="modSp mod">
        <pc:chgData name="Martin Kadlec" userId="3205de00-6529-47fd-8c15-7815d816c2df" providerId="ADAL" clId="{EFBA2E80-0787-44DF-AB3C-D639B1651A8C}" dt="2023-02-20T09:49:18.032" v="1031" actId="20577"/>
        <pc:sldMkLst>
          <pc:docMk/>
          <pc:sldMk cId="682879112" sldId="289"/>
        </pc:sldMkLst>
        <pc:spChg chg="mod">
          <ac:chgData name="Martin Kadlec" userId="3205de00-6529-47fd-8c15-7815d816c2df" providerId="ADAL" clId="{EFBA2E80-0787-44DF-AB3C-D639B1651A8C}" dt="2023-02-20T09:49:18.032" v="1031" actId="20577"/>
          <ac:spMkLst>
            <pc:docMk/>
            <pc:sldMk cId="682879112" sldId="289"/>
            <ac:spMk id="8" creationId="{CDA6B64C-B8E8-424A-6B07-F91EC1FFDD25}"/>
          </ac:spMkLst>
        </pc:spChg>
      </pc:sldChg>
      <pc:sldChg chg="addSp delSp modSp mod">
        <pc:chgData name="Martin Kadlec" userId="3205de00-6529-47fd-8c15-7815d816c2df" providerId="ADAL" clId="{EFBA2E80-0787-44DF-AB3C-D639B1651A8C}" dt="2023-02-20T09:05:49.863" v="1013" actId="20577"/>
        <pc:sldMkLst>
          <pc:docMk/>
          <pc:sldMk cId="2935996353" sldId="290"/>
        </pc:sldMkLst>
        <pc:spChg chg="add mod">
          <ac:chgData name="Martin Kadlec" userId="3205de00-6529-47fd-8c15-7815d816c2df" providerId="ADAL" clId="{EFBA2E80-0787-44DF-AB3C-D639B1651A8C}" dt="2023-02-20T08:50:22.750" v="9"/>
          <ac:spMkLst>
            <pc:docMk/>
            <pc:sldMk cId="2935996353" sldId="290"/>
            <ac:spMk id="2" creationId="{665A84EC-649A-5F83-CD2A-AE8DA6CA1BD4}"/>
          </ac:spMkLst>
        </pc:spChg>
        <pc:spChg chg="mod">
          <ac:chgData name="Martin Kadlec" userId="3205de00-6529-47fd-8c15-7815d816c2df" providerId="ADAL" clId="{EFBA2E80-0787-44DF-AB3C-D639B1651A8C}" dt="2023-02-20T09:05:49.863" v="1013" actId="20577"/>
          <ac:spMkLst>
            <pc:docMk/>
            <pc:sldMk cId="2935996353" sldId="290"/>
            <ac:spMk id="8" creationId="{CDA6B64C-B8E8-424A-6B07-F91EC1FFDD25}"/>
          </ac:spMkLst>
        </pc:spChg>
        <pc:picChg chg="add mod">
          <ac:chgData name="Martin Kadlec" userId="3205de00-6529-47fd-8c15-7815d816c2df" providerId="ADAL" clId="{EFBA2E80-0787-44DF-AB3C-D639B1651A8C}" dt="2023-02-20T08:50:27.579" v="10"/>
          <ac:picMkLst>
            <pc:docMk/>
            <pc:sldMk cId="2935996353" sldId="290"/>
            <ac:picMk id="3" creationId="{B0E7C10C-F7DA-2422-FF25-8F04F2894617}"/>
          </ac:picMkLst>
        </pc:picChg>
        <pc:picChg chg="del">
          <ac:chgData name="Martin Kadlec" userId="3205de00-6529-47fd-8c15-7815d816c2df" providerId="ADAL" clId="{EFBA2E80-0787-44DF-AB3C-D639B1651A8C}" dt="2023-02-20T08:50:15.835" v="6" actId="478"/>
          <ac:picMkLst>
            <pc:docMk/>
            <pc:sldMk cId="2935996353" sldId="290"/>
            <ac:picMk id="5" creationId="{2D70C1A4-0160-7ECC-407E-F53448408293}"/>
          </ac:picMkLst>
        </pc:picChg>
        <pc:picChg chg="del">
          <ac:chgData name="Martin Kadlec" userId="3205de00-6529-47fd-8c15-7815d816c2df" providerId="ADAL" clId="{EFBA2E80-0787-44DF-AB3C-D639B1651A8C}" dt="2023-02-20T08:50:13.104" v="4" actId="478"/>
          <ac:picMkLst>
            <pc:docMk/>
            <pc:sldMk cId="2935996353" sldId="290"/>
            <ac:picMk id="7" creationId="{DF1DC176-141C-5ECD-F94A-CF010E909DA2}"/>
          </ac:picMkLst>
        </pc:picChg>
        <pc:picChg chg="del">
          <ac:chgData name="Martin Kadlec" userId="3205de00-6529-47fd-8c15-7815d816c2df" providerId="ADAL" clId="{EFBA2E80-0787-44DF-AB3C-D639B1651A8C}" dt="2023-02-20T08:50:14.150" v="5" actId="478"/>
          <ac:picMkLst>
            <pc:docMk/>
            <pc:sldMk cId="2935996353" sldId="290"/>
            <ac:picMk id="10" creationId="{F5962CF6-49D3-4F62-DA66-013623E1EE2B}"/>
          </ac:picMkLst>
        </pc:picChg>
        <pc:picChg chg="del">
          <ac:chgData name="Martin Kadlec" userId="3205de00-6529-47fd-8c15-7815d816c2df" providerId="ADAL" clId="{EFBA2E80-0787-44DF-AB3C-D639B1651A8C}" dt="2023-02-20T08:50:03.651" v="0" actId="478"/>
          <ac:picMkLst>
            <pc:docMk/>
            <pc:sldMk cId="2935996353" sldId="290"/>
            <ac:picMk id="13" creationId="{DEC670F6-7AF3-4E26-8B4A-1563BAF931EB}"/>
          </ac:picMkLst>
        </pc:picChg>
        <pc:picChg chg="del">
          <ac:chgData name="Martin Kadlec" userId="3205de00-6529-47fd-8c15-7815d816c2df" providerId="ADAL" clId="{EFBA2E80-0787-44DF-AB3C-D639B1651A8C}" dt="2023-02-20T08:50:06.458" v="2" actId="478"/>
          <ac:picMkLst>
            <pc:docMk/>
            <pc:sldMk cId="2935996353" sldId="290"/>
            <ac:picMk id="15" creationId="{0E87CEA1-7C1E-FE67-D007-E9ECB2EA6A77}"/>
          </ac:picMkLst>
        </pc:picChg>
        <pc:cxnChg chg="del">
          <ac:chgData name="Martin Kadlec" userId="3205de00-6529-47fd-8c15-7815d816c2df" providerId="ADAL" clId="{EFBA2E80-0787-44DF-AB3C-D639B1651A8C}" dt="2023-02-20T08:50:05.198" v="1" actId="478"/>
          <ac:cxnSpMkLst>
            <pc:docMk/>
            <pc:sldMk cId="2935996353" sldId="290"/>
            <ac:cxnSpMk id="17" creationId="{B41F643E-FABE-D489-1307-8DF0EBD0AC81}"/>
          </ac:cxnSpMkLst>
        </pc:cxnChg>
      </pc:sldChg>
      <pc:sldChg chg="addSp delSp modSp add mod">
        <pc:chgData name="Martin Kadlec" userId="3205de00-6529-47fd-8c15-7815d816c2df" providerId="ADAL" clId="{EFBA2E80-0787-44DF-AB3C-D639B1651A8C}" dt="2023-02-20T09:59:10.631" v="1257" actId="20577"/>
        <pc:sldMkLst>
          <pc:docMk/>
          <pc:sldMk cId="300031990" sldId="291"/>
        </pc:sldMkLst>
        <pc:spChg chg="mod">
          <ac:chgData name="Martin Kadlec" userId="3205de00-6529-47fd-8c15-7815d816c2df" providerId="ADAL" clId="{EFBA2E80-0787-44DF-AB3C-D639B1651A8C}" dt="2023-02-20T09:59:10.631" v="1257" actId="20577"/>
          <ac:spMkLst>
            <pc:docMk/>
            <pc:sldMk cId="300031990" sldId="291"/>
            <ac:spMk id="8" creationId="{CDA6B64C-B8E8-424A-6B07-F91EC1FFDD25}"/>
          </ac:spMkLst>
        </pc:spChg>
        <pc:spChg chg="mod">
          <ac:chgData name="Martin Kadlec" userId="3205de00-6529-47fd-8c15-7815d816c2df" providerId="ADAL" clId="{EFBA2E80-0787-44DF-AB3C-D639B1651A8C}" dt="2023-02-20T09:53:58.373" v="1055" actId="20577"/>
          <ac:spMkLst>
            <pc:docMk/>
            <pc:sldMk cId="300031990" sldId="291"/>
            <ac:spMk id="12" creationId="{E7B17FAF-947A-4F5E-95D5-00C38437D07E}"/>
          </ac:spMkLst>
        </pc:spChg>
        <pc:picChg chg="add del mod">
          <ac:chgData name="Martin Kadlec" userId="3205de00-6529-47fd-8c15-7815d816c2df" providerId="ADAL" clId="{EFBA2E80-0787-44DF-AB3C-D639B1651A8C}" dt="2023-02-20T09:55:21.260" v="1077" actId="478"/>
          <ac:picMkLst>
            <pc:docMk/>
            <pc:sldMk cId="300031990" sldId="291"/>
            <ac:picMk id="5" creationId="{B7D3E9EB-8FF1-7DF3-1655-6637D4D73938}"/>
          </ac:picMkLst>
        </pc:picChg>
        <pc:picChg chg="add mod">
          <ac:chgData name="Martin Kadlec" userId="3205de00-6529-47fd-8c15-7815d816c2df" providerId="ADAL" clId="{EFBA2E80-0787-44DF-AB3C-D639B1651A8C}" dt="2023-02-20T09:56:23.268" v="1128" actId="14100"/>
          <ac:picMkLst>
            <pc:docMk/>
            <pc:sldMk cId="300031990" sldId="291"/>
            <ac:picMk id="7" creationId="{C393BA6B-1064-3A7F-5378-A5E2C2872B56}"/>
          </ac:picMkLst>
        </pc:picChg>
        <pc:picChg chg="add mod">
          <ac:chgData name="Martin Kadlec" userId="3205de00-6529-47fd-8c15-7815d816c2df" providerId="ADAL" clId="{EFBA2E80-0787-44DF-AB3C-D639B1651A8C}" dt="2023-02-20T09:57:30.078" v="1215" actId="1076"/>
          <ac:picMkLst>
            <pc:docMk/>
            <pc:sldMk cId="300031990" sldId="291"/>
            <ac:picMk id="10" creationId="{9A34DC27-6CB9-8856-4759-3F2E6ECC37F3}"/>
          </ac:picMkLst>
        </pc:picChg>
      </pc:sldChg>
      <pc:sldChg chg="del">
        <pc:chgData name="Martin Kadlec" userId="3205de00-6529-47fd-8c15-7815d816c2df" providerId="ADAL" clId="{EFBA2E80-0787-44DF-AB3C-D639B1651A8C}" dt="2023-02-20T08:50:33.734" v="11" actId="47"/>
        <pc:sldMkLst>
          <pc:docMk/>
          <pc:sldMk cId="2127135585" sldId="291"/>
        </pc:sldMkLst>
      </pc:sldChg>
      <pc:sldChg chg="addSp delSp modSp add mod">
        <pc:chgData name="Martin Kadlec" userId="3205de00-6529-47fd-8c15-7815d816c2df" providerId="ADAL" clId="{EFBA2E80-0787-44DF-AB3C-D639B1651A8C}" dt="2023-02-26T16:35:21.113" v="1584" actId="207"/>
        <pc:sldMkLst>
          <pc:docMk/>
          <pc:sldMk cId="2485385818" sldId="292"/>
        </pc:sldMkLst>
        <pc:spChg chg="add mod">
          <ac:chgData name="Martin Kadlec" userId="3205de00-6529-47fd-8c15-7815d816c2df" providerId="ADAL" clId="{EFBA2E80-0787-44DF-AB3C-D639B1651A8C}" dt="2023-02-26T16:35:21.113" v="1584" actId="207"/>
          <ac:spMkLst>
            <pc:docMk/>
            <pc:sldMk cId="2485385818" sldId="292"/>
            <ac:spMk id="4" creationId="{859D3362-82F6-6002-48B5-F909E89BA303}"/>
          </ac:spMkLst>
        </pc:spChg>
        <pc:spChg chg="del">
          <ac:chgData name="Martin Kadlec" userId="3205de00-6529-47fd-8c15-7815d816c2df" providerId="ADAL" clId="{EFBA2E80-0787-44DF-AB3C-D639B1651A8C}" dt="2023-02-26T16:30:24.539" v="1294" actId="478"/>
          <ac:spMkLst>
            <pc:docMk/>
            <pc:sldMk cId="2485385818" sldId="292"/>
            <ac:spMk id="8" creationId="{CDA6B64C-B8E8-424A-6B07-F91EC1FFDD25}"/>
          </ac:spMkLst>
        </pc:spChg>
        <pc:spChg chg="mod">
          <ac:chgData name="Martin Kadlec" userId="3205de00-6529-47fd-8c15-7815d816c2df" providerId="ADAL" clId="{EFBA2E80-0787-44DF-AB3C-D639B1651A8C}" dt="2023-02-26T16:30:32.027" v="1295" actId="6549"/>
          <ac:spMkLst>
            <pc:docMk/>
            <pc:sldMk cId="2485385818" sldId="292"/>
            <ac:spMk id="12" creationId="{E7B17FAF-947A-4F5E-95D5-00C38437D07E}"/>
          </ac:spMkLst>
        </pc:spChg>
        <pc:picChg chg="del">
          <ac:chgData name="Martin Kadlec" userId="3205de00-6529-47fd-8c15-7815d816c2df" providerId="ADAL" clId="{EFBA2E80-0787-44DF-AB3C-D639B1651A8C}" dt="2023-02-26T16:30:17.977" v="1293" actId="478"/>
          <ac:picMkLst>
            <pc:docMk/>
            <pc:sldMk cId="2485385818" sldId="292"/>
            <ac:picMk id="7" creationId="{C393BA6B-1064-3A7F-5378-A5E2C2872B56}"/>
          </ac:picMkLst>
        </pc:picChg>
        <pc:picChg chg="del">
          <ac:chgData name="Martin Kadlec" userId="3205de00-6529-47fd-8c15-7815d816c2df" providerId="ADAL" clId="{EFBA2E80-0787-44DF-AB3C-D639B1651A8C}" dt="2023-02-26T16:30:16.429" v="1292" actId="478"/>
          <ac:picMkLst>
            <pc:docMk/>
            <pc:sldMk cId="2485385818" sldId="292"/>
            <ac:picMk id="10" creationId="{9A34DC27-6CB9-8856-4759-3F2E6ECC37F3}"/>
          </ac:picMkLst>
        </pc:picChg>
      </pc:sldChg>
      <pc:sldMasterChg chg="modSp mod">
        <pc:chgData name="Martin Kadlec" userId="3205de00-6529-47fd-8c15-7815d816c2df" providerId="ADAL" clId="{EFBA2E80-0787-44DF-AB3C-D639B1651A8C}" dt="2023-02-26T16:35:49.592" v="1586" actId="20577"/>
        <pc:sldMasterMkLst>
          <pc:docMk/>
          <pc:sldMasterMk cId="0" sldId="2147483648"/>
        </pc:sldMasterMkLst>
        <pc:spChg chg="mod">
          <ac:chgData name="Martin Kadlec" userId="3205de00-6529-47fd-8c15-7815d816c2df" providerId="ADAL" clId="{EFBA2E80-0787-44DF-AB3C-D639B1651A8C}" dt="2023-02-26T16:35:49.592" v="1586" actId="20577"/>
          <ac:spMkLst>
            <pc:docMk/>
            <pc:sldMasterMk cId="0" sldId="2147483648"/>
            <ac:spMk id="8" creationId="{BB30240D-D0A4-4E0E-A40F-BCB4FEB29AEF}"/>
          </ac:spMkLst>
        </pc:spChg>
      </pc:sldMasterChg>
    </pc:docChg>
  </pc:docChgLst>
  <pc:docChgLst>
    <pc:chgData name="Martin Kadlec" userId="3205de00-6529-47fd-8c15-7815d816c2df" providerId="ADAL" clId="{96831A3D-0E13-42B2-A0F4-0CD4E851DF18}"/>
    <pc:docChg chg="undo redo custSel addSld delSld modSld">
      <pc:chgData name="Martin Kadlec" userId="3205de00-6529-47fd-8c15-7815d816c2df" providerId="ADAL" clId="{96831A3D-0E13-42B2-A0F4-0CD4E851DF18}" dt="2023-02-20T08:48:42.906" v="5915" actId="47"/>
      <pc:docMkLst>
        <pc:docMk/>
      </pc:docMkLst>
      <pc:sldChg chg="modSp mod">
        <pc:chgData name="Martin Kadlec" userId="3205de00-6529-47fd-8c15-7815d816c2df" providerId="ADAL" clId="{96831A3D-0E13-42B2-A0F4-0CD4E851DF18}" dt="2023-02-18T17:26:46.467" v="40" actId="20577"/>
        <pc:sldMkLst>
          <pc:docMk/>
          <pc:sldMk cId="0" sldId="256"/>
        </pc:sldMkLst>
        <pc:spChg chg="mod">
          <ac:chgData name="Martin Kadlec" userId="3205de00-6529-47fd-8c15-7815d816c2df" providerId="ADAL" clId="{96831A3D-0E13-42B2-A0F4-0CD4E851DF18}" dt="2023-02-18T17:26:46.467" v="40" actId="20577"/>
          <ac:spMkLst>
            <pc:docMk/>
            <pc:sldMk cId="0" sldId="256"/>
            <ac:spMk id="4" creationId="{4AA6C805-D43D-9246-8F45-F7D14F2D25C7}"/>
          </ac:spMkLst>
        </pc:spChg>
      </pc:sldChg>
      <pc:sldChg chg="del">
        <pc:chgData name="Martin Kadlec" userId="3205de00-6529-47fd-8c15-7815d816c2df" providerId="ADAL" clId="{96831A3D-0E13-42B2-A0F4-0CD4E851DF18}" dt="2023-02-18T17:26:50.147" v="41" actId="47"/>
        <pc:sldMkLst>
          <pc:docMk/>
          <pc:sldMk cId="0" sldId="257"/>
        </pc:sldMkLst>
      </pc:sldChg>
      <pc:sldChg chg="modSp del mod">
        <pc:chgData name="Martin Kadlec" userId="3205de00-6529-47fd-8c15-7815d816c2df" providerId="ADAL" clId="{96831A3D-0E13-42B2-A0F4-0CD4E851DF18}" dt="2023-02-19T13:00:20.480" v="2342" actId="47"/>
        <pc:sldMkLst>
          <pc:docMk/>
          <pc:sldMk cId="2828447774" sldId="258"/>
        </pc:sldMkLst>
        <pc:spChg chg="mod">
          <ac:chgData name="Martin Kadlec" userId="3205de00-6529-47fd-8c15-7815d816c2df" providerId="ADAL" clId="{96831A3D-0E13-42B2-A0F4-0CD4E851DF18}" dt="2023-02-18T18:51:37.502" v="843" actId="1076"/>
          <ac:spMkLst>
            <pc:docMk/>
            <pc:sldMk cId="2828447774" sldId="258"/>
            <ac:spMk id="8" creationId="{CDA6B64C-B8E8-424A-6B07-F91EC1FFDD25}"/>
          </ac:spMkLst>
        </pc:spChg>
      </pc:sldChg>
      <pc:sldChg chg="addSp delSp modSp mod">
        <pc:chgData name="Martin Kadlec" userId="3205de00-6529-47fd-8c15-7815d816c2df" providerId="ADAL" clId="{96831A3D-0E13-42B2-A0F4-0CD4E851DF18}" dt="2023-02-20T08:07:41.532" v="4739"/>
        <pc:sldMkLst>
          <pc:docMk/>
          <pc:sldMk cId="2372550586" sldId="264"/>
        </pc:sldMkLst>
        <pc:spChg chg="del">
          <ac:chgData name="Martin Kadlec" userId="3205de00-6529-47fd-8c15-7815d816c2df" providerId="ADAL" clId="{96831A3D-0E13-42B2-A0F4-0CD4E851DF18}" dt="2023-02-19T13:01:05.697" v="2382" actId="478"/>
          <ac:spMkLst>
            <pc:docMk/>
            <pc:sldMk cId="2372550586" sldId="264"/>
            <ac:spMk id="2" creationId="{A6D432FE-CF1E-A673-4F89-7BDC5A43629B}"/>
          </ac:spMkLst>
        </pc:spChg>
        <pc:spChg chg="add mod">
          <ac:chgData name="Martin Kadlec" userId="3205de00-6529-47fd-8c15-7815d816c2df" providerId="ADAL" clId="{96831A3D-0E13-42B2-A0F4-0CD4E851DF18}" dt="2023-02-19T13:01:06.052" v="2383"/>
          <ac:spMkLst>
            <pc:docMk/>
            <pc:sldMk cId="2372550586" sldId="264"/>
            <ac:spMk id="3" creationId="{5FAB7643-7C04-5D42-8F21-E92297F11976}"/>
          </ac:spMkLst>
        </pc:spChg>
        <pc:spChg chg="del">
          <ac:chgData name="Martin Kadlec" userId="3205de00-6529-47fd-8c15-7815d816c2df" providerId="ADAL" clId="{96831A3D-0E13-42B2-A0F4-0CD4E851DF18}" dt="2023-02-19T16:32:56.563" v="2961" actId="478"/>
          <ac:spMkLst>
            <pc:docMk/>
            <pc:sldMk cId="2372550586" sldId="264"/>
            <ac:spMk id="4" creationId="{5287166F-CA9A-336F-966A-3ACF8F5878F5}"/>
          </ac:spMkLst>
        </pc:spChg>
        <pc:spChg chg="add mod">
          <ac:chgData name="Martin Kadlec" userId="3205de00-6529-47fd-8c15-7815d816c2df" providerId="ADAL" clId="{96831A3D-0E13-42B2-A0F4-0CD4E851DF18}" dt="2023-02-20T08:07:30.230" v="4738" actId="20577"/>
          <ac:spMkLst>
            <pc:docMk/>
            <pc:sldMk cId="2372550586" sldId="264"/>
            <ac:spMk id="5" creationId="{17B4207F-44E6-ADBC-537D-3963754530AE}"/>
          </ac:spMkLst>
        </pc:spChg>
        <pc:spChg chg="mod">
          <ac:chgData name="Martin Kadlec" userId="3205de00-6529-47fd-8c15-7815d816c2df" providerId="ADAL" clId="{96831A3D-0E13-42B2-A0F4-0CD4E851DF18}" dt="2023-02-19T16:58:55.500" v="4008" actId="113"/>
          <ac:spMkLst>
            <pc:docMk/>
            <pc:sldMk cId="2372550586" sldId="264"/>
            <ac:spMk id="8" creationId="{CDA6B64C-B8E8-424A-6B07-F91EC1FFDD25}"/>
          </ac:spMkLst>
        </pc:spChg>
        <pc:spChg chg="mod">
          <ac:chgData name="Martin Kadlec" userId="3205de00-6529-47fd-8c15-7815d816c2df" providerId="ADAL" clId="{96831A3D-0E13-42B2-A0F4-0CD4E851DF18}" dt="2023-02-19T13:00:39.781" v="2381" actId="20577"/>
          <ac:spMkLst>
            <pc:docMk/>
            <pc:sldMk cId="2372550586" sldId="264"/>
            <ac:spMk id="12" creationId="{E7B17FAF-947A-4F5E-95D5-00C38437D07E}"/>
          </ac:spMkLst>
        </pc:spChg>
        <pc:picChg chg="add mod">
          <ac:chgData name="Martin Kadlec" userId="3205de00-6529-47fd-8c15-7815d816c2df" providerId="ADAL" clId="{96831A3D-0E13-42B2-A0F4-0CD4E851DF18}" dt="2023-02-20T08:07:41.532" v="4739"/>
          <ac:picMkLst>
            <pc:docMk/>
            <pc:sldMk cId="2372550586" sldId="264"/>
            <ac:picMk id="6" creationId="{BB45C4BC-35F6-489A-7ECC-333A9E04977F}"/>
          </ac:picMkLst>
        </pc:picChg>
      </pc:sldChg>
      <pc:sldChg chg="del">
        <pc:chgData name="Martin Kadlec" userId="3205de00-6529-47fd-8c15-7815d816c2df" providerId="ADAL" clId="{96831A3D-0E13-42B2-A0F4-0CD4E851DF18}" dt="2023-02-18T18:39:27.440" v="589" actId="47"/>
        <pc:sldMkLst>
          <pc:docMk/>
          <pc:sldMk cId="324711913" sldId="276"/>
        </pc:sldMkLst>
      </pc:sldChg>
      <pc:sldChg chg="del">
        <pc:chgData name="Martin Kadlec" userId="3205de00-6529-47fd-8c15-7815d816c2df" providerId="ADAL" clId="{96831A3D-0E13-42B2-A0F4-0CD4E851DF18}" dt="2023-02-18T18:39:28.792" v="590" actId="47"/>
        <pc:sldMkLst>
          <pc:docMk/>
          <pc:sldMk cId="3280124894" sldId="277"/>
        </pc:sldMkLst>
      </pc:sldChg>
      <pc:sldChg chg="del">
        <pc:chgData name="Martin Kadlec" userId="3205de00-6529-47fd-8c15-7815d816c2df" providerId="ADAL" clId="{96831A3D-0E13-42B2-A0F4-0CD4E851DF18}" dt="2023-02-20T08:48:40.945" v="5912" actId="47"/>
        <pc:sldMkLst>
          <pc:docMk/>
          <pc:sldMk cId="2993361246" sldId="278"/>
        </pc:sldMkLst>
      </pc:sldChg>
      <pc:sldChg chg="del">
        <pc:chgData name="Martin Kadlec" userId="3205de00-6529-47fd-8c15-7815d816c2df" providerId="ADAL" clId="{96831A3D-0E13-42B2-A0F4-0CD4E851DF18}" dt="2023-02-20T08:48:41.601" v="5913" actId="47"/>
        <pc:sldMkLst>
          <pc:docMk/>
          <pc:sldMk cId="475788689" sldId="279"/>
        </pc:sldMkLst>
      </pc:sldChg>
      <pc:sldChg chg="del">
        <pc:chgData name="Martin Kadlec" userId="3205de00-6529-47fd-8c15-7815d816c2df" providerId="ADAL" clId="{96831A3D-0E13-42B2-A0F4-0CD4E851DF18}" dt="2023-02-20T08:48:42.347" v="5914" actId="47"/>
        <pc:sldMkLst>
          <pc:docMk/>
          <pc:sldMk cId="1094217022" sldId="280"/>
        </pc:sldMkLst>
      </pc:sldChg>
      <pc:sldChg chg="del">
        <pc:chgData name="Martin Kadlec" userId="3205de00-6529-47fd-8c15-7815d816c2df" providerId="ADAL" clId="{96831A3D-0E13-42B2-A0F4-0CD4E851DF18}" dt="2023-02-20T08:48:42.906" v="5915" actId="47"/>
        <pc:sldMkLst>
          <pc:docMk/>
          <pc:sldMk cId="1800905559" sldId="281"/>
        </pc:sldMkLst>
      </pc:sldChg>
      <pc:sldChg chg="addSp delSp modSp mod">
        <pc:chgData name="Martin Kadlec" userId="3205de00-6529-47fd-8c15-7815d816c2df" providerId="ADAL" clId="{96831A3D-0E13-42B2-A0F4-0CD4E851DF18}" dt="2023-02-18T18:57:39.198" v="1154" actId="1076"/>
        <pc:sldMkLst>
          <pc:docMk/>
          <pc:sldMk cId="3274222231" sldId="282"/>
        </pc:sldMkLst>
        <pc:spChg chg="mod">
          <ac:chgData name="Martin Kadlec" userId="3205de00-6529-47fd-8c15-7815d816c2df" providerId="ADAL" clId="{96831A3D-0E13-42B2-A0F4-0CD4E851DF18}" dt="2023-02-18T17:27:23.478" v="78" actId="120"/>
          <ac:spMkLst>
            <pc:docMk/>
            <pc:sldMk cId="3274222231" sldId="282"/>
            <ac:spMk id="6" creationId="{00000000-0000-0000-0000-000000000000}"/>
          </ac:spMkLst>
        </pc:spChg>
        <pc:spChg chg="del">
          <ac:chgData name="Martin Kadlec" userId="3205de00-6529-47fd-8c15-7815d816c2df" providerId="ADAL" clId="{96831A3D-0E13-42B2-A0F4-0CD4E851DF18}" dt="2023-02-18T17:58:52.299" v="297" actId="478"/>
          <ac:spMkLst>
            <pc:docMk/>
            <pc:sldMk cId="3274222231" sldId="282"/>
            <ac:spMk id="7" creationId="{C814B04B-B5DE-0458-FC69-89DC3E424E4A}"/>
          </ac:spMkLst>
        </pc:spChg>
        <pc:spChg chg="mod">
          <ac:chgData name="Martin Kadlec" userId="3205de00-6529-47fd-8c15-7815d816c2df" providerId="ADAL" clId="{96831A3D-0E13-42B2-A0F4-0CD4E851DF18}" dt="2023-02-18T18:57:29.204" v="1153" actId="6549"/>
          <ac:spMkLst>
            <pc:docMk/>
            <pc:sldMk cId="3274222231" sldId="282"/>
            <ac:spMk id="8" creationId="{CDA6B64C-B8E8-424A-6B07-F91EC1FFDD25}"/>
          </ac:spMkLst>
        </pc:spChg>
        <pc:picChg chg="del">
          <ac:chgData name="Martin Kadlec" userId="3205de00-6529-47fd-8c15-7815d816c2df" providerId="ADAL" clId="{96831A3D-0E13-42B2-A0F4-0CD4E851DF18}" dt="2023-02-18T17:58:48.289" v="294" actId="478"/>
          <ac:picMkLst>
            <pc:docMk/>
            <pc:sldMk cId="3274222231" sldId="282"/>
            <ac:picMk id="3" creationId="{D77229B9-4D47-2E11-8DFF-67EA6A32F3FC}"/>
          </ac:picMkLst>
        </pc:picChg>
        <pc:picChg chg="add mod">
          <ac:chgData name="Martin Kadlec" userId="3205de00-6529-47fd-8c15-7815d816c2df" providerId="ADAL" clId="{96831A3D-0E13-42B2-A0F4-0CD4E851DF18}" dt="2023-02-18T18:57:39.198" v="1154" actId="1076"/>
          <ac:picMkLst>
            <pc:docMk/>
            <pc:sldMk cId="3274222231" sldId="282"/>
            <ac:picMk id="4" creationId="{CB8941FA-5F43-CAEE-1D02-AC16ED7B7CD4}"/>
          </ac:picMkLst>
        </pc:picChg>
        <pc:picChg chg="del mod">
          <ac:chgData name="Martin Kadlec" userId="3205de00-6529-47fd-8c15-7815d816c2df" providerId="ADAL" clId="{96831A3D-0E13-42B2-A0F4-0CD4E851DF18}" dt="2023-02-18T17:58:49.893" v="296" actId="478"/>
          <ac:picMkLst>
            <pc:docMk/>
            <pc:sldMk cId="3274222231" sldId="282"/>
            <ac:picMk id="5" creationId="{23B0C25D-EADF-D37E-1DD4-8C08C0490F94}"/>
          </ac:picMkLst>
        </pc:picChg>
      </pc:sldChg>
      <pc:sldChg chg="addSp delSp modSp add mod">
        <pc:chgData name="Martin Kadlec" userId="3205de00-6529-47fd-8c15-7815d816c2df" providerId="ADAL" clId="{96831A3D-0E13-42B2-A0F4-0CD4E851DF18}" dt="2023-02-19T09:13:40.225" v="1415" actId="14100"/>
        <pc:sldMkLst>
          <pc:docMk/>
          <pc:sldMk cId="389800819" sldId="283"/>
        </pc:sldMkLst>
        <pc:spChg chg="add mod">
          <ac:chgData name="Martin Kadlec" userId="3205de00-6529-47fd-8c15-7815d816c2df" providerId="ADAL" clId="{96831A3D-0E13-42B2-A0F4-0CD4E851DF18}" dt="2023-02-19T08:56:09.816" v="1371" actId="1076"/>
          <ac:spMkLst>
            <pc:docMk/>
            <pc:sldMk cId="389800819" sldId="283"/>
            <ac:spMk id="5" creationId="{93E5FEBF-41CC-DF80-5B8A-130563971355}"/>
          </ac:spMkLst>
        </pc:spChg>
        <pc:spChg chg="mod">
          <ac:chgData name="Martin Kadlec" userId="3205de00-6529-47fd-8c15-7815d816c2df" providerId="ADAL" clId="{96831A3D-0E13-42B2-A0F4-0CD4E851DF18}" dt="2023-02-19T08:53:32.125" v="1360" actId="113"/>
          <ac:spMkLst>
            <pc:docMk/>
            <pc:sldMk cId="389800819" sldId="283"/>
            <ac:spMk id="8" creationId="{CDA6B64C-B8E8-424A-6B07-F91EC1FFDD25}"/>
          </ac:spMkLst>
        </pc:spChg>
        <pc:picChg chg="add mod">
          <ac:chgData name="Martin Kadlec" userId="3205de00-6529-47fd-8c15-7815d816c2df" providerId="ADAL" clId="{96831A3D-0E13-42B2-A0F4-0CD4E851DF18}" dt="2023-02-19T08:55:36.793" v="1362" actId="1076"/>
          <ac:picMkLst>
            <pc:docMk/>
            <pc:sldMk cId="389800819" sldId="283"/>
            <ac:picMk id="3" creationId="{17438DBE-AA5C-5364-B72A-6ABADBA1B531}"/>
          </ac:picMkLst>
        </pc:picChg>
        <pc:picChg chg="del">
          <ac:chgData name="Martin Kadlec" userId="3205de00-6529-47fd-8c15-7815d816c2df" providerId="ADAL" clId="{96831A3D-0E13-42B2-A0F4-0CD4E851DF18}" dt="2023-02-18T19:00:08.986" v="1156" actId="478"/>
          <ac:picMkLst>
            <pc:docMk/>
            <pc:sldMk cId="389800819" sldId="283"/>
            <ac:picMk id="4" creationId="{CB8941FA-5F43-CAEE-1D02-AC16ED7B7CD4}"/>
          </ac:picMkLst>
        </pc:picChg>
        <pc:picChg chg="add mod modCrop">
          <ac:chgData name="Martin Kadlec" userId="3205de00-6529-47fd-8c15-7815d816c2df" providerId="ADAL" clId="{96831A3D-0E13-42B2-A0F4-0CD4E851DF18}" dt="2023-02-19T09:13:40.225" v="1415" actId="14100"/>
          <ac:picMkLst>
            <pc:docMk/>
            <pc:sldMk cId="389800819" sldId="283"/>
            <ac:picMk id="9" creationId="{B6E92E36-A6FA-A63C-F6E7-7C97697AE59F}"/>
          </ac:picMkLst>
        </pc:picChg>
      </pc:sldChg>
      <pc:sldChg chg="addSp delSp modSp add mod">
        <pc:chgData name="Martin Kadlec" userId="3205de00-6529-47fd-8c15-7815d816c2df" providerId="ADAL" clId="{96831A3D-0E13-42B2-A0F4-0CD4E851DF18}" dt="2023-02-19T12:37:14.782" v="2193" actId="20577"/>
        <pc:sldMkLst>
          <pc:docMk/>
          <pc:sldMk cId="24703307" sldId="284"/>
        </pc:sldMkLst>
        <pc:spChg chg="del mod">
          <ac:chgData name="Martin Kadlec" userId="3205de00-6529-47fd-8c15-7815d816c2df" providerId="ADAL" clId="{96831A3D-0E13-42B2-A0F4-0CD4E851DF18}" dt="2023-02-19T09:36:16.587" v="1549" actId="478"/>
          <ac:spMkLst>
            <pc:docMk/>
            <pc:sldMk cId="24703307" sldId="284"/>
            <ac:spMk id="8" creationId="{CDA6B64C-B8E8-424A-6B07-F91EC1FFDD25}"/>
          </ac:spMkLst>
        </pc:spChg>
        <pc:spChg chg="mod">
          <ac:chgData name="Martin Kadlec" userId="3205de00-6529-47fd-8c15-7815d816c2df" providerId="ADAL" clId="{96831A3D-0E13-42B2-A0F4-0CD4E851DF18}" dt="2023-02-19T09:36:13.908" v="1548" actId="20577"/>
          <ac:spMkLst>
            <pc:docMk/>
            <pc:sldMk cId="24703307" sldId="284"/>
            <ac:spMk id="12" creationId="{E7B17FAF-947A-4F5E-95D5-00C38437D07E}"/>
          </ac:spMkLst>
        </pc:spChg>
        <pc:spChg chg="add mod">
          <ac:chgData name="Martin Kadlec" userId="3205de00-6529-47fd-8c15-7815d816c2df" providerId="ADAL" clId="{96831A3D-0E13-42B2-A0F4-0CD4E851DF18}" dt="2023-02-19T12:32:23.173" v="2061" actId="1076"/>
          <ac:spMkLst>
            <pc:docMk/>
            <pc:sldMk cId="24703307" sldId="284"/>
            <ac:spMk id="22" creationId="{777AD05D-20C4-207D-78B5-963DA838463C}"/>
          </ac:spMkLst>
        </pc:spChg>
        <pc:spChg chg="add mod">
          <ac:chgData name="Martin Kadlec" userId="3205de00-6529-47fd-8c15-7815d816c2df" providerId="ADAL" clId="{96831A3D-0E13-42B2-A0F4-0CD4E851DF18}" dt="2023-02-19T12:33:01.747" v="2112" actId="1076"/>
          <ac:spMkLst>
            <pc:docMk/>
            <pc:sldMk cId="24703307" sldId="284"/>
            <ac:spMk id="23" creationId="{366B53D8-4E62-F35E-BECB-B4879623B73C}"/>
          </ac:spMkLst>
        </pc:spChg>
        <pc:spChg chg="add mod">
          <ac:chgData name="Martin Kadlec" userId="3205de00-6529-47fd-8c15-7815d816c2df" providerId="ADAL" clId="{96831A3D-0E13-42B2-A0F4-0CD4E851DF18}" dt="2023-02-19T12:36:30.415" v="2151" actId="1076"/>
          <ac:spMkLst>
            <pc:docMk/>
            <pc:sldMk cId="24703307" sldId="284"/>
            <ac:spMk id="24" creationId="{3A0ED301-64D6-EB12-AA1A-46B178B129EC}"/>
          </ac:spMkLst>
        </pc:spChg>
        <pc:spChg chg="add mod">
          <ac:chgData name="Martin Kadlec" userId="3205de00-6529-47fd-8c15-7815d816c2df" providerId="ADAL" clId="{96831A3D-0E13-42B2-A0F4-0CD4E851DF18}" dt="2023-02-19T12:37:14.782" v="2193" actId="20577"/>
          <ac:spMkLst>
            <pc:docMk/>
            <pc:sldMk cId="24703307" sldId="284"/>
            <ac:spMk id="25" creationId="{F6D28C7A-2D50-50E9-9502-D87F2658A715}"/>
          </ac:spMkLst>
        </pc:spChg>
        <pc:graphicFrameChg chg="add del mod ord modGraphic">
          <ac:chgData name="Martin Kadlec" userId="3205de00-6529-47fd-8c15-7815d816c2df" providerId="ADAL" clId="{96831A3D-0E13-42B2-A0F4-0CD4E851DF18}" dt="2023-02-19T09:49:48.867" v="1640" actId="478"/>
          <ac:graphicFrameMkLst>
            <pc:docMk/>
            <pc:sldMk cId="24703307" sldId="284"/>
            <ac:graphicFrameMk id="13" creationId="{A85C4DA6-344F-15C9-D635-D690A949A3E4}"/>
          </ac:graphicFrameMkLst>
        </pc:graphicFrameChg>
        <pc:picChg chg="add del mod modCrop">
          <ac:chgData name="Martin Kadlec" userId="3205de00-6529-47fd-8c15-7815d816c2df" providerId="ADAL" clId="{96831A3D-0E13-42B2-A0F4-0CD4E851DF18}" dt="2023-02-19T09:48:16.778" v="1623" actId="21"/>
          <ac:picMkLst>
            <pc:docMk/>
            <pc:sldMk cId="24703307" sldId="284"/>
            <ac:picMk id="3" creationId="{394DDE58-0D6E-E65E-EB54-5C521551E769}"/>
          </ac:picMkLst>
        </pc:picChg>
        <pc:picChg chg="add del mod modCrop">
          <ac:chgData name="Martin Kadlec" userId="3205de00-6529-47fd-8c15-7815d816c2df" providerId="ADAL" clId="{96831A3D-0E13-42B2-A0F4-0CD4E851DF18}" dt="2023-02-19T09:42:10.631" v="1581" actId="478"/>
          <ac:picMkLst>
            <pc:docMk/>
            <pc:sldMk cId="24703307" sldId="284"/>
            <ac:picMk id="5" creationId="{617B7A14-26BA-3B1E-E3D0-B2B48C37BFE1}"/>
          </ac:picMkLst>
        </pc:picChg>
        <pc:picChg chg="add del mod modCrop">
          <ac:chgData name="Martin Kadlec" userId="3205de00-6529-47fd-8c15-7815d816c2df" providerId="ADAL" clId="{96831A3D-0E13-42B2-A0F4-0CD4E851DF18}" dt="2023-02-19T09:48:23.908" v="1625" actId="21"/>
          <ac:picMkLst>
            <pc:docMk/>
            <pc:sldMk cId="24703307" sldId="284"/>
            <ac:picMk id="9" creationId="{559E1B87-1780-A695-D105-7289631F40DA}"/>
          </ac:picMkLst>
        </pc:picChg>
        <pc:picChg chg="add del mod modCrop">
          <ac:chgData name="Martin Kadlec" userId="3205de00-6529-47fd-8c15-7815d816c2df" providerId="ADAL" clId="{96831A3D-0E13-42B2-A0F4-0CD4E851DF18}" dt="2023-02-19T09:47:55.655" v="1620" actId="21"/>
          <ac:picMkLst>
            <pc:docMk/>
            <pc:sldMk cId="24703307" sldId="284"/>
            <ac:picMk id="11" creationId="{61D3A0FB-68FF-78F3-5EB7-7528259383DF}"/>
          </ac:picMkLst>
        </pc:picChg>
        <pc:picChg chg="add del mod">
          <ac:chgData name="Martin Kadlec" userId="3205de00-6529-47fd-8c15-7815d816c2df" providerId="ADAL" clId="{96831A3D-0E13-42B2-A0F4-0CD4E851DF18}" dt="2023-02-19T09:49:15.869" v="1630" actId="21"/>
          <ac:picMkLst>
            <pc:docMk/>
            <pc:sldMk cId="24703307" sldId="284"/>
            <ac:picMk id="14" creationId="{3846D7E2-FFB6-52F4-22D6-6D3BEBCA6429}"/>
          </ac:picMkLst>
        </pc:picChg>
        <pc:picChg chg="add del mod">
          <ac:chgData name="Martin Kadlec" userId="3205de00-6529-47fd-8c15-7815d816c2df" providerId="ADAL" clId="{96831A3D-0E13-42B2-A0F4-0CD4E851DF18}" dt="2023-02-19T09:49:20.248" v="1633" actId="21"/>
          <ac:picMkLst>
            <pc:docMk/>
            <pc:sldMk cId="24703307" sldId="284"/>
            <ac:picMk id="15" creationId="{5DD13413-F2BC-F1F7-2E39-41FDE1AA3FA2}"/>
          </ac:picMkLst>
        </pc:picChg>
        <pc:picChg chg="add del mod">
          <ac:chgData name="Martin Kadlec" userId="3205de00-6529-47fd-8c15-7815d816c2df" providerId="ADAL" clId="{96831A3D-0E13-42B2-A0F4-0CD4E851DF18}" dt="2023-02-19T09:49:26.365" v="1637" actId="21"/>
          <ac:picMkLst>
            <pc:docMk/>
            <pc:sldMk cId="24703307" sldId="284"/>
            <ac:picMk id="16" creationId="{97CFF37B-1123-FC59-8B89-2DC78891BE9D}"/>
          </ac:picMkLst>
        </pc:picChg>
        <pc:picChg chg="add mod">
          <ac:chgData name="Martin Kadlec" userId="3205de00-6529-47fd-8c15-7815d816c2df" providerId="ADAL" clId="{96831A3D-0E13-42B2-A0F4-0CD4E851DF18}" dt="2023-02-19T09:49:57.971" v="1643" actId="1076"/>
          <ac:picMkLst>
            <pc:docMk/>
            <pc:sldMk cId="24703307" sldId="284"/>
            <ac:picMk id="17" creationId="{7A5CA00F-E086-7B42-47E3-E55CE2DC2746}"/>
          </ac:picMkLst>
        </pc:picChg>
        <pc:picChg chg="add mod">
          <ac:chgData name="Martin Kadlec" userId="3205de00-6529-47fd-8c15-7815d816c2df" providerId="ADAL" clId="{96831A3D-0E13-42B2-A0F4-0CD4E851DF18}" dt="2023-02-19T09:49:53.429" v="1642" actId="1076"/>
          <ac:picMkLst>
            <pc:docMk/>
            <pc:sldMk cId="24703307" sldId="284"/>
            <ac:picMk id="18" creationId="{9FD2D8EF-77D7-4B2D-DD79-2B3081DB304A}"/>
          </ac:picMkLst>
        </pc:picChg>
        <pc:picChg chg="add mod">
          <ac:chgData name="Martin Kadlec" userId="3205de00-6529-47fd-8c15-7815d816c2df" providerId="ADAL" clId="{96831A3D-0E13-42B2-A0F4-0CD4E851DF18}" dt="2023-02-19T09:50:01.252" v="1644" actId="1076"/>
          <ac:picMkLst>
            <pc:docMk/>
            <pc:sldMk cId="24703307" sldId="284"/>
            <ac:picMk id="19" creationId="{644A6BB7-1B8E-52F8-2A5B-E9F677A481D1}"/>
          </ac:picMkLst>
        </pc:picChg>
        <pc:picChg chg="add mod modCrop">
          <ac:chgData name="Martin Kadlec" userId="3205de00-6529-47fd-8c15-7815d816c2df" providerId="ADAL" clId="{96831A3D-0E13-42B2-A0F4-0CD4E851DF18}" dt="2023-02-19T09:53:50.606" v="1656" actId="14100"/>
          <ac:picMkLst>
            <pc:docMk/>
            <pc:sldMk cId="24703307" sldId="284"/>
            <ac:picMk id="21" creationId="{CB6D3443-F4C7-3A12-0AD5-43DCD3B3F99F}"/>
          </ac:picMkLst>
        </pc:picChg>
      </pc:sldChg>
      <pc:sldChg chg="addSp modSp add mod">
        <pc:chgData name="Martin Kadlec" userId="3205de00-6529-47fd-8c15-7815d816c2df" providerId="ADAL" clId="{96831A3D-0E13-42B2-A0F4-0CD4E851DF18}" dt="2023-02-19T09:19:04.044" v="1532" actId="14100"/>
        <pc:sldMkLst>
          <pc:docMk/>
          <pc:sldMk cId="4144654330" sldId="285"/>
        </pc:sldMkLst>
        <pc:spChg chg="mod">
          <ac:chgData name="Martin Kadlec" userId="3205de00-6529-47fd-8c15-7815d816c2df" providerId="ADAL" clId="{96831A3D-0E13-42B2-A0F4-0CD4E851DF18}" dt="2023-02-19T09:18:26.102" v="1526" actId="207"/>
          <ac:spMkLst>
            <pc:docMk/>
            <pc:sldMk cId="4144654330" sldId="285"/>
            <ac:spMk id="8" creationId="{CDA6B64C-B8E8-424A-6B07-F91EC1FFDD25}"/>
          </ac:spMkLst>
        </pc:spChg>
        <pc:spChg chg="mod">
          <ac:chgData name="Martin Kadlec" userId="3205de00-6529-47fd-8c15-7815d816c2df" providerId="ADAL" clId="{96831A3D-0E13-42B2-A0F4-0CD4E851DF18}" dt="2023-02-19T09:16:39.136" v="1443" actId="20577"/>
          <ac:spMkLst>
            <pc:docMk/>
            <pc:sldMk cId="4144654330" sldId="285"/>
            <ac:spMk id="12" creationId="{E7B17FAF-947A-4F5E-95D5-00C38437D07E}"/>
          </ac:spMkLst>
        </pc:spChg>
        <pc:picChg chg="add mod ord">
          <ac:chgData name="Martin Kadlec" userId="3205de00-6529-47fd-8c15-7815d816c2df" providerId="ADAL" clId="{96831A3D-0E13-42B2-A0F4-0CD4E851DF18}" dt="2023-02-19T09:19:04.044" v="1532" actId="14100"/>
          <ac:picMkLst>
            <pc:docMk/>
            <pc:sldMk cId="4144654330" sldId="285"/>
            <ac:picMk id="3" creationId="{2FC3004B-BB62-64CC-5097-372D9BC85CD7}"/>
          </ac:picMkLst>
        </pc:picChg>
      </pc:sldChg>
      <pc:sldChg chg="addSp delSp modSp add mod">
        <pc:chgData name="Martin Kadlec" userId="3205de00-6529-47fd-8c15-7815d816c2df" providerId="ADAL" clId="{96831A3D-0E13-42B2-A0F4-0CD4E851DF18}" dt="2023-02-19T16:22:11.545" v="2409" actId="1076"/>
        <pc:sldMkLst>
          <pc:docMk/>
          <pc:sldMk cId="232870232" sldId="286"/>
        </pc:sldMkLst>
        <pc:spChg chg="mod">
          <ac:chgData name="Martin Kadlec" userId="3205de00-6529-47fd-8c15-7815d816c2df" providerId="ADAL" clId="{96831A3D-0E13-42B2-A0F4-0CD4E851DF18}" dt="2023-02-19T12:59:15.934" v="2288" actId="1076"/>
          <ac:spMkLst>
            <pc:docMk/>
            <pc:sldMk cId="232870232" sldId="286"/>
            <ac:spMk id="8" creationId="{CDA6B64C-B8E8-424A-6B07-F91EC1FFDD25}"/>
          </ac:spMkLst>
        </pc:spChg>
        <pc:spChg chg="add mod topLvl">
          <ac:chgData name="Martin Kadlec" userId="3205de00-6529-47fd-8c15-7815d816c2df" providerId="ADAL" clId="{96831A3D-0E13-42B2-A0F4-0CD4E851DF18}" dt="2023-02-19T16:21:19.210" v="2401" actId="164"/>
          <ac:spMkLst>
            <pc:docMk/>
            <pc:sldMk cId="232870232" sldId="286"/>
            <ac:spMk id="27" creationId="{94E3CA19-A5DF-BDDB-F73E-6389AA98D8A5}"/>
          </ac:spMkLst>
        </pc:spChg>
        <pc:spChg chg="add del">
          <ac:chgData name="Martin Kadlec" userId="3205de00-6529-47fd-8c15-7815d816c2df" providerId="ADAL" clId="{96831A3D-0E13-42B2-A0F4-0CD4E851DF18}" dt="2023-02-19T12:52:28.994" v="2243" actId="478"/>
          <ac:spMkLst>
            <pc:docMk/>
            <pc:sldMk cId="232870232" sldId="286"/>
            <ac:spMk id="28" creationId="{9D5DA0C8-2CE0-B5B8-4D45-FEB991153100}"/>
          </ac:spMkLst>
        </pc:spChg>
        <pc:spChg chg="add mod topLvl">
          <ac:chgData name="Martin Kadlec" userId="3205de00-6529-47fd-8c15-7815d816c2df" providerId="ADAL" clId="{96831A3D-0E13-42B2-A0F4-0CD4E851DF18}" dt="2023-02-19T16:21:19.210" v="2401" actId="164"/>
          <ac:spMkLst>
            <pc:docMk/>
            <pc:sldMk cId="232870232" sldId="286"/>
            <ac:spMk id="29" creationId="{3EE04682-9386-A141-C827-5D98664E282C}"/>
          </ac:spMkLst>
        </pc:spChg>
        <pc:spChg chg="add mod topLvl">
          <ac:chgData name="Martin Kadlec" userId="3205de00-6529-47fd-8c15-7815d816c2df" providerId="ADAL" clId="{96831A3D-0E13-42B2-A0F4-0CD4E851DF18}" dt="2023-02-19T16:21:19.210" v="2401" actId="164"/>
          <ac:spMkLst>
            <pc:docMk/>
            <pc:sldMk cId="232870232" sldId="286"/>
            <ac:spMk id="30" creationId="{8CD4C335-4F0B-BF1C-8C57-DFA62E3C0654}"/>
          </ac:spMkLst>
        </pc:spChg>
        <pc:spChg chg="add mod topLvl">
          <ac:chgData name="Martin Kadlec" userId="3205de00-6529-47fd-8c15-7815d816c2df" providerId="ADAL" clId="{96831A3D-0E13-42B2-A0F4-0CD4E851DF18}" dt="2023-02-19T16:21:19.210" v="2401" actId="164"/>
          <ac:spMkLst>
            <pc:docMk/>
            <pc:sldMk cId="232870232" sldId="286"/>
            <ac:spMk id="31" creationId="{603D2D7E-454A-CFC9-7034-848C9392A7A2}"/>
          </ac:spMkLst>
        </pc:spChg>
        <pc:spChg chg="add mod topLvl">
          <ac:chgData name="Martin Kadlec" userId="3205de00-6529-47fd-8c15-7815d816c2df" providerId="ADAL" clId="{96831A3D-0E13-42B2-A0F4-0CD4E851DF18}" dt="2023-02-19T16:21:19.210" v="2401" actId="164"/>
          <ac:spMkLst>
            <pc:docMk/>
            <pc:sldMk cId="232870232" sldId="286"/>
            <ac:spMk id="32" creationId="{34E061B2-4855-F747-3B5F-7B07E23D0E38}"/>
          </ac:spMkLst>
        </pc:spChg>
        <pc:spChg chg="add del mod topLvl">
          <ac:chgData name="Martin Kadlec" userId="3205de00-6529-47fd-8c15-7815d816c2df" providerId="ADAL" clId="{96831A3D-0E13-42B2-A0F4-0CD4E851DF18}" dt="2023-02-19T16:18:07.200" v="2385" actId="478"/>
          <ac:spMkLst>
            <pc:docMk/>
            <pc:sldMk cId="232870232" sldId="286"/>
            <ac:spMk id="33" creationId="{F2A6C1A8-DCE4-688C-4953-9EF27A7DD2C5}"/>
          </ac:spMkLst>
        </pc:spChg>
        <pc:spChg chg="mod">
          <ac:chgData name="Martin Kadlec" userId="3205de00-6529-47fd-8c15-7815d816c2df" providerId="ADAL" clId="{96831A3D-0E13-42B2-A0F4-0CD4E851DF18}" dt="2023-02-19T12:58:06.431" v="2270"/>
          <ac:spMkLst>
            <pc:docMk/>
            <pc:sldMk cId="232870232" sldId="286"/>
            <ac:spMk id="36" creationId="{06C4CF77-65C4-E1E7-9208-DD9B40076112}"/>
          </ac:spMkLst>
        </pc:spChg>
        <pc:spChg chg="mod">
          <ac:chgData name="Martin Kadlec" userId="3205de00-6529-47fd-8c15-7815d816c2df" providerId="ADAL" clId="{96831A3D-0E13-42B2-A0F4-0CD4E851DF18}" dt="2023-02-19T12:58:06.431" v="2270"/>
          <ac:spMkLst>
            <pc:docMk/>
            <pc:sldMk cId="232870232" sldId="286"/>
            <ac:spMk id="37" creationId="{F54D5938-8D2F-F401-E57E-ADCB89640723}"/>
          </ac:spMkLst>
        </pc:spChg>
        <pc:spChg chg="mod">
          <ac:chgData name="Martin Kadlec" userId="3205de00-6529-47fd-8c15-7815d816c2df" providerId="ADAL" clId="{96831A3D-0E13-42B2-A0F4-0CD4E851DF18}" dt="2023-02-19T12:58:06.431" v="2270"/>
          <ac:spMkLst>
            <pc:docMk/>
            <pc:sldMk cId="232870232" sldId="286"/>
            <ac:spMk id="38" creationId="{6FE23655-D96F-4BC4-BB91-556A86075E37}"/>
          </ac:spMkLst>
        </pc:spChg>
        <pc:spChg chg="mod">
          <ac:chgData name="Martin Kadlec" userId="3205de00-6529-47fd-8c15-7815d816c2df" providerId="ADAL" clId="{96831A3D-0E13-42B2-A0F4-0CD4E851DF18}" dt="2023-02-19T12:58:06.431" v="2270"/>
          <ac:spMkLst>
            <pc:docMk/>
            <pc:sldMk cId="232870232" sldId="286"/>
            <ac:spMk id="39" creationId="{5381F40F-73B2-53D4-82F7-DE3A0539014B}"/>
          </ac:spMkLst>
        </pc:spChg>
        <pc:spChg chg="mod">
          <ac:chgData name="Martin Kadlec" userId="3205de00-6529-47fd-8c15-7815d816c2df" providerId="ADAL" clId="{96831A3D-0E13-42B2-A0F4-0CD4E851DF18}" dt="2023-02-19T12:58:06.431" v="2270"/>
          <ac:spMkLst>
            <pc:docMk/>
            <pc:sldMk cId="232870232" sldId="286"/>
            <ac:spMk id="40" creationId="{8D8F9EC5-CD26-04CE-818B-C35A18E7F25E}"/>
          </ac:spMkLst>
        </pc:spChg>
        <pc:spChg chg="mod">
          <ac:chgData name="Martin Kadlec" userId="3205de00-6529-47fd-8c15-7815d816c2df" providerId="ADAL" clId="{96831A3D-0E13-42B2-A0F4-0CD4E851DF18}" dt="2023-02-19T12:58:06.431" v="2270"/>
          <ac:spMkLst>
            <pc:docMk/>
            <pc:sldMk cId="232870232" sldId="286"/>
            <ac:spMk id="41" creationId="{07A121BD-6BA3-6AB1-D8F2-63000C90BFCF}"/>
          </ac:spMkLst>
        </pc:spChg>
        <pc:spChg chg="mod">
          <ac:chgData name="Martin Kadlec" userId="3205de00-6529-47fd-8c15-7815d816c2df" providerId="ADAL" clId="{96831A3D-0E13-42B2-A0F4-0CD4E851DF18}" dt="2023-02-19T12:58:43.550" v="2275"/>
          <ac:spMkLst>
            <pc:docMk/>
            <pc:sldMk cId="232870232" sldId="286"/>
            <ac:spMk id="43" creationId="{2321EB88-8DF8-5D5A-1EAE-0F27AAD8D428}"/>
          </ac:spMkLst>
        </pc:spChg>
        <pc:spChg chg="mod">
          <ac:chgData name="Martin Kadlec" userId="3205de00-6529-47fd-8c15-7815d816c2df" providerId="ADAL" clId="{96831A3D-0E13-42B2-A0F4-0CD4E851DF18}" dt="2023-02-19T12:58:43.550" v="2275"/>
          <ac:spMkLst>
            <pc:docMk/>
            <pc:sldMk cId="232870232" sldId="286"/>
            <ac:spMk id="44" creationId="{280EBB41-EF73-BD0A-EB6F-4799EFB2F346}"/>
          </ac:spMkLst>
        </pc:spChg>
        <pc:spChg chg="mod">
          <ac:chgData name="Martin Kadlec" userId="3205de00-6529-47fd-8c15-7815d816c2df" providerId="ADAL" clId="{96831A3D-0E13-42B2-A0F4-0CD4E851DF18}" dt="2023-02-19T12:58:43.550" v="2275"/>
          <ac:spMkLst>
            <pc:docMk/>
            <pc:sldMk cId="232870232" sldId="286"/>
            <ac:spMk id="45" creationId="{D3268AE8-9361-F37B-9CB8-94FA900228F4}"/>
          </ac:spMkLst>
        </pc:spChg>
        <pc:spChg chg="mod">
          <ac:chgData name="Martin Kadlec" userId="3205de00-6529-47fd-8c15-7815d816c2df" providerId="ADAL" clId="{96831A3D-0E13-42B2-A0F4-0CD4E851DF18}" dt="2023-02-19T12:58:43.550" v="2275"/>
          <ac:spMkLst>
            <pc:docMk/>
            <pc:sldMk cId="232870232" sldId="286"/>
            <ac:spMk id="46" creationId="{6274CAD2-C014-F0EF-EE0E-835D61A7F737}"/>
          </ac:spMkLst>
        </pc:spChg>
        <pc:spChg chg="mod">
          <ac:chgData name="Martin Kadlec" userId="3205de00-6529-47fd-8c15-7815d816c2df" providerId="ADAL" clId="{96831A3D-0E13-42B2-A0F4-0CD4E851DF18}" dt="2023-02-19T12:58:43.550" v="2275"/>
          <ac:spMkLst>
            <pc:docMk/>
            <pc:sldMk cId="232870232" sldId="286"/>
            <ac:spMk id="47" creationId="{8E6FD077-6CA3-565C-4C75-9929B0BACFE9}"/>
          </ac:spMkLst>
        </pc:spChg>
        <pc:spChg chg="mod">
          <ac:chgData name="Martin Kadlec" userId="3205de00-6529-47fd-8c15-7815d816c2df" providerId="ADAL" clId="{96831A3D-0E13-42B2-A0F4-0CD4E851DF18}" dt="2023-02-19T12:58:43.550" v="2275"/>
          <ac:spMkLst>
            <pc:docMk/>
            <pc:sldMk cId="232870232" sldId="286"/>
            <ac:spMk id="48" creationId="{A06F1C6A-5305-523B-6874-7935B541D80F}"/>
          </ac:spMkLst>
        </pc:spChg>
        <pc:spChg chg="add mod">
          <ac:chgData name="Martin Kadlec" userId="3205de00-6529-47fd-8c15-7815d816c2df" providerId="ADAL" clId="{96831A3D-0E13-42B2-A0F4-0CD4E851DF18}" dt="2023-02-19T16:22:07.473" v="2407" actId="1076"/>
          <ac:spMkLst>
            <pc:docMk/>
            <pc:sldMk cId="232870232" sldId="286"/>
            <ac:spMk id="49" creationId="{FF4598B6-CFB0-3FFE-DED8-483D490330C6}"/>
          </ac:spMkLst>
        </pc:spChg>
        <pc:spChg chg="add mod">
          <ac:chgData name="Martin Kadlec" userId="3205de00-6529-47fd-8c15-7815d816c2df" providerId="ADAL" clId="{96831A3D-0E13-42B2-A0F4-0CD4E851DF18}" dt="2023-02-19T16:22:03.154" v="2406" actId="1076"/>
          <ac:spMkLst>
            <pc:docMk/>
            <pc:sldMk cId="232870232" sldId="286"/>
            <ac:spMk id="50" creationId="{2E81FEBD-6898-DDC8-4072-204F65143C8C}"/>
          </ac:spMkLst>
        </pc:spChg>
        <pc:spChg chg="add mod">
          <ac:chgData name="Martin Kadlec" userId="3205de00-6529-47fd-8c15-7815d816c2df" providerId="ADAL" clId="{96831A3D-0E13-42B2-A0F4-0CD4E851DF18}" dt="2023-02-19T12:59:45.689" v="2324" actId="20577"/>
          <ac:spMkLst>
            <pc:docMk/>
            <pc:sldMk cId="232870232" sldId="286"/>
            <ac:spMk id="51" creationId="{E8BACC25-5B8F-9B21-90CF-4CD04E1B2959}"/>
          </ac:spMkLst>
        </pc:spChg>
        <pc:spChg chg="add mod">
          <ac:chgData name="Martin Kadlec" userId="3205de00-6529-47fd-8c15-7815d816c2df" providerId="ADAL" clId="{96831A3D-0E13-42B2-A0F4-0CD4E851DF18}" dt="2023-02-19T13:00:02.454" v="2341" actId="14100"/>
          <ac:spMkLst>
            <pc:docMk/>
            <pc:sldMk cId="232870232" sldId="286"/>
            <ac:spMk id="52" creationId="{B9F12676-9696-CB1F-4AF2-AE526ADCB100}"/>
          </ac:spMkLst>
        </pc:spChg>
        <pc:spChg chg="add del">
          <ac:chgData name="Martin Kadlec" userId="3205de00-6529-47fd-8c15-7815d816c2df" providerId="ADAL" clId="{96831A3D-0E13-42B2-A0F4-0CD4E851DF18}" dt="2023-02-19T16:18:26.015" v="2387" actId="478"/>
          <ac:spMkLst>
            <pc:docMk/>
            <pc:sldMk cId="232870232" sldId="286"/>
            <ac:spMk id="53" creationId="{F48DBD53-4E1E-A6AD-30B3-2CD923C2B953}"/>
          </ac:spMkLst>
        </pc:spChg>
        <pc:spChg chg="mod">
          <ac:chgData name="Martin Kadlec" userId="3205de00-6529-47fd-8c15-7815d816c2df" providerId="ADAL" clId="{96831A3D-0E13-42B2-A0F4-0CD4E851DF18}" dt="2023-02-19T16:21:23.277" v="2402"/>
          <ac:spMkLst>
            <pc:docMk/>
            <pc:sldMk cId="232870232" sldId="286"/>
            <ac:spMk id="62" creationId="{C3E64179-B16C-B05D-692E-59ADF96B9B89}"/>
          </ac:spMkLst>
        </pc:spChg>
        <pc:spChg chg="mod">
          <ac:chgData name="Martin Kadlec" userId="3205de00-6529-47fd-8c15-7815d816c2df" providerId="ADAL" clId="{96831A3D-0E13-42B2-A0F4-0CD4E851DF18}" dt="2023-02-19T16:21:23.277" v="2402"/>
          <ac:spMkLst>
            <pc:docMk/>
            <pc:sldMk cId="232870232" sldId="286"/>
            <ac:spMk id="63" creationId="{F292EF30-5727-4C1A-6B8E-5BFE73C93A85}"/>
          </ac:spMkLst>
        </pc:spChg>
        <pc:spChg chg="mod">
          <ac:chgData name="Martin Kadlec" userId="3205de00-6529-47fd-8c15-7815d816c2df" providerId="ADAL" clId="{96831A3D-0E13-42B2-A0F4-0CD4E851DF18}" dt="2023-02-19T16:21:23.277" v="2402"/>
          <ac:spMkLst>
            <pc:docMk/>
            <pc:sldMk cId="232870232" sldId="286"/>
            <ac:spMk id="2048" creationId="{9667A647-6D16-EDE2-822A-6E6D705BA395}"/>
          </ac:spMkLst>
        </pc:spChg>
        <pc:spChg chg="mod">
          <ac:chgData name="Martin Kadlec" userId="3205de00-6529-47fd-8c15-7815d816c2df" providerId="ADAL" clId="{96831A3D-0E13-42B2-A0F4-0CD4E851DF18}" dt="2023-02-19T16:21:23.277" v="2402"/>
          <ac:spMkLst>
            <pc:docMk/>
            <pc:sldMk cId="232870232" sldId="286"/>
            <ac:spMk id="2049" creationId="{BFABE8B0-3FF1-BF68-A978-133658A0FEF4}"/>
          </ac:spMkLst>
        </pc:spChg>
        <pc:spChg chg="mod">
          <ac:chgData name="Martin Kadlec" userId="3205de00-6529-47fd-8c15-7815d816c2df" providerId="ADAL" clId="{96831A3D-0E13-42B2-A0F4-0CD4E851DF18}" dt="2023-02-19T16:21:23.277" v="2402"/>
          <ac:spMkLst>
            <pc:docMk/>
            <pc:sldMk cId="232870232" sldId="286"/>
            <ac:spMk id="2051" creationId="{41EC87FF-50A2-859B-047E-093008C483CD}"/>
          </ac:spMkLst>
        </pc:spChg>
        <pc:spChg chg="mod">
          <ac:chgData name="Martin Kadlec" userId="3205de00-6529-47fd-8c15-7815d816c2df" providerId="ADAL" clId="{96831A3D-0E13-42B2-A0F4-0CD4E851DF18}" dt="2023-02-19T16:21:49.247" v="2404"/>
          <ac:spMkLst>
            <pc:docMk/>
            <pc:sldMk cId="232870232" sldId="286"/>
            <ac:spMk id="2056" creationId="{2F4B9E3C-6F67-6A96-DDE4-F6D0A4F7DEB6}"/>
          </ac:spMkLst>
        </pc:spChg>
        <pc:spChg chg="mod">
          <ac:chgData name="Martin Kadlec" userId="3205de00-6529-47fd-8c15-7815d816c2df" providerId="ADAL" clId="{96831A3D-0E13-42B2-A0F4-0CD4E851DF18}" dt="2023-02-19T16:21:49.247" v="2404"/>
          <ac:spMkLst>
            <pc:docMk/>
            <pc:sldMk cId="232870232" sldId="286"/>
            <ac:spMk id="2057" creationId="{FBAF137B-BAE1-3C69-BC50-F4F4395A48DD}"/>
          </ac:spMkLst>
        </pc:spChg>
        <pc:spChg chg="mod">
          <ac:chgData name="Martin Kadlec" userId="3205de00-6529-47fd-8c15-7815d816c2df" providerId="ADAL" clId="{96831A3D-0E13-42B2-A0F4-0CD4E851DF18}" dt="2023-02-19T16:21:49.247" v="2404"/>
          <ac:spMkLst>
            <pc:docMk/>
            <pc:sldMk cId="232870232" sldId="286"/>
            <ac:spMk id="2058" creationId="{3CC04B78-F85D-522C-ECE4-5850938A64A5}"/>
          </ac:spMkLst>
        </pc:spChg>
        <pc:spChg chg="mod">
          <ac:chgData name="Martin Kadlec" userId="3205de00-6529-47fd-8c15-7815d816c2df" providerId="ADAL" clId="{96831A3D-0E13-42B2-A0F4-0CD4E851DF18}" dt="2023-02-19T16:21:49.247" v="2404"/>
          <ac:spMkLst>
            <pc:docMk/>
            <pc:sldMk cId="232870232" sldId="286"/>
            <ac:spMk id="2059" creationId="{8347BE0A-FFC8-F4A6-E599-930C6E062880}"/>
          </ac:spMkLst>
        </pc:spChg>
        <pc:spChg chg="mod">
          <ac:chgData name="Martin Kadlec" userId="3205de00-6529-47fd-8c15-7815d816c2df" providerId="ADAL" clId="{96831A3D-0E13-42B2-A0F4-0CD4E851DF18}" dt="2023-02-19T16:21:49.247" v="2404"/>
          <ac:spMkLst>
            <pc:docMk/>
            <pc:sldMk cId="232870232" sldId="286"/>
            <ac:spMk id="2060" creationId="{144ADC1C-DECB-5179-1B30-93C69D1F0CB2}"/>
          </ac:spMkLst>
        </pc:spChg>
        <pc:spChg chg="add mod">
          <ac:chgData name="Martin Kadlec" userId="3205de00-6529-47fd-8c15-7815d816c2df" providerId="ADAL" clId="{96831A3D-0E13-42B2-A0F4-0CD4E851DF18}" dt="2023-02-19T16:22:11.545" v="2409" actId="1076"/>
          <ac:spMkLst>
            <pc:docMk/>
            <pc:sldMk cId="232870232" sldId="286"/>
            <ac:spMk id="2064" creationId="{A78A840A-190B-C124-B5DE-B9B9A8BC1829}"/>
          </ac:spMkLst>
        </pc:spChg>
        <pc:grpChg chg="add del mod">
          <ac:chgData name="Martin Kadlec" userId="3205de00-6529-47fd-8c15-7815d816c2df" providerId="ADAL" clId="{96831A3D-0E13-42B2-A0F4-0CD4E851DF18}" dt="2023-02-19T16:18:03.693" v="2384" actId="165"/>
          <ac:grpSpMkLst>
            <pc:docMk/>
            <pc:sldMk cId="232870232" sldId="286"/>
            <ac:grpSpMk id="34" creationId="{3144BB53-A184-D2C4-3114-99FA5C119C42}"/>
          </ac:grpSpMkLst>
        </pc:grpChg>
        <pc:grpChg chg="add del mod">
          <ac:chgData name="Martin Kadlec" userId="3205de00-6529-47fd-8c15-7815d816c2df" providerId="ADAL" clId="{96831A3D-0E13-42B2-A0F4-0CD4E851DF18}" dt="2023-02-19T16:20:45.354" v="2400" actId="478"/>
          <ac:grpSpMkLst>
            <pc:docMk/>
            <pc:sldMk cId="232870232" sldId="286"/>
            <ac:grpSpMk id="35" creationId="{C1A2F68A-E7C4-4EFC-0232-B8CCF22812CE}"/>
          </ac:grpSpMkLst>
        </pc:grpChg>
        <pc:grpChg chg="add del mod">
          <ac:chgData name="Martin Kadlec" userId="3205de00-6529-47fd-8c15-7815d816c2df" providerId="ADAL" clId="{96831A3D-0E13-42B2-A0F4-0CD4E851DF18}" dt="2023-02-19T16:20:39.975" v="2399" actId="478"/>
          <ac:grpSpMkLst>
            <pc:docMk/>
            <pc:sldMk cId="232870232" sldId="286"/>
            <ac:grpSpMk id="42" creationId="{104BF6A8-7E0B-C246-BB5C-79719E9F661F}"/>
          </ac:grpSpMkLst>
        </pc:grpChg>
        <pc:grpChg chg="add mod">
          <ac:chgData name="Martin Kadlec" userId="3205de00-6529-47fd-8c15-7815d816c2df" providerId="ADAL" clId="{96831A3D-0E13-42B2-A0F4-0CD4E851DF18}" dt="2023-02-19T16:21:19.210" v="2401" actId="164"/>
          <ac:grpSpMkLst>
            <pc:docMk/>
            <pc:sldMk cId="232870232" sldId="286"/>
            <ac:grpSpMk id="60" creationId="{392E57E0-4EB2-5E44-B70F-F444C30E6F57}"/>
          </ac:grpSpMkLst>
        </pc:grpChg>
        <pc:grpChg chg="add mod">
          <ac:chgData name="Martin Kadlec" userId="3205de00-6529-47fd-8c15-7815d816c2df" providerId="ADAL" clId="{96831A3D-0E13-42B2-A0F4-0CD4E851DF18}" dt="2023-02-19T16:21:46.222" v="2403" actId="1076"/>
          <ac:grpSpMkLst>
            <pc:docMk/>
            <pc:sldMk cId="232870232" sldId="286"/>
            <ac:grpSpMk id="61" creationId="{A507E9E3-5B64-25C6-D5BD-6C54B5F7A7F4}"/>
          </ac:grpSpMkLst>
        </pc:grpChg>
        <pc:grpChg chg="add mod">
          <ac:chgData name="Martin Kadlec" userId="3205de00-6529-47fd-8c15-7815d816c2df" providerId="ADAL" clId="{96831A3D-0E13-42B2-A0F4-0CD4E851DF18}" dt="2023-02-19T16:21:58.850" v="2405" actId="1076"/>
          <ac:grpSpMkLst>
            <pc:docMk/>
            <pc:sldMk cId="232870232" sldId="286"/>
            <ac:grpSpMk id="2055" creationId="{85CE03F5-8C1F-4288-CB3C-3F3EE92F71E3}"/>
          </ac:grpSpMkLst>
        </pc:grpChg>
        <pc:picChg chg="add del mod modCrop">
          <ac:chgData name="Martin Kadlec" userId="3205de00-6529-47fd-8c15-7815d816c2df" providerId="ADAL" clId="{96831A3D-0E13-42B2-A0F4-0CD4E851DF18}" dt="2023-02-19T12:42:36.512" v="2197" actId="478"/>
          <ac:picMkLst>
            <pc:docMk/>
            <pc:sldMk cId="232870232" sldId="286"/>
            <ac:picMk id="3" creationId="{E37F7595-9A2B-8D51-22AD-94C237D89AFA}"/>
          </ac:picMkLst>
        </pc:picChg>
        <pc:picChg chg="add mod">
          <ac:chgData name="Martin Kadlec" userId="3205de00-6529-47fd-8c15-7815d816c2df" providerId="ADAL" clId="{96831A3D-0E13-42B2-A0F4-0CD4E851DF18}" dt="2023-02-19T12:58:28.847" v="2273" actId="1076"/>
          <ac:picMkLst>
            <pc:docMk/>
            <pc:sldMk cId="232870232" sldId="286"/>
            <ac:picMk id="4" creationId="{9A7AC3C6-2AC5-9C55-6C97-61D3CFFC1A5F}"/>
          </ac:picMkLst>
        </pc:picChg>
        <pc:picChg chg="add mod modCrop">
          <ac:chgData name="Martin Kadlec" userId="3205de00-6529-47fd-8c15-7815d816c2df" providerId="ADAL" clId="{96831A3D-0E13-42B2-A0F4-0CD4E851DF18}" dt="2023-02-19T12:56:51.275" v="2257" actId="1076"/>
          <ac:picMkLst>
            <pc:docMk/>
            <pc:sldMk cId="232870232" sldId="286"/>
            <ac:picMk id="7" creationId="{6E184450-F1D2-F4B4-E783-6FD0CC5CD7F3}"/>
          </ac:picMkLst>
        </pc:picChg>
        <pc:cxnChg chg="add del mod">
          <ac:chgData name="Martin Kadlec" userId="3205de00-6529-47fd-8c15-7815d816c2df" providerId="ADAL" clId="{96831A3D-0E13-42B2-A0F4-0CD4E851DF18}" dt="2023-02-19T12:56:57.843" v="2259" actId="478"/>
          <ac:cxnSpMkLst>
            <pc:docMk/>
            <pc:sldMk cId="232870232" sldId="286"/>
            <ac:cxnSpMk id="10" creationId="{29AA4804-80A0-913F-9B9B-DABE4AE483AA}"/>
          </ac:cxnSpMkLst>
        </pc:cxnChg>
        <pc:cxnChg chg="add del mod">
          <ac:chgData name="Martin Kadlec" userId="3205de00-6529-47fd-8c15-7815d816c2df" providerId="ADAL" clId="{96831A3D-0E13-42B2-A0F4-0CD4E851DF18}" dt="2023-02-19T12:56:59.361" v="2260" actId="478"/>
          <ac:cxnSpMkLst>
            <pc:docMk/>
            <pc:sldMk cId="232870232" sldId="286"/>
            <ac:cxnSpMk id="14" creationId="{06C1BB49-8BC8-6328-26AA-69C2BB72E9B0}"/>
          </ac:cxnSpMkLst>
        </pc:cxnChg>
        <pc:cxnChg chg="add del mod">
          <ac:chgData name="Martin Kadlec" userId="3205de00-6529-47fd-8c15-7815d816c2df" providerId="ADAL" clId="{96831A3D-0E13-42B2-A0F4-0CD4E851DF18}" dt="2023-02-19T12:57:00.932" v="2261" actId="478"/>
          <ac:cxnSpMkLst>
            <pc:docMk/>
            <pc:sldMk cId="232870232" sldId="286"/>
            <ac:cxnSpMk id="17" creationId="{7751131B-5300-E9CE-24A0-FD1146A54453}"/>
          </ac:cxnSpMkLst>
        </pc:cxnChg>
        <pc:cxnChg chg="add del mod">
          <ac:chgData name="Martin Kadlec" userId="3205de00-6529-47fd-8c15-7815d816c2df" providerId="ADAL" clId="{96831A3D-0E13-42B2-A0F4-0CD4E851DF18}" dt="2023-02-19T12:57:02.370" v="2262" actId="478"/>
          <ac:cxnSpMkLst>
            <pc:docMk/>
            <pc:sldMk cId="232870232" sldId="286"/>
            <ac:cxnSpMk id="19" creationId="{228CC429-C4EE-1824-B4DA-BD082E61EE16}"/>
          </ac:cxnSpMkLst>
        </pc:cxnChg>
        <pc:cxnChg chg="add del mod">
          <ac:chgData name="Martin Kadlec" userId="3205de00-6529-47fd-8c15-7815d816c2df" providerId="ADAL" clId="{96831A3D-0E13-42B2-A0F4-0CD4E851DF18}" dt="2023-02-19T12:57:03.894" v="2263" actId="478"/>
          <ac:cxnSpMkLst>
            <pc:docMk/>
            <pc:sldMk cId="232870232" sldId="286"/>
            <ac:cxnSpMk id="21" creationId="{71740ED6-952B-86CD-FAA3-48249F6269E2}"/>
          </ac:cxnSpMkLst>
        </pc:cxnChg>
        <pc:cxnChg chg="add del mod">
          <ac:chgData name="Martin Kadlec" userId="3205de00-6529-47fd-8c15-7815d816c2df" providerId="ADAL" clId="{96831A3D-0E13-42B2-A0F4-0CD4E851DF18}" dt="2023-02-19T12:57:05.571" v="2264" actId="478"/>
          <ac:cxnSpMkLst>
            <pc:docMk/>
            <pc:sldMk cId="232870232" sldId="286"/>
            <ac:cxnSpMk id="23" creationId="{4B8F67C5-EF2E-F61E-C580-1C9FB6D40BFC}"/>
          </ac:cxnSpMkLst>
        </pc:cxnChg>
        <pc:cxnChg chg="add del mod">
          <ac:chgData name="Martin Kadlec" userId="3205de00-6529-47fd-8c15-7815d816c2df" providerId="ADAL" clId="{96831A3D-0E13-42B2-A0F4-0CD4E851DF18}" dt="2023-02-19T12:57:07.083" v="2265" actId="478"/>
          <ac:cxnSpMkLst>
            <pc:docMk/>
            <pc:sldMk cId="232870232" sldId="286"/>
            <ac:cxnSpMk id="25" creationId="{7306CC77-4AB9-121E-7CC8-453673934163}"/>
          </ac:cxnSpMkLst>
        </pc:cxnChg>
        <pc:cxnChg chg="add mod">
          <ac:chgData name="Martin Kadlec" userId="3205de00-6529-47fd-8c15-7815d816c2df" providerId="ADAL" clId="{96831A3D-0E13-42B2-A0F4-0CD4E851DF18}" dt="2023-02-19T16:21:19.210" v="2401" actId="164"/>
          <ac:cxnSpMkLst>
            <pc:docMk/>
            <pc:sldMk cId="232870232" sldId="286"/>
            <ac:cxnSpMk id="55" creationId="{F570BC9C-E294-A77D-1190-39F5C66198AB}"/>
          </ac:cxnSpMkLst>
        </pc:cxnChg>
        <pc:cxnChg chg="add mod">
          <ac:chgData name="Martin Kadlec" userId="3205de00-6529-47fd-8c15-7815d816c2df" providerId="ADAL" clId="{96831A3D-0E13-42B2-A0F4-0CD4E851DF18}" dt="2023-02-19T16:21:19.210" v="2401" actId="164"/>
          <ac:cxnSpMkLst>
            <pc:docMk/>
            <pc:sldMk cId="232870232" sldId="286"/>
            <ac:cxnSpMk id="57" creationId="{CE326E9B-3D37-2D99-701C-5E6F663CD54D}"/>
          </ac:cxnSpMkLst>
        </pc:cxnChg>
        <pc:cxnChg chg="add mod">
          <ac:chgData name="Martin Kadlec" userId="3205de00-6529-47fd-8c15-7815d816c2df" providerId="ADAL" clId="{96831A3D-0E13-42B2-A0F4-0CD4E851DF18}" dt="2023-02-19T16:21:19.210" v="2401" actId="164"/>
          <ac:cxnSpMkLst>
            <pc:docMk/>
            <pc:sldMk cId="232870232" sldId="286"/>
            <ac:cxnSpMk id="59" creationId="{369359FD-EBB9-FF5B-CAD4-70C1D75CE52D}"/>
          </ac:cxnSpMkLst>
        </pc:cxnChg>
        <pc:cxnChg chg="mod">
          <ac:chgData name="Martin Kadlec" userId="3205de00-6529-47fd-8c15-7815d816c2df" providerId="ADAL" clId="{96831A3D-0E13-42B2-A0F4-0CD4E851DF18}" dt="2023-02-19T16:21:23.277" v="2402"/>
          <ac:cxnSpMkLst>
            <pc:docMk/>
            <pc:sldMk cId="232870232" sldId="286"/>
            <ac:cxnSpMk id="2052" creationId="{2DF20DF8-B45E-8767-6BBC-E2A24A380C27}"/>
          </ac:cxnSpMkLst>
        </pc:cxnChg>
        <pc:cxnChg chg="mod">
          <ac:chgData name="Martin Kadlec" userId="3205de00-6529-47fd-8c15-7815d816c2df" providerId="ADAL" clId="{96831A3D-0E13-42B2-A0F4-0CD4E851DF18}" dt="2023-02-19T16:21:23.277" v="2402"/>
          <ac:cxnSpMkLst>
            <pc:docMk/>
            <pc:sldMk cId="232870232" sldId="286"/>
            <ac:cxnSpMk id="2053" creationId="{9B5AE5C2-A2BE-FB44-6BC5-DDA4DCE3F12A}"/>
          </ac:cxnSpMkLst>
        </pc:cxnChg>
        <pc:cxnChg chg="mod">
          <ac:chgData name="Martin Kadlec" userId="3205de00-6529-47fd-8c15-7815d816c2df" providerId="ADAL" clId="{96831A3D-0E13-42B2-A0F4-0CD4E851DF18}" dt="2023-02-19T16:21:23.277" v="2402"/>
          <ac:cxnSpMkLst>
            <pc:docMk/>
            <pc:sldMk cId="232870232" sldId="286"/>
            <ac:cxnSpMk id="2054" creationId="{2648F0DD-0E4A-FA09-BDDE-99C19AA2F559}"/>
          </ac:cxnSpMkLst>
        </pc:cxnChg>
        <pc:cxnChg chg="mod">
          <ac:chgData name="Martin Kadlec" userId="3205de00-6529-47fd-8c15-7815d816c2df" providerId="ADAL" clId="{96831A3D-0E13-42B2-A0F4-0CD4E851DF18}" dt="2023-02-19T16:21:49.247" v="2404"/>
          <ac:cxnSpMkLst>
            <pc:docMk/>
            <pc:sldMk cId="232870232" sldId="286"/>
            <ac:cxnSpMk id="2061" creationId="{D4A40FCA-0734-A987-5F59-6E06A8212B4E}"/>
          </ac:cxnSpMkLst>
        </pc:cxnChg>
        <pc:cxnChg chg="mod">
          <ac:chgData name="Martin Kadlec" userId="3205de00-6529-47fd-8c15-7815d816c2df" providerId="ADAL" clId="{96831A3D-0E13-42B2-A0F4-0CD4E851DF18}" dt="2023-02-19T16:21:49.247" v="2404"/>
          <ac:cxnSpMkLst>
            <pc:docMk/>
            <pc:sldMk cId="232870232" sldId="286"/>
            <ac:cxnSpMk id="2062" creationId="{AC8501A5-B267-5A4F-F2E0-1810C9A1A654}"/>
          </ac:cxnSpMkLst>
        </pc:cxnChg>
        <pc:cxnChg chg="mod">
          <ac:chgData name="Martin Kadlec" userId="3205de00-6529-47fd-8c15-7815d816c2df" providerId="ADAL" clId="{96831A3D-0E13-42B2-A0F4-0CD4E851DF18}" dt="2023-02-19T16:21:49.247" v="2404"/>
          <ac:cxnSpMkLst>
            <pc:docMk/>
            <pc:sldMk cId="232870232" sldId="286"/>
            <ac:cxnSpMk id="2063" creationId="{96EBBEEB-8128-2970-1672-F00552F72908}"/>
          </ac:cxnSpMkLst>
        </pc:cxnChg>
      </pc:sldChg>
      <pc:sldChg chg="addSp delSp modSp add mod">
        <pc:chgData name="Martin Kadlec" userId="3205de00-6529-47fd-8c15-7815d816c2df" providerId="ADAL" clId="{96831A3D-0E13-42B2-A0F4-0CD4E851DF18}" dt="2023-02-19T12:31:28.242" v="2001" actId="121"/>
        <pc:sldMkLst>
          <pc:docMk/>
          <pc:sldMk cId="2821202638" sldId="287"/>
        </pc:sldMkLst>
        <pc:spChg chg="add mod">
          <ac:chgData name="Martin Kadlec" userId="3205de00-6529-47fd-8c15-7815d816c2df" providerId="ADAL" clId="{96831A3D-0E13-42B2-A0F4-0CD4E851DF18}" dt="2023-02-19T12:27:54.125" v="1867" actId="20577"/>
          <ac:spMkLst>
            <pc:docMk/>
            <pc:sldMk cId="2821202638" sldId="287"/>
            <ac:spMk id="11" creationId="{0C6E66D2-DD0C-C76E-94A6-AC3DFB26A11E}"/>
          </ac:spMkLst>
        </pc:spChg>
        <pc:spChg chg="add del mod">
          <ac:chgData name="Martin Kadlec" userId="3205de00-6529-47fd-8c15-7815d816c2df" providerId="ADAL" clId="{96831A3D-0E13-42B2-A0F4-0CD4E851DF18}" dt="2023-02-19T12:28:00.024" v="1869"/>
          <ac:spMkLst>
            <pc:docMk/>
            <pc:sldMk cId="2821202638" sldId="287"/>
            <ac:spMk id="13" creationId="{6BECD9E2-FA91-95EC-BFED-8DCFEBE76AC8}"/>
          </ac:spMkLst>
        </pc:spChg>
        <pc:spChg chg="add mod">
          <ac:chgData name="Martin Kadlec" userId="3205de00-6529-47fd-8c15-7815d816c2df" providerId="ADAL" clId="{96831A3D-0E13-42B2-A0F4-0CD4E851DF18}" dt="2023-02-19T12:29:53.518" v="1899" actId="1076"/>
          <ac:spMkLst>
            <pc:docMk/>
            <pc:sldMk cId="2821202638" sldId="287"/>
            <ac:spMk id="14" creationId="{FC59D1E2-0277-D1CE-9B9D-458174819E03}"/>
          </ac:spMkLst>
        </pc:spChg>
        <pc:spChg chg="add mod">
          <ac:chgData name="Martin Kadlec" userId="3205de00-6529-47fd-8c15-7815d816c2df" providerId="ADAL" clId="{96831A3D-0E13-42B2-A0F4-0CD4E851DF18}" dt="2023-02-19T12:30:22.749" v="1948" actId="20577"/>
          <ac:spMkLst>
            <pc:docMk/>
            <pc:sldMk cId="2821202638" sldId="287"/>
            <ac:spMk id="15" creationId="{82CBFCC3-CAF6-4300-FA5C-64B7AD0133FE}"/>
          </ac:spMkLst>
        </pc:spChg>
        <pc:spChg chg="add mod">
          <ac:chgData name="Martin Kadlec" userId="3205de00-6529-47fd-8c15-7815d816c2df" providerId="ADAL" clId="{96831A3D-0E13-42B2-A0F4-0CD4E851DF18}" dt="2023-02-19T12:31:28.242" v="2001" actId="121"/>
          <ac:spMkLst>
            <pc:docMk/>
            <pc:sldMk cId="2821202638" sldId="287"/>
            <ac:spMk id="16" creationId="{BAC62D65-AB48-01E7-2A90-118112EEB3DF}"/>
          </ac:spMkLst>
        </pc:spChg>
        <pc:picChg chg="add mod modCrop">
          <ac:chgData name="Martin Kadlec" userId="3205de00-6529-47fd-8c15-7815d816c2df" providerId="ADAL" clId="{96831A3D-0E13-42B2-A0F4-0CD4E851DF18}" dt="2023-02-19T10:00:44.532" v="1677" actId="14100"/>
          <ac:picMkLst>
            <pc:docMk/>
            <pc:sldMk cId="2821202638" sldId="287"/>
            <ac:picMk id="3" creationId="{8E14CCDF-FB33-7A1D-CCE5-8C35249E0E62}"/>
          </ac:picMkLst>
        </pc:picChg>
        <pc:picChg chg="add mod modCrop">
          <ac:chgData name="Martin Kadlec" userId="3205de00-6529-47fd-8c15-7815d816c2df" providerId="ADAL" clId="{96831A3D-0E13-42B2-A0F4-0CD4E851DF18}" dt="2023-02-19T10:07:56.882" v="1693" actId="1076"/>
          <ac:picMkLst>
            <pc:docMk/>
            <pc:sldMk cId="2821202638" sldId="287"/>
            <ac:picMk id="5" creationId="{D921EB33-EDEB-6D3F-49F8-AF9896F62E28}"/>
          </ac:picMkLst>
        </pc:picChg>
        <pc:picChg chg="add mod modCrop">
          <ac:chgData name="Martin Kadlec" userId="3205de00-6529-47fd-8c15-7815d816c2df" providerId="ADAL" clId="{96831A3D-0E13-42B2-A0F4-0CD4E851DF18}" dt="2023-02-19T10:17:30.796" v="1699" actId="1076"/>
          <ac:picMkLst>
            <pc:docMk/>
            <pc:sldMk cId="2821202638" sldId="287"/>
            <ac:picMk id="8" creationId="{B62E27D3-CB81-3A73-1504-E74C06A4E7FF}"/>
          </ac:picMkLst>
        </pc:picChg>
        <pc:picChg chg="add mod modCrop">
          <ac:chgData name="Martin Kadlec" userId="3205de00-6529-47fd-8c15-7815d816c2df" providerId="ADAL" clId="{96831A3D-0E13-42B2-A0F4-0CD4E851DF18}" dt="2023-02-19T10:20:50.607" v="1705" actId="1076"/>
          <ac:picMkLst>
            <pc:docMk/>
            <pc:sldMk cId="2821202638" sldId="287"/>
            <ac:picMk id="10" creationId="{9AD577F2-2AFF-6C24-1B44-742D5CB67EAA}"/>
          </ac:picMkLst>
        </pc:picChg>
        <pc:picChg chg="del">
          <ac:chgData name="Martin Kadlec" userId="3205de00-6529-47fd-8c15-7815d816c2df" providerId="ADAL" clId="{96831A3D-0E13-42B2-A0F4-0CD4E851DF18}" dt="2023-02-19T09:54:10.411" v="1660" actId="478"/>
          <ac:picMkLst>
            <pc:docMk/>
            <pc:sldMk cId="2821202638" sldId="287"/>
            <ac:picMk id="17" creationId="{7A5CA00F-E086-7B42-47E3-E55CE2DC2746}"/>
          </ac:picMkLst>
        </pc:picChg>
        <pc:picChg chg="del">
          <ac:chgData name="Martin Kadlec" userId="3205de00-6529-47fd-8c15-7815d816c2df" providerId="ADAL" clId="{96831A3D-0E13-42B2-A0F4-0CD4E851DF18}" dt="2023-02-19T09:54:07.236" v="1658" actId="478"/>
          <ac:picMkLst>
            <pc:docMk/>
            <pc:sldMk cId="2821202638" sldId="287"/>
            <ac:picMk id="18" creationId="{9FD2D8EF-77D7-4B2D-DD79-2B3081DB304A}"/>
          </ac:picMkLst>
        </pc:picChg>
        <pc:picChg chg="del">
          <ac:chgData name="Martin Kadlec" userId="3205de00-6529-47fd-8c15-7815d816c2df" providerId="ADAL" clId="{96831A3D-0E13-42B2-A0F4-0CD4E851DF18}" dt="2023-02-19T09:54:08.969" v="1659" actId="478"/>
          <ac:picMkLst>
            <pc:docMk/>
            <pc:sldMk cId="2821202638" sldId="287"/>
            <ac:picMk id="19" creationId="{644A6BB7-1B8E-52F8-2A5B-E9F677A481D1}"/>
          </ac:picMkLst>
        </pc:picChg>
        <pc:picChg chg="del">
          <ac:chgData name="Martin Kadlec" userId="3205de00-6529-47fd-8c15-7815d816c2df" providerId="ADAL" clId="{96831A3D-0E13-42B2-A0F4-0CD4E851DF18}" dt="2023-02-19T09:54:11.613" v="1661" actId="478"/>
          <ac:picMkLst>
            <pc:docMk/>
            <pc:sldMk cId="2821202638" sldId="287"/>
            <ac:picMk id="21" creationId="{CB6D3443-F4C7-3A12-0AD5-43DCD3B3F99F}"/>
          </ac:picMkLst>
        </pc:picChg>
      </pc:sldChg>
      <pc:sldChg chg="addSp delSp modSp add mod">
        <pc:chgData name="Martin Kadlec" userId="3205de00-6529-47fd-8c15-7815d816c2df" providerId="ADAL" clId="{96831A3D-0E13-42B2-A0F4-0CD4E851DF18}" dt="2023-02-19T12:44:34.938" v="2204" actId="21"/>
        <pc:sldMkLst>
          <pc:docMk/>
          <pc:sldMk cId="964203110" sldId="288"/>
        </pc:sldMkLst>
        <pc:spChg chg="add mod">
          <ac:chgData name="Martin Kadlec" userId="3205de00-6529-47fd-8c15-7815d816c2df" providerId="ADAL" clId="{96831A3D-0E13-42B2-A0F4-0CD4E851DF18}" dt="2023-02-19T12:26:13.283" v="1794" actId="1038"/>
          <ac:spMkLst>
            <pc:docMk/>
            <pc:sldMk cId="964203110" sldId="288"/>
            <ac:spMk id="16" creationId="{48B5C073-6129-2E11-7C60-CE0CB37BE571}"/>
          </ac:spMkLst>
        </pc:spChg>
        <pc:spChg chg="add mod">
          <ac:chgData name="Martin Kadlec" userId="3205de00-6529-47fd-8c15-7815d816c2df" providerId="ADAL" clId="{96831A3D-0E13-42B2-A0F4-0CD4E851DF18}" dt="2023-02-19T12:27:33.455" v="1847" actId="121"/>
          <ac:spMkLst>
            <pc:docMk/>
            <pc:sldMk cId="964203110" sldId="288"/>
            <ac:spMk id="17" creationId="{AA420687-79D4-5BF3-254B-35F136B1FF90}"/>
          </ac:spMkLst>
        </pc:spChg>
        <pc:spChg chg="add mod">
          <ac:chgData name="Martin Kadlec" userId="3205de00-6529-47fd-8c15-7815d816c2df" providerId="ADAL" clId="{96831A3D-0E13-42B2-A0F4-0CD4E851DF18}" dt="2023-02-19T12:26:40.604" v="1809" actId="1076"/>
          <ac:spMkLst>
            <pc:docMk/>
            <pc:sldMk cId="964203110" sldId="288"/>
            <ac:spMk id="18" creationId="{793F9F5F-BB3F-A52D-75AA-2E3F6A2A67A1}"/>
          </ac:spMkLst>
        </pc:spChg>
        <pc:spChg chg="add mod">
          <ac:chgData name="Martin Kadlec" userId="3205de00-6529-47fd-8c15-7815d816c2df" providerId="ADAL" clId="{96831A3D-0E13-42B2-A0F4-0CD4E851DF18}" dt="2023-02-19T12:27:23.976" v="1846" actId="121"/>
          <ac:spMkLst>
            <pc:docMk/>
            <pc:sldMk cId="964203110" sldId="288"/>
            <ac:spMk id="19" creationId="{9AB15B44-ABA1-DF84-FBBE-D7BA78BDA006}"/>
          </ac:spMkLst>
        </pc:spChg>
        <pc:picChg chg="del">
          <ac:chgData name="Martin Kadlec" userId="3205de00-6529-47fd-8c15-7815d816c2df" providerId="ADAL" clId="{96831A3D-0E13-42B2-A0F4-0CD4E851DF18}" dt="2023-02-19T10:23:35.176" v="1711" actId="478"/>
          <ac:picMkLst>
            <pc:docMk/>
            <pc:sldMk cId="964203110" sldId="288"/>
            <ac:picMk id="3" creationId="{8E14CCDF-FB33-7A1D-CCE5-8C35249E0E62}"/>
          </ac:picMkLst>
        </pc:picChg>
        <pc:picChg chg="add mod modCrop">
          <ac:chgData name="Martin Kadlec" userId="3205de00-6529-47fd-8c15-7815d816c2df" providerId="ADAL" clId="{96831A3D-0E13-42B2-A0F4-0CD4E851DF18}" dt="2023-02-19T10:23:42.637" v="1712" actId="1076"/>
          <ac:picMkLst>
            <pc:docMk/>
            <pc:sldMk cId="964203110" sldId="288"/>
            <ac:picMk id="4" creationId="{E71637C0-AE81-B5C2-B1E6-AB071B9B0D35}"/>
          </ac:picMkLst>
        </pc:picChg>
        <pc:picChg chg="del">
          <ac:chgData name="Martin Kadlec" userId="3205de00-6529-47fd-8c15-7815d816c2df" providerId="ADAL" clId="{96831A3D-0E13-42B2-A0F4-0CD4E851DF18}" dt="2023-02-19T10:28:15.958" v="1717" actId="478"/>
          <ac:picMkLst>
            <pc:docMk/>
            <pc:sldMk cId="964203110" sldId="288"/>
            <ac:picMk id="5" creationId="{D921EB33-EDEB-6D3F-49F8-AF9896F62E28}"/>
          </ac:picMkLst>
        </pc:picChg>
        <pc:picChg chg="del">
          <ac:chgData name="Martin Kadlec" userId="3205de00-6529-47fd-8c15-7815d816c2df" providerId="ADAL" clId="{96831A3D-0E13-42B2-A0F4-0CD4E851DF18}" dt="2023-02-19T10:29:55.721" v="1724" actId="478"/>
          <ac:picMkLst>
            <pc:docMk/>
            <pc:sldMk cId="964203110" sldId="288"/>
            <ac:picMk id="8" creationId="{B62E27D3-CB81-3A73-1504-E74C06A4E7FF}"/>
          </ac:picMkLst>
        </pc:picChg>
        <pc:picChg chg="add mod modCrop">
          <ac:chgData name="Martin Kadlec" userId="3205de00-6529-47fd-8c15-7815d816c2df" providerId="ADAL" clId="{96831A3D-0E13-42B2-A0F4-0CD4E851DF18}" dt="2023-02-19T10:28:26.104" v="1719" actId="1076"/>
          <ac:picMkLst>
            <pc:docMk/>
            <pc:sldMk cId="964203110" sldId="288"/>
            <ac:picMk id="9" creationId="{704F81CF-441F-612F-44B4-191BA3498812}"/>
          </ac:picMkLst>
        </pc:picChg>
        <pc:picChg chg="del">
          <ac:chgData name="Martin Kadlec" userId="3205de00-6529-47fd-8c15-7815d816c2df" providerId="ADAL" clId="{96831A3D-0E13-42B2-A0F4-0CD4E851DF18}" dt="2023-02-19T10:31:35.856" v="1732" actId="478"/>
          <ac:picMkLst>
            <pc:docMk/>
            <pc:sldMk cId="964203110" sldId="288"/>
            <ac:picMk id="10" creationId="{9AD577F2-2AFF-6C24-1B44-742D5CB67EAA}"/>
          </ac:picMkLst>
        </pc:picChg>
        <pc:picChg chg="add mod modCrop">
          <ac:chgData name="Martin Kadlec" userId="3205de00-6529-47fd-8c15-7815d816c2df" providerId="ADAL" clId="{96831A3D-0E13-42B2-A0F4-0CD4E851DF18}" dt="2023-02-19T10:30:14.428" v="1726" actId="1076"/>
          <ac:picMkLst>
            <pc:docMk/>
            <pc:sldMk cId="964203110" sldId="288"/>
            <ac:picMk id="13" creationId="{160DAEC3-A944-CDD8-DAC2-8B7B521E49A9}"/>
          </ac:picMkLst>
        </pc:picChg>
        <pc:picChg chg="add mod modCrop">
          <ac:chgData name="Martin Kadlec" userId="3205de00-6529-47fd-8c15-7815d816c2df" providerId="ADAL" clId="{96831A3D-0E13-42B2-A0F4-0CD4E851DF18}" dt="2023-02-19T10:31:39.760" v="1733" actId="1076"/>
          <ac:picMkLst>
            <pc:docMk/>
            <pc:sldMk cId="964203110" sldId="288"/>
            <ac:picMk id="15" creationId="{8FC53AB8-C7EB-C50F-3784-5FFD20B4699A}"/>
          </ac:picMkLst>
        </pc:picChg>
        <pc:picChg chg="add del mod modCrop">
          <ac:chgData name="Martin Kadlec" userId="3205de00-6529-47fd-8c15-7815d816c2df" providerId="ADAL" clId="{96831A3D-0E13-42B2-A0F4-0CD4E851DF18}" dt="2023-02-19T12:44:34.938" v="2204" actId="21"/>
          <ac:picMkLst>
            <pc:docMk/>
            <pc:sldMk cId="964203110" sldId="288"/>
            <ac:picMk id="21" creationId="{6F2EA4C9-110C-90ED-A4C0-7C501C0D3861}"/>
          </ac:picMkLst>
        </pc:picChg>
      </pc:sldChg>
      <pc:sldChg chg="addSp modSp add mod">
        <pc:chgData name="Martin Kadlec" userId="3205de00-6529-47fd-8c15-7815d816c2df" providerId="ADAL" clId="{96831A3D-0E13-42B2-A0F4-0CD4E851DF18}" dt="2023-02-20T08:07:45.924" v="4740"/>
        <pc:sldMkLst>
          <pc:docMk/>
          <pc:sldMk cId="682879112" sldId="289"/>
        </pc:sldMkLst>
        <pc:spChg chg="mod">
          <ac:chgData name="Martin Kadlec" userId="3205de00-6529-47fd-8c15-7815d816c2df" providerId="ADAL" clId="{96831A3D-0E13-42B2-A0F4-0CD4E851DF18}" dt="2023-02-19T17:04:22.968" v="4497" actId="20577"/>
          <ac:spMkLst>
            <pc:docMk/>
            <pc:sldMk cId="682879112" sldId="289"/>
            <ac:spMk id="8" creationId="{CDA6B64C-B8E8-424A-6B07-F91EC1FFDD25}"/>
          </ac:spMkLst>
        </pc:spChg>
        <pc:spChg chg="mod">
          <ac:chgData name="Martin Kadlec" userId="3205de00-6529-47fd-8c15-7815d816c2df" providerId="ADAL" clId="{96831A3D-0E13-42B2-A0F4-0CD4E851DF18}" dt="2023-02-19T16:40:47.590" v="2978" actId="20577"/>
          <ac:spMkLst>
            <pc:docMk/>
            <pc:sldMk cId="682879112" sldId="289"/>
            <ac:spMk id="12" creationId="{E7B17FAF-947A-4F5E-95D5-00C38437D07E}"/>
          </ac:spMkLst>
        </pc:spChg>
        <pc:picChg chg="add mod">
          <ac:chgData name="Martin Kadlec" userId="3205de00-6529-47fd-8c15-7815d816c2df" providerId="ADAL" clId="{96831A3D-0E13-42B2-A0F4-0CD4E851DF18}" dt="2023-02-20T08:07:45.924" v="4740"/>
          <ac:picMkLst>
            <pc:docMk/>
            <pc:sldMk cId="682879112" sldId="289"/>
            <ac:picMk id="2" creationId="{D5FE0146-22BD-6AD7-AED5-8F2EADB68279}"/>
          </ac:picMkLst>
        </pc:picChg>
      </pc:sldChg>
      <pc:sldChg chg="add del">
        <pc:chgData name="Martin Kadlec" userId="3205de00-6529-47fd-8c15-7815d816c2df" providerId="ADAL" clId="{96831A3D-0E13-42B2-A0F4-0CD4E851DF18}" dt="2023-02-19T17:04:36.427" v="4499"/>
        <pc:sldMkLst>
          <pc:docMk/>
          <pc:sldMk cId="1384402522" sldId="290"/>
        </pc:sldMkLst>
      </pc:sldChg>
      <pc:sldChg chg="addSp delSp modSp add mod">
        <pc:chgData name="Martin Kadlec" userId="3205de00-6529-47fd-8c15-7815d816c2df" providerId="ADAL" clId="{96831A3D-0E13-42B2-A0F4-0CD4E851DF18}" dt="2023-02-20T08:28:37.294" v="5380" actId="13822"/>
        <pc:sldMkLst>
          <pc:docMk/>
          <pc:sldMk cId="2935996353" sldId="290"/>
        </pc:sldMkLst>
        <pc:spChg chg="del">
          <ac:chgData name="Martin Kadlec" userId="3205de00-6529-47fd-8c15-7815d816c2df" providerId="ADAL" clId="{96831A3D-0E13-42B2-A0F4-0CD4E851DF18}" dt="2023-02-20T08:27:02.050" v="5370" actId="478"/>
          <ac:spMkLst>
            <pc:docMk/>
            <pc:sldMk cId="2935996353" sldId="290"/>
            <ac:spMk id="3" creationId="{5FAB7643-7C04-5D42-8F21-E92297F11976}"/>
          </ac:spMkLst>
        </pc:spChg>
        <pc:spChg chg="mod">
          <ac:chgData name="Martin Kadlec" userId="3205de00-6529-47fd-8c15-7815d816c2df" providerId="ADAL" clId="{96831A3D-0E13-42B2-A0F4-0CD4E851DF18}" dt="2023-02-20T08:26:36.541" v="5364" actId="5793"/>
          <ac:spMkLst>
            <pc:docMk/>
            <pc:sldMk cId="2935996353" sldId="290"/>
            <ac:spMk id="8" creationId="{CDA6B64C-B8E8-424A-6B07-F91EC1FFDD25}"/>
          </ac:spMkLst>
        </pc:spChg>
        <pc:spChg chg="mod">
          <ac:chgData name="Martin Kadlec" userId="3205de00-6529-47fd-8c15-7815d816c2df" providerId="ADAL" clId="{96831A3D-0E13-42B2-A0F4-0CD4E851DF18}" dt="2023-02-19T17:04:45.126" v="4515" actId="20577"/>
          <ac:spMkLst>
            <pc:docMk/>
            <pc:sldMk cId="2935996353" sldId="290"/>
            <ac:spMk id="12" creationId="{E7B17FAF-947A-4F5E-95D5-00C38437D07E}"/>
          </ac:spMkLst>
        </pc:spChg>
        <pc:picChg chg="add del mod">
          <ac:chgData name="Martin Kadlec" userId="3205de00-6529-47fd-8c15-7815d816c2df" providerId="ADAL" clId="{96831A3D-0E13-42B2-A0F4-0CD4E851DF18}" dt="2023-02-20T08:28:09.563" v="5374" actId="478"/>
          <ac:picMkLst>
            <pc:docMk/>
            <pc:sldMk cId="2935996353" sldId="290"/>
            <ac:picMk id="2" creationId="{B5EFD65E-4A75-0BA5-B3FA-9FADCB8C5B13}"/>
          </ac:picMkLst>
        </pc:picChg>
        <pc:picChg chg="add mod">
          <ac:chgData name="Martin Kadlec" userId="3205de00-6529-47fd-8c15-7815d816c2df" providerId="ADAL" clId="{96831A3D-0E13-42B2-A0F4-0CD4E851DF18}" dt="2023-02-20T08:15:35.614" v="5084" actId="1076"/>
          <ac:picMkLst>
            <pc:docMk/>
            <pc:sldMk cId="2935996353" sldId="290"/>
            <ac:picMk id="5" creationId="{2D70C1A4-0160-7ECC-407E-F53448408293}"/>
          </ac:picMkLst>
        </pc:picChg>
        <pc:picChg chg="add mod">
          <ac:chgData name="Martin Kadlec" userId="3205de00-6529-47fd-8c15-7815d816c2df" providerId="ADAL" clId="{96831A3D-0E13-42B2-A0F4-0CD4E851DF18}" dt="2023-02-20T08:24:54.587" v="5266" actId="1076"/>
          <ac:picMkLst>
            <pc:docMk/>
            <pc:sldMk cId="2935996353" sldId="290"/>
            <ac:picMk id="7" creationId="{DF1DC176-141C-5ECD-F94A-CF010E909DA2}"/>
          </ac:picMkLst>
        </pc:picChg>
        <pc:picChg chg="add mod">
          <ac:chgData name="Martin Kadlec" userId="3205de00-6529-47fd-8c15-7815d816c2df" providerId="ADAL" clId="{96831A3D-0E13-42B2-A0F4-0CD4E851DF18}" dt="2023-02-20T08:25:11.521" v="5269" actId="14100"/>
          <ac:picMkLst>
            <pc:docMk/>
            <pc:sldMk cId="2935996353" sldId="290"/>
            <ac:picMk id="10" creationId="{F5962CF6-49D3-4F62-DA66-013623E1EE2B}"/>
          </ac:picMkLst>
        </pc:picChg>
        <pc:picChg chg="add mod">
          <ac:chgData name="Martin Kadlec" userId="3205de00-6529-47fd-8c15-7815d816c2df" providerId="ADAL" clId="{96831A3D-0E13-42B2-A0F4-0CD4E851DF18}" dt="2023-02-20T08:28:23.163" v="5376" actId="1076"/>
          <ac:picMkLst>
            <pc:docMk/>
            <pc:sldMk cId="2935996353" sldId="290"/>
            <ac:picMk id="13" creationId="{DEC670F6-7AF3-4E26-8B4A-1563BAF931EB}"/>
          </ac:picMkLst>
        </pc:picChg>
        <pc:picChg chg="add mod">
          <ac:chgData name="Martin Kadlec" userId="3205de00-6529-47fd-8c15-7815d816c2df" providerId="ADAL" clId="{96831A3D-0E13-42B2-A0F4-0CD4E851DF18}" dt="2023-02-20T08:28:26.119" v="5378" actId="1076"/>
          <ac:picMkLst>
            <pc:docMk/>
            <pc:sldMk cId="2935996353" sldId="290"/>
            <ac:picMk id="15" creationId="{0E87CEA1-7C1E-FE67-D007-E9ECB2EA6A77}"/>
          </ac:picMkLst>
        </pc:picChg>
        <pc:cxnChg chg="add mod">
          <ac:chgData name="Martin Kadlec" userId="3205de00-6529-47fd-8c15-7815d816c2df" providerId="ADAL" clId="{96831A3D-0E13-42B2-A0F4-0CD4E851DF18}" dt="2023-02-20T08:28:37.294" v="5380" actId="13822"/>
          <ac:cxnSpMkLst>
            <pc:docMk/>
            <pc:sldMk cId="2935996353" sldId="290"/>
            <ac:cxnSpMk id="17" creationId="{B41F643E-FABE-D489-1307-8DF0EBD0AC81}"/>
          </ac:cxnSpMkLst>
        </pc:cxnChg>
      </pc:sldChg>
      <pc:sldChg chg="addSp delSp modSp add mod">
        <pc:chgData name="Martin Kadlec" userId="3205de00-6529-47fd-8c15-7815d816c2df" providerId="ADAL" clId="{96831A3D-0E13-42B2-A0F4-0CD4E851DF18}" dt="2023-02-20T08:43:24.702" v="5911" actId="313"/>
        <pc:sldMkLst>
          <pc:docMk/>
          <pc:sldMk cId="2127135585" sldId="291"/>
        </pc:sldMkLst>
        <pc:spChg chg="mod">
          <ac:chgData name="Martin Kadlec" userId="3205de00-6529-47fd-8c15-7815d816c2df" providerId="ADAL" clId="{96831A3D-0E13-42B2-A0F4-0CD4E851DF18}" dt="2023-02-20T08:43:24.702" v="5911" actId="313"/>
          <ac:spMkLst>
            <pc:docMk/>
            <pc:sldMk cId="2127135585" sldId="291"/>
            <ac:spMk id="8" creationId="{CDA6B64C-B8E8-424A-6B07-F91EC1FFDD25}"/>
          </ac:spMkLst>
        </pc:spChg>
        <pc:picChg chg="add del">
          <ac:chgData name="Martin Kadlec" userId="3205de00-6529-47fd-8c15-7815d816c2df" providerId="ADAL" clId="{96831A3D-0E13-42B2-A0F4-0CD4E851DF18}" dt="2023-02-20T08:38:49.379" v="5684" actId="22"/>
          <ac:picMkLst>
            <pc:docMk/>
            <pc:sldMk cId="2127135585" sldId="291"/>
            <ac:picMk id="3" creationId="{2FA8C81A-FDD3-4AB4-4766-B5B0A1526BE4}"/>
          </ac:picMkLst>
        </pc:picChg>
        <pc:picChg chg="del">
          <ac:chgData name="Martin Kadlec" userId="3205de00-6529-47fd-8c15-7815d816c2df" providerId="ADAL" clId="{96831A3D-0E13-42B2-A0F4-0CD4E851DF18}" dt="2023-02-20T08:29:55.632" v="5457" actId="478"/>
          <ac:picMkLst>
            <pc:docMk/>
            <pc:sldMk cId="2127135585" sldId="291"/>
            <ac:picMk id="5" creationId="{2D70C1A4-0160-7ECC-407E-F53448408293}"/>
          </ac:picMkLst>
        </pc:picChg>
        <pc:picChg chg="add mod">
          <ac:chgData name="Martin Kadlec" userId="3205de00-6529-47fd-8c15-7815d816c2df" providerId="ADAL" clId="{96831A3D-0E13-42B2-A0F4-0CD4E851DF18}" dt="2023-02-20T08:39:08.713" v="5687" actId="1076"/>
          <ac:picMkLst>
            <pc:docMk/>
            <pc:sldMk cId="2127135585" sldId="291"/>
            <ac:picMk id="6" creationId="{EBB1F4C7-1E34-8309-D4C4-54F3EF0AC7EF}"/>
          </ac:picMkLst>
        </pc:picChg>
        <pc:picChg chg="del">
          <ac:chgData name="Martin Kadlec" userId="3205de00-6529-47fd-8c15-7815d816c2df" providerId="ADAL" clId="{96831A3D-0E13-42B2-A0F4-0CD4E851DF18}" dt="2023-02-20T08:29:54.135" v="5456" actId="478"/>
          <ac:picMkLst>
            <pc:docMk/>
            <pc:sldMk cId="2127135585" sldId="291"/>
            <ac:picMk id="7" creationId="{DF1DC176-141C-5ECD-F94A-CF010E909DA2}"/>
          </ac:picMkLst>
        </pc:picChg>
        <pc:picChg chg="del">
          <ac:chgData name="Martin Kadlec" userId="3205de00-6529-47fd-8c15-7815d816c2df" providerId="ADAL" clId="{96831A3D-0E13-42B2-A0F4-0CD4E851DF18}" dt="2023-02-20T08:29:53.166" v="5455" actId="478"/>
          <ac:picMkLst>
            <pc:docMk/>
            <pc:sldMk cId="2127135585" sldId="291"/>
            <ac:picMk id="10" creationId="{F5962CF6-49D3-4F62-DA66-013623E1EE2B}"/>
          </ac:picMkLst>
        </pc:picChg>
        <pc:picChg chg="add mod">
          <ac:chgData name="Martin Kadlec" userId="3205de00-6529-47fd-8c15-7815d816c2df" providerId="ADAL" clId="{96831A3D-0E13-42B2-A0F4-0CD4E851DF18}" dt="2023-02-20T08:40:23.196" v="5692" actId="1076"/>
          <ac:picMkLst>
            <pc:docMk/>
            <pc:sldMk cId="2127135585" sldId="291"/>
            <ac:picMk id="11" creationId="{84AE807A-D8B4-7B2B-8FB3-F3C019AAB236}"/>
          </ac:picMkLst>
        </pc:picChg>
        <pc:picChg chg="del">
          <ac:chgData name="Martin Kadlec" userId="3205de00-6529-47fd-8c15-7815d816c2df" providerId="ADAL" clId="{96831A3D-0E13-42B2-A0F4-0CD4E851DF18}" dt="2023-02-20T08:29:49.045" v="5452" actId="478"/>
          <ac:picMkLst>
            <pc:docMk/>
            <pc:sldMk cId="2127135585" sldId="291"/>
            <ac:picMk id="13" creationId="{DEC670F6-7AF3-4E26-8B4A-1563BAF931EB}"/>
          </ac:picMkLst>
        </pc:picChg>
        <pc:picChg chg="del">
          <ac:chgData name="Martin Kadlec" userId="3205de00-6529-47fd-8c15-7815d816c2df" providerId="ADAL" clId="{96831A3D-0E13-42B2-A0F4-0CD4E851DF18}" dt="2023-02-20T08:29:50.471" v="5453" actId="478"/>
          <ac:picMkLst>
            <pc:docMk/>
            <pc:sldMk cId="2127135585" sldId="291"/>
            <ac:picMk id="15" creationId="{0E87CEA1-7C1E-FE67-D007-E9ECB2EA6A77}"/>
          </ac:picMkLst>
        </pc:picChg>
        <pc:cxnChg chg="del">
          <ac:chgData name="Martin Kadlec" userId="3205de00-6529-47fd-8c15-7815d816c2df" providerId="ADAL" clId="{96831A3D-0E13-42B2-A0F4-0CD4E851DF18}" dt="2023-02-20T08:29:51.947" v="5454" actId="478"/>
          <ac:cxnSpMkLst>
            <pc:docMk/>
            <pc:sldMk cId="2127135585" sldId="291"/>
            <ac:cxnSpMk id="17" creationId="{B41F643E-FABE-D489-1307-8DF0EBD0AC81}"/>
          </ac:cxnSpMkLst>
        </pc:cxnChg>
      </pc:sldChg>
    </pc:docChg>
  </pc:docChgLst>
  <pc:docChgLst>
    <pc:chgData name="Martin Kadlec" userId="3205de00-6529-47fd-8c15-7815d816c2df" providerId="ADAL" clId="{EADF97D1-3EB7-4E46-984D-BE41D9071065}"/>
    <pc:docChg chg="custSel delSld modSld">
      <pc:chgData name="Martin Kadlec" userId="3205de00-6529-47fd-8c15-7815d816c2df" providerId="ADAL" clId="{EADF97D1-3EB7-4E46-984D-BE41D9071065}" dt="2023-02-01T15:08:33.831" v="1548" actId="313"/>
      <pc:docMkLst>
        <pc:docMk/>
      </pc:docMkLst>
      <pc:sldChg chg="modSp mod modNotesTx">
        <pc:chgData name="Martin Kadlec" userId="3205de00-6529-47fd-8c15-7815d816c2df" providerId="ADAL" clId="{EADF97D1-3EB7-4E46-984D-BE41D9071065}" dt="2023-02-01T13:24:53.995" v="115" actId="27636"/>
        <pc:sldMkLst>
          <pc:docMk/>
          <pc:sldMk cId="0" sldId="256"/>
        </pc:sldMkLst>
        <pc:spChg chg="mod">
          <ac:chgData name="Martin Kadlec" userId="3205de00-6529-47fd-8c15-7815d816c2df" providerId="ADAL" clId="{EADF97D1-3EB7-4E46-984D-BE41D9071065}" dt="2023-02-01T13:24:43.003" v="113" actId="20577"/>
          <ac:spMkLst>
            <pc:docMk/>
            <pc:sldMk cId="0" sldId="256"/>
            <ac:spMk id="4" creationId="{4AA6C805-D43D-9246-8F45-F7D14F2D25C7}"/>
          </ac:spMkLst>
        </pc:spChg>
        <pc:spChg chg="mod">
          <ac:chgData name="Martin Kadlec" userId="3205de00-6529-47fd-8c15-7815d816c2df" providerId="ADAL" clId="{EADF97D1-3EB7-4E46-984D-BE41D9071065}" dt="2023-02-01T13:24:53.995" v="115" actId="27636"/>
          <ac:spMkLst>
            <pc:docMk/>
            <pc:sldMk cId="0" sldId="256"/>
            <ac:spMk id="5" creationId="{E41AC406-9E40-DE47-946B-D00D18C67F55}"/>
          </ac:spMkLst>
        </pc:spChg>
      </pc:sldChg>
      <pc:sldChg chg="modSp mod modNotesTx">
        <pc:chgData name="Martin Kadlec" userId="3205de00-6529-47fd-8c15-7815d816c2df" providerId="ADAL" clId="{EADF97D1-3EB7-4E46-984D-BE41D9071065}" dt="2023-02-01T15:08:33.831" v="1548" actId="313"/>
        <pc:sldMkLst>
          <pc:docMk/>
          <pc:sldMk cId="0" sldId="257"/>
        </pc:sldMkLst>
        <pc:spChg chg="mod">
          <ac:chgData name="Martin Kadlec" userId="3205de00-6529-47fd-8c15-7815d816c2df" providerId="ADAL" clId="{EADF97D1-3EB7-4E46-984D-BE41D9071065}" dt="2023-02-01T15:01:30.917" v="995" actId="20577"/>
          <ac:spMkLst>
            <pc:docMk/>
            <pc:sldMk cId="0" sldId="257"/>
            <ac:spMk id="6" creationId="{00000000-0000-0000-0000-000000000000}"/>
          </ac:spMkLst>
        </pc:spChg>
        <pc:spChg chg="mod">
          <ac:chgData name="Martin Kadlec" userId="3205de00-6529-47fd-8c15-7815d816c2df" providerId="ADAL" clId="{EADF97D1-3EB7-4E46-984D-BE41D9071065}" dt="2023-02-01T15:08:33.831" v="1548" actId="313"/>
          <ac:spMkLst>
            <pc:docMk/>
            <pc:sldMk cId="0" sldId="257"/>
            <ac:spMk id="8" creationId="{CDA6B64C-B8E8-424A-6B07-F91EC1FFDD25}"/>
          </ac:spMkLst>
        </pc:spChg>
        <pc:spChg chg="mod">
          <ac:chgData name="Martin Kadlec" userId="3205de00-6529-47fd-8c15-7815d816c2df" providerId="ADAL" clId="{EADF97D1-3EB7-4E46-984D-BE41D9071065}" dt="2023-02-01T13:25:53.730" v="157" actId="5793"/>
          <ac:spMkLst>
            <pc:docMk/>
            <pc:sldMk cId="0" sldId="257"/>
            <ac:spMk id="12" creationId="{E7B17FAF-947A-4F5E-95D5-00C38437D07E}"/>
          </ac:spMkLst>
        </pc:spChg>
      </pc:sldChg>
      <pc:sldChg chg="del">
        <pc:chgData name="Martin Kadlec" userId="3205de00-6529-47fd-8c15-7815d816c2df" providerId="ADAL" clId="{EADF97D1-3EB7-4E46-984D-BE41D9071065}" dt="2023-02-01T13:23:33.072" v="0" actId="47"/>
        <pc:sldMkLst>
          <pc:docMk/>
          <pc:sldMk cId="2441840437" sldId="258"/>
        </pc:sldMkLst>
      </pc:sldChg>
      <pc:sldChg chg="del">
        <pc:chgData name="Martin Kadlec" userId="3205de00-6529-47fd-8c15-7815d816c2df" providerId="ADAL" clId="{EADF97D1-3EB7-4E46-984D-BE41D9071065}" dt="2023-02-01T13:23:33.072" v="0" actId="47"/>
        <pc:sldMkLst>
          <pc:docMk/>
          <pc:sldMk cId="3516221003" sldId="260"/>
        </pc:sldMkLst>
      </pc:sldChg>
      <pc:sldChg chg="del">
        <pc:chgData name="Martin Kadlec" userId="3205de00-6529-47fd-8c15-7815d816c2df" providerId="ADAL" clId="{EADF97D1-3EB7-4E46-984D-BE41D9071065}" dt="2023-02-01T13:23:33.072" v="0" actId="47"/>
        <pc:sldMkLst>
          <pc:docMk/>
          <pc:sldMk cId="497862896" sldId="261"/>
        </pc:sldMkLst>
      </pc:sldChg>
      <pc:sldChg chg="del">
        <pc:chgData name="Martin Kadlec" userId="3205de00-6529-47fd-8c15-7815d816c2df" providerId="ADAL" clId="{EADF97D1-3EB7-4E46-984D-BE41D9071065}" dt="2023-02-01T13:23:33.072" v="0" actId="47"/>
        <pc:sldMkLst>
          <pc:docMk/>
          <pc:sldMk cId="629307554" sldId="262"/>
        </pc:sldMkLst>
      </pc:sldChg>
      <pc:sldChg chg="del">
        <pc:chgData name="Martin Kadlec" userId="3205de00-6529-47fd-8c15-7815d816c2df" providerId="ADAL" clId="{EADF97D1-3EB7-4E46-984D-BE41D9071065}" dt="2023-02-01T13:23:33.072" v="0" actId="47"/>
        <pc:sldMkLst>
          <pc:docMk/>
          <pc:sldMk cId="3279442440" sldId="263"/>
        </pc:sldMkLst>
      </pc:sldChg>
      <pc:sldChg chg="del">
        <pc:chgData name="Martin Kadlec" userId="3205de00-6529-47fd-8c15-7815d816c2df" providerId="ADAL" clId="{EADF97D1-3EB7-4E46-984D-BE41D9071065}" dt="2023-02-01T13:23:33.072" v="0" actId="47"/>
        <pc:sldMkLst>
          <pc:docMk/>
          <pc:sldMk cId="1414440950" sldId="264"/>
        </pc:sldMkLst>
      </pc:sldChg>
      <pc:sldChg chg="del">
        <pc:chgData name="Martin Kadlec" userId="3205de00-6529-47fd-8c15-7815d816c2df" providerId="ADAL" clId="{EADF97D1-3EB7-4E46-984D-BE41D9071065}" dt="2023-02-01T13:23:33.072" v="0" actId="47"/>
        <pc:sldMkLst>
          <pc:docMk/>
          <pc:sldMk cId="2158809143" sldId="265"/>
        </pc:sldMkLst>
      </pc:sldChg>
      <pc:sldChg chg="del">
        <pc:chgData name="Martin Kadlec" userId="3205de00-6529-47fd-8c15-7815d816c2df" providerId="ADAL" clId="{EADF97D1-3EB7-4E46-984D-BE41D9071065}" dt="2023-02-01T13:23:33.072" v="0" actId="47"/>
        <pc:sldMkLst>
          <pc:docMk/>
          <pc:sldMk cId="1497093746" sldId="266"/>
        </pc:sldMkLst>
      </pc:sldChg>
      <pc:sldChg chg="del">
        <pc:chgData name="Martin Kadlec" userId="3205de00-6529-47fd-8c15-7815d816c2df" providerId="ADAL" clId="{EADF97D1-3EB7-4E46-984D-BE41D9071065}" dt="2023-02-01T13:23:33.072" v="0" actId="47"/>
        <pc:sldMkLst>
          <pc:docMk/>
          <pc:sldMk cId="1743515251" sldId="267"/>
        </pc:sldMkLst>
      </pc:sldChg>
      <pc:sldChg chg="del">
        <pc:chgData name="Martin Kadlec" userId="3205de00-6529-47fd-8c15-7815d816c2df" providerId="ADAL" clId="{EADF97D1-3EB7-4E46-984D-BE41D9071065}" dt="2023-02-01T13:23:33.072" v="0" actId="47"/>
        <pc:sldMkLst>
          <pc:docMk/>
          <pc:sldMk cId="586500389" sldId="268"/>
        </pc:sldMkLst>
      </pc:sldChg>
      <pc:sldChg chg="del">
        <pc:chgData name="Martin Kadlec" userId="3205de00-6529-47fd-8c15-7815d816c2df" providerId="ADAL" clId="{EADF97D1-3EB7-4E46-984D-BE41D9071065}" dt="2023-02-01T13:23:33.072" v="0" actId="47"/>
        <pc:sldMkLst>
          <pc:docMk/>
          <pc:sldMk cId="3785300975" sldId="269"/>
        </pc:sldMkLst>
      </pc:sldChg>
      <pc:sldChg chg="del">
        <pc:chgData name="Martin Kadlec" userId="3205de00-6529-47fd-8c15-7815d816c2df" providerId="ADAL" clId="{EADF97D1-3EB7-4E46-984D-BE41D9071065}" dt="2023-02-01T13:23:33.072" v="0" actId="47"/>
        <pc:sldMkLst>
          <pc:docMk/>
          <pc:sldMk cId="3569645175" sldId="270"/>
        </pc:sldMkLst>
      </pc:sldChg>
      <pc:sldChg chg="del">
        <pc:chgData name="Martin Kadlec" userId="3205de00-6529-47fd-8c15-7815d816c2df" providerId="ADAL" clId="{EADF97D1-3EB7-4E46-984D-BE41D9071065}" dt="2023-02-01T13:23:33.072" v="0" actId="47"/>
        <pc:sldMkLst>
          <pc:docMk/>
          <pc:sldMk cId="1666884298" sldId="271"/>
        </pc:sldMkLst>
      </pc:sldChg>
      <pc:sldChg chg="del">
        <pc:chgData name="Martin Kadlec" userId="3205de00-6529-47fd-8c15-7815d816c2df" providerId="ADAL" clId="{EADF97D1-3EB7-4E46-984D-BE41D9071065}" dt="2023-02-01T13:23:33.072" v="0" actId="47"/>
        <pc:sldMkLst>
          <pc:docMk/>
          <pc:sldMk cId="3624180134" sldId="272"/>
        </pc:sldMkLst>
      </pc:sldChg>
      <pc:sldChg chg="del">
        <pc:chgData name="Martin Kadlec" userId="3205de00-6529-47fd-8c15-7815d816c2df" providerId="ADAL" clId="{EADF97D1-3EB7-4E46-984D-BE41D9071065}" dt="2023-02-01T13:23:33.072" v="0" actId="47"/>
        <pc:sldMkLst>
          <pc:docMk/>
          <pc:sldMk cId="1918957306" sldId="273"/>
        </pc:sldMkLst>
      </pc:sldChg>
      <pc:sldChg chg="del">
        <pc:chgData name="Martin Kadlec" userId="3205de00-6529-47fd-8c15-7815d816c2df" providerId="ADAL" clId="{EADF97D1-3EB7-4E46-984D-BE41D9071065}" dt="2023-02-01T13:23:33.072" v="0" actId="47"/>
        <pc:sldMkLst>
          <pc:docMk/>
          <pc:sldMk cId="4115863871" sldId="274"/>
        </pc:sldMkLst>
      </pc:sldChg>
    </pc:docChg>
  </pc:docChgLst>
  <pc:docChgLst>
    <pc:chgData name="Martin Kadlec" userId="3205de00-6529-47fd-8c15-7815d816c2df" providerId="ADAL" clId="{EFC14620-CDE3-4A35-9082-68E661C84F3A}"/>
    <pc:docChg chg="undo custSel addSld delSld modSld modMainMaster">
      <pc:chgData name="Martin Kadlec" userId="3205de00-6529-47fd-8c15-7815d816c2df" providerId="ADAL" clId="{EFC14620-CDE3-4A35-9082-68E661C84F3A}" dt="2023-03-20T12:37:49.507" v="8898" actId="20577"/>
      <pc:docMkLst>
        <pc:docMk/>
      </pc:docMkLst>
      <pc:sldChg chg="modSp mod">
        <pc:chgData name="Martin Kadlec" userId="3205de00-6529-47fd-8c15-7815d816c2df" providerId="ADAL" clId="{EFC14620-CDE3-4A35-9082-68E661C84F3A}" dt="2023-03-17T19:26:19.138" v="8834" actId="20577"/>
        <pc:sldMkLst>
          <pc:docMk/>
          <pc:sldMk cId="0" sldId="256"/>
        </pc:sldMkLst>
        <pc:spChg chg="mod">
          <ac:chgData name="Martin Kadlec" userId="3205de00-6529-47fd-8c15-7815d816c2df" providerId="ADAL" clId="{EFC14620-CDE3-4A35-9082-68E661C84F3A}" dt="2023-03-04T07:11:12.065" v="81" actId="20577"/>
          <ac:spMkLst>
            <pc:docMk/>
            <pc:sldMk cId="0" sldId="256"/>
            <ac:spMk id="4" creationId="{4AA6C805-D43D-9246-8F45-F7D14F2D25C7}"/>
          </ac:spMkLst>
        </pc:spChg>
        <pc:spChg chg="mod">
          <ac:chgData name="Martin Kadlec" userId="3205de00-6529-47fd-8c15-7815d816c2df" providerId="ADAL" clId="{EFC14620-CDE3-4A35-9082-68E661C84F3A}" dt="2023-03-17T19:26:19.138" v="8834" actId="20577"/>
          <ac:spMkLst>
            <pc:docMk/>
            <pc:sldMk cId="0" sldId="256"/>
            <ac:spMk id="5" creationId="{E41AC406-9E40-DE47-946B-D00D18C67F55}"/>
          </ac:spMkLst>
        </pc:spChg>
      </pc:sldChg>
      <pc:sldChg chg="addSp delSp modSp mod">
        <pc:chgData name="Martin Kadlec" userId="3205de00-6529-47fd-8c15-7815d816c2df" providerId="ADAL" clId="{EFC14620-CDE3-4A35-9082-68E661C84F3A}" dt="2023-03-20T12:37:49.507" v="8898" actId="20577"/>
        <pc:sldMkLst>
          <pc:docMk/>
          <pc:sldMk cId="2372550586" sldId="264"/>
        </pc:sldMkLst>
        <pc:spChg chg="add del mod">
          <ac:chgData name="Martin Kadlec" userId="3205de00-6529-47fd-8c15-7815d816c2df" providerId="ADAL" clId="{EFC14620-CDE3-4A35-9082-68E661C84F3A}" dt="2023-03-04T09:34:16.051" v="2083" actId="478"/>
          <ac:spMkLst>
            <pc:docMk/>
            <pc:sldMk cId="2372550586" sldId="264"/>
            <ac:spMk id="2" creationId="{5E71DCCA-EE08-D5E6-114D-740878B3606E}"/>
          </ac:spMkLst>
        </pc:spChg>
        <pc:spChg chg="del">
          <ac:chgData name="Martin Kadlec" userId="3205de00-6529-47fd-8c15-7815d816c2df" providerId="ADAL" clId="{EFC14620-CDE3-4A35-9082-68E661C84F3A}" dt="2023-03-04T09:21:05.274" v="1490" actId="478"/>
          <ac:spMkLst>
            <pc:docMk/>
            <pc:sldMk cId="2372550586" sldId="264"/>
            <ac:spMk id="3" creationId="{5FAB7643-7C04-5D42-8F21-E92297F11976}"/>
          </ac:spMkLst>
        </pc:spChg>
        <pc:spChg chg="add mod ord">
          <ac:chgData name="Martin Kadlec" userId="3205de00-6529-47fd-8c15-7815d816c2df" providerId="ADAL" clId="{EFC14620-CDE3-4A35-9082-68E661C84F3A}" dt="2023-03-04T09:34:54.230" v="2143" actId="171"/>
          <ac:spMkLst>
            <pc:docMk/>
            <pc:sldMk cId="2372550586" sldId="264"/>
            <ac:spMk id="4" creationId="{A0B1EFCA-2A7F-1B6F-0418-1B952E928C3D}"/>
          </ac:spMkLst>
        </pc:spChg>
        <pc:spChg chg="mod">
          <ac:chgData name="Martin Kadlec" userId="3205de00-6529-47fd-8c15-7815d816c2df" providerId="ADAL" clId="{EFC14620-CDE3-4A35-9082-68E661C84F3A}" dt="2023-03-04T09:34:40.218" v="2140" actId="1036"/>
          <ac:spMkLst>
            <pc:docMk/>
            <pc:sldMk cId="2372550586" sldId="264"/>
            <ac:spMk id="5" creationId="{17B4207F-44E6-ADBC-537D-3963754530AE}"/>
          </ac:spMkLst>
        </pc:spChg>
        <pc:spChg chg="mod">
          <ac:chgData name="Martin Kadlec" userId="3205de00-6529-47fd-8c15-7815d816c2df" providerId="ADAL" clId="{EFC14620-CDE3-4A35-9082-68E661C84F3A}" dt="2023-03-20T12:37:49.507" v="8898" actId="20577"/>
          <ac:spMkLst>
            <pc:docMk/>
            <pc:sldMk cId="2372550586" sldId="264"/>
            <ac:spMk id="8" creationId="{CDA6B64C-B8E8-424A-6B07-F91EC1FFDD25}"/>
          </ac:spMkLst>
        </pc:spChg>
        <pc:spChg chg="mod">
          <ac:chgData name="Martin Kadlec" userId="3205de00-6529-47fd-8c15-7815d816c2df" providerId="ADAL" clId="{EFC14620-CDE3-4A35-9082-68E661C84F3A}" dt="2023-03-14T15:35:29.572" v="8542" actId="20577"/>
          <ac:spMkLst>
            <pc:docMk/>
            <pc:sldMk cId="2372550586" sldId="264"/>
            <ac:spMk id="12" creationId="{E7B17FAF-947A-4F5E-95D5-00C38437D07E}"/>
          </ac:spMkLst>
        </pc:spChg>
        <pc:picChg chg="del">
          <ac:chgData name="Martin Kadlec" userId="3205de00-6529-47fd-8c15-7815d816c2df" providerId="ADAL" clId="{EFC14620-CDE3-4A35-9082-68E661C84F3A}" dt="2023-03-04T09:34:13.477" v="2082" actId="478"/>
          <ac:picMkLst>
            <pc:docMk/>
            <pc:sldMk cId="2372550586" sldId="264"/>
            <ac:picMk id="6" creationId="{BB45C4BC-35F6-489A-7ECC-333A9E04977F}"/>
          </ac:picMkLst>
        </pc:picChg>
      </pc:sldChg>
      <pc:sldChg chg="addSp delSp modSp mod">
        <pc:chgData name="Martin Kadlec" userId="3205de00-6529-47fd-8c15-7815d816c2df" providerId="ADAL" clId="{EFC14620-CDE3-4A35-9082-68E661C84F3A}" dt="2023-03-14T15:46:52.230" v="8758" actId="1036"/>
        <pc:sldMkLst>
          <pc:docMk/>
          <pc:sldMk cId="3274222231" sldId="282"/>
        </pc:sldMkLst>
        <pc:spChg chg="del mod">
          <ac:chgData name="Martin Kadlec" userId="3205de00-6529-47fd-8c15-7815d816c2df" providerId="ADAL" clId="{EFC14620-CDE3-4A35-9082-68E661C84F3A}" dt="2023-03-04T08:44:30.443" v="955" actId="478"/>
          <ac:spMkLst>
            <pc:docMk/>
            <pc:sldMk cId="3274222231" sldId="282"/>
            <ac:spMk id="6" creationId="{00000000-0000-0000-0000-000000000000}"/>
          </ac:spMkLst>
        </pc:spChg>
        <pc:spChg chg="del mod">
          <ac:chgData name="Martin Kadlec" userId="3205de00-6529-47fd-8c15-7815d816c2df" providerId="ADAL" clId="{EFC14620-CDE3-4A35-9082-68E661C84F3A}" dt="2023-03-14T15:40:57.030" v="8716" actId="478"/>
          <ac:spMkLst>
            <pc:docMk/>
            <pc:sldMk cId="3274222231" sldId="282"/>
            <ac:spMk id="8" creationId="{CDA6B64C-B8E8-424A-6B07-F91EC1FFDD25}"/>
          </ac:spMkLst>
        </pc:spChg>
        <pc:spChg chg="add del">
          <ac:chgData name="Martin Kadlec" userId="3205de00-6529-47fd-8c15-7815d816c2df" providerId="ADAL" clId="{EFC14620-CDE3-4A35-9082-68E661C84F3A}" dt="2023-03-04T08:26:57.903" v="530" actId="478"/>
          <ac:spMkLst>
            <pc:docMk/>
            <pc:sldMk cId="3274222231" sldId="282"/>
            <ac:spMk id="11" creationId="{54A2C214-496A-0EF6-BE39-917D76142540}"/>
          </ac:spMkLst>
        </pc:spChg>
        <pc:spChg chg="mod">
          <ac:chgData name="Martin Kadlec" userId="3205de00-6529-47fd-8c15-7815d816c2df" providerId="ADAL" clId="{EFC14620-CDE3-4A35-9082-68E661C84F3A}" dt="2023-03-14T15:40:46.769" v="8715" actId="20577"/>
          <ac:spMkLst>
            <pc:docMk/>
            <pc:sldMk cId="3274222231" sldId="282"/>
            <ac:spMk id="12" creationId="{E7B17FAF-947A-4F5E-95D5-00C38437D07E}"/>
          </ac:spMkLst>
        </pc:spChg>
        <pc:spChg chg="add del mod">
          <ac:chgData name="Martin Kadlec" userId="3205de00-6529-47fd-8c15-7815d816c2df" providerId="ADAL" clId="{EFC14620-CDE3-4A35-9082-68E661C84F3A}" dt="2023-03-14T15:40:19.334" v="8633" actId="478"/>
          <ac:spMkLst>
            <pc:docMk/>
            <pc:sldMk cId="3274222231" sldId="282"/>
            <ac:spMk id="13" creationId="{4FD6CFDB-96B4-EECC-4F7B-774F39CDC1D3}"/>
          </ac:spMkLst>
        </pc:spChg>
        <pc:spChg chg="add del mod">
          <ac:chgData name="Martin Kadlec" userId="3205de00-6529-47fd-8c15-7815d816c2df" providerId="ADAL" clId="{EFC14620-CDE3-4A35-9082-68E661C84F3A}" dt="2023-03-04T08:44:27.491" v="954"/>
          <ac:spMkLst>
            <pc:docMk/>
            <pc:sldMk cId="3274222231" sldId="282"/>
            <ac:spMk id="20" creationId="{6490EC89-AAA3-9D83-00BC-900AF5C3EE23}"/>
          </ac:spMkLst>
        </pc:spChg>
        <pc:spChg chg="add mod">
          <ac:chgData name="Martin Kadlec" userId="3205de00-6529-47fd-8c15-7815d816c2df" providerId="ADAL" clId="{EFC14620-CDE3-4A35-9082-68E661C84F3A}" dt="2023-03-04T08:44:31.133" v="956"/>
          <ac:spMkLst>
            <pc:docMk/>
            <pc:sldMk cId="3274222231" sldId="282"/>
            <ac:spMk id="21" creationId="{06ADD56B-931A-AE22-8531-4D68476334AF}"/>
          </ac:spMkLst>
        </pc:spChg>
        <pc:picChg chg="add mod">
          <ac:chgData name="Martin Kadlec" userId="3205de00-6529-47fd-8c15-7815d816c2df" providerId="ADAL" clId="{EFC14620-CDE3-4A35-9082-68E661C84F3A}" dt="2023-03-14T15:41:18.348" v="8722" actId="14100"/>
          <ac:picMkLst>
            <pc:docMk/>
            <pc:sldMk cId="3274222231" sldId="282"/>
            <ac:picMk id="3" creationId="{8331E692-64A4-7021-6DBA-42FFE79E1F7F}"/>
          </ac:picMkLst>
        </pc:picChg>
        <pc:picChg chg="add del mod">
          <ac:chgData name="Martin Kadlec" userId="3205de00-6529-47fd-8c15-7815d816c2df" providerId="ADAL" clId="{EFC14620-CDE3-4A35-9082-68E661C84F3A}" dt="2023-03-04T08:10:41.528" v="88" actId="21"/>
          <ac:picMkLst>
            <pc:docMk/>
            <pc:sldMk cId="3274222231" sldId="282"/>
            <ac:picMk id="3" creationId="{EFCC4E86-383D-16C9-F86D-4FAE78E26491}"/>
          </ac:picMkLst>
        </pc:picChg>
        <pc:picChg chg="del">
          <ac:chgData name="Martin Kadlec" userId="3205de00-6529-47fd-8c15-7815d816c2df" providerId="ADAL" clId="{EFC14620-CDE3-4A35-9082-68E661C84F3A}" dt="2023-03-04T08:10:45.869" v="90" actId="478"/>
          <ac:picMkLst>
            <pc:docMk/>
            <pc:sldMk cId="3274222231" sldId="282"/>
            <ac:picMk id="4" creationId="{CB8941FA-5F43-CAEE-1D02-AC16ED7B7CD4}"/>
          </ac:picMkLst>
        </pc:picChg>
        <pc:picChg chg="add mod">
          <ac:chgData name="Martin Kadlec" userId="3205de00-6529-47fd-8c15-7815d816c2df" providerId="ADAL" clId="{EFC14620-CDE3-4A35-9082-68E661C84F3A}" dt="2023-03-14T15:46:52.230" v="8758" actId="1036"/>
          <ac:picMkLst>
            <pc:docMk/>
            <pc:sldMk cId="3274222231" sldId="282"/>
            <ac:picMk id="5" creationId="{F3457F33-595E-1757-A469-67A00BDB4C2F}"/>
          </ac:picMkLst>
        </pc:picChg>
        <pc:picChg chg="add del mod">
          <ac:chgData name="Martin Kadlec" userId="3205de00-6529-47fd-8c15-7815d816c2df" providerId="ADAL" clId="{EFC14620-CDE3-4A35-9082-68E661C84F3A}" dt="2023-03-04T08:10:35.979" v="86" actId="21"/>
          <ac:picMkLst>
            <pc:docMk/>
            <pc:sldMk cId="3274222231" sldId="282"/>
            <ac:picMk id="7" creationId="{60BDB40D-FEDC-2F9D-FE87-C63A80D6D046}"/>
          </ac:picMkLst>
        </pc:picChg>
        <pc:picChg chg="add del mod">
          <ac:chgData name="Martin Kadlec" userId="3205de00-6529-47fd-8c15-7815d816c2df" providerId="ADAL" clId="{EFC14620-CDE3-4A35-9082-68E661C84F3A}" dt="2023-03-14T15:46:01.115" v="8730" actId="478"/>
          <ac:picMkLst>
            <pc:docMk/>
            <pc:sldMk cId="3274222231" sldId="282"/>
            <ac:picMk id="7" creationId="{D2BDF64A-371B-DD4B-E338-292D66575ABF}"/>
          </ac:picMkLst>
        </pc:picChg>
        <pc:picChg chg="add del mod">
          <ac:chgData name="Martin Kadlec" userId="3205de00-6529-47fd-8c15-7815d816c2df" providerId="ADAL" clId="{EFC14620-CDE3-4A35-9082-68E661C84F3A}" dt="2023-03-14T15:40:14.824" v="8632" actId="478"/>
          <ac:picMkLst>
            <pc:docMk/>
            <pc:sldMk cId="3274222231" sldId="282"/>
            <ac:picMk id="10" creationId="{81DDA188-91A1-921A-9203-53584EE7DC56}"/>
          </ac:picMkLst>
        </pc:picChg>
        <pc:picChg chg="add mod">
          <ac:chgData name="Martin Kadlec" userId="3205de00-6529-47fd-8c15-7815d816c2df" providerId="ADAL" clId="{EFC14620-CDE3-4A35-9082-68E661C84F3A}" dt="2023-03-14T15:46:49.871" v="8751" actId="1036"/>
          <ac:picMkLst>
            <pc:docMk/>
            <pc:sldMk cId="3274222231" sldId="282"/>
            <ac:picMk id="11" creationId="{379110C1-07D5-FF13-7041-BF55E4C911A6}"/>
          </ac:picMkLst>
        </pc:picChg>
        <pc:picChg chg="add mod">
          <ac:chgData name="Martin Kadlec" userId="3205de00-6529-47fd-8c15-7815d816c2df" providerId="ADAL" clId="{EFC14620-CDE3-4A35-9082-68E661C84F3A}" dt="2023-03-14T15:46:46.955" v="8734" actId="1076"/>
          <ac:picMkLst>
            <pc:docMk/>
            <pc:sldMk cId="3274222231" sldId="282"/>
            <ac:picMk id="15" creationId="{3E14C770-5E8F-F11E-57E1-87BC637BC5AD}"/>
          </ac:picMkLst>
        </pc:picChg>
        <pc:cxnChg chg="add del">
          <ac:chgData name="Martin Kadlec" userId="3205de00-6529-47fd-8c15-7815d816c2df" providerId="ADAL" clId="{EFC14620-CDE3-4A35-9082-68E661C84F3A}" dt="2023-03-04T08:27:42.037" v="533" actId="478"/>
          <ac:cxnSpMkLst>
            <pc:docMk/>
            <pc:sldMk cId="3274222231" sldId="282"/>
            <ac:cxnSpMk id="15" creationId="{9F7A046F-9B02-6AC7-10E3-2422FF6739B3}"/>
          </ac:cxnSpMkLst>
        </pc:cxnChg>
        <pc:cxnChg chg="add del mod">
          <ac:chgData name="Martin Kadlec" userId="3205de00-6529-47fd-8c15-7815d816c2df" providerId="ADAL" clId="{EFC14620-CDE3-4A35-9082-68E661C84F3A}" dt="2023-03-14T15:40:19.334" v="8633" actId="478"/>
          <ac:cxnSpMkLst>
            <pc:docMk/>
            <pc:sldMk cId="3274222231" sldId="282"/>
            <ac:cxnSpMk id="17" creationId="{27BF5086-BB69-D7F2-6F52-F3962D3AEA88}"/>
          </ac:cxnSpMkLst>
        </pc:cxnChg>
      </pc:sldChg>
      <pc:sldChg chg="addSp delSp modSp mod">
        <pc:chgData name="Martin Kadlec" userId="3205de00-6529-47fd-8c15-7815d816c2df" providerId="ADAL" clId="{EFC14620-CDE3-4A35-9082-68E661C84F3A}" dt="2023-03-04T08:45:40.965" v="984" actId="404"/>
        <pc:sldMkLst>
          <pc:docMk/>
          <pc:sldMk cId="389800819" sldId="283"/>
        </pc:sldMkLst>
        <pc:spChg chg="mod">
          <ac:chgData name="Martin Kadlec" userId="3205de00-6529-47fd-8c15-7815d816c2df" providerId="ADAL" clId="{EFC14620-CDE3-4A35-9082-68E661C84F3A}" dt="2023-03-04T08:45:40.965" v="984" actId="404"/>
          <ac:spMkLst>
            <pc:docMk/>
            <pc:sldMk cId="389800819" sldId="283"/>
            <ac:spMk id="5" creationId="{93E5FEBF-41CC-DF80-5B8A-130563971355}"/>
          </ac:spMkLst>
        </pc:spChg>
        <pc:spChg chg="mod">
          <ac:chgData name="Martin Kadlec" userId="3205de00-6529-47fd-8c15-7815d816c2df" providerId="ADAL" clId="{EFC14620-CDE3-4A35-9082-68E661C84F3A}" dt="2023-03-04T08:44:16.877" v="951" actId="20577"/>
          <ac:spMkLst>
            <pc:docMk/>
            <pc:sldMk cId="389800819" sldId="283"/>
            <ac:spMk id="6" creationId="{00000000-0000-0000-0000-000000000000}"/>
          </ac:spMkLst>
        </pc:spChg>
        <pc:spChg chg="add mod">
          <ac:chgData name="Martin Kadlec" userId="3205de00-6529-47fd-8c15-7815d816c2df" providerId="ADAL" clId="{EFC14620-CDE3-4A35-9082-68E661C84F3A}" dt="2023-03-04T08:45:37.460" v="983" actId="404"/>
          <ac:spMkLst>
            <pc:docMk/>
            <pc:sldMk cId="389800819" sldId="283"/>
            <ac:spMk id="7" creationId="{2CAAD87F-96CB-7511-F3D8-2CDB6E1EA5E7}"/>
          </ac:spMkLst>
        </pc:spChg>
        <pc:spChg chg="mod">
          <ac:chgData name="Martin Kadlec" userId="3205de00-6529-47fd-8c15-7815d816c2df" providerId="ADAL" clId="{EFC14620-CDE3-4A35-9082-68E661C84F3A}" dt="2023-03-04T08:36:04.055" v="893" actId="207"/>
          <ac:spMkLst>
            <pc:docMk/>
            <pc:sldMk cId="389800819" sldId="283"/>
            <ac:spMk id="8" creationId="{CDA6B64C-B8E8-424A-6B07-F91EC1FFDD25}"/>
          </ac:spMkLst>
        </pc:spChg>
        <pc:spChg chg="mod">
          <ac:chgData name="Martin Kadlec" userId="3205de00-6529-47fd-8c15-7815d816c2df" providerId="ADAL" clId="{EFC14620-CDE3-4A35-9082-68E661C84F3A}" dt="2023-03-04T08:31:22.285" v="570" actId="20577"/>
          <ac:spMkLst>
            <pc:docMk/>
            <pc:sldMk cId="389800819" sldId="283"/>
            <ac:spMk id="12" creationId="{E7B17FAF-947A-4F5E-95D5-00C38437D07E}"/>
          </ac:spMkLst>
        </pc:spChg>
        <pc:picChg chg="add mod">
          <ac:chgData name="Martin Kadlec" userId="3205de00-6529-47fd-8c15-7815d816c2df" providerId="ADAL" clId="{EFC14620-CDE3-4A35-9082-68E661C84F3A}" dt="2023-03-04T08:42:28.846" v="909" actId="1076"/>
          <ac:picMkLst>
            <pc:docMk/>
            <pc:sldMk cId="389800819" sldId="283"/>
            <ac:picMk id="2" creationId="{B4D73321-6E7D-AA09-ACD6-608F9A8F87D5}"/>
          </ac:picMkLst>
        </pc:picChg>
        <pc:picChg chg="del">
          <ac:chgData name="Martin Kadlec" userId="3205de00-6529-47fd-8c15-7815d816c2df" providerId="ADAL" clId="{EFC14620-CDE3-4A35-9082-68E661C84F3A}" dt="2023-03-04T08:32:29.167" v="630" actId="478"/>
          <ac:picMkLst>
            <pc:docMk/>
            <pc:sldMk cId="389800819" sldId="283"/>
            <ac:picMk id="3" creationId="{17438DBE-AA5C-5364-B72A-6ABADBA1B531}"/>
          </ac:picMkLst>
        </pc:picChg>
        <pc:picChg chg="add mod">
          <ac:chgData name="Martin Kadlec" userId="3205de00-6529-47fd-8c15-7815d816c2df" providerId="ADAL" clId="{EFC14620-CDE3-4A35-9082-68E661C84F3A}" dt="2023-03-04T08:37:47.094" v="906" actId="1076"/>
          <ac:picMkLst>
            <pc:docMk/>
            <pc:sldMk cId="389800819" sldId="283"/>
            <ac:picMk id="4" creationId="{6A6E9714-BD57-D389-9F48-E14491094388}"/>
          </ac:picMkLst>
        </pc:picChg>
        <pc:picChg chg="del">
          <ac:chgData name="Martin Kadlec" userId="3205de00-6529-47fd-8c15-7815d816c2df" providerId="ADAL" clId="{EFC14620-CDE3-4A35-9082-68E661C84F3A}" dt="2023-03-04T08:33:50.608" v="780" actId="478"/>
          <ac:picMkLst>
            <pc:docMk/>
            <pc:sldMk cId="389800819" sldId="283"/>
            <ac:picMk id="9" creationId="{B6E92E36-A6FA-A63C-F6E7-7C97697AE59F}"/>
          </ac:picMkLst>
        </pc:picChg>
      </pc:sldChg>
      <pc:sldChg chg="del">
        <pc:chgData name="Martin Kadlec" userId="3205de00-6529-47fd-8c15-7815d816c2df" providerId="ADAL" clId="{EFC14620-CDE3-4A35-9082-68E661C84F3A}" dt="2023-03-04T08:51:59.729" v="1071" actId="47"/>
        <pc:sldMkLst>
          <pc:docMk/>
          <pc:sldMk cId="24703307" sldId="284"/>
        </pc:sldMkLst>
      </pc:sldChg>
      <pc:sldChg chg="addSp delSp del mod">
        <pc:chgData name="Martin Kadlec" userId="3205de00-6529-47fd-8c15-7815d816c2df" providerId="ADAL" clId="{EFC14620-CDE3-4A35-9082-68E661C84F3A}" dt="2023-03-04T08:51:51.351" v="1070" actId="47"/>
        <pc:sldMkLst>
          <pc:docMk/>
          <pc:sldMk cId="4144654330" sldId="285"/>
        </pc:sldMkLst>
        <pc:picChg chg="add del">
          <ac:chgData name="Martin Kadlec" userId="3205de00-6529-47fd-8c15-7815d816c2df" providerId="ADAL" clId="{EFC14620-CDE3-4A35-9082-68E661C84F3A}" dt="2023-03-04T08:37:19.537" v="903" actId="21"/>
          <ac:picMkLst>
            <pc:docMk/>
            <pc:sldMk cId="4144654330" sldId="285"/>
            <ac:picMk id="4" creationId="{5C46F751-CD55-E534-1D1E-A14164658CC0}"/>
          </ac:picMkLst>
        </pc:picChg>
      </pc:sldChg>
      <pc:sldChg chg="del">
        <pc:chgData name="Martin Kadlec" userId="3205de00-6529-47fd-8c15-7815d816c2df" providerId="ADAL" clId="{EFC14620-CDE3-4A35-9082-68E661C84F3A}" dt="2023-03-04T08:52:03.167" v="1074" actId="47"/>
        <pc:sldMkLst>
          <pc:docMk/>
          <pc:sldMk cId="232870232" sldId="286"/>
        </pc:sldMkLst>
      </pc:sldChg>
      <pc:sldChg chg="del">
        <pc:chgData name="Martin Kadlec" userId="3205de00-6529-47fd-8c15-7815d816c2df" providerId="ADAL" clId="{EFC14620-CDE3-4A35-9082-68E661C84F3A}" dt="2023-03-04T08:52:01.310" v="1072" actId="47"/>
        <pc:sldMkLst>
          <pc:docMk/>
          <pc:sldMk cId="2821202638" sldId="287"/>
        </pc:sldMkLst>
      </pc:sldChg>
      <pc:sldChg chg="del">
        <pc:chgData name="Martin Kadlec" userId="3205de00-6529-47fd-8c15-7815d816c2df" providerId="ADAL" clId="{EFC14620-CDE3-4A35-9082-68E661C84F3A}" dt="2023-03-04T08:52:02.356" v="1073" actId="47"/>
        <pc:sldMkLst>
          <pc:docMk/>
          <pc:sldMk cId="964203110" sldId="288"/>
        </pc:sldMkLst>
      </pc:sldChg>
      <pc:sldChg chg="del">
        <pc:chgData name="Martin Kadlec" userId="3205de00-6529-47fd-8c15-7815d816c2df" providerId="ADAL" clId="{EFC14620-CDE3-4A35-9082-68E661C84F3A}" dt="2023-03-04T09:36:14.877" v="2218" actId="47"/>
        <pc:sldMkLst>
          <pc:docMk/>
          <pc:sldMk cId="682879112" sldId="289"/>
        </pc:sldMkLst>
      </pc:sldChg>
      <pc:sldChg chg="del">
        <pc:chgData name="Martin Kadlec" userId="3205de00-6529-47fd-8c15-7815d816c2df" providerId="ADAL" clId="{EFC14620-CDE3-4A35-9082-68E661C84F3A}" dt="2023-03-04T09:36:16.452" v="2219" actId="47"/>
        <pc:sldMkLst>
          <pc:docMk/>
          <pc:sldMk cId="2935996353" sldId="290"/>
        </pc:sldMkLst>
      </pc:sldChg>
      <pc:sldChg chg="del">
        <pc:chgData name="Martin Kadlec" userId="3205de00-6529-47fd-8c15-7815d816c2df" providerId="ADAL" clId="{EFC14620-CDE3-4A35-9082-68E661C84F3A}" dt="2023-03-04T09:36:17.728" v="2220" actId="47"/>
        <pc:sldMkLst>
          <pc:docMk/>
          <pc:sldMk cId="300031990" sldId="291"/>
        </pc:sldMkLst>
      </pc:sldChg>
      <pc:sldChg chg="addSp delSp modSp mod">
        <pc:chgData name="Martin Kadlec" userId="3205de00-6529-47fd-8c15-7815d816c2df" providerId="ADAL" clId="{EFC14620-CDE3-4A35-9082-68E661C84F3A}" dt="2023-03-14T15:39:47.755" v="8630" actId="20577"/>
        <pc:sldMkLst>
          <pc:docMk/>
          <pc:sldMk cId="2485385818" sldId="292"/>
        </pc:sldMkLst>
        <pc:spChg chg="mod">
          <ac:chgData name="Martin Kadlec" userId="3205de00-6529-47fd-8c15-7815d816c2df" providerId="ADAL" clId="{EFC14620-CDE3-4A35-9082-68E661C84F3A}" dt="2023-03-14T15:39:47.755" v="8630" actId="20577"/>
          <ac:spMkLst>
            <pc:docMk/>
            <pc:sldMk cId="2485385818" sldId="292"/>
            <ac:spMk id="4" creationId="{859D3362-82F6-6002-48B5-F909E89BA303}"/>
          </ac:spMkLst>
        </pc:spChg>
        <pc:spChg chg="add del mod">
          <ac:chgData name="Martin Kadlec" userId="3205de00-6529-47fd-8c15-7815d816c2df" providerId="ADAL" clId="{EFC14620-CDE3-4A35-9082-68E661C84F3A}" dt="2023-03-14T15:38:45.863" v="8587" actId="478"/>
          <ac:spMkLst>
            <pc:docMk/>
            <pc:sldMk cId="2485385818" sldId="292"/>
            <ac:spMk id="5" creationId="{2DF5A04A-FCFD-3BF4-C3A8-A922BEC9AEFC}"/>
          </ac:spMkLst>
        </pc:spChg>
        <pc:spChg chg="add mod">
          <ac:chgData name="Martin Kadlec" userId="3205de00-6529-47fd-8c15-7815d816c2df" providerId="ADAL" clId="{EFC14620-CDE3-4A35-9082-68E661C84F3A}" dt="2023-03-14T15:38:46.196" v="8588"/>
          <ac:spMkLst>
            <pc:docMk/>
            <pc:sldMk cId="2485385818" sldId="292"/>
            <ac:spMk id="6" creationId="{90C21B35-835E-647E-DC1D-5723E67345E2}"/>
          </ac:spMkLst>
        </pc:spChg>
        <pc:spChg chg="del">
          <ac:chgData name="Martin Kadlec" userId="3205de00-6529-47fd-8c15-7815d816c2df" providerId="ADAL" clId="{EFC14620-CDE3-4A35-9082-68E661C84F3A}" dt="2023-03-04T09:37:45.225" v="2323" actId="478"/>
          <ac:spMkLst>
            <pc:docMk/>
            <pc:sldMk cId="2485385818" sldId="292"/>
            <ac:spMk id="12" creationId="{E7B17FAF-947A-4F5E-95D5-00C38437D07E}"/>
          </ac:spMkLst>
        </pc:spChg>
      </pc:sldChg>
      <pc:sldChg chg="addSp delSp modSp add mod">
        <pc:chgData name="Martin Kadlec" userId="3205de00-6529-47fd-8c15-7815d816c2df" providerId="ADAL" clId="{EFC14620-CDE3-4A35-9082-68E661C84F3A}" dt="2023-03-04T08:48:05.448" v="1069" actId="20577"/>
        <pc:sldMkLst>
          <pc:docMk/>
          <pc:sldMk cId="3988529468" sldId="293"/>
        </pc:sldMkLst>
        <pc:spChg chg="mod">
          <ac:chgData name="Martin Kadlec" userId="3205de00-6529-47fd-8c15-7815d816c2df" providerId="ADAL" clId="{EFC14620-CDE3-4A35-9082-68E661C84F3A}" dt="2023-03-04T08:47:10.580" v="1027" actId="1037"/>
          <ac:spMkLst>
            <pc:docMk/>
            <pc:sldMk cId="3988529468" sldId="293"/>
            <ac:spMk id="5" creationId="{93E5FEBF-41CC-DF80-5B8A-130563971355}"/>
          </ac:spMkLst>
        </pc:spChg>
        <pc:spChg chg="del">
          <ac:chgData name="Martin Kadlec" userId="3205de00-6529-47fd-8c15-7815d816c2df" providerId="ADAL" clId="{EFC14620-CDE3-4A35-9082-68E661C84F3A}" dt="2023-03-04T08:44:37.734" v="957" actId="478"/>
          <ac:spMkLst>
            <pc:docMk/>
            <pc:sldMk cId="3988529468" sldId="293"/>
            <ac:spMk id="6" creationId="{00000000-0000-0000-0000-000000000000}"/>
          </ac:spMkLst>
        </pc:spChg>
        <pc:spChg chg="add mod">
          <ac:chgData name="Martin Kadlec" userId="3205de00-6529-47fd-8c15-7815d816c2df" providerId="ADAL" clId="{EFC14620-CDE3-4A35-9082-68E661C84F3A}" dt="2023-03-04T08:44:38.092" v="958"/>
          <ac:spMkLst>
            <pc:docMk/>
            <pc:sldMk cId="3988529468" sldId="293"/>
            <ac:spMk id="7" creationId="{AF8BF746-BA38-39B8-7C52-3EDBDC7EEC76}"/>
          </ac:spMkLst>
        </pc:spChg>
        <pc:spChg chg="add mod">
          <ac:chgData name="Martin Kadlec" userId="3205de00-6529-47fd-8c15-7815d816c2df" providerId="ADAL" clId="{EFC14620-CDE3-4A35-9082-68E661C84F3A}" dt="2023-03-04T08:48:05.448" v="1069" actId="20577"/>
          <ac:spMkLst>
            <pc:docMk/>
            <pc:sldMk cId="3988529468" sldId="293"/>
            <ac:spMk id="9" creationId="{4E8A21D2-A7F7-092C-A449-E9074DE6C4C5}"/>
          </ac:spMkLst>
        </pc:spChg>
        <pc:picChg chg="del">
          <ac:chgData name="Martin Kadlec" userId="3205de00-6529-47fd-8c15-7815d816c2df" providerId="ADAL" clId="{EFC14620-CDE3-4A35-9082-68E661C84F3A}" dt="2023-03-04T08:37:12.697" v="900" actId="478"/>
          <ac:picMkLst>
            <pc:docMk/>
            <pc:sldMk cId="3988529468" sldId="293"/>
            <ac:picMk id="2" creationId="{B4D73321-6E7D-AA09-ACD6-608F9A8F87D5}"/>
          </ac:picMkLst>
        </pc:picChg>
        <pc:picChg chg="add mod">
          <ac:chgData name="Martin Kadlec" userId="3205de00-6529-47fd-8c15-7815d816c2df" providerId="ADAL" clId="{EFC14620-CDE3-4A35-9082-68E661C84F3A}" dt="2023-03-04T08:37:26.764" v="905" actId="1076"/>
          <ac:picMkLst>
            <pc:docMk/>
            <pc:sldMk cId="3988529468" sldId="293"/>
            <ac:picMk id="3" creationId="{92506446-A930-33CC-DDC8-0A52A2AB1253}"/>
          </ac:picMkLst>
        </pc:picChg>
        <pc:picChg chg="del">
          <ac:chgData name="Martin Kadlec" userId="3205de00-6529-47fd-8c15-7815d816c2df" providerId="ADAL" clId="{EFC14620-CDE3-4A35-9082-68E661C84F3A}" dt="2023-03-04T08:37:14.036" v="901" actId="478"/>
          <ac:picMkLst>
            <pc:docMk/>
            <pc:sldMk cId="3988529468" sldId="293"/>
            <ac:picMk id="4" creationId="{6A6E9714-BD57-D389-9F48-E14491094388}"/>
          </ac:picMkLst>
        </pc:picChg>
        <pc:picChg chg="add mod">
          <ac:chgData name="Martin Kadlec" userId="3205de00-6529-47fd-8c15-7815d816c2df" providerId="ADAL" clId="{EFC14620-CDE3-4A35-9082-68E661C84F3A}" dt="2023-03-04T08:46:32.523" v="986" actId="1076"/>
          <ac:picMkLst>
            <pc:docMk/>
            <pc:sldMk cId="3988529468" sldId="293"/>
            <ac:picMk id="1026" creationId="{D9ED0B0F-90A3-91D2-560A-DEE23A02959F}"/>
          </ac:picMkLst>
        </pc:picChg>
      </pc:sldChg>
      <pc:sldChg chg="addSp delSp modSp add mod">
        <pc:chgData name="Martin Kadlec" userId="3205de00-6529-47fd-8c15-7815d816c2df" providerId="ADAL" clId="{EFC14620-CDE3-4A35-9082-68E661C84F3A}" dt="2023-03-04T08:58:03.276" v="1106" actId="404"/>
        <pc:sldMkLst>
          <pc:docMk/>
          <pc:sldMk cId="1824046601" sldId="294"/>
        </pc:sldMkLst>
        <pc:spChg chg="del">
          <ac:chgData name="Martin Kadlec" userId="3205de00-6529-47fd-8c15-7815d816c2df" providerId="ADAL" clId="{EFC14620-CDE3-4A35-9082-68E661C84F3A}" dt="2023-03-04T08:52:15.927" v="1079" actId="478"/>
          <ac:spMkLst>
            <pc:docMk/>
            <pc:sldMk cId="1824046601" sldId="294"/>
            <ac:spMk id="5" creationId="{93E5FEBF-41CC-DF80-5B8A-130563971355}"/>
          </ac:spMkLst>
        </pc:spChg>
        <pc:spChg chg="del">
          <ac:chgData name="Martin Kadlec" userId="3205de00-6529-47fd-8c15-7815d816c2df" providerId="ADAL" clId="{EFC14620-CDE3-4A35-9082-68E661C84F3A}" dt="2023-03-04T08:52:18.190" v="1080" actId="478"/>
          <ac:spMkLst>
            <pc:docMk/>
            <pc:sldMk cId="1824046601" sldId="294"/>
            <ac:spMk id="8" creationId="{CDA6B64C-B8E8-424A-6B07-F91EC1FFDD25}"/>
          </ac:spMkLst>
        </pc:spChg>
        <pc:spChg chg="del">
          <ac:chgData name="Martin Kadlec" userId="3205de00-6529-47fd-8c15-7815d816c2df" providerId="ADAL" clId="{EFC14620-CDE3-4A35-9082-68E661C84F3A}" dt="2023-03-04T08:52:12.483" v="1077" actId="478"/>
          <ac:spMkLst>
            <pc:docMk/>
            <pc:sldMk cId="1824046601" sldId="294"/>
            <ac:spMk id="9" creationId="{4E8A21D2-A7F7-092C-A449-E9074DE6C4C5}"/>
          </ac:spMkLst>
        </pc:spChg>
        <pc:spChg chg="del">
          <ac:chgData name="Martin Kadlec" userId="3205de00-6529-47fd-8c15-7815d816c2df" providerId="ADAL" clId="{EFC14620-CDE3-4A35-9082-68E661C84F3A}" dt="2023-03-04T08:52:20.821" v="1081" actId="478"/>
          <ac:spMkLst>
            <pc:docMk/>
            <pc:sldMk cId="1824046601" sldId="294"/>
            <ac:spMk id="12" creationId="{E7B17FAF-947A-4F5E-95D5-00C38437D07E}"/>
          </ac:spMkLst>
        </pc:spChg>
        <pc:spChg chg="add mod">
          <ac:chgData name="Martin Kadlec" userId="3205de00-6529-47fd-8c15-7815d816c2df" providerId="ADAL" clId="{EFC14620-CDE3-4A35-9082-68E661C84F3A}" dt="2023-03-04T08:58:03.276" v="1106" actId="404"/>
          <ac:spMkLst>
            <pc:docMk/>
            <pc:sldMk cId="1824046601" sldId="294"/>
            <ac:spMk id="13" creationId="{6919AE71-F916-A7A2-7CB0-8CE796050985}"/>
          </ac:spMkLst>
        </pc:spChg>
        <pc:picChg chg="del">
          <ac:chgData name="Martin Kadlec" userId="3205de00-6529-47fd-8c15-7815d816c2df" providerId="ADAL" clId="{EFC14620-CDE3-4A35-9082-68E661C84F3A}" dt="2023-03-04T08:52:13.705" v="1078" actId="478"/>
          <ac:picMkLst>
            <pc:docMk/>
            <pc:sldMk cId="1824046601" sldId="294"/>
            <ac:picMk id="3" creationId="{92506446-A930-33CC-DDC8-0A52A2AB1253}"/>
          </ac:picMkLst>
        </pc:picChg>
        <pc:picChg chg="add mod">
          <ac:chgData name="Martin Kadlec" userId="3205de00-6529-47fd-8c15-7815d816c2df" providerId="ADAL" clId="{EFC14620-CDE3-4A35-9082-68E661C84F3A}" dt="2023-03-04T08:56:12.428" v="1088" actId="1076"/>
          <ac:picMkLst>
            <pc:docMk/>
            <pc:sldMk cId="1824046601" sldId="294"/>
            <ac:picMk id="4" creationId="{F2089925-7576-CC0B-674B-6E3781736A7F}"/>
          </ac:picMkLst>
        </pc:picChg>
        <pc:picChg chg="add mod">
          <ac:chgData name="Martin Kadlec" userId="3205de00-6529-47fd-8c15-7815d816c2df" providerId="ADAL" clId="{EFC14620-CDE3-4A35-9082-68E661C84F3A}" dt="2023-03-04T08:55:45.680" v="1085" actId="1076"/>
          <ac:picMkLst>
            <pc:docMk/>
            <pc:sldMk cId="1824046601" sldId="294"/>
            <ac:picMk id="10" creationId="{FE3AF11E-24CA-0BA0-3338-64E724E58194}"/>
          </ac:picMkLst>
        </pc:picChg>
        <pc:picChg chg="del">
          <ac:chgData name="Martin Kadlec" userId="3205de00-6529-47fd-8c15-7815d816c2df" providerId="ADAL" clId="{EFC14620-CDE3-4A35-9082-68E661C84F3A}" dt="2023-03-04T08:52:10.431" v="1076" actId="478"/>
          <ac:picMkLst>
            <pc:docMk/>
            <pc:sldMk cId="1824046601" sldId="294"/>
            <ac:picMk id="1026" creationId="{D9ED0B0F-90A3-91D2-560A-DEE23A02959F}"/>
          </ac:picMkLst>
        </pc:picChg>
      </pc:sldChg>
      <pc:sldChg chg="addSp delSp modSp add mod modTransition delAnim modAnim">
        <pc:chgData name="Martin Kadlec" userId="3205de00-6529-47fd-8c15-7815d816c2df" providerId="ADAL" clId="{EFC14620-CDE3-4A35-9082-68E661C84F3A}" dt="2023-03-04T09:18:10.291" v="1236" actId="478"/>
        <pc:sldMkLst>
          <pc:docMk/>
          <pc:sldMk cId="3021920885" sldId="295"/>
        </pc:sldMkLst>
        <pc:spChg chg="mod">
          <ac:chgData name="Martin Kadlec" userId="3205de00-6529-47fd-8c15-7815d816c2df" providerId="ADAL" clId="{EFC14620-CDE3-4A35-9082-68E661C84F3A}" dt="2023-03-04T09:11:51.599" v="1154" actId="1076"/>
          <ac:spMkLst>
            <pc:docMk/>
            <pc:sldMk cId="3021920885" sldId="295"/>
            <ac:spMk id="13" creationId="{6919AE71-F916-A7A2-7CB0-8CE796050985}"/>
          </ac:spMkLst>
        </pc:spChg>
        <pc:picChg chg="add del mod">
          <ac:chgData name="Martin Kadlec" userId="3205de00-6529-47fd-8c15-7815d816c2df" providerId="ADAL" clId="{EFC14620-CDE3-4A35-9082-68E661C84F3A}" dt="2023-03-04T09:09:37.715" v="1116" actId="478"/>
          <ac:picMkLst>
            <pc:docMk/>
            <pc:sldMk cId="3021920885" sldId="295"/>
            <ac:picMk id="2" creationId="{C4736303-6903-9DC8-CE21-31333F53FBFF}"/>
          </ac:picMkLst>
        </pc:picChg>
        <pc:picChg chg="add del mod">
          <ac:chgData name="Martin Kadlec" userId="3205de00-6529-47fd-8c15-7815d816c2df" providerId="ADAL" clId="{EFC14620-CDE3-4A35-9082-68E661C84F3A}" dt="2023-03-04T09:09:35.162" v="1115" actId="478"/>
          <ac:picMkLst>
            <pc:docMk/>
            <pc:sldMk cId="3021920885" sldId="295"/>
            <ac:picMk id="3" creationId="{1EAB1F12-5E11-8B87-C55B-5C97D55C2A07}"/>
          </ac:picMkLst>
        </pc:picChg>
        <pc:picChg chg="del">
          <ac:chgData name="Martin Kadlec" userId="3205de00-6529-47fd-8c15-7815d816c2df" providerId="ADAL" clId="{EFC14620-CDE3-4A35-9082-68E661C84F3A}" dt="2023-03-04T09:01:21.511" v="1108" actId="478"/>
          <ac:picMkLst>
            <pc:docMk/>
            <pc:sldMk cId="3021920885" sldId="295"/>
            <ac:picMk id="4" creationId="{F2089925-7576-CC0B-674B-6E3781736A7F}"/>
          </ac:picMkLst>
        </pc:picChg>
        <pc:picChg chg="add mod">
          <ac:chgData name="Martin Kadlec" userId="3205de00-6529-47fd-8c15-7815d816c2df" providerId="ADAL" clId="{EFC14620-CDE3-4A35-9082-68E661C84F3A}" dt="2023-03-04T09:11:14.029" v="1144" actId="1076"/>
          <ac:picMkLst>
            <pc:docMk/>
            <pc:sldMk cId="3021920885" sldId="295"/>
            <ac:picMk id="5" creationId="{1AAB4035-B1F5-978A-256E-F594C25E9030}"/>
          </ac:picMkLst>
        </pc:picChg>
        <pc:picChg chg="add del">
          <ac:chgData name="Martin Kadlec" userId="3205de00-6529-47fd-8c15-7815d816c2df" providerId="ADAL" clId="{EFC14620-CDE3-4A35-9082-68E661C84F3A}" dt="2023-03-04T09:18:10.291" v="1236" actId="478"/>
          <ac:picMkLst>
            <pc:docMk/>
            <pc:sldMk cId="3021920885" sldId="295"/>
            <ac:picMk id="8" creationId="{599667ED-1293-EA71-8130-DBDA44B053D2}"/>
          </ac:picMkLst>
        </pc:picChg>
        <pc:picChg chg="del">
          <ac:chgData name="Martin Kadlec" userId="3205de00-6529-47fd-8c15-7815d816c2df" providerId="ADAL" clId="{EFC14620-CDE3-4A35-9082-68E661C84F3A}" dt="2023-03-04T09:01:22.687" v="1109" actId="478"/>
          <ac:picMkLst>
            <pc:docMk/>
            <pc:sldMk cId="3021920885" sldId="295"/>
            <ac:picMk id="10" creationId="{FE3AF11E-24CA-0BA0-3338-64E724E58194}"/>
          </ac:picMkLst>
        </pc:picChg>
      </pc:sldChg>
      <pc:sldChg chg="addSp delSp modSp add del mod delAnim">
        <pc:chgData name="Martin Kadlec" userId="3205de00-6529-47fd-8c15-7815d816c2df" providerId="ADAL" clId="{EFC14620-CDE3-4A35-9082-68E661C84F3A}" dt="2023-03-04T09:38:06.768" v="2326" actId="2696"/>
        <pc:sldMkLst>
          <pc:docMk/>
          <pc:sldMk cId="3954191356" sldId="296"/>
        </pc:sldMkLst>
        <pc:spChg chg="add mod">
          <ac:chgData name="Martin Kadlec" userId="3205de00-6529-47fd-8c15-7815d816c2df" providerId="ADAL" clId="{EFC14620-CDE3-4A35-9082-68E661C84F3A}" dt="2023-03-04T09:18:23.158" v="1263" actId="20577"/>
          <ac:spMkLst>
            <pc:docMk/>
            <pc:sldMk cId="3954191356" sldId="296"/>
            <ac:spMk id="2" creationId="{39C42EC8-2F3F-16E6-FD4E-653630692A52}"/>
          </ac:spMkLst>
        </pc:spChg>
        <pc:spChg chg="add mod">
          <ac:chgData name="Martin Kadlec" userId="3205de00-6529-47fd-8c15-7815d816c2df" providerId="ADAL" clId="{EFC14620-CDE3-4A35-9082-68E661C84F3A}" dt="2023-03-04T09:20:34.379" v="1489" actId="20577"/>
          <ac:spMkLst>
            <pc:docMk/>
            <pc:sldMk cId="3954191356" sldId="296"/>
            <ac:spMk id="3" creationId="{F3336173-E2BA-FB87-5246-5624230EBE37}"/>
          </ac:spMkLst>
        </pc:spChg>
        <pc:spChg chg="del mod">
          <ac:chgData name="Martin Kadlec" userId="3205de00-6529-47fd-8c15-7815d816c2df" providerId="ADAL" clId="{EFC14620-CDE3-4A35-9082-68E661C84F3A}" dt="2023-03-04T09:18:14.979" v="1239" actId="478"/>
          <ac:spMkLst>
            <pc:docMk/>
            <pc:sldMk cId="3954191356" sldId="296"/>
            <ac:spMk id="13" creationId="{6919AE71-F916-A7A2-7CB0-8CE796050985}"/>
          </ac:spMkLst>
        </pc:spChg>
        <pc:picChg chg="del">
          <ac:chgData name="Martin Kadlec" userId="3205de00-6529-47fd-8c15-7815d816c2df" providerId="ADAL" clId="{EFC14620-CDE3-4A35-9082-68E661C84F3A}" dt="2023-03-04T09:17:35.719" v="1234" actId="478"/>
          <ac:picMkLst>
            <pc:docMk/>
            <pc:sldMk cId="3954191356" sldId="296"/>
            <ac:picMk id="5" creationId="{1AAB4035-B1F5-978A-256E-F594C25E9030}"/>
          </ac:picMkLst>
        </pc:picChg>
        <pc:picChg chg="mod">
          <ac:chgData name="Martin Kadlec" userId="3205de00-6529-47fd-8c15-7815d816c2df" providerId="ADAL" clId="{EFC14620-CDE3-4A35-9082-68E661C84F3A}" dt="2023-03-04T09:18:37.545" v="1265" actId="1076"/>
          <ac:picMkLst>
            <pc:docMk/>
            <pc:sldMk cId="3954191356" sldId="296"/>
            <ac:picMk id="8" creationId="{599667ED-1293-EA71-8130-DBDA44B053D2}"/>
          </ac:picMkLst>
        </pc:picChg>
      </pc:sldChg>
      <pc:sldChg chg="addSp delSp modSp add mod">
        <pc:chgData name="Martin Kadlec" userId="3205de00-6529-47fd-8c15-7815d816c2df" providerId="ADAL" clId="{EFC14620-CDE3-4A35-9082-68E661C84F3A}" dt="2023-03-14T15:36:06.403" v="8554" actId="20577"/>
        <pc:sldMkLst>
          <pc:docMk/>
          <pc:sldMk cId="3048964454" sldId="297"/>
        </pc:sldMkLst>
        <pc:spChg chg="del">
          <ac:chgData name="Martin Kadlec" userId="3205de00-6529-47fd-8c15-7815d816c2df" providerId="ADAL" clId="{EFC14620-CDE3-4A35-9082-68E661C84F3A}" dt="2023-03-04T09:38:14.632" v="2328" actId="478"/>
          <ac:spMkLst>
            <pc:docMk/>
            <pc:sldMk cId="3048964454" sldId="297"/>
            <ac:spMk id="2" creationId="{39C42EC8-2F3F-16E6-FD4E-653630692A52}"/>
          </ac:spMkLst>
        </pc:spChg>
        <pc:spChg chg="add mod">
          <ac:chgData name="Martin Kadlec" userId="3205de00-6529-47fd-8c15-7815d816c2df" providerId="ADAL" clId="{EFC14620-CDE3-4A35-9082-68E661C84F3A}" dt="2023-03-07T15:33:40.275" v="8533" actId="1036"/>
          <ac:spMkLst>
            <pc:docMk/>
            <pc:sldMk cId="3048964454" sldId="297"/>
            <ac:spMk id="2" creationId="{CD2D0EC9-B5D5-A0D0-C1A5-D53393383466}"/>
          </ac:spMkLst>
        </pc:spChg>
        <pc:spChg chg="mod">
          <ac:chgData name="Martin Kadlec" userId="3205de00-6529-47fd-8c15-7815d816c2df" providerId="ADAL" clId="{EFC14620-CDE3-4A35-9082-68E661C84F3A}" dt="2023-03-07T15:27:07.249" v="8439" actId="113"/>
          <ac:spMkLst>
            <pc:docMk/>
            <pc:sldMk cId="3048964454" sldId="297"/>
            <ac:spMk id="3" creationId="{F3336173-E2BA-FB87-5246-5624230EBE37}"/>
          </ac:spMkLst>
        </pc:spChg>
        <pc:spChg chg="add mod">
          <ac:chgData name="Martin Kadlec" userId="3205de00-6529-47fd-8c15-7815d816c2df" providerId="ADAL" clId="{EFC14620-CDE3-4A35-9082-68E661C84F3A}" dt="2023-03-14T15:36:06.403" v="8554" actId="20577"/>
          <ac:spMkLst>
            <pc:docMk/>
            <pc:sldMk cId="3048964454" sldId="297"/>
            <ac:spMk id="4" creationId="{DBD1E31B-BB61-7E99-BAAD-016C14DC94A7}"/>
          </ac:spMkLst>
        </pc:spChg>
        <pc:spChg chg="add del mod">
          <ac:chgData name="Martin Kadlec" userId="3205de00-6529-47fd-8c15-7815d816c2df" providerId="ADAL" clId="{EFC14620-CDE3-4A35-9082-68E661C84F3A}" dt="2023-03-07T15:32:51.442" v="8523" actId="478"/>
          <ac:spMkLst>
            <pc:docMk/>
            <pc:sldMk cId="3048964454" sldId="297"/>
            <ac:spMk id="26" creationId="{9AE0C802-FB10-0148-694D-B21681CFB914}"/>
          </ac:spMkLst>
        </pc:spChg>
        <pc:picChg chg="add del mod">
          <ac:chgData name="Martin Kadlec" userId="3205de00-6529-47fd-8c15-7815d816c2df" providerId="ADAL" clId="{EFC14620-CDE3-4A35-9082-68E661C84F3A}" dt="2023-03-07T14:59:20.254" v="8137" actId="478"/>
          <ac:picMkLst>
            <pc:docMk/>
            <pc:sldMk cId="3048964454" sldId="297"/>
            <ac:picMk id="6" creationId="{9AB9EEC4-D2D8-E00F-2802-703235BACCFE}"/>
          </ac:picMkLst>
        </pc:picChg>
        <pc:picChg chg="del">
          <ac:chgData name="Martin Kadlec" userId="3205de00-6529-47fd-8c15-7815d816c2df" providerId="ADAL" clId="{EFC14620-CDE3-4A35-9082-68E661C84F3A}" dt="2023-03-04T09:38:21.882" v="2330" actId="478"/>
          <ac:picMkLst>
            <pc:docMk/>
            <pc:sldMk cId="3048964454" sldId="297"/>
            <ac:picMk id="8" creationId="{599667ED-1293-EA71-8130-DBDA44B053D2}"/>
          </ac:picMkLst>
        </pc:picChg>
        <pc:picChg chg="add del mod">
          <ac:chgData name="Martin Kadlec" userId="3205de00-6529-47fd-8c15-7815d816c2df" providerId="ADAL" clId="{EFC14620-CDE3-4A35-9082-68E661C84F3A}" dt="2023-03-07T15:19:54.723" v="8307" actId="478"/>
          <ac:picMkLst>
            <pc:docMk/>
            <pc:sldMk cId="3048964454" sldId="297"/>
            <ac:picMk id="8" creationId="{5DA6F71E-A590-0FC6-2459-91DFF0AACF1A}"/>
          </ac:picMkLst>
        </pc:picChg>
        <pc:picChg chg="add del mod">
          <ac:chgData name="Martin Kadlec" userId="3205de00-6529-47fd-8c15-7815d816c2df" providerId="ADAL" clId="{EFC14620-CDE3-4A35-9082-68E661C84F3A}" dt="2023-03-07T14:59:21.654" v="8138" actId="478"/>
          <ac:picMkLst>
            <pc:docMk/>
            <pc:sldMk cId="3048964454" sldId="297"/>
            <ac:picMk id="10" creationId="{B7E074C2-0AB5-C2C8-8219-DE4E19AC7F62}"/>
          </ac:picMkLst>
        </pc:picChg>
        <pc:picChg chg="add del mod">
          <ac:chgData name="Martin Kadlec" userId="3205de00-6529-47fd-8c15-7815d816c2df" providerId="ADAL" clId="{EFC14620-CDE3-4A35-9082-68E661C84F3A}" dt="2023-03-07T15:19:56.027" v="8308" actId="478"/>
          <ac:picMkLst>
            <pc:docMk/>
            <pc:sldMk cId="3048964454" sldId="297"/>
            <ac:picMk id="11" creationId="{C6B52CD2-A47B-6ECB-A36E-3CDFEC13BBF8}"/>
          </ac:picMkLst>
        </pc:picChg>
        <pc:picChg chg="add del mod ord">
          <ac:chgData name="Martin Kadlec" userId="3205de00-6529-47fd-8c15-7815d816c2df" providerId="ADAL" clId="{EFC14620-CDE3-4A35-9082-68E661C84F3A}" dt="2023-03-07T15:32:00.605" v="8459" actId="1038"/>
          <ac:picMkLst>
            <pc:docMk/>
            <pc:sldMk cId="3048964454" sldId="297"/>
            <ac:picMk id="13" creationId="{92052611-FDE8-F613-FAAA-FF0CA09799A5}"/>
          </ac:picMkLst>
        </pc:picChg>
        <pc:picChg chg="add mod">
          <ac:chgData name="Martin Kadlec" userId="3205de00-6529-47fd-8c15-7815d816c2df" providerId="ADAL" clId="{EFC14620-CDE3-4A35-9082-68E661C84F3A}" dt="2023-03-07T15:32:21.145" v="8510" actId="1035"/>
          <ac:picMkLst>
            <pc:docMk/>
            <pc:sldMk cId="3048964454" sldId="297"/>
            <ac:picMk id="15" creationId="{F679368A-8D65-DC17-B8FB-F728512A4AF3}"/>
          </ac:picMkLst>
        </pc:picChg>
        <pc:picChg chg="add mod">
          <ac:chgData name="Martin Kadlec" userId="3205de00-6529-47fd-8c15-7815d816c2df" providerId="ADAL" clId="{EFC14620-CDE3-4A35-9082-68E661C84F3A}" dt="2023-03-07T15:32:14.985" v="8500" actId="1037"/>
          <ac:picMkLst>
            <pc:docMk/>
            <pc:sldMk cId="3048964454" sldId="297"/>
            <ac:picMk id="17" creationId="{3FE71D81-63CF-C153-8B59-AF1B3D2CAC53}"/>
          </ac:picMkLst>
        </pc:picChg>
        <pc:picChg chg="add mod">
          <ac:chgData name="Martin Kadlec" userId="3205de00-6529-47fd-8c15-7815d816c2df" providerId="ADAL" clId="{EFC14620-CDE3-4A35-9082-68E661C84F3A}" dt="2023-03-07T15:32:25.992" v="8518" actId="1037"/>
          <ac:picMkLst>
            <pc:docMk/>
            <pc:sldMk cId="3048964454" sldId="297"/>
            <ac:picMk id="25" creationId="{229F4225-5A1D-5609-918A-88A9CCE40832}"/>
          </ac:picMkLst>
        </pc:picChg>
        <pc:cxnChg chg="add del">
          <ac:chgData name="Martin Kadlec" userId="3205de00-6529-47fd-8c15-7815d816c2df" providerId="ADAL" clId="{EFC14620-CDE3-4A35-9082-68E661C84F3A}" dt="2023-03-07T15:21:44.301" v="8331" actId="478"/>
          <ac:cxnSpMkLst>
            <pc:docMk/>
            <pc:sldMk cId="3048964454" sldId="297"/>
            <ac:cxnSpMk id="19" creationId="{207301A5-C56D-166C-BF4E-6FFFB9A4B3C0}"/>
          </ac:cxnSpMkLst>
        </pc:cxnChg>
        <pc:cxnChg chg="add del">
          <ac:chgData name="Martin Kadlec" userId="3205de00-6529-47fd-8c15-7815d816c2df" providerId="ADAL" clId="{EFC14620-CDE3-4A35-9082-68E661C84F3A}" dt="2023-03-07T15:22:22.101" v="8335" actId="478"/>
          <ac:cxnSpMkLst>
            <pc:docMk/>
            <pc:sldMk cId="3048964454" sldId="297"/>
            <ac:cxnSpMk id="21" creationId="{AAECE01F-B06D-9CB8-07A7-DDB678D1B6EE}"/>
          </ac:cxnSpMkLst>
        </pc:cxnChg>
        <pc:cxnChg chg="add del">
          <ac:chgData name="Martin Kadlec" userId="3205de00-6529-47fd-8c15-7815d816c2df" providerId="ADAL" clId="{EFC14620-CDE3-4A35-9082-68E661C84F3A}" dt="2023-03-07T15:22:20.073" v="8334" actId="478"/>
          <ac:cxnSpMkLst>
            <pc:docMk/>
            <pc:sldMk cId="3048964454" sldId="297"/>
            <ac:cxnSpMk id="23" creationId="{D9F6DD98-D937-3EA5-26AB-9B731F9DB3BC}"/>
          </ac:cxnSpMkLst>
        </pc:cxnChg>
      </pc:sldChg>
      <pc:sldChg chg="addSp delSp modSp add mod">
        <pc:chgData name="Martin Kadlec" userId="3205de00-6529-47fd-8c15-7815d816c2df" providerId="ADAL" clId="{EFC14620-CDE3-4A35-9082-68E661C84F3A}" dt="2023-03-14T15:37:40.655" v="8560"/>
        <pc:sldMkLst>
          <pc:docMk/>
          <pc:sldMk cId="2172388250" sldId="298"/>
        </pc:sldMkLst>
        <pc:spChg chg="add mod">
          <ac:chgData name="Martin Kadlec" userId="3205de00-6529-47fd-8c15-7815d816c2df" providerId="ADAL" clId="{EFC14620-CDE3-4A35-9082-68E661C84F3A}" dt="2023-03-14T15:37:40.655" v="8560"/>
          <ac:spMkLst>
            <pc:docMk/>
            <pc:sldMk cId="2172388250" sldId="298"/>
            <ac:spMk id="2" creationId="{397A21B6-0060-F6AB-E66F-5005761F6D64}"/>
          </ac:spMkLst>
        </pc:spChg>
        <pc:spChg chg="mod">
          <ac:chgData name="Martin Kadlec" userId="3205de00-6529-47fd-8c15-7815d816c2df" providerId="ADAL" clId="{EFC14620-CDE3-4A35-9082-68E661C84F3A}" dt="2023-03-04T17:33:42.844" v="7614" actId="113"/>
          <ac:spMkLst>
            <pc:docMk/>
            <pc:sldMk cId="2172388250" sldId="298"/>
            <ac:spMk id="3" creationId="{F3336173-E2BA-FB87-5246-5624230EBE37}"/>
          </ac:spMkLst>
        </pc:spChg>
        <pc:spChg chg="del">
          <ac:chgData name="Martin Kadlec" userId="3205de00-6529-47fd-8c15-7815d816c2df" providerId="ADAL" clId="{EFC14620-CDE3-4A35-9082-68E661C84F3A}" dt="2023-03-14T15:37:40.175" v="8559" actId="478"/>
          <ac:spMkLst>
            <pc:docMk/>
            <pc:sldMk cId="2172388250" sldId="298"/>
            <ac:spMk id="4" creationId="{DBD1E31B-BB61-7E99-BAAD-016C14DC94A7}"/>
          </ac:spMkLst>
        </pc:spChg>
        <pc:spChg chg="add mod">
          <ac:chgData name="Martin Kadlec" userId="3205de00-6529-47fd-8c15-7815d816c2df" providerId="ADAL" clId="{EFC14620-CDE3-4A35-9082-68E661C84F3A}" dt="2023-03-04T10:06:41.936" v="3061" actId="1076"/>
          <ac:spMkLst>
            <pc:docMk/>
            <pc:sldMk cId="2172388250" sldId="298"/>
            <ac:spMk id="13" creationId="{B3C5A274-1AEE-B6B0-0E4D-79EF06D04FC2}"/>
          </ac:spMkLst>
        </pc:spChg>
        <pc:spChg chg="add mod">
          <ac:chgData name="Martin Kadlec" userId="3205de00-6529-47fd-8c15-7815d816c2df" providerId="ADAL" clId="{EFC14620-CDE3-4A35-9082-68E661C84F3A}" dt="2023-03-04T10:29:58.221" v="3634" actId="1076"/>
          <ac:spMkLst>
            <pc:docMk/>
            <pc:sldMk cId="2172388250" sldId="298"/>
            <ac:spMk id="14" creationId="{F8FEE7DB-90ED-2B52-D13A-74287803FEA8}"/>
          </ac:spMkLst>
        </pc:spChg>
        <pc:picChg chg="add mod">
          <ac:chgData name="Martin Kadlec" userId="3205de00-6529-47fd-8c15-7815d816c2df" providerId="ADAL" clId="{EFC14620-CDE3-4A35-9082-68E661C84F3A}" dt="2023-03-04T09:56:42.712" v="2873" actId="1036"/>
          <ac:picMkLst>
            <pc:docMk/>
            <pc:sldMk cId="2172388250" sldId="298"/>
            <ac:picMk id="5" creationId="{5A53BC0B-0065-B9A6-C046-D66ACB83357D}"/>
          </ac:picMkLst>
        </pc:picChg>
        <pc:picChg chg="del">
          <ac:chgData name="Martin Kadlec" userId="3205de00-6529-47fd-8c15-7815d816c2df" providerId="ADAL" clId="{EFC14620-CDE3-4A35-9082-68E661C84F3A}" dt="2023-03-04T09:51:40.091" v="2532" actId="478"/>
          <ac:picMkLst>
            <pc:docMk/>
            <pc:sldMk cId="2172388250" sldId="298"/>
            <ac:picMk id="6" creationId="{9AB9EEC4-D2D8-E00F-2802-703235BACCFE}"/>
          </ac:picMkLst>
        </pc:picChg>
        <pc:picChg chg="add mod">
          <ac:chgData name="Martin Kadlec" userId="3205de00-6529-47fd-8c15-7815d816c2df" providerId="ADAL" clId="{EFC14620-CDE3-4A35-9082-68E661C84F3A}" dt="2023-03-04T10:03:59.880" v="3019" actId="1076"/>
          <ac:picMkLst>
            <pc:docMk/>
            <pc:sldMk cId="2172388250" sldId="298"/>
            <ac:picMk id="9" creationId="{DC3FB3A4-4E66-3150-773E-2608007A4813}"/>
          </ac:picMkLst>
        </pc:picChg>
        <pc:picChg chg="del">
          <ac:chgData name="Martin Kadlec" userId="3205de00-6529-47fd-8c15-7815d816c2df" providerId="ADAL" clId="{EFC14620-CDE3-4A35-9082-68E661C84F3A}" dt="2023-03-04T09:51:41.359" v="2533" actId="478"/>
          <ac:picMkLst>
            <pc:docMk/>
            <pc:sldMk cId="2172388250" sldId="298"/>
            <ac:picMk id="10" creationId="{B7E074C2-0AB5-C2C8-8219-DE4E19AC7F62}"/>
          </ac:picMkLst>
        </pc:picChg>
        <pc:picChg chg="add mod">
          <ac:chgData name="Martin Kadlec" userId="3205de00-6529-47fd-8c15-7815d816c2df" providerId="ADAL" clId="{EFC14620-CDE3-4A35-9082-68E661C84F3A}" dt="2023-03-04T10:06:04.857" v="3023" actId="1076"/>
          <ac:picMkLst>
            <pc:docMk/>
            <pc:sldMk cId="2172388250" sldId="298"/>
            <ac:picMk id="12" creationId="{F8EBB5B4-3FDF-37BF-2457-704945B09A4B}"/>
          </ac:picMkLst>
        </pc:picChg>
      </pc:sldChg>
      <pc:sldChg chg="addSp delSp modSp add mod">
        <pc:chgData name="Martin Kadlec" userId="3205de00-6529-47fd-8c15-7815d816c2df" providerId="ADAL" clId="{EFC14620-CDE3-4A35-9082-68E661C84F3A}" dt="2023-03-14T15:37:44.693" v="8562"/>
        <pc:sldMkLst>
          <pc:docMk/>
          <pc:sldMk cId="2489485800" sldId="299"/>
        </pc:sldMkLst>
        <pc:spChg chg="add mod">
          <ac:chgData name="Martin Kadlec" userId="3205de00-6529-47fd-8c15-7815d816c2df" providerId="ADAL" clId="{EFC14620-CDE3-4A35-9082-68E661C84F3A}" dt="2023-03-14T15:37:44.693" v="8562"/>
          <ac:spMkLst>
            <pc:docMk/>
            <pc:sldMk cId="2489485800" sldId="299"/>
            <ac:spMk id="2" creationId="{77A78D5C-DD33-9B18-DC15-2ABFD09F7761}"/>
          </ac:spMkLst>
        </pc:spChg>
        <pc:spChg chg="mod">
          <ac:chgData name="Martin Kadlec" userId="3205de00-6529-47fd-8c15-7815d816c2df" providerId="ADAL" clId="{EFC14620-CDE3-4A35-9082-68E661C84F3A}" dt="2023-03-04T17:34:43.247" v="7616" actId="207"/>
          <ac:spMkLst>
            <pc:docMk/>
            <pc:sldMk cId="2489485800" sldId="299"/>
            <ac:spMk id="3" creationId="{F3336173-E2BA-FB87-5246-5624230EBE37}"/>
          </ac:spMkLst>
        </pc:spChg>
        <pc:spChg chg="del">
          <ac:chgData name="Martin Kadlec" userId="3205de00-6529-47fd-8c15-7815d816c2df" providerId="ADAL" clId="{EFC14620-CDE3-4A35-9082-68E661C84F3A}" dt="2023-03-14T15:37:44.384" v="8561" actId="478"/>
          <ac:spMkLst>
            <pc:docMk/>
            <pc:sldMk cId="2489485800" sldId="299"/>
            <ac:spMk id="4" creationId="{DBD1E31B-BB61-7E99-BAAD-016C14DC94A7}"/>
          </ac:spMkLst>
        </pc:spChg>
        <pc:spChg chg="del">
          <ac:chgData name="Martin Kadlec" userId="3205de00-6529-47fd-8c15-7815d816c2df" providerId="ADAL" clId="{EFC14620-CDE3-4A35-9082-68E661C84F3A}" dt="2023-03-04T10:07:00.323" v="3063" actId="478"/>
          <ac:spMkLst>
            <pc:docMk/>
            <pc:sldMk cId="2489485800" sldId="299"/>
            <ac:spMk id="13" creationId="{B3C5A274-1AEE-B6B0-0E4D-79EF06D04FC2}"/>
          </ac:spMkLst>
        </pc:spChg>
        <pc:picChg chg="del">
          <ac:chgData name="Martin Kadlec" userId="3205de00-6529-47fd-8c15-7815d816c2df" providerId="ADAL" clId="{EFC14620-CDE3-4A35-9082-68E661C84F3A}" dt="2023-03-04T10:07:02.846" v="3065" actId="478"/>
          <ac:picMkLst>
            <pc:docMk/>
            <pc:sldMk cId="2489485800" sldId="299"/>
            <ac:picMk id="5" creationId="{5A53BC0B-0065-B9A6-C046-D66ACB83357D}"/>
          </ac:picMkLst>
        </pc:picChg>
        <pc:picChg chg="add mod">
          <ac:chgData name="Martin Kadlec" userId="3205de00-6529-47fd-8c15-7815d816c2df" providerId="ADAL" clId="{EFC14620-CDE3-4A35-9082-68E661C84F3A}" dt="2023-03-04T10:16:35.323" v="3196" actId="1076"/>
          <ac:picMkLst>
            <pc:docMk/>
            <pc:sldMk cId="2489485800" sldId="299"/>
            <ac:picMk id="6" creationId="{98B79A22-5AF9-73EF-9123-C187D01EA603}"/>
          </ac:picMkLst>
        </pc:picChg>
        <pc:picChg chg="del">
          <ac:chgData name="Martin Kadlec" userId="3205de00-6529-47fd-8c15-7815d816c2df" providerId="ADAL" clId="{EFC14620-CDE3-4A35-9082-68E661C84F3A}" dt="2023-03-04T10:07:04.157" v="3066" actId="478"/>
          <ac:picMkLst>
            <pc:docMk/>
            <pc:sldMk cId="2489485800" sldId="299"/>
            <ac:picMk id="9" creationId="{DC3FB3A4-4E66-3150-773E-2608007A4813}"/>
          </ac:picMkLst>
        </pc:picChg>
        <pc:picChg chg="add mod">
          <ac:chgData name="Martin Kadlec" userId="3205de00-6529-47fd-8c15-7815d816c2df" providerId="ADAL" clId="{EFC14620-CDE3-4A35-9082-68E661C84F3A}" dt="2023-03-04T10:17:32.711" v="3201" actId="1076"/>
          <ac:picMkLst>
            <pc:docMk/>
            <pc:sldMk cId="2489485800" sldId="299"/>
            <ac:picMk id="10" creationId="{40FCE9B8-9D38-0373-3769-0BDC3CA453E1}"/>
          </ac:picMkLst>
        </pc:picChg>
        <pc:picChg chg="del">
          <ac:chgData name="Martin Kadlec" userId="3205de00-6529-47fd-8c15-7815d816c2df" providerId="ADAL" clId="{EFC14620-CDE3-4A35-9082-68E661C84F3A}" dt="2023-03-04T10:07:01.576" v="3064" actId="478"/>
          <ac:picMkLst>
            <pc:docMk/>
            <pc:sldMk cId="2489485800" sldId="299"/>
            <ac:picMk id="12" creationId="{F8EBB5B4-3FDF-37BF-2457-704945B09A4B}"/>
          </ac:picMkLst>
        </pc:picChg>
      </pc:sldChg>
      <pc:sldChg chg="addSp delSp modSp add mod">
        <pc:chgData name="Martin Kadlec" userId="3205de00-6529-47fd-8c15-7815d816c2df" providerId="ADAL" clId="{EFC14620-CDE3-4A35-9082-68E661C84F3A}" dt="2023-03-14T15:37:48.427" v="8564"/>
        <pc:sldMkLst>
          <pc:docMk/>
          <pc:sldMk cId="3577061914" sldId="300"/>
        </pc:sldMkLst>
        <pc:spChg chg="add mod">
          <ac:chgData name="Martin Kadlec" userId="3205de00-6529-47fd-8c15-7815d816c2df" providerId="ADAL" clId="{EFC14620-CDE3-4A35-9082-68E661C84F3A}" dt="2023-03-14T15:37:48.427" v="8564"/>
          <ac:spMkLst>
            <pc:docMk/>
            <pc:sldMk cId="3577061914" sldId="300"/>
            <ac:spMk id="2" creationId="{738B904F-FA44-B8D7-F47C-32EE77529DA0}"/>
          </ac:spMkLst>
        </pc:spChg>
        <pc:spChg chg="mod">
          <ac:chgData name="Martin Kadlec" userId="3205de00-6529-47fd-8c15-7815d816c2df" providerId="ADAL" clId="{EFC14620-CDE3-4A35-9082-68E661C84F3A}" dt="2023-03-04T10:39:45.609" v="3764" actId="20577"/>
          <ac:spMkLst>
            <pc:docMk/>
            <pc:sldMk cId="3577061914" sldId="300"/>
            <ac:spMk id="3" creationId="{F3336173-E2BA-FB87-5246-5624230EBE37}"/>
          </ac:spMkLst>
        </pc:spChg>
        <pc:spChg chg="del">
          <ac:chgData name="Martin Kadlec" userId="3205de00-6529-47fd-8c15-7815d816c2df" providerId="ADAL" clId="{EFC14620-CDE3-4A35-9082-68E661C84F3A}" dt="2023-03-14T15:37:48.149" v="8563" actId="478"/>
          <ac:spMkLst>
            <pc:docMk/>
            <pc:sldMk cId="3577061914" sldId="300"/>
            <ac:spMk id="4" creationId="{DBD1E31B-BB61-7E99-BAAD-016C14DC94A7}"/>
          </ac:spMkLst>
        </pc:spChg>
        <pc:grpChg chg="add mod">
          <ac:chgData name="Martin Kadlec" userId="3205de00-6529-47fd-8c15-7815d816c2df" providerId="ADAL" clId="{EFC14620-CDE3-4A35-9082-68E661C84F3A}" dt="2023-03-04T10:40:32.556" v="3770" actId="164"/>
          <ac:grpSpMkLst>
            <pc:docMk/>
            <pc:sldMk cId="3577061914" sldId="300"/>
            <ac:grpSpMk id="17" creationId="{A41F9985-9586-3321-C979-62CFDFF2F0BC}"/>
          </ac:grpSpMkLst>
        </pc:grpChg>
        <pc:grpChg chg="add mod">
          <ac:chgData name="Martin Kadlec" userId="3205de00-6529-47fd-8c15-7815d816c2df" providerId="ADAL" clId="{EFC14620-CDE3-4A35-9082-68E661C84F3A}" dt="2023-03-04T10:41:06.399" v="3773" actId="164"/>
          <ac:grpSpMkLst>
            <pc:docMk/>
            <pc:sldMk cId="3577061914" sldId="300"/>
            <ac:grpSpMk id="20" creationId="{63393B68-5F73-36E9-9075-D4D57A41FE1C}"/>
          </ac:grpSpMkLst>
        </pc:grpChg>
        <pc:picChg chg="add mod">
          <ac:chgData name="Martin Kadlec" userId="3205de00-6529-47fd-8c15-7815d816c2df" providerId="ADAL" clId="{EFC14620-CDE3-4A35-9082-68E661C84F3A}" dt="2023-03-04T10:41:06.399" v="3773" actId="164"/>
          <ac:picMkLst>
            <pc:docMk/>
            <pc:sldMk cId="3577061914" sldId="300"/>
            <ac:picMk id="5" creationId="{3B531FB7-4192-7E75-0462-007EDE41D86C}"/>
          </ac:picMkLst>
        </pc:picChg>
        <pc:picChg chg="del">
          <ac:chgData name="Martin Kadlec" userId="3205de00-6529-47fd-8c15-7815d816c2df" providerId="ADAL" clId="{EFC14620-CDE3-4A35-9082-68E661C84F3A}" dt="2023-03-04T10:17:46.692" v="3203" actId="478"/>
          <ac:picMkLst>
            <pc:docMk/>
            <pc:sldMk cId="3577061914" sldId="300"/>
            <ac:picMk id="6" creationId="{98B79A22-5AF9-73EF-9123-C187D01EA603}"/>
          </ac:picMkLst>
        </pc:picChg>
        <pc:picChg chg="add mod">
          <ac:chgData name="Martin Kadlec" userId="3205de00-6529-47fd-8c15-7815d816c2df" providerId="ADAL" clId="{EFC14620-CDE3-4A35-9082-68E661C84F3A}" dt="2023-03-04T10:40:32.556" v="3770" actId="164"/>
          <ac:picMkLst>
            <pc:docMk/>
            <pc:sldMk cId="3577061914" sldId="300"/>
            <ac:picMk id="9" creationId="{FB5CB79F-0B2F-E566-25DB-5E9E03EDA26D}"/>
          </ac:picMkLst>
        </pc:picChg>
        <pc:picChg chg="del">
          <ac:chgData name="Martin Kadlec" userId="3205de00-6529-47fd-8c15-7815d816c2df" providerId="ADAL" clId="{EFC14620-CDE3-4A35-9082-68E661C84F3A}" dt="2023-03-04T10:17:47.986" v="3204" actId="478"/>
          <ac:picMkLst>
            <pc:docMk/>
            <pc:sldMk cId="3577061914" sldId="300"/>
            <ac:picMk id="10" creationId="{40FCE9B8-9D38-0373-3769-0BDC3CA453E1}"/>
          </ac:picMkLst>
        </pc:picChg>
        <pc:picChg chg="add mod">
          <ac:chgData name="Martin Kadlec" userId="3205de00-6529-47fd-8c15-7815d816c2df" providerId="ADAL" clId="{EFC14620-CDE3-4A35-9082-68E661C84F3A}" dt="2023-03-04T10:26:49.701" v="3525" actId="14100"/>
          <ac:picMkLst>
            <pc:docMk/>
            <pc:sldMk cId="3577061914" sldId="300"/>
            <ac:picMk id="12" creationId="{7BC84FCF-18DC-849D-6841-0212D83C2DEB}"/>
          </ac:picMkLst>
        </pc:picChg>
        <pc:picChg chg="add del mod">
          <ac:chgData name="Martin Kadlec" userId="3205de00-6529-47fd-8c15-7815d816c2df" providerId="ADAL" clId="{EFC14620-CDE3-4A35-9082-68E661C84F3A}" dt="2023-03-04T17:40:36.355" v="7783" actId="478"/>
          <ac:picMkLst>
            <pc:docMk/>
            <pc:sldMk cId="3577061914" sldId="300"/>
            <ac:picMk id="21" creationId="{A32DFD31-A08D-3D4F-5696-A24F8DDEB187}"/>
          </ac:picMkLst>
        </pc:picChg>
        <pc:picChg chg="del">
          <ac:chgData name="Martin Kadlec" userId="3205de00-6529-47fd-8c15-7815d816c2df" providerId="ADAL" clId="{EFC14620-CDE3-4A35-9082-68E661C84F3A}" dt="2023-03-04T10:27:01.577" v="3573" actId="478"/>
          <ac:picMkLst>
            <pc:docMk/>
            <pc:sldMk cId="3577061914" sldId="300"/>
            <ac:picMk id="2050" creationId="{00000000-0000-0000-0000-000000000000}"/>
          </ac:picMkLst>
        </pc:picChg>
        <pc:cxnChg chg="add mod">
          <ac:chgData name="Martin Kadlec" userId="3205de00-6529-47fd-8c15-7815d816c2df" providerId="ADAL" clId="{EFC14620-CDE3-4A35-9082-68E661C84F3A}" dt="2023-03-04T10:40:32.556" v="3770" actId="164"/>
          <ac:cxnSpMkLst>
            <pc:docMk/>
            <pc:sldMk cId="3577061914" sldId="300"/>
            <ac:cxnSpMk id="14" creationId="{7F35CCCF-554F-D44C-F214-453F3CC73CB6}"/>
          </ac:cxnSpMkLst>
        </pc:cxnChg>
        <pc:cxnChg chg="add mod">
          <ac:chgData name="Martin Kadlec" userId="3205de00-6529-47fd-8c15-7815d816c2df" providerId="ADAL" clId="{EFC14620-CDE3-4A35-9082-68E661C84F3A}" dt="2023-03-04T10:41:06.399" v="3773" actId="164"/>
          <ac:cxnSpMkLst>
            <pc:docMk/>
            <pc:sldMk cId="3577061914" sldId="300"/>
            <ac:cxnSpMk id="19" creationId="{25998102-FA56-9607-A9F3-C8D0018248B3}"/>
          </ac:cxnSpMkLst>
        </pc:cxnChg>
      </pc:sldChg>
      <pc:sldChg chg="addSp delSp modSp add mod">
        <pc:chgData name="Martin Kadlec" userId="3205de00-6529-47fd-8c15-7815d816c2df" providerId="ADAL" clId="{EFC14620-CDE3-4A35-9082-68E661C84F3A}" dt="2023-03-14T15:37:51.875" v="8566"/>
        <pc:sldMkLst>
          <pc:docMk/>
          <pc:sldMk cId="217545004" sldId="301"/>
        </pc:sldMkLst>
        <pc:spChg chg="add mod">
          <ac:chgData name="Martin Kadlec" userId="3205de00-6529-47fd-8c15-7815d816c2df" providerId="ADAL" clId="{EFC14620-CDE3-4A35-9082-68E661C84F3A}" dt="2023-03-14T15:37:51.875" v="8566"/>
          <ac:spMkLst>
            <pc:docMk/>
            <pc:sldMk cId="217545004" sldId="301"/>
            <ac:spMk id="2" creationId="{9958AA29-3F59-AAB1-732D-B1BF1D25D2C2}"/>
          </ac:spMkLst>
        </pc:spChg>
        <pc:spChg chg="mod">
          <ac:chgData name="Martin Kadlec" userId="3205de00-6529-47fd-8c15-7815d816c2df" providerId="ADAL" clId="{EFC14620-CDE3-4A35-9082-68E661C84F3A}" dt="2023-03-04T10:48:28.926" v="4292" actId="207"/>
          <ac:spMkLst>
            <pc:docMk/>
            <pc:sldMk cId="217545004" sldId="301"/>
            <ac:spMk id="3" creationId="{F3336173-E2BA-FB87-5246-5624230EBE37}"/>
          </ac:spMkLst>
        </pc:spChg>
        <pc:spChg chg="del">
          <ac:chgData name="Martin Kadlec" userId="3205de00-6529-47fd-8c15-7815d816c2df" providerId="ADAL" clId="{EFC14620-CDE3-4A35-9082-68E661C84F3A}" dt="2023-03-14T15:37:51.624" v="8565" actId="478"/>
          <ac:spMkLst>
            <pc:docMk/>
            <pc:sldMk cId="217545004" sldId="301"/>
            <ac:spMk id="4" creationId="{DBD1E31B-BB61-7E99-BAAD-016C14DC94A7}"/>
          </ac:spMkLst>
        </pc:spChg>
        <pc:picChg chg="del">
          <ac:chgData name="Martin Kadlec" userId="3205de00-6529-47fd-8c15-7815d816c2df" providerId="ADAL" clId="{EFC14620-CDE3-4A35-9082-68E661C84F3A}" dt="2023-03-04T10:27:26.033" v="3576" actId="478"/>
          <ac:picMkLst>
            <pc:docMk/>
            <pc:sldMk cId="217545004" sldId="301"/>
            <ac:picMk id="5" creationId="{3B531FB7-4192-7E75-0462-007EDE41D86C}"/>
          </ac:picMkLst>
        </pc:picChg>
        <pc:picChg chg="add mod">
          <ac:chgData name="Martin Kadlec" userId="3205de00-6529-47fd-8c15-7815d816c2df" providerId="ADAL" clId="{EFC14620-CDE3-4A35-9082-68E661C84F3A}" dt="2023-03-04T10:32:45.474" v="3736" actId="1076"/>
          <ac:picMkLst>
            <pc:docMk/>
            <pc:sldMk cId="217545004" sldId="301"/>
            <ac:picMk id="6" creationId="{B0CC75DE-0A56-1114-FEBE-30D701140B18}"/>
          </ac:picMkLst>
        </pc:picChg>
        <pc:picChg chg="del">
          <ac:chgData name="Martin Kadlec" userId="3205de00-6529-47fd-8c15-7815d816c2df" providerId="ADAL" clId="{EFC14620-CDE3-4A35-9082-68E661C84F3A}" dt="2023-03-04T10:27:27.249" v="3577" actId="478"/>
          <ac:picMkLst>
            <pc:docMk/>
            <pc:sldMk cId="217545004" sldId="301"/>
            <ac:picMk id="9" creationId="{FB5CB79F-0B2F-E566-25DB-5E9E03EDA26D}"/>
          </ac:picMkLst>
        </pc:picChg>
        <pc:picChg chg="add del">
          <ac:chgData name="Martin Kadlec" userId="3205de00-6529-47fd-8c15-7815d816c2df" providerId="ADAL" clId="{EFC14620-CDE3-4A35-9082-68E661C84F3A}" dt="2023-03-04T10:43:51.256" v="3775" actId="22"/>
          <ac:picMkLst>
            <pc:docMk/>
            <pc:sldMk cId="217545004" sldId="301"/>
            <ac:picMk id="10" creationId="{C8786ACE-5457-C222-CF40-C07CA8FC24B5}"/>
          </ac:picMkLst>
        </pc:picChg>
        <pc:picChg chg="del">
          <ac:chgData name="Martin Kadlec" userId="3205de00-6529-47fd-8c15-7815d816c2df" providerId="ADAL" clId="{EFC14620-CDE3-4A35-9082-68E661C84F3A}" dt="2023-03-04T10:27:28.491" v="3578" actId="478"/>
          <ac:picMkLst>
            <pc:docMk/>
            <pc:sldMk cId="217545004" sldId="301"/>
            <ac:picMk id="12" creationId="{7BC84FCF-18DC-849D-6841-0212D83C2DEB}"/>
          </ac:picMkLst>
        </pc:picChg>
        <pc:picChg chg="add del">
          <ac:chgData name="Martin Kadlec" userId="3205de00-6529-47fd-8c15-7815d816c2df" providerId="ADAL" clId="{EFC14620-CDE3-4A35-9082-68E661C84F3A}" dt="2023-03-04T10:47:56.150" v="4240" actId="478"/>
          <ac:picMkLst>
            <pc:docMk/>
            <pc:sldMk cId="217545004" sldId="301"/>
            <ac:picMk id="13" creationId="{205ED56B-6553-1635-244D-77412CB53743}"/>
          </ac:picMkLst>
        </pc:picChg>
        <pc:picChg chg="add mod">
          <ac:chgData name="Martin Kadlec" userId="3205de00-6529-47fd-8c15-7815d816c2df" providerId="ADAL" clId="{EFC14620-CDE3-4A35-9082-68E661C84F3A}" dt="2023-03-04T10:53:11.731" v="4295" actId="1076"/>
          <ac:picMkLst>
            <pc:docMk/>
            <pc:sldMk cId="217545004" sldId="301"/>
            <ac:picMk id="15" creationId="{F9B5955A-AAA2-43D4-DDCC-DA2843EE178C}"/>
          </ac:picMkLst>
        </pc:picChg>
        <pc:picChg chg="add mod">
          <ac:chgData name="Martin Kadlec" userId="3205de00-6529-47fd-8c15-7815d816c2df" providerId="ADAL" clId="{EFC14620-CDE3-4A35-9082-68E661C84F3A}" dt="2023-03-04T17:40:33.081" v="7781"/>
          <ac:picMkLst>
            <pc:docMk/>
            <pc:sldMk cId="217545004" sldId="301"/>
            <ac:picMk id="16" creationId="{CE265028-3AD5-ACF2-9EC2-6A75FCC988CB}"/>
          </ac:picMkLst>
        </pc:picChg>
      </pc:sldChg>
      <pc:sldChg chg="addSp delSp modSp add mod">
        <pc:chgData name="Martin Kadlec" userId="3205de00-6529-47fd-8c15-7815d816c2df" providerId="ADAL" clId="{EFC14620-CDE3-4A35-9082-68E661C84F3A}" dt="2023-03-14T15:37:56.238" v="8568"/>
        <pc:sldMkLst>
          <pc:docMk/>
          <pc:sldMk cId="2627012082" sldId="302"/>
        </pc:sldMkLst>
        <pc:spChg chg="add mod">
          <ac:chgData name="Martin Kadlec" userId="3205de00-6529-47fd-8c15-7815d816c2df" providerId="ADAL" clId="{EFC14620-CDE3-4A35-9082-68E661C84F3A}" dt="2023-03-14T15:37:56.238" v="8568"/>
          <ac:spMkLst>
            <pc:docMk/>
            <pc:sldMk cId="2627012082" sldId="302"/>
            <ac:spMk id="2" creationId="{55D26AC6-1CB2-0676-69E4-75CEB66FE002}"/>
          </ac:spMkLst>
        </pc:spChg>
        <pc:spChg chg="mod">
          <ac:chgData name="Martin Kadlec" userId="3205de00-6529-47fd-8c15-7815d816c2df" providerId="ADAL" clId="{EFC14620-CDE3-4A35-9082-68E661C84F3A}" dt="2023-03-04T17:36:07.769" v="7668" actId="20577"/>
          <ac:spMkLst>
            <pc:docMk/>
            <pc:sldMk cId="2627012082" sldId="302"/>
            <ac:spMk id="3" creationId="{F3336173-E2BA-FB87-5246-5624230EBE37}"/>
          </ac:spMkLst>
        </pc:spChg>
        <pc:spChg chg="del">
          <ac:chgData name="Martin Kadlec" userId="3205de00-6529-47fd-8c15-7815d816c2df" providerId="ADAL" clId="{EFC14620-CDE3-4A35-9082-68E661C84F3A}" dt="2023-03-14T15:37:55.889" v="8567" actId="478"/>
          <ac:spMkLst>
            <pc:docMk/>
            <pc:sldMk cId="2627012082" sldId="302"/>
            <ac:spMk id="4" creationId="{DBD1E31B-BB61-7E99-BAAD-016C14DC94A7}"/>
          </ac:spMkLst>
        </pc:spChg>
        <pc:picChg chg="add mod">
          <ac:chgData name="Martin Kadlec" userId="3205de00-6529-47fd-8c15-7815d816c2df" providerId="ADAL" clId="{EFC14620-CDE3-4A35-9082-68E661C84F3A}" dt="2023-03-04T10:47:51.109" v="4239" actId="1076"/>
          <ac:picMkLst>
            <pc:docMk/>
            <pc:sldMk cId="2627012082" sldId="302"/>
            <ac:picMk id="5" creationId="{1306D0DA-F5F8-4821-0679-818BD5B264DE}"/>
          </ac:picMkLst>
        </pc:picChg>
        <pc:picChg chg="del">
          <ac:chgData name="Martin Kadlec" userId="3205de00-6529-47fd-8c15-7815d816c2df" providerId="ADAL" clId="{EFC14620-CDE3-4A35-9082-68E661C84F3A}" dt="2023-03-04T10:44:19.632" v="3779" actId="478"/>
          <ac:picMkLst>
            <pc:docMk/>
            <pc:sldMk cId="2627012082" sldId="302"/>
            <ac:picMk id="6" creationId="{B0CC75DE-0A56-1114-FEBE-30D701140B18}"/>
          </ac:picMkLst>
        </pc:picChg>
        <pc:picChg chg="add mod">
          <ac:chgData name="Martin Kadlec" userId="3205de00-6529-47fd-8c15-7815d816c2df" providerId="ADAL" clId="{EFC14620-CDE3-4A35-9082-68E661C84F3A}" dt="2023-03-04T17:40:30.905" v="7780"/>
          <ac:picMkLst>
            <pc:docMk/>
            <pc:sldMk cId="2627012082" sldId="302"/>
            <ac:picMk id="8" creationId="{5F09A9D3-1CE7-0D7E-1DFA-A2007CBD6CDB}"/>
          </ac:picMkLst>
        </pc:picChg>
        <pc:picChg chg="mod">
          <ac:chgData name="Martin Kadlec" userId="3205de00-6529-47fd-8c15-7815d816c2df" providerId="ADAL" clId="{EFC14620-CDE3-4A35-9082-68E661C84F3A}" dt="2023-03-04T10:47:25.499" v="4236" actId="1036"/>
          <ac:picMkLst>
            <pc:docMk/>
            <pc:sldMk cId="2627012082" sldId="302"/>
            <ac:picMk id="13" creationId="{205ED56B-6553-1635-244D-77412CB53743}"/>
          </ac:picMkLst>
        </pc:picChg>
      </pc:sldChg>
      <pc:sldChg chg="addSp delSp modSp add mod">
        <pc:chgData name="Martin Kadlec" userId="3205de00-6529-47fd-8c15-7815d816c2df" providerId="ADAL" clId="{EFC14620-CDE3-4A35-9082-68E661C84F3A}" dt="2023-03-14T15:38:01.899" v="8570"/>
        <pc:sldMkLst>
          <pc:docMk/>
          <pc:sldMk cId="3797520380" sldId="303"/>
        </pc:sldMkLst>
        <pc:spChg chg="add mod">
          <ac:chgData name="Martin Kadlec" userId="3205de00-6529-47fd-8c15-7815d816c2df" providerId="ADAL" clId="{EFC14620-CDE3-4A35-9082-68E661C84F3A}" dt="2023-03-14T15:38:01.899" v="8570"/>
          <ac:spMkLst>
            <pc:docMk/>
            <pc:sldMk cId="3797520380" sldId="303"/>
            <ac:spMk id="2" creationId="{E997BF87-6F8D-A22D-19FF-B2485503D27B}"/>
          </ac:spMkLst>
        </pc:spChg>
        <pc:spChg chg="mod">
          <ac:chgData name="Martin Kadlec" userId="3205de00-6529-47fd-8c15-7815d816c2df" providerId="ADAL" clId="{EFC14620-CDE3-4A35-9082-68E661C84F3A}" dt="2023-03-04T11:16:02.048" v="4488"/>
          <ac:spMkLst>
            <pc:docMk/>
            <pc:sldMk cId="3797520380" sldId="303"/>
            <ac:spMk id="3" creationId="{F3336173-E2BA-FB87-5246-5624230EBE37}"/>
          </ac:spMkLst>
        </pc:spChg>
        <pc:spChg chg="del">
          <ac:chgData name="Martin Kadlec" userId="3205de00-6529-47fd-8c15-7815d816c2df" providerId="ADAL" clId="{EFC14620-CDE3-4A35-9082-68E661C84F3A}" dt="2023-03-14T15:38:01.597" v="8569" actId="478"/>
          <ac:spMkLst>
            <pc:docMk/>
            <pc:sldMk cId="3797520380" sldId="303"/>
            <ac:spMk id="4" creationId="{DBD1E31B-BB61-7E99-BAAD-016C14DC94A7}"/>
          </ac:spMkLst>
        </pc:spChg>
        <pc:picChg chg="del">
          <ac:chgData name="Martin Kadlec" userId="3205de00-6529-47fd-8c15-7815d816c2df" providerId="ADAL" clId="{EFC14620-CDE3-4A35-9082-68E661C84F3A}" dt="2023-03-04T10:53:45.505" v="4299" actId="478"/>
          <ac:picMkLst>
            <pc:docMk/>
            <pc:sldMk cId="3797520380" sldId="303"/>
            <ac:picMk id="5" creationId="{1306D0DA-F5F8-4821-0679-818BD5B264DE}"/>
          </ac:picMkLst>
        </pc:picChg>
        <pc:picChg chg="add mod">
          <ac:chgData name="Martin Kadlec" userId="3205de00-6529-47fd-8c15-7815d816c2df" providerId="ADAL" clId="{EFC14620-CDE3-4A35-9082-68E661C84F3A}" dt="2023-03-04T11:15:09.520" v="4477" actId="1076"/>
          <ac:picMkLst>
            <pc:docMk/>
            <pc:sldMk cId="3797520380" sldId="303"/>
            <ac:picMk id="6" creationId="{3747DE19-C27D-8DEC-7E15-D2DE7F609206}"/>
          </ac:picMkLst>
        </pc:picChg>
        <pc:picChg chg="add mod">
          <ac:chgData name="Martin Kadlec" userId="3205de00-6529-47fd-8c15-7815d816c2df" providerId="ADAL" clId="{EFC14620-CDE3-4A35-9082-68E661C84F3A}" dt="2023-03-04T11:15:20.425" v="4481" actId="14100"/>
          <ac:picMkLst>
            <pc:docMk/>
            <pc:sldMk cId="3797520380" sldId="303"/>
            <ac:picMk id="9" creationId="{07D0729B-5759-1FBB-BAF1-03FC88B28413}"/>
          </ac:picMkLst>
        </pc:picChg>
        <pc:picChg chg="add mod">
          <ac:chgData name="Martin Kadlec" userId="3205de00-6529-47fd-8c15-7815d816c2df" providerId="ADAL" clId="{EFC14620-CDE3-4A35-9082-68E661C84F3A}" dt="2023-03-04T17:40:27.967" v="7779"/>
          <ac:picMkLst>
            <pc:docMk/>
            <pc:sldMk cId="3797520380" sldId="303"/>
            <ac:picMk id="10" creationId="{A11C18DD-AB4D-5D4E-E866-2EA1A658BF4A}"/>
          </ac:picMkLst>
        </pc:picChg>
        <pc:picChg chg="del">
          <ac:chgData name="Martin Kadlec" userId="3205de00-6529-47fd-8c15-7815d816c2df" providerId="ADAL" clId="{EFC14620-CDE3-4A35-9082-68E661C84F3A}" dt="2023-03-04T10:53:44.435" v="4298" actId="478"/>
          <ac:picMkLst>
            <pc:docMk/>
            <pc:sldMk cId="3797520380" sldId="303"/>
            <ac:picMk id="13" creationId="{205ED56B-6553-1635-244D-77412CB53743}"/>
          </ac:picMkLst>
        </pc:picChg>
      </pc:sldChg>
      <pc:sldChg chg="addSp delSp modSp add mod">
        <pc:chgData name="Martin Kadlec" userId="3205de00-6529-47fd-8c15-7815d816c2df" providerId="ADAL" clId="{EFC14620-CDE3-4A35-9082-68E661C84F3A}" dt="2023-03-14T15:38:07.229" v="8572"/>
        <pc:sldMkLst>
          <pc:docMk/>
          <pc:sldMk cId="2638714855" sldId="304"/>
        </pc:sldMkLst>
        <pc:spChg chg="add mod">
          <ac:chgData name="Martin Kadlec" userId="3205de00-6529-47fd-8c15-7815d816c2df" providerId="ADAL" clId="{EFC14620-CDE3-4A35-9082-68E661C84F3A}" dt="2023-03-14T15:38:07.229" v="8572"/>
          <ac:spMkLst>
            <pc:docMk/>
            <pc:sldMk cId="2638714855" sldId="304"/>
            <ac:spMk id="2" creationId="{838B5B83-10A9-F532-FEA7-2B29F524203D}"/>
          </ac:spMkLst>
        </pc:spChg>
        <pc:spChg chg="mod">
          <ac:chgData name="Martin Kadlec" userId="3205de00-6529-47fd-8c15-7815d816c2df" providerId="ADAL" clId="{EFC14620-CDE3-4A35-9082-68E661C84F3A}" dt="2023-03-04T17:37:24.905" v="7688" actId="113"/>
          <ac:spMkLst>
            <pc:docMk/>
            <pc:sldMk cId="2638714855" sldId="304"/>
            <ac:spMk id="3" creationId="{F3336173-E2BA-FB87-5246-5624230EBE37}"/>
          </ac:spMkLst>
        </pc:spChg>
        <pc:spChg chg="del">
          <ac:chgData name="Martin Kadlec" userId="3205de00-6529-47fd-8c15-7815d816c2df" providerId="ADAL" clId="{EFC14620-CDE3-4A35-9082-68E661C84F3A}" dt="2023-03-14T15:38:06.902" v="8571" actId="478"/>
          <ac:spMkLst>
            <pc:docMk/>
            <pc:sldMk cId="2638714855" sldId="304"/>
            <ac:spMk id="4" creationId="{DBD1E31B-BB61-7E99-BAAD-016C14DC94A7}"/>
          </ac:spMkLst>
        </pc:spChg>
        <pc:picChg chg="add del mod">
          <ac:chgData name="Martin Kadlec" userId="3205de00-6529-47fd-8c15-7815d816c2df" providerId="ADAL" clId="{EFC14620-CDE3-4A35-9082-68E661C84F3A}" dt="2023-03-04T11:29:45.486" v="4538" actId="478"/>
          <ac:picMkLst>
            <pc:docMk/>
            <pc:sldMk cId="2638714855" sldId="304"/>
            <ac:picMk id="5" creationId="{F69C9E51-B44F-5FE0-B310-A21293647AAB}"/>
          </ac:picMkLst>
        </pc:picChg>
        <pc:picChg chg="del">
          <ac:chgData name="Martin Kadlec" userId="3205de00-6529-47fd-8c15-7815d816c2df" providerId="ADAL" clId="{EFC14620-CDE3-4A35-9082-68E661C84F3A}" dt="2023-03-04T11:15:27.510" v="4483" actId="478"/>
          <ac:picMkLst>
            <pc:docMk/>
            <pc:sldMk cId="2638714855" sldId="304"/>
            <ac:picMk id="6" creationId="{3747DE19-C27D-8DEC-7E15-D2DE7F609206}"/>
          </ac:picMkLst>
        </pc:picChg>
        <pc:picChg chg="del">
          <ac:chgData name="Martin Kadlec" userId="3205de00-6529-47fd-8c15-7815d816c2df" providerId="ADAL" clId="{EFC14620-CDE3-4A35-9082-68E661C84F3A}" dt="2023-03-04T11:15:28.781" v="4484" actId="478"/>
          <ac:picMkLst>
            <pc:docMk/>
            <pc:sldMk cId="2638714855" sldId="304"/>
            <ac:picMk id="9" creationId="{07D0729B-5759-1FBB-BAF1-03FC88B28413}"/>
          </ac:picMkLst>
        </pc:picChg>
        <pc:picChg chg="add mod">
          <ac:chgData name="Martin Kadlec" userId="3205de00-6529-47fd-8c15-7815d816c2df" providerId="ADAL" clId="{EFC14620-CDE3-4A35-9082-68E661C84F3A}" dt="2023-03-04T11:29:50.334" v="4539" actId="1076"/>
          <ac:picMkLst>
            <pc:docMk/>
            <pc:sldMk cId="2638714855" sldId="304"/>
            <ac:picMk id="10" creationId="{0599D0C6-EE07-F279-B25D-5DCB3E707303}"/>
          </ac:picMkLst>
        </pc:picChg>
        <pc:picChg chg="add del mod">
          <ac:chgData name="Martin Kadlec" userId="3205de00-6529-47fd-8c15-7815d816c2df" providerId="ADAL" clId="{EFC14620-CDE3-4A35-9082-68E661C84F3A}" dt="2023-03-04T11:37:09.107" v="4543" actId="478"/>
          <ac:picMkLst>
            <pc:docMk/>
            <pc:sldMk cId="2638714855" sldId="304"/>
            <ac:picMk id="12" creationId="{8105E4B2-948B-2608-6E93-44FBB1A86474}"/>
          </ac:picMkLst>
        </pc:picChg>
        <pc:picChg chg="add mod">
          <ac:chgData name="Martin Kadlec" userId="3205de00-6529-47fd-8c15-7815d816c2df" providerId="ADAL" clId="{EFC14620-CDE3-4A35-9082-68E661C84F3A}" dt="2023-03-04T11:41:33.527" v="4546" actId="1076"/>
          <ac:picMkLst>
            <pc:docMk/>
            <pc:sldMk cId="2638714855" sldId="304"/>
            <ac:picMk id="14" creationId="{37A315CD-5E1B-2785-C7AD-57F684633158}"/>
          </ac:picMkLst>
        </pc:picChg>
        <pc:picChg chg="add del">
          <ac:chgData name="Martin Kadlec" userId="3205de00-6529-47fd-8c15-7815d816c2df" providerId="ADAL" clId="{EFC14620-CDE3-4A35-9082-68E661C84F3A}" dt="2023-03-04T15:53:28.711" v="4625" actId="478"/>
          <ac:picMkLst>
            <pc:docMk/>
            <pc:sldMk cId="2638714855" sldId="304"/>
            <ac:picMk id="16" creationId="{EF6EC167-2D44-E92B-EB24-E34084F8519B}"/>
          </ac:picMkLst>
        </pc:picChg>
        <pc:picChg chg="add mod">
          <ac:chgData name="Martin Kadlec" userId="3205de00-6529-47fd-8c15-7815d816c2df" providerId="ADAL" clId="{EFC14620-CDE3-4A35-9082-68E661C84F3A}" dt="2023-03-04T17:40:26.142" v="7778"/>
          <ac:picMkLst>
            <pc:docMk/>
            <pc:sldMk cId="2638714855" sldId="304"/>
            <ac:picMk id="17" creationId="{B741CF61-639C-2045-2C05-F8131A1FC6D9}"/>
          </ac:picMkLst>
        </pc:picChg>
      </pc:sldChg>
      <pc:sldChg chg="addSp delSp modSp add mod">
        <pc:chgData name="Martin Kadlec" userId="3205de00-6529-47fd-8c15-7815d816c2df" providerId="ADAL" clId="{EFC14620-CDE3-4A35-9082-68E661C84F3A}" dt="2023-03-14T15:38:11.149" v="8574"/>
        <pc:sldMkLst>
          <pc:docMk/>
          <pc:sldMk cId="1593341531" sldId="305"/>
        </pc:sldMkLst>
        <pc:spChg chg="add mod">
          <ac:chgData name="Martin Kadlec" userId="3205de00-6529-47fd-8c15-7815d816c2df" providerId="ADAL" clId="{EFC14620-CDE3-4A35-9082-68E661C84F3A}" dt="2023-03-14T15:38:11.149" v="8574"/>
          <ac:spMkLst>
            <pc:docMk/>
            <pc:sldMk cId="1593341531" sldId="305"/>
            <ac:spMk id="2" creationId="{321D4DCF-F6A2-3C1D-34E5-D1C6CF827028}"/>
          </ac:spMkLst>
        </pc:spChg>
        <pc:spChg chg="mod">
          <ac:chgData name="Martin Kadlec" userId="3205de00-6529-47fd-8c15-7815d816c2df" providerId="ADAL" clId="{EFC14620-CDE3-4A35-9082-68E661C84F3A}" dt="2023-03-04T17:37:32.597" v="7690" actId="113"/>
          <ac:spMkLst>
            <pc:docMk/>
            <pc:sldMk cId="1593341531" sldId="305"/>
            <ac:spMk id="3" creationId="{F3336173-E2BA-FB87-5246-5624230EBE37}"/>
          </ac:spMkLst>
        </pc:spChg>
        <pc:spChg chg="del">
          <ac:chgData name="Martin Kadlec" userId="3205de00-6529-47fd-8c15-7815d816c2df" providerId="ADAL" clId="{EFC14620-CDE3-4A35-9082-68E661C84F3A}" dt="2023-03-14T15:38:10.875" v="8573" actId="478"/>
          <ac:spMkLst>
            <pc:docMk/>
            <pc:sldMk cId="1593341531" sldId="305"/>
            <ac:spMk id="4" creationId="{DBD1E31B-BB61-7E99-BAAD-016C14DC94A7}"/>
          </ac:spMkLst>
        </pc:spChg>
        <pc:picChg chg="add mod">
          <ac:chgData name="Martin Kadlec" userId="3205de00-6529-47fd-8c15-7815d816c2df" providerId="ADAL" clId="{EFC14620-CDE3-4A35-9082-68E661C84F3A}" dt="2023-03-04T15:57:02.655" v="4840" actId="1076"/>
          <ac:picMkLst>
            <pc:docMk/>
            <pc:sldMk cId="1593341531" sldId="305"/>
            <ac:picMk id="5" creationId="{BE1B54B3-98F0-9758-B31A-428F01AF58C2}"/>
          </ac:picMkLst>
        </pc:picChg>
        <pc:picChg chg="add mod">
          <ac:chgData name="Martin Kadlec" userId="3205de00-6529-47fd-8c15-7815d816c2df" providerId="ADAL" clId="{EFC14620-CDE3-4A35-9082-68E661C84F3A}" dt="2023-03-04T17:40:23.170" v="7777"/>
          <ac:picMkLst>
            <pc:docMk/>
            <pc:sldMk cId="1593341531" sldId="305"/>
            <ac:picMk id="6" creationId="{982DAD5A-4A9A-A9E6-C034-449F0898881D}"/>
          </ac:picMkLst>
        </pc:picChg>
        <pc:picChg chg="del">
          <ac:chgData name="Martin Kadlec" userId="3205de00-6529-47fd-8c15-7815d816c2df" providerId="ADAL" clId="{EFC14620-CDE3-4A35-9082-68E661C84F3A}" dt="2023-03-04T15:53:38.923" v="4627" actId="478"/>
          <ac:picMkLst>
            <pc:docMk/>
            <pc:sldMk cId="1593341531" sldId="305"/>
            <ac:picMk id="10" creationId="{0599D0C6-EE07-F279-B25D-5DCB3E707303}"/>
          </ac:picMkLst>
        </pc:picChg>
        <pc:picChg chg="del">
          <ac:chgData name="Martin Kadlec" userId="3205de00-6529-47fd-8c15-7815d816c2df" providerId="ADAL" clId="{EFC14620-CDE3-4A35-9082-68E661C84F3A}" dt="2023-03-04T15:54:57.466" v="4791" actId="478"/>
          <ac:picMkLst>
            <pc:docMk/>
            <pc:sldMk cId="1593341531" sldId="305"/>
            <ac:picMk id="14" creationId="{37A315CD-5E1B-2785-C7AD-57F684633158}"/>
          </ac:picMkLst>
        </pc:picChg>
        <pc:picChg chg="mod">
          <ac:chgData name="Martin Kadlec" userId="3205de00-6529-47fd-8c15-7815d816c2df" providerId="ADAL" clId="{EFC14620-CDE3-4A35-9082-68E661C84F3A}" dt="2023-03-04T15:53:46.568" v="4628" actId="1076"/>
          <ac:picMkLst>
            <pc:docMk/>
            <pc:sldMk cId="1593341531" sldId="305"/>
            <ac:picMk id="16" creationId="{EF6EC167-2D44-E92B-EB24-E34084F8519B}"/>
          </ac:picMkLst>
        </pc:picChg>
      </pc:sldChg>
      <pc:sldChg chg="addSp delSp modSp add mod">
        <pc:chgData name="Martin Kadlec" userId="3205de00-6529-47fd-8c15-7815d816c2df" providerId="ADAL" clId="{EFC14620-CDE3-4A35-9082-68E661C84F3A}" dt="2023-03-14T15:38:14.938" v="8576"/>
        <pc:sldMkLst>
          <pc:docMk/>
          <pc:sldMk cId="436665166" sldId="306"/>
        </pc:sldMkLst>
        <pc:spChg chg="add mod">
          <ac:chgData name="Martin Kadlec" userId="3205de00-6529-47fd-8c15-7815d816c2df" providerId="ADAL" clId="{EFC14620-CDE3-4A35-9082-68E661C84F3A}" dt="2023-03-14T15:38:14.938" v="8576"/>
          <ac:spMkLst>
            <pc:docMk/>
            <pc:sldMk cId="436665166" sldId="306"/>
            <ac:spMk id="2" creationId="{B5522F42-D3D8-6471-CAC3-64E4AF0479DE}"/>
          </ac:spMkLst>
        </pc:spChg>
        <pc:spChg chg="mod">
          <ac:chgData name="Martin Kadlec" userId="3205de00-6529-47fd-8c15-7815d816c2df" providerId="ADAL" clId="{EFC14620-CDE3-4A35-9082-68E661C84F3A}" dt="2023-03-04T17:37:54.919" v="7692" actId="114"/>
          <ac:spMkLst>
            <pc:docMk/>
            <pc:sldMk cId="436665166" sldId="306"/>
            <ac:spMk id="3" creationId="{F3336173-E2BA-FB87-5246-5624230EBE37}"/>
          </ac:spMkLst>
        </pc:spChg>
        <pc:spChg chg="del">
          <ac:chgData name="Martin Kadlec" userId="3205de00-6529-47fd-8c15-7815d816c2df" providerId="ADAL" clId="{EFC14620-CDE3-4A35-9082-68E661C84F3A}" dt="2023-03-14T15:38:14.655" v="8575" actId="478"/>
          <ac:spMkLst>
            <pc:docMk/>
            <pc:sldMk cId="436665166" sldId="306"/>
            <ac:spMk id="4" creationId="{DBD1E31B-BB61-7E99-BAAD-016C14DC94A7}"/>
          </ac:spMkLst>
        </pc:spChg>
        <pc:picChg chg="del">
          <ac:chgData name="Martin Kadlec" userId="3205de00-6529-47fd-8c15-7815d816c2df" providerId="ADAL" clId="{EFC14620-CDE3-4A35-9082-68E661C84F3A}" dt="2023-03-04T16:08:38.868" v="5142" actId="478"/>
          <ac:picMkLst>
            <pc:docMk/>
            <pc:sldMk cId="436665166" sldId="306"/>
            <ac:picMk id="5" creationId="{BE1B54B3-98F0-9758-B31A-428F01AF58C2}"/>
          </ac:picMkLst>
        </pc:picChg>
        <pc:picChg chg="add mod">
          <ac:chgData name="Martin Kadlec" userId="3205de00-6529-47fd-8c15-7815d816c2df" providerId="ADAL" clId="{EFC14620-CDE3-4A35-9082-68E661C84F3A}" dt="2023-03-04T16:07:07.846" v="5141" actId="1076"/>
          <ac:picMkLst>
            <pc:docMk/>
            <pc:sldMk cId="436665166" sldId="306"/>
            <ac:picMk id="6" creationId="{772EAAEF-8026-F8D8-345D-6B62C4892F55}"/>
          </ac:picMkLst>
        </pc:picChg>
        <pc:picChg chg="add mod">
          <ac:chgData name="Martin Kadlec" userId="3205de00-6529-47fd-8c15-7815d816c2df" providerId="ADAL" clId="{EFC14620-CDE3-4A35-9082-68E661C84F3A}" dt="2023-03-04T16:08:48.552" v="5145" actId="1076"/>
          <ac:picMkLst>
            <pc:docMk/>
            <pc:sldMk cId="436665166" sldId="306"/>
            <ac:picMk id="9" creationId="{80061E35-D1C9-DD20-57F8-A13ADA97C3D1}"/>
          </ac:picMkLst>
        </pc:picChg>
        <pc:picChg chg="add mod">
          <ac:chgData name="Martin Kadlec" userId="3205de00-6529-47fd-8c15-7815d816c2df" providerId="ADAL" clId="{EFC14620-CDE3-4A35-9082-68E661C84F3A}" dt="2023-03-04T17:40:21.169" v="7776"/>
          <ac:picMkLst>
            <pc:docMk/>
            <pc:sldMk cId="436665166" sldId="306"/>
            <ac:picMk id="10" creationId="{8C256F7D-1EE2-9166-F551-CB0D48E06CF7}"/>
          </ac:picMkLst>
        </pc:picChg>
        <pc:picChg chg="del">
          <ac:chgData name="Martin Kadlec" userId="3205de00-6529-47fd-8c15-7815d816c2df" providerId="ADAL" clId="{EFC14620-CDE3-4A35-9082-68E661C84F3A}" dt="2023-03-04T16:06:57.945" v="5138" actId="478"/>
          <ac:picMkLst>
            <pc:docMk/>
            <pc:sldMk cId="436665166" sldId="306"/>
            <ac:picMk id="16" creationId="{EF6EC167-2D44-E92B-EB24-E34084F8519B}"/>
          </ac:picMkLst>
        </pc:picChg>
      </pc:sldChg>
      <pc:sldChg chg="addSp delSp modSp add mod">
        <pc:chgData name="Martin Kadlec" userId="3205de00-6529-47fd-8c15-7815d816c2df" providerId="ADAL" clId="{EFC14620-CDE3-4A35-9082-68E661C84F3A}" dt="2023-03-14T15:38:20.093" v="8578"/>
        <pc:sldMkLst>
          <pc:docMk/>
          <pc:sldMk cId="3088598893" sldId="307"/>
        </pc:sldMkLst>
        <pc:spChg chg="add mod">
          <ac:chgData name="Martin Kadlec" userId="3205de00-6529-47fd-8c15-7815d816c2df" providerId="ADAL" clId="{EFC14620-CDE3-4A35-9082-68E661C84F3A}" dt="2023-03-14T15:38:20.093" v="8578"/>
          <ac:spMkLst>
            <pc:docMk/>
            <pc:sldMk cId="3088598893" sldId="307"/>
            <ac:spMk id="2" creationId="{48F31CA1-1B47-5AA5-3BE5-983F242DC61A}"/>
          </ac:spMkLst>
        </pc:spChg>
        <pc:spChg chg="mod">
          <ac:chgData name="Martin Kadlec" userId="3205de00-6529-47fd-8c15-7815d816c2df" providerId="ADAL" clId="{EFC14620-CDE3-4A35-9082-68E661C84F3A}" dt="2023-03-04T16:13:48.133" v="5371" actId="313"/>
          <ac:spMkLst>
            <pc:docMk/>
            <pc:sldMk cId="3088598893" sldId="307"/>
            <ac:spMk id="3" creationId="{F3336173-E2BA-FB87-5246-5624230EBE37}"/>
          </ac:spMkLst>
        </pc:spChg>
        <pc:spChg chg="del">
          <ac:chgData name="Martin Kadlec" userId="3205de00-6529-47fd-8c15-7815d816c2df" providerId="ADAL" clId="{EFC14620-CDE3-4A35-9082-68E661C84F3A}" dt="2023-03-14T15:38:19.791" v="8577" actId="478"/>
          <ac:spMkLst>
            <pc:docMk/>
            <pc:sldMk cId="3088598893" sldId="307"/>
            <ac:spMk id="4" creationId="{DBD1E31B-BB61-7E99-BAAD-016C14DC94A7}"/>
          </ac:spMkLst>
        </pc:spChg>
        <pc:picChg chg="add mod">
          <ac:chgData name="Martin Kadlec" userId="3205de00-6529-47fd-8c15-7815d816c2df" providerId="ADAL" clId="{EFC14620-CDE3-4A35-9082-68E661C84F3A}" dt="2023-03-04T16:11:47.251" v="5359" actId="1076"/>
          <ac:picMkLst>
            <pc:docMk/>
            <pc:sldMk cId="3088598893" sldId="307"/>
            <ac:picMk id="5" creationId="{D093A178-B826-F145-3E8F-E1A13D564903}"/>
          </ac:picMkLst>
        </pc:picChg>
        <pc:picChg chg="del">
          <ac:chgData name="Martin Kadlec" userId="3205de00-6529-47fd-8c15-7815d816c2df" providerId="ADAL" clId="{EFC14620-CDE3-4A35-9082-68E661C84F3A}" dt="2023-03-04T16:10:49.401" v="5356" actId="478"/>
          <ac:picMkLst>
            <pc:docMk/>
            <pc:sldMk cId="3088598893" sldId="307"/>
            <ac:picMk id="6" creationId="{772EAAEF-8026-F8D8-345D-6B62C4892F55}"/>
          </ac:picMkLst>
        </pc:picChg>
        <pc:picChg chg="del">
          <ac:chgData name="Martin Kadlec" userId="3205de00-6529-47fd-8c15-7815d816c2df" providerId="ADAL" clId="{EFC14620-CDE3-4A35-9082-68E661C84F3A}" dt="2023-03-04T16:11:49.243" v="5360" actId="478"/>
          <ac:picMkLst>
            <pc:docMk/>
            <pc:sldMk cId="3088598893" sldId="307"/>
            <ac:picMk id="9" creationId="{80061E35-D1C9-DD20-57F8-A13ADA97C3D1}"/>
          </ac:picMkLst>
        </pc:picChg>
        <pc:picChg chg="add mod">
          <ac:chgData name="Martin Kadlec" userId="3205de00-6529-47fd-8c15-7815d816c2df" providerId="ADAL" clId="{EFC14620-CDE3-4A35-9082-68E661C84F3A}" dt="2023-03-04T16:13:33.048" v="5363" actId="1076"/>
          <ac:picMkLst>
            <pc:docMk/>
            <pc:sldMk cId="3088598893" sldId="307"/>
            <ac:picMk id="10" creationId="{8B38BE8B-218C-C781-5E34-81675547B9FA}"/>
          </ac:picMkLst>
        </pc:picChg>
        <pc:picChg chg="add mod">
          <ac:chgData name="Martin Kadlec" userId="3205de00-6529-47fd-8c15-7815d816c2df" providerId="ADAL" clId="{EFC14620-CDE3-4A35-9082-68E661C84F3A}" dt="2023-03-04T17:40:19.257" v="7775"/>
          <ac:picMkLst>
            <pc:docMk/>
            <pc:sldMk cId="3088598893" sldId="307"/>
            <ac:picMk id="11" creationId="{F54E3949-C6B6-B128-E988-FF5271F6DF40}"/>
          </ac:picMkLst>
        </pc:picChg>
      </pc:sldChg>
      <pc:sldChg chg="addSp delSp modSp add mod">
        <pc:chgData name="Martin Kadlec" userId="3205de00-6529-47fd-8c15-7815d816c2df" providerId="ADAL" clId="{EFC14620-CDE3-4A35-9082-68E661C84F3A}" dt="2023-03-14T15:38:31.263" v="8582"/>
        <pc:sldMkLst>
          <pc:docMk/>
          <pc:sldMk cId="610147885" sldId="308"/>
        </pc:sldMkLst>
        <pc:spChg chg="add del mod">
          <ac:chgData name="Martin Kadlec" userId="3205de00-6529-47fd-8c15-7815d816c2df" providerId="ADAL" clId="{EFC14620-CDE3-4A35-9082-68E661C84F3A}" dt="2023-03-14T15:38:28.248" v="8580" actId="478"/>
          <ac:spMkLst>
            <pc:docMk/>
            <pc:sldMk cId="610147885" sldId="308"/>
            <ac:spMk id="2" creationId="{97FB71D8-268B-16E6-269F-4837A4408B67}"/>
          </ac:spMkLst>
        </pc:spChg>
        <pc:spChg chg="mod">
          <ac:chgData name="Martin Kadlec" userId="3205de00-6529-47fd-8c15-7815d816c2df" providerId="ADAL" clId="{EFC14620-CDE3-4A35-9082-68E661C84F3A}" dt="2023-03-04T17:38:54.069" v="7694" actId="113"/>
          <ac:spMkLst>
            <pc:docMk/>
            <pc:sldMk cId="610147885" sldId="308"/>
            <ac:spMk id="3" creationId="{F3336173-E2BA-FB87-5246-5624230EBE37}"/>
          </ac:spMkLst>
        </pc:spChg>
        <pc:spChg chg="del">
          <ac:chgData name="Martin Kadlec" userId="3205de00-6529-47fd-8c15-7815d816c2df" providerId="ADAL" clId="{EFC14620-CDE3-4A35-9082-68E661C84F3A}" dt="2023-03-14T15:38:30.266" v="8581" actId="478"/>
          <ac:spMkLst>
            <pc:docMk/>
            <pc:sldMk cId="610147885" sldId="308"/>
            <ac:spMk id="4" creationId="{DBD1E31B-BB61-7E99-BAAD-016C14DC94A7}"/>
          </ac:spMkLst>
        </pc:spChg>
        <pc:spChg chg="add mod">
          <ac:chgData name="Martin Kadlec" userId="3205de00-6529-47fd-8c15-7815d816c2df" providerId="ADAL" clId="{EFC14620-CDE3-4A35-9082-68E661C84F3A}" dt="2023-03-14T15:38:31.263" v="8582"/>
          <ac:spMkLst>
            <pc:docMk/>
            <pc:sldMk cId="610147885" sldId="308"/>
            <ac:spMk id="5" creationId="{D97B0139-0474-6A01-005D-33ADB4DA40C0}"/>
          </ac:spMkLst>
        </pc:spChg>
        <pc:picChg chg="del">
          <ac:chgData name="Martin Kadlec" userId="3205de00-6529-47fd-8c15-7815d816c2df" providerId="ADAL" clId="{EFC14620-CDE3-4A35-9082-68E661C84F3A}" dt="2023-03-04T16:16:35.509" v="5373" actId="478"/>
          <ac:picMkLst>
            <pc:docMk/>
            <pc:sldMk cId="610147885" sldId="308"/>
            <ac:picMk id="5" creationId="{D093A178-B826-F145-3E8F-E1A13D564903}"/>
          </ac:picMkLst>
        </pc:picChg>
        <pc:picChg chg="add mod">
          <ac:chgData name="Martin Kadlec" userId="3205de00-6529-47fd-8c15-7815d816c2df" providerId="ADAL" clId="{EFC14620-CDE3-4A35-9082-68E661C84F3A}" dt="2023-03-04T16:41:51.417" v="6394" actId="1036"/>
          <ac:picMkLst>
            <pc:docMk/>
            <pc:sldMk cId="610147885" sldId="308"/>
            <ac:picMk id="6" creationId="{1DCB1733-5A0C-41F0-3B52-38BB7319BF10}"/>
          </ac:picMkLst>
        </pc:picChg>
        <pc:picChg chg="add del mod">
          <ac:chgData name="Martin Kadlec" userId="3205de00-6529-47fd-8c15-7815d816c2df" providerId="ADAL" clId="{EFC14620-CDE3-4A35-9082-68E661C84F3A}" dt="2023-03-04T16:27:01.266" v="5672" actId="478"/>
          <ac:picMkLst>
            <pc:docMk/>
            <pc:sldMk cId="610147885" sldId="308"/>
            <ac:picMk id="9" creationId="{2E836A00-6B4C-3BE3-8ACE-2921CCF51447}"/>
          </ac:picMkLst>
        </pc:picChg>
        <pc:picChg chg="del">
          <ac:chgData name="Martin Kadlec" userId="3205de00-6529-47fd-8c15-7815d816c2df" providerId="ADAL" clId="{EFC14620-CDE3-4A35-9082-68E661C84F3A}" dt="2023-03-04T16:24:21.870" v="5668" actId="478"/>
          <ac:picMkLst>
            <pc:docMk/>
            <pc:sldMk cId="610147885" sldId="308"/>
            <ac:picMk id="10" creationId="{8B38BE8B-218C-C781-5E34-81675547B9FA}"/>
          </ac:picMkLst>
        </pc:picChg>
        <pc:picChg chg="add del mod">
          <ac:chgData name="Martin Kadlec" userId="3205de00-6529-47fd-8c15-7815d816c2df" providerId="ADAL" clId="{EFC14620-CDE3-4A35-9082-68E661C84F3A}" dt="2023-03-04T16:34:19.171" v="5703" actId="478"/>
          <ac:picMkLst>
            <pc:docMk/>
            <pc:sldMk cId="610147885" sldId="308"/>
            <ac:picMk id="12" creationId="{7301FBF5-9685-6063-8266-F37245F77AC7}"/>
          </ac:picMkLst>
        </pc:picChg>
        <pc:picChg chg="add del">
          <ac:chgData name="Martin Kadlec" userId="3205de00-6529-47fd-8c15-7815d816c2df" providerId="ADAL" clId="{EFC14620-CDE3-4A35-9082-68E661C84F3A}" dt="2023-03-04T16:30:02.295" v="5678" actId="478"/>
          <ac:picMkLst>
            <pc:docMk/>
            <pc:sldMk cId="610147885" sldId="308"/>
            <ac:picMk id="14" creationId="{7F0A890F-9671-7214-FF38-FC08CA6EFDCA}"/>
          </ac:picMkLst>
        </pc:picChg>
        <pc:picChg chg="add mod">
          <ac:chgData name="Martin Kadlec" userId="3205de00-6529-47fd-8c15-7815d816c2df" providerId="ADAL" clId="{EFC14620-CDE3-4A35-9082-68E661C84F3A}" dt="2023-03-04T16:41:54.908" v="6397" actId="1036"/>
          <ac:picMkLst>
            <pc:docMk/>
            <pc:sldMk cId="610147885" sldId="308"/>
            <ac:picMk id="16" creationId="{F316B622-5500-3B33-28C9-51B77D9454A8}"/>
          </ac:picMkLst>
        </pc:picChg>
        <pc:picChg chg="add mod">
          <ac:chgData name="Martin Kadlec" userId="3205de00-6529-47fd-8c15-7815d816c2df" providerId="ADAL" clId="{EFC14620-CDE3-4A35-9082-68E661C84F3A}" dt="2023-03-04T17:40:17.249" v="7774"/>
          <ac:picMkLst>
            <pc:docMk/>
            <pc:sldMk cId="610147885" sldId="308"/>
            <ac:picMk id="17" creationId="{637F8204-131C-29D3-D1A7-3DD6DA20BDA5}"/>
          </ac:picMkLst>
        </pc:picChg>
      </pc:sldChg>
      <pc:sldChg chg="addSp delSp modSp add mod">
        <pc:chgData name="Martin Kadlec" userId="3205de00-6529-47fd-8c15-7815d816c2df" providerId="ADAL" clId="{EFC14620-CDE3-4A35-9082-68E661C84F3A}" dt="2023-03-14T15:38:35.028" v="8584"/>
        <pc:sldMkLst>
          <pc:docMk/>
          <pc:sldMk cId="3587198556" sldId="309"/>
        </pc:sldMkLst>
        <pc:spChg chg="add mod">
          <ac:chgData name="Martin Kadlec" userId="3205de00-6529-47fd-8c15-7815d816c2df" providerId="ADAL" clId="{EFC14620-CDE3-4A35-9082-68E661C84F3A}" dt="2023-03-14T15:38:35.028" v="8584"/>
          <ac:spMkLst>
            <pc:docMk/>
            <pc:sldMk cId="3587198556" sldId="309"/>
            <ac:spMk id="2" creationId="{65A2317B-DD92-F0A0-42C7-2F73B17C0082}"/>
          </ac:spMkLst>
        </pc:spChg>
        <pc:spChg chg="mod">
          <ac:chgData name="Martin Kadlec" userId="3205de00-6529-47fd-8c15-7815d816c2df" providerId="ADAL" clId="{EFC14620-CDE3-4A35-9082-68E661C84F3A}" dt="2023-03-04T17:39:12.622" v="7696" actId="20577"/>
          <ac:spMkLst>
            <pc:docMk/>
            <pc:sldMk cId="3587198556" sldId="309"/>
            <ac:spMk id="3" creationId="{F3336173-E2BA-FB87-5246-5624230EBE37}"/>
          </ac:spMkLst>
        </pc:spChg>
        <pc:spChg chg="del">
          <ac:chgData name="Martin Kadlec" userId="3205de00-6529-47fd-8c15-7815d816c2df" providerId="ADAL" clId="{EFC14620-CDE3-4A35-9082-68E661C84F3A}" dt="2023-03-14T15:38:34.737" v="8583" actId="478"/>
          <ac:spMkLst>
            <pc:docMk/>
            <pc:sldMk cId="3587198556" sldId="309"/>
            <ac:spMk id="4" creationId="{DBD1E31B-BB61-7E99-BAAD-016C14DC94A7}"/>
          </ac:spMkLst>
        </pc:spChg>
        <pc:picChg chg="add mod">
          <ac:chgData name="Martin Kadlec" userId="3205de00-6529-47fd-8c15-7815d816c2df" providerId="ADAL" clId="{EFC14620-CDE3-4A35-9082-68E661C84F3A}" dt="2023-03-04T16:51:47.021" v="6400" actId="1076"/>
          <ac:picMkLst>
            <pc:docMk/>
            <pc:sldMk cId="3587198556" sldId="309"/>
            <ac:picMk id="5" creationId="{AB54ED7C-C144-5C85-2DEC-789E9A481491}"/>
          </ac:picMkLst>
        </pc:picChg>
        <pc:picChg chg="del mod">
          <ac:chgData name="Martin Kadlec" userId="3205de00-6529-47fd-8c15-7815d816c2df" providerId="ADAL" clId="{EFC14620-CDE3-4A35-9082-68E661C84F3A}" dt="2023-03-04T16:37:47.384" v="6264" actId="478"/>
          <ac:picMkLst>
            <pc:docMk/>
            <pc:sldMk cId="3587198556" sldId="309"/>
            <ac:picMk id="6" creationId="{1DCB1733-5A0C-41F0-3B52-38BB7319BF10}"/>
          </ac:picMkLst>
        </pc:picChg>
        <pc:picChg chg="add mod">
          <ac:chgData name="Martin Kadlec" userId="3205de00-6529-47fd-8c15-7815d816c2df" providerId="ADAL" clId="{EFC14620-CDE3-4A35-9082-68E661C84F3A}" dt="2023-03-04T17:40:15.153" v="7773"/>
          <ac:picMkLst>
            <pc:docMk/>
            <pc:sldMk cId="3587198556" sldId="309"/>
            <ac:picMk id="8" creationId="{DD0AF42B-F020-9840-0148-355A02479130}"/>
          </ac:picMkLst>
        </pc:picChg>
        <pc:picChg chg="del">
          <ac:chgData name="Martin Kadlec" userId="3205de00-6529-47fd-8c15-7815d816c2df" providerId="ADAL" clId="{EFC14620-CDE3-4A35-9082-68E661C84F3A}" dt="2023-03-04T16:57:08.395" v="6617" actId="478"/>
          <ac:picMkLst>
            <pc:docMk/>
            <pc:sldMk cId="3587198556" sldId="309"/>
            <ac:picMk id="12" creationId="{7301FBF5-9685-6063-8266-F37245F77AC7}"/>
          </ac:picMkLst>
        </pc:picChg>
        <pc:picChg chg="del">
          <ac:chgData name="Martin Kadlec" userId="3205de00-6529-47fd-8c15-7815d816c2df" providerId="ADAL" clId="{EFC14620-CDE3-4A35-9082-68E661C84F3A}" dt="2023-03-04T16:37:43.508" v="6262" actId="478"/>
          <ac:picMkLst>
            <pc:docMk/>
            <pc:sldMk cId="3587198556" sldId="309"/>
            <ac:picMk id="14" creationId="{7F0A890F-9671-7214-FF38-FC08CA6EFDCA}"/>
          </ac:picMkLst>
        </pc:picChg>
      </pc:sldChg>
      <pc:sldChg chg="addSp delSp modSp add mod">
        <pc:chgData name="Martin Kadlec" userId="3205de00-6529-47fd-8c15-7815d816c2df" providerId="ADAL" clId="{EFC14620-CDE3-4A35-9082-68E661C84F3A}" dt="2023-03-14T15:38:40.013" v="8586"/>
        <pc:sldMkLst>
          <pc:docMk/>
          <pc:sldMk cId="137018032" sldId="310"/>
        </pc:sldMkLst>
        <pc:spChg chg="add mod">
          <ac:chgData name="Martin Kadlec" userId="3205de00-6529-47fd-8c15-7815d816c2df" providerId="ADAL" clId="{EFC14620-CDE3-4A35-9082-68E661C84F3A}" dt="2023-03-14T15:38:40.013" v="8586"/>
          <ac:spMkLst>
            <pc:docMk/>
            <pc:sldMk cId="137018032" sldId="310"/>
            <ac:spMk id="2" creationId="{ACA6C097-E2B2-44C0-6819-ED07DD6C6A3F}"/>
          </ac:spMkLst>
        </pc:spChg>
        <pc:spChg chg="mod">
          <ac:chgData name="Martin Kadlec" userId="3205de00-6529-47fd-8c15-7815d816c2df" providerId="ADAL" clId="{EFC14620-CDE3-4A35-9082-68E661C84F3A}" dt="2023-03-04T17:39:59.250" v="7755" actId="113"/>
          <ac:spMkLst>
            <pc:docMk/>
            <pc:sldMk cId="137018032" sldId="310"/>
            <ac:spMk id="3" creationId="{F3336173-E2BA-FB87-5246-5624230EBE37}"/>
          </ac:spMkLst>
        </pc:spChg>
        <pc:spChg chg="del">
          <ac:chgData name="Martin Kadlec" userId="3205de00-6529-47fd-8c15-7815d816c2df" providerId="ADAL" clId="{EFC14620-CDE3-4A35-9082-68E661C84F3A}" dt="2023-03-14T15:38:39.726" v="8585" actId="478"/>
          <ac:spMkLst>
            <pc:docMk/>
            <pc:sldMk cId="137018032" sldId="310"/>
            <ac:spMk id="4" creationId="{DBD1E31B-BB61-7E99-BAAD-016C14DC94A7}"/>
          </ac:spMkLst>
        </pc:spChg>
        <pc:picChg chg="del">
          <ac:chgData name="Martin Kadlec" userId="3205de00-6529-47fd-8c15-7815d816c2df" providerId="ADAL" clId="{EFC14620-CDE3-4A35-9082-68E661C84F3A}" dt="2023-03-04T16:58:13.910" v="6739" actId="478"/>
          <ac:picMkLst>
            <pc:docMk/>
            <pc:sldMk cId="137018032" sldId="310"/>
            <ac:picMk id="5" creationId="{AB54ED7C-C144-5C85-2DEC-789E9A481491}"/>
          </ac:picMkLst>
        </pc:picChg>
        <pc:picChg chg="add mod">
          <ac:chgData name="Martin Kadlec" userId="3205de00-6529-47fd-8c15-7815d816c2df" providerId="ADAL" clId="{EFC14620-CDE3-4A35-9082-68E661C84F3A}" dt="2023-03-04T17:40:02.221" v="7763" actId="1036"/>
          <ac:picMkLst>
            <pc:docMk/>
            <pc:sldMk cId="137018032" sldId="310"/>
            <ac:picMk id="6" creationId="{09E463DF-9936-F353-10CE-D58C618F1931}"/>
          </ac:picMkLst>
        </pc:picChg>
        <pc:picChg chg="add del mod">
          <ac:chgData name="Martin Kadlec" userId="3205de00-6529-47fd-8c15-7815d816c2df" providerId="ADAL" clId="{EFC14620-CDE3-4A35-9082-68E661C84F3A}" dt="2023-03-04T17:30:32.145" v="7559" actId="478"/>
          <ac:picMkLst>
            <pc:docMk/>
            <pc:sldMk cId="137018032" sldId="310"/>
            <ac:picMk id="9" creationId="{9255E23C-EB86-3279-4B62-70D5104523F4}"/>
          </ac:picMkLst>
        </pc:picChg>
        <pc:picChg chg="add mod">
          <ac:chgData name="Martin Kadlec" userId="3205de00-6529-47fd-8c15-7815d816c2df" providerId="ADAL" clId="{EFC14620-CDE3-4A35-9082-68E661C84F3A}" dt="2023-03-04T17:40:09.212" v="7772" actId="1036"/>
          <ac:picMkLst>
            <pc:docMk/>
            <pc:sldMk cId="137018032" sldId="310"/>
            <ac:picMk id="11" creationId="{B8A3EEFD-6B80-FAE0-0BD7-0ED4004E7355}"/>
          </ac:picMkLst>
        </pc:picChg>
      </pc:sldChg>
      <pc:sldChg chg="addSp delSp modSp add mod">
        <pc:chgData name="Martin Kadlec" userId="3205de00-6529-47fd-8c15-7815d816c2df" providerId="ADAL" clId="{EFC14620-CDE3-4A35-9082-68E661C84F3A}" dt="2023-03-14T15:36:28.196" v="8558"/>
        <pc:sldMkLst>
          <pc:docMk/>
          <pc:sldMk cId="3973543089" sldId="311"/>
        </pc:sldMkLst>
        <pc:spChg chg="add mod">
          <ac:chgData name="Martin Kadlec" userId="3205de00-6529-47fd-8c15-7815d816c2df" providerId="ADAL" clId="{EFC14620-CDE3-4A35-9082-68E661C84F3A}" dt="2023-03-14T15:36:28.196" v="8558"/>
          <ac:spMkLst>
            <pc:docMk/>
            <pc:sldMk cId="3973543089" sldId="311"/>
            <ac:spMk id="2" creationId="{F9016A24-7750-883D-3627-C983DA582E6B}"/>
          </ac:spMkLst>
        </pc:spChg>
        <pc:spChg chg="del">
          <ac:chgData name="Martin Kadlec" userId="3205de00-6529-47fd-8c15-7815d816c2df" providerId="ADAL" clId="{EFC14620-CDE3-4A35-9082-68E661C84F3A}" dt="2023-03-14T15:36:27.681" v="8557" actId="478"/>
          <ac:spMkLst>
            <pc:docMk/>
            <pc:sldMk cId="3973543089" sldId="311"/>
            <ac:spMk id="4" creationId="{DBD1E31B-BB61-7E99-BAAD-016C14DC94A7}"/>
          </ac:spMkLst>
        </pc:spChg>
      </pc:sldChg>
      <pc:sldChg chg="addSp delSp modSp add del mod">
        <pc:chgData name="Martin Kadlec" userId="3205de00-6529-47fd-8c15-7815d816c2df" providerId="ADAL" clId="{EFC14620-CDE3-4A35-9082-68E661C84F3A}" dt="2023-03-07T15:32:41.884" v="8521" actId="47"/>
        <pc:sldMkLst>
          <pc:docMk/>
          <pc:sldMk cId="2049478675" sldId="312"/>
        </pc:sldMkLst>
        <pc:spChg chg="del mod">
          <ac:chgData name="Martin Kadlec" userId="3205de00-6529-47fd-8c15-7815d816c2df" providerId="ADAL" clId="{EFC14620-CDE3-4A35-9082-68E661C84F3A}" dt="2023-03-07T15:28:10.755" v="8440" actId="478"/>
          <ac:spMkLst>
            <pc:docMk/>
            <pc:sldMk cId="2049478675" sldId="312"/>
            <ac:spMk id="3" creationId="{F3336173-E2BA-FB87-5246-5624230EBE37}"/>
          </ac:spMkLst>
        </pc:spChg>
        <pc:spChg chg="add del mod">
          <ac:chgData name="Martin Kadlec" userId="3205de00-6529-47fd-8c15-7815d816c2df" providerId="ADAL" clId="{EFC14620-CDE3-4A35-9082-68E661C84F3A}" dt="2023-03-07T15:24:15.234" v="8408" actId="478"/>
          <ac:spMkLst>
            <pc:docMk/>
            <pc:sldMk cId="2049478675" sldId="312"/>
            <ac:spMk id="5" creationId="{D63B3332-D755-AE35-34CE-FABAA5C04E47}"/>
          </ac:spMkLst>
        </pc:spChg>
        <pc:spChg chg="add del mod">
          <ac:chgData name="Martin Kadlec" userId="3205de00-6529-47fd-8c15-7815d816c2df" providerId="ADAL" clId="{EFC14620-CDE3-4A35-9082-68E661C84F3A}" dt="2023-03-07T15:32:35.885" v="8519" actId="21"/>
          <ac:spMkLst>
            <pc:docMk/>
            <pc:sldMk cId="2049478675" sldId="312"/>
            <ac:spMk id="6" creationId="{3078F846-328E-C2BB-229B-9AB044CC3BD9}"/>
          </ac:spMkLst>
        </pc:spChg>
        <pc:spChg chg="add mod">
          <ac:chgData name="Martin Kadlec" userId="3205de00-6529-47fd-8c15-7815d816c2df" providerId="ADAL" clId="{EFC14620-CDE3-4A35-9082-68E661C84F3A}" dt="2023-03-07T15:28:11.276" v="8441"/>
          <ac:spMkLst>
            <pc:docMk/>
            <pc:sldMk cId="2049478675" sldId="312"/>
            <ac:spMk id="8" creationId="{725257AE-7F3E-9F3F-AD8C-0921F217EDD4}"/>
          </ac:spMkLst>
        </pc:spChg>
        <pc:picChg chg="mod">
          <ac:chgData name="Martin Kadlec" userId="3205de00-6529-47fd-8c15-7815d816c2df" providerId="ADAL" clId="{EFC14620-CDE3-4A35-9082-68E661C84F3A}" dt="2023-03-07T15:23:33.790" v="8340" actId="29295"/>
          <ac:picMkLst>
            <pc:docMk/>
            <pc:sldMk cId="2049478675" sldId="312"/>
            <ac:picMk id="13" creationId="{92052611-FDE8-F613-FAAA-FF0CA09799A5}"/>
          </ac:picMkLst>
        </pc:picChg>
        <pc:picChg chg="mod">
          <ac:chgData name="Martin Kadlec" userId="3205de00-6529-47fd-8c15-7815d816c2df" providerId="ADAL" clId="{EFC14620-CDE3-4A35-9082-68E661C84F3A}" dt="2023-03-07T15:23:01.854" v="8338" actId="1582"/>
          <ac:picMkLst>
            <pc:docMk/>
            <pc:sldMk cId="2049478675" sldId="312"/>
            <ac:picMk id="15" creationId="{F679368A-8D65-DC17-B8FB-F728512A4AF3}"/>
          </ac:picMkLst>
        </pc:picChg>
        <pc:picChg chg="mod">
          <ac:chgData name="Martin Kadlec" userId="3205de00-6529-47fd-8c15-7815d816c2df" providerId="ADAL" clId="{EFC14620-CDE3-4A35-9082-68E661C84F3A}" dt="2023-03-07T15:23:27.711" v="8339" actId="29295"/>
          <ac:picMkLst>
            <pc:docMk/>
            <pc:sldMk cId="2049478675" sldId="312"/>
            <ac:picMk id="17" creationId="{3FE71D81-63CF-C153-8B59-AF1B3D2CAC53}"/>
          </ac:picMkLst>
        </pc:picChg>
      </pc:sldChg>
      <pc:sldChg chg="addSp delSp modSp add mod">
        <pc:chgData name="Martin Kadlec" userId="3205de00-6529-47fd-8c15-7815d816c2df" providerId="ADAL" clId="{EFC14620-CDE3-4A35-9082-68E661C84F3A}" dt="2023-03-14T15:36:24.086" v="8556"/>
        <pc:sldMkLst>
          <pc:docMk/>
          <pc:sldMk cId="2089264261" sldId="312"/>
        </pc:sldMkLst>
        <pc:spChg chg="mod">
          <ac:chgData name="Martin Kadlec" userId="3205de00-6529-47fd-8c15-7815d816c2df" providerId="ADAL" clId="{EFC14620-CDE3-4A35-9082-68E661C84F3A}" dt="2023-03-07T15:33:35.312" v="8530" actId="1036"/>
          <ac:spMkLst>
            <pc:docMk/>
            <pc:sldMk cId="2089264261" sldId="312"/>
            <ac:spMk id="2" creationId="{CD2D0EC9-B5D5-A0D0-C1A5-D53393383466}"/>
          </ac:spMkLst>
        </pc:spChg>
        <pc:spChg chg="del">
          <ac:chgData name="Martin Kadlec" userId="3205de00-6529-47fd-8c15-7815d816c2df" providerId="ADAL" clId="{EFC14620-CDE3-4A35-9082-68E661C84F3A}" dt="2023-03-14T15:36:23.556" v="8555" actId="478"/>
          <ac:spMkLst>
            <pc:docMk/>
            <pc:sldMk cId="2089264261" sldId="312"/>
            <ac:spMk id="4" creationId="{DBD1E31B-BB61-7E99-BAAD-016C14DC94A7}"/>
          </ac:spMkLst>
        </pc:spChg>
        <pc:spChg chg="add mod">
          <ac:chgData name="Martin Kadlec" userId="3205de00-6529-47fd-8c15-7815d816c2df" providerId="ADAL" clId="{EFC14620-CDE3-4A35-9082-68E661C84F3A}" dt="2023-03-14T15:36:24.086" v="8556"/>
          <ac:spMkLst>
            <pc:docMk/>
            <pc:sldMk cId="2089264261" sldId="312"/>
            <ac:spMk id="5" creationId="{EE377067-48F8-13E1-4E90-04C1C482749A}"/>
          </ac:spMkLst>
        </pc:spChg>
        <pc:spChg chg="mod">
          <ac:chgData name="Martin Kadlec" userId="3205de00-6529-47fd-8c15-7815d816c2df" providerId="ADAL" clId="{EFC14620-CDE3-4A35-9082-68E661C84F3A}" dt="2023-03-07T15:33:57.214" v="8536" actId="1076"/>
          <ac:spMkLst>
            <pc:docMk/>
            <pc:sldMk cId="2089264261" sldId="312"/>
            <ac:spMk id="26" creationId="{9AE0C802-FB10-0148-694D-B21681CFB914}"/>
          </ac:spMkLst>
        </pc:spChg>
        <pc:picChg chg="mod">
          <ac:chgData name="Martin Kadlec" userId="3205de00-6529-47fd-8c15-7815d816c2df" providerId="ADAL" clId="{EFC14620-CDE3-4A35-9082-68E661C84F3A}" dt="2023-03-07T15:33:51.342" v="8535" actId="29295"/>
          <ac:picMkLst>
            <pc:docMk/>
            <pc:sldMk cId="2089264261" sldId="312"/>
            <ac:picMk id="13" creationId="{92052611-FDE8-F613-FAAA-FF0CA09799A5}"/>
          </ac:picMkLst>
        </pc:picChg>
        <pc:picChg chg="mod">
          <ac:chgData name="Martin Kadlec" userId="3205de00-6529-47fd-8c15-7815d816c2df" providerId="ADAL" clId="{EFC14620-CDE3-4A35-9082-68E661C84F3A}" dt="2023-03-07T15:33:18.949" v="8525" actId="1582"/>
          <ac:picMkLst>
            <pc:docMk/>
            <pc:sldMk cId="2089264261" sldId="312"/>
            <ac:picMk id="15" creationId="{F679368A-8D65-DC17-B8FB-F728512A4AF3}"/>
          </ac:picMkLst>
        </pc:picChg>
        <pc:picChg chg="mod">
          <ac:chgData name="Martin Kadlec" userId="3205de00-6529-47fd-8c15-7815d816c2df" providerId="ADAL" clId="{EFC14620-CDE3-4A35-9082-68E661C84F3A}" dt="2023-03-07T15:33:47.678" v="8534" actId="29295"/>
          <ac:picMkLst>
            <pc:docMk/>
            <pc:sldMk cId="2089264261" sldId="312"/>
            <ac:picMk id="17" creationId="{3FE71D81-63CF-C153-8B59-AF1B3D2CAC53}"/>
          </ac:picMkLst>
        </pc:picChg>
        <pc:picChg chg="mod">
          <ac:chgData name="Martin Kadlec" userId="3205de00-6529-47fd-8c15-7815d816c2df" providerId="ADAL" clId="{EFC14620-CDE3-4A35-9082-68E661C84F3A}" dt="2023-03-07T15:33:32.026" v="8527" actId="1582"/>
          <ac:picMkLst>
            <pc:docMk/>
            <pc:sldMk cId="2089264261" sldId="312"/>
            <ac:picMk id="25" creationId="{229F4225-5A1D-5609-918A-88A9CCE40832}"/>
          </ac:picMkLst>
        </pc:picChg>
      </pc:sldChg>
      <pc:sldChg chg="add">
        <pc:chgData name="Martin Kadlec" userId="3205de00-6529-47fd-8c15-7815d816c2df" providerId="ADAL" clId="{EFC14620-CDE3-4A35-9082-68E661C84F3A}" dt="2023-03-14T15:40:09.154" v="8631"/>
        <pc:sldMkLst>
          <pc:docMk/>
          <pc:sldMk cId="1974714222" sldId="313"/>
        </pc:sldMkLst>
      </pc:sldChg>
      <pc:sldChg chg="addSp delSp modSp add mod">
        <pc:chgData name="Martin Kadlec" userId="3205de00-6529-47fd-8c15-7815d816c2df" providerId="ADAL" clId="{EFC14620-CDE3-4A35-9082-68E661C84F3A}" dt="2023-03-14T15:50:15.203" v="8793" actId="1037"/>
        <pc:sldMkLst>
          <pc:docMk/>
          <pc:sldMk cId="1792405526" sldId="314"/>
        </pc:sldMkLst>
        <pc:picChg chg="del">
          <ac:chgData name="Martin Kadlec" userId="3205de00-6529-47fd-8c15-7815d816c2df" providerId="ADAL" clId="{EFC14620-CDE3-4A35-9082-68E661C84F3A}" dt="2023-03-14T15:47:01.020" v="8760" actId="478"/>
          <ac:picMkLst>
            <pc:docMk/>
            <pc:sldMk cId="1792405526" sldId="314"/>
            <ac:picMk id="3" creationId="{8331E692-64A4-7021-6DBA-42FFE79E1F7F}"/>
          </ac:picMkLst>
        </pc:picChg>
        <pc:picChg chg="add mod">
          <ac:chgData name="Martin Kadlec" userId="3205de00-6529-47fd-8c15-7815d816c2df" providerId="ADAL" clId="{EFC14620-CDE3-4A35-9082-68E661C84F3A}" dt="2023-03-14T15:47:23.479" v="8769" actId="14100"/>
          <ac:picMkLst>
            <pc:docMk/>
            <pc:sldMk cId="1792405526" sldId="314"/>
            <ac:picMk id="4" creationId="{5B088825-90D6-2455-CDFD-E146A686ABB9}"/>
          </ac:picMkLst>
        </pc:picChg>
        <pc:picChg chg="del">
          <ac:chgData name="Martin Kadlec" userId="3205de00-6529-47fd-8c15-7815d816c2df" providerId="ADAL" clId="{EFC14620-CDE3-4A35-9082-68E661C84F3A}" dt="2023-03-14T15:47:02.266" v="8761" actId="478"/>
          <ac:picMkLst>
            <pc:docMk/>
            <pc:sldMk cId="1792405526" sldId="314"/>
            <ac:picMk id="5" creationId="{F3457F33-595E-1757-A469-67A00BDB4C2F}"/>
          </ac:picMkLst>
        </pc:picChg>
        <pc:picChg chg="add mod">
          <ac:chgData name="Martin Kadlec" userId="3205de00-6529-47fd-8c15-7815d816c2df" providerId="ADAL" clId="{EFC14620-CDE3-4A35-9082-68E661C84F3A}" dt="2023-03-14T15:50:15.203" v="8793" actId="1037"/>
          <ac:picMkLst>
            <pc:docMk/>
            <pc:sldMk cId="1792405526" sldId="314"/>
            <ac:picMk id="7" creationId="{EC74FE39-78EC-BDE2-305B-7F1F31541EAC}"/>
          </ac:picMkLst>
        </pc:picChg>
        <pc:picChg chg="add mod">
          <ac:chgData name="Martin Kadlec" userId="3205de00-6529-47fd-8c15-7815d816c2df" providerId="ADAL" clId="{EFC14620-CDE3-4A35-9082-68E661C84F3A}" dt="2023-03-14T15:50:06.724" v="8789" actId="1076"/>
          <ac:picMkLst>
            <pc:docMk/>
            <pc:sldMk cId="1792405526" sldId="314"/>
            <ac:picMk id="9" creationId="{2FDDD998-D359-4083-9E91-64C9E28B9CA3}"/>
          </ac:picMkLst>
        </pc:picChg>
        <pc:picChg chg="del">
          <ac:chgData name="Martin Kadlec" userId="3205de00-6529-47fd-8c15-7815d816c2df" providerId="ADAL" clId="{EFC14620-CDE3-4A35-9082-68E661C84F3A}" dt="2023-03-14T15:47:03.442" v="8762" actId="478"/>
          <ac:picMkLst>
            <pc:docMk/>
            <pc:sldMk cId="1792405526" sldId="314"/>
            <ac:picMk id="11" creationId="{379110C1-07D5-FF13-7041-BF55E4C911A6}"/>
          </ac:picMkLst>
        </pc:picChg>
        <pc:picChg chg="del">
          <ac:chgData name="Martin Kadlec" userId="3205de00-6529-47fd-8c15-7815d816c2df" providerId="ADAL" clId="{EFC14620-CDE3-4A35-9082-68E661C84F3A}" dt="2023-03-14T15:47:04.648" v="8763" actId="478"/>
          <ac:picMkLst>
            <pc:docMk/>
            <pc:sldMk cId="1792405526" sldId="314"/>
            <ac:picMk id="15" creationId="{3E14C770-5E8F-F11E-57E1-87BC637BC5AD}"/>
          </ac:picMkLst>
        </pc:picChg>
        <pc:picChg chg="del">
          <ac:chgData name="Martin Kadlec" userId="3205de00-6529-47fd-8c15-7815d816c2df" providerId="ADAL" clId="{EFC14620-CDE3-4A35-9082-68E661C84F3A}" dt="2023-03-14T15:49:54.722" v="8787" actId="478"/>
          <ac:picMkLst>
            <pc:docMk/>
            <pc:sldMk cId="1792405526" sldId="314"/>
            <ac:picMk id="2050" creationId="{00000000-0000-0000-0000-000000000000}"/>
          </ac:picMkLst>
        </pc:picChg>
      </pc:sldChg>
      <pc:sldChg chg="modSp add mod">
        <pc:chgData name="Martin Kadlec" userId="3205de00-6529-47fd-8c15-7815d816c2df" providerId="ADAL" clId="{EFC14620-CDE3-4A35-9082-68E661C84F3A}" dt="2023-03-17T19:26:37.967" v="8872" actId="20577"/>
        <pc:sldMkLst>
          <pc:docMk/>
          <pc:sldMk cId="1905741236" sldId="315"/>
        </pc:sldMkLst>
        <pc:spChg chg="mod">
          <ac:chgData name="Martin Kadlec" userId="3205de00-6529-47fd-8c15-7815d816c2df" providerId="ADAL" clId="{EFC14620-CDE3-4A35-9082-68E661C84F3A}" dt="2023-03-17T19:26:37.967" v="8872" actId="20577"/>
          <ac:spMkLst>
            <pc:docMk/>
            <pc:sldMk cId="1905741236" sldId="315"/>
            <ac:spMk id="5" creationId="{E41AC406-9E40-DE47-946B-D00D18C67F55}"/>
          </ac:spMkLst>
        </pc:spChg>
      </pc:sldChg>
      <pc:sldMasterChg chg="modSp mod">
        <pc:chgData name="Martin Kadlec" userId="3205de00-6529-47fd-8c15-7815d816c2df" providerId="ADAL" clId="{EFC14620-CDE3-4A35-9082-68E661C84F3A}" dt="2023-03-14T15:50:39.989" v="8796" actId="20577"/>
        <pc:sldMasterMkLst>
          <pc:docMk/>
          <pc:sldMasterMk cId="0" sldId="2147483648"/>
        </pc:sldMasterMkLst>
        <pc:spChg chg="mod">
          <ac:chgData name="Martin Kadlec" userId="3205de00-6529-47fd-8c15-7815d816c2df" providerId="ADAL" clId="{EFC14620-CDE3-4A35-9082-68E661C84F3A}" dt="2023-03-14T15:50:39.989" v="8796" actId="20577"/>
          <ac:spMkLst>
            <pc:docMk/>
            <pc:sldMasterMk cId="0" sldId="2147483648"/>
            <ac:spMk id="8" creationId="{BB30240D-D0A4-4E0E-A40F-BCB4FEB29AEF}"/>
          </ac:spMkLst>
        </pc:spChg>
      </pc:sldMasterChg>
    </pc:docChg>
  </pc:docChgLst>
  <pc:docChgLst>
    <pc:chgData name="Martin Kadlec" userId="3205de00-6529-47fd-8c15-7815d816c2df" providerId="ADAL" clId="{927E9E5D-B865-4A7D-8789-A494CDACC681}"/>
    <pc:docChg chg="undo custSel addSld modSld modMainMaster">
      <pc:chgData name="Martin Kadlec" userId="3205de00-6529-47fd-8c15-7815d816c2df" providerId="ADAL" clId="{927E9E5D-B865-4A7D-8789-A494CDACC681}" dt="2022-02-15T19:29:33.458" v="5398" actId="1036"/>
      <pc:docMkLst>
        <pc:docMk/>
      </pc:docMkLst>
      <pc:sldChg chg="addSp modSp mod">
        <pc:chgData name="Martin Kadlec" userId="3205de00-6529-47fd-8c15-7815d816c2df" providerId="ADAL" clId="{927E9E5D-B865-4A7D-8789-A494CDACC681}" dt="2022-02-13T09:25:55.406" v="4780" actId="208"/>
        <pc:sldMkLst>
          <pc:docMk/>
          <pc:sldMk cId="0" sldId="256"/>
        </pc:sldMkLst>
        <pc:spChg chg="add mod">
          <ac:chgData name="Martin Kadlec" userId="3205de00-6529-47fd-8c15-7815d816c2df" providerId="ADAL" clId="{927E9E5D-B865-4A7D-8789-A494CDACC681}" dt="2022-02-13T09:25:55.406" v="4780" actId="208"/>
          <ac:spMkLst>
            <pc:docMk/>
            <pc:sldMk cId="0" sldId="256"/>
            <ac:spMk id="2" creationId="{A21E301D-D640-48F7-9AF6-E49AA567C589}"/>
          </ac:spMkLst>
        </pc:spChg>
        <pc:spChg chg="mod">
          <ac:chgData name="Martin Kadlec" userId="3205de00-6529-47fd-8c15-7815d816c2df" providerId="ADAL" clId="{927E9E5D-B865-4A7D-8789-A494CDACC681}" dt="2022-02-06T16:56:53.526" v="86" actId="20577"/>
          <ac:spMkLst>
            <pc:docMk/>
            <pc:sldMk cId="0" sldId="256"/>
            <ac:spMk id="4" creationId="{4AA6C805-D43D-9246-8F45-F7D14F2D25C7}"/>
          </ac:spMkLst>
        </pc:spChg>
      </pc:sldChg>
      <pc:sldChg chg="addSp delSp modSp mod">
        <pc:chgData name="Martin Kadlec" userId="3205de00-6529-47fd-8c15-7815d816c2df" providerId="ADAL" clId="{927E9E5D-B865-4A7D-8789-A494CDACC681}" dt="2022-02-13T09:15:04.957" v="4732" actId="478"/>
        <pc:sldMkLst>
          <pc:docMk/>
          <pc:sldMk cId="0" sldId="257"/>
        </pc:sldMkLst>
        <pc:spChg chg="del">
          <ac:chgData name="Martin Kadlec" userId="3205de00-6529-47fd-8c15-7815d816c2df" providerId="ADAL" clId="{927E9E5D-B865-4A7D-8789-A494CDACC681}" dt="2022-02-13T09:15:04.957" v="4732" actId="478"/>
          <ac:spMkLst>
            <pc:docMk/>
            <pc:sldMk cId="0" sldId="257"/>
            <ac:spMk id="5" creationId="{00000000-0000-0000-0000-000000000000}"/>
          </ac:spMkLst>
        </pc:spChg>
        <pc:spChg chg="mod">
          <ac:chgData name="Martin Kadlec" userId="3205de00-6529-47fd-8c15-7815d816c2df" providerId="ADAL" clId="{927E9E5D-B865-4A7D-8789-A494CDACC681}" dt="2022-02-06T16:57:42.216" v="114" actId="20577"/>
          <ac:spMkLst>
            <pc:docMk/>
            <pc:sldMk cId="0" sldId="257"/>
            <ac:spMk id="6" creationId="{00000000-0000-0000-0000-000000000000}"/>
          </ac:spMkLst>
        </pc:spChg>
        <pc:spChg chg="mod">
          <ac:chgData name="Martin Kadlec" userId="3205de00-6529-47fd-8c15-7815d816c2df" providerId="ADAL" clId="{927E9E5D-B865-4A7D-8789-A494CDACC681}" dt="2022-02-06T16:57:07.456" v="90" actId="20577"/>
          <ac:spMkLst>
            <pc:docMk/>
            <pc:sldMk cId="0" sldId="257"/>
            <ac:spMk id="12" creationId="{E7B17FAF-947A-4F5E-95D5-00C38437D07E}"/>
          </ac:spMkLst>
        </pc:spChg>
        <pc:picChg chg="del">
          <ac:chgData name="Martin Kadlec" userId="3205de00-6529-47fd-8c15-7815d816c2df" providerId="ADAL" clId="{927E9E5D-B865-4A7D-8789-A494CDACC681}" dt="2022-02-13T08:46:15.160" v="3909" actId="478"/>
          <ac:picMkLst>
            <pc:docMk/>
            <pc:sldMk cId="0" sldId="257"/>
            <ac:picMk id="3" creationId="{669A5878-ABA8-4960-8DC9-EC834B0BF6FB}"/>
          </ac:picMkLst>
        </pc:picChg>
        <pc:picChg chg="add mod ord">
          <ac:chgData name="Martin Kadlec" userId="3205de00-6529-47fd-8c15-7815d816c2df" providerId="ADAL" clId="{927E9E5D-B865-4A7D-8789-A494CDACC681}" dt="2022-02-13T08:46:37.892" v="3921" actId="1035"/>
          <ac:picMkLst>
            <pc:docMk/>
            <pc:sldMk cId="0" sldId="257"/>
            <ac:picMk id="7" creationId="{80070DE5-13BE-420E-8743-C44F7D5FD2CD}"/>
          </ac:picMkLst>
        </pc:picChg>
        <pc:picChg chg="mod">
          <ac:chgData name="Martin Kadlec" userId="3205de00-6529-47fd-8c15-7815d816c2df" providerId="ADAL" clId="{927E9E5D-B865-4A7D-8789-A494CDACC681}" dt="2022-02-06T16:58:11.939" v="120" actId="14100"/>
          <ac:picMkLst>
            <pc:docMk/>
            <pc:sldMk cId="0" sldId="257"/>
            <ac:picMk id="2050" creationId="{00000000-0000-0000-0000-000000000000}"/>
          </ac:picMkLst>
        </pc:picChg>
        <pc:cxnChg chg="add mod">
          <ac:chgData name="Martin Kadlec" userId="3205de00-6529-47fd-8c15-7815d816c2df" providerId="ADAL" clId="{927E9E5D-B865-4A7D-8789-A494CDACC681}" dt="2022-02-13T08:46:46.437" v="3929" actId="1035"/>
          <ac:cxnSpMkLst>
            <pc:docMk/>
            <pc:sldMk cId="0" sldId="257"/>
            <ac:cxnSpMk id="4" creationId="{FEBBDFA8-75AD-4F61-9C23-4B7CBAB1DBC9}"/>
          </ac:cxnSpMkLst>
        </pc:cxnChg>
        <pc:cxnChg chg="add del mod">
          <ac:chgData name="Martin Kadlec" userId="3205de00-6529-47fd-8c15-7815d816c2df" providerId="ADAL" clId="{927E9E5D-B865-4A7D-8789-A494CDACC681}" dt="2022-02-09T11:13:47.677" v="202" actId="478"/>
          <ac:cxnSpMkLst>
            <pc:docMk/>
            <pc:sldMk cId="0" sldId="257"/>
            <ac:cxnSpMk id="8" creationId="{9EBAAAA8-3355-4A81-BD89-B164847C9F39}"/>
          </ac:cxnSpMkLst>
        </pc:cxnChg>
        <pc:cxnChg chg="add mod">
          <ac:chgData name="Martin Kadlec" userId="3205de00-6529-47fd-8c15-7815d816c2df" providerId="ADAL" clId="{927E9E5D-B865-4A7D-8789-A494CDACC681}" dt="2022-02-13T08:46:43.155" v="3924" actId="1035"/>
          <ac:cxnSpMkLst>
            <pc:docMk/>
            <pc:sldMk cId="0" sldId="257"/>
            <ac:cxnSpMk id="10" creationId="{AD5C13B6-BDF3-4749-B543-E18E76D37461}"/>
          </ac:cxnSpMkLst>
        </pc:cxnChg>
      </pc:sldChg>
      <pc:sldChg chg="addSp delSp modSp mod modNotesTx">
        <pc:chgData name="Martin Kadlec" userId="3205de00-6529-47fd-8c15-7815d816c2df" providerId="ADAL" clId="{927E9E5D-B865-4A7D-8789-A494CDACC681}" dt="2022-02-13T09:15:00.924" v="4731" actId="478"/>
        <pc:sldMkLst>
          <pc:docMk/>
          <pc:sldMk cId="2976999882" sldId="289"/>
        </pc:sldMkLst>
        <pc:spChg chg="del">
          <ac:chgData name="Martin Kadlec" userId="3205de00-6529-47fd-8c15-7815d816c2df" providerId="ADAL" clId="{927E9E5D-B865-4A7D-8789-A494CDACC681}" dt="2022-02-13T09:15:00.924" v="4731" actId="478"/>
          <ac:spMkLst>
            <pc:docMk/>
            <pc:sldMk cId="2976999882" sldId="289"/>
            <ac:spMk id="5" creationId="{00000000-0000-0000-0000-000000000000}"/>
          </ac:spMkLst>
        </pc:spChg>
        <pc:spChg chg="del">
          <ac:chgData name="Martin Kadlec" userId="3205de00-6529-47fd-8c15-7815d816c2df" providerId="ADAL" clId="{927E9E5D-B865-4A7D-8789-A494CDACC681}" dt="2022-02-06T16:58:46.167" v="140" actId="478"/>
          <ac:spMkLst>
            <pc:docMk/>
            <pc:sldMk cId="2976999882" sldId="289"/>
            <ac:spMk id="6" creationId="{00000000-0000-0000-0000-000000000000}"/>
          </ac:spMkLst>
        </pc:spChg>
        <pc:spChg chg="add mod">
          <ac:chgData name="Martin Kadlec" userId="3205de00-6529-47fd-8c15-7815d816c2df" providerId="ADAL" clId="{927E9E5D-B865-4A7D-8789-A494CDACC681}" dt="2022-02-06T16:58:46.883" v="141"/>
          <ac:spMkLst>
            <pc:docMk/>
            <pc:sldMk cId="2976999882" sldId="289"/>
            <ac:spMk id="7" creationId="{F6F4332E-560D-4EC0-9FE0-DBC19DADF907}"/>
          </ac:spMkLst>
        </pc:spChg>
        <pc:spChg chg="mod">
          <ac:chgData name="Martin Kadlec" userId="3205de00-6529-47fd-8c15-7815d816c2df" providerId="ADAL" clId="{927E9E5D-B865-4A7D-8789-A494CDACC681}" dt="2022-02-06T16:58:33.089" v="139" actId="20577"/>
          <ac:spMkLst>
            <pc:docMk/>
            <pc:sldMk cId="2976999882" sldId="289"/>
            <ac:spMk id="12" creationId="{E7B17FAF-947A-4F5E-95D5-00C38437D07E}"/>
          </ac:spMkLst>
        </pc:spChg>
        <pc:spChg chg="mod">
          <ac:chgData name="Martin Kadlec" userId="3205de00-6529-47fd-8c15-7815d816c2df" providerId="ADAL" clId="{927E9E5D-B865-4A7D-8789-A494CDACC681}" dt="2022-02-13T08:48:41.221" v="3936" actId="20577"/>
          <ac:spMkLst>
            <pc:docMk/>
            <pc:sldMk cId="2976999882" sldId="289"/>
            <ac:spMk id="13" creationId="{D0B4AA5C-F0E3-4690-AC1F-732F44DAC711}"/>
          </ac:spMkLst>
        </pc:spChg>
        <pc:picChg chg="add mod">
          <ac:chgData name="Martin Kadlec" userId="3205de00-6529-47fd-8c15-7815d816c2df" providerId="ADAL" clId="{927E9E5D-B865-4A7D-8789-A494CDACC681}" dt="2022-02-06T16:59:09.305" v="148"/>
          <ac:picMkLst>
            <pc:docMk/>
            <pc:sldMk cId="2976999882" sldId="289"/>
            <ac:picMk id="8" creationId="{4E4ACB60-9F9D-4A3D-A138-B84C0C2667FB}"/>
          </ac:picMkLst>
        </pc:picChg>
        <pc:picChg chg="del mod">
          <ac:chgData name="Martin Kadlec" userId="3205de00-6529-47fd-8c15-7815d816c2df" providerId="ADAL" clId="{927E9E5D-B865-4A7D-8789-A494CDACC681}" dt="2022-02-06T16:59:08.862" v="147" actId="478"/>
          <ac:picMkLst>
            <pc:docMk/>
            <pc:sldMk cId="2976999882" sldId="289"/>
            <ac:picMk id="2050" creationId="{00000000-0000-0000-0000-000000000000}"/>
          </ac:picMkLst>
        </pc:picChg>
      </pc:sldChg>
      <pc:sldChg chg="addSp delSp modSp mod modNotesTx">
        <pc:chgData name="Martin Kadlec" userId="3205de00-6529-47fd-8c15-7815d816c2df" providerId="ADAL" clId="{927E9E5D-B865-4A7D-8789-A494CDACC681}" dt="2022-02-15T19:25:30.466" v="5366" actId="113"/>
        <pc:sldMkLst>
          <pc:docMk/>
          <pc:sldMk cId="341666097" sldId="290"/>
        </pc:sldMkLst>
        <pc:spChg chg="del">
          <ac:chgData name="Martin Kadlec" userId="3205de00-6529-47fd-8c15-7815d816c2df" providerId="ADAL" clId="{927E9E5D-B865-4A7D-8789-A494CDACC681}" dt="2022-02-13T09:14:47.201" v="4728" actId="478"/>
          <ac:spMkLst>
            <pc:docMk/>
            <pc:sldMk cId="341666097" sldId="290"/>
            <ac:spMk id="5" creationId="{00000000-0000-0000-0000-000000000000}"/>
          </ac:spMkLst>
        </pc:spChg>
        <pc:spChg chg="del">
          <ac:chgData name="Martin Kadlec" userId="3205de00-6529-47fd-8c15-7815d816c2df" providerId="ADAL" clId="{927E9E5D-B865-4A7D-8789-A494CDACC681}" dt="2022-02-06T16:58:51.688" v="142" actId="478"/>
          <ac:spMkLst>
            <pc:docMk/>
            <pc:sldMk cId="341666097" sldId="290"/>
            <ac:spMk id="6" creationId="{00000000-0000-0000-0000-000000000000}"/>
          </ac:spMkLst>
        </pc:spChg>
        <pc:spChg chg="add mod">
          <ac:chgData name="Martin Kadlec" userId="3205de00-6529-47fd-8c15-7815d816c2df" providerId="ADAL" clId="{927E9E5D-B865-4A7D-8789-A494CDACC681}" dt="2022-02-15T19:25:30.466" v="5366" actId="113"/>
          <ac:spMkLst>
            <pc:docMk/>
            <pc:sldMk cId="341666097" sldId="290"/>
            <ac:spMk id="8" creationId="{2F9A110A-B520-45FE-A4BE-C09A6725A07C}"/>
          </ac:spMkLst>
        </pc:spChg>
        <pc:spChg chg="add mod">
          <ac:chgData name="Martin Kadlec" userId="3205de00-6529-47fd-8c15-7815d816c2df" providerId="ADAL" clId="{927E9E5D-B865-4A7D-8789-A494CDACC681}" dt="2022-02-06T16:58:52.050" v="143"/>
          <ac:spMkLst>
            <pc:docMk/>
            <pc:sldMk cId="341666097" sldId="290"/>
            <ac:spMk id="9" creationId="{04668D51-541E-43D5-8A54-24857C00F71A}"/>
          </ac:spMkLst>
        </pc:spChg>
        <pc:spChg chg="mod">
          <ac:chgData name="Martin Kadlec" userId="3205de00-6529-47fd-8c15-7815d816c2df" providerId="ADAL" clId="{927E9E5D-B865-4A7D-8789-A494CDACC681}" dt="2022-02-09T11:58:25.350" v="2551" actId="5793"/>
          <ac:spMkLst>
            <pc:docMk/>
            <pc:sldMk cId="341666097" sldId="290"/>
            <ac:spMk id="12" creationId="{E7B17FAF-947A-4F5E-95D5-00C38437D07E}"/>
          </ac:spMkLst>
        </pc:spChg>
        <pc:spChg chg="mod">
          <ac:chgData name="Martin Kadlec" userId="3205de00-6529-47fd-8c15-7815d816c2df" providerId="ADAL" clId="{927E9E5D-B865-4A7D-8789-A494CDACC681}" dt="2022-02-15T19:12:15.834" v="5364" actId="20577"/>
          <ac:spMkLst>
            <pc:docMk/>
            <pc:sldMk cId="341666097" sldId="290"/>
            <ac:spMk id="13" creationId="{D0B4AA5C-F0E3-4690-AC1F-732F44DAC711}"/>
          </ac:spMkLst>
        </pc:spChg>
        <pc:picChg chg="add del mod">
          <ac:chgData name="Martin Kadlec" userId="3205de00-6529-47fd-8c15-7815d816c2df" providerId="ADAL" clId="{927E9E5D-B865-4A7D-8789-A494CDACC681}" dt="2022-02-09T11:59:38.093" v="2639" actId="478"/>
          <ac:picMkLst>
            <pc:docMk/>
            <pc:sldMk cId="341666097" sldId="290"/>
            <ac:picMk id="3" creationId="{87CE44DD-80DD-45C7-AD11-2CE2A428BE91}"/>
          </ac:picMkLst>
        </pc:picChg>
        <pc:picChg chg="del mod">
          <ac:chgData name="Martin Kadlec" userId="3205de00-6529-47fd-8c15-7815d816c2df" providerId="ADAL" clId="{927E9E5D-B865-4A7D-8789-A494CDACC681}" dt="2022-02-06T16:59:47.674" v="156" actId="478"/>
          <ac:picMkLst>
            <pc:docMk/>
            <pc:sldMk cId="341666097" sldId="290"/>
            <ac:picMk id="8" creationId="{29B2B615-613E-46CF-8C08-656F9FE679A7}"/>
          </ac:picMkLst>
        </pc:picChg>
        <pc:picChg chg="add mod">
          <ac:chgData name="Martin Kadlec" userId="3205de00-6529-47fd-8c15-7815d816c2df" providerId="ADAL" clId="{927E9E5D-B865-4A7D-8789-A494CDACC681}" dt="2022-02-06T16:59:13.467" v="151"/>
          <ac:picMkLst>
            <pc:docMk/>
            <pc:sldMk cId="341666097" sldId="290"/>
            <ac:picMk id="10" creationId="{33E94915-131E-488F-AE2D-984EF875CA01}"/>
          </ac:picMkLst>
        </pc:picChg>
        <pc:picChg chg="del mod">
          <ac:chgData name="Martin Kadlec" userId="3205de00-6529-47fd-8c15-7815d816c2df" providerId="ADAL" clId="{927E9E5D-B865-4A7D-8789-A494CDACC681}" dt="2022-02-06T16:59:13.153" v="150" actId="478"/>
          <ac:picMkLst>
            <pc:docMk/>
            <pc:sldMk cId="341666097" sldId="290"/>
            <ac:picMk id="2050" creationId="{00000000-0000-0000-0000-000000000000}"/>
          </ac:picMkLst>
        </pc:picChg>
      </pc:sldChg>
      <pc:sldChg chg="addSp delSp modSp mod modNotesTx">
        <pc:chgData name="Martin Kadlec" userId="3205de00-6529-47fd-8c15-7815d816c2df" providerId="ADAL" clId="{927E9E5D-B865-4A7D-8789-A494CDACC681}" dt="2022-02-13T09:14:34.342" v="4725" actId="478"/>
        <pc:sldMkLst>
          <pc:docMk/>
          <pc:sldMk cId="3913386508" sldId="291"/>
        </pc:sldMkLst>
        <pc:spChg chg="del">
          <ac:chgData name="Martin Kadlec" userId="3205de00-6529-47fd-8c15-7815d816c2df" providerId="ADAL" clId="{927E9E5D-B865-4A7D-8789-A494CDACC681}" dt="2022-02-13T09:14:34.342" v="4725" actId="478"/>
          <ac:spMkLst>
            <pc:docMk/>
            <pc:sldMk cId="3913386508" sldId="291"/>
            <ac:spMk id="5" creationId="{00000000-0000-0000-0000-000000000000}"/>
          </ac:spMkLst>
        </pc:spChg>
        <pc:spChg chg="del">
          <ac:chgData name="Martin Kadlec" userId="3205de00-6529-47fd-8c15-7815d816c2df" providerId="ADAL" clId="{927E9E5D-B865-4A7D-8789-A494CDACC681}" dt="2022-02-06T16:58:57.827" v="144" actId="478"/>
          <ac:spMkLst>
            <pc:docMk/>
            <pc:sldMk cId="3913386508" sldId="291"/>
            <ac:spMk id="6" creationId="{00000000-0000-0000-0000-000000000000}"/>
          </ac:spMkLst>
        </pc:spChg>
        <pc:spChg chg="add mod">
          <ac:chgData name="Martin Kadlec" userId="3205de00-6529-47fd-8c15-7815d816c2df" providerId="ADAL" clId="{927E9E5D-B865-4A7D-8789-A494CDACC681}" dt="2022-02-06T16:58:58.274" v="145"/>
          <ac:spMkLst>
            <pc:docMk/>
            <pc:sldMk cId="3913386508" sldId="291"/>
            <ac:spMk id="7" creationId="{659B78ED-7561-4D37-88A3-B474E9E3C68F}"/>
          </ac:spMkLst>
        </pc:spChg>
        <pc:picChg chg="add mod">
          <ac:chgData name="Martin Kadlec" userId="3205de00-6529-47fd-8c15-7815d816c2df" providerId="ADAL" clId="{927E9E5D-B865-4A7D-8789-A494CDACC681}" dt="2022-02-06T16:59:18.292" v="154"/>
          <ac:picMkLst>
            <pc:docMk/>
            <pc:sldMk cId="3913386508" sldId="291"/>
            <ac:picMk id="8" creationId="{8F1D66D5-3997-499C-A6B5-095641F35EF8}"/>
          </ac:picMkLst>
        </pc:picChg>
        <pc:picChg chg="del mod">
          <ac:chgData name="Martin Kadlec" userId="3205de00-6529-47fd-8c15-7815d816c2df" providerId="ADAL" clId="{927E9E5D-B865-4A7D-8789-A494CDACC681}" dt="2022-02-06T16:59:17.607" v="153" actId="478"/>
          <ac:picMkLst>
            <pc:docMk/>
            <pc:sldMk cId="3913386508" sldId="291"/>
            <ac:picMk id="2050" creationId="{00000000-0000-0000-0000-000000000000}"/>
          </ac:picMkLst>
        </pc:picChg>
      </pc:sldChg>
      <pc:sldChg chg="delSp modSp add mod modNotesTx">
        <pc:chgData name="Martin Kadlec" userId="3205de00-6529-47fd-8c15-7815d816c2df" providerId="ADAL" clId="{927E9E5D-B865-4A7D-8789-A494CDACC681}" dt="2022-02-13T09:14:38.827" v="4726" actId="478"/>
        <pc:sldMkLst>
          <pc:docMk/>
          <pc:sldMk cId="2209551743" sldId="292"/>
        </pc:sldMkLst>
        <pc:spChg chg="del">
          <ac:chgData name="Martin Kadlec" userId="3205de00-6529-47fd-8c15-7815d816c2df" providerId="ADAL" clId="{927E9E5D-B865-4A7D-8789-A494CDACC681}" dt="2022-02-13T09:14:38.827" v="4726" actId="478"/>
          <ac:spMkLst>
            <pc:docMk/>
            <pc:sldMk cId="2209551743" sldId="292"/>
            <ac:spMk id="5" creationId="{00000000-0000-0000-0000-000000000000}"/>
          </ac:spMkLst>
        </pc:spChg>
        <pc:spChg chg="mod">
          <ac:chgData name="Martin Kadlec" userId="3205de00-6529-47fd-8c15-7815d816c2df" providerId="ADAL" clId="{927E9E5D-B865-4A7D-8789-A494CDACC681}" dt="2022-02-13T09:12:08.952" v="4474" actId="1076"/>
          <ac:spMkLst>
            <pc:docMk/>
            <pc:sldMk cId="2209551743" sldId="292"/>
            <ac:spMk id="12" creationId="{E7B17FAF-947A-4F5E-95D5-00C38437D07E}"/>
          </ac:spMkLst>
        </pc:spChg>
        <pc:spChg chg="mod">
          <ac:chgData name="Martin Kadlec" userId="3205de00-6529-47fd-8c15-7815d816c2df" providerId="ADAL" clId="{927E9E5D-B865-4A7D-8789-A494CDACC681}" dt="2022-02-13T09:05:46.085" v="4462" actId="20577"/>
          <ac:spMkLst>
            <pc:docMk/>
            <pc:sldMk cId="2209551743" sldId="292"/>
            <ac:spMk id="13" creationId="{D0B4AA5C-F0E3-4690-AC1F-732F44DAC711}"/>
          </ac:spMkLst>
        </pc:spChg>
      </pc:sldChg>
      <pc:sldChg chg="addSp delSp modSp add mod modNotesTx">
        <pc:chgData name="Martin Kadlec" userId="3205de00-6529-47fd-8c15-7815d816c2df" providerId="ADAL" clId="{927E9E5D-B865-4A7D-8789-A494CDACC681}" dt="2022-02-13T09:48:25.406" v="5044" actId="20577"/>
        <pc:sldMkLst>
          <pc:docMk/>
          <pc:sldMk cId="453544936" sldId="293"/>
        </pc:sldMkLst>
        <pc:spChg chg="del">
          <ac:chgData name="Martin Kadlec" userId="3205de00-6529-47fd-8c15-7815d816c2df" providerId="ADAL" clId="{927E9E5D-B865-4A7D-8789-A494CDACC681}" dt="2022-02-13T09:14:55.635" v="4730" actId="478"/>
          <ac:spMkLst>
            <pc:docMk/>
            <pc:sldMk cId="453544936" sldId="293"/>
            <ac:spMk id="5" creationId="{00000000-0000-0000-0000-000000000000}"/>
          </ac:spMkLst>
        </pc:spChg>
        <pc:spChg chg="mod">
          <ac:chgData name="Martin Kadlec" userId="3205de00-6529-47fd-8c15-7815d816c2df" providerId="ADAL" clId="{927E9E5D-B865-4A7D-8789-A494CDACC681}" dt="2022-02-09T11:27:30.573" v="808" actId="5793"/>
          <ac:spMkLst>
            <pc:docMk/>
            <pc:sldMk cId="453544936" sldId="293"/>
            <ac:spMk id="12" creationId="{E7B17FAF-947A-4F5E-95D5-00C38437D07E}"/>
          </ac:spMkLst>
        </pc:spChg>
        <pc:spChg chg="mod">
          <ac:chgData name="Martin Kadlec" userId="3205de00-6529-47fd-8c15-7815d816c2df" providerId="ADAL" clId="{927E9E5D-B865-4A7D-8789-A494CDACC681}" dt="2022-02-13T09:48:25.406" v="5044" actId="20577"/>
          <ac:spMkLst>
            <pc:docMk/>
            <pc:sldMk cId="453544936" sldId="293"/>
            <ac:spMk id="13" creationId="{D0B4AA5C-F0E3-4690-AC1F-732F44DAC711}"/>
          </ac:spMkLst>
        </pc:spChg>
        <pc:cxnChg chg="add mod">
          <ac:chgData name="Martin Kadlec" userId="3205de00-6529-47fd-8c15-7815d816c2df" providerId="ADAL" clId="{927E9E5D-B865-4A7D-8789-A494CDACC681}" dt="2022-02-13T09:46:56.185" v="4921" actId="1076"/>
          <ac:cxnSpMkLst>
            <pc:docMk/>
            <pc:sldMk cId="453544936" sldId="293"/>
            <ac:cxnSpMk id="3" creationId="{AE3842AB-EA7C-4914-BA79-FE67D69F80ED}"/>
          </ac:cxnSpMkLst>
        </pc:cxnChg>
      </pc:sldChg>
      <pc:sldChg chg="delSp modSp add mod">
        <pc:chgData name="Martin Kadlec" userId="3205de00-6529-47fd-8c15-7815d816c2df" providerId="ADAL" clId="{927E9E5D-B865-4A7D-8789-A494CDACC681}" dt="2022-02-13T09:14:25.995" v="4723" actId="478"/>
        <pc:sldMkLst>
          <pc:docMk/>
          <pc:sldMk cId="2736160283" sldId="294"/>
        </pc:sldMkLst>
        <pc:spChg chg="del">
          <ac:chgData name="Martin Kadlec" userId="3205de00-6529-47fd-8c15-7815d816c2df" providerId="ADAL" clId="{927E9E5D-B865-4A7D-8789-A494CDACC681}" dt="2022-02-13T09:14:25.995" v="4723" actId="478"/>
          <ac:spMkLst>
            <pc:docMk/>
            <pc:sldMk cId="2736160283" sldId="294"/>
            <ac:spMk id="5" creationId="{00000000-0000-0000-0000-000000000000}"/>
          </ac:spMkLst>
        </pc:spChg>
        <pc:spChg chg="mod">
          <ac:chgData name="Martin Kadlec" userId="3205de00-6529-47fd-8c15-7815d816c2df" providerId="ADAL" clId="{927E9E5D-B865-4A7D-8789-A494CDACC681}" dt="2022-02-09T12:14:09.770" v="3295" actId="12788"/>
          <ac:spMkLst>
            <pc:docMk/>
            <pc:sldMk cId="2736160283" sldId="294"/>
            <ac:spMk id="12" creationId="{E7B17FAF-947A-4F5E-95D5-00C38437D07E}"/>
          </ac:spMkLst>
        </pc:spChg>
      </pc:sldChg>
      <pc:sldChg chg="addSp delSp modSp add mod">
        <pc:chgData name="Martin Kadlec" userId="3205de00-6529-47fd-8c15-7815d816c2df" providerId="ADAL" clId="{927E9E5D-B865-4A7D-8789-A494CDACC681}" dt="2022-02-15T19:06:44.955" v="5201" actId="313"/>
        <pc:sldMkLst>
          <pc:docMk/>
          <pc:sldMk cId="3669053727" sldId="295"/>
        </pc:sldMkLst>
        <pc:spChg chg="del">
          <ac:chgData name="Martin Kadlec" userId="3205de00-6529-47fd-8c15-7815d816c2df" providerId="ADAL" clId="{927E9E5D-B865-4A7D-8789-A494CDACC681}" dt="2022-02-13T09:14:51.982" v="4729" actId="478"/>
          <ac:spMkLst>
            <pc:docMk/>
            <pc:sldMk cId="3669053727" sldId="295"/>
            <ac:spMk id="5" creationId="{00000000-0000-0000-0000-000000000000}"/>
          </ac:spMkLst>
        </pc:spChg>
        <pc:spChg chg="mod">
          <ac:chgData name="Martin Kadlec" userId="3205de00-6529-47fd-8c15-7815d816c2df" providerId="ADAL" clId="{927E9E5D-B865-4A7D-8789-A494CDACC681}" dt="2022-02-09T12:37:35.865" v="3546" actId="20577"/>
          <ac:spMkLst>
            <pc:docMk/>
            <pc:sldMk cId="3669053727" sldId="295"/>
            <ac:spMk id="12" creationId="{E7B17FAF-947A-4F5E-95D5-00C38437D07E}"/>
          </ac:spMkLst>
        </pc:spChg>
        <pc:spChg chg="del mod">
          <ac:chgData name="Martin Kadlec" userId="3205de00-6529-47fd-8c15-7815d816c2df" providerId="ADAL" clId="{927E9E5D-B865-4A7D-8789-A494CDACC681}" dt="2022-02-09T12:37:38.037" v="3548"/>
          <ac:spMkLst>
            <pc:docMk/>
            <pc:sldMk cId="3669053727" sldId="295"/>
            <ac:spMk id="13" creationId="{D0B4AA5C-F0E3-4690-AC1F-732F44DAC711}"/>
          </ac:spMkLst>
        </pc:spChg>
        <pc:graphicFrameChg chg="add mod modGraphic">
          <ac:chgData name="Martin Kadlec" userId="3205de00-6529-47fd-8c15-7815d816c2df" providerId="ADAL" clId="{927E9E5D-B865-4A7D-8789-A494CDACC681}" dt="2022-02-15T19:06:44.955" v="5201" actId="313"/>
          <ac:graphicFrameMkLst>
            <pc:docMk/>
            <pc:sldMk cId="3669053727" sldId="295"/>
            <ac:graphicFrameMk id="2" creationId="{6134B601-D9A4-4B11-B506-3F9948D2FF11}"/>
          </ac:graphicFrameMkLst>
        </pc:graphicFrameChg>
        <pc:graphicFrameChg chg="add del mod">
          <ac:chgData name="Martin Kadlec" userId="3205de00-6529-47fd-8c15-7815d816c2df" providerId="ADAL" clId="{927E9E5D-B865-4A7D-8789-A494CDACC681}" dt="2022-02-09T12:39:42.450" v="3592" actId="478"/>
          <ac:graphicFrameMkLst>
            <pc:docMk/>
            <pc:sldMk cId="3669053727" sldId="295"/>
            <ac:graphicFrameMk id="4" creationId="{3CA4F394-404C-4E5B-9023-EE960F439FCA}"/>
          </ac:graphicFrameMkLst>
        </pc:graphicFrameChg>
        <pc:graphicFrameChg chg="add del mod">
          <ac:chgData name="Martin Kadlec" userId="3205de00-6529-47fd-8c15-7815d816c2df" providerId="ADAL" clId="{927E9E5D-B865-4A7D-8789-A494CDACC681}" dt="2022-02-09T12:39:56.523" v="3595" actId="478"/>
          <ac:graphicFrameMkLst>
            <pc:docMk/>
            <pc:sldMk cId="3669053727" sldId="295"/>
            <ac:graphicFrameMk id="6" creationId="{84230235-0EF0-433B-9B93-04BC3DB445DF}"/>
          </ac:graphicFrameMkLst>
        </pc:graphicFrameChg>
        <pc:cxnChg chg="del">
          <ac:chgData name="Martin Kadlec" userId="3205de00-6529-47fd-8c15-7815d816c2df" providerId="ADAL" clId="{927E9E5D-B865-4A7D-8789-A494CDACC681}" dt="2022-02-09T12:37:08.820" v="3482" actId="478"/>
          <ac:cxnSpMkLst>
            <pc:docMk/>
            <pc:sldMk cId="3669053727" sldId="295"/>
            <ac:cxnSpMk id="3" creationId="{AE3842AB-EA7C-4914-BA79-FE67D69F80ED}"/>
          </ac:cxnSpMkLst>
        </pc:cxnChg>
      </pc:sldChg>
      <pc:sldChg chg="delSp modSp add mod">
        <pc:chgData name="Martin Kadlec" userId="3205de00-6529-47fd-8c15-7815d816c2df" providerId="ADAL" clId="{927E9E5D-B865-4A7D-8789-A494CDACC681}" dt="2022-02-15T19:29:33.458" v="5398" actId="1036"/>
        <pc:sldMkLst>
          <pc:docMk/>
          <pc:sldMk cId="2952421873" sldId="296"/>
        </pc:sldMkLst>
        <pc:spChg chg="del">
          <ac:chgData name="Martin Kadlec" userId="3205de00-6529-47fd-8c15-7815d816c2df" providerId="ADAL" clId="{927E9E5D-B865-4A7D-8789-A494CDACC681}" dt="2022-02-13T09:14:43.443" v="4727" actId="478"/>
          <ac:spMkLst>
            <pc:docMk/>
            <pc:sldMk cId="2952421873" sldId="296"/>
            <ac:spMk id="5" creationId="{00000000-0000-0000-0000-000000000000}"/>
          </ac:spMkLst>
        </pc:spChg>
        <pc:spChg chg="mod">
          <ac:chgData name="Martin Kadlec" userId="3205de00-6529-47fd-8c15-7815d816c2df" providerId="ADAL" clId="{927E9E5D-B865-4A7D-8789-A494CDACC681}" dt="2022-02-15T19:29:33.458" v="5398" actId="1036"/>
          <ac:spMkLst>
            <pc:docMk/>
            <pc:sldMk cId="2952421873" sldId="296"/>
            <ac:spMk id="8" creationId="{2F9A110A-B520-45FE-A4BE-C09A6725A07C}"/>
          </ac:spMkLst>
        </pc:spChg>
        <pc:spChg chg="mod">
          <ac:chgData name="Martin Kadlec" userId="3205de00-6529-47fd-8c15-7815d816c2df" providerId="ADAL" clId="{927E9E5D-B865-4A7D-8789-A494CDACC681}" dt="2022-02-13T09:00:28.574" v="4107" actId="20577"/>
          <ac:spMkLst>
            <pc:docMk/>
            <pc:sldMk cId="2952421873" sldId="296"/>
            <ac:spMk id="12" creationId="{E7B17FAF-947A-4F5E-95D5-00C38437D07E}"/>
          </ac:spMkLst>
        </pc:spChg>
        <pc:spChg chg="mod">
          <ac:chgData name="Martin Kadlec" userId="3205de00-6529-47fd-8c15-7815d816c2df" providerId="ADAL" clId="{927E9E5D-B865-4A7D-8789-A494CDACC681}" dt="2022-02-15T19:29:24.683" v="5387" actId="20577"/>
          <ac:spMkLst>
            <pc:docMk/>
            <pc:sldMk cId="2952421873" sldId="296"/>
            <ac:spMk id="13" creationId="{D0B4AA5C-F0E3-4690-AC1F-732F44DAC711}"/>
          </ac:spMkLst>
        </pc:spChg>
      </pc:sldChg>
      <pc:sldChg chg="addSp delSp modSp add mod">
        <pc:chgData name="Martin Kadlec" userId="3205de00-6529-47fd-8c15-7815d816c2df" providerId="ADAL" clId="{927E9E5D-B865-4A7D-8789-A494CDACC681}" dt="2022-02-13T09:14:30.514" v="4724" actId="478"/>
        <pc:sldMkLst>
          <pc:docMk/>
          <pc:sldMk cId="2322770498" sldId="297"/>
        </pc:sldMkLst>
        <pc:spChg chg="del">
          <ac:chgData name="Martin Kadlec" userId="3205de00-6529-47fd-8c15-7815d816c2df" providerId="ADAL" clId="{927E9E5D-B865-4A7D-8789-A494CDACC681}" dt="2022-02-13T09:14:30.514" v="4724" actId="478"/>
          <ac:spMkLst>
            <pc:docMk/>
            <pc:sldMk cId="2322770498" sldId="297"/>
            <ac:spMk id="5" creationId="{00000000-0000-0000-0000-000000000000}"/>
          </ac:spMkLst>
        </pc:spChg>
        <pc:spChg chg="add mod">
          <ac:chgData name="Martin Kadlec" userId="3205de00-6529-47fd-8c15-7815d816c2df" providerId="ADAL" clId="{927E9E5D-B865-4A7D-8789-A494CDACC681}" dt="2022-02-13T09:12:23.132" v="4492" actId="5793"/>
          <ac:spMkLst>
            <pc:docMk/>
            <pc:sldMk cId="2322770498" sldId="297"/>
            <ac:spMk id="6" creationId="{F189E7FA-C695-4DD6-997C-EC3AE25DF12B}"/>
          </ac:spMkLst>
        </pc:spChg>
        <pc:spChg chg="add mod">
          <ac:chgData name="Martin Kadlec" userId="3205de00-6529-47fd-8c15-7815d816c2df" providerId="ADAL" clId="{927E9E5D-B865-4A7D-8789-A494CDACC681}" dt="2022-02-13T09:13:56.206" v="4722" actId="20577"/>
          <ac:spMkLst>
            <pc:docMk/>
            <pc:sldMk cId="2322770498" sldId="297"/>
            <ac:spMk id="9" creationId="{867C2588-BF97-41BE-A7E3-8B457C6DEF5F}"/>
          </ac:spMkLst>
        </pc:spChg>
        <pc:spChg chg="del">
          <ac:chgData name="Martin Kadlec" userId="3205de00-6529-47fd-8c15-7815d816c2df" providerId="ADAL" clId="{927E9E5D-B865-4A7D-8789-A494CDACC681}" dt="2022-02-13T09:12:05.085" v="4473" actId="478"/>
          <ac:spMkLst>
            <pc:docMk/>
            <pc:sldMk cId="2322770498" sldId="297"/>
            <ac:spMk id="12" creationId="{E7B17FAF-947A-4F5E-95D5-00C38437D07E}"/>
          </ac:spMkLst>
        </pc:spChg>
      </pc:sldChg>
      <pc:sldMasterChg chg="addSp delSp modSp mod modSldLayout">
        <pc:chgData name="Martin Kadlec" userId="3205de00-6529-47fd-8c15-7815d816c2df" providerId="ADAL" clId="{927E9E5D-B865-4A7D-8789-A494CDACC681}" dt="2022-02-13T09:24:10.917" v="4777" actId="1038"/>
        <pc:sldMasterMkLst>
          <pc:docMk/>
          <pc:sldMasterMk cId="0" sldId="2147483648"/>
        </pc:sldMasterMkLst>
        <pc:spChg chg="add del mod">
          <ac:chgData name="Martin Kadlec" userId="3205de00-6529-47fd-8c15-7815d816c2df" providerId="ADAL" clId="{927E9E5D-B865-4A7D-8789-A494CDACC681}" dt="2022-02-13T09:21:53.316" v="4753" actId="478"/>
          <ac:spMkLst>
            <pc:docMk/>
            <pc:sldMasterMk cId="0" sldId="2147483648"/>
            <ac:spMk id="7" creationId="{63618784-8CD1-4E23-A509-039984D6EE66}"/>
          </ac:spMkLst>
        </pc:spChg>
        <pc:spChg chg="add mod">
          <ac:chgData name="Martin Kadlec" userId="3205de00-6529-47fd-8c15-7815d816c2df" providerId="ADAL" clId="{927E9E5D-B865-4A7D-8789-A494CDACC681}" dt="2022-02-13T09:24:10.917" v="4777" actId="1038"/>
          <ac:spMkLst>
            <pc:docMk/>
            <pc:sldMasterMk cId="0" sldId="2147483648"/>
            <ac:spMk id="8" creationId="{BB30240D-D0A4-4E0E-A40F-BCB4FEB29AEF}"/>
          </ac:spMkLst>
        </pc:spChg>
        <pc:sldLayoutChg chg="addSp delSp modSp mod">
          <pc:chgData name="Martin Kadlec" userId="3205de00-6529-47fd-8c15-7815d816c2df" providerId="ADAL" clId="{927E9E5D-B865-4A7D-8789-A494CDACC681}" dt="2022-02-13T09:22:54.238" v="4770" actId="21"/>
          <pc:sldLayoutMkLst>
            <pc:docMk/>
            <pc:sldMasterMk cId="0" sldId="2147483648"/>
            <pc:sldLayoutMk cId="0" sldId="2147483649"/>
          </pc:sldLayoutMkLst>
          <pc:spChg chg="add del mod">
            <ac:chgData name="Martin Kadlec" userId="3205de00-6529-47fd-8c15-7815d816c2df" providerId="ADAL" clId="{927E9E5D-B865-4A7D-8789-A494CDACC681}" dt="2022-02-13T09:22:54.238" v="4770" actId="21"/>
            <ac:spMkLst>
              <pc:docMk/>
              <pc:sldMasterMk cId="0" sldId="2147483648"/>
              <pc:sldLayoutMk cId="0" sldId="2147483649"/>
              <ac:spMk id="7" creationId="{60BE998F-033E-43F4-BF04-A8B50B238B4D}"/>
            </ac:spMkLst>
          </pc:spChg>
        </pc:sldLayoutChg>
      </pc:sldMasterChg>
    </pc:docChg>
  </pc:docChgLst>
  <pc:docChgLst>
    <pc:chgData name="Martin Kadlec" userId="3205de00-6529-47fd-8c15-7815d816c2df" providerId="ADAL" clId="{62D52150-8B26-4427-B221-F67D6D4BFEEF}"/>
    <pc:docChg chg="undo custSel addSld modSld">
      <pc:chgData name="Martin Kadlec" userId="3205de00-6529-47fd-8c15-7815d816c2df" providerId="ADAL" clId="{62D52150-8B26-4427-B221-F67D6D4BFEEF}" dt="2021-09-13T12:26:43.265" v="3503" actId="20577"/>
      <pc:docMkLst>
        <pc:docMk/>
      </pc:docMkLst>
      <pc:sldChg chg="modSp mod modNotesTx">
        <pc:chgData name="Martin Kadlec" userId="3205de00-6529-47fd-8c15-7815d816c2df" providerId="ADAL" clId="{62D52150-8B26-4427-B221-F67D6D4BFEEF}" dt="2021-09-10T09:05:48.987" v="144" actId="403"/>
        <pc:sldMkLst>
          <pc:docMk/>
          <pc:sldMk cId="0" sldId="256"/>
        </pc:sldMkLst>
        <pc:spChg chg="mod">
          <ac:chgData name="Martin Kadlec" userId="3205de00-6529-47fd-8c15-7815d816c2df" providerId="ADAL" clId="{62D52150-8B26-4427-B221-F67D6D4BFEEF}" dt="2021-09-10T09:05:48.987" v="144" actId="403"/>
          <ac:spMkLst>
            <pc:docMk/>
            <pc:sldMk cId="0" sldId="256"/>
            <ac:spMk id="4" creationId="{4AA6C805-D43D-9246-8F45-F7D14F2D25C7}"/>
          </ac:spMkLst>
        </pc:spChg>
      </pc:sldChg>
      <pc:sldChg chg="addSp delSp modSp mod modNotesTx">
        <pc:chgData name="Martin Kadlec" userId="3205de00-6529-47fd-8c15-7815d816c2df" providerId="ADAL" clId="{62D52150-8B26-4427-B221-F67D6D4BFEEF}" dt="2021-09-10T10:25:19.611" v="1531" actId="20577"/>
        <pc:sldMkLst>
          <pc:docMk/>
          <pc:sldMk cId="0" sldId="257"/>
        </pc:sldMkLst>
        <pc:spChg chg="add del mod">
          <ac:chgData name="Martin Kadlec" userId="3205de00-6529-47fd-8c15-7815d816c2df" providerId="ADAL" clId="{62D52150-8B26-4427-B221-F67D6D4BFEEF}" dt="2021-09-10T09:07:34.124" v="211" actId="478"/>
          <ac:spMkLst>
            <pc:docMk/>
            <pc:sldMk cId="0" sldId="257"/>
            <ac:spMk id="3" creationId="{54EF3501-BD1E-4CFB-9902-65AEA43707EE}"/>
          </ac:spMkLst>
        </pc:spChg>
        <pc:spChg chg="mod">
          <ac:chgData name="Martin Kadlec" userId="3205de00-6529-47fd-8c15-7815d816c2df" providerId="ADAL" clId="{62D52150-8B26-4427-B221-F67D6D4BFEEF}" dt="2021-09-10T09:07:05.666" v="208" actId="20577"/>
          <ac:spMkLst>
            <pc:docMk/>
            <pc:sldMk cId="0" sldId="257"/>
            <ac:spMk id="6" creationId="{00000000-0000-0000-0000-000000000000}"/>
          </ac:spMkLst>
        </pc:spChg>
        <pc:spChg chg="add mod">
          <ac:chgData name="Martin Kadlec" userId="3205de00-6529-47fd-8c15-7815d816c2df" providerId="ADAL" clId="{62D52150-8B26-4427-B221-F67D6D4BFEEF}" dt="2021-09-10T09:08:25.050" v="230" actId="20577"/>
          <ac:spMkLst>
            <pc:docMk/>
            <pc:sldMk cId="0" sldId="257"/>
            <ac:spMk id="12" creationId="{E7B17FAF-947A-4F5E-95D5-00C38437D07E}"/>
          </ac:spMkLst>
        </pc:spChg>
        <pc:spChg chg="add mod">
          <ac:chgData name="Martin Kadlec" userId="3205de00-6529-47fd-8c15-7815d816c2df" providerId="ADAL" clId="{62D52150-8B26-4427-B221-F67D6D4BFEEF}" dt="2021-09-10T10:25:19.611" v="1531" actId="20577"/>
          <ac:spMkLst>
            <pc:docMk/>
            <pc:sldMk cId="0" sldId="257"/>
            <ac:spMk id="13" creationId="{D0B4AA5C-F0E3-4690-AC1F-732F44DAC711}"/>
          </ac:spMkLst>
        </pc:spChg>
        <pc:picChg chg="del">
          <ac:chgData name="Martin Kadlec" userId="3205de00-6529-47fd-8c15-7815d816c2df" providerId="ADAL" clId="{62D52150-8B26-4427-B221-F67D6D4BFEEF}" dt="2021-09-10T09:07:26.455" v="209" actId="478"/>
          <ac:picMkLst>
            <pc:docMk/>
            <pc:sldMk cId="0" sldId="257"/>
            <ac:picMk id="7" creationId="{00000000-0000-0000-0000-000000000000}"/>
          </ac:picMkLst>
        </pc:picChg>
        <pc:picChg chg="del">
          <ac:chgData name="Martin Kadlec" userId="3205de00-6529-47fd-8c15-7815d816c2df" providerId="ADAL" clId="{62D52150-8B26-4427-B221-F67D6D4BFEEF}" dt="2021-09-10T09:07:28.340" v="210" actId="478"/>
          <ac:picMkLst>
            <pc:docMk/>
            <pc:sldMk cId="0" sldId="257"/>
            <ac:picMk id="8" creationId="{00000000-0000-0000-0000-000000000000}"/>
          </ac:picMkLst>
        </pc:picChg>
        <pc:picChg chg="del">
          <ac:chgData name="Martin Kadlec" userId="3205de00-6529-47fd-8c15-7815d816c2df" providerId="ADAL" clId="{62D52150-8B26-4427-B221-F67D6D4BFEEF}" dt="2021-09-10T09:07:36.446" v="212" actId="478"/>
          <ac:picMkLst>
            <pc:docMk/>
            <pc:sldMk cId="0" sldId="257"/>
            <ac:picMk id="9" creationId="{00000000-0000-0000-0000-000000000000}"/>
          </ac:picMkLst>
        </pc:picChg>
        <pc:picChg chg="del">
          <ac:chgData name="Martin Kadlec" userId="3205de00-6529-47fd-8c15-7815d816c2df" providerId="ADAL" clId="{62D52150-8B26-4427-B221-F67D6D4BFEEF}" dt="2021-09-10T09:07:38.337" v="213" actId="478"/>
          <ac:picMkLst>
            <pc:docMk/>
            <pc:sldMk cId="0" sldId="257"/>
            <ac:picMk id="10" creationId="{00000000-0000-0000-0000-000000000000}"/>
          </ac:picMkLst>
        </pc:picChg>
        <pc:picChg chg="del">
          <ac:chgData name="Martin Kadlec" userId="3205de00-6529-47fd-8c15-7815d816c2df" providerId="ADAL" clId="{62D52150-8B26-4427-B221-F67D6D4BFEEF}" dt="2021-09-10T09:07:39.992" v="214" actId="478"/>
          <ac:picMkLst>
            <pc:docMk/>
            <pc:sldMk cId="0" sldId="257"/>
            <ac:picMk id="11" creationId="{00000000-0000-0000-0000-000000000000}"/>
          </ac:picMkLst>
        </pc:picChg>
      </pc:sldChg>
      <pc:sldChg chg="addSp delSp modSp add mod modNotesTx">
        <pc:chgData name="Martin Kadlec" userId="3205de00-6529-47fd-8c15-7815d816c2df" providerId="ADAL" clId="{62D52150-8B26-4427-B221-F67D6D4BFEEF}" dt="2021-09-10T10:29:00.820" v="1677" actId="20577"/>
        <pc:sldMkLst>
          <pc:docMk/>
          <pc:sldMk cId="2976999882" sldId="289"/>
        </pc:sldMkLst>
        <pc:spChg chg="add mod">
          <ac:chgData name="Martin Kadlec" userId="3205de00-6529-47fd-8c15-7815d816c2df" providerId="ADAL" clId="{62D52150-8B26-4427-B221-F67D6D4BFEEF}" dt="2021-09-10T10:29:00.820" v="1677" actId="20577"/>
          <ac:spMkLst>
            <pc:docMk/>
            <pc:sldMk cId="2976999882" sldId="289"/>
            <ac:spMk id="4" creationId="{AAC727E1-7EDE-4571-9EFC-3989AE5481A0}"/>
          </ac:spMkLst>
        </pc:spChg>
        <pc:spChg chg="add mod">
          <ac:chgData name="Martin Kadlec" userId="3205de00-6529-47fd-8c15-7815d816c2df" providerId="ADAL" clId="{62D52150-8B26-4427-B221-F67D6D4BFEEF}" dt="2021-09-10T10:19:57.876" v="1499" actId="1076"/>
          <ac:spMkLst>
            <pc:docMk/>
            <pc:sldMk cId="2976999882" sldId="289"/>
            <ac:spMk id="9" creationId="{71168856-0951-46A4-912E-5E20B23F1E1C}"/>
          </ac:spMkLst>
        </pc:spChg>
        <pc:spChg chg="add del mod">
          <ac:chgData name="Martin Kadlec" userId="3205de00-6529-47fd-8c15-7815d816c2df" providerId="ADAL" clId="{62D52150-8B26-4427-B221-F67D6D4BFEEF}" dt="2021-09-10T10:19:28.111" v="1491"/>
          <ac:spMkLst>
            <pc:docMk/>
            <pc:sldMk cId="2976999882" sldId="289"/>
            <ac:spMk id="10" creationId="{644570F8-594D-41C1-97CE-EEAAF1535ECE}"/>
          </ac:spMkLst>
        </pc:spChg>
        <pc:spChg chg="mod">
          <ac:chgData name="Martin Kadlec" userId="3205de00-6529-47fd-8c15-7815d816c2df" providerId="ADAL" clId="{62D52150-8B26-4427-B221-F67D6D4BFEEF}" dt="2021-09-10T09:39:53.010" v="616" actId="20577"/>
          <ac:spMkLst>
            <pc:docMk/>
            <pc:sldMk cId="2976999882" sldId="289"/>
            <ac:spMk id="12" creationId="{E7B17FAF-947A-4F5E-95D5-00C38437D07E}"/>
          </ac:spMkLst>
        </pc:spChg>
        <pc:spChg chg="mod">
          <ac:chgData name="Martin Kadlec" userId="3205de00-6529-47fd-8c15-7815d816c2df" providerId="ADAL" clId="{62D52150-8B26-4427-B221-F67D6D4BFEEF}" dt="2021-09-10T10:27:45.240" v="1663" actId="20577"/>
          <ac:spMkLst>
            <pc:docMk/>
            <pc:sldMk cId="2976999882" sldId="289"/>
            <ac:spMk id="13" creationId="{D0B4AA5C-F0E3-4690-AC1F-732F44DAC711}"/>
          </ac:spMkLst>
        </pc:spChg>
        <pc:picChg chg="add mod">
          <ac:chgData name="Martin Kadlec" userId="3205de00-6529-47fd-8c15-7815d816c2df" providerId="ADAL" clId="{62D52150-8B26-4427-B221-F67D6D4BFEEF}" dt="2021-09-10T10:12:39.118" v="1221" actId="1076"/>
          <ac:picMkLst>
            <pc:docMk/>
            <pc:sldMk cId="2976999882" sldId="289"/>
            <ac:picMk id="3" creationId="{B605CF4F-89EF-4A6F-8B13-2B899D88E7C9}"/>
          </ac:picMkLst>
        </pc:picChg>
      </pc:sldChg>
      <pc:sldChg chg="addSp delSp modSp add mod">
        <pc:chgData name="Martin Kadlec" userId="3205de00-6529-47fd-8c15-7815d816c2df" providerId="ADAL" clId="{62D52150-8B26-4427-B221-F67D6D4BFEEF}" dt="2021-09-10T11:23:02.021" v="2156" actId="208"/>
        <pc:sldMkLst>
          <pc:docMk/>
          <pc:sldMk cId="2558710713" sldId="290"/>
        </pc:sldMkLst>
        <pc:spChg chg="add del">
          <ac:chgData name="Martin Kadlec" userId="3205de00-6529-47fd-8c15-7815d816c2df" providerId="ADAL" clId="{62D52150-8B26-4427-B221-F67D6D4BFEEF}" dt="2021-09-10T10:52:37.861" v="1913" actId="478"/>
          <ac:spMkLst>
            <pc:docMk/>
            <pc:sldMk cId="2558710713" sldId="290"/>
            <ac:spMk id="2" creationId="{38BA0C70-6BF7-4287-A1B3-42D5DF38D2F2}"/>
          </ac:spMkLst>
        </pc:spChg>
        <pc:spChg chg="add del mod">
          <ac:chgData name="Martin Kadlec" userId="3205de00-6529-47fd-8c15-7815d816c2df" providerId="ADAL" clId="{62D52150-8B26-4427-B221-F67D6D4BFEEF}" dt="2021-09-10T11:20:38.757" v="2107" actId="478"/>
          <ac:spMkLst>
            <pc:docMk/>
            <pc:sldMk cId="2558710713" sldId="290"/>
            <ac:spMk id="4" creationId="{820809BF-36C0-43D3-98F5-740C4974E6BF}"/>
          </ac:spMkLst>
        </pc:spChg>
        <pc:spChg chg="add del mod">
          <ac:chgData name="Martin Kadlec" userId="3205de00-6529-47fd-8c15-7815d816c2df" providerId="ADAL" clId="{62D52150-8B26-4427-B221-F67D6D4BFEEF}" dt="2021-09-10T10:54:22.207" v="1925" actId="478"/>
          <ac:spMkLst>
            <pc:docMk/>
            <pc:sldMk cId="2558710713" sldId="290"/>
            <ac:spMk id="7" creationId="{31277AA7-01C4-4054-A360-865E32D24381}"/>
          </ac:spMkLst>
        </pc:spChg>
        <pc:spChg chg="add del mod">
          <ac:chgData name="Martin Kadlec" userId="3205de00-6529-47fd-8c15-7815d816c2df" providerId="ADAL" clId="{62D52150-8B26-4427-B221-F67D6D4BFEEF}" dt="2021-09-10T11:20:51.428" v="2112" actId="478"/>
          <ac:spMkLst>
            <pc:docMk/>
            <pc:sldMk cId="2558710713" sldId="290"/>
            <ac:spMk id="8" creationId="{0956F7B8-CE2E-4040-B1E2-7742A0A6C037}"/>
          </ac:spMkLst>
        </pc:spChg>
        <pc:spChg chg="del mod">
          <ac:chgData name="Martin Kadlec" userId="3205de00-6529-47fd-8c15-7815d816c2df" providerId="ADAL" clId="{62D52150-8B26-4427-B221-F67D6D4BFEEF}" dt="2021-09-10T11:01:14.045" v="2003" actId="478"/>
          <ac:spMkLst>
            <pc:docMk/>
            <pc:sldMk cId="2558710713" sldId="290"/>
            <ac:spMk id="9" creationId="{71168856-0951-46A4-912E-5E20B23F1E1C}"/>
          </ac:spMkLst>
        </pc:spChg>
        <pc:spChg chg="add del mod">
          <ac:chgData name="Martin Kadlec" userId="3205de00-6529-47fd-8c15-7815d816c2df" providerId="ADAL" clId="{62D52150-8B26-4427-B221-F67D6D4BFEEF}" dt="2021-09-10T11:20:38.757" v="2107" actId="478"/>
          <ac:spMkLst>
            <pc:docMk/>
            <pc:sldMk cId="2558710713" sldId="290"/>
            <ac:spMk id="11" creationId="{188E4C17-EAFA-4E6F-9919-F4834940016D}"/>
          </ac:spMkLst>
        </pc:spChg>
        <pc:spChg chg="mod">
          <ac:chgData name="Martin Kadlec" userId="3205de00-6529-47fd-8c15-7815d816c2df" providerId="ADAL" clId="{62D52150-8B26-4427-B221-F67D6D4BFEEF}" dt="2021-09-10T10:26:01.619" v="1562" actId="20577"/>
          <ac:spMkLst>
            <pc:docMk/>
            <pc:sldMk cId="2558710713" sldId="290"/>
            <ac:spMk id="12" creationId="{E7B17FAF-947A-4F5E-95D5-00C38437D07E}"/>
          </ac:spMkLst>
        </pc:spChg>
        <pc:spChg chg="mod">
          <ac:chgData name="Martin Kadlec" userId="3205de00-6529-47fd-8c15-7815d816c2df" providerId="ADAL" clId="{62D52150-8B26-4427-B221-F67D6D4BFEEF}" dt="2021-09-10T11:11:02.485" v="2102" actId="1076"/>
          <ac:spMkLst>
            <pc:docMk/>
            <pc:sldMk cId="2558710713" sldId="290"/>
            <ac:spMk id="13" creationId="{D0B4AA5C-F0E3-4690-AC1F-732F44DAC711}"/>
          </ac:spMkLst>
        </pc:spChg>
        <pc:spChg chg="add del mod">
          <ac:chgData name="Martin Kadlec" userId="3205de00-6529-47fd-8c15-7815d816c2df" providerId="ADAL" clId="{62D52150-8B26-4427-B221-F67D6D4BFEEF}" dt="2021-09-10T11:20:49.816" v="2111" actId="478"/>
          <ac:spMkLst>
            <pc:docMk/>
            <pc:sldMk cId="2558710713" sldId="290"/>
            <ac:spMk id="14" creationId="{A45EA2C3-B891-41DA-8544-BF168C4C73CF}"/>
          </ac:spMkLst>
        </pc:spChg>
        <pc:spChg chg="add del mod">
          <ac:chgData name="Martin Kadlec" userId="3205de00-6529-47fd-8c15-7815d816c2df" providerId="ADAL" clId="{62D52150-8B26-4427-B221-F67D6D4BFEEF}" dt="2021-09-10T11:20:38.757" v="2107" actId="478"/>
          <ac:spMkLst>
            <pc:docMk/>
            <pc:sldMk cId="2558710713" sldId="290"/>
            <ac:spMk id="15" creationId="{03AF833C-2FEF-4F9A-8F67-5B02D6678508}"/>
          </ac:spMkLst>
        </pc:spChg>
        <pc:spChg chg="add del mod">
          <ac:chgData name="Martin Kadlec" userId="3205de00-6529-47fd-8c15-7815d816c2df" providerId="ADAL" clId="{62D52150-8B26-4427-B221-F67D6D4BFEEF}" dt="2021-09-10T11:20:38.757" v="2107" actId="478"/>
          <ac:spMkLst>
            <pc:docMk/>
            <pc:sldMk cId="2558710713" sldId="290"/>
            <ac:spMk id="16" creationId="{F0FB53EC-D6A0-439B-9B3A-254D374EF1BF}"/>
          </ac:spMkLst>
        </pc:spChg>
        <pc:spChg chg="add del mod">
          <ac:chgData name="Martin Kadlec" userId="3205de00-6529-47fd-8c15-7815d816c2df" providerId="ADAL" clId="{62D52150-8B26-4427-B221-F67D6D4BFEEF}" dt="2021-09-10T11:20:38.757" v="2107" actId="478"/>
          <ac:spMkLst>
            <pc:docMk/>
            <pc:sldMk cId="2558710713" sldId="290"/>
            <ac:spMk id="17" creationId="{5624CFF9-20AB-4F9E-9F01-9A91F7198A31}"/>
          </ac:spMkLst>
        </pc:spChg>
        <pc:spChg chg="add del mod">
          <ac:chgData name="Martin Kadlec" userId="3205de00-6529-47fd-8c15-7815d816c2df" providerId="ADAL" clId="{62D52150-8B26-4427-B221-F67D6D4BFEEF}" dt="2021-09-10T11:20:53.352" v="2114" actId="478"/>
          <ac:spMkLst>
            <pc:docMk/>
            <pc:sldMk cId="2558710713" sldId="290"/>
            <ac:spMk id="18" creationId="{D8CD7E70-DCF5-4515-A982-8E95B6E95924}"/>
          </ac:spMkLst>
        </pc:spChg>
        <pc:spChg chg="add del mod">
          <ac:chgData name="Martin Kadlec" userId="3205de00-6529-47fd-8c15-7815d816c2df" providerId="ADAL" clId="{62D52150-8B26-4427-B221-F67D6D4BFEEF}" dt="2021-09-10T11:20:38.757" v="2107" actId="478"/>
          <ac:spMkLst>
            <pc:docMk/>
            <pc:sldMk cId="2558710713" sldId="290"/>
            <ac:spMk id="19" creationId="{A3966D14-825E-4172-8D96-2BE95830313B}"/>
          </ac:spMkLst>
        </pc:spChg>
        <pc:spChg chg="add del mod">
          <ac:chgData name="Martin Kadlec" userId="3205de00-6529-47fd-8c15-7815d816c2df" providerId="ADAL" clId="{62D52150-8B26-4427-B221-F67D6D4BFEEF}" dt="2021-09-10T11:20:38.757" v="2107" actId="478"/>
          <ac:spMkLst>
            <pc:docMk/>
            <pc:sldMk cId="2558710713" sldId="290"/>
            <ac:spMk id="20" creationId="{D02B38D7-E3F0-430C-B827-E8F32D9988B0}"/>
          </ac:spMkLst>
        </pc:spChg>
        <pc:spChg chg="add del mod">
          <ac:chgData name="Martin Kadlec" userId="3205de00-6529-47fd-8c15-7815d816c2df" providerId="ADAL" clId="{62D52150-8B26-4427-B221-F67D6D4BFEEF}" dt="2021-09-10T11:10:58.244" v="2100" actId="478"/>
          <ac:spMkLst>
            <pc:docMk/>
            <pc:sldMk cId="2558710713" sldId="290"/>
            <ac:spMk id="21" creationId="{07A17F74-8A3D-4353-AEE4-88DA35EED82D}"/>
          </ac:spMkLst>
        </pc:spChg>
        <pc:spChg chg="add del mod">
          <ac:chgData name="Martin Kadlec" userId="3205de00-6529-47fd-8c15-7815d816c2df" providerId="ADAL" clId="{62D52150-8B26-4427-B221-F67D6D4BFEEF}" dt="2021-09-10T11:20:38.757" v="2107" actId="478"/>
          <ac:spMkLst>
            <pc:docMk/>
            <pc:sldMk cId="2558710713" sldId="290"/>
            <ac:spMk id="22" creationId="{7F59EF4B-5A25-4E71-8CF0-7D6BD52E6D22}"/>
          </ac:spMkLst>
        </pc:spChg>
        <pc:spChg chg="add del mod">
          <ac:chgData name="Martin Kadlec" userId="3205de00-6529-47fd-8c15-7815d816c2df" providerId="ADAL" clId="{62D52150-8B26-4427-B221-F67D6D4BFEEF}" dt="2021-09-10T11:20:38.757" v="2107" actId="478"/>
          <ac:spMkLst>
            <pc:docMk/>
            <pc:sldMk cId="2558710713" sldId="290"/>
            <ac:spMk id="23" creationId="{56306827-23C1-463E-914D-DA8EF9DCE129}"/>
          </ac:spMkLst>
        </pc:spChg>
        <pc:spChg chg="add del mod">
          <ac:chgData name="Martin Kadlec" userId="3205de00-6529-47fd-8c15-7815d816c2df" providerId="ADAL" clId="{62D52150-8B26-4427-B221-F67D6D4BFEEF}" dt="2021-09-10T11:20:38.757" v="2107" actId="478"/>
          <ac:spMkLst>
            <pc:docMk/>
            <pc:sldMk cId="2558710713" sldId="290"/>
            <ac:spMk id="24" creationId="{C11575F9-50A1-41FA-947B-19329551C4AC}"/>
          </ac:spMkLst>
        </pc:spChg>
        <pc:spChg chg="add del mod">
          <ac:chgData name="Martin Kadlec" userId="3205de00-6529-47fd-8c15-7815d816c2df" providerId="ADAL" clId="{62D52150-8B26-4427-B221-F67D6D4BFEEF}" dt="2021-09-10T11:20:38.757" v="2107" actId="478"/>
          <ac:spMkLst>
            <pc:docMk/>
            <pc:sldMk cId="2558710713" sldId="290"/>
            <ac:spMk id="25" creationId="{3065A879-07B5-4403-9CDE-7CF22C1FA265}"/>
          </ac:spMkLst>
        </pc:spChg>
        <pc:spChg chg="add del mod">
          <ac:chgData name="Martin Kadlec" userId="3205de00-6529-47fd-8c15-7815d816c2df" providerId="ADAL" clId="{62D52150-8B26-4427-B221-F67D6D4BFEEF}" dt="2021-09-10T11:20:38.757" v="2107" actId="478"/>
          <ac:spMkLst>
            <pc:docMk/>
            <pc:sldMk cId="2558710713" sldId="290"/>
            <ac:spMk id="26" creationId="{317A2A09-8D4E-4117-A5D3-F5A0E321D5A4}"/>
          </ac:spMkLst>
        </pc:spChg>
        <pc:spChg chg="add del mod">
          <ac:chgData name="Martin Kadlec" userId="3205de00-6529-47fd-8c15-7815d816c2df" providerId="ADAL" clId="{62D52150-8B26-4427-B221-F67D6D4BFEEF}" dt="2021-09-10T11:05:52.736" v="2052" actId="478"/>
          <ac:spMkLst>
            <pc:docMk/>
            <pc:sldMk cId="2558710713" sldId="290"/>
            <ac:spMk id="27" creationId="{D3C96AF5-5367-48BE-B5B8-6FEB7A801494}"/>
          </ac:spMkLst>
        </pc:spChg>
        <pc:spChg chg="add del mod">
          <ac:chgData name="Martin Kadlec" userId="3205de00-6529-47fd-8c15-7815d816c2df" providerId="ADAL" clId="{62D52150-8B26-4427-B221-F67D6D4BFEEF}" dt="2021-09-10T11:06:17.180" v="2055" actId="478"/>
          <ac:spMkLst>
            <pc:docMk/>
            <pc:sldMk cId="2558710713" sldId="290"/>
            <ac:spMk id="28" creationId="{4794E4DE-CA0B-4BF2-8E07-5A62BFF605D0}"/>
          </ac:spMkLst>
        </pc:spChg>
        <pc:spChg chg="add del mod">
          <ac:chgData name="Martin Kadlec" userId="3205de00-6529-47fd-8c15-7815d816c2df" providerId="ADAL" clId="{62D52150-8B26-4427-B221-F67D6D4BFEEF}" dt="2021-09-10T11:20:46.098" v="2109" actId="478"/>
          <ac:spMkLst>
            <pc:docMk/>
            <pc:sldMk cId="2558710713" sldId="290"/>
            <ac:spMk id="29" creationId="{CFA0EF0E-8771-42EA-B053-8653DC80F75A}"/>
          </ac:spMkLst>
        </pc:spChg>
        <pc:spChg chg="add del mod">
          <ac:chgData name="Martin Kadlec" userId="3205de00-6529-47fd-8c15-7815d816c2df" providerId="ADAL" clId="{62D52150-8B26-4427-B221-F67D6D4BFEEF}" dt="2021-09-10T11:20:38.757" v="2107" actId="478"/>
          <ac:spMkLst>
            <pc:docMk/>
            <pc:sldMk cId="2558710713" sldId="290"/>
            <ac:spMk id="30" creationId="{2CBF21DB-0673-4AD3-9541-BAC1E4896F44}"/>
          </ac:spMkLst>
        </pc:spChg>
        <pc:spChg chg="add del mod">
          <ac:chgData name="Martin Kadlec" userId="3205de00-6529-47fd-8c15-7815d816c2df" providerId="ADAL" clId="{62D52150-8B26-4427-B221-F67D6D4BFEEF}" dt="2021-09-10T11:06:24.100" v="2056" actId="478"/>
          <ac:spMkLst>
            <pc:docMk/>
            <pc:sldMk cId="2558710713" sldId="290"/>
            <ac:spMk id="31" creationId="{30CA2158-A9E8-4CF5-A17D-D54E214B2266}"/>
          </ac:spMkLst>
        </pc:spChg>
        <pc:spChg chg="add del mod">
          <ac:chgData name="Martin Kadlec" userId="3205de00-6529-47fd-8c15-7815d816c2df" providerId="ADAL" clId="{62D52150-8B26-4427-B221-F67D6D4BFEEF}" dt="2021-09-10T11:20:38.757" v="2107" actId="478"/>
          <ac:spMkLst>
            <pc:docMk/>
            <pc:sldMk cId="2558710713" sldId="290"/>
            <ac:spMk id="32" creationId="{723704B5-EBC3-476F-969F-437646FA3F26}"/>
          </ac:spMkLst>
        </pc:spChg>
        <pc:spChg chg="add del mod">
          <ac:chgData name="Martin Kadlec" userId="3205de00-6529-47fd-8c15-7815d816c2df" providerId="ADAL" clId="{62D52150-8B26-4427-B221-F67D6D4BFEEF}" dt="2021-09-10T11:20:38.757" v="2107" actId="478"/>
          <ac:spMkLst>
            <pc:docMk/>
            <pc:sldMk cId="2558710713" sldId="290"/>
            <ac:spMk id="33" creationId="{D7118B8E-3ADD-429D-9659-A4F4132145FF}"/>
          </ac:spMkLst>
        </pc:spChg>
        <pc:spChg chg="add del mod">
          <ac:chgData name="Martin Kadlec" userId="3205de00-6529-47fd-8c15-7815d816c2df" providerId="ADAL" clId="{62D52150-8B26-4427-B221-F67D6D4BFEEF}" dt="2021-09-10T11:20:41.064" v="2108" actId="478"/>
          <ac:spMkLst>
            <pc:docMk/>
            <pc:sldMk cId="2558710713" sldId="290"/>
            <ac:spMk id="34" creationId="{4B94CC7E-500B-41EA-81CE-C2799BED1408}"/>
          </ac:spMkLst>
        </pc:spChg>
        <pc:spChg chg="add del mod">
          <ac:chgData name="Martin Kadlec" userId="3205de00-6529-47fd-8c15-7815d816c2df" providerId="ADAL" clId="{62D52150-8B26-4427-B221-F67D6D4BFEEF}" dt="2021-09-10T11:20:47.875" v="2110" actId="478"/>
          <ac:spMkLst>
            <pc:docMk/>
            <pc:sldMk cId="2558710713" sldId="290"/>
            <ac:spMk id="35" creationId="{430A8D1C-19C7-4529-91C6-80E2A4AB44BC}"/>
          </ac:spMkLst>
        </pc:spChg>
        <pc:spChg chg="add mod">
          <ac:chgData name="Martin Kadlec" userId="3205de00-6529-47fd-8c15-7815d816c2df" providerId="ADAL" clId="{62D52150-8B26-4427-B221-F67D6D4BFEEF}" dt="2021-09-10T11:22:47.240" v="2154" actId="20577"/>
          <ac:spMkLst>
            <pc:docMk/>
            <pc:sldMk cId="2558710713" sldId="290"/>
            <ac:spMk id="47" creationId="{F7869DF6-1C6B-4725-B11C-E4B6C7EDF175}"/>
          </ac:spMkLst>
        </pc:spChg>
        <pc:picChg chg="del mod">
          <ac:chgData name="Martin Kadlec" userId="3205de00-6529-47fd-8c15-7815d816c2df" providerId="ADAL" clId="{62D52150-8B26-4427-B221-F67D6D4BFEEF}" dt="2021-09-10T10:34:36.873" v="1679" actId="478"/>
          <ac:picMkLst>
            <pc:docMk/>
            <pc:sldMk cId="2558710713" sldId="290"/>
            <ac:picMk id="3" creationId="{B605CF4F-89EF-4A6F-8B13-2B899D88E7C9}"/>
          </ac:picMkLst>
        </pc:picChg>
        <pc:picChg chg="add mod">
          <ac:chgData name="Martin Kadlec" userId="3205de00-6529-47fd-8c15-7815d816c2df" providerId="ADAL" clId="{62D52150-8B26-4427-B221-F67D6D4BFEEF}" dt="2021-09-10T11:04:40.346" v="2041" actId="14100"/>
          <ac:picMkLst>
            <pc:docMk/>
            <pc:sldMk cId="2558710713" sldId="290"/>
            <ac:picMk id="10" creationId="{2B0C9523-EA6D-41F1-AB29-4FF160F27CFA}"/>
          </ac:picMkLst>
        </pc:picChg>
        <pc:cxnChg chg="add del mod">
          <ac:chgData name="Martin Kadlec" userId="3205de00-6529-47fd-8c15-7815d816c2df" providerId="ADAL" clId="{62D52150-8B26-4427-B221-F67D6D4BFEEF}" dt="2021-09-10T11:20:33.066" v="2106" actId="478"/>
          <ac:cxnSpMkLst>
            <pc:docMk/>
            <pc:sldMk cId="2558710713" sldId="290"/>
            <ac:cxnSpMk id="37" creationId="{64958842-BC3F-462F-97D3-4271A9F79F4D}"/>
          </ac:cxnSpMkLst>
        </pc:cxnChg>
        <pc:cxnChg chg="add del mod">
          <ac:chgData name="Martin Kadlec" userId="3205de00-6529-47fd-8c15-7815d816c2df" providerId="ADAL" clId="{62D52150-8B26-4427-B221-F67D6D4BFEEF}" dt="2021-09-10T11:21:30.490" v="2120" actId="478"/>
          <ac:cxnSpMkLst>
            <pc:docMk/>
            <pc:sldMk cId="2558710713" sldId="290"/>
            <ac:cxnSpMk id="39" creationId="{5B2F3129-317E-4781-886F-3E18DBF6281F}"/>
          </ac:cxnSpMkLst>
        </pc:cxnChg>
        <pc:cxnChg chg="add mod">
          <ac:chgData name="Martin Kadlec" userId="3205de00-6529-47fd-8c15-7815d816c2df" providerId="ADAL" clId="{62D52150-8B26-4427-B221-F67D6D4BFEEF}" dt="2021-09-10T11:22:39.609" v="2148" actId="208"/>
          <ac:cxnSpMkLst>
            <pc:docMk/>
            <pc:sldMk cId="2558710713" sldId="290"/>
            <ac:cxnSpMk id="45" creationId="{F17569F5-F57C-4BA7-BA4A-0C5853A548CF}"/>
          </ac:cxnSpMkLst>
        </pc:cxnChg>
        <pc:cxnChg chg="add mod">
          <ac:chgData name="Martin Kadlec" userId="3205de00-6529-47fd-8c15-7815d816c2df" providerId="ADAL" clId="{62D52150-8B26-4427-B221-F67D6D4BFEEF}" dt="2021-09-10T11:23:02.021" v="2156" actId="208"/>
          <ac:cxnSpMkLst>
            <pc:docMk/>
            <pc:sldMk cId="2558710713" sldId="290"/>
            <ac:cxnSpMk id="48" creationId="{AE96ADE4-6721-4AC6-9B2D-E6E53DAAC5FD}"/>
          </ac:cxnSpMkLst>
        </pc:cxnChg>
      </pc:sldChg>
      <pc:sldChg chg="add">
        <pc:chgData name="Martin Kadlec" userId="3205de00-6529-47fd-8c15-7815d816c2df" providerId="ADAL" clId="{62D52150-8B26-4427-B221-F67D6D4BFEEF}" dt="2021-09-10T11:20:28.107" v="2105"/>
        <pc:sldMkLst>
          <pc:docMk/>
          <pc:sldMk cId="603872566" sldId="291"/>
        </pc:sldMkLst>
      </pc:sldChg>
      <pc:sldChg chg="addSp delSp modSp add mod">
        <pc:chgData name="Martin Kadlec" userId="3205de00-6529-47fd-8c15-7815d816c2df" providerId="ADAL" clId="{62D52150-8B26-4427-B221-F67D6D4BFEEF}" dt="2021-09-10T11:32:11.802" v="2325" actId="207"/>
        <pc:sldMkLst>
          <pc:docMk/>
          <pc:sldMk cId="1737121579" sldId="292"/>
        </pc:sldMkLst>
        <pc:spChg chg="mod">
          <ac:chgData name="Martin Kadlec" userId="3205de00-6529-47fd-8c15-7815d816c2df" providerId="ADAL" clId="{62D52150-8B26-4427-B221-F67D6D4BFEEF}" dt="2021-09-10T11:25:12.506" v="2221" actId="20577"/>
          <ac:spMkLst>
            <pc:docMk/>
            <pc:sldMk cId="1737121579" sldId="292"/>
            <ac:spMk id="12" creationId="{E7B17FAF-947A-4F5E-95D5-00C38437D07E}"/>
          </ac:spMkLst>
        </pc:spChg>
        <pc:spChg chg="mod">
          <ac:chgData name="Martin Kadlec" userId="3205de00-6529-47fd-8c15-7815d816c2df" providerId="ADAL" clId="{62D52150-8B26-4427-B221-F67D6D4BFEEF}" dt="2021-09-10T11:32:11.802" v="2325" actId="207"/>
          <ac:spMkLst>
            <pc:docMk/>
            <pc:sldMk cId="1737121579" sldId="292"/>
            <ac:spMk id="13" creationId="{D0B4AA5C-F0E3-4690-AC1F-732F44DAC711}"/>
          </ac:spMkLst>
        </pc:spChg>
        <pc:spChg chg="del">
          <ac:chgData name="Martin Kadlec" userId="3205de00-6529-47fd-8c15-7815d816c2df" providerId="ADAL" clId="{62D52150-8B26-4427-B221-F67D6D4BFEEF}" dt="2021-09-10T11:25:20.954" v="2224" actId="478"/>
          <ac:spMkLst>
            <pc:docMk/>
            <pc:sldMk cId="1737121579" sldId="292"/>
            <ac:spMk id="47" creationId="{F7869DF6-1C6B-4725-B11C-E4B6C7EDF175}"/>
          </ac:spMkLst>
        </pc:spChg>
        <pc:picChg chg="add mod">
          <ac:chgData name="Martin Kadlec" userId="3205de00-6529-47fd-8c15-7815d816c2df" providerId="ADAL" clId="{62D52150-8B26-4427-B221-F67D6D4BFEEF}" dt="2021-09-10T11:31:56.060" v="2324" actId="14100"/>
          <ac:picMkLst>
            <pc:docMk/>
            <pc:sldMk cId="1737121579" sldId="292"/>
            <ac:picMk id="3" creationId="{3DE55C6B-C3D1-4A4F-8D94-FDB8CCEE8531}"/>
          </ac:picMkLst>
        </pc:picChg>
        <pc:picChg chg="del mod">
          <ac:chgData name="Martin Kadlec" userId="3205de00-6529-47fd-8c15-7815d816c2df" providerId="ADAL" clId="{62D52150-8B26-4427-B221-F67D6D4BFEEF}" dt="2021-09-10T11:26:50.312" v="2226" actId="478"/>
          <ac:picMkLst>
            <pc:docMk/>
            <pc:sldMk cId="1737121579" sldId="292"/>
            <ac:picMk id="10" creationId="{2B0C9523-EA6D-41F1-AB29-4FF160F27CFA}"/>
          </ac:picMkLst>
        </pc:picChg>
        <pc:cxnChg chg="del">
          <ac:chgData name="Martin Kadlec" userId="3205de00-6529-47fd-8c15-7815d816c2df" providerId="ADAL" clId="{62D52150-8B26-4427-B221-F67D6D4BFEEF}" dt="2021-09-10T11:25:17.862" v="2223" actId="478"/>
          <ac:cxnSpMkLst>
            <pc:docMk/>
            <pc:sldMk cId="1737121579" sldId="292"/>
            <ac:cxnSpMk id="45" creationId="{F17569F5-F57C-4BA7-BA4A-0C5853A548CF}"/>
          </ac:cxnSpMkLst>
        </pc:cxnChg>
        <pc:cxnChg chg="del">
          <ac:chgData name="Martin Kadlec" userId="3205de00-6529-47fd-8c15-7815d816c2df" providerId="ADAL" clId="{62D52150-8B26-4427-B221-F67D6D4BFEEF}" dt="2021-09-10T11:25:22.893" v="2225" actId="478"/>
          <ac:cxnSpMkLst>
            <pc:docMk/>
            <pc:sldMk cId="1737121579" sldId="292"/>
            <ac:cxnSpMk id="48" creationId="{AE96ADE4-6721-4AC6-9B2D-E6E53DAAC5FD}"/>
          </ac:cxnSpMkLst>
        </pc:cxnChg>
      </pc:sldChg>
      <pc:sldChg chg="addSp delSp modSp add mod">
        <pc:chgData name="Martin Kadlec" userId="3205de00-6529-47fd-8c15-7815d816c2df" providerId="ADAL" clId="{62D52150-8B26-4427-B221-F67D6D4BFEEF}" dt="2021-09-12T12:25:03.358" v="2937"/>
        <pc:sldMkLst>
          <pc:docMk/>
          <pc:sldMk cId="520456011" sldId="293"/>
        </pc:sldMkLst>
        <pc:spChg chg="mod">
          <ac:chgData name="Martin Kadlec" userId="3205de00-6529-47fd-8c15-7815d816c2df" providerId="ADAL" clId="{62D52150-8B26-4427-B221-F67D6D4BFEEF}" dt="2021-09-10T11:33:23.491" v="2378" actId="20577"/>
          <ac:spMkLst>
            <pc:docMk/>
            <pc:sldMk cId="520456011" sldId="293"/>
            <ac:spMk id="12" creationId="{E7B17FAF-947A-4F5E-95D5-00C38437D07E}"/>
          </ac:spMkLst>
        </pc:spChg>
        <pc:spChg chg="mod">
          <ac:chgData name="Martin Kadlec" userId="3205de00-6529-47fd-8c15-7815d816c2df" providerId="ADAL" clId="{62D52150-8B26-4427-B221-F67D6D4BFEEF}" dt="2021-09-10T12:29:57.116" v="2572" actId="113"/>
          <ac:spMkLst>
            <pc:docMk/>
            <pc:sldMk cId="520456011" sldId="293"/>
            <ac:spMk id="13" creationId="{D0B4AA5C-F0E3-4690-AC1F-732F44DAC711}"/>
          </ac:spMkLst>
        </pc:spChg>
        <pc:picChg chg="del">
          <ac:chgData name="Martin Kadlec" userId="3205de00-6529-47fd-8c15-7815d816c2df" providerId="ADAL" clId="{62D52150-8B26-4427-B221-F67D6D4BFEEF}" dt="2021-09-10T12:28:02.753" v="2455" actId="478"/>
          <ac:picMkLst>
            <pc:docMk/>
            <pc:sldMk cId="520456011" sldId="293"/>
            <ac:picMk id="3" creationId="{3DE55C6B-C3D1-4A4F-8D94-FDB8CCEE8531}"/>
          </ac:picMkLst>
        </pc:picChg>
        <pc:picChg chg="add mod">
          <ac:chgData name="Martin Kadlec" userId="3205de00-6529-47fd-8c15-7815d816c2df" providerId="ADAL" clId="{62D52150-8B26-4427-B221-F67D6D4BFEEF}" dt="2021-09-12T12:24:31.564" v="2932" actId="14100"/>
          <ac:picMkLst>
            <pc:docMk/>
            <pc:sldMk cId="520456011" sldId="293"/>
            <ac:picMk id="3" creationId="{DCA27CCD-D7BB-421A-9C26-92F9D3E45AFA}"/>
          </ac:picMkLst>
        </pc:picChg>
        <pc:picChg chg="add mod">
          <ac:chgData name="Martin Kadlec" userId="3205de00-6529-47fd-8c15-7815d816c2df" providerId="ADAL" clId="{62D52150-8B26-4427-B221-F67D6D4BFEEF}" dt="2021-09-12T12:24:47.263" v="2935" actId="14100"/>
          <ac:picMkLst>
            <pc:docMk/>
            <pc:sldMk cId="520456011" sldId="293"/>
            <ac:picMk id="7" creationId="{5341BDB1-3AFF-45F2-8002-20E8B649B8D7}"/>
          </ac:picMkLst>
        </pc:picChg>
        <pc:picChg chg="add del mod">
          <ac:chgData name="Martin Kadlec" userId="3205de00-6529-47fd-8c15-7815d816c2df" providerId="ADAL" clId="{62D52150-8B26-4427-B221-F67D6D4BFEEF}" dt="2021-09-12T12:25:03.358" v="2937"/>
          <ac:picMkLst>
            <pc:docMk/>
            <pc:sldMk cId="520456011" sldId="293"/>
            <ac:picMk id="9" creationId="{B43A349D-1355-4C81-A3FE-AC2B9B422464}"/>
          </ac:picMkLst>
        </pc:picChg>
      </pc:sldChg>
      <pc:sldChg chg="modSp add mod">
        <pc:chgData name="Martin Kadlec" userId="3205de00-6529-47fd-8c15-7815d816c2df" providerId="ADAL" clId="{62D52150-8B26-4427-B221-F67D6D4BFEEF}" dt="2021-09-13T12:26:08.065" v="3501" actId="207"/>
        <pc:sldMkLst>
          <pc:docMk/>
          <pc:sldMk cId="2672074439" sldId="294"/>
        </pc:sldMkLst>
        <pc:spChg chg="mod">
          <ac:chgData name="Martin Kadlec" userId="3205de00-6529-47fd-8c15-7815d816c2df" providerId="ADAL" clId="{62D52150-8B26-4427-B221-F67D6D4BFEEF}" dt="2021-09-13T12:26:08.065" v="3501" actId="207"/>
          <ac:spMkLst>
            <pc:docMk/>
            <pc:sldMk cId="2672074439" sldId="294"/>
            <ac:spMk id="12" creationId="{E7B17FAF-947A-4F5E-95D5-00C38437D07E}"/>
          </ac:spMkLst>
        </pc:spChg>
        <pc:spChg chg="mod">
          <ac:chgData name="Martin Kadlec" userId="3205de00-6529-47fd-8c15-7815d816c2df" providerId="ADAL" clId="{62D52150-8B26-4427-B221-F67D6D4BFEEF}" dt="2021-09-13T12:25:04.027" v="3488" actId="16959"/>
          <ac:spMkLst>
            <pc:docMk/>
            <pc:sldMk cId="2672074439" sldId="294"/>
            <ac:spMk id="13" creationId="{D0B4AA5C-F0E3-4690-AC1F-732F44DAC711}"/>
          </ac:spMkLst>
        </pc:spChg>
      </pc:sldChg>
      <pc:sldChg chg="addSp delSp modSp add mod">
        <pc:chgData name="Martin Kadlec" userId="3205de00-6529-47fd-8c15-7815d816c2df" providerId="ADAL" clId="{62D52150-8B26-4427-B221-F67D6D4BFEEF}" dt="2021-09-12T12:25:57.957" v="2949" actId="14100"/>
        <pc:sldMkLst>
          <pc:docMk/>
          <pc:sldMk cId="3207001396" sldId="295"/>
        </pc:sldMkLst>
        <pc:spChg chg="del">
          <ac:chgData name="Martin Kadlec" userId="3205de00-6529-47fd-8c15-7815d816c2df" providerId="ADAL" clId="{62D52150-8B26-4427-B221-F67D6D4BFEEF}" dt="2021-09-12T12:25:39.387" v="2945" actId="478"/>
          <ac:spMkLst>
            <pc:docMk/>
            <pc:sldMk cId="3207001396" sldId="295"/>
            <ac:spMk id="13" creationId="{D0B4AA5C-F0E3-4690-AC1F-732F44DAC711}"/>
          </ac:spMkLst>
        </pc:spChg>
        <pc:picChg chg="del">
          <ac:chgData name="Martin Kadlec" userId="3205de00-6529-47fd-8c15-7815d816c2df" providerId="ADAL" clId="{62D52150-8B26-4427-B221-F67D6D4BFEEF}" dt="2021-09-12T12:25:08.537" v="2939" actId="478"/>
          <ac:picMkLst>
            <pc:docMk/>
            <pc:sldMk cId="3207001396" sldId="295"/>
            <ac:picMk id="3" creationId="{DCA27CCD-D7BB-421A-9C26-92F9D3E45AFA}"/>
          </ac:picMkLst>
        </pc:picChg>
        <pc:picChg chg="add mod">
          <ac:chgData name="Martin Kadlec" userId="3205de00-6529-47fd-8c15-7815d816c2df" providerId="ADAL" clId="{62D52150-8B26-4427-B221-F67D6D4BFEEF}" dt="2021-09-12T12:25:57.957" v="2949" actId="14100"/>
          <ac:picMkLst>
            <pc:docMk/>
            <pc:sldMk cId="3207001396" sldId="295"/>
            <ac:picMk id="4" creationId="{2228836E-1D3D-4E16-A388-4332DAD60E6A}"/>
          </ac:picMkLst>
        </pc:picChg>
        <pc:picChg chg="del">
          <ac:chgData name="Martin Kadlec" userId="3205de00-6529-47fd-8c15-7815d816c2df" providerId="ADAL" clId="{62D52150-8B26-4427-B221-F67D6D4BFEEF}" dt="2021-09-12T12:25:10.092" v="2940" actId="478"/>
          <ac:picMkLst>
            <pc:docMk/>
            <pc:sldMk cId="3207001396" sldId="295"/>
            <ac:picMk id="7" creationId="{5341BDB1-3AFF-45F2-8002-20E8B649B8D7}"/>
          </ac:picMkLst>
        </pc:picChg>
        <pc:picChg chg="add mod">
          <ac:chgData name="Martin Kadlec" userId="3205de00-6529-47fd-8c15-7815d816c2df" providerId="ADAL" clId="{62D52150-8B26-4427-B221-F67D6D4BFEEF}" dt="2021-09-12T12:25:52.206" v="2948" actId="1076"/>
          <ac:picMkLst>
            <pc:docMk/>
            <pc:sldMk cId="3207001396" sldId="295"/>
            <ac:picMk id="9" creationId="{F2D2779C-5D5F-4DC9-8915-B2DB8B0A04E8}"/>
          </ac:picMkLst>
        </pc:picChg>
      </pc:sldChg>
      <pc:sldChg chg="addSp modSp add mod">
        <pc:chgData name="Martin Kadlec" userId="3205de00-6529-47fd-8c15-7815d816c2df" providerId="ADAL" clId="{62D52150-8B26-4427-B221-F67D6D4BFEEF}" dt="2021-09-13T12:26:00.548" v="3500" actId="207"/>
        <pc:sldMkLst>
          <pc:docMk/>
          <pc:sldMk cId="2377638229" sldId="296"/>
        </pc:sldMkLst>
        <pc:spChg chg="mod">
          <ac:chgData name="Martin Kadlec" userId="3205de00-6529-47fd-8c15-7815d816c2df" providerId="ADAL" clId="{62D52150-8B26-4427-B221-F67D6D4BFEEF}" dt="2021-09-13T12:26:00.548" v="3500" actId="207"/>
          <ac:spMkLst>
            <pc:docMk/>
            <pc:sldMk cId="2377638229" sldId="296"/>
            <ac:spMk id="12" creationId="{E7B17FAF-947A-4F5E-95D5-00C38437D07E}"/>
          </ac:spMkLst>
        </pc:spChg>
        <pc:spChg chg="mod">
          <ac:chgData name="Martin Kadlec" userId="3205de00-6529-47fd-8c15-7815d816c2df" providerId="ADAL" clId="{62D52150-8B26-4427-B221-F67D6D4BFEEF}" dt="2021-09-13T12:23:38.808" v="3480" actId="20577"/>
          <ac:spMkLst>
            <pc:docMk/>
            <pc:sldMk cId="2377638229" sldId="296"/>
            <ac:spMk id="13" creationId="{D0B4AA5C-F0E3-4690-AC1F-732F44DAC711}"/>
          </ac:spMkLst>
        </pc:spChg>
        <pc:picChg chg="add mod">
          <ac:chgData name="Martin Kadlec" userId="3205de00-6529-47fd-8c15-7815d816c2df" providerId="ADAL" clId="{62D52150-8B26-4427-B221-F67D6D4BFEEF}" dt="2021-09-13T12:19:14.847" v="3280" actId="1076"/>
          <ac:picMkLst>
            <pc:docMk/>
            <pc:sldMk cId="2377638229" sldId="296"/>
            <ac:picMk id="7" creationId="{E4952883-2DD4-4777-B030-5108E59CB71E}"/>
          </ac:picMkLst>
        </pc:picChg>
      </pc:sldChg>
      <pc:sldChg chg="modSp add mod">
        <pc:chgData name="Martin Kadlec" userId="3205de00-6529-47fd-8c15-7815d816c2df" providerId="ADAL" clId="{62D52150-8B26-4427-B221-F67D6D4BFEEF}" dt="2021-09-13T12:26:43.265" v="3503" actId="20577"/>
        <pc:sldMkLst>
          <pc:docMk/>
          <pc:sldMk cId="1601433506" sldId="297"/>
        </pc:sldMkLst>
        <pc:spChg chg="mod">
          <ac:chgData name="Martin Kadlec" userId="3205de00-6529-47fd-8c15-7815d816c2df" providerId="ADAL" clId="{62D52150-8B26-4427-B221-F67D6D4BFEEF}" dt="2021-09-13T12:25:53.107" v="3499" actId="207"/>
          <ac:spMkLst>
            <pc:docMk/>
            <pc:sldMk cId="1601433506" sldId="297"/>
            <ac:spMk id="12" creationId="{E7B17FAF-947A-4F5E-95D5-00C38437D07E}"/>
          </ac:spMkLst>
        </pc:spChg>
        <pc:spChg chg="mod">
          <ac:chgData name="Martin Kadlec" userId="3205de00-6529-47fd-8c15-7815d816c2df" providerId="ADAL" clId="{62D52150-8B26-4427-B221-F67D6D4BFEEF}" dt="2021-09-13T12:26:43.265" v="3503" actId="20577"/>
          <ac:spMkLst>
            <pc:docMk/>
            <pc:sldMk cId="1601433506" sldId="297"/>
            <ac:spMk id="13" creationId="{D0B4AA5C-F0E3-4690-AC1F-732F44DAC71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DE436F96-E9A4-451A-84B5-6EBD82036C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9F26BA13-701E-427D-82BC-7088AF1D69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CCD9B7-D7CA-4BCF-80E7-F70BE3B91541}" type="datetimeFigureOut">
              <a:rPr lang="cs-CZ" smtClean="0"/>
              <a:t>20.03.2023</a:t>
            </a:fld>
            <a:endParaRPr lang="cs-CZ"/>
          </a:p>
        </p:txBody>
      </p:sp>
      <p:sp>
        <p:nvSpPr>
          <p:cNvPr id="4" name="Zástupný symbol pro zápatí 3">
            <a:extLst>
              <a:ext uri="{FF2B5EF4-FFF2-40B4-BE49-F238E27FC236}">
                <a16:creationId xmlns:a16="http://schemas.microsoft.com/office/drawing/2014/main" id="{E307FDF0-0144-429D-9FC2-F2B9B9D185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267B41FA-0CD5-4961-8896-6787F034D7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E47D71-6595-4602-A952-B810AFF27E2B}" type="slidenum">
              <a:rPr lang="cs-CZ" smtClean="0"/>
              <a:t>‹#›</a:t>
            </a:fld>
            <a:endParaRPr lang="cs-CZ"/>
          </a:p>
        </p:txBody>
      </p:sp>
    </p:spTree>
    <p:extLst>
      <p:ext uri="{BB962C8B-B14F-4D97-AF65-F5344CB8AC3E}">
        <p14:creationId xmlns:p14="http://schemas.microsoft.com/office/powerpoint/2010/main" val="2323496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76EFBE-436D-407C-BCA8-F061AEFF3616}" type="datetimeFigureOut">
              <a:rPr lang="cs-CZ" smtClean="0"/>
              <a:pPr/>
              <a:t>20.03.2023</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DCE5B7-0F6B-4F45-90F0-4AE212E27AA7}"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10</a:t>
            </a:fld>
            <a:endParaRPr lang="cs-CZ"/>
          </a:p>
        </p:txBody>
      </p:sp>
    </p:spTree>
    <p:extLst>
      <p:ext uri="{BB962C8B-B14F-4D97-AF65-F5344CB8AC3E}">
        <p14:creationId xmlns:p14="http://schemas.microsoft.com/office/powerpoint/2010/main" val="2611320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11</a:t>
            </a:fld>
            <a:endParaRPr lang="cs-CZ"/>
          </a:p>
        </p:txBody>
      </p:sp>
    </p:spTree>
    <p:extLst>
      <p:ext uri="{BB962C8B-B14F-4D97-AF65-F5344CB8AC3E}">
        <p14:creationId xmlns:p14="http://schemas.microsoft.com/office/powerpoint/2010/main" val="706022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12</a:t>
            </a:fld>
            <a:endParaRPr lang="cs-CZ"/>
          </a:p>
        </p:txBody>
      </p:sp>
    </p:spTree>
    <p:extLst>
      <p:ext uri="{BB962C8B-B14F-4D97-AF65-F5344CB8AC3E}">
        <p14:creationId xmlns:p14="http://schemas.microsoft.com/office/powerpoint/2010/main" val="1297983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13</a:t>
            </a:fld>
            <a:endParaRPr lang="cs-CZ"/>
          </a:p>
        </p:txBody>
      </p:sp>
    </p:spTree>
    <p:extLst>
      <p:ext uri="{BB962C8B-B14F-4D97-AF65-F5344CB8AC3E}">
        <p14:creationId xmlns:p14="http://schemas.microsoft.com/office/powerpoint/2010/main" val="582230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14</a:t>
            </a:fld>
            <a:endParaRPr lang="cs-CZ"/>
          </a:p>
        </p:txBody>
      </p:sp>
    </p:spTree>
    <p:extLst>
      <p:ext uri="{BB962C8B-B14F-4D97-AF65-F5344CB8AC3E}">
        <p14:creationId xmlns:p14="http://schemas.microsoft.com/office/powerpoint/2010/main" val="1999560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15</a:t>
            </a:fld>
            <a:endParaRPr lang="cs-CZ"/>
          </a:p>
        </p:txBody>
      </p:sp>
    </p:spTree>
    <p:extLst>
      <p:ext uri="{BB962C8B-B14F-4D97-AF65-F5344CB8AC3E}">
        <p14:creationId xmlns:p14="http://schemas.microsoft.com/office/powerpoint/2010/main" val="2424414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16</a:t>
            </a:fld>
            <a:endParaRPr lang="cs-CZ"/>
          </a:p>
        </p:txBody>
      </p:sp>
    </p:spTree>
    <p:extLst>
      <p:ext uri="{BB962C8B-B14F-4D97-AF65-F5344CB8AC3E}">
        <p14:creationId xmlns:p14="http://schemas.microsoft.com/office/powerpoint/2010/main" val="1007377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17</a:t>
            </a:fld>
            <a:endParaRPr lang="cs-CZ"/>
          </a:p>
        </p:txBody>
      </p:sp>
    </p:spTree>
    <p:extLst>
      <p:ext uri="{BB962C8B-B14F-4D97-AF65-F5344CB8AC3E}">
        <p14:creationId xmlns:p14="http://schemas.microsoft.com/office/powerpoint/2010/main" val="3982305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18</a:t>
            </a:fld>
            <a:endParaRPr lang="cs-CZ"/>
          </a:p>
        </p:txBody>
      </p:sp>
    </p:spTree>
    <p:extLst>
      <p:ext uri="{BB962C8B-B14F-4D97-AF65-F5344CB8AC3E}">
        <p14:creationId xmlns:p14="http://schemas.microsoft.com/office/powerpoint/2010/main" val="1012174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19</a:t>
            </a:fld>
            <a:endParaRPr lang="cs-CZ"/>
          </a:p>
        </p:txBody>
      </p:sp>
    </p:spTree>
    <p:extLst>
      <p:ext uri="{BB962C8B-B14F-4D97-AF65-F5344CB8AC3E}">
        <p14:creationId xmlns:p14="http://schemas.microsoft.com/office/powerpoint/2010/main" val="1335485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2</a:t>
            </a:fld>
            <a:endParaRPr lang="cs-CZ"/>
          </a:p>
        </p:txBody>
      </p:sp>
    </p:spTree>
    <p:extLst>
      <p:ext uri="{BB962C8B-B14F-4D97-AF65-F5344CB8AC3E}">
        <p14:creationId xmlns:p14="http://schemas.microsoft.com/office/powerpoint/2010/main" val="3323904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20</a:t>
            </a:fld>
            <a:endParaRPr lang="cs-CZ"/>
          </a:p>
        </p:txBody>
      </p:sp>
    </p:spTree>
    <p:extLst>
      <p:ext uri="{BB962C8B-B14F-4D97-AF65-F5344CB8AC3E}">
        <p14:creationId xmlns:p14="http://schemas.microsoft.com/office/powerpoint/2010/main" val="747178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21</a:t>
            </a:fld>
            <a:endParaRPr lang="cs-CZ"/>
          </a:p>
        </p:txBody>
      </p:sp>
    </p:spTree>
    <p:extLst>
      <p:ext uri="{BB962C8B-B14F-4D97-AF65-F5344CB8AC3E}">
        <p14:creationId xmlns:p14="http://schemas.microsoft.com/office/powerpoint/2010/main" val="2902562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22</a:t>
            </a:fld>
            <a:endParaRPr lang="cs-CZ"/>
          </a:p>
        </p:txBody>
      </p:sp>
    </p:spTree>
    <p:extLst>
      <p:ext uri="{BB962C8B-B14F-4D97-AF65-F5344CB8AC3E}">
        <p14:creationId xmlns:p14="http://schemas.microsoft.com/office/powerpoint/2010/main" val="3222795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23</a:t>
            </a:fld>
            <a:endParaRPr lang="cs-CZ"/>
          </a:p>
        </p:txBody>
      </p:sp>
    </p:spTree>
    <p:extLst>
      <p:ext uri="{BB962C8B-B14F-4D97-AF65-F5344CB8AC3E}">
        <p14:creationId xmlns:p14="http://schemas.microsoft.com/office/powerpoint/2010/main" val="660705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24</a:t>
            </a:fld>
            <a:endParaRPr lang="cs-CZ"/>
          </a:p>
        </p:txBody>
      </p:sp>
    </p:spTree>
    <p:extLst>
      <p:ext uri="{BB962C8B-B14F-4D97-AF65-F5344CB8AC3E}">
        <p14:creationId xmlns:p14="http://schemas.microsoft.com/office/powerpoint/2010/main" val="1138316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25</a:t>
            </a:fld>
            <a:endParaRPr lang="cs-CZ"/>
          </a:p>
        </p:txBody>
      </p:sp>
    </p:spTree>
    <p:extLst>
      <p:ext uri="{BB962C8B-B14F-4D97-AF65-F5344CB8AC3E}">
        <p14:creationId xmlns:p14="http://schemas.microsoft.com/office/powerpoint/2010/main" val="3814718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26</a:t>
            </a:fld>
            <a:endParaRPr lang="cs-CZ"/>
          </a:p>
        </p:txBody>
      </p:sp>
    </p:spTree>
    <p:extLst>
      <p:ext uri="{BB962C8B-B14F-4D97-AF65-F5344CB8AC3E}">
        <p14:creationId xmlns:p14="http://schemas.microsoft.com/office/powerpoint/2010/main" val="1845359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27</a:t>
            </a:fld>
            <a:endParaRPr lang="cs-CZ"/>
          </a:p>
        </p:txBody>
      </p:sp>
    </p:spTree>
    <p:extLst>
      <p:ext uri="{BB962C8B-B14F-4D97-AF65-F5344CB8AC3E}">
        <p14:creationId xmlns:p14="http://schemas.microsoft.com/office/powerpoint/2010/main" val="1625438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28</a:t>
            </a:fld>
            <a:endParaRPr lang="cs-CZ"/>
          </a:p>
        </p:txBody>
      </p:sp>
    </p:spTree>
    <p:extLst>
      <p:ext uri="{BB962C8B-B14F-4D97-AF65-F5344CB8AC3E}">
        <p14:creationId xmlns:p14="http://schemas.microsoft.com/office/powerpoint/2010/main" val="79041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3</a:t>
            </a:fld>
            <a:endParaRPr lang="cs-CZ"/>
          </a:p>
        </p:txBody>
      </p:sp>
    </p:spTree>
    <p:extLst>
      <p:ext uri="{BB962C8B-B14F-4D97-AF65-F5344CB8AC3E}">
        <p14:creationId xmlns:p14="http://schemas.microsoft.com/office/powerpoint/2010/main" val="3605318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4</a:t>
            </a:fld>
            <a:endParaRPr lang="cs-CZ"/>
          </a:p>
        </p:txBody>
      </p:sp>
    </p:spTree>
    <p:extLst>
      <p:ext uri="{BB962C8B-B14F-4D97-AF65-F5344CB8AC3E}">
        <p14:creationId xmlns:p14="http://schemas.microsoft.com/office/powerpoint/2010/main" val="133168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5</a:t>
            </a:fld>
            <a:endParaRPr lang="cs-CZ"/>
          </a:p>
        </p:txBody>
      </p:sp>
    </p:spTree>
    <p:extLst>
      <p:ext uri="{BB962C8B-B14F-4D97-AF65-F5344CB8AC3E}">
        <p14:creationId xmlns:p14="http://schemas.microsoft.com/office/powerpoint/2010/main" val="2396475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6</a:t>
            </a:fld>
            <a:endParaRPr lang="cs-CZ"/>
          </a:p>
        </p:txBody>
      </p:sp>
    </p:spTree>
    <p:extLst>
      <p:ext uri="{BB962C8B-B14F-4D97-AF65-F5344CB8AC3E}">
        <p14:creationId xmlns:p14="http://schemas.microsoft.com/office/powerpoint/2010/main" val="451999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7</a:t>
            </a:fld>
            <a:endParaRPr lang="cs-CZ"/>
          </a:p>
        </p:txBody>
      </p:sp>
    </p:spTree>
    <p:extLst>
      <p:ext uri="{BB962C8B-B14F-4D97-AF65-F5344CB8AC3E}">
        <p14:creationId xmlns:p14="http://schemas.microsoft.com/office/powerpoint/2010/main" val="2660357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8</a:t>
            </a:fld>
            <a:endParaRPr lang="cs-CZ"/>
          </a:p>
        </p:txBody>
      </p:sp>
    </p:spTree>
    <p:extLst>
      <p:ext uri="{BB962C8B-B14F-4D97-AF65-F5344CB8AC3E}">
        <p14:creationId xmlns:p14="http://schemas.microsoft.com/office/powerpoint/2010/main" val="2276608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endParaRPr lang="cs-CZ" baseline="0" dirty="0"/>
          </a:p>
        </p:txBody>
      </p:sp>
      <p:sp>
        <p:nvSpPr>
          <p:cNvPr id="4" name="Zástupný symbol pro číslo snímku 3"/>
          <p:cNvSpPr>
            <a:spLocks noGrp="1"/>
          </p:cNvSpPr>
          <p:nvPr>
            <p:ph type="sldNum" sz="quarter" idx="10"/>
          </p:nvPr>
        </p:nvSpPr>
        <p:spPr/>
        <p:txBody>
          <a:bodyPr/>
          <a:lstStyle/>
          <a:p>
            <a:fld id="{9DDCE5B7-0F6B-4F45-90F0-4AE212E27AA7}" type="slidenum">
              <a:rPr lang="cs-CZ" smtClean="0"/>
              <a:pPr/>
              <a:t>9</a:t>
            </a:fld>
            <a:endParaRPr lang="cs-CZ"/>
          </a:p>
        </p:txBody>
      </p:sp>
    </p:spTree>
    <p:extLst>
      <p:ext uri="{BB962C8B-B14F-4D97-AF65-F5344CB8AC3E}">
        <p14:creationId xmlns:p14="http://schemas.microsoft.com/office/powerpoint/2010/main" val="3513302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endParaRPr lang="cs-CZ" dirty="0"/>
          </a:p>
        </p:txBody>
      </p:sp>
      <p:sp>
        <p:nvSpPr>
          <p:cNvPr id="5" name="Zástupný symbol pro zápatí 4"/>
          <p:cNvSpPr>
            <a:spLocks noGrp="1"/>
          </p:cNvSpPr>
          <p:nvPr>
            <p:ph type="ftr" sz="quarter" idx="11"/>
          </p:nvPr>
        </p:nvSpPr>
        <p:spPr/>
        <p:txBody>
          <a:bodyPr/>
          <a:lstStyle/>
          <a:p>
            <a:r>
              <a:rPr lang="cs-CZ"/>
              <a:t>Měření vzdáleností na Zemi (Z0135c – cvičení 2)</a:t>
            </a:r>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6B94B7B-421D-4F17-AA63-0816C42E1741}" type="datetime1">
              <a:rPr lang="cs-CZ" smtClean="0"/>
              <a:t>20.03.2023</a:t>
            </a:fld>
            <a:endParaRPr lang="cs-CZ"/>
          </a:p>
        </p:txBody>
      </p:sp>
      <p:sp>
        <p:nvSpPr>
          <p:cNvPr id="5" name="Zástupný symbol pro zápatí 4"/>
          <p:cNvSpPr>
            <a:spLocks noGrp="1"/>
          </p:cNvSpPr>
          <p:nvPr>
            <p:ph type="ftr" sz="quarter" idx="11"/>
          </p:nvPr>
        </p:nvSpPr>
        <p:spPr/>
        <p:txBody>
          <a:bodyPr/>
          <a:lstStyle/>
          <a:p>
            <a:r>
              <a:rPr lang="cs-CZ"/>
              <a:t>Měření vzdáleností na Zemi (Z0135c – cvičení 2)</a:t>
            </a:r>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CAECE15-644F-4701-97BB-4815478D369D}" type="datetime1">
              <a:rPr lang="cs-CZ" smtClean="0"/>
              <a:t>20.03.2023</a:t>
            </a:fld>
            <a:endParaRPr lang="cs-CZ"/>
          </a:p>
        </p:txBody>
      </p:sp>
      <p:sp>
        <p:nvSpPr>
          <p:cNvPr id="5" name="Zástupný symbol pro zápatí 4"/>
          <p:cNvSpPr>
            <a:spLocks noGrp="1"/>
          </p:cNvSpPr>
          <p:nvPr>
            <p:ph type="ftr" sz="quarter" idx="11"/>
          </p:nvPr>
        </p:nvSpPr>
        <p:spPr/>
        <p:txBody>
          <a:bodyPr/>
          <a:lstStyle/>
          <a:p>
            <a:r>
              <a:rPr lang="cs-CZ"/>
              <a:t>Měření vzdáleností na Zemi (Z0135c – cvičení 2)</a:t>
            </a:r>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72AC120-9F63-4018-A366-F4A279EC3E38}" type="datetime1">
              <a:rPr lang="cs-CZ" smtClean="0"/>
              <a:t>20.03.2023</a:t>
            </a:fld>
            <a:endParaRPr lang="cs-CZ"/>
          </a:p>
        </p:txBody>
      </p:sp>
      <p:sp>
        <p:nvSpPr>
          <p:cNvPr id="5" name="Zástupný symbol pro zápatí 4"/>
          <p:cNvSpPr>
            <a:spLocks noGrp="1"/>
          </p:cNvSpPr>
          <p:nvPr>
            <p:ph type="ftr" sz="quarter" idx="11"/>
          </p:nvPr>
        </p:nvSpPr>
        <p:spPr/>
        <p:txBody>
          <a:bodyPr/>
          <a:lstStyle/>
          <a:p>
            <a:r>
              <a:rPr lang="cs-CZ"/>
              <a:t>Měření vzdáleností na Zemi (Z0135c – cvičení 2)</a:t>
            </a:r>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A196462A-950D-433C-A865-0E62860D4A13}" type="datetime1">
              <a:rPr lang="cs-CZ" smtClean="0"/>
              <a:t>20.03.2023</a:t>
            </a:fld>
            <a:endParaRPr lang="cs-CZ"/>
          </a:p>
        </p:txBody>
      </p:sp>
      <p:sp>
        <p:nvSpPr>
          <p:cNvPr id="5" name="Zástupný symbol pro zápatí 4"/>
          <p:cNvSpPr>
            <a:spLocks noGrp="1"/>
          </p:cNvSpPr>
          <p:nvPr>
            <p:ph type="ftr" sz="quarter" idx="11"/>
          </p:nvPr>
        </p:nvSpPr>
        <p:spPr/>
        <p:txBody>
          <a:bodyPr/>
          <a:lstStyle/>
          <a:p>
            <a:r>
              <a:rPr lang="cs-CZ"/>
              <a:t>Měření vzdáleností na Zemi (Z0135c – cvičení 2)</a:t>
            </a:r>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740C5025-186D-4A9C-976F-4D905BB530B3}" type="datetime1">
              <a:rPr lang="cs-CZ" smtClean="0"/>
              <a:t>20.03.2023</a:t>
            </a:fld>
            <a:endParaRPr lang="cs-CZ"/>
          </a:p>
        </p:txBody>
      </p:sp>
      <p:sp>
        <p:nvSpPr>
          <p:cNvPr id="6" name="Zástupný symbol pro zápatí 5"/>
          <p:cNvSpPr>
            <a:spLocks noGrp="1"/>
          </p:cNvSpPr>
          <p:nvPr>
            <p:ph type="ftr" sz="quarter" idx="11"/>
          </p:nvPr>
        </p:nvSpPr>
        <p:spPr/>
        <p:txBody>
          <a:bodyPr/>
          <a:lstStyle/>
          <a:p>
            <a:r>
              <a:rPr lang="cs-CZ"/>
              <a:t>Měření vzdáleností na Zemi (Z0135c – cvičení 2)</a:t>
            </a:r>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F4D4B2CC-65BB-4DCF-A07A-10E91CF6F8E6}" type="datetime1">
              <a:rPr lang="cs-CZ" smtClean="0"/>
              <a:t>20.03.2023</a:t>
            </a:fld>
            <a:endParaRPr lang="cs-CZ"/>
          </a:p>
        </p:txBody>
      </p:sp>
      <p:sp>
        <p:nvSpPr>
          <p:cNvPr id="8" name="Zástupný symbol pro zápatí 7"/>
          <p:cNvSpPr>
            <a:spLocks noGrp="1"/>
          </p:cNvSpPr>
          <p:nvPr>
            <p:ph type="ftr" sz="quarter" idx="11"/>
          </p:nvPr>
        </p:nvSpPr>
        <p:spPr/>
        <p:txBody>
          <a:bodyPr/>
          <a:lstStyle/>
          <a:p>
            <a:r>
              <a:rPr lang="cs-CZ"/>
              <a:t>Měření vzdáleností na Zemi (Z0135c – cvičení 2)</a:t>
            </a:r>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60CA76F1-3AAB-487A-915D-AAF07CBCE7FE}" type="datetime1">
              <a:rPr lang="cs-CZ" smtClean="0"/>
              <a:t>20.03.2023</a:t>
            </a:fld>
            <a:endParaRPr lang="cs-CZ"/>
          </a:p>
        </p:txBody>
      </p:sp>
      <p:sp>
        <p:nvSpPr>
          <p:cNvPr id="4" name="Zástupný symbol pro zápatí 3"/>
          <p:cNvSpPr>
            <a:spLocks noGrp="1"/>
          </p:cNvSpPr>
          <p:nvPr>
            <p:ph type="ftr" sz="quarter" idx="11"/>
          </p:nvPr>
        </p:nvSpPr>
        <p:spPr/>
        <p:txBody>
          <a:bodyPr/>
          <a:lstStyle/>
          <a:p>
            <a:r>
              <a:rPr lang="cs-CZ"/>
              <a:t>Měření vzdáleností na Zemi (Z0135c – cvičení 2)</a:t>
            </a:r>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5DC4F88-CB7D-4425-B41D-218709FF4D9B}" type="datetime1">
              <a:rPr lang="cs-CZ" smtClean="0"/>
              <a:t>20.03.2023</a:t>
            </a:fld>
            <a:endParaRPr lang="cs-CZ"/>
          </a:p>
        </p:txBody>
      </p:sp>
      <p:sp>
        <p:nvSpPr>
          <p:cNvPr id="3" name="Zástupný symbol pro zápatí 2"/>
          <p:cNvSpPr>
            <a:spLocks noGrp="1"/>
          </p:cNvSpPr>
          <p:nvPr>
            <p:ph type="ftr" sz="quarter" idx="11"/>
          </p:nvPr>
        </p:nvSpPr>
        <p:spPr/>
        <p:txBody>
          <a:bodyPr/>
          <a:lstStyle/>
          <a:p>
            <a:r>
              <a:rPr lang="cs-CZ"/>
              <a:t>Měření vzdáleností na Zemi (Z0135c – cvičení 2)</a:t>
            </a:r>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53E32D1F-B8FA-4537-8BC3-0692BA5D11D2}" type="datetime1">
              <a:rPr lang="cs-CZ" smtClean="0"/>
              <a:t>20.03.2023</a:t>
            </a:fld>
            <a:endParaRPr lang="cs-CZ"/>
          </a:p>
        </p:txBody>
      </p:sp>
      <p:sp>
        <p:nvSpPr>
          <p:cNvPr id="6" name="Zástupný symbol pro zápatí 5"/>
          <p:cNvSpPr>
            <a:spLocks noGrp="1"/>
          </p:cNvSpPr>
          <p:nvPr>
            <p:ph type="ftr" sz="quarter" idx="11"/>
          </p:nvPr>
        </p:nvSpPr>
        <p:spPr/>
        <p:txBody>
          <a:bodyPr/>
          <a:lstStyle/>
          <a:p>
            <a:r>
              <a:rPr lang="cs-CZ"/>
              <a:t>Měření vzdáleností na Zemi (Z0135c – cvičení 2)</a:t>
            </a:r>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44B7EE4D-ADA8-4ADC-85A7-618773BC9783}" type="datetime1">
              <a:rPr lang="cs-CZ" smtClean="0"/>
              <a:t>20.03.2023</a:t>
            </a:fld>
            <a:endParaRPr lang="cs-CZ"/>
          </a:p>
        </p:txBody>
      </p:sp>
      <p:sp>
        <p:nvSpPr>
          <p:cNvPr id="6" name="Zástupný symbol pro zápatí 5"/>
          <p:cNvSpPr>
            <a:spLocks noGrp="1"/>
          </p:cNvSpPr>
          <p:nvPr>
            <p:ph type="ftr" sz="quarter" idx="11"/>
          </p:nvPr>
        </p:nvSpPr>
        <p:spPr/>
        <p:txBody>
          <a:bodyPr/>
          <a:lstStyle/>
          <a:p>
            <a:r>
              <a:rPr lang="cs-CZ"/>
              <a:t>Měření vzdáleností na Zemi (Z0135c – cvičení 2)</a:t>
            </a:r>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2A1F2-98D9-4283-B5B7-77A79B9A1AC4}" type="datetime1">
              <a:rPr lang="cs-CZ" smtClean="0"/>
              <a:t>20.03.2023</a:t>
            </a:fld>
            <a:endParaRPr lang="cs-CZ"/>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a:t>Měření vzdáleností na Zemi (Z0135c – cvičení 2)</a:t>
            </a: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
        <p:nvSpPr>
          <p:cNvPr id="8" name="TextovéPole 7">
            <a:extLst>
              <a:ext uri="{FF2B5EF4-FFF2-40B4-BE49-F238E27FC236}">
                <a16:creationId xmlns:a16="http://schemas.microsoft.com/office/drawing/2014/main" id="{BB30240D-D0A4-4E0E-A40F-BCB4FEB29AEF}"/>
              </a:ext>
            </a:extLst>
          </p:cNvPr>
          <p:cNvSpPr txBox="1"/>
          <p:nvPr userDrawn="1"/>
        </p:nvSpPr>
        <p:spPr>
          <a:xfrm>
            <a:off x="383366" y="6417332"/>
            <a:ext cx="768085" cy="230832"/>
          </a:xfrm>
          <a:prstGeom prst="rect">
            <a:avLst/>
          </a:prstGeom>
          <a:noFill/>
        </p:spPr>
        <p:txBody>
          <a:bodyPr wrap="square" rtlCol="0">
            <a:spAutoFit/>
          </a:bodyPr>
          <a:lstStyle/>
          <a:p>
            <a:fld id="{64176DAB-FB26-491E-9ECB-280D86626CB2}" type="slidenum">
              <a:rPr lang="cs-CZ" sz="900" smtClean="0">
                <a:solidFill>
                  <a:srgbClr val="0000DC"/>
                </a:solidFill>
              </a:rPr>
              <a:t>‹#›</a:t>
            </a:fld>
            <a:r>
              <a:rPr lang="cs-CZ" sz="900" dirty="0">
                <a:solidFill>
                  <a:srgbClr val="0000DC"/>
                </a:solidFill>
              </a:rPr>
              <a:t>/28</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m/intl/cs/earth/version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4AA6C805-D43D-9246-8F45-F7D14F2D25C7}"/>
              </a:ext>
            </a:extLst>
          </p:cNvPr>
          <p:cNvSpPr txBox="1">
            <a:spLocks/>
          </p:cNvSpPr>
          <p:nvPr/>
        </p:nvSpPr>
        <p:spPr>
          <a:xfrm>
            <a:off x="347108" y="2312876"/>
            <a:ext cx="11509532" cy="2052936"/>
          </a:xfrm>
          <a:prstGeom prst="rect">
            <a:avLst/>
          </a:prstGeom>
        </p:spPr>
        <p:txBody>
          <a:bodyPr vert="horz" lIns="91440" tIns="45720" rIns="91440" bIns="45720" rtlCol="0" anchor="ctr">
            <a:normAutofit/>
          </a:bodyPr>
          <a:lstStyle/>
          <a:p>
            <a:pPr>
              <a:lnSpc>
                <a:spcPct val="120000"/>
              </a:lnSpc>
              <a:spcBef>
                <a:spcPct val="0"/>
              </a:spcBef>
              <a:defRPr/>
            </a:pPr>
            <a:r>
              <a:rPr lang="cs-CZ" sz="2600" b="1" dirty="0">
                <a:solidFill>
                  <a:srgbClr val="0000DC"/>
                </a:solidFill>
                <a:latin typeface="Arial" pitchFamily="34" charset="0"/>
                <a:ea typeface="+mj-ea"/>
                <a:cs typeface="Arial" pitchFamily="34" charset="0"/>
              </a:rPr>
              <a:t>Fluviální geomorfologie – kvant. zhodnocení laterálních pohybů koryta</a:t>
            </a:r>
          </a:p>
          <a:p>
            <a:pPr>
              <a:lnSpc>
                <a:spcPct val="120000"/>
              </a:lnSpc>
              <a:spcBef>
                <a:spcPct val="0"/>
              </a:spcBef>
              <a:defRPr/>
            </a:pPr>
            <a:r>
              <a:rPr lang="cs-CZ" sz="2400" dirty="0">
                <a:latin typeface="Arial" pitchFamily="34" charset="0"/>
                <a:ea typeface="+mj-ea"/>
                <a:cs typeface="Arial" pitchFamily="34" charset="0"/>
              </a:rPr>
              <a:t>Metody </a:t>
            </a:r>
            <a:r>
              <a:rPr lang="cs-CZ" sz="2400" dirty="0" err="1">
                <a:latin typeface="Arial" pitchFamily="34" charset="0"/>
                <a:ea typeface="+mj-ea"/>
                <a:cs typeface="Arial" pitchFamily="34" charset="0"/>
              </a:rPr>
              <a:t>fyzickogeografického</a:t>
            </a:r>
            <a:r>
              <a:rPr lang="cs-CZ" sz="2400" dirty="0">
                <a:latin typeface="Arial" pitchFamily="34" charset="0"/>
                <a:ea typeface="+mj-ea"/>
                <a:cs typeface="Arial" pitchFamily="34" charset="0"/>
              </a:rPr>
              <a:t> výzkumu (Z2111) - cvičení</a:t>
            </a:r>
          </a:p>
        </p:txBody>
      </p:sp>
      <p:sp>
        <p:nvSpPr>
          <p:cNvPr id="5" name="Podnadpis 2">
            <a:extLst>
              <a:ext uri="{FF2B5EF4-FFF2-40B4-BE49-F238E27FC236}">
                <a16:creationId xmlns:a16="http://schemas.microsoft.com/office/drawing/2014/main" id="{E41AC406-9E40-DE47-946B-D00D18C67F55}"/>
              </a:ext>
            </a:extLst>
          </p:cNvPr>
          <p:cNvSpPr>
            <a:spLocks noGrp="1"/>
          </p:cNvSpPr>
          <p:nvPr>
            <p:ph type="subTitle" idx="1"/>
          </p:nvPr>
        </p:nvSpPr>
        <p:spPr>
          <a:xfrm>
            <a:off x="347108" y="4386688"/>
            <a:ext cx="8521200" cy="1166548"/>
          </a:xfrm>
        </p:spPr>
        <p:txBody>
          <a:bodyPr>
            <a:normAutofit/>
          </a:bodyPr>
          <a:lstStyle/>
          <a:p>
            <a:pPr algn="l">
              <a:lnSpc>
                <a:spcPct val="120000"/>
              </a:lnSpc>
            </a:pPr>
            <a:r>
              <a:rPr lang="cs-CZ" sz="1800" dirty="0">
                <a:solidFill>
                  <a:schemeClr val="tx1"/>
                </a:solidFill>
                <a:latin typeface="Arial" pitchFamily="34" charset="0"/>
                <a:cs typeface="Arial" pitchFamily="34" charset="0"/>
              </a:rPr>
              <a:t>Martin Kadlec, Simona Szymszová</a:t>
            </a:r>
          </a:p>
          <a:p>
            <a:pPr algn="l">
              <a:lnSpc>
                <a:spcPct val="120000"/>
              </a:lnSpc>
            </a:pPr>
            <a:r>
              <a:rPr lang="cs-CZ" sz="1200" dirty="0">
                <a:solidFill>
                  <a:schemeClr val="bg1">
                    <a:lumMod val="50000"/>
                  </a:schemeClr>
                </a:solidFill>
                <a:latin typeface="Arial" pitchFamily="34" charset="0"/>
                <a:cs typeface="Arial" pitchFamily="34" charset="0"/>
              </a:rPr>
              <a:t>(upraveno podle předchozích let)</a:t>
            </a:r>
          </a:p>
        </p:txBody>
      </p:sp>
      <p:pic>
        <p:nvPicPr>
          <p:cNvPr id="1026" name="Picture 2" descr="C:\Users\Martin\Documents\A_ŠKOLA\_02_Magisterské studium\_Diplomová práce\4_Obhajoba\geografust-lg-cze-rgb.png"/>
          <p:cNvPicPr>
            <a:picLocks noChangeAspect="1" noChangeArrowheads="1"/>
          </p:cNvPicPr>
          <p:nvPr/>
        </p:nvPicPr>
        <p:blipFill>
          <a:blip r:embed="rId3" cstate="print"/>
          <a:srcRect/>
          <a:stretch>
            <a:fillRect/>
          </a:stretch>
        </p:blipFill>
        <p:spPr bwMode="auto">
          <a:xfrm>
            <a:off x="191344" y="188641"/>
            <a:ext cx="2463800" cy="1049337"/>
          </a:xfrm>
          <a:prstGeom prst="rect">
            <a:avLst/>
          </a:prstGeom>
          <a:noFill/>
        </p:spPr>
      </p:pic>
      <p:sp>
        <p:nvSpPr>
          <p:cNvPr id="2" name="Obdélník 1">
            <a:extLst>
              <a:ext uri="{FF2B5EF4-FFF2-40B4-BE49-F238E27FC236}">
                <a16:creationId xmlns:a16="http://schemas.microsoft.com/office/drawing/2014/main" id="{A21E301D-D640-48F7-9AF6-E49AA567C589}"/>
              </a:ext>
            </a:extLst>
          </p:cNvPr>
          <p:cNvSpPr/>
          <p:nvPr/>
        </p:nvSpPr>
        <p:spPr>
          <a:xfrm>
            <a:off x="407368" y="6345324"/>
            <a:ext cx="456699" cy="324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tin\Documents\A_ŠKOLA\_02_Magisterské studium\_Diplomová práce\4_Obhajoba\geografust-lg-cze-rgb.png"/>
          <p:cNvPicPr>
            <a:picLocks noChangeAspect="1" noChangeArrowheads="1"/>
          </p:cNvPicPr>
          <p:nvPr/>
        </p:nvPicPr>
        <p:blipFill>
          <a:blip r:embed="rId3" cstate="print"/>
          <a:srcRect/>
          <a:stretch>
            <a:fillRect/>
          </a:stretch>
        </p:blipFill>
        <p:spPr bwMode="auto">
          <a:xfrm>
            <a:off x="10613403" y="6118566"/>
            <a:ext cx="1387253" cy="589193"/>
          </a:xfrm>
          <a:prstGeom prst="rect">
            <a:avLst/>
          </a:prstGeom>
          <a:noFill/>
        </p:spPr>
      </p:pic>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pic>
        <p:nvPicPr>
          <p:cNvPr id="8" name="Obrázek 7">
            <a:extLst>
              <a:ext uri="{FF2B5EF4-FFF2-40B4-BE49-F238E27FC236}">
                <a16:creationId xmlns:a16="http://schemas.microsoft.com/office/drawing/2014/main" id="{599667ED-1293-EA71-8130-DBDA44B053D2}"/>
              </a:ext>
            </a:extLst>
          </p:cNvPr>
          <p:cNvPicPr>
            <a:picLocks noChangeAspect="1"/>
          </p:cNvPicPr>
          <p:nvPr/>
        </p:nvPicPr>
        <p:blipFill>
          <a:blip r:embed="rId4"/>
          <a:stretch>
            <a:fillRect/>
          </a:stretch>
        </p:blipFill>
        <p:spPr>
          <a:xfrm>
            <a:off x="5051884" y="512676"/>
            <a:ext cx="5768840" cy="5273497"/>
          </a:xfrm>
          <a:prstGeom prst="rect">
            <a:avLst/>
          </a:prstGeom>
        </p:spPr>
      </p:pic>
      <p:sp>
        <p:nvSpPr>
          <p:cNvPr id="2" name="TextovéPole 1">
            <a:extLst>
              <a:ext uri="{FF2B5EF4-FFF2-40B4-BE49-F238E27FC236}">
                <a16:creationId xmlns:a16="http://schemas.microsoft.com/office/drawing/2014/main" id="{39C42EC8-2F3F-16E6-FD4E-653630692A52}"/>
              </a:ext>
            </a:extLst>
          </p:cNvPr>
          <p:cNvSpPr txBox="1"/>
          <p:nvPr/>
        </p:nvSpPr>
        <p:spPr>
          <a:xfrm>
            <a:off x="351606" y="224644"/>
            <a:ext cx="2491388" cy="400110"/>
          </a:xfrm>
          <a:prstGeom prst="rect">
            <a:avLst/>
          </a:prstGeom>
          <a:noFill/>
        </p:spPr>
        <p:txBody>
          <a:bodyPr wrap="none" rtlCol="0">
            <a:spAutoFit/>
          </a:bodyPr>
          <a:lstStyle/>
          <a:p>
            <a:r>
              <a:rPr lang="cs-CZ" sz="2000" b="1" dirty="0">
                <a:solidFill>
                  <a:srgbClr val="0000DC"/>
                </a:solidFill>
                <a:latin typeface="Arial" pitchFamily="34" charset="0"/>
                <a:cs typeface="Arial" pitchFamily="34" charset="0"/>
              </a:rPr>
              <a:t>a tohle nás čeká…</a:t>
            </a:r>
          </a:p>
        </p:txBody>
      </p:sp>
      <p:sp>
        <p:nvSpPr>
          <p:cNvPr id="3" name="TextovéPole 2">
            <a:extLst>
              <a:ext uri="{FF2B5EF4-FFF2-40B4-BE49-F238E27FC236}">
                <a16:creationId xmlns:a16="http://schemas.microsoft.com/office/drawing/2014/main" id="{F3336173-E2BA-FB87-5246-5624230EBE37}"/>
              </a:ext>
            </a:extLst>
          </p:cNvPr>
          <p:cNvSpPr txBox="1"/>
          <p:nvPr/>
        </p:nvSpPr>
        <p:spPr>
          <a:xfrm>
            <a:off x="361693" y="799544"/>
            <a:ext cx="4618183" cy="1463542"/>
          </a:xfrm>
          <a:prstGeom prst="rect">
            <a:avLst/>
          </a:prstGeom>
          <a:noFill/>
        </p:spPr>
        <p:txBody>
          <a:bodyPr wrap="square" rtlCol="0">
            <a:spAutoFit/>
          </a:bodyPr>
          <a:lstStyle/>
          <a:p>
            <a:pPr>
              <a:lnSpc>
                <a:spcPct val="130000"/>
              </a:lnSpc>
            </a:pPr>
            <a:r>
              <a:rPr lang="cs-CZ" sz="1400" b="1" dirty="0">
                <a:latin typeface="Arial" pitchFamily="34" charset="0"/>
                <a:cs typeface="Arial" pitchFamily="34" charset="0"/>
              </a:rPr>
              <a:t>kvantitativní zhodnocení laterálních pohybů koryta</a:t>
            </a:r>
          </a:p>
          <a:p>
            <a:pPr>
              <a:lnSpc>
                <a:spcPct val="130000"/>
              </a:lnSpc>
            </a:pPr>
            <a:r>
              <a:rPr lang="cs-CZ" sz="1400" b="1" dirty="0">
                <a:latin typeface="Arial" pitchFamily="34" charset="0"/>
                <a:cs typeface="Arial" pitchFamily="34" charset="0"/>
                <a:sym typeface="Wingdings" panose="05000000000000000000" pitchFamily="2" charset="2"/>
              </a:rPr>
              <a:t>oblasti </a:t>
            </a:r>
            <a:r>
              <a:rPr lang="cs-CZ" sz="1400" b="1" dirty="0">
                <a:solidFill>
                  <a:srgbClr val="00B050"/>
                </a:solidFill>
                <a:latin typeface="Arial" pitchFamily="34" charset="0"/>
                <a:cs typeface="Arial" pitchFamily="34" charset="0"/>
                <a:sym typeface="Wingdings" panose="05000000000000000000" pitchFamily="2" charset="2"/>
              </a:rPr>
              <a:t>akumulace</a:t>
            </a:r>
            <a:r>
              <a:rPr lang="cs-CZ" sz="1400" b="1" dirty="0">
                <a:latin typeface="Arial" pitchFamily="34" charset="0"/>
                <a:cs typeface="Arial" pitchFamily="34" charset="0"/>
                <a:sym typeface="Wingdings" panose="05000000000000000000" pitchFamily="2" charset="2"/>
              </a:rPr>
              <a:t> a </a:t>
            </a:r>
            <a:r>
              <a:rPr lang="cs-CZ" sz="1400" b="1" dirty="0">
                <a:solidFill>
                  <a:srgbClr val="FF0000"/>
                </a:solidFill>
                <a:latin typeface="Arial" pitchFamily="34" charset="0"/>
                <a:cs typeface="Arial" pitchFamily="34" charset="0"/>
                <a:sym typeface="Wingdings" panose="05000000000000000000" pitchFamily="2" charset="2"/>
              </a:rPr>
              <a:t>eroze</a:t>
            </a:r>
          </a:p>
          <a:p>
            <a:pPr>
              <a:lnSpc>
                <a:spcPct val="130000"/>
              </a:lnSpc>
            </a:pPr>
            <a:endParaRPr lang="cs-CZ" sz="1400" dirty="0">
              <a:latin typeface="Arial" pitchFamily="34" charset="0"/>
              <a:cs typeface="Arial" pitchFamily="34" charset="0"/>
              <a:sym typeface="Wingdings" panose="05000000000000000000" pitchFamily="2" charset="2"/>
            </a:endParaRPr>
          </a:p>
          <a:p>
            <a:pPr>
              <a:lnSpc>
                <a:spcPct val="130000"/>
              </a:lnSpc>
            </a:pPr>
            <a:r>
              <a:rPr lang="cs-CZ" sz="1400" dirty="0">
                <a:latin typeface="Arial" pitchFamily="34" charset="0"/>
                <a:cs typeface="Arial" pitchFamily="34" charset="0"/>
                <a:sym typeface="Wingdings" panose="05000000000000000000" pitchFamily="2" charset="2"/>
              </a:rPr>
              <a:t>zde ukázka z DP Jakuba Ondrucha (2014)</a:t>
            </a:r>
          </a:p>
          <a:p>
            <a:pPr>
              <a:lnSpc>
                <a:spcPct val="130000"/>
              </a:lnSpc>
            </a:pPr>
            <a:r>
              <a:rPr lang="cs-CZ" sz="1400" dirty="0">
                <a:latin typeface="Arial" pitchFamily="34" charset="0"/>
                <a:cs typeface="Arial" pitchFamily="34" charset="0"/>
                <a:sym typeface="Wingdings" panose="05000000000000000000" pitchFamily="2" charset="2"/>
              </a:rPr>
              <a:t>více ukázek z ČR najdete v interaktivní osnově</a:t>
            </a:r>
          </a:p>
        </p:txBody>
      </p:sp>
    </p:spTree>
    <p:extLst>
      <p:ext uri="{BB962C8B-B14F-4D97-AF65-F5344CB8AC3E}">
        <p14:creationId xmlns:p14="http://schemas.microsoft.com/office/powerpoint/2010/main" val="3954191356"/>
      </p:ext>
    </p:extLst>
  </p:cSld>
  <p:clrMapOvr>
    <a:masterClrMapping/>
  </p:clrMapOvr>
  <mc:AlternateContent xmlns:mc="http://schemas.openxmlformats.org/markup-compatibility/2006" xmlns:p14="http://schemas.microsoft.com/office/powerpoint/2010/main">
    <mc:Choice Requires="p14">
      <p:transition spd="slow" p14:dur="2000" advTm="68564"/>
    </mc:Choice>
    <mc:Fallback xmlns="">
      <p:transition spd="slow" advTm="6856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a:extLst>
              <a:ext uri="{FF2B5EF4-FFF2-40B4-BE49-F238E27FC236}">
                <a16:creationId xmlns:a16="http://schemas.microsoft.com/office/drawing/2014/main" id="{E7B17FAF-947A-4F5E-95D5-00C38437D07E}"/>
              </a:ext>
            </a:extLst>
          </p:cNvPr>
          <p:cNvSpPr txBox="1"/>
          <p:nvPr/>
        </p:nvSpPr>
        <p:spPr>
          <a:xfrm>
            <a:off x="351606" y="224644"/>
            <a:ext cx="10089813" cy="400110"/>
          </a:xfrm>
          <a:prstGeom prst="rect">
            <a:avLst/>
          </a:prstGeom>
          <a:noFill/>
        </p:spPr>
        <p:txBody>
          <a:bodyPr wrap="none" rtlCol="0">
            <a:spAutoFit/>
          </a:bodyPr>
          <a:lstStyle/>
          <a:p>
            <a:r>
              <a:rPr lang="cs-CZ" sz="2000" b="1" dirty="0" err="1">
                <a:solidFill>
                  <a:srgbClr val="0000DC"/>
                </a:solidFill>
                <a:latin typeface="Arial" pitchFamily="34" charset="0"/>
                <a:cs typeface="Arial" pitchFamily="34" charset="0"/>
              </a:rPr>
              <a:t>cv</a:t>
            </a:r>
            <a:r>
              <a:rPr lang="cs-CZ" sz="2000" b="1" dirty="0">
                <a:solidFill>
                  <a:srgbClr val="0000DC"/>
                </a:solidFill>
                <a:latin typeface="Arial" pitchFamily="34" charset="0"/>
                <a:cs typeface="Arial" pitchFamily="34" charset="0"/>
              </a:rPr>
              <a:t>. 5 Fluviální geomorfologie – kvantitativní zhodnocení laterálních pohybů koryta</a:t>
            </a:r>
          </a:p>
        </p:txBody>
      </p:sp>
      <p:sp>
        <p:nvSpPr>
          <p:cNvPr id="8" name="TextovéPole 7">
            <a:extLst>
              <a:ext uri="{FF2B5EF4-FFF2-40B4-BE49-F238E27FC236}">
                <a16:creationId xmlns:a16="http://schemas.microsoft.com/office/drawing/2014/main" id="{CDA6B64C-B8E8-424A-6B07-F91EC1FFDD25}"/>
              </a:ext>
            </a:extLst>
          </p:cNvPr>
          <p:cNvSpPr txBox="1"/>
          <p:nvPr/>
        </p:nvSpPr>
        <p:spPr>
          <a:xfrm>
            <a:off x="361693" y="799544"/>
            <a:ext cx="11242919" cy="5664692"/>
          </a:xfrm>
          <a:prstGeom prst="rect">
            <a:avLst/>
          </a:prstGeom>
          <a:noFill/>
        </p:spPr>
        <p:txBody>
          <a:bodyPr wrap="square" rtlCol="0">
            <a:spAutoFit/>
          </a:bodyPr>
          <a:lstStyle/>
          <a:p>
            <a:pPr>
              <a:lnSpc>
                <a:spcPct val="130000"/>
              </a:lnSpc>
            </a:pPr>
            <a:r>
              <a:rPr lang="cs-CZ" sz="1400" b="1" dirty="0">
                <a:latin typeface="Arial" pitchFamily="34" charset="0"/>
                <a:cs typeface="Arial" pitchFamily="34" charset="0"/>
                <a:sym typeface="Wingdings" panose="05000000000000000000" pitchFamily="2" charset="2"/>
              </a:rPr>
              <a:t>zadání: </a:t>
            </a:r>
            <a:r>
              <a:rPr lang="cs-CZ" sz="1400" b="1" dirty="0">
                <a:solidFill>
                  <a:srgbClr val="FF0000"/>
                </a:solidFill>
                <a:latin typeface="Arial" pitchFamily="34" charset="0"/>
                <a:cs typeface="Arial" pitchFamily="34" charset="0"/>
              </a:rPr>
              <a:t>Vyberte úsek koryta o délce 2-10 km </a:t>
            </a:r>
            <a:r>
              <a:rPr lang="cs-CZ" sz="1400" dirty="0">
                <a:latin typeface="Arial" pitchFamily="34" charset="0"/>
                <a:cs typeface="Arial" pitchFamily="34" charset="0"/>
              </a:rPr>
              <a:t>(u nás či v zahraničí). Zjistěte, jaké letecké/družicové snímky jsou pro daný úsek k dispozici a potvrďte existenci </a:t>
            </a:r>
            <a:r>
              <a:rPr lang="cs-CZ" sz="1400" b="1" dirty="0">
                <a:solidFill>
                  <a:srgbClr val="FF0000"/>
                </a:solidFill>
                <a:latin typeface="Arial" pitchFamily="34" charset="0"/>
                <a:cs typeface="Arial" pitchFamily="34" charset="0"/>
              </a:rPr>
              <a:t>2 roků snímkování pro daný úsek </a:t>
            </a:r>
            <a:r>
              <a:rPr lang="cs-CZ" sz="1400" dirty="0">
                <a:latin typeface="Arial" pitchFamily="34" charset="0"/>
                <a:cs typeface="Arial" pitchFamily="34" charset="0"/>
              </a:rPr>
              <a:t>(t-1 a t), </a:t>
            </a:r>
            <a:r>
              <a:rPr lang="cs-CZ" sz="1400" b="1" dirty="0">
                <a:solidFill>
                  <a:srgbClr val="FF0000"/>
                </a:solidFill>
                <a:latin typeface="Arial" pitchFamily="34" charset="0"/>
                <a:cs typeface="Arial" pitchFamily="34" charset="0"/>
              </a:rPr>
              <a:t>ideálně s větším časovým rozestupem (10 a více let)</a:t>
            </a:r>
            <a:r>
              <a:rPr lang="cs-CZ" sz="1400" dirty="0">
                <a:latin typeface="Arial" pitchFamily="34" charset="0"/>
                <a:cs typeface="Arial" pitchFamily="34" charset="0"/>
              </a:rPr>
              <a:t>. </a:t>
            </a:r>
            <a:r>
              <a:rPr lang="cs-CZ" sz="1400" b="1" dirty="0">
                <a:solidFill>
                  <a:srgbClr val="FF0000"/>
                </a:solidFill>
                <a:latin typeface="Arial" pitchFamily="34" charset="0"/>
                <a:cs typeface="Arial" pitchFamily="34" charset="0"/>
              </a:rPr>
              <a:t>Podmínkou vypracování zadání je laterálně mobilní úsek.</a:t>
            </a:r>
            <a:r>
              <a:rPr lang="cs-CZ" sz="1400" dirty="0">
                <a:latin typeface="Arial" pitchFamily="34" charset="0"/>
                <a:cs typeface="Arial" pitchFamily="34" charset="0"/>
              </a:rPr>
              <a:t> </a:t>
            </a:r>
            <a:r>
              <a:rPr lang="cs-CZ" sz="1400" b="1" dirty="0">
                <a:solidFill>
                  <a:srgbClr val="FF0000"/>
                </a:solidFill>
                <a:latin typeface="Arial" pitchFamily="34" charset="0"/>
                <a:cs typeface="Arial" pitchFamily="34" charset="0"/>
              </a:rPr>
              <a:t>Kvantitativně zhodnoťte míru eroze a akumulace </a:t>
            </a:r>
            <a:r>
              <a:rPr lang="cs-CZ" sz="1400" dirty="0">
                <a:latin typeface="Arial" pitchFamily="34" charset="0"/>
                <a:cs typeface="Arial" pitchFamily="34" charset="0"/>
              </a:rPr>
              <a:t>ve sledovaných obdobích v daném úseku.</a:t>
            </a:r>
          </a:p>
          <a:p>
            <a:pPr>
              <a:lnSpc>
                <a:spcPct val="130000"/>
              </a:lnSpc>
            </a:pPr>
            <a:endParaRPr lang="cs-CZ" sz="1400" dirty="0">
              <a:latin typeface="Arial" pitchFamily="34" charset="0"/>
              <a:cs typeface="Arial" pitchFamily="34" charset="0"/>
            </a:endParaRPr>
          </a:p>
          <a:p>
            <a:pPr>
              <a:lnSpc>
                <a:spcPct val="130000"/>
              </a:lnSpc>
            </a:pPr>
            <a:r>
              <a:rPr lang="cs-CZ" sz="1400" b="1" dirty="0">
                <a:latin typeface="Arial" pitchFamily="34" charset="0"/>
                <a:cs typeface="Arial" pitchFamily="34" charset="0"/>
                <a:sym typeface="Wingdings" panose="05000000000000000000" pitchFamily="2" charset="2"/>
              </a:rPr>
              <a:t>cíl cvičení: </a:t>
            </a:r>
            <a:r>
              <a:rPr lang="cs-CZ" sz="1400" dirty="0">
                <a:latin typeface="Arial" pitchFamily="34" charset="0"/>
                <a:cs typeface="Arial" pitchFamily="34" charset="0"/>
              </a:rPr>
              <a:t>Osvojení si základů DPZ a GIS ve fluviálně geomorfologickém výzkumu. Pochopení, že řeky mohou být velmi dynamickým systémem.</a:t>
            </a:r>
          </a:p>
          <a:p>
            <a:pPr>
              <a:lnSpc>
                <a:spcPct val="130000"/>
              </a:lnSpc>
            </a:pPr>
            <a:endParaRPr lang="cs-CZ" sz="1400" dirty="0">
              <a:latin typeface="Arial" pitchFamily="34" charset="0"/>
              <a:cs typeface="Arial" pitchFamily="34" charset="0"/>
            </a:endParaRPr>
          </a:p>
          <a:p>
            <a:pPr>
              <a:lnSpc>
                <a:spcPct val="130000"/>
              </a:lnSpc>
            </a:pPr>
            <a:r>
              <a:rPr lang="cs-CZ" sz="1400" b="1" dirty="0">
                <a:latin typeface="Arial" pitchFamily="34" charset="0"/>
                <a:cs typeface="Arial" pitchFamily="34" charset="0"/>
              </a:rPr>
              <a:t>metoda:</a:t>
            </a:r>
            <a:r>
              <a:rPr lang="cs-CZ" sz="1400" dirty="0">
                <a:latin typeface="Arial" pitchFamily="34" charset="0"/>
                <a:cs typeface="Arial" pitchFamily="34" charset="0"/>
              </a:rPr>
              <a:t> Pro vybrané roky </a:t>
            </a:r>
            <a:r>
              <a:rPr lang="cs-CZ" sz="1400" b="1" dirty="0">
                <a:solidFill>
                  <a:srgbClr val="00B050"/>
                </a:solidFill>
                <a:latin typeface="Arial" pitchFamily="34" charset="0"/>
                <a:cs typeface="Arial" pitchFamily="34" charset="0"/>
              </a:rPr>
              <a:t>zakreslíme hranice koryta </a:t>
            </a:r>
            <a:r>
              <a:rPr lang="cs-CZ" sz="1400" dirty="0">
                <a:latin typeface="Arial" pitchFamily="34" charset="0"/>
                <a:cs typeface="Arial" pitchFamily="34" charset="0"/>
              </a:rPr>
              <a:t>ve vybraném úseku. Hranice koryta = hranice vodní plochy nebo aktivního břehu (naplaveniny, štěrk, lavice zahrnout do koryta). Vyhodnotíme změněné úseky (eroze </a:t>
            </a:r>
            <a:r>
              <a:rPr lang="cs-CZ" sz="1400">
                <a:latin typeface="Arial" pitchFamily="34" charset="0"/>
                <a:cs typeface="Arial" pitchFamily="34" charset="0"/>
              </a:rPr>
              <a:t>x akumulace).</a:t>
            </a:r>
            <a:r>
              <a:rPr lang="cs-CZ" sz="1400" b="1" dirty="0">
                <a:solidFill>
                  <a:srgbClr val="00B050"/>
                </a:solidFill>
                <a:latin typeface="Arial" pitchFamily="34" charset="0"/>
                <a:cs typeface="Arial" pitchFamily="34" charset="0"/>
              </a:rPr>
              <a:t>Změříme změnu a hodnoty zaneseme do tabulky.</a:t>
            </a:r>
            <a:r>
              <a:rPr lang="cs-CZ" sz="1400" dirty="0">
                <a:latin typeface="Arial" pitchFamily="34" charset="0"/>
                <a:cs typeface="Arial" pitchFamily="34" charset="0"/>
              </a:rPr>
              <a:t> Pracujeme v </a:t>
            </a:r>
            <a:r>
              <a:rPr lang="cs-CZ" sz="1400" b="1" dirty="0">
                <a:solidFill>
                  <a:srgbClr val="00B050"/>
                </a:solidFill>
                <a:latin typeface="Arial" pitchFamily="34" charset="0"/>
                <a:cs typeface="Arial" pitchFamily="34" charset="0"/>
              </a:rPr>
              <a:t>GoogleEarth</a:t>
            </a:r>
            <a:r>
              <a:rPr lang="cs-CZ" sz="1400" dirty="0">
                <a:latin typeface="Arial" pitchFamily="34" charset="0"/>
                <a:cs typeface="Arial" pitchFamily="34" charset="0"/>
              </a:rPr>
              <a:t> a pro zjednodušení následně v </a:t>
            </a:r>
            <a:r>
              <a:rPr lang="cs-CZ" sz="1400" b="1" dirty="0" err="1">
                <a:solidFill>
                  <a:srgbClr val="FF0000"/>
                </a:solidFill>
                <a:latin typeface="Arial" pitchFamily="34" charset="0"/>
                <a:cs typeface="Arial" pitchFamily="34" charset="0"/>
              </a:rPr>
              <a:t>ArcGis</a:t>
            </a:r>
            <a:r>
              <a:rPr lang="cs-CZ" sz="1400" b="1" dirty="0">
                <a:solidFill>
                  <a:srgbClr val="FF0000"/>
                </a:solidFill>
                <a:latin typeface="Arial" pitchFamily="34" charset="0"/>
                <a:cs typeface="Arial" pitchFamily="34" charset="0"/>
              </a:rPr>
              <a:t> Pro</a:t>
            </a:r>
          </a:p>
          <a:p>
            <a:pPr>
              <a:lnSpc>
                <a:spcPct val="130000"/>
              </a:lnSpc>
            </a:pPr>
            <a:endParaRPr lang="cs-CZ" sz="1400" dirty="0">
              <a:latin typeface="Arial" pitchFamily="34" charset="0"/>
              <a:cs typeface="Arial" pitchFamily="34" charset="0"/>
            </a:endParaRPr>
          </a:p>
          <a:p>
            <a:pPr>
              <a:lnSpc>
                <a:spcPct val="130000"/>
              </a:lnSpc>
            </a:pPr>
            <a:r>
              <a:rPr lang="cs-CZ" sz="1400" b="1" dirty="0">
                <a:latin typeface="Arial" pitchFamily="34" charset="0"/>
                <a:cs typeface="Arial" pitchFamily="34" charset="0"/>
              </a:rPr>
              <a:t>zdroje: </a:t>
            </a:r>
            <a:r>
              <a:rPr lang="cs-CZ" sz="1400" dirty="0">
                <a:latin typeface="Arial" pitchFamily="34" charset="0"/>
                <a:cs typeface="Arial" pitchFamily="34" charset="0"/>
                <a:hlinkClick r:id="rId3"/>
              </a:rPr>
              <a:t>GoogleEarth</a:t>
            </a:r>
            <a:r>
              <a:rPr lang="cs-CZ" sz="1400" dirty="0">
                <a:latin typeface="Arial" pitchFamily="34" charset="0"/>
                <a:cs typeface="Arial" pitchFamily="34" charset="0"/>
              </a:rPr>
              <a:t> (doporučujeme stáhnout)</a:t>
            </a:r>
            <a:endParaRPr lang="cs-CZ" sz="1400" b="1" dirty="0">
              <a:latin typeface="Arial" pitchFamily="34" charset="0"/>
              <a:cs typeface="Arial" pitchFamily="34" charset="0"/>
            </a:endParaRPr>
          </a:p>
          <a:p>
            <a:pPr>
              <a:lnSpc>
                <a:spcPct val="130000"/>
              </a:lnSpc>
            </a:pPr>
            <a:endParaRPr lang="cs-CZ" sz="1400" dirty="0">
              <a:latin typeface="Arial" pitchFamily="34" charset="0"/>
              <a:cs typeface="Arial" pitchFamily="34" charset="0"/>
            </a:endParaRPr>
          </a:p>
          <a:p>
            <a:pPr>
              <a:lnSpc>
                <a:spcPct val="130000"/>
              </a:lnSpc>
            </a:pPr>
            <a:r>
              <a:rPr lang="cs-CZ" sz="1400" b="1" dirty="0">
                <a:latin typeface="Arial" pitchFamily="34" charset="0"/>
                <a:cs typeface="Arial" pitchFamily="34" charset="0"/>
              </a:rPr>
              <a:t>výstupy: </a:t>
            </a:r>
            <a:r>
              <a:rPr lang="cs-CZ" sz="1400" dirty="0">
                <a:latin typeface="Arial" pitchFamily="34" charset="0"/>
                <a:cs typeface="Arial" pitchFamily="34" charset="0"/>
              </a:rPr>
              <a:t>Protokol (s řádnými náležitostmi) bude obsahovat </a:t>
            </a:r>
            <a:r>
              <a:rPr lang="cs-CZ" sz="1400" b="1" dirty="0">
                <a:solidFill>
                  <a:srgbClr val="00B050"/>
                </a:solidFill>
                <a:latin typeface="Arial" pitchFamily="34" charset="0"/>
                <a:cs typeface="Arial" pitchFamily="34" charset="0"/>
              </a:rPr>
              <a:t>3 mapky </a:t>
            </a:r>
            <a:r>
              <a:rPr lang="cs-CZ" sz="1400" b="1" dirty="0">
                <a:solidFill>
                  <a:srgbClr val="FF0000"/>
                </a:solidFill>
                <a:latin typeface="Arial" pitchFamily="34" charset="0"/>
                <a:cs typeface="Arial" pitchFamily="34" charset="0"/>
              </a:rPr>
              <a:t>(se všemi náležitostmi)</a:t>
            </a:r>
            <a:r>
              <a:rPr lang="cs-CZ" sz="1400" b="1" dirty="0">
                <a:solidFill>
                  <a:srgbClr val="00B050"/>
                </a:solidFill>
                <a:latin typeface="Arial" pitchFamily="34" charset="0"/>
                <a:cs typeface="Arial" pitchFamily="34" charset="0"/>
              </a:rPr>
              <a:t> </a:t>
            </a:r>
            <a:r>
              <a:rPr lang="cs-CZ" sz="1400" dirty="0">
                <a:latin typeface="Arial" pitchFamily="34" charset="0"/>
                <a:cs typeface="Arial" pitchFamily="34" charset="0"/>
              </a:rPr>
              <a:t>vybraného území. Dvě budou stažené obrázky z GoogleEarth s vyznačenými koryty pro daný úsek a rok, třetí bude mapa překryvu s vyznačenými erozními a akumulačními úseky. + </a:t>
            </a:r>
            <a:r>
              <a:rPr lang="cs-CZ" sz="1400" b="1" dirty="0">
                <a:solidFill>
                  <a:srgbClr val="00B050"/>
                </a:solidFill>
                <a:latin typeface="Arial" pitchFamily="34" charset="0"/>
                <a:cs typeface="Arial" pitchFamily="34" charset="0"/>
              </a:rPr>
              <a:t>tabulka </a:t>
            </a:r>
            <a:r>
              <a:rPr lang="cs-CZ" sz="1400" dirty="0">
                <a:latin typeface="Arial" pitchFamily="34" charset="0"/>
                <a:cs typeface="Arial" pitchFamily="34" charset="0"/>
              </a:rPr>
              <a:t>s hodnotami jednotlivých úseků (akumulace/eroze).</a:t>
            </a:r>
          </a:p>
          <a:p>
            <a:pPr>
              <a:lnSpc>
                <a:spcPct val="130000"/>
              </a:lnSpc>
            </a:pPr>
            <a:endParaRPr lang="cs-CZ" sz="1400" dirty="0">
              <a:latin typeface="Arial" pitchFamily="34" charset="0"/>
              <a:cs typeface="Arial" pitchFamily="34" charset="0"/>
            </a:endParaRPr>
          </a:p>
          <a:p>
            <a:pPr>
              <a:lnSpc>
                <a:spcPct val="130000"/>
              </a:lnSpc>
            </a:pPr>
            <a:r>
              <a:rPr lang="cs-CZ" sz="1400" b="1" dirty="0">
                <a:latin typeface="Arial" pitchFamily="34" charset="0"/>
                <a:cs typeface="Arial" pitchFamily="34" charset="0"/>
              </a:rPr>
              <a:t>termín odevzdání: </a:t>
            </a:r>
            <a:r>
              <a:rPr lang="cs-CZ" sz="1400" b="1" dirty="0">
                <a:solidFill>
                  <a:srgbClr val="FF0000"/>
                </a:solidFill>
                <a:latin typeface="Arial" pitchFamily="34" charset="0"/>
                <a:cs typeface="Arial" pitchFamily="34" charset="0"/>
              </a:rPr>
              <a:t>4. 4. či 6. 4. </a:t>
            </a:r>
            <a:r>
              <a:rPr lang="cs-CZ" sz="1400" b="1" dirty="0">
                <a:solidFill>
                  <a:srgbClr val="00B050"/>
                </a:solidFill>
                <a:latin typeface="Arial" pitchFamily="34" charset="0"/>
                <a:cs typeface="Arial" pitchFamily="34" charset="0"/>
              </a:rPr>
              <a:t>(tedy 2 týdny) </a:t>
            </a:r>
            <a:r>
              <a:rPr lang="cs-CZ" sz="1400" dirty="0">
                <a:latin typeface="Arial" pitchFamily="34" charset="0"/>
                <a:cs typeface="Arial" pitchFamily="34" charset="0"/>
              </a:rPr>
              <a:t>podle seminární skupiny (pozor na výběr správné odevzdávárny a formátu </a:t>
            </a:r>
            <a:r>
              <a:rPr lang="cs-CZ" sz="1400" dirty="0">
                <a:latin typeface="Arial" pitchFamily="34" charset="0"/>
                <a:cs typeface="Arial" pitchFamily="34" charset="0"/>
                <a:sym typeface="Wingdings" panose="05000000000000000000" pitchFamily="2" charset="2"/>
              </a:rPr>
              <a:t> </a:t>
            </a:r>
            <a:r>
              <a:rPr lang="cs-CZ" sz="1400" b="1" dirty="0">
                <a:solidFill>
                  <a:srgbClr val="FF0000"/>
                </a:solidFill>
                <a:latin typeface="Arial" pitchFamily="34" charset="0"/>
                <a:cs typeface="Arial" pitchFamily="34" charset="0"/>
                <a:sym typeface="Wingdings" panose="05000000000000000000" pitchFamily="2" charset="2"/>
              </a:rPr>
              <a:t>PDF</a:t>
            </a:r>
            <a:r>
              <a:rPr lang="cs-CZ" sz="1400" dirty="0">
                <a:latin typeface="Arial" pitchFamily="34" charset="0"/>
                <a:cs typeface="Arial" pitchFamily="34" charset="0"/>
              </a:rPr>
              <a:t>)</a:t>
            </a:r>
          </a:p>
          <a:p>
            <a:pPr>
              <a:lnSpc>
                <a:spcPct val="130000"/>
              </a:lnSpc>
            </a:pPr>
            <a:endParaRPr lang="cs-CZ" sz="1400" dirty="0">
              <a:latin typeface="Arial" pitchFamily="34" charset="0"/>
              <a:cs typeface="Arial" pitchFamily="34" charset="0"/>
            </a:endParaRPr>
          </a:p>
        </p:txBody>
      </p:sp>
      <p:sp>
        <p:nvSpPr>
          <p:cNvPr id="4" name="Obdélník 3">
            <a:extLst>
              <a:ext uri="{FF2B5EF4-FFF2-40B4-BE49-F238E27FC236}">
                <a16:creationId xmlns:a16="http://schemas.microsoft.com/office/drawing/2014/main" id="{A0B1EFCA-2A7F-1B6F-0418-1B952E928C3D}"/>
              </a:ext>
            </a:extLst>
          </p:cNvPr>
          <p:cNvSpPr/>
          <p:nvPr/>
        </p:nvSpPr>
        <p:spPr>
          <a:xfrm>
            <a:off x="379677" y="6461738"/>
            <a:ext cx="441719" cy="169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17B4207F-44E6-ADBC-537D-3963754530AE}"/>
              </a:ext>
            </a:extLst>
          </p:cNvPr>
          <p:cNvSpPr txBox="1"/>
          <p:nvPr/>
        </p:nvSpPr>
        <p:spPr>
          <a:xfrm>
            <a:off x="361693" y="6290121"/>
            <a:ext cx="11242919" cy="343235"/>
          </a:xfrm>
          <a:prstGeom prst="rect">
            <a:avLst/>
          </a:prstGeom>
          <a:solidFill>
            <a:srgbClr val="FFFF00">
              <a:alpha val="20000"/>
            </a:srgbClr>
          </a:solidFill>
          <a:ln w="19050">
            <a:solidFill>
              <a:srgbClr val="FFFF00"/>
            </a:solidFill>
          </a:ln>
        </p:spPr>
        <p:txBody>
          <a:bodyPr wrap="square" rtlCol="0">
            <a:spAutoFit/>
          </a:bodyPr>
          <a:lstStyle/>
          <a:p>
            <a:pPr>
              <a:lnSpc>
                <a:spcPct val="130000"/>
              </a:lnSpc>
            </a:pPr>
            <a:r>
              <a:rPr lang="cs-CZ" sz="1400" b="1" dirty="0">
                <a:solidFill>
                  <a:srgbClr val="00B050"/>
                </a:solidFill>
                <a:latin typeface="Arial" pitchFamily="34" charset="0"/>
                <a:cs typeface="Arial" pitchFamily="34" charset="0"/>
                <a:sym typeface="Wingdings" panose="05000000000000000000" pitchFamily="2" charset="2"/>
              </a:rPr>
              <a:t>TIP:</a:t>
            </a:r>
            <a:r>
              <a:rPr lang="cs-CZ" sz="1400" b="1" dirty="0">
                <a:latin typeface="Arial" pitchFamily="34" charset="0"/>
                <a:cs typeface="Arial" pitchFamily="34" charset="0"/>
                <a:sym typeface="Wingdings" panose="05000000000000000000" pitchFamily="2" charset="2"/>
              </a:rPr>
              <a:t> </a:t>
            </a:r>
            <a:r>
              <a:rPr lang="cs-CZ" sz="1400" dirty="0">
                <a:latin typeface="Arial" pitchFamily="34" charset="0"/>
                <a:cs typeface="Arial" pitchFamily="34" charset="0"/>
                <a:sym typeface="Wingdings" panose="05000000000000000000" pitchFamily="2" charset="2"/>
              </a:rPr>
              <a:t>řeku a její úsek si vyberte kdekoli, nejjednodušší porovnávání dvou snímků z různých časových období nabízí GoogleEarth</a:t>
            </a:r>
            <a:endParaRPr lang="cs-CZ" sz="1400" b="1" dirty="0">
              <a:latin typeface="Arial" pitchFamily="34" charset="0"/>
              <a:cs typeface="Arial" pitchFamily="34" charset="0"/>
              <a:sym typeface="Wingdings" panose="05000000000000000000" pitchFamily="2" charset="2"/>
            </a:endParaRPr>
          </a:p>
        </p:txBody>
      </p:sp>
    </p:spTree>
    <p:extLst>
      <p:ext uri="{BB962C8B-B14F-4D97-AF65-F5344CB8AC3E}">
        <p14:creationId xmlns:p14="http://schemas.microsoft.com/office/powerpoint/2010/main" val="2372550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tin\Documents\A_ŠKOLA\_02_Magisterské studium\_Diplomová práce\4_Obhajoba\geografust-lg-cze-rgb.png"/>
          <p:cNvPicPr>
            <a:picLocks noChangeAspect="1" noChangeArrowheads="1"/>
          </p:cNvPicPr>
          <p:nvPr/>
        </p:nvPicPr>
        <p:blipFill>
          <a:blip r:embed="rId3" cstate="print"/>
          <a:srcRect/>
          <a:stretch>
            <a:fillRect/>
          </a:stretch>
        </p:blipFill>
        <p:spPr bwMode="auto">
          <a:xfrm>
            <a:off x="10613403" y="6118566"/>
            <a:ext cx="1387253" cy="589193"/>
          </a:xfrm>
          <a:prstGeom prst="rect">
            <a:avLst/>
          </a:prstGeom>
          <a:noFill/>
        </p:spPr>
      </p:pic>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
        <p:nvSpPr>
          <p:cNvPr id="3" name="TextovéPole 2">
            <a:extLst>
              <a:ext uri="{FF2B5EF4-FFF2-40B4-BE49-F238E27FC236}">
                <a16:creationId xmlns:a16="http://schemas.microsoft.com/office/drawing/2014/main" id="{F3336173-E2BA-FB87-5246-5624230EBE37}"/>
              </a:ext>
            </a:extLst>
          </p:cNvPr>
          <p:cNvSpPr txBox="1"/>
          <p:nvPr/>
        </p:nvSpPr>
        <p:spPr>
          <a:xfrm>
            <a:off x="361693" y="799544"/>
            <a:ext cx="11494947" cy="903389"/>
          </a:xfrm>
          <a:prstGeom prst="rect">
            <a:avLst/>
          </a:prstGeom>
          <a:noFill/>
        </p:spPr>
        <p:txBody>
          <a:bodyPr wrap="square" rtlCol="0">
            <a:spAutoFit/>
          </a:bodyPr>
          <a:lstStyle/>
          <a:p>
            <a:pPr>
              <a:lnSpc>
                <a:spcPct val="130000"/>
              </a:lnSpc>
            </a:pPr>
            <a:r>
              <a:rPr lang="cs-CZ" sz="1400" b="1" dirty="0">
                <a:latin typeface="Arial" pitchFamily="34" charset="0"/>
                <a:cs typeface="Arial" pitchFamily="34" charset="0"/>
              </a:rPr>
              <a:t>Jakou řeku si vybrat?</a:t>
            </a:r>
            <a:r>
              <a:rPr lang="cs-CZ" sz="1400" dirty="0">
                <a:latin typeface="Arial" pitchFamily="34" charset="0"/>
                <a:cs typeface="Arial" pitchFamily="34" charset="0"/>
              </a:rPr>
              <a:t> </a:t>
            </a:r>
            <a:r>
              <a:rPr lang="cs-CZ" sz="1400" b="1" dirty="0">
                <a:solidFill>
                  <a:srgbClr val="00B050"/>
                </a:solidFill>
                <a:latin typeface="Arial" pitchFamily="34" charset="0"/>
                <a:cs typeface="Arial" pitchFamily="34" charset="0"/>
              </a:rPr>
              <a:t>Rozhodně meandrující!</a:t>
            </a:r>
            <a:r>
              <a:rPr lang="cs-CZ" sz="1400" dirty="0">
                <a:latin typeface="Arial" pitchFamily="34" charset="0"/>
                <a:cs typeface="Arial" pitchFamily="34" charset="0"/>
              </a:rPr>
              <a:t> Ideálně větší, ať jde na satelitních/leteckých snímcích vidět. Klidně zahraniční. A pokud možno tu, jejíž meandry se vyvíjí, „pohybují“. </a:t>
            </a:r>
            <a:r>
              <a:rPr lang="cs-CZ" sz="1400" b="1" dirty="0">
                <a:solidFill>
                  <a:srgbClr val="FF0000"/>
                </a:solidFill>
                <a:latin typeface="Arial" pitchFamily="34" charset="0"/>
                <a:cs typeface="Arial" pitchFamily="34" charset="0"/>
              </a:rPr>
              <a:t>Vybrat si Colorado v Grand </a:t>
            </a:r>
            <a:r>
              <a:rPr lang="cs-CZ" sz="1400" b="1" dirty="0" err="1">
                <a:solidFill>
                  <a:srgbClr val="FF0000"/>
                </a:solidFill>
                <a:latin typeface="Arial" pitchFamily="34" charset="0"/>
                <a:cs typeface="Arial" pitchFamily="34" charset="0"/>
              </a:rPr>
              <a:t>Canyounu</a:t>
            </a:r>
            <a:r>
              <a:rPr lang="cs-CZ" sz="1400" b="1" dirty="0">
                <a:solidFill>
                  <a:srgbClr val="FF0000"/>
                </a:solidFill>
                <a:latin typeface="Arial" pitchFamily="34" charset="0"/>
                <a:cs typeface="Arial" pitchFamily="34" charset="0"/>
              </a:rPr>
              <a:t> je nesmysl, protože je zde řeka zaříznutá do podloží a nemá prostor pro laterální migraci.</a:t>
            </a:r>
            <a:endParaRPr lang="cs-CZ" sz="1400" b="1" dirty="0">
              <a:solidFill>
                <a:srgbClr val="FF0000"/>
              </a:solidFill>
              <a:latin typeface="Arial" pitchFamily="34" charset="0"/>
              <a:cs typeface="Arial" pitchFamily="34" charset="0"/>
              <a:sym typeface="Wingdings" panose="05000000000000000000" pitchFamily="2" charset="2"/>
            </a:endParaRPr>
          </a:p>
        </p:txBody>
      </p:sp>
      <p:sp>
        <p:nvSpPr>
          <p:cNvPr id="4" name="TextovéPole 3">
            <a:extLst>
              <a:ext uri="{FF2B5EF4-FFF2-40B4-BE49-F238E27FC236}">
                <a16:creationId xmlns:a16="http://schemas.microsoft.com/office/drawing/2014/main" id="{DBD1E31B-BB61-7E99-BAAD-016C14DC94A7}"/>
              </a:ext>
            </a:extLst>
          </p:cNvPr>
          <p:cNvSpPr txBox="1"/>
          <p:nvPr/>
        </p:nvSpPr>
        <p:spPr>
          <a:xfrm>
            <a:off x="351606" y="224644"/>
            <a:ext cx="10089813" cy="400110"/>
          </a:xfrm>
          <a:prstGeom prst="rect">
            <a:avLst/>
          </a:prstGeom>
          <a:noFill/>
        </p:spPr>
        <p:txBody>
          <a:bodyPr wrap="none" rtlCol="0">
            <a:spAutoFit/>
          </a:bodyPr>
          <a:lstStyle/>
          <a:p>
            <a:r>
              <a:rPr lang="cs-CZ" sz="2000" b="1" dirty="0" err="1">
                <a:solidFill>
                  <a:srgbClr val="0000DC"/>
                </a:solidFill>
                <a:latin typeface="Arial" pitchFamily="34" charset="0"/>
                <a:cs typeface="Arial" pitchFamily="34" charset="0"/>
              </a:rPr>
              <a:t>cv</a:t>
            </a:r>
            <a:r>
              <a:rPr lang="cs-CZ" sz="2000" b="1" dirty="0">
                <a:solidFill>
                  <a:srgbClr val="0000DC"/>
                </a:solidFill>
                <a:latin typeface="Arial" pitchFamily="34" charset="0"/>
                <a:cs typeface="Arial" pitchFamily="34" charset="0"/>
              </a:rPr>
              <a:t>. 5 Fluviální geomorfologie – kvantitativní zhodnocení laterálních pohybů koryta</a:t>
            </a:r>
          </a:p>
        </p:txBody>
      </p:sp>
      <p:sp>
        <p:nvSpPr>
          <p:cNvPr id="2" name="TextovéPole 1">
            <a:extLst>
              <a:ext uri="{FF2B5EF4-FFF2-40B4-BE49-F238E27FC236}">
                <a16:creationId xmlns:a16="http://schemas.microsoft.com/office/drawing/2014/main" id="{CD2D0EC9-B5D5-A0D0-C1A5-D53393383466}"/>
              </a:ext>
            </a:extLst>
          </p:cNvPr>
          <p:cNvSpPr txBox="1"/>
          <p:nvPr/>
        </p:nvSpPr>
        <p:spPr>
          <a:xfrm>
            <a:off x="361693" y="5786065"/>
            <a:ext cx="11242919" cy="343235"/>
          </a:xfrm>
          <a:prstGeom prst="rect">
            <a:avLst/>
          </a:prstGeom>
          <a:solidFill>
            <a:srgbClr val="FFFF00">
              <a:alpha val="20000"/>
            </a:srgbClr>
          </a:solidFill>
          <a:ln w="19050">
            <a:solidFill>
              <a:srgbClr val="FFFF00"/>
            </a:solidFill>
          </a:ln>
        </p:spPr>
        <p:txBody>
          <a:bodyPr wrap="square" rtlCol="0">
            <a:spAutoFit/>
          </a:bodyPr>
          <a:lstStyle/>
          <a:p>
            <a:pPr>
              <a:lnSpc>
                <a:spcPct val="130000"/>
              </a:lnSpc>
            </a:pPr>
            <a:r>
              <a:rPr lang="cs-CZ" sz="1400" b="1" dirty="0">
                <a:solidFill>
                  <a:srgbClr val="00B050"/>
                </a:solidFill>
                <a:latin typeface="Arial" pitchFamily="34" charset="0"/>
                <a:cs typeface="Arial" pitchFamily="34" charset="0"/>
                <a:sym typeface="Wingdings" panose="05000000000000000000" pitchFamily="2" charset="2"/>
              </a:rPr>
              <a:t>TIP:</a:t>
            </a:r>
            <a:r>
              <a:rPr lang="cs-CZ" sz="1400" b="1" dirty="0">
                <a:latin typeface="Arial" pitchFamily="34" charset="0"/>
                <a:cs typeface="Arial" pitchFamily="34" charset="0"/>
                <a:sym typeface="Wingdings" panose="05000000000000000000" pitchFamily="2" charset="2"/>
              </a:rPr>
              <a:t> </a:t>
            </a:r>
            <a:r>
              <a:rPr lang="cs-CZ" sz="1400" dirty="0">
                <a:latin typeface="Arial" pitchFamily="34" charset="0"/>
                <a:cs typeface="Arial" pitchFamily="34" charset="0"/>
                <a:sym typeface="Wingdings" panose="05000000000000000000" pitchFamily="2" charset="2"/>
              </a:rPr>
              <a:t>Má řeka širokou nivu/meandrový pás? Jestliže si odpovíte ano, pak je to on, tvého srdce šampion!</a:t>
            </a:r>
            <a:endParaRPr lang="cs-CZ" sz="1400" b="1" dirty="0">
              <a:latin typeface="Arial" pitchFamily="34" charset="0"/>
              <a:cs typeface="Arial" pitchFamily="34" charset="0"/>
              <a:sym typeface="Wingdings" panose="05000000000000000000" pitchFamily="2" charset="2"/>
            </a:endParaRPr>
          </a:p>
        </p:txBody>
      </p:sp>
      <p:pic>
        <p:nvPicPr>
          <p:cNvPr id="15" name="Obrázek 14" descr="Obsah obrázku text, tabule&#10;&#10;Popis byl vytvořen automaticky">
            <a:extLst>
              <a:ext uri="{FF2B5EF4-FFF2-40B4-BE49-F238E27FC236}">
                <a16:creationId xmlns:a16="http://schemas.microsoft.com/office/drawing/2014/main" id="{F679368A-8D65-DC17-B8FB-F728512A4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340" y="1772816"/>
            <a:ext cx="4762199" cy="2879982"/>
          </a:xfrm>
          <a:prstGeom prst="rect">
            <a:avLst/>
          </a:prstGeom>
        </p:spPr>
      </p:pic>
      <p:pic>
        <p:nvPicPr>
          <p:cNvPr id="17" name="Obrázek 16" descr="Obsah obrázku země&#10;&#10;Popis byl vytvořen automaticky">
            <a:extLst>
              <a:ext uri="{FF2B5EF4-FFF2-40B4-BE49-F238E27FC236}">
                <a16:creationId xmlns:a16="http://schemas.microsoft.com/office/drawing/2014/main" id="{3FE71D81-63CF-C153-8B59-AF1B3D2CA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2004" y="1521126"/>
            <a:ext cx="4762199" cy="2879982"/>
          </a:xfrm>
          <a:prstGeom prst="rect">
            <a:avLst/>
          </a:prstGeom>
        </p:spPr>
      </p:pic>
      <p:pic>
        <p:nvPicPr>
          <p:cNvPr id="13" name="Obrázek 12">
            <a:extLst>
              <a:ext uri="{FF2B5EF4-FFF2-40B4-BE49-F238E27FC236}">
                <a16:creationId xmlns:a16="http://schemas.microsoft.com/office/drawing/2014/main" id="{92052611-FDE8-F613-FAAA-FF0CA09799A5}"/>
              </a:ext>
            </a:extLst>
          </p:cNvPr>
          <p:cNvPicPr>
            <a:picLocks noChangeAspect="1"/>
          </p:cNvPicPr>
          <p:nvPr/>
        </p:nvPicPr>
        <p:blipFill>
          <a:blip r:embed="rId6"/>
          <a:stretch>
            <a:fillRect/>
          </a:stretch>
        </p:blipFill>
        <p:spPr>
          <a:xfrm>
            <a:off x="8870294" y="3735590"/>
            <a:ext cx="3238374" cy="1728567"/>
          </a:xfrm>
          <a:prstGeom prst="rect">
            <a:avLst/>
          </a:prstGeom>
        </p:spPr>
      </p:pic>
      <p:pic>
        <p:nvPicPr>
          <p:cNvPr id="25" name="Obrázek 24">
            <a:extLst>
              <a:ext uri="{FF2B5EF4-FFF2-40B4-BE49-F238E27FC236}">
                <a16:creationId xmlns:a16="http://schemas.microsoft.com/office/drawing/2014/main" id="{229F4225-5A1D-5609-918A-88A9CCE40832}"/>
              </a:ext>
            </a:extLst>
          </p:cNvPr>
          <p:cNvPicPr>
            <a:picLocks noChangeAspect="1"/>
          </p:cNvPicPr>
          <p:nvPr/>
        </p:nvPicPr>
        <p:blipFill>
          <a:blip r:embed="rId7"/>
          <a:stretch>
            <a:fillRect/>
          </a:stretch>
        </p:blipFill>
        <p:spPr>
          <a:xfrm>
            <a:off x="2747628" y="4079828"/>
            <a:ext cx="3238374" cy="1509412"/>
          </a:xfrm>
          <a:prstGeom prst="rect">
            <a:avLst/>
          </a:prstGeom>
        </p:spPr>
      </p:pic>
    </p:spTree>
    <p:extLst>
      <p:ext uri="{BB962C8B-B14F-4D97-AF65-F5344CB8AC3E}">
        <p14:creationId xmlns:p14="http://schemas.microsoft.com/office/powerpoint/2010/main" val="3048964454"/>
      </p:ext>
    </p:extLst>
  </p:cSld>
  <p:clrMapOvr>
    <a:masterClrMapping/>
  </p:clrMapOvr>
  <mc:AlternateContent xmlns:mc="http://schemas.openxmlformats.org/markup-compatibility/2006" xmlns:p14="http://schemas.microsoft.com/office/powerpoint/2010/main">
    <mc:Choice Requires="p14">
      <p:transition spd="slow" p14:dur="2000" advTm="68564"/>
    </mc:Choice>
    <mc:Fallback xmlns="">
      <p:transition spd="slow" advTm="6856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tin\Documents\A_ŠKOLA\_02_Magisterské studium\_Diplomová práce\4_Obhajoba\geografust-lg-cze-rgb.png"/>
          <p:cNvPicPr>
            <a:picLocks noChangeAspect="1" noChangeArrowheads="1"/>
          </p:cNvPicPr>
          <p:nvPr/>
        </p:nvPicPr>
        <p:blipFill>
          <a:blip r:embed="rId3" cstate="print"/>
          <a:srcRect/>
          <a:stretch>
            <a:fillRect/>
          </a:stretch>
        </p:blipFill>
        <p:spPr bwMode="auto">
          <a:xfrm>
            <a:off x="10613403" y="6118566"/>
            <a:ext cx="1387253" cy="589193"/>
          </a:xfrm>
          <a:prstGeom prst="rect">
            <a:avLst/>
          </a:prstGeom>
          <a:noFill/>
        </p:spPr>
      </p:pic>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
        <p:nvSpPr>
          <p:cNvPr id="3" name="TextovéPole 2">
            <a:extLst>
              <a:ext uri="{FF2B5EF4-FFF2-40B4-BE49-F238E27FC236}">
                <a16:creationId xmlns:a16="http://schemas.microsoft.com/office/drawing/2014/main" id="{F3336173-E2BA-FB87-5246-5624230EBE37}"/>
              </a:ext>
            </a:extLst>
          </p:cNvPr>
          <p:cNvSpPr txBox="1"/>
          <p:nvPr/>
        </p:nvSpPr>
        <p:spPr>
          <a:xfrm>
            <a:off x="361693" y="799544"/>
            <a:ext cx="11494947" cy="903389"/>
          </a:xfrm>
          <a:prstGeom prst="rect">
            <a:avLst/>
          </a:prstGeom>
          <a:noFill/>
        </p:spPr>
        <p:txBody>
          <a:bodyPr wrap="square" rtlCol="0">
            <a:spAutoFit/>
          </a:bodyPr>
          <a:lstStyle/>
          <a:p>
            <a:pPr>
              <a:lnSpc>
                <a:spcPct val="130000"/>
              </a:lnSpc>
            </a:pPr>
            <a:r>
              <a:rPr lang="cs-CZ" sz="1400" b="1" dirty="0">
                <a:latin typeface="Arial" pitchFamily="34" charset="0"/>
                <a:cs typeface="Arial" pitchFamily="34" charset="0"/>
              </a:rPr>
              <a:t>Jakou řeku si vybrat?</a:t>
            </a:r>
            <a:r>
              <a:rPr lang="cs-CZ" sz="1400" dirty="0">
                <a:latin typeface="Arial" pitchFamily="34" charset="0"/>
                <a:cs typeface="Arial" pitchFamily="34" charset="0"/>
              </a:rPr>
              <a:t> </a:t>
            </a:r>
            <a:r>
              <a:rPr lang="cs-CZ" sz="1400" b="1" dirty="0">
                <a:solidFill>
                  <a:srgbClr val="00B050"/>
                </a:solidFill>
                <a:latin typeface="Arial" pitchFamily="34" charset="0"/>
                <a:cs typeface="Arial" pitchFamily="34" charset="0"/>
              </a:rPr>
              <a:t>Rozhodně meandrující!</a:t>
            </a:r>
            <a:r>
              <a:rPr lang="cs-CZ" sz="1400" dirty="0">
                <a:latin typeface="Arial" pitchFamily="34" charset="0"/>
                <a:cs typeface="Arial" pitchFamily="34" charset="0"/>
              </a:rPr>
              <a:t> Ideálně větší, ať jde na satelitních/leteckých snímcích vidět. Klidně zahraniční. A pokud možno tu, jejíž meandry se vyvíjí, „pohybují“. </a:t>
            </a:r>
            <a:r>
              <a:rPr lang="cs-CZ" sz="1400" b="1" dirty="0">
                <a:solidFill>
                  <a:srgbClr val="FF0000"/>
                </a:solidFill>
                <a:latin typeface="Arial" pitchFamily="34" charset="0"/>
                <a:cs typeface="Arial" pitchFamily="34" charset="0"/>
              </a:rPr>
              <a:t>Vybrat si Colorado v Grand </a:t>
            </a:r>
            <a:r>
              <a:rPr lang="cs-CZ" sz="1400" b="1" dirty="0" err="1">
                <a:solidFill>
                  <a:srgbClr val="FF0000"/>
                </a:solidFill>
                <a:latin typeface="Arial" pitchFamily="34" charset="0"/>
                <a:cs typeface="Arial" pitchFamily="34" charset="0"/>
              </a:rPr>
              <a:t>Canyounu</a:t>
            </a:r>
            <a:r>
              <a:rPr lang="cs-CZ" sz="1400" b="1" dirty="0">
                <a:solidFill>
                  <a:srgbClr val="FF0000"/>
                </a:solidFill>
                <a:latin typeface="Arial" pitchFamily="34" charset="0"/>
                <a:cs typeface="Arial" pitchFamily="34" charset="0"/>
              </a:rPr>
              <a:t> je nesmysl, protože je zde řeka zaříznutá do podloží a nemá prostor pro laterální migraci.</a:t>
            </a:r>
            <a:endParaRPr lang="cs-CZ" sz="1400" b="1" dirty="0">
              <a:solidFill>
                <a:srgbClr val="FF0000"/>
              </a:solidFill>
              <a:latin typeface="Arial" pitchFamily="34" charset="0"/>
              <a:cs typeface="Arial" pitchFamily="34" charset="0"/>
              <a:sym typeface="Wingdings" panose="05000000000000000000" pitchFamily="2" charset="2"/>
            </a:endParaRPr>
          </a:p>
        </p:txBody>
      </p:sp>
      <p:sp>
        <p:nvSpPr>
          <p:cNvPr id="2" name="TextovéPole 1">
            <a:extLst>
              <a:ext uri="{FF2B5EF4-FFF2-40B4-BE49-F238E27FC236}">
                <a16:creationId xmlns:a16="http://schemas.microsoft.com/office/drawing/2014/main" id="{CD2D0EC9-B5D5-A0D0-C1A5-D53393383466}"/>
              </a:ext>
            </a:extLst>
          </p:cNvPr>
          <p:cNvSpPr txBox="1"/>
          <p:nvPr/>
        </p:nvSpPr>
        <p:spPr>
          <a:xfrm>
            <a:off x="361693" y="5786065"/>
            <a:ext cx="11242919" cy="343235"/>
          </a:xfrm>
          <a:prstGeom prst="rect">
            <a:avLst/>
          </a:prstGeom>
          <a:solidFill>
            <a:srgbClr val="FFFF00">
              <a:alpha val="20000"/>
            </a:srgbClr>
          </a:solidFill>
          <a:ln w="19050">
            <a:solidFill>
              <a:srgbClr val="FFFF00"/>
            </a:solidFill>
          </a:ln>
        </p:spPr>
        <p:txBody>
          <a:bodyPr wrap="square" rtlCol="0">
            <a:spAutoFit/>
          </a:bodyPr>
          <a:lstStyle/>
          <a:p>
            <a:pPr>
              <a:lnSpc>
                <a:spcPct val="130000"/>
              </a:lnSpc>
            </a:pPr>
            <a:r>
              <a:rPr lang="cs-CZ" sz="1400" b="1" dirty="0">
                <a:solidFill>
                  <a:srgbClr val="00B050"/>
                </a:solidFill>
                <a:latin typeface="Arial" pitchFamily="34" charset="0"/>
                <a:cs typeface="Arial" pitchFamily="34" charset="0"/>
                <a:sym typeface="Wingdings" panose="05000000000000000000" pitchFamily="2" charset="2"/>
              </a:rPr>
              <a:t>TIP:</a:t>
            </a:r>
            <a:r>
              <a:rPr lang="cs-CZ" sz="1400" b="1" dirty="0">
                <a:latin typeface="Arial" pitchFamily="34" charset="0"/>
                <a:cs typeface="Arial" pitchFamily="34" charset="0"/>
                <a:sym typeface="Wingdings" panose="05000000000000000000" pitchFamily="2" charset="2"/>
              </a:rPr>
              <a:t> </a:t>
            </a:r>
            <a:r>
              <a:rPr lang="cs-CZ" sz="1400" dirty="0">
                <a:latin typeface="Arial" pitchFamily="34" charset="0"/>
                <a:cs typeface="Arial" pitchFamily="34" charset="0"/>
                <a:sym typeface="Wingdings" panose="05000000000000000000" pitchFamily="2" charset="2"/>
              </a:rPr>
              <a:t>Má řeka širokou nivu/meandrový pás? Jestliže si odpovíte ano, pak je to on, tvého srdce šampion!</a:t>
            </a:r>
            <a:endParaRPr lang="cs-CZ" sz="1400" b="1" dirty="0">
              <a:latin typeface="Arial" pitchFamily="34" charset="0"/>
              <a:cs typeface="Arial" pitchFamily="34" charset="0"/>
              <a:sym typeface="Wingdings" panose="05000000000000000000" pitchFamily="2" charset="2"/>
            </a:endParaRPr>
          </a:p>
        </p:txBody>
      </p:sp>
      <p:pic>
        <p:nvPicPr>
          <p:cNvPr id="15" name="Obrázek 14" descr="Obsah obrázku text, tabule&#10;&#10;Popis byl vytvořen automaticky">
            <a:extLst>
              <a:ext uri="{FF2B5EF4-FFF2-40B4-BE49-F238E27FC236}">
                <a16:creationId xmlns:a16="http://schemas.microsoft.com/office/drawing/2014/main" id="{F679368A-8D65-DC17-B8FB-F728512A4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340" y="1772816"/>
            <a:ext cx="4762199" cy="2879982"/>
          </a:xfrm>
          <a:prstGeom prst="rect">
            <a:avLst/>
          </a:prstGeom>
          <a:ln w="76200">
            <a:solidFill>
              <a:srgbClr val="00B050"/>
            </a:solidFill>
          </a:ln>
        </p:spPr>
      </p:pic>
      <p:pic>
        <p:nvPicPr>
          <p:cNvPr id="17" name="Obrázek 16" descr="Obsah obrázku země&#10;&#10;Popis byl vytvořen automaticky">
            <a:extLst>
              <a:ext uri="{FF2B5EF4-FFF2-40B4-BE49-F238E27FC236}">
                <a16:creationId xmlns:a16="http://schemas.microsoft.com/office/drawing/2014/main" id="{3FE71D81-63CF-C153-8B59-AF1B3D2CAC5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6132004" y="1521126"/>
            <a:ext cx="4762199" cy="2879982"/>
          </a:xfrm>
          <a:prstGeom prst="rect">
            <a:avLst/>
          </a:prstGeom>
        </p:spPr>
      </p:pic>
      <p:pic>
        <p:nvPicPr>
          <p:cNvPr id="13" name="Obrázek 12">
            <a:extLst>
              <a:ext uri="{FF2B5EF4-FFF2-40B4-BE49-F238E27FC236}">
                <a16:creationId xmlns:a16="http://schemas.microsoft.com/office/drawing/2014/main" id="{92052611-FDE8-F613-FAAA-FF0CA09799A5}"/>
              </a:ext>
            </a:extLst>
          </p:cNvPr>
          <p:cNvPicPr>
            <a:picLocks noChangeAspect="1"/>
          </p:cNvPicPr>
          <p:nvPr/>
        </p:nvPicPr>
        <p:blipFill>
          <a:blip r:embed="rId6">
            <a:alphaModFix amt="35000"/>
          </a:blip>
          <a:stretch>
            <a:fillRect/>
          </a:stretch>
        </p:blipFill>
        <p:spPr>
          <a:xfrm>
            <a:off x="8870294" y="3735590"/>
            <a:ext cx="3238374" cy="1728567"/>
          </a:xfrm>
          <a:prstGeom prst="rect">
            <a:avLst/>
          </a:prstGeom>
        </p:spPr>
      </p:pic>
      <p:pic>
        <p:nvPicPr>
          <p:cNvPr id="25" name="Obrázek 24">
            <a:extLst>
              <a:ext uri="{FF2B5EF4-FFF2-40B4-BE49-F238E27FC236}">
                <a16:creationId xmlns:a16="http://schemas.microsoft.com/office/drawing/2014/main" id="{229F4225-5A1D-5609-918A-88A9CCE40832}"/>
              </a:ext>
            </a:extLst>
          </p:cNvPr>
          <p:cNvPicPr>
            <a:picLocks noChangeAspect="1"/>
          </p:cNvPicPr>
          <p:nvPr/>
        </p:nvPicPr>
        <p:blipFill>
          <a:blip r:embed="rId7"/>
          <a:stretch>
            <a:fillRect/>
          </a:stretch>
        </p:blipFill>
        <p:spPr>
          <a:xfrm>
            <a:off x="2747628" y="4079828"/>
            <a:ext cx="3238374" cy="1509412"/>
          </a:xfrm>
          <a:prstGeom prst="rect">
            <a:avLst/>
          </a:prstGeom>
          <a:ln w="76200">
            <a:solidFill>
              <a:srgbClr val="00B050"/>
            </a:solidFill>
          </a:ln>
        </p:spPr>
      </p:pic>
      <p:sp>
        <p:nvSpPr>
          <p:cNvPr id="26" name="TextovéPole 25">
            <a:extLst>
              <a:ext uri="{FF2B5EF4-FFF2-40B4-BE49-F238E27FC236}">
                <a16:creationId xmlns:a16="http://schemas.microsoft.com/office/drawing/2014/main" id="{9AE0C802-FB10-0148-694D-B21681CFB914}"/>
              </a:ext>
            </a:extLst>
          </p:cNvPr>
          <p:cNvSpPr txBox="1"/>
          <p:nvPr/>
        </p:nvSpPr>
        <p:spPr>
          <a:xfrm>
            <a:off x="8455602" y="2090243"/>
            <a:ext cx="2232248" cy="2646878"/>
          </a:xfrm>
          <a:prstGeom prst="rect">
            <a:avLst/>
          </a:prstGeom>
          <a:noFill/>
        </p:spPr>
        <p:txBody>
          <a:bodyPr wrap="square" rtlCol="0">
            <a:spAutoFit/>
          </a:bodyPr>
          <a:lstStyle/>
          <a:p>
            <a:r>
              <a:rPr lang="cs-CZ" sz="16600" dirty="0">
                <a:solidFill>
                  <a:srgbClr val="FF0000"/>
                </a:solidFill>
                <a:latin typeface="Arial" panose="020B0604020202020204" pitchFamily="34" charset="0"/>
                <a:cs typeface="Arial" panose="020B0604020202020204" pitchFamily="34" charset="0"/>
              </a:rPr>
              <a:t>X</a:t>
            </a:r>
          </a:p>
        </p:txBody>
      </p:sp>
      <p:sp>
        <p:nvSpPr>
          <p:cNvPr id="5" name="TextovéPole 4">
            <a:extLst>
              <a:ext uri="{FF2B5EF4-FFF2-40B4-BE49-F238E27FC236}">
                <a16:creationId xmlns:a16="http://schemas.microsoft.com/office/drawing/2014/main" id="{EE377067-48F8-13E1-4E90-04C1C482749A}"/>
              </a:ext>
            </a:extLst>
          </p:cNvPr>
          <p:cNvSpPr txBox="1"/>
          <p:nvPr/>
        </p:nvSpPr>
        <p:spPr>
          <a:xfrm>
            <a:off x="351606" y="224644"/>
            <a:ext cx="10089813" cy="400110"/>
          </a:xfrm>
          <a:prstGeom prst="rect">
            <a:avLst/>
          </a:prstGeom>
          <a:noFill/>
        </p:spPr>
        <p:txBody>
          <a:bodyPr wrap="none" rtlCol="0">
            <a:spAutoFit/>
          </a:bodyPr>
          <a:lstStyle/>
          <a:p>
            <a:r>
              <a:rPr lang="cs-CZ" sz="2000" b="1" dirty="0" err="1">
                <a:solidFill>
                  <a:srgbClr val="0000DC"/>
                </a:solidFill>
                <a:latin typeface="Arial" pitchFamily="34" charset="0"/>
                <a:cs typeface="Arial" pitchFamily="34" charset="0"/>
              </a:rPr>
              <a:t>cv</a:t>
            </a:r>
            <a:r>
              <a:rPr lang="cs-CZ" sz="2000" b="1" dirty="0">
                <a:solidFill>
                  <a:srgbClr val="0000DC"/>
                </a:solidFill>
                <a:latin typeface="Arial" pitchFamily="34" charset="0"/>
                <a:cs typeface="Arial" pitchFamily="34" charset="0"/>
              </a:rPr>
              <a:t>. 5 Fluviální geomorfologie – kvantitativní zhodnocení laterálních pohybů koryta</a:t>
            </a:r>
          </a:p>
        </p:txBody>
      </p:sp>
    </p:spTree>
    <p:extLst>
      <p:ext uri="{BB962C8B-B14F-4D97-AF65-F5344CB8AC3E}">
        <p14:creationId xmlns:p14="http://schemas.microsoft.com/office/powerpoint/2010/main" val="2089264261"/>
      </p:ext>
    </p:extLst>
  </p:cSld>
  <p:clrMapOvr>
    <a:masterClrMapping/>
  </p:clrMapOvr>
  <mc:AlternateContent xmlns:mc="http://schemas.openxmlformats.org/markup-compatibility/2006" xmlns:p14="http://schemas.microsoft.com/office/powerpoint/2010/main">
    <mc:Choice Requires="p14">
      <p:transition spd="slow" p14:dur="2000" advTm="68564"/>
    </mc:Choice>
    <mc:Fallback xmlns="">
      <p:transition spd="slow" advTm="6856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tin\Documents\A_ŠKOLA\_02_Magisterské studium\_Diplomová práce\4_Obhajoba\geografust-lg-cze-rgb.png"/>
          <p:cNvPicPr>
            <a:picLocks noChangeAspect="1" noChangeArrowheads="1"/>
          </p:cNvPicPr>
          <p:nvPr/>
        </p:nvPicPr>
        <p:blipFill>
          <a:blip r:embed="rId3" cstate="print"/>
          <a:srcRect/>
          <a:stretch>
            <a:fillRect/>
          </a:stretch>
        </p:blipFill>
        <p:spPr bwMode="auto">
          <a:xfrm>
            <a:off x="10613403" y="6118566"/>
            <a:ext cx="1387253" cy="589193"/>
          </a:xfrm>
          <a:prstGeom prst="rect">
            <a:avLst/>
          </a:prstGeom>
          <a:noFill/>
        </p:spPr>
      </p:pic>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
        <p:nvSpPr>
          <p:cNvPr id="3" name="TextovéPole 2">
            <a:extLst>
              <a:ext uri="{FF2B5EF4-FFF2-40B4-BE49-F238E27FC236}">
                <a16:creationId xmlns:a16="http://schemas.microsoft.com/office/drawing/2014/main" id="{F3336173-E2BA-FB87-5246-5624230EBE37}"/>
              </a:ext>
            </a:extLst>
          </p:cNvPr>
          <p:cNvSpPr txBox="1"/>
          <p:nvPr/>
        </p:nvSpPr>
        <p:spPr>
          <a:xfrm>
            <a:off x="361693" y="799544"/>
            <a:ext cx="11494947" cy="343235"/>
          </a:xfrm>
          <a:prstGeom prst="rect">
            <a:avLst/>
          </a:prstGeom>
          <a:noFill/>
        </p:spPr>
        <p:txBody>
          <a:bodyPr wrap="square" rtlCol="0">
            <a:spAutoFit/>
          </a:bodyPr>
          <a:lstStyle/>
          <a:p>
            <a:pPr>
              <a:lnSpc>
                <a:spcPct val="130000"/>
              </a:lnSpc>
            </a:pPr>
            <a:r>
              <a:rPr lang="cs-CZ" sz="1400" dirty="0">
                <a:latin typeface="Arial" pitchFamily="34" charset="0"/>
                <a:cs typeface="Arial" pitchFamily="34" charset="0"/>
              </a:rPr>
              <a:t>najdu vhodný úsek, podívám se, které roky využiji, změřím s pomocí pravítka, zda splňuji podmínku délky (2-10 km), měření neukládám</a:t>
            </a:r>
            <a:endParaRPr lang="cs-CZ" sz="1400" dirty="0">
              <a:latin typeface="Arial" pitchFamily="34" charset="0"/>
              <a:cs typeface="Arial" pitchFamily="34" charset="0"/>
              <a:sym typeface="Wingdings" panose="05000000000000000000" pitchFamily="2" charset="2"/>
            </a:endParaRPr>
          </a:p>
        </p:txBody>
      </p:sp>
      <p:pic>
        <p:nvPicPr>
          <p:cNvPr id="6" name="Obrázek 5">
            <a:extLst>
              <a:ext uri="{FF2B5EF4-FFF2-40B4-BE49-F238E27FC236}">
                <a16:creationId xmlns:a16="http://schemas.microsoft.com/office/drawing/2014/main" id="{9AB9EEC4-D2D8-E00F-2802-703235BACCFE}"/>
              </a:ext>
            </a:extLst>
          </p:cNvPr>
          <p:cNvPicPr>
            <a:picLocks noChangeAspect="1"/>
          </p:cNvPicPr>
          <p:nvPr/>
        </p:nvPicPr>
        <p:blipFill>
          <a:blip r:embed="rId4"/>
          <a:stretch>
            <a:fillRect/>
          </a:stretch>
        </p:blipFill>
        <p:spPr>
          <a:xfrm>
            <a:off x="227348" y="1592214"/>
            <a:ext cx="5693963" cy="3024918"/>
          </a:xfrm>
          <a:prstGeom prst="rect">
            <a:avLst/>
          </a:prstGeom>
        </p:spPr>
      </p:pic>
      <p:pic>
        <p:nvPicPr>
          <p:cNvPr id="10" name="Obrázek 9">
            <a:extLst>
              <a:ext uri="{FF2B5EF4-FFF2-40B4-BE49-F238E27FC236}">
                <a16:creationId xmlns:a16="http://schemas.microsoft.com/office/drawing/2014/main" id="{B7E074C2-0AB5-C2C8-8219-DE4E19AC7F62}"/>
              </a:ext>
            </a:extLst>
          </p:cNvPr>
          <p:cNvPicPr>
            <a:picLocks noChangeAspect="1"/>
          </p:cNvPicPr>
          <p:nvPr/>
        </p:nvPicPr>
        <p:blipFill>
          <a:blip r:embed="rId5"/>
          <a:stretch>
            <a:fillRect/>
          </a:stretch>
        </p:blipFill>
        <p:spPr>
          <a:xfrm>
            <a:off x="6273836" y="1592214"/>
            <a:ext cx="5693963" cy="3024918"/>
          </a:xfrm>
          <a:prstGeom prst="rect">
            <a:avLst/>
          </a:prstGeom>
        </p:spPr>
      </p:pic>
      <p:sp>
        <p:nvSpPr>
          <p:cNvPr id="2" name="TextovéPole 1">
            <a:extLst>
              <a:ext uri="{FF2B5EF4-FFF2-40B4-BE49-F238E27FC236}">
                <a16:creationId xmlns:a16="http://schemas.microsoft.com/office/drawing/2014/main" id="{F9016A24-7750-883D-3627-C983DA582E6B}"/>
              </a:ext>
            </a:extLst>
          </p:cNvPr>
          <p:cNvSpPr txBox="1"/>
          <p:nvPr/>
        </p:nvSpPr>
        <p:spPr>
          <a:xfrm>
            <a:off x="351606" y="224644"/>
            <a:ext cx="10089813" cy="400110"/>
          </a:xfrm>
          <a:prstGeom prst="rect">
            <a:avLst/>
          </a:prstGeom>
          <a:noFill/>
        </p:spPr>
        <p:txBody>
          <a:bodyPr wrap="none" rtlCol="0">
            <a:spAutoFit/>
          </a:bodyPr>
          <a:lstStyle/>
          <a:p>
            <a:r>
              <a:rPr lang="cs-CZ" sz="2000" b="1" dirty="0" err="1">
                <a:solidFill>
                  <a:srgbClr val="0000DC"/>
                </a:solidFill>
                <a:latin typeface="Arial" pitchFamily="34" charset="0"/>
                <a:cs typeface="Arial" pitchFamily="34" charset="0"/>
              </a:rPr>
              <a:t>cv</a:t>
            </a:r>
            <a:r>
              <a:rPr lang="cs-CZ" sz="2000" b="1" dirty="0">
                <a:solidFill>
                  <a:srgbClr val="0000DC"/>
                </a:solidFill>
                <a:latin typeface="Arial" pitchFamily="34" charset="0"/>
                <a:cs typeface="Arial" pitchFamily="34" charset="0"/>
              </a:rPr>
              <a:t>. 5 Fluviální geomorfologie – kvantitativní zhodnocení laterálních pohybů koryta</a:t>
            </a:r>
          </a:p>
        </p:txBody>
      </p:sp>
    </p:spTree>
    <p:extLst>
      <p:ext uri="{BB962C8B-B14F-4D97-AF65-F5344CB8AC3E}">
        <p14:creationId xmlns:p14="http://schemas.microsoft.com/office/powerpoint/2010/main" val="3973543089"/>
      </p:ext>
    </p:extLst>
  </p:cSld>
  <p:clrMapOvr>
    <a:masterClrMapping/>
  </p:clrMapOvr>
  <mc:AlternateContent xmlns:mc="http://schemas.openxmlformats.org/markup-compatibility/2006" xmlns:p14="http://schemas.microsoft.com/office/powerpoint/2010/main">
    <mc:Choice Requires="p14">
      <p:transition spd="slow" p14:dur="2000" advTm="68564"/>
    </mc:Choice>
    <mc:Fallback xmlns="">
      <p:transition spd="slow" advTm="6856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tin\Documents\A_ŠKOLA\_02_Magisterské studium\_Diplomová práce\4_Obhajoba\geografust-lg-cze-rgb.png"/>
          <p:cNvPicPr>
            <a:picLocks noChangeAspect="1" noChangeArrowheads="1"/>
          </p:cNvPicPr>
          <p:nvPr/>
        </p:nvPicPr>
        <p:blipFill>
          <a:blip r:embed="rId3" cstate="print"/>
          <a:srcRect/>
          <a:stretch>
            <a:fillRect/>
          </a:stretch>
        </p:blipFill>
        <p:spPr bwMode="auto">
          <a:xfrm>
            <a:off x="10613403" y="6118566"/>
            <a:ext cx="1387253" cy="589193"/>
          </a:xfrm>
          <a:prstGeom prst="rect">
            <a:avLst/>
          </a:prstGeom>
          <a:noFill/>
        </p:spPr>
      </p:pic>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
        <p:nvSpPr>
          <p:cNvPr id="3" name="TextovéPole 2">
            <a:extLst>
              <a:ext uri="{FF2B5EF4-FFF2-40B4-BE49-F238E27FC236}">
                <a16:creationId xmlns:a16="http://schemas.microsoft.com/office/drawing/2014/main" id="{F3336173-E2BA-FB87-5246-5624230EBE37}"/>
              </a:ext>
            </a:extLst>
          </p:cNvPr>
          <p:cNvSpPr txBox="1"/>
          <p:nvPr/>
        </p:nvSpPr>
        <p:spPr>
          <a:xfrm>
            <a:off x="361693" y="799544"/>
            <a:ext cx="11494947" cy="1183466"/>
          </a:xfrm>
          <a:prstGeom prst="rect">
            <a:avLst/>
          </a:prstGeom>
          <a:noFill/>
        </p:spPr>
        <p:txBody>
          <a:bodyPr wrap="square" rtlCol="0">
            <a:spAutoFit/>
          </a:bodyPr>
          <a:lstStyle/>
          <a:p>
            <a:pPr>
              <a:lnSpc>
                <a:spcPct val="130000"/>
              </a:lnSpc>
            </a:pPr>
            <a:r>
              <a:rPr lang="cs-CZ" sz="1400" dirty="0">
                <a:latin typeface="Arial" pitchFamily="34" charset="0"/>
                <a:cs typeface="Arial" pitchFamily="34" charset="0"/>
              </a:rPr>
              <a:t>s pomocí pravítka a funkce </a:t>
            </a:r>
            <a:r>
              <a:rPr lang="cs-CZ" sz="1400" i="1" dirty="0">
                <a:latin typeface="Arial" pitchFamily="34" charset="0"/>
                <a:cs typeface="Arial" pitchFamily="34" charset="0"/>
              </a:rPr>
              <a:t>mnohoúhelník</a:t>
            </a:r>
            <a:r>
              <a:rPr lang="cs-CZ" sz="1400" dirty="0">
                <a:latin typeface="Arial" pitchFamily="34" charset="0"/>
                <a:cs typeface="Arial" pitchFamily="34" charset="0"/>
              </a:rPr>
              <a:t> budeme „</a:t>
            </a:r>
            <a:r>
              <a:rPr lang="cs-CZ" sz="1400" dirty="0" err="1">
                <a:latin typeface="Arial" pitchFamily="34" charset="0"/>
                <a:cs typeface="Arial" pitchFamily="34" charset="0"/>
              </a:rPr>
              <a:t>vyklikávat</a:t>
            </a:r>
            <a:r>
              <a:rPr lang="cs-CZ" sz="1400" dirty="0">
                <a:latin typeface="Arial" pitchFamily="34" charset="0"/>
                <a:cs typeface="Arial" pitchFamily="34" charset="0"/>
              </a:rPr>
              <a:t>“ (co nejpřesněji) koryto v našem úseku (nejprve pro jeden, poté pro druhý rok), POZOR, </a:t>
            </a:r>
            <a:r>
              <a:rPr lang="cs-CZ" sz="1400" b="1" dirty="0">
                <a:solidFill>
                  <a:srgbClr val="FF0000"/>
                </a:solidFill>
                <a:latin typeface="Arial" pitchFamily="34" charset="0"/>
                <a:cs typeface="Arial" pitchFamily="34" charset="0"/>
              </a:rPr>
              <a:t>musíte mít absolutně kolmý pohled</a:t>
            </a:r>
            <a:r>
              <a:rPr lang="cs-CZ" sz="1400" dirty="0">
                <a:latin typeface="Arial" pitchFamily="34" charset="0"/>
                <a:cs typeface="Arial" pitchFamily="34" charset="0"/>
              </a:rPr>
              <a:t>, také je dobré vědět, z jaké výšky pohled máme (abychom pak exportovali oba obrázky ze stejné výšky – bude to estetičtější), po „</a:t>
            </a:r>
            <a:r>
              <a:rPr lang="cs-CZ" sz="1400" dirty="0" err="1">
                <a:latin typeface="Arial" pitchFamily="34" charset="0"/>
                <a:cs typeface="Arial" pitchFamily="34" charset="0"/>
              </a:rPr>
              <a:t>vyklikání</a:t>
            </a:r>
            <a:r>
              <a:rPr lang="cs-CZ" sz="1400" dirty="0">
                <a:latin typeface="Arial" pitchFamily="34" charset="0"/>
                <a:cs typeface="Arial" pitchFamily="34" charset="0"/>
              </a:rPr>
              <a:t>“ prvního roku si polygon uložím (ideálně s názvem roku ze kterého je), poté postupuji stejně pro druhý rok</a:t>
            </a:r>
            <a:endParaRPr lang="cs-CZ" sz="1400" dirty="0">
              <a:latin typeface="Arial" pitchFamily="34" charset="0"/>
              <a:cs typeface="Arial" pitchFamily="34" charset="0"/>
              <a:sym typeface="Wingdings" panose="05000000000000000000" pitchFamily="2" charset="2"/>
            </a:endParaRPr>
          </a:p>
        </p:txBody>
      </p:sp>
      <p:pic>
        <p:nvPicPr>
          <p:cNvPr id="5" name="Obrázek 4">
            <a:extLst>
              <a:ext uri="{FF2B5EF4-FFF2-40B4-BE49-F238E27FC236}">
                <a16:creationId xmlns:a16="http://schemas.microsoft.com/office/drawing/2014/main" id="{5A53BC0B-0065-B9A6-C046-D66ACB83357D}"/>
              </a:ext>
            </a:extLst>
          </p:cNvPr>
          <p:cNvPicPr>
            <a:picLocks noChangeAspect="1"/>
          </p:cNvPicPr>
          <p:nvPr/>
        </p:nvPicPr>
        <p:blipFill>
          <a:blip r:embed="rId4"/>
          <a:stretch>
            <a:fillRect/>
          </a:stretch>
        </p:blipFill>
        <p:spPr>
          <a:xfrm>
            <a:off x="334973" y="2253399"/>
            <a:ext cx="5669280" cy="3011805"/>
          </a:xfrm>
          <a:prstGeom prst="rect">
            <a:avLst/>
          </a:prstGeom>
        </p:spPr>
      </p:pic>
      <p:pic>
        <p:nvPicPr>
          <p:cNvPr id="9" name="Obrázek 8">
            <a:extLst>
              <a:ext uri="{FF2B5EF4-FFF2-40B4-BE49-F238E27FC236}">
                <a16:creationId xmlns:a16="http://schemas.microsoft.com/office/drawing/2014/main" id="{DC3FB3A4-4E66-3150-773E-2608007A4813}"/>
              </a:ext>
            </a:extLst>
          </p:cNvPr>
          <p:cNvPicPr>
            <a:picLocks noChangeAspect="1"/>
          </p:cNvPicPr>
          <p:nvPr/>
        </p:nvPicPr>
        <p:blipFill>
          <a:blip r:embed="rId5"/>
          <a:stretch>
            <a:fillRect/>
          </a:stretch>
        </p:blipFill>
        <p:spPr>
          <a:xfrm>
            <a:off x="6190386" y="2253398"/>
            <a:ext cx="5669280" cy="3011805"/>
          </a:xfrm>
          <a:prstGeom prst="rect">
            <a:avLst/>
          </a:prstGeom>
        </p:spPr>
      </p:pic>
      <p:pic>
        <p:nvPicPr>
          <p:cNvPr id="12" name="Obrázek 11">
            <a:extLst>
              <a:ext uri="{FF2B5EF4-FFF2-40B4-BE49-F238E27FC236}">
                <a16:creationId xmlns:a16="http://schemas.microsoft.com/office/drawing/2014/main" id="{F8EBB5B4-3FDF-37BF-2457-704945B09A4B}"/>
              </a:ext>
            </a:extLst>
          </p:cNvPr>
          <p:cNvPicPr>
            <a:picLocks noChangeAspect="1"/>
          </p:cNvPicPr>
          <p:nvPr/>
        </p:nvPicPr>
        <p:blipFill>
          <a:blip r:embed="rId6"/>
          <a:stretch>
            <a:fillRect/>
          </a:stretch>
        </p:blipFill>
        <p:spPr>
          <a:xfrm>
            <a:off x="381461" y="4414029"/>
            <a:ext cx="3186303" cy="1983010"/>
          </a:xfrm>
          <a:prstGeom prst="rect">
            <a:avLst/>
          </a:prstGeom>
        </p:spPr>
      </p:pic>
      <p:sp>
        <p:nvSpPr>
          <p:cNvPr id="13" name="TextovéPole 12">
            <a:extLst>
              <a:ext uri="{FF2B5EF4-FFF2-40B4-BE49-F238E27FC236}">
                <a16:creationId xmlns:a16="http://schemas.microsoft.com/office/drawing/2014/main" id="{B3C5A274-1AEE-B6B0-0E4D-79EF06D04FC2}"/>
              </a:ext>
            </a:extLst>
          </p:cNvPr>
          <p:cNvSpPr txBox="1"/>
          <p:nvPr/>
        </p:nvSpPr>
        <p:spPr>
          <a:xfrm>
            <a:off x="3570198" y="5661289"/>
            <a:ext cx="4575439" cy="343235"/>
          </a:xfrm>
          <a:prstGeom prst="rect">
            <a:avLst/>
          </a:prstGeom>
          <a:noFill/>
        </p:spPr>
        <p:txBody>
          <a:bodyPr wrap="square" rtlCol="0">
            <a:spAutoFit/>
          </a:bodyPr>
          <a:lstStyle/>
          <a:p>
            <a:pPr>
              <a:lnSpc>
                <a:spcPct val="130000"/>
              </a:lnSpc>
            </a:pPr>
            <a:r>
              <a:rPr lang="cs-CZ" sz="1400" dirty="0">
                <a:latin typeface="Arial" pitchFamily="34" charset="0"/>
                <a:cs typeface="Arial" pitchFamily="34" charset="0"/>
              </a:rPr>
              <a:t>dole šikmý, nahoře kolmý pohled</a:t>
            </a:r>
            <a:endParaRPr lang="cs-CZ" sz="1400" dirty="0">
              <a:latin typeface="Arial" pitchFamily="34" charset="0"/>
              <a:cs typeface="Arial" pitchFamily="34" charset="0"/>
              <a:sym typeface="Wingdings" panose="05000000000000000000" pitchFamily="2" charset="2"/>
            </a:endParaRPr>
          </a:p>
        </p:txBody>
      </p:sp>
      <p:sp>
        <p:nvSpPr>
          <p:cNvPr id="14" name="TextovéPole 13">
            <a:extLst>
              <a:ext uri="{FF2B5EF4-FFF2-40B4-BE49-F238E27FC236}">
                <a16:creationId xmlns:a16="http://schemas.microsoft.com/office/drawing/2014/main" id="{F8FEE7DB-90ED-2B52-D13A-74287803FEA8}"/>
              </a:ext>
            </a:extLst>
          </p:cNvPr>
          <p:cNvSpPr txBox="1"/>
          <p:nvPr/>
        </p:nvSpPr>
        <p:spPr>
          <a:xfrm>
            <a:off x="7058011" y="5563011"/>
            <a:ext cx="4752528" cy="343235"/>
          </a:xfrm>
          <a:prstGeom prst="rect">
            <a:avLst/>
          </a:prstGeom>
          <a:solidFill>
            <a:srgbClr val="FFFF00">
              <a:alpha val="20000"/>
            </a:srgbClr>
          </a:solidFill>
          <a:ln w="19050">
            <a:solidFill>
              <a:srgbClr val="FFFF00"/>
            </a:solidFill>
          </a:ln>
        </p:spPr>
        <p:txBody>
          <a:bodyPr wrap="square" rtlCol="0">
            <a:spAutoFit/>
          </a:bodyPr>
          <a:lstStyle/>
          <a:p>
            <a:pPr>
              <a:lnSpc>
                <a:spcPct val="130000"/>
              </a:lnSpc>
            </a:pPr>
            <a:r>
              <a:rPr lang="cs-CZ" sz="1400" b="1" dirty="0">
                <a:solidFill>
                  <a:srgbClr val="00B050"/>
                </a:solidFill>
                <a:latin typeface="Arial" pitchFamily="34" charset="0"/>
                <a:cs typeface="Arial" pitchFamily="34" charset="0"/>
                <a:sym typeface="Wingdings" panose="05000000000000000000" pitchFamily="2" charset="2"/>
              </a:rPr>
              <a:t>TIP:</a:t>
            </a:r>
            <a:r>
              <a:rPr lang="cs-CZ" sz="1400" b="1" dirty="0">
                <a:latin typeface="Arial" pitchFamily="34" charset="0"/>
                <a:cs typeface="Arial" pitchFamily="34" charset="0"/>
                <a:sym typeface="Wingdings" panose="05000000000000000000" pitchFamily="2" charset="2"/>
              </a:rPr>
              <a:t> </a:t>
            </a:r>
            <a:r>
              <a:rPr lang="cs-CZ" sz="1400" dirty="0">
                <a:latin typeface="Arial" pitchFamily="34" charset="0"/>
                <a:cs typeface="Arial" pitchFamily="34" charset="0"/>
                <a:sym typeface="Wingdings" panose="05000000000000000000" pitchFamily="2" charset="2"/>
              </a:rPr>
              <a:t>pravým </a:t>
            </a:r>
            <a:r>
              <a:rPr lang="cs-CZ" sz="1400" dirty="0" err="1">
                <a:latin typeface="Arial" pitchFamily="34" charset="0"/>
                <a:cs typeface="Arial" pitchFamily="34" charset="0"/>
                <a:sym typeface="Wingdings" panose="05000000000000000000" pitchFamily="2" charset="2"/>
              </a:rPr>
              <a:t>tl</a:t>
            </a:r>
            <a:r>
              <a:rPr lang="cs-CZ" sz="1400" dirty="0">
                <a:latin typeface="Arial" pitchFamily="34" charset="0"/>
                <a:cs typeface="Arial" pitchFamily="34" charset="0"/>
                <a:sym typeface="Wingdings" panose="05000000000000000000" pitchFamily="2" charset="2"/>
              </a:rPr>
              <a:t>. myši mažu chybný bod, s body lze hýbat</a:t>
            </a:r>
            <a:endParaRPr lang="cs-CZ" sz="1400" b="1" dirty="0">
              <a:latin typeface="Arial" pitchFamily="34" charset="0"/>
              <a:cs typeface="Arial" pitchFamily="34" charset="0"/>
              <a:sym typeface="Wingdings" panose="05000000000000000000" pitchFamily="2" charset="2"/>
            </a:endParaRPr>
          </a:p>
        </p:txBody>
      </p:sp>
      <p:sp>
        <p:nvSpPr>
          <p:cNvPr id="2" name="TextovéPole 1">
            <a:extLst>
              <a:ext uri="{FF2B5EF4-FFF2-40B4-BE49-F238E27FC236}">
                <a16:creationId xmlns:a16="http://schemas.microsoft.com/office/drawing/2014/main" id="{397A21B6-0060-F6AB-E66F-5005761F6D64}"/>
              </a:ext>
            </a:extLst>
          </p:cNvPr>
          <p:cNvSpPr txBox="1"/>
          <p:nvPr/>
        </p:nvSpPr>
        <p:spPr>
          <a:xfrm>
            <a:off x="351606" y="224644"/>
            <a:ext cx="10089813" cy="400110"/>
          </a:xfrm>
          <a:prstGeom prst="rect">
            <a:avLst/>
          </a:prstGeom>
          <a:noFill/>
        </p:spPr>
        <p:txBody>
          <a:bodyPr wrap="none" rtlCol="0">
            <a:spAutoFit/>
          </a:bodyPr>
          <a:lstStyle/>
          <a:p>
            <a:r>
              <a:rPr lang="cs-CZ" sz="2000" b="1" dirty="0" err="1">
                <a:solidFill>
                  <a:srgbClr val="0000DC"/>
                </a:solidFill>
                <a:latin typeface="Arial" pitchFamily="34" charset="0"/>
                <a:cs typeface="Arial" pitchFamily="34" charset="0"/>
              </a:rPr>
              <a:t>cv</a:t>
            </a:r>
            <a:r>
              <a:rPr lang="cs-CZ" sz="2000" b="1" dirty="0">
                <a:solidFill>
                  <a:srgbClr val="0000DC"/>
                </a:solidFill>
                <a:latin typeface="Arial" pitchFamily="34" charset="0"/>
                <a:cs typeface="Arial" pitchFamily="34" charset="0"/>
              </a:rPr>
              <a:t>. 5 Fluviální geomorfologie – kvantitativní zhodnocení laterálních pohybů koryta</a:t>
            </a:r>
          </a:p>
        </p:txBody>
      </p:sp>
    </p:spTree>
    <p:extLst>
      <p:ext uri="{BB962C8B-B14F-4D97-AF65-F5344CB8AC3E}">
        <p14:creationId xmlns:p14="http://schemas.microsoft.com/office/powerpoint/2010/main" val="2172388250"/>
      </p:ext>
    </p:extLst>
  </p:cSld>
  <p:clrMapOvr>
    <a:masterClrMapping/>
  </p:clrMapOvr>
  <mc:AlternateContent xmlns:mc="http://schemas.openxmlformats.org/markup-compatibility/2006" xmlns:p14="http://schemas.microsoft.com/office/powerpoint/2010/main">
    <mc:Choice Requires="p14">
      <p:transition spd="slow" p14:dur="2000" advTm="68564"/>
    </mc:Choice>
    <mc:Fallback xmlns="">
      <p:transition spd="slow" advTm="6856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tin\Documents\A_ŠKOLA\_02_Magisterské studium\_Diplomová práce\4_Obhajoba\geografust-lg-cze-rgb.png"/>
          <p:cNvPicPr>
            <a:picLocks noChangeAspect="1" noChangeArrowheads="1"/>
          </p:cNvPicPr>
          <p:nvPr/>
        </p:nvPicPr>
        <p:blipFill>
          <a:blip r:embed="rId3" cstate="print"/>
          <a:srcRect/>
          <a:stretch>
            <a:fillRect/>
          </a:stretch>
        </p:blipFill>
        <p:spPr bwMode="auto">
          <a:xfrm>
            <a:off x="10613403" y="6118566"/>
            <a:ext cx="1387253" cy="589193"/>
          </a:xfrm>
          <a:prstGeom prst="rect">
            <a:avLst/>
          </a:prstGeom>
          <a:noFill/>
        </p:spPr>
      </p:pic>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
        <p:nvSpPr>
          <p:cNvPr id="3" name="TextovéPole 2">
            <a:extLst>
              <a:ext uri="{FF2B5EF4-FFF2-40B4-BE49-F238E27FC236}">
                <a16:creationId xmlns:a16="http://schemas.microsoft.com/office/drawing/2014/main" id="{F3336173-E2BA-FB87-5246-5624230EBE37}"/>
              </a:ext>
            </a:extLst>
          </p:cNvPr>
          <p:cNvSpPr txBox="1"/>
          <p:nvPr/>
        </p:nvSpPr>
        <p:spPr>
          <a:xfrm>
            <a:off x="361693" y="799544"/>
            <a:ext cx="11494947" cy="1183466"/>
          </a:xfrm>
          <a:prstGeom prst="rect">
            <a:avLst/>
          </a:prstGeom>
          <a:noFill/>
        </p:spPr>
        <p:txBody>
          <a:bodyPr wrap="square" rtlCol="0">
            <a:spAutoFit/>
          </a:bodyPr>
          <a:lstStyle/>
          <a:p>
            <a:pPr>
              <a:lnSpc>
                <a:spcPct val="130000"/>
              </a:lnSpc>
            </a:pPr>
            <a:r>
              <a:rPr lang="cs-CZ" sz="1400" dirty="0">
                <a:latin typeface="Arial" pitchFamily="34" charset="0"/>
                <a:cs typeface="Arial" pitchFamily="34" charset="0"/>
              </a:rPr>
              <a:t>s pomocí pravítka a funkce </a:t>
            </a:r>
            <a:r>
              <a:rPr lang="cs-CZ" sz="1400" i="1" dirty="0">
                <a:latin typeface="Arial" pitchFamily="34" charset="0"/>
                <a:cs typeface="Arial" pitchFamily="34" charset="0"/>
              </a:rPr>
              <a:t>mnohoúhelník</a:t>
            </a:r>
            <a:r>
              <a:rPr lang="cs-CZ" sz="1400" dirty="0">
                <a:latin typeface="Arial" pitchFamily="34" charset="0"/>
                <a:cs typeface="Arial" pitchFamily="34" charset="0"/>
              </a:rPr>
              <a:t> budeme „</a:t>
            </a:r>
            <a:r>
              <a:rPr lang="cs-CZ" sz="1400" dirty="0" err="1">
                <a:latin typeface="Arial" pitchFamily="34" charset="0"/>
                <a:cs typeface="Arial" pitchFamily="34" charset="0"/>
              </a:rPr>
              <a:t>vyklikávat</a:t>
            </a:r>
            <a:r>
              <a:rPr lang="cs-CZ" sz="1400" dirty="0">
                <a:latin typeface="Arial" pitchFamily="34" charset="0"/>
                <a:cs typeface="Arial" pitchFamily="34" charset="0"/>
              </a:rPr>
              <a:t>“ (co nejpřesněji) koryto v našem úseku (nejprve pro jeden, poté pro druhý rok), POZOR, musíte mít absolutně kolmý pohled, také je dobré vědět, z jaké výšky pohled máme (abychom pak exportovali oba obrázky ze stejné výšky – bude to estetičtější), po „</a:t>
            </a:r>
            <a:r>
              <a:rPr lang="cs-CZ" sz="1400" dirty="0" err="1">
                <a:latin typeface="Arial" pitchFamily="34" charset="0"/>
                <a:cs typeface="Arial" pitchFamily="34" charset="0"/>
              </a:rPr>
              <a:t>vyklikání</a:t>
            </a:r>
            <a:r>
              <a:rPr lang="cs-CZ" sz="1400" dirty="0">
                <a:latin typeface="Arial" pitchFamily="34" charset="0"/>
                <a:cs typeface="Arial" pitchFamily="34" charset="0"/>
              </a:rPr>
              <a:t>“ prvního roku si polygon uložím (ideálně s názvem roku ze kterého je), </a:t>
            </a:r>
            <a:r>
              <a:rPr lang="cs-CZ" sz="1400" b="1" dirty="0">
                <a:solidFill>
                  <a:srgbClr val="FF0000"/>
                </a:solidFill>
                <a:latin typeface="Arial" pitchFamily="34" charset="0"/>
                <a:cs typeface="Arial" pitchFamily="34" charset="0"/>
              </a:rPr>
              <a:t>poté postupuji stejně pro druhý rok (ten si při ukládání uložím jinou barvou)</a:t>
            </a:r>
            <a:r>
              <a:rPr lang="cs-CZ" sz="1400" dirty="0">
                <a:latin typeface="Arial" pitchFamily="34" charset="0"/>
                <a:cs typeface="Arial" pitchFamily="34" charset="0"/>
              </a:rPr>
              <a:t>, už nyní lze při zapnutí obou polygonů vidět, že se koryto mění</a:t>
            </a:r>
            <a:endParaRPr lang="cs-CZ" sz="1400" dirty="0">
              <a:latin typeface="Arial" pitchFamily="34" charset="0"/>
              <a:cs typeface="Arial" pitchFamily="34" charset="0"/>
              <a:sym typeface="Wingdings" panose="05000000000000000000" pitchFamily="2" charset="2"/>
            </a:endParaRPr>
          </a:p>
        </p:txBody>
      </p:sp>
      <p:pic>
        <p:nvPicPr>
          <p:cNvPr id="6" name="Obrázek 5">
            <a:extLst>
              <a:ext uri="{FF2B5EF4-FFF2-40B4-BE49-F238E27FC236}">
                <a16:creationId xmlns:a16="http://schemas.microsoft.com/office/drawing/2014/main" id="{98B79A22-5AF9-73EF-9123-C187D01EA603}"/>
              </a:ext>
            </a:extLst>
          </p:cNvPr>
          <p:cNvPicPr>
            <a:picLocks noChangeAspect="1"/>
          </p:cNvPicPr>
          <p:nvPr/>
        </p:nvPicPr>
        <p:blipFill>
          <a:blip r:embed="rId4"/>
          <a:stretch>
            <a:fillRect/>
          </a:stretch>
        </p:blipFill>
        <p:spPr>
          <a:xfrm>
            <a:off x="351606" y="2348880"/>
            <a:ext cx="5669280" cy="3011805"/>
          </a:xfrm>
          <a:prstGeom prst="rect">
            <a:avLst/>
          </a:prstGeom>
        </p:spPr>
      </p:pic>
      <p:pic>
        <p:nvPicPr>
          <p:cNvPr id="10" name="Obrázek 9">
            <a:extLst>
              <a:ext uri="{FF2B5EF4-FFF2-40B4-BE49-F238E27FC236}">
                <a16:creationId xmlns:a16="http://schemas.microsoft.com/office/drawing/2014/main" id="{40FCE9B8-9D38-0373-3769-0BDC3CA453E1}"/>
              </a:ext>
            </a:extLst>
          </p:cNvPr>
          <p:cNvPicPr>
            <a:picLocks noChangeAspect="1"/>
          </p:cNvPicPr>
          <p:nvPr/>
        </p:nvPicPr>
        <p:blipFill>
          <a:blip r:embed="rId5"/>
          <a:stretch>
            <a:fillRect/>
          </a:stretch>
        </p:blipFill>
        <p:spPr>
          <a:xfrm>
            <a:off x="6187360" y="2348880"/>
            <a:ext cx="5669280" cy="3011805"/>
          </a:xfrm>
          <a:prstGeom prst="rect">
            <a:avLst/>
          </a:prstGeom>
        </p:spPr>
      </p:pic>
      <p:sp>
        <p:nvSpPr>
          <p:cNvPr id="2" name="TextovéPole 1">
            <a:extLst>
              <a:ext uri="{FF2B5EF4-FFF2-40B4-BE49-F238E27FC236}">
                <a16:creationId xmlns:a16="http://schemas.microsoft.com/office/drawing/2014/main" id="{77A78D5C-DD33-9B18-DC15-2ABFD09F7761}"/>
              </a:ext>
            </a:extLst>
          </p:cNvPr>
          <p:cNvSpPr txBox="1"/>
          <p:nvPr/>
        </p:nvSpPr>
        <p:spPr>
          <a:xfrm>
            <a:off x="351606" y="224644"/>
            <a:ext cx="10089813" cy="400110"/>
          </a:xfrm>
          <a:prstGeom prst="rect">
            <a:avLst/>
          </a:prstGeom>
          <a:noFill/>
        </p:spPr>
        <p:txBody>
          <a:bodyPr wrap="none" rtlCol="0">
            <a:spAutoFit/>
          </a:bodyPr>
          <a:lstStyle/>
          <a:p>
            <a:r>
              <a:rPr lang="cs-CZ" sz="2000" b="1" dirty="0" err="1">
                <a:solidFill>
                  <a:srgbClr val="0000DC"/>
                </a:solidFill>
                <a:latin typeface="Arial" pitchFamily="34" charset="0"/>
                <a:cs typeface="Arial" pitchFamily="34" charset="0"/>
              </a:rPr>
              <a:t>cv</a:t>
            </a:r>
            <a:r>
              <a:rPr lang="cs-CZ" sz="2000" b="1" dirty="0">
                <a:solidFill>
                  <a:srgbClr val="0000DC"/>
                </a:solidFill>
                <a:latin typeface="Arial" pitchFamily="34" charset="0"/>
                <a:cs typeface="Arial" pitchFamily="34" charset="0"/>
              </a:rPr>
              <a:t>. 5 Fluviální geomorfologie – kvantitativní zhodnocení laterálních pohybů koryta</a:t>
            </a:r>
          </a:p>
        </p:txBody>
      </p:sp>
    </p:spTree>
    <p:extLst>
      <p:ext uri="{BB962C8B-B14F-4D97-AF65-F5344CB8AC3E}">
        <p14:creationId xmlns:p14="http://schemas.microsoft.com/office/powerpoint/2010/main" val="2489485800"/>
      </p:ext>
    </p:extLst>
  </p:cSld>
  <p:clrMapOvr>
    <a:masterClrMapping/>
  </p:clrMapOvr>
  <mc:AlternateContent xmlns:mc="http://schemas.openxmlformats.org/markup-compatibility/2006" xmlns:p14="http://schemas.microsoft.com/office/powerpoint/2010/main">
    <mc:Choice Requires="p14">
      <p:transition spd="slow" p14:dur="2000" advTm="68564"/>
    </mc:Choice>
    <mc:Fallback xmlns="">
      <p:transition spd="slow" advTm="6856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
        <p:nvSpPr>
          <p:cNvPr id="3" name="TextovéPole 2">
            <a:extLst>
              <a:ext uri="{FF2B5EF4-FFF2-40B4-BE49-F238E27FC236}">
                <a16:creationId xmlns:a16="http://schemas.microsoft.com/office/drawing/2014/main" id="{F3336173-E2BA-FB87-5246-5624230EBE37}"/>
              </a:ext>
            </a:extLst>
          </p:cNvPr>
          <p:cNvSpPr txBox="1"/>
          <p:nvPr/>
        </p:nvSpPr>
        <p:spPr>
          <a:xfrm>
            <a:off x="361693" y="799544"/>
            <a:ext cx="11494947" cy="623312"/>
          </a:xfrm>
          <a:prstGeom prst="rect">
            <a:avLst/>
          </a:prstGeom>
          <a:noFill/>
        </p:spPr>
        <p:txBody>
          <a:bodyPr wrap="square" rtlCol="0">
            <a:spAutoFit/>
          </a:bodyPr>
          <a:lstStyle/>
          <a:p>
            <a:pPr>
              <a:lnSpc>
                <a:spcPct val="130000"/>
              </a:lnSpc>
            </a:pPr>
            <a:r>
              <a:rPr lang="cs-CZ" sz="1400" dirty="0">
                <a:latin typeface="Arial" pitchFamily="34" charset="0"/>
                <a:cs typeface="Arial" pitchFamily="34" charset="0"/>
              </a:rPr>
              <a:t>nyní si můžu vyexportovat první dva výstupy, tedy jednotlivé roky a pro ně příslušné polygony koryta, legendu můžu nechat (kontroluji, zda je správná, případně na ni kliknu a aktualizuji), ale název s popisem je zbytečný (odstraním přes </a:t>
            </a:r>
            <a:r>
              <a:rPr lang="cs-CZ" sz="1400" i="1" dirty="0">
                <a:latin typeface="Arial" pitchFamily="34" charset="0"/>
                <a:cs typeface="Arial" pitchFamily="34" charset="0"/>
              </a:rPr>
              <a:t>možnosti mapy</a:t>
            </a:r>
            <a:r>
              <a:rPr lang="cs-CZ" sz="1400" dirty="0">
                <a:latin typeface="Arial" pitchFamily="34" charset="0"/>
                <a:cs typeface="Arial" pitchFamily="34" charset="0"/>
              </a:rPr>
              <a:t>), přidám šipku pro směr toku</a:t>
            </a:r>
            <a:endParaRPr lang="cs-CZ" sz="1400" dirty="0">
              <a:latin typeface="Arial" pitchFamily="34" charset="0"/>
              <a:cs typeface="Arial" pitchFamily="34" charset="0"/>
              <a:sym typeface="Wingdings" panose="05000000000000000000" pitchFamily="2" charset="2"/>
            </a:endParaRPr>
          </a:p>
        </p:txBody>
      </p:sp>
      <p:pic>
        <p:nvPicPr>
          <p:cNvPr id="12" name="Obrázek 11">
            <a:extLst>
              <a:ext uri="{FF2B5EF4-FFF2-40B4-BE49-F238E27FC236}">
                <a16:creationId xmlns:a16="http://schemas.microsoft.com/office/drawing/2014/main" id="{7BC84FCF-18DC-849D-6841-0212D83C2DEB}"/>
              </a:ext>
            </a:extLst>
          </p:cNvPr>
          <p:cNvPicPr>
            <a:picLocks noChangeAspect="1"/>
          </p:cNvPicPr>
          <p:nvPr/>
        </p:nvPicPr>
        <p:blipFill>
          <a:blip r:embed="rId3"/>
          <a:stretch>
            <a:fillRect/>
          </a:stretch>
        </p:blipFill>
        <p:spPr>
          <a:xfrm>
            <a:off x="380050" y="1463697"/>
            <a:ext cx="11476590" cy="1135705"/>
          </a:xfrm>
          <a:prstGeom prst="rect">
            <a:avLst/>
          </a:prstGeom>
        </p:spPr>
      </p:pic>
      <p:grpSp>
        <p:nvGrpSpPr>
          <p:cNvPr id="17" name="Skupina 16">
            <a:extLst>
              <a:ext uri="{FF2B5EF4-FFF2-40B4-BE49-F238E27FC236}">
                <a16:creationId xmlns:a16="http://schemas.microsoft.com/office/drawing/2014/main" id="{A41F9985-9586-3321-C979-62CFDFF2F0BC}"/>
              </a:ext>
            </a:extLst>
          </p:cNvPr>
          <p:cNvGrpSpPr/>
          <p:nvPr/>
        </p:nvGrpSpPr>
        <p:grpSpPr>
          <a:xfrm>
            <a:off x="6202864" y="2850220"/>
            <a:ext cx="5660267" cy="3423096"/>
            <a:chOff x="6202864" y="2850220"/>
            <a:chExt cx="5660267" cy="3423096"/>
          </a:xfrm>
        </p:grpSpPr>
        <p:pic>
          <p:nvPicPr>
            <p:cNvPr id="9" name="Obrázek 8" descr="Obsah obrázku mapa&#10;&#10;Popis byl vytvořen automaticky">
              <a:extLst>
                <a:ext uri="{FF2B5EF4-FFF2-40B4-BE49-F238E27FC236}">
                  <a16:creationId xmlns:a16="http://schemas.microsoft.com/office/drawing/2014/main" id="{FB5CB79F-0B2F-E566-25DB-5E9E03EDA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2864" y="2850220"/>
              <a:ext cx="5660267" cy="3423096"/>
            </a:xfrm>
            <a:prstGeom prst="rect">
              <a:avLst/>
            </a:prstGeom>
          </p:spPr>
        </p:pic>
        <p:cxnSp>
          <p:nvCxnSpPr>
            <p:cNvPr id="14" name="Přímá spojnice se šipkou 13">
              <a:extLst>
                <a:ext uri="{FF2B5EF4-FFF2-40B4-BE49-F238E27FC236}">
                  <a16:creationId xmlns:a16="http://schemas.microsoft.com/office/drawing/2014/main" id="{7F35CCCF-554F-D44C-F214-453F3CC73CB6}"/>
                </a:ext>
              </a:extLst>
            </p:cNvPr>
            <p:cNvCxnSpPr>
              <a:cxnSpLocks/>
            </p:cNvCxnSpPr>
            <p:nvPr/>
          </p:nvCxnSpPr>
          <p:spPr>
            <a:xfrm flipV="1">
              <a:off x="9120336" y="5733256"/>
              <a:ext cx="216024" cy="252028"/>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Skupina 19">
            <a:extLst>
              <a:ext uri="{FF2B5EF4-FFF2-40B4-BE49-F238E27FC236}">
                <a16:creationId xmlns:a16="http://schemas.microsoft.com/office/drawing/2014/main" id="{63393B68-5F73-36E9-9075-D4D57A41FE1C}"/>
              </a:ext>
            </a:extLst>
          </p:cNvPr>
          <p:cNvGrpSpPr/>
          <p:nvPr/>
        </p:nvGrpSpPr>
        <p:grpSpPr>
          <a:xfrm>
            <a:off x="376872" y="2850220"/>
            <a:ext cx="5660268" cy="3423096"/>
            <a:chOff x="376872" y="2850220"/>
            <a:chExt cx="5660268" cy="3423096"/>
          </a:xfrm>
        </p:grpSpPr>
        <p:pic>
          <p:nvPicPr>
            <p:cNvPr id="5" name="Obrázek 4" descr="Obsah obrázku text, zdobené&#10;&#10;Popis byl vytvořen automaticky">
              <a:extLst>
                <a:ext uri="{FF2B5EF4-FFF2-40B4-BE49-F238E27FC236}">
                  <a16:creationId xmlns:a16="http://schemas.microsoft.com/office/drawing/2014/main" id="{3B531FB7-4192-7E75-0462-007EDE41D8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872" y="2850220"/>
              <a:ext cx="5660268" cy="3423096"/>
            </a:xfrm>
            <a:prstGeom prst="rect">
              <a:avLst/>
            </a:prstGeom>
          </p:spPr>
        </p:pic>
        <p:cxnSp>
          <p:nvCxnSpPr>
            <p:cNvPr id="19" name="Přímá spojnice se šipkou 18">
              <a:extLst>
                <a:ext uri="{FF2B5EF4-FFF2-40B4-BE49-F238E27FC236}">
                  <a16:creationId xmlns:a16="http://schemas.microsoft.com/office/drawing/2014/main" id="{25998102-FA56-9607-A9F3-C8D0018248B3}"/>
                </a:ext>
              </a:extLst>
            </p:cNvPr>
            <p:cNvCxnSpPr/>
            <p:nvPr/>
          </p:nvCxnSpPr>
          <p:spPr>
            <a:xfrm flipH="1" flipV="1">
              <a:off x="3503712" y="5013176"/>
              <a:ext cx="72008" cy="3811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ovéPole 1">
            <a:extLst>
              <a:ext uri="{FF2B5EF4-FFF2-40B4-BE49-F238E27FC236}">
                <a16:creationId xmlns:a16="http://schemas.microsoft.com/office/drawing/2014/main" id="{738B904F-FA44-B8D7-F47C-32EE77529DA0}"/>
              </a:ext>
            </a:extLst>
          </p:cNvPr>
          <p:cNvSpPr txBox="1"/>
          <p:nvPr/>
        </p:nvSpPr>
        <p:spPr>
          <a:xfrm>
            <a:off x="351606" y="224644"/>
            <a:ext cx="10089813" cy="400110"/>
          </a:xfrm>
          <a:prstGeom prst="rect">
            <a:avLst/>
          </a:prstGeom>
          <a:noFill/>
        </p:spPr>
        <p:txBody>
          <a:bodyPr wrap="none" rtlCol="0">
            <a:spAutoFit/>
          </a:bodyPr>
          <a:lstStyle/>
          <a:p>
            <a:r>
              <a:rPr lang="cs-CZ" sz="2000" b="1" dirty="0" err="1">
                <a:solidFill>
                  <a:srgbClr val="0000DC"/>
                </a:solidFill>
                <a:latin typeface="Arial" pitchFamily="34" charset="0"/>
                <a:cs typeface="Arial" pitchFamily="34" charset="0"/>
              </a:rPr>
              <a:t>cv</a:t>
            </a:r>
            <a:r>
              <a:rPr lang="cs-CZ" sz="2000" b="1" dirty="0">
                <a:solidFill>
                  <a:srgbClr val="0000DC"/>
                </a:solidFill>
                <a:latin typeface="Arial" pitchFamily="34" charset="0"/>
                <a:cs typeface="Arial" pitchFamily="34" charset="0"/>
              </a:rPr>
              <a:t>. 5 Fluviální geomorfologie – kvantitativní zhodnocení laterálních pohybů koryta</a:t>
            </a:r>
          </a:p>
        </p:txBody>
      </p:sp>
    </p:spTree>
    <p:extLst>
      <p:ext uri="{BB962C8B-B14F-4D97-AF65-F5344CB8AC3E}">
        <p14:creationId xmlns:p14="http://schemas.microsoft.com/office/powerpoint/2010/main" val="3577061914"/>
      </p:ext>
    </p:extLst>
  </p:cSld>
  <p:clrMapOvr>
    <a:masterClrMapping/>
  </p:clrMapOvr>
  <mc:AlternateContent xmlns:mc="http://schemas.openxmlformats.org/markup-compatibility/2006" xmlns:p14="http://schemas.microsoft.com/office/powerpoint/2010/main">
    <mc:Choice Requires="p14">
      <p:transition spd="slow" p14:dur="2000" advTm="68564"/>
    </mc:Choice>
    <mc:Fallback xmlns="">
      <p:transition spd="slow" advTm="6856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
        <p:nvSpPr>
          <p:cNvPr id="3" name="TextovéPole 2">
            <a:extLst>
              <a:ext uri="{FF2B5EF4-FFF2-40B4-BE49-F238E27FC236}">
                <a16:creationId xmlns:a16="http://schemas.microsoft.com/office/drawing/2014/main" id="{F3336173-E2BA-FB87-5246-5624230EBE37}"/>
              </a:ext>
            </a:extLst>
          </p:cNvPr>
          <p:cNvSpPr txBox="1"/>
          <p:nvPr/>
        </p:nvSpPr>
        <p:spPr>
          <a:xfrm>
            <a:off x="361693" y="799544"/>
            <a:ext cx="11494947" cy="343235"/>
          </a:xfrm>
          <a:prstGeom prst="rect">
            <a:avLst/>
          </a:prstGeom>
          <a:noFill/>
        </p:spPr>
        <p:txBody>
          <a:bodyPr wrap="square" rtlCol="0">
            <a:spAutoFit/>
          </a:bodyPr>
          <a:lstStyle/>
          <a:p>
            <a:pPr>
              <a:lnSpc>
                <a:spcPct val="130000"/>
              </a:lnSpc>
            </a:pPr>
            <a:r>
              <a:rPr lang="cs-CZ" sz="1400" dirty="0">
                <a:latin typeface="Arial" pitchFamily="34" charset="0"/>
                <a:cs typeface="Arial" pitchFamily="34" charset="0"/>
              </a:rPr>
              <a:t>pravým klikem na vrstvu vyberu </a:t>
            </a:r>
            <a:r>
              <a:rPr lang="cs-CZ" sz="1400" i="1" dirty="0">
                <a:latin typeface="Arial" pitchFamily="34" charset="0"/>
                <a:cs typeface="Arial" pitchFamily="34" charset="0"/>
              </a:rPr>
              <a:t>uložit místo jako </a:t>
            </a:r>
            <a:r>
              <a:rPr lang="cs-CZ" sz="1400" dirty="0">
                <a:latin typeface="Arial" pitchFamily="34" charset="0"/>
                <a:cs typeface="Arial" pitchFamily="34" charset="0"/>
              </a:rPr>
              <a:t>a uložím ve formátu </a:t>
            </a:r>
            <a:r>
              <a:rPr lang="cs-CZ" sz="1400" b="1" dirty="0">
                <a:solidFill>
                  <a:srgbClr val="FF0000"/>
                </a:solidFill>
                <a:latin typeface="Arial" pitchFamily="34" charset="0"/>
                <a:cs typeface="Arial" pitchFamily="34" charset="0"/>
              </a:rPr>
              <a:t>.</a:t>
            </a:r>
            <a:r>
              <a:rPr lang="cs-CZ" sz="1400" b="1" dirty="0" err="1">
                <a:solidFill>
                  <a:srgbClr val="FF0000"/>
                </a:solidFill>
                <a:latin typeface="Arial" pitchFamily="34" charset="0"/>
                <a:cs typeface="Arial" pitchFamily="34" charset="0"/>
              </a:rPr>
              <a:t>kml</a:t>
            </a:r>
            <a:r>
              <a:rPr lang="cs-CZ" sz="1400" dirty="0">
                <a:latin typeface="Arial" pitchFamily="34" charset="0"/>
                <a:cs typeface="Arial" pitchFamily="34" charset="0"/>
              </a:rPr>
              <a:t>, následně otevřu </a:t>
            </a:r>
            <a:r>
              <a:rPr lang="cs-CZ" sz="1400" dirty="0" err="1">
                <a:latin typeface="Arial" pitchFamily="34" charset="0"/>
                <a:cs typeface="Arial" pitchFamily="34" charset="0"/>
              </a:rPr>
              <a:t>ArcGis</a:t>
            </a:r>
            <a:r>
              <a:rPr lang="cs-CZ" sz="1400" dirty="0">
                <a:latin typeface="Arial" pitchFamily="34" charset="0"/>
                <a:cs typeface="Arial" pitchFamily="34" charset="0"/>
              </a:rPr>
              <a:t> Pro a vrstvy si nahraju</a:t>
            </a:r>
            <a:endParaRPr lang="cs-CZ" sz="1400" dirty="0">
              <a:latin typeface="Arial" pitchFamily="34" charset="0"/>
              <a:cs typeface="Arial" pitchFamily="34" charset="0"/>
              <a:sym typeface="Wingdings" panose="05000000000000000000" pitchFamily="2" charset="2"/>
            </a:endParaRPr>
          </a:p>
        </p:txBody>
      </p:sp>
      <p:pic>
        <p:nvPicPr>
          <p:cNvPr id="6" name="Obrázek 5">
            <a:extLst>
              <a:ext uri="{FF2B5EF4-FFF2-40B4-BE49-F238E27FC236}">
                <a16:creationId xmlns:a16="http://schemas.microsoft.com/office/drawing/2014/main" id="{B0CC75DE-0A56-1114-FEBE-30D701140B18}"/>
              </a:ext>
            </a:extLst>
          </p:cNvPr>
          <p:cNvPicPr>
            <a:picLocks noChangeAspect="1"/>
          </p:cNvPicPr>
          <p:nvPr/>
        </p:nvPicPr>
        <p:blipFill>
          <a:blip r:embed="rId3"/>
          <a:stretch>
            <a:fillRect/>
          </a:stretch>
        </p:blipFill>
        <p:spPr>
          <a:xfrm>
            <a:off x="361693" y="1708159"/>
            <a:ext cx="5669280" cy="3011805"/>
          </a:xfrm>
          <a:prstGeom prst="rect">
            <a:avLst/>
          </a:prstGeom>
        </p:spPr>
      </p:pic>
      <p:pic>
        <p:nvPicPr>
          <p:cNvPr id="15" name="Obrázek 14">
            <a:extLst>
              <a:ext uri="{FF2B5EF4-FFF2-40B4-BE49-F238E27FC236}">
                <a16:creationId xmlns:a16="http://schemas.microsoft.com/office/drawing/2014/main" id="{F9B5955A-AAA2-43D4-DDCC-DA2843EE178C}"/>
              </a:ext>
            </a:extLst>
          </p:cNvPr>
          <p:cNvPicPr>
            <a:picLocks noChangeAspect="1"/>
          </p:cNvPicPr>
          <p:nvPr/>
        </p:nvPicPr>
        <p:blipFill>
          <a:blip r:embed="rId4"/>
          <a:stretch>
            <a:fillRect/>
          </a:stretch>
        </p:blipFill>
        <p:spPr>
          <a:xfrm>
            <a:off x="6160231" y="1708158"/>
            <a:ext cx="5669280" cy="3011805"/>
          </a:xfrm>
          <a:prstGeom prst="rect">
            <a:avLst/>
          </a:prstGeom>
        </p:spPr>
      </p:pic>
      <p:pic>
        <p:nvPicPr>
          <p:cNvPr id="16" name="Picture 2" descr="C:\Users\Martin\Documents\A_ŠKOLA\_02_Magisterské studium\_Diplomová práce\4_Obhajoba\geografust-lg-cze-rgb.png">
            <a:extLst>
              <a:ext uri="{FF2B5EF4-FFF2-40B4-BE49-F238E27FC236}">
                <a16:creationId xmlns:a16="http://schemas.microsoft.com/office/drawing/2014/main" id="{CE265028-3AD5-ACF2-9EC2-6A75FCC988CB}"/>
              </a:ext>
            </a:extLst>
          </p:cNvPr>
          <p:cNvPicPr>
            <a:picLocks noChangeAspect="1" noChangeArrowheads="1"/>
          </p:cNvPicPr>
          <p:nvPr/>
        </p:nvPicPr>
        <p:blipFill>
          <a:blip r:embed="rId5" cstate="print"/>
          <a:srcRect/>
          <a:stretch>
            <a:fillRect/>
          </a:stretch>
        </p:blipFill>
        <p:spPr bwMode="auto">
          <a:xfrm>
            <a:off x="10613403" y="6118566"/>
            <a:ext cx="1387253" cy="589193"/>
          </a:xfrm>
          <a:prstGeom prst="rect">
            <a:avLst/>
          </a:prstGeom>
          <a:noFill/>
        </p:spPr>
      </p:pic>
      <p:sp>
        <p:nvSpPr>
          <p:cNvPr id="2" name="TextovéPole 1">
            <a:extLst>
              <a:ext uri="{FF2B5EF4-FFF2-40B4-BE49-F238E27FC236}">
                <a16:creationId xmlns:a16="http://schemas.microsoft.com/office/drawing/2014/main" id="{9958AA29-3F59-AAB1-732D-B1BF1D25D2C2}"/>
              </a:ext>
            </a:extLst>
          </p:cNvPr>
          <p:cNvSpPr txBox="1"/>
          <p:nvPr/>
        </p:nvSpPr>
        <p:spPr>
          <a:xfrm>
            <a:off x="351606" y="224644"/>
            <a:ext cx="10089813" cy="400110"/>
          </a:xfrm>
          <a:prstGeom prst="rect">
            <a:avLst/>
          </a:prstGeom>
          <a:noFill/>
        </p:spPr>
        <p:txBody>
          <a:bodyPr wrap="none" rtlCol="0">
            <a:spAutoFit/>
          </a:bodyPr>
          <a:lstStyle/>
          <a:p>
            <a:r>
              <a:rPr lang="cs-CZ" sz="2000" b="1" dirty="0" err="1">
                <a:solidFill>
                  <a:srgbClr val="0000DC"/>
                </a:solidFill>
                <a:latin typeface="Arial" pitchFamily="34" charset="0"/>
                <a:cs typeface="Arial" pitchFamily="34" charset="0"/>
              </a:rPr>
              <a:t>cv</a:t>
            </a:r>
            <a:r>
              <a:rPr lang="cs-CZ" sz="2000" b="1" dirty="0">
                <a:solidFill>
                  <a:srgbClr val="0000DC"/>
                </a:solidFill>
                <a:latin typeface="Arial" pitchFamily="34" charset="0"/>
                <a:cs typeface="Arial" pitchFamily="34" charset="0"/>
              </a:rPr>
              <a:t>. 5 Fluviální geomorfologie – kvantitativní zhodnocení laterálních pohybů koryta</a:t>
            </a:r>
          </a:p>
        </p:txBody>
      </p:sp>
    </p:spTree>
    <p:extLst>
      <p:ext uri="{BB962C8B-B14F-4D97-AF65-F5344CB8AC3E}">
        <p14:creationId xmlns:p14="http://schemas.microsoft.com/office/powerpoint/2010/main" val="217545004"/>
      </p:ext>
    </p:extLst>
  </p:cSld>
  <p:clrMapOvr>
    <a:masterClrMapping/>
  </p:clrMapOvr>
  <mc:AlternateContent xmlns:mc="http://schemas.openxmlformats.org/markup-compatibility/2006" xmlns:p14="http://schemas.microsoft.com/office/powerpoint/2010/main">
    <mc:Choice Requires="p14">
      <p:transition spd="slow" p14:dur="2000" advTm="68564"/>
    </mc:Choice>
    <mc:Fallback xmlns="">
      <p:transition spd="slow" advTm="6856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
        <p:nvSpPr>
          <p:cNvPr id="3" name="TextovéPole 2">
            <a:extLst>
              <a:ext uri="{FF2B5EF4-FFF2-40B4-BE49-F238E27FC236}">
                <a16:creationId xmlns:a16="http://schemas.microsoft.com/office/drawing/2014/main" id="{F3336173-E2BA-FB87-5246-5624230EBE37}"/>
              </a:ext>
            </a:extLst>
          </p:cNvPr>
          <p:cNvSpPr txBox="1"/>
          <p:nvPr/>
        </p:nvSpPr>
        <p:spPr>
          <a:xfrm>
            <a:off x="361693" y="799544"/>
            <a:ext cx="11494947" cy="903389"/>
          </a:xfrm>
          <a:prstGeom prst="rect">
            <a:avLst/>
          </a:prstGeom>
          <a:noFill/>
        </p:spPr>
        <p:txBody>
          <a:bodyPr wrap="square" rtlCol="0">
            <a:spAutoFit/>
          </a:bodyPr>
          <a:lstStyle/>
          <a:p>
            <a:pPr>
              <a:lnSpc>
                <a:spcPct val="130000"/>
              </a:lnSpc>
            </a:pPr>
            <a:r>
              <a:rPr lang="cs-CZ" sz="1400" dirty="0">
                <a:latin typeface="Arial" pitchFamily="34" charset="0"/>
                <a:cs typeface="Arial" pitchFamily="34" charset="0"/>
                <a:sym typeface="Wingdings" panose="05000000000000000000" pitchFamily="2" charset="2"/>
              </a:rPr>
              <a:t>složitější a méně přesný způsob je zůstat v GoogleEarth a s pomocí mnohoúhelníků „</a:t>
            </a:r>
            <a:r>
              <a:rPr lang="cs-CZ" sz="1400" dirty="0" err="1">
                <a:latin typeface="Arial" pitchFamily="34" charset="0"/>
                <a:cs typeface="Arial" pitchFamily="34" charset="0"/>
                <a:sym typeface="Wingdings" panose="05000000000000000000" pitchFamily="2" charset="2"/>
              </a:rPr>
              <a:t>vyklikat</a:t>
            </a:r>
            <a:r>
              <a:rPr lang="cs-CZ" sz="1400" dirty="0">
                <a:latin typeface="Arial" pitchFamily="34" charset="0"/>
                <a:cs typeface="Arial" pitchFamily="34" charset="0"/>
                <a:sym typeface="Wingdings" panose="05000000000000000000" pitchFamily="2" charset="2"/>
              </a:rPr>
              <a:t>“ všechny erozní a akumulační oblasti, odlišit je barevně a zapsat si do Excelu jejich rozměry (pravý klik na vrstvu a </a:t>
            </a:r>
            <a:r>
              <a:rPr lang="cs-CZ" sz="1400" i="1" dirty="0">
                <a:latin typeface="Arial" pitchFamily="34" charset="0"/>
                <a:cs typeface="Arial" pitchFamily="34" charset="0"/>
                <a:sym typeface="Wingdings" panose="05000000000000000000" pitchFamily="2" charset="2"/>
              </a:rPr>
              <a:t>vlastnosti – styl, barva</a:t>
            </a:r>
            <a:r>
              <a:rPr lang="cs-CZ" sz="1400" dirty="0">
                <a:latin typeface="Arial" pitchFamily="34" charset="0"/>
                <a:cs typeface="Arial" pitchFamily="34" charset="0"/>
                <a:sym typeface="Wingdings" panose="05000000000000000000" pitchFamily="2" charset="2"/>
              </a:rPr>
              <a:t> či </a:t>
            </a:r>
            <a:r>
              <a:rPr lang="cs-CZ" sz="1400" i="1" dirty="0">
                <a:latin typeface="Arial" pitchFamily="34" charset="0"/>
                <a:cs typeface="Arial" pitchFamily="34" charset="0"/>
                <a:sym typeface="Wingdings" panose="05000000000000000000" pitchFamily="2" charset="2"/>
              </a:rPr>
              <a:t> rozměry</a:t>
            </a:r>
            <a:r>
              <a:rPr lang="cs-CZ" sz="1400" dirty="0">
                <a:latin typeface="Arial" pitchFamily="34" charset="0"/>
                <a:cs typeface="Arial" pitchFamily="34" charset="0"/>
                <a:sym typeface="Wingdings" panose="05000000000000000000" pitchFamily="2" charset="2"/>
              </a:rPr>
              <a:t>), po „</a:t>
            </a:r>
            <a:r>
              <a:rPr lang="cs-CZ" sz="1400" dirty="0" err="1">
                <a:latin typeface="Arial" pitchFamily="34" charset="0"/>
                <a:cs typeface="Arial" pitchFamily="34" charset="0"/>
                <a:sym typeface="Wingdings" panose="05000000000000000000" pitchFamily="2" charset="2"/>
              </a:rPr>
              <a:t>vyklikání</a:t>
            </a:r>
            <a:r>
              <a:rPr lang="cs-CZ" sz="1400" dirty="0">
                <a:latin typeface="Arial" pitchFamily="34" charset="0"/>
                <a:cs typeface="Arial" pitchFamily="34" charset="0"/>
                <a:sym typeface="Wingdings" panose="05000000000000000000" pitchFamily="2" charset="2"/>
              </a:rPr>
              <a:t>“ všech ploch opět export obrázku jako mapy se všemi náležitostmi (viz slide 22, nezapomenu na šipku pro směr toku)</a:t>
            </a:r>
          </a:p>
        </p:txBody>
      </p:sp>
      <p:pic>
        <p:nvPicPr>
          <p:cNvPr id="13" name="Obrázek 12">
            <a:extLst>
              <a:ext uri="{FF2B5EF4-FFF2-40B4-BE49-F238E27FC236}">
                <a16:creationId xmlns:a16="http://schemas.microsoft.com/office/drawing/2014/main" id="{205ED56B-6553-1635-244D-77412CB53743}"/>
              </a:ext>
            </a:extLst>
          </p:cNvPr>
          <p:cNvPicPr>
            <a:picLocks noChangeAspect="1"/>
          </p:cNvPicPr>
          <p:nvPr/>
        </p:nvPicPr>
        <p:blipFill>
          <a:blip r:embed="rId3"/>
          <a:stretch>
            <a:fillRect/>
          </a:stretch>
        </p:blipFill>
        <p:spPr>
          <a:xfrm>
            <a:off x="349953" y="2024844"/>
            <a:ext cx="5641689" cy="2988332"/>
          </a:xfrm>
          <a:prstGeom prst="rect">
            <a:avLst/>
          </a:prstGeom>
        </p:spPr>
      </p:pic>
      <p:pic>
        <p:nvPicPr>
          <p:cNvPr id="5" name="Obrázek 4">
            <a:extLst>
              <a:ext uri="{FF2B5EF4-FFF2-40B4-BE49-F238E27FC236}">
                <a16:creationId xmlns:a16="http://schemas.microsoft.com/office/drawing/2014/main" id="{1306D0DA-F5F8-4821-0679-818BD5B264DE}"/>
              </a:ext>
            </a:extLst>
          </p:cNvPr>
          <p:cNvPicPr>
            <a:picLocks noChangeAspect="1"/>
          </p:cNvPicPr>
          <p:nvPr/>
        </p:nvPicPr>
        <p:blipFill>
          <a:blip r:embed="rId4"/>
          <a:stretch>
            <a:fillRect/>
          </a:stretch>
        </p:blipFill>
        <p:spPr>
          <a:xfrm>
            <a:off x="6200358" y="2024844"/>
            <a:ext cx="5641689" cy="2988332"/>
          </a:xfrm>
          <a:prstGeom prst="rect">
            <a:avLst/>
          </a:prstGeom>
        </p:spPr>
      </p:pic>
      <p:pic>
        <p:nvPicPr>
          <p:cNvPr id="8" name="Picture 2" descr="C:\Users\Martin\Documents\A_ŠKOLA\_02_Magisterské studium\_Diplomová práce\4_Obhajoba\geografust-lg-cze-rgb.png">
            <a:extLst>
              <a:ext uri="{FF2B5EF4-FFF2-40B4-BE49-F238E27FC236}">
                <a16:creationId xmlns:a16="http://schemas.microsoft.com/office/drawing/2014/main" id="{5F09A9D3-1CE7-0D7E-1DFA-A2007CBD6CDB}"/>
              </a:ext>
            </a:extLst>
          </p:cNvPr>
          <p:cNvPicPr>
            <a:picLocks noChangeAspect="1" noChangeArrowheads="1"/>
          </p:cNvPicPr>
          <p:nvPr/>
        </p:nvPicPr>
        <p:blipFill>
          <a:blip r:embed="rId5" cstate="print"/>
          <a:srcRect/>
          <a:stretch>
            <a:fillRect/>
          </a:stretch>
        </p:blipFill>
        <p:spPr bwMode="auto">
          <a:xfrm>
            <a:off x="10613403" y="6118566"/>
            <a:ext cx="1387253" cy="589193"/>
          </a:xfrm>
          <a:prstGeom prst="rect">
            <a:avLst/>
          </a:prstGeom>
          <a:noFill/>
        </p:spPr>
      </p:pic>
      <p:sp>
        <p:nvSpPr>
          <p:cNvPr id="2" name="TextovéPole 1">
            <a:extLst>
              <a:ext uri="{FF2B5EF4-FFF2-40B4-BE49-F238E27FC236}">
                <a16:creationId xmlns:a16="http://schemas.microsoft.com/office/drawing/2014/main" id="{55D26AC6-1CB2-0676-69E4-75CEB66FE002}"/>
              </a:ext>
            </a:extLst>
          </p:cNvPr>
          <p:cNvSpPr txBox="1"/>
          <p:nvPr/>
        </p:nvSpPr>
        <p:spPr>
          <a:xfrm>
            <a:off x="351606" y="224644"/>
            <a:ext cx="10089813" cy="400110"/>
          </a:xfrm>
          <a:prstGeom prst="rect">
            <a:avLst/>
          </a:prstGeom>
          <a:noFill/>
        </p:spPr>
        <p:txBody>
          <a:bodyPr wrap="none" rtlCol="0">
            <a:spAutoFit/>
          </a:bodyPr>
          <a:lstStyle/>
          <a:p>
            <a:r>
              <a:rPr lang="cs-CZ" sz="2000" b="1" dirty="0" err="1">
                <a:solidFill>
                  <a:srgbClr val="0000DC"/>
                </a:solidFill>
                <a:latin typeface="Arial" pitchFamily="34" charset="0"/>
                <a:cs typeface="Arial" pitchFamily="34" charset="0"/>
              </a:rPr>
              <a:t>cv</a:t>
            </a:r>
            <a:r>
              <a:rPr lang="cs-CZ" sz="2000" b="1" dirty="0">
                <a:solidFill>
                  <a:srgbClr val="0000DC"/>
                </a:solidFill>
                <a:latin typeface="Arial" pitchFamily="34" charset="0"/>
                <a:cs typeface="Arial" pitchFamily="34" charset="0"/>
              </a:rPr>
              <a:t>. 5 Fluviální geomorfologie – kvantitativní zhodnocení laterálních pohybů koryta</a:t>
            </a:r>
          </a:p>
        </p:txBody>
      </p:sp>
    </p:spTree>
    <p:extLst>
      <p:ext uri="{BB962C8B-B14F-4D97-AF65-F5344CB8AC3E}">
        <p14:creationId xmlns:p14="http://schemas.microsoft.com/office/powerpoint/2010/main" val="2627012082"/>
      </p:ext>
    </p:extLst>
  </p:cSld>
  <p:clrMapOvr>
    <a:masterClrMapping/>
  </p:clrMapOvr>
  <mc:AlternateContent xmlns:mc="http://schemas.openxmlformats.org/markup-compatibility/2006" xmlns:p14="http://schemas.microsoft.com/office/powerpoint/2010/main">
    <mc:Choice Requires="p14">
      <p:transition spd="slow" p14:dur="2000" advTm="68564"/>
    </mc:Choice>
    <mc:Fallback xmlns="">
      <p:transition spd="slow" advTm="6856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tin\Documents\A_ŠKOLA\_02_Magisterské studium\_Diplomová práce\4_Obhajoba\geografust-lg-cze-rgb.png"/>
          <p:cNvPicPr>
            <a:picLocks noChangeAspect="1" noChangeArrowheads="1"/>
          </p:cNvPicPr>
          <p:nvPr/>
        </p:nvPicPr>
        <p:blipFill>
          <a:blip r:embed="rId3" cstate="print"/>
          <a:srcRect/>
          <a:stretch>
            <a:fillRect/>
          </a:stretch>
        </p:blipFill>
        <p:spPr bwMode="auto">
          <a:xfrm>
            <a:off x="10613403" y="6118566"/>
            <a:ext cx="1387253" cy="589193"/>
          </a:xfrm>
          <a:prstGeom prst="rect">
            <a:avLst/>
          </a:prstGeom>
          <a:noFill/>
        </p:spPr>
      </p:pic>
      <p:sp>
        <p:nvSpPr>
          <p:cNvPr id="12" name="TextovéPole 11">
            <a:extLst>
              <a:ext uri="{FF2B5EF4-FFF2-40B4-BE49-F238E27FC236}">
                <a16:creationId xmlns:a16="http://schemas.microsoft.com/office/drawing/2014/main" id="{E7B17FAF-947A-4F5E-95D5-00C38437D07E}"/>
              </a:ext>
            </a:extLst>
          </p:cNvPr>
          <p:cNvSpPr txBox="1"/>
          <p:nvPr/>
        </p:nvSpPr>
        <p:spPr>
          <a:xfrm>
            <a:off x="351606" y="224644"/>
            <a:ext cx="10105652" cy="400110"/>
          </a:xfrm>
          <a:prstGeom prst="rect">
            <a:avLst/>
          </a:prstGeom>
          <a:noFill/>
        </p:spPr>
        <p:txBody>
          <a:bodyPr wrap="none" rtlCol="0">
            <a:spAutoFit/>
          </a:bodyPr>
          <a:lstStyle/>
          <a:p>
            <a:r>
              <a:rPr lang="cs-CZ" sz="2000" b="1" dirty="0">
                <a:solidFill>
                  <a:srgbClr val="0000DC"/>
                </a:solidFill>
                <a:latin typeface="Arial" pitchFamily="34" charset="0"/>
                <a:cs typeface="Arial" pitchFamily="34" charset="0"/>
              </a:rPr>
              <a:t>Rozdíl mezi mapou, která stojí sama o sobě a mapou jako obrázkem v rámci textu</a:t>
            </a:r>
          </a:p>
        </p:txBody>
      </p:sp>
      <p:sp>
        <p:nvSpPr>
          <p:cNvPr id="21" name="Zástupný symbol pro zápatí 5">
            <a:extLst>
              <a:ext uri="{FF2B5EF4-FFF2-40B4-BE49-F238E27FC236}">
                <a16:creationId xmlns:a16="http://schemas.microsoft.com/office/drawing/2014/main" id="{06ADD56B-931A-AE22-8531-4D68476334AF}"/>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pic>
        <p:nvPicPr>
          <p:cNvPr id="3" name="Obrázek 2" descr="Obsah obrázku mapa&#10;&#10;Popis byl vytvořen automaticky">
            <a:extLst>
              <a:ext uri="{FF2B5EF4-FFF2-40B4-BE49-F238E27FC236}">
                <a16:creationId xmlns:a16="http://schemas.microsoft.com/office/drawing/2014/main" id="{8331E692-64A4-7021-6DBA-42FFE79E1F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06" y="624753"/>
            <a:ext cx="4016202" cy="5694333"/>
          </a:xfrm>
          <a:prstGeom prst="rect">
            <a:avLst/>
          </a:prstGeom>
        </p:spPr>
      </p:pic>
      <p:pic>
        <p:nvPicPr>
          <p:cNvPr id="5" name="Obrázek 4">
            <a:extLst>
              <a:ext uri="{FF2B5EF4-FFF2-40B4-BE49-F238E27FC236}">
                <a16:creationId xmlns:a16="http://schemas.microsoft.com/office/drawing/2014/main" id="{F3457F33-595E-1757-A469-67A00BDB4C2F}"/>
              </a:ext>
            </a:extLst>
          </p:cNvPr>
          <p:cNvPicPr>
            <a:picLocks noChangeAspect="1"/>
          </p:cNvPicPr>
          <p:nvPr/>
        </p:nvPicPr>
        <p:blipFill>
          <a:blip r:embed="rId5"/>
          <a:stretch>
            <a:fillRect/>
          </a:stretch>
        </p:blipFill>
        <p:spPr>
          <a:xfrm>
            <a:off x="4835860" y="936758"/>
            <a:ext cx="6685108" cy="1988186"/>
          </a:xfrm>
          <a:prstGeom prst="rect">
            <a:avLst/>
          </a:prstGeom>
        </p:spPr>
      </p:pic>
      <p:pic>
        <p:nvPicPr>
          <p:cNvPr id="11" name="Obrázek 10">
            <a:extLst>
              <a:ext uri="{FF2B5EF4-FFF2-40B4-BE49-F238E27FC236}">
                <a16:creationId xmlns:a16="http://schemas.microsoft.com/office/drawing/2014/main" id="{379110C1-07D5-FF13-7041-BF55E4C911A6}"/>
              </a:ext>
            </a:extLst>
          </p:cNvPr>
          <p:cNvPicPr>
            <a:picLocks noChangeAspect="1"/>
          </p:cNvPicPr>
          <p:nvPr/>
        </p:nvPicPr>
        <p:blipFill>
          <a:blip r:embed="rId6"/>
          <a:stretch>
            <a:fillRect/>
          </a:stretch>
        </p:blipFill>
        <p:spPr>
          <a:xfrm>
            <a:off x="4583832" y="3723415"/>
            <a:ext cx="4999153" cy="929721"/>
          </a:xfrm>
          <a:prstGeom prst="rect">
            <a:avLst/>
          </a:prstGeom>
        </p:spPr>
      </p:pic>
      <p:pic>
        <p:nvPicPr>
          <p:cNvPr id="15" name="Obrázek 14">
            <a:extLst>
              <a:ext uri="{FF2B5EF4-FFF2-40B4-BE49-F238E27FC236}">
                <a16:creationId xmlns:a16="http://schemas.microsoft.com/office/drawing/2014/main" id="{3E14C770-5E8F-F11E-57E1-87BC637BC5AD}"/>
              </a:ext>
            </a:extLst>
          </p:cNvPr>
          <p:cNvPicPr>
            <a:picLocks noChangeAspect="1"/>
          </p:cNvPicPr>
          <p:nvPr/>
        </p:nvPicPr>
        <p:blipFill>
          <a:blip r:embed="rId7"/>
          <a:stretch>
            <a:fillRect/>
          </a:stretch>
        </p:blipFill>
        <p:spPr>
          <a:xfrm>
            <a:off x="4501041" y="4974254"/>
            <a:ext cx="7392041" cy="1082134"/>
          </a:xfrm>
          <a:prstGeom prst="rect">
            <a:avLst/>
          </a:prstGeom>
        </p:spPr>
      </p:pic>
    </p:spTree>
    <p:extLst>
      <p:ext uri="{BB962C8B-B14F-4D97-AF65-F5344CB8AC3E}">
        <p14:creationId xmlns:p14="http://schemas.microsoft.com/office/powerpoint/2010/main" val="3274222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
        <p:nvSpPr>
          <p:cNvPr id="3" name="TextovéPole 2">
            <a:extLst>
              <a:ext uri="{FF2B5EF4-FFF2-40B4-BE49-F238E27FC236}">
                <a16:creationId xmlns:a16="http://schemas.microsoft.com/office/drawing/2014/main" id="{F3336173-E2BA-FB87-5246-5624230EBE37}"/>
              </a:ext>
            </a:extLst>
          </p:cNvPr>
          <p:cNvSpPr txBox="1"/>
          <p:nvPr/>
        </p:nvSpPr>
        <p:spPr>
          <a:xfrm>
            <a:off x="361693" y="799544"/>
            <a:ext cx="11494947" cy="623312"/>
          </a:xfrm>
          <a:prstGeom prst="rect">
            <a:avLst/>
          </a:prstGeom>
          <a:noFill/>
        </p:spPr>
        <p:txBody>
          <a:bodyPr wrap="square" rtlCol="0">
            <a:spAutoFit/>
          </a:bodyPr>
          <a:lstStyle/>
          <a:p>
            <a:pPr>
              <a:lnSpc>
                <a:spcPct val="130000"/>
              </a:lnSpc>
            </a:pPr>
            <a:r>
              <a:rPr lang="cs-CZ" sz="1400" dirty="0">
                <a:latin typeface="Arial" pitchFamily="34" charset="0"/>
                <a:cs typeface="Arial" pitchFamily="34" charset="0"/>
                <a:sym typeface="Wingdings" panose="05000000000000000000" pitchFamily="2" charset="2"/>
              </a:rPr>
              <a:t>pro další práci v </a:t>
            </a:r>
            <a:r>
              <a:rPr lang="cs-CZ" sz="1400" dirty="0" err="1">
                <a:latin typeface="Arial" pitchFamily="34" charset="0"/>
                <a:cs typeface="Arial" pitchFamily="34" charset="0"/>
                <a:sym typeface="Wingdings" panose="05000000000000000000" pitchFamily="2" charset="2"/>
              </a:rPr>
              <a:t>ArcGisu</a:t>
            </a:r>
            <a:r>
              <a:rPr lang="cs-CZ" sz="1400" dirty="0">
                <a:latin typeface="Arial" pitchFamily="34" charset="0"/>
                <a:cs typeface="Arial" pitchFamily="34" charset="0"/>
                <a:sym typeface="Wingdings" panose="05000000000000000000" pitchFamily="2" charset="2"/>
              </a:rPr>
              <a:t> si naše polygony převedeme na </a:t>
            </a:r>
            <a:r>
              <a:rPr lang="cs-CZ" sz="1400" b="1" dirty="0">
                <a:solidFill>
                  <a:srgbClr val="FF0000"/>
                </a:solidFill>
                <a:latin typeface="Arial" pitchFamily="34" charset="0"/>
                <a:cs typeface="Arial" pitchFamily="34" charset="0"/>
                <a:sym typeface="Wingdings" panose="05000000000000000000" pitchFamily="2" charset="2"/>
              </a:rPr>
              <a:t>.</a:t>
            </a:r>
            <a:r>
              <a:rPr lang="cs-CZ" sz="1400" b="1" dirty="0" err="1">
                <a:solidFill>
                  <a:srgbClr val="FF0000"/>
                </a:solidFill>
                <a:latin typeface="Arial" pitchFamily="34" charset="0"/>
                <a:cs typeface="Arial" pitchFamily="34" charset="0"/>
                <a:sym typeface="Wingdings" panose="05000000000000000000" pitchFamily="2" charset="2"/>
              </a:rPr>
              <a:t>shp</a:t>
            </a:r>
            <a:r>
              <a:rPr lang="cs-CZ" sz="1400" dirty="0">
                <a:latin typeface="Arial" pitchFamily="34" charset="0"/>
                <a:cs typeface="Arial" pitchFamily="34" charset="0"/>
                <a:sym typeface="Wingdings" panose="05000000000000000000" pitchFamily="2" charset="2"/>
              </a:rPr>
              <a:t>, vytvořím si pro každou vrstvu novou složku (v názvu rok, ať se neztratíme), opakuji pro obě vrstvy</a:t>
            </a:r>
          </a:p>
        </p:txBody>
      </p:sp>
      <p:pic>
        <p:nvPicPr>
          <p:cNvPr id="6" name="Obrázek 5">
            <a:extLst>
              <a:ext uri="{FF2B5EF4-FFF2-40B4-BE49-F238E27FC236}">
                <a16:creationId xmlns:a16="http://schemas.microsoft.com/office/drawing/2014/main" id="{3747DE19-C27D-8DEC-7E15-D2DE7F609206}"/>
              </a:ext>
            </a:extLst>
          </p:cNvPr>
          <p:cNvPicPr>
            <a:picLocks noChangeAspect="1"/>
          </p:cNvPicPr>
          <p:nvPr/>
        </p:nvPicPr>
        <p:blipFill>
          <a:blip r:embed="rId3"/>
          <a:stretch>
            <a:fillRect/>
          </a:stretch>
        </p:blipFill>
        <p:spPr>
          <a:xfrm>
            <a:off x="351606" y="2204864"/>
            <a:ext cx="5669280" cy="3011805"/>
          </a:xfrm>
          <a:prstGeom prst="rect">
            <a:avLst/>
          </a:prstGeom>
        </p:spPr>
      </p:pic>
      <p:pic>
        <p:nvPicPr>
          <p:cNvPr id="9" name="Obrázek 8">
            <a:extLst>
              <a:ext uri="{FF2B5EF4-FFF2-40B4-BE49-F238E27FC236}">
                <a16:creationId xmlns:a16="http://schemas.microsoft.com/office/drawing/2014/main" id="{07D0729B-5759-1FBB-BAF1-03FC88B28413}"/>
              </a:ext>
            </a:extLst>
          </p:cNvPr>
          <p:cNvPicPr>
            <a:picLocks noChangeAspect="1"/>
          </p:cNvPicPr>
          <p:nvPr/>
        </p:nvPicPr>
        <p:blipFill>
          <a:blip r:embed="rId4"/>
          <a:stretch>
            <a:fillRect/>
          </a:stretch>
        </p:blipFill>
        <p:spPr>
          <a:xfrm>
            <a:off x="6171116" y="2204864"/>
            <a:ext cx="5686004" cy="3011805"/>
          </a:xfrm>
          <a:prstGeom prst="rect">
            <a:avLst/>
          </a:prstGeom>
        </p:spPr>
      </p:pic>
      <p:pic>
        <p:nvPicPr>
          <p:cNvPr id="10" name="Picture 2" descr="C:\Users\Martin\Documents\A_ŠKOLA\_02_Magisterské studium\_Diplomová práce\4_Obhajoba\geografust-lg-cze-rgb.png">
            <a:extLst>
              <a:ext uri="{FF2B5EF4-FFF2-40B4-BE49-F238E27FC236}">
                <a16:creationId xmlns:a16="http://schemas.microsoft.com/office/drawing/2014/main" id="{A11C18DD-AB4D-5D4E-E866-2EA1A658BF4A}"/>
              </a:ext>
            </a:extLst>
          </p:cNvPr>
          <p:cNvPicPr>
            <a:picLocks noChangeAspect="1" noChangeArrowheads="1"/>
          </p:cNvPicPr>
          <p:nvPr/>
        </p:nvPicPr>
        <p:blipFill>
          <a:blip r:embed="rId5" cstate="print"/>
          <a:srcRect/>
          <a:stretch>
            <a:fillRect/>
          </a:stretch>
        </p:blipFill>
        <p:spPr bwMode="auto">
          <a:xfrm>
            <a:off x="10613403" y="6118566"/>
            <a:ext cx="1387253" cy="589193"/>
          </a:xfrm>
          <a:prstGeom prst="rect">
            <a:avLst/>
          </a:prstGeom>
          <a:noFill/>
        </p:spPr>
      </p:pic>
      <p:sp>
        <p:nvSpPr>
          <p:cNvPr id="2" name="TextovéPole 1">
            <a:extLst>
              <a:ext uri="{FF2B5EF4-FFF2-40B4-BE49-F238E27FC236}">
                <a16:creationId xmlns:a16="http://schemas.microsoft.com/office/drawing/2014/main" id="{E997BF87-6F8D-A22D-19FF-B2485503D27B}"/>
              </a:ext>
            </a:extLst>
          </p:cNvPr>
          <p:cNvSpPr txBox="1"/>
          <p:nvPr/>
        </p:nvSpPr>
        <p:spPr>
          <a:xfrm>
            <a:off x="351606" y="224644"/>
            <a:ext cx="10089813" cy="400110"/>
          </a:xfrm>
          <a:prstGeom prst="rect">
            <a:avLst/>
          </a:prstGeom>
          <a:noFill/>
        </p:spPr>
        <p:txBody>
          <a:bodyPr wrap="none" rtlCol="0">
            <a:spAutoFit/>
          </a:bodyPr>
          <a:lstStyle/>
          <a:p>
            <a:r>
              <a:rPr lang="cs-CZ" sz="2000" b="1" dirty="0" err="1">
                <a:solidFill>
                  <a:srgbClr val="0000DC"/>
                </a:solidFill>
                <a:latin typeface="Arial" pitchFamily="34" charset="0"/>
                <a:cs typeface="Arial" pitchFamily="34" charset="0"/>
              </a:rPr>
              <a:t>cv</a:t>
            </a:r>
            <a:r>
              <a:rPr lang="cs-CZ" sz="2000" b="1" dirty="0">
                <a:solidFill>
                  <a:srgbClr val="0000DC"/>
                </a:solidFill>
                <a:latin typeface="Arial" pitchFamily="34" charset="0"/>
                <a:cs typeface="Arial" pitchFamily="34" charset="0"/>
              </a:rPr>
              <a:t>. 5 Fluviální geomorfologie – kvantitativní zhodnocení laterálních pohybů koryta</a:t>
            </a:r>
          </a:p>
        </p:txBody>
      </p:sp>
    </p:spTree>
    <p:extLst>
      <p:ext uri="{BB962C8B-B14F-4D97-AF65-F5344CB8AC3E}">
        <p14:creationId xmlns:p14="http://schemas.microsoft.com/office/powerpoint/2010/main" val="3797520380"/>
      </p:ext>
    </p:extLst>
  </p:cSld>
  <p:clrMapOvr>
    <a:masterClrMapping/>
  </p:clrMapOvr>
  <mc:AlternateContent xmlns:mc="http://schemas.openxmlformats.org/markup-compatibility/2006" xmlns:p14="http://schemas.microsoft.com/office/powerpoint/2010/main">
    <mc:Choice Requires="p14">
      <p:transition spd="slow" p14:dur="2000" advTm="68564"/>
    </mc:Choice>
    <mc:Fallback xmlns="">
      <p:transition spd="slow" advTm="6856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
        <p:nvSpPr>
          <p:cNvPr id="3" name="TextovéPole 2">
            <a:extLst>
              <a:ext uri="{FF2B5EF4-FFF2-40B4-BE49-F238E27FC236}">
                <a16:creationId xmlns:a16="http://schemas.microsoft.com/office/drawing/2014/main" id="{F3336173-E2BA-FB87-5246-5624230EBE37}"/>
              </a:ext>
            </a:extLst>
          </p:cNvPr>
          <p:cNvSpPr txBox="1"/>
          <p:nvPr/>
        </p:nvSpPr>
        <p:spPr>
          <a:xfrm>
            <a:off x="361693" y="799544"/>
            <a:ext cx="11494947" cy="343235"/>
          </a:xfrm>
          <a:prstGeom prst="rect">
            <a:avLst/>
          </a:prstGeom>
          <a:noFill/>
        </p:spPr>
        <p:txBody>
          <a:bodyPr wrap="square" rtlCol="0">
            <a:spAutoFit/>
          </a:bodyPr>
          <a:lstStyle/>
          <a:p>
            <a:pPr>
              <a:lnSpc>
                <a:spcPct val="130000"/>
              </a:lnSpc>
            </a:pPr>
            <a:r>
              <a:rPr lang="cs-CZ" sz="1400" dirty="0">
                <a:latin typeface="Arial" pitchFamily="34" charset="0"/>
                <a:cs typeface="Arial" pitchFamily="34" charset="0"/>
                <a:sym typeface="Wingdings" panose="05000000000000000000" pitchFamily="2" charset="2"/>
              </a:rPr>
              <a:t>vytvořené .</a:t>
            </a:r>
            <a:r>
              <a:rPr lang="cs-CZ" sz="1400" dirty="0" err="1">
                <a:latin typeface="Arial" pitchFamily="34" charset="0"/>
                <a:cs typeface="Arial" pitchFamily="34" charset="0"/>
                <a:sym typeface="Wingdings" panose="05000000000000000000" pitchFamily="2" charset="2"/>
              </a:rPr>
              <a:t>shp</a:t>
            </a:r>
            <a:r>
              <a:rPr lang="cs-CZ" sz="1400" dirty="0">
                <a:latin typeface="Arial" pitchFamily="34" charset="0"/>
                <a:cs typeface="Arial" pitchFamily="34" charset="0"/>
                <a:sym typeface="Wingdings" panose="05000000000000000000" pitchFamily="2" charset="2"/>
              </a:rPr>
              <a:t> nahraju do </a:t>
            </a:r>
            <a:r>
              <a:rPr lang="cs-CZ" sz="1400" dirty="0" err="1">
                <a:latin typeface="Arial" pitchFamily="34" charset="0"/>
                <a:cs typeface="Arial" pitchFamily="34" charset="0"/>
                <a:sym typeface="Wingdings" panose="05000000000000000000" pitchFamily="2" charset="2"/>
              </a:rPr>
              <a:t>ArcGisu</a:t>
            </a:r>
            <a:r>
              <a:rPr lang="cs-CZ" sz="1400" dirty="0">
                <a:latin typeface="Arial" pitchFamily="34" charset="0"/>
                <a:cs typeface="Arial" pitchFamily="34" charset="0"/>
                <a:sym typeface="Wingdings" panose="05000000000000000000" pitchFamily="2" charset="2"/>
              </a:rPr>
              <a:t> a vytvoříme průnik obou vrstev </a:t>
            </a:r>
            <a:r>
              <a:rPr lang="cs-CZ" sz="1400" b="1" dirty="0">
                <a:solidFill>
                  <a:srgbClr val="00B050"/>
                </a:solidFill>
                <a:latin typeface="Arial" pitchFamily="34" charset="0"/>
                <a:cs typeface="Arial" pitchFamily="34" charset="0"/>
                <a:sym typeface="Wingdings" panose="05000000000000000000" pitchFamily="2" charset="2"/>
              </a:rPr>
              <a:t>(tedy tu část koryta, která zůstala korytem)</a:t>
            </a:r>
          </a:p>
        </p:txBody>
      </p:sp>
      <p:pic>
        <p:nvPicPr>
          <p:cNvPr id="10" name="Obrázek 9">
            <a:extLst>
              <a:ext uri="{FF2B5EF4-FFF2-40B4-BE49-F238E27FC236}">
                <a16:creationId xmlns:a16="http://schemas.microsoft.com/office/drawing/2014/main" id="{0599D0C6-EE07-F279-B25D-5DCB3E707303}"/>
              </a:ext>
            </a:extLst>
          </p:cNvPr>
          <p:cNvPicPr>
            <a:picLocks noChangeAspect="1"/>
          </p:cNvPicPr>
          <p:nvPr/>
        </p:nvPicPr>
        <p:blipFill>
          <a:blip r:embed="rId3"/>
          <a:stretch>
            <a:fillRect/>
          </a:stretch>
        </p:blipFill>
        <p:spPr>
          <a:xfrm>
            <a:off x="335438" y="2024844"/>
            <a:ext cx="5711968" cy="3022583"/>
          </a:xfrm>
          <a:prstGeom prst="rect">
            <a:avLst/>
          </a:prstGeom>
        </p:spPr>
      </p:pic>
      <p:pic>
        <p:nvPicPr>
          <p:cNvPr id="14" name="Obrázek 13">
            <a:extLst>
              <a:ext uri="{FF2B5EF4-FFF2-40B4-BE49-F238E27FC236}">
                <a16:creationId xmlns:a16="http://schemas.microsoft.com/office/drawing/2014/main" id="{37A315CD-5E1B-2785-C7AD-57F684633158}"/>
              </a:ext>
            </a:extLst>
          </p:cNvPr>
          <p:cNvPicPr>
            <a:picLocks noChangeAspect="1"/>
          </p:cNvPicPr>
          <p:nvPr/>
        </p:nvPicPr>
        <p:blipFill>
          <a:blip r:embed="rId4"/>
          <a:stretch>
            <a:fillRect/>
          </a:stretch>
        </p:blipFill>
        <p:spPr>
          <a:xfrm>
            <a:off x="6166994" y="2024844"/>
            <a:ext cx="5689568" cy="3022583"/>
          </a:xfrm>
          <a:prstGeom prst="rect">
            <a:avLst/>
          </a:prstGeom>
        </p:spPr>
      </p:pic>
      <p:pic>
        <p:nvPicPr>
          <p:cNvPr id="17" name="Picture 2" descr="C:\Users\Martin\Documents\A_ŠKOLA\_02_Magisterské studium\_Diplomová práce\4_Obhajoba\geografust-lg-cze-rgb.png">
            <a:extLst>
              <a:ext uri="{FF2B5EF4-FFF2-40B4-BE49-F238E27FC236}">
                <a16:creationId xmlns:a16="http://schemas.microsoft.com/office/drawing/2014/main" id="{B741CF61-639C-2045-2C05-F8131A1FC6D9}"/>
              </a:ext>
            </a:extLst>
          </p:cNvPr>
          <p:cNvPicPr>
            <a:picLocks noChangeAspect="1" noChangeArrowheads="1"/>
          </p:cNvPicPr>
          <p:nvPr/>
        </p:nvPicPr>
        <p:blipFill>
          <a:blip r:embed="rId5" cstate="print"/>
          <a:srcRect/>
          <a:stretch>
            <a:fillRect/>
          </a:stretch>
        </p:blipFill>
        <p:spPr bwMode="auto">
          <a:xfrm>
            <a:off x="10613403" y="6118566"/>
            <a:ext cx="1387253" cy="589193"/>
          </a:xfrm>
          <a:prstGeom prst="rect">
            <a:avLst/>
          </a:prstGeom>
          <a:noFill/>
        </p:spPr>
      </p:pic>
      <p:sp>
        <p:nvSpPr>
          <p:cNvPr id="2" name="TextovéPole 1">
            <a:extLst>
              <a:ext uri="{FF2B5EF4-FFF2-40B4-BE49-F238E27FC236}">
                <a16:creationId xmlns:a16="http://schemas.microsoft.com/office/drawing/2014/main" id="{838B5B83-10A9-F532-FEA7-2B29F524203D}"/>
              </a:ext>
            </a:extLst>
          </p:cNvPr>
          <p:cNvSpPr txBox="1"/>
          <p:nvPr/>
        </p:nvSpPr>
        <p:spPr>
          <a:xfrm>
            <a:off x="351606" y="224644"/>
            <a:ext cx="10089813" cy="400110"/>
          </a:xfrm>
          <a:prstGeom prst="rect">
            <a:avLst/>
          </a:prstGeom>
          <a:noFill/>
        </p:spPr>
        <p:txBody>
          <a:bodyPr wrap="none" rtlCol="0">
            <a:spAutoFit/>
          </a:bodyPr>
          <a:lstStyle/>
          <a:p>
            <a:r>
              <a:rPr lang="cs-CZ" sz="2000" b="1" dirty="0" err="1">
                <a:solidFill>
                  <a:srgbClr val="0000DC"/>
                </a:solidFill>
                <a:latin typeface="Arial" pitchFamily="34" charset="0"/>
                <a:cs typeface="Arial" pitchFamily="34" charset="0"/>
              </a:rPr>
              <a:t>cv</a:t>
            </a:r>
            <a:r>
              <a:rPr lang="cs-CZ" sz="2000" b="1" dirty="0">
                <a:solidFill>
                  <a:srgbClr val="0000DC"/>
                </a:solidFill>
                <a:latin typeface="Arial" pitchFamily="34" charset="0"/>
                <a:cs typeface="Arial" pitchFamily="34" charset="0"/>
              </a:rPr>
              <a:t>. 5 Fluviální geomorfologie – kvantitativní zhodnocení laterálních pohybů koryta</a:t>
            </a:r>
          </a:p>
        </p:txBody>
      </p:sp>
    </p:spTree>
    <p:extLst>
      <p:ext uri="{BB962C8B-B14F-4D97-AF65-F5344CB8AC3E}">
        <p14:creationId xmlns:p14="http://schemas.microsoft.com/office/powerpoint/2010/main" val="2638714855"/>
      </p:ext>
    </p:extLst>
  </p:cSld>
  <p:clrMapOvr>
    <a:masterClrMapping/>
  </p:clrMapOvr>
  <mc:AlternateContent xmlns:mc="http://schemas.openxmlformats.org/markup-compatibility/2006" xmlns:p14="http://schemas.microsoft.com/office/powerpoint/2010/main">
    <mc:Choice Requires="p14">
      <p:transition spd="slow" p14:dur="2000" advTm="68564"/>
    </mc:Choice>
    <mc:Fallback xmlns="">
      <p:transition spd="slow" advTm="6856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
        <p:nvSpPr>
          <p:cNvPr id="3" name="TextovéPole 2">
            <a:extLst>
              <a:ext uri="{FF2B5EF4-FFF2-40B4-BE49-F238E27FC236}">
                <a16:creationId xmlns:a16="http://schemas.microsoft.com/office/drawing/2014/main" id="{F3336173-E2BA-FB87-5246-5624230EBE37}"/>
              </a:ext>
            </a:extLst>
          </p:cNvPr>
          <p:cNvSpPr txBox="1"/>
          <p:nvPr/>
        </p:nvSpPr>
        <p:spPr>
          <a:xfrm>
            <a:off x="361693" y="799544"/>
            <a:ext cx="11494947" cy="623312"/>
          </a:xfrm>
          <a:prstGeom prst="rect">
            <a:avLst/>
          </a:prstGeom>
          <a:noFill/>
        </p:spPr>
        <p:txBody>
          <a:bodyPr wrap="square" rtlCol="0">
            <a:spAutoFit/>
          </a:bodyPr>
          <a:lstStyle/>
          <a:p>
            <a:pPr>
              <a:lnSpc>
                <a:spcPct val="130000"/>
              </a:lnSpc>
            </a:pPr>
            <a:r>
              <a:rPr lang="cs-CZ" sz="1400" dirty="0">
                <a:latin typeface="Arial" pitchFamily="34" charset="0"/>
                <a:cs typeface="Arial" pitchFamily="34" charset="0"/>
                <a:sym typeface="Wingdings" panose="05000000000000000000" pitchFamily="2" charset="2"/>
              </a:rPr>
              <a:t>nástrojem </a:t>
            </a:r>
            <a:r>
              <a:rPr lang="cs-CZ" sz="1400" i="1" dirty="0" err="1">
                <a:latin typeface="Arial" pitchFamily="34" charset="0"/>
                <a:cs typeface="Arial" pitchFamily="34" charset="0"/>
                <a:sym typeface="Wingdings" panose="05000000000000000000" pitchFamily="2" charset="2"/>
              </a:rPr>
              <a:t>Erase</a:t>
            </a:r>
            <a:r>
              <a:rPr lang="cs-CZ" sz="1400" dirty="0">
                <a:latin typeface="Arial" pitchFamily="34" charset="0"/>
                <a:cs typeface="Arial" pitchFamily="34" charset="0"/>
                <a:sym typeface="Wingdings" panose="05000000000000000000" pitchFamily="2" charset="2"/>
              </a:rPr>
              <a:t> odečteme od obou našich koryt (postupně, první od jednoho, poté od druhého) jejich průnik, </a:t>
            </a:r>
            <a:r>
              <a:rPr lang="cs-CZ" sz="1400" b="1" dirty="0">
                <a:solidFill>
                  <a:srgbClr val="00B050"/>
                </a:solidFill>
                <a:latin typeface="Arial" pitchFamily="34" charset="0"/>
                <a:cs typeface="Arial" pitchFamily="34" charset="0"/>
                <a:sym typeface="Wingdings" panose="05000000000000000000" pitchFamily="2" charset="2"/>
              </a:rPr>
              <a:t>dostaneme tak oblasti, které jsou buď nově erodované, nebo naopak zde probíhala akumulace</a:t>
            </a:r>
          </a:p>
        </p:txBody>
      </p:sp>
      <p:pic>
        <p:nvPicPr>
          <p:cNvPr id="16" name="Obrázek 15">
            <a:extLst>
              <a:ext uri="{FF2B5EF4-FFF2-40B4-BE49-F238E27FC236}">
                <a16:creationId xmlns:a16="http://schemas.microsoft.com/office/drawing/2014/main" id="{EF6EC167-2D44-E92B-EB24-E34084F8519B}"/>
              </a:ext>
            </a:extLst>
          </p:cNvPr>
          <p:cNvPicPr>
            <a:picLocks noChangeAspect="1"/>
          </p:cNvPicPr>
          <p:nvPr/>
        </p:nvPicPr>
        <p:blipFill>
          <a:blip r:embed="rId3"/>
          <a:stretch>
            <a:fillRect/>
          </a:stretch>
        </p:blipFill>
        <p:spPr>
          <a:xfrm>
            <a:off x="335438" y="2024843"/>
            <a:ext cx="5689568" cy="3022583"/>
          </a:xfrm>
          <a:prstGeom prst="rect">
            <a:avLst/>
          </a:prstGeom>
        </p:spPr>
      </p:pic>
      <p:pic>
        <p:nvPicPr>
          <p:cNvPr id="5" name="Obrázek 4">
            <a:extLst>
              <a:ext uri="{FF2B5EF4-FFF2-40B4-BE49-F238E27FC236}">
                <a16:creationId xmlns:a16="http://schemas.microsoft.com/office/drawing/2014/main" id="{BE1B54B3-98F0-9758-B31A-428F01AF58C2}"/>
              </a:ext>
            </a:extLst>
          </p:cNvPr>
          <p:cNvPicPr>
            <a:picLocks noChangeAspect="1"/>
          </p:cNvPicPr>
          <p:nvPr/>
        </p:nvPicPr>
        <p:blipFill>
          <a:blip r:embed="rId4"/>
          <a:stretch>
            <a:fillRect/>
          </a:stretch>
        </p:blipFill>
        <p:spPr>
          <a:xfrm>
            <a:off x="6172567" y="2024843"/>
            <a:ext cx="5683995" cy="3022583"/>
          </a:xfrm>
          <a:prstGeom prst="rect">
            <a:avLst/>
          </a:prstGeom>
        </p:spPr>
      </p:pic>
      <p:pic>
        <p:nvPicPr>
          <p:cNvPr id="6" name="Picture 2" descr="C:\Users\Martin\Documents\A_ŠKOLA\_02_Magisterské studium\_Diplomová práce\4_Obhajoba\geografust-lg-cze-rgb.png">
            <a:extLst>
              <a:ext uri="{FF2B5EF4-FFF2-40B4-BE49-F238E27FC236}">
                <a16:creationId xmlns:a16="http://schemas.microsoft.com/office/drawing/2014/main" id="{982DAD5A-4A9A-A9E6-C034-449F0898881D}"/>
              </a:ext>
            </a:extLst>
          </p:cNvPr>
          <p:cNvPicPr>
            <a:picLocks noChangeAspect="1" noChangeArrowheads="1"/>
          </p:cNvPicPr>
          <p:nvPr/>
        </p:nvPicPr>
        <p:blipFill>
          <a:blip r:embed="rId5" cstate="print"/>
          <a:srcRect/>
          <a:stretch>
            <a:fillRect/>
          </a:stretch>
        </p:blipFill>
        <p:spPr bwMode="auto">
          <a:xfrm>
            <a:off x="10613403" y="6118566"/>
            <a:ext cx="1387253" cy="589193"/>
          </a:xfrm>
          <a:prstGeom prst="rect">
            <a:avLst/>
          </a:prstGeom>
          <a:noFill/>
        </p:spPr>
      </p:pic>
      <p:sp>
        <p:nvSpPr>
          <p:cNvPr id="2" name="TextovéPole 1">
            <a:extLst>
              <a:ext uri="{FF2B5EF4-FFF2-40B4-BE49-F238E27FC236}">
                <a16:creationId xmlns:a16="http://schemas.microsoft.com/office/drawing/2014/main" id="{321D4DCF-F6A2-3C1D-34E5-D1C6CF827028}"/>
              </a:ext>
            </a:extLst>
          </p:cNvPr>
          <p:cNvSpPr txBox="1"/>
          <p:nvPr/>
        </p:nvSpPr>
        <p:spPr>
          <a:xfrm>
            <a:off x="351606" y="224644"/>
            <a:ext cx="10089813" cy="400110"/>
          </a:xfrm>
          <a:prstGeom prst="rect">
            <a:avLst/>
          </a:prstGeom>
          <a:noFill/>
        </p:spPr>
        <p:txBody>
          <a:bodyPr wrap="none" rtlCol="0">
            <a:spAutoFit/>
          </a:bodyPr>
          <a:lstStyle/>
          <a:p>
            <a:r>
              <a:rPr lang="cs-CZ" sz="2000" b="1" dirty="0" err="1">
                <a:solidFill>
                  <a:srgbClr val="0000DC"/>
                </a:solidFill>
                <a:latin typeface="Arial" pitchFamily="34" charset="0"/>
                <a:cs typeface="Arial" pitchFamily="34" charset="0"/>
              </a:rPr>
              <a:t>cv</a:t>
            </a:r>
            <a:r>
              <a:rPr lang="cs-CZ" sz="2000" b="1" dirty="0">
                <a:solidFill>
                  <a:srgbClr val="0000DC"/>
                </a:solidFill>
                <a:latin typeface="Arial" pitchFamily="34" charset="0"/>
                <a:cs typeface="Arial" pitchFamily="34" charset="0"/>
              </a:rPr>
              <a:t>. 5 Fluviální geomorfologie – kvantitativní zhodnocení laterálních pohybů koryta</a:t>
            </a:r>
          </a:p>
        </p:txBody>
      </p:sp>
    </p:spTree>
    <p:extLst>
      <p:ext uri="{BB962C8B-B14F-4D97-AF65-F5344CB8AC3E}">
        <p14:creationId xmlns:p14="http://schemas.microsoft.com/office/powerpoint/2010/main" val="1593341531"/>
      </p:ext>
    </p:extLst>
  </p:cSld>
  <p:clrMapOvr>
    <a:masterClrMapping/>
  </p:clrMapOvr>
  <mc:AlternateContent xmlns:mc="http://schemas.openxmlformats.org/markup-compatibility/2006" xmlns:p14="http://schemas.microsoft.com/office/powerpoint/2010/main">
    <mc:Choice Requires="p14">
      <p:transition spd="slow" p14:dur="2000" advTm="68564"/>
    </mc:Choice>
    <mc:Fallback xmlns="">
      <p:transition spd="slow" advTm="6856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
        <p:nvSpPr>
          <p:cNvPr id="3" name="TextovéPole 2">
            <a:extLst>
              <a:ext uri="{FF2B5EF4-FFF2-40B4-BE49-F238E27FC236}">
                <a16:creationId xmlns:a16="http://schemas.microsoft.com/office/drawing/2014/main" id="{F3336173-E2BA-FB87-5246-5624230EBE37}"/>
              </a:ext>
            </a:extLst>
          </p:cNvPr>
          <p:cNvSpPr txBox="1"/>
          <p:nvPr/>
        </p:nvSpPr>
        <p:spPr>
          <a:xfrm>
            <a:off x="361693" y="799544"/>
            <a:ext cx="11494947" cy="903389"/>
          </a:xfrm>
          <a:prstGeom prst="rect">
            <a:avLst/>
          </a:prstGeom>
          <a:noFill/>
        </p:spPr>
        <p:txBody>
          <a:bodyPr wrap="square" rtlCol="0">
            <a:spAutoFit/>
          </a:bodyPr>
          <a:lstStyle/>
          <a:p>
            <a:pPr>
              <a:lnSpc>
                <a:spcPct val="130000"/>
              </a:lnSpc>
            </a:pPr>
            <a:r>
              <a:rPr lang="cs-CZ" sz="1400" dirty="0">
                <a:latin typeface="Arial" pitchFamily="34" charset="0"/>
                <a:cs typeface="Arial" pitchFamily="34" charset="0"/>
                <a:sym typeface="Wingdings" panose="05000000000000000000" pitchFamily="2" charset="2"/>
              </a:rPr>
              <a:t>jelikož nástroj </a:t>
            </a:r>
            <a:r>
              <a:rPr lang="cs-CZ" sz="1400" i="1" dirty="0" err="1">
                <a:latin typeface="Arial" pitchFamily="34" charset="0"/>
                <a:cs typeface="Arial" pitchFamily="34" charset="0"/>
                <a:sym typeface="Wingdings" panose="05000000000000000000" pitchFamily="2" charset="2"/>
              </a:rPr>
              <a:t>Erase</a:t>
            </a:r>
            <a:r>
              <a:rPr lang="cs-CZ" sz="1400" dirty="0">
                <a:latin typeface="Arial" pitchFamily="34" charset="0"/>
                <a:cs typeface="Arial" pitchFamily="34" charset="0"/>
                <a:sym typeface="Wingdings" panose="05000000000000000000" pitchFamily="2" charset="2"/>
              </a:rPr>
              <a:t> vytvořil pouze jednu vrstvu obsahující všechny polygony, v následujícím kroku si je musíme rozdělit, abychom mohli spočítat plochu pro jednotlivé úseky akumulace/eroze, využijeme nástroje </a:t>
            </a:r>
            <a:r>
              <a:rPr lang="cs-CZ" sz="1400" i="1" dirty="0" err="1">
                <a:latin typeface="Arial" pitchFamily="34" charset="0"/>
                <a:cs typeface="Arial" pitchFamily="34" charset="0"/>
                <a:sym typeface="Wingdings" panose="05000000000000000000" pitchFamily="2" charset="2"/>
              </a:rPr>
              <a:t>Multipart</a:t>
            </a:r>
            <a:r>
              <a:rPr lang="cs-CZ" sz="1400" i="1" dirty="0">
                <a:latin typeface="Arial" pitchFamily="34" charset="0"/>
                <a:cs typeface="Arial" pitchFamily="34" charset="0"/>
                <a:sym typeface="Wingdings" panose="05000000000000000000" pitchFamily="2" charset="2"/>
              </a:rPr>
              <a:t> To </a:t>
            </a:r>
            <a:r>
              <a:rPr lang="cs-CZ" sz="1400" i="1" dirty="0" err="1">
                <a:latin typeface="Arial" pitchFamily="34" charset="0"/>
                <a:cs typeface="Arial" pitchFamily="34" charset="0"/>
                <a:sym typeface="Wingdings" panose="05000000000000000000" pitchFamily="2" charset="2"/>
              </a:rPr>
              <a:t>Singlepart</a:t>
            </a:r>
            <a:r>
              <a:rPr lang="cs-CZ" sz="1400" i="1" dirty="0">
                <a:latin typeface="Arial" pitchFamily="34" charset="0"/>
                <a:cs typeface="Arial" pitchFamily="34" charset="0"/>
                <a:sym typeface="Wingdings" panose="05000000000000000000" pitchFamily="2" charset="2"/>
              </a:rPr>
              <a:t>, </a:t>
            </a:r>
            <a:r>
              <a:rPr lang="cs-CZ" sz="1400" dirty="0">
                <a:latin typeface="Arial" pitchFamily="34" charset="0"/>
                <a:cs typeface="Arial" pitchFamily="34" charset="0"/>
                <a:sym typeface="Wingdings" panose="05000000000000000000" pitchFamily="2" charset="2"/>
              </a:rPr>
              <a:t>opět postup aplikujeme na obě naše </a:t>
            </a:r>
            <a:r>
              <a:rPr lang="cs-CZ" sz="1400" i="1" dirty="0">
                <a:latin typeface="Arial" pitchFamily="34" charset="0"/>
                <a:cs typeface="Arial" pitchFamily="34" charset="0"/>
                <a:sym typeface="Wingdings" panose="05000000000000000000" pitchFamily="2" charset="2"/>
              </a:rPr>
              <a:t>„</a:t>
            </a:r>
            <a:r>
              <a:rPr lang="cs-CZ" sz="1400" i="1" dirty="0" err="1">
                <a:latin typeface="Arial" pitchFamily="34" charset="0"/>
                <a:cs typeface="Arial" pitchFamily="34" charset="0"/>
                <a:sym typeface="Wingdings" panose="05000000000000000000" pitchFamily="2" charset="2"/>
              </a:rPr>
              <a:t>Erase</a:t>
            </a:r>
            <a:r>
              <a:rPr lang="cs-CZ" sz="1400" i="1" dirty="0">
                <a:latin typeface="Arial" pitchFamily="34" charset="0"/>
                <a:cs typeface="Arial" pitchFamily="34" charset="0"/>
                <a:sym typeface="Wingdings" panose="05000000000000000000" pitchFamily="2" charset="2"/>
              </a:rPr>
              <a:t> vrstvy“</a:t>
            </a:r>
            <a:endParaRPr lang="cs-CZ" sz="1400" dirty="0">
              <a:latin typeface="Arial" pitchFamily="34" charset="0"/>
              <a:cs typeface="Arial" pitchFamily="34" charset="0"/>
              <a:sym typeface="Wingdings" panose="05000000000000000000" pitchFamily="2" charset="2"/>
            </a:endParaRPr>
          </a:p>
        </p:txBody>
      </p:sp>
      <p:pic>
        <p:nvPicPr>
          <p:cNvPr id="6" name="Obrázek 5">
            <a:extLst>
              <a:ext uri="{FF2B5EF4-FFF2-40B4-BE49-F238E27FC236}">
                <a16:creationId xmlns:a16="http://schemas.microsoft.com/office/drawing/2014/main" id="{772EAAEF-8026-F8D8-345D-6B62C4892F55}"/>
              </a:ext>
            </a:extLst>
          </p:cNvPr>
          <p:cNvPicPr>
            <a:picLocks noChangeAspect="1"/>
          </p:cNvPicPr>
          <p:nvPr/>
        </p:nvPicPr>
        <p:blipFill>
          <a:blip r:embed="rId3"/>
          <a:stretch>
            <a:fillRect/>
          </a:stretch>
        </p:blipFill>
        <p:spPr>
          <a:xfrm>
            <a:off x="331978" y="2024843"/>
            <a:ext cx="5683995" cy="3022583"/>
          </a:xfrm>
          <a:prstGeom prst="rect">
            <a:avLst/>
          </a:prstGeom>
        </p:spPr>
      </p:pic>
      <p:pic>
        <p:nvPicPr>
          <p:cNvPr id="9" name="Obrázek 8">
            <a:extLst>
              <a:ext uri="{FF2B5EF4-FFF2-40B4-BE49-F238E27FC236}">
                <a16:creationId xmlns:a16="http://schemas.microsoft.com/office/drawing/2014/main" id="{80061E35-D1C9-DD20-57F8-A13ADA97C3D1}"/>
              </a:ext>
            </a:extLst>
          </p:cNvPr>
          <p:cNvPicPr>
            <a:picLocks noChangeAspect="1"/>
          </p:cNvPicPr>
          <p:nvPr/>
        </p:nvPicPr>
        <p:blipFill>
          <a:blip r:embed="rId4"/>
          <a:stretch>
            <a:fillRect/>
          </a:stretch>
        </p:blipFill>
        <p:spPr>
          <a:xfrm>
            <a:off x="6172645" y="2024843"/>
            <a:ext cx="5683995" cy="3022583"/>
          </a:xfrm>
          <a:prstGeom prst="rect">
            <a:avLst/>
          </a:prstGeom>
        </p:spPr>
      </p:pic>
      <p:pic>
        <p:nvPicPr>
          <p:cNvPr id="10" name="Picture 2" descr="C:\Users\Martin\Documents\A_ŠKOLA\_02_Magisterské studium\_Diplomová práce\4_Obhajoba\geografust-lg-cze-rgb.png">
            <a:extLst>
              <a:ext uri="{FF2B5EF4-FFF2-40B4-BE49-F238E27FC236}">
                <a16:creationId xmlns:a16="http://schemas.microsoft.com/office/drawing/2014/main" id="{8C256F7D-1EE2-9166-F551-CB0D48E06CF7}"/>
              </a:ext>
            </a:extLst>
          </p:cNvPr>
          <p:cNvPicPr>
            <a:picLocks noChangeAspect="1" noChangeArrowheads="1"/>
          </p:cNvPicPr>
          <p:nvPr/>
        </p:nvPicPr>
        <p:blipFill>
          <a:blip r:embed="rId5" cstate="print"/>
          <a:srcRect/>
          <a:stretch>
            <a:fillRect/>
          </a:stretch>
        </p:blipFill>
        <p:spPr bwMode="auto">
          <a:xfrm>
            <a:off x="10613403" y="6118566"/>
            <a:ext cx="1387253" cy="589193"/>
          </a:xfrm>
          <a:prstGeom prst="rect">
            <a:avLst/>
          </a:prstGeom>
          <a:noFill/>
        </p:spPr>
      </p:pic>
      <p:sp>
        <p:nvSpPr>
          <p:cNvPr id="2" name="TextovéPole 1">
            <a:extLst>
              <a:ext uri="{FF2B5EF4-FFF2-40B4-BE49-F238E27FC236}">
                <a16:creationId xmlns:a16="http://schemas.microsoft.com/office/drawing/2014/main" id="{B5522F42-D3D8-6471-CAC3-64E4AF0479DE}"/>
              </a:ext>
            </a:extLst>
          </p:cNvPr>
          <p:cNvSpPr txBox="1"/>
          <p:nvPr/>
        </p:nvSpPr>
        <p:spPr>
          <a:xfrm>
            <a:off x="351606" y="224644"/>
            <a:ext cx="10089813" cy="400110"/>
          </a:xfrm>
          <a:prstGeom prst="rect">
            <a:avLst/>
          </a:prstGeom>
          <a:noFill/>
        </p:spPr>
        <p:txBody>
          <a:bodyPr wrap="none" rtlCol="0">
            <a:spAutoFit/>
          </a:bodyPr>
          <a:lstStyle/>
          <a:p>
            <a:r>
              <a:rPr lang="cs-CZ" sz="2000" b="1" dirty="0" err="1">
                <a:solidFill>
                  <a:srgbClr val="0000DC"/>
                </a:solidFill>
                <a:latin typeface="Arial" pitchFamily="34" charset="0"/>
                <a:cs typeface="Arial" pitchFamily="34" charset="0"/>
              </a:rPr>
              <a:t>cv</a:t>
            </a:r>
            <a:r>
              <a:rPr lang="cs-CZ" sz="2000" b="1" dirty="0">
                <a:solidFill>
                  <a:srgbClr val="0000DC"/>
                </a:solidFill>
                <a:latin typeface="Arial" pitchFamily="34" charset="0"/>
                <a:cs typeface="Arial" pitchFamily="34" charset="0"/>
              </a:rPr>
              <a:t>. 5 Fluviální geomorfologie – kvantitativní zhodnocení laterálních pohybů koryta</a:t>
            </a:r>
          </a:p>
        </p:txBody>
      </p:sp>
    </p:spTree>
    <p:extLst>
      <p:ext uri="{BB962C8B-B14F-4D97-AF65-F5344CB8AC3E}">
        <p14:creationId xmlns:p14="http://schemas.microsoft.com/office/powerpoint/2010/main" val="436665166"/>
      </p:ext>
    </p:extLst>
  </p:cSld>
  <p:clrMapOvr>
    <a:masterClrMapping/>
  </p:clrMapOvr>
  <mc:AlternateContent xmlns:mc="http://schemas.openxmlformats.org/markup-compatibility/2006" xmlns:p14="http://schemas.microsoft.com/office/powerpoint/2010/main">
    <mc:Choice Requires="p14">
      <p:transition spd="slow" p14:dur="2000" advTm="68564"/>
    </mc:Choice>
    <mc:Fallback xmlns="">
      <p:transition spd="slow" advTm="6856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
        <p:nvSpPr>
          <p:cNvPr id="3" name="TextovéPole 2">
            <a:extLst>
              <a:ext uri="{FF2B5EF4-FFF2-40B4-BE49-F238E27FC236}">
                <a16:creationId xmlns:a16="http://schemas.microsoft.com/office/drawing/2014/main" id="{F3336173-E2BA-FB87-5246-5624230EBE37}"/>
              </a:ext>
            </a:extLst>
          </p:cNvPr>
          <p:cNvSpPr txBox="1"/>
          <p:nvPr/>
        </p:nvSpPr>
        <p:spPr>
          <a:xfrm>
            <a:off x="361693" y="799544"/>
            <a:ext cx="11494947" cy="623312"/>
          </a:xfrm>
          <a:prstGeom prst="rect">
            <a:avLst/>
          </a:prstGeom>
          <a:noFill/>
        </p:spPr>
        <p:txBody>
          <a:bodyPr wrap="square" rtlCol="0">
            <a:spAutoFit/>
          </a:bodyPr>
          <a:lstStyle/>
          <a:p>
            <a:pPr>
              <a:lnSpc>
                <a:spcPct val="130000"/>
              </a:lnSpc>
            </a:pPr>
            <a:r>
              <a:rPr lang="cs-CZ" sz="1400" dirty="0">
                <a:latin typeface="Arial" pitchFamily="34" charset="0"/>
                <a:cs typeface="Arial" pitchFamily="34" charset="0"/>
                <a:sym typeface="Wingdings" panose="05000000000000000000" pitchFamily="2" charset="2"/>
              </a:rPr>
              <a:t>potvrzení toho, že vrstva „Odra_2006erase“ má jen jeden řádek v atributové tabulce a že nová vrstva „</a:t>
            </a:r>
            <a:r>
              <a:rPr lang="cs-CZ" sz="1400" dirty="0" err="1">
                <a:latin typeface="Arial" pitchFamily="34" charset="0"/>
                <a:cs typeface="Arial" pitchFamily="34" charset="0"/>
                <a:sym typeface="Wingdings" panose="05000000000000000000" pitchFamily="2" charset="2"/>
              </a:rPr>
              <a:t>Odra_akumulace</a:t>
            </a:r>
            <a:r>
              <a:rPr lang="cs-CZ" sz="1400" dirty="0">
                <a:latin typeface="Arial" pitchFamily="34" charset="0"/>
                <a:cs typeface="Arial" pitchFamily="34" charset="0"/>
                <a:sym typeface="Wingdings" panose="05000000000000000000" pitchFamily="2" charset="2"/>
              </a:rPr>
              <a:t>“ už má jednotlivé úseky rozdělené</a:t>
            </a:r>
          </a:p>
        </p:txBody>
      </p:sp>
      <p:pic>
        <p:nvPicPr>
          <p:cNvPr id="5" name="Obrázek 4">
            <a:extLst>
              <a:ext uri="{FF2B5EF4-FFF2-40B4-BE49-F238E27FC236}">
                <a16:creationId xmlns:a16="http://schemas.microsoft.com/office/drawing/2014/main" id="{D093A178-B826-F145-3E8F-E1A13D564903}"/>
              </a:ext>
            </a:extLst>
          </p:cNvPr>
          <p:cNvPicPr>
            <a:picLocks noChangeAspect="1"/>
          </p:cNvPicPr>
          <p:nvPr/>
        </p:nvPicPr>
        <p:blipFill>
          <a:blip r:embed="rId3"/>
          <a:stretch>
            <a:fillRect/>
          </a:stretch>
        </p:blipFill>
        <p:spPr>
          <a:xfrm>
            <a:off x="329786" y="2020062"/>
            <a:ext cx="5689570" cy="3022584"/>
          </a:xfrm>
          <a:prstGeom prst="rect">
            <a:avLst/>
          </a:prstGeom>
        </p:spPr>
      </p:pic>
      <p:pic>
        <p:nvPicPr>
          <p:cNvPr id="10" name="Obrázek 9">
            <a:extLst>
              <a:ext uri="{FF2B5EF4-FFF2-40B4-BE49-F238E27FC236}">
                <a16:creationId xmlns:a16="http://schemas.microsoft.com/office/drawing/2014/main" id="{8B38BE8B-218C-C781-5E34-81675547B9FA}"/>
              </a:ext>
            </a:extLst>
          </p:cNvPr>
          <p:cNvPicPr>
            <a:picLocks noChangeAspect="1"/>
          </p:cNvPicPr>
          <p:nvPr/>
        </p:nvPicPr>
        <p:blipFill>
          <a:blip r:embed="rId4"/>
          <a:stretch>
            <a:fillRect/>
          </a:stretch>
        </p:blipFill>
        <p:spPr>
          <a:xfrm>
            <a:off x="6172646" y="2020062"/>
            <a:ext cx="5706020" cy="3022584"/>
          </a:xfrm>
          <a:prstGeom prst="rect">
            <a:avLst/>
          </a:prstGeom>
        </p:spPr>
      </p:pic>
      <p:pic>
        <p:nvPicPr>
          <p:cNvPr id="11" name="Picture 2" descr="C:\Users\Martin\Documents\A_ŠKOLA\_02_Magisterské studium\_Diplomová práce\4_Obhajoba\geografust-lg-cze-rgb.png">
            <a:extLst>
              <a:ext uri="{FF2B5EF4-FFF2-40B4-BE49-F238E27FC236}">
                <a16:creationId xmlns:a16="http://schemas.microsoft.com/office/drawing/2014/main" id="{F54E3949-C6B6-B128-E988-FF5271F6DF40}"/>
              </a:ext>
            </a:extLst>
          </p:cNvPr>
          <p:cNvPicPr>
            <a:picLocks noChangeAspect="1" noChangeArrowheads="1"/>
          </p:cNvPicPr>
          <p:nvPr/>
        </p:nvPicPr>
        <p:blipFill>
          <a:blip r:embed="rId5" cstate="print"/>
          <a:srcRect/>
          <a:stretch>
            <a:fillRect/>
          </a:stretch>
        </p:blipFill>
        <p:spPr bwMode="auto">
          <a:xfrm>
            <a:off x="10613403" y="6118566"/>
            <a:ext cx="1387253" cy="589193"/>
          </a:xfrm>
          <a:prstGeom prst="rect">
            <a:avLst/>
          </a:prstGeom>
          <a:noFill/>
        </p:spPr>
      </p:pic>
      <p:sp>
        <p:nvSpPr>
          <p:cNvPr id="2" name="TextovéPole 1">
            <a:extLst>
              <a:ext uri="{FF2B5EF4-FFF2-40B4-BE49-F238E27FC236}">
                <a16:creationId xmlns:a16="http://schemas.microsoft.com/office/drawing/2014/main" id="{48F31CA1-1B47-5AA5-3BE5-983F242DC61A}"/>
              </a:ext>
            </a:extLst>
          </p:cNvPr>
          <p:cNvSpPr txBox="1"/>
          <p:nvPr/>
        </p:nvSpPr>
        <p:spPr>
          <a:xfrm>
            <a:off x="351606" y="224644"/>
            <a:ext cx="10089813" cy="400110"/>
          </a:xfrm>
          <a:prstGeom prst="rect">
            <a:avLst/>
          </a:prstGeom>
          <a:noFill/>
        </p:spPr>
        <p:txBody>
          <a:bodyPr wrap="none" rtlCol="0">
            <a:spAutoFit/>
          </a:bodyPr>
          <a:lstStyle/>
          <a:p>
            <a:r>
              <a:rPr lang="cs-CZ" sz="2000" b="1" dirty="0" err="1">
                <a:solidFill>
                  <a:srgbClr val="0000DC"/>
                </a:solidFill>
                <a:latin typeface="Arial" pitchFamily="34" charset="0"/>
                <a:cs typeface="Arial" pitchFamily="34" charset="0"/>
              </a:rPr>
              <a:t>cv</a:t>
            </a:r>
            <a:r>
              <a:rPr lang="cs-CZ" sz="2000" b="1" dirty="0">
                <a:solidFill>
                  <a:srgbClr val="0000DC"/>
                </a:solidFill>
                <a:latin typeface="Arial" pitchFamily="34" charset="0"/>
                <a:cs typeface="Arial" pitchFamily="34" charset="0"/>
              </a:rPr>
              <a:t>. 5 Fluviální geomorfologie – kvantitativní zhodnocení laterálních pohybů koryta</a:t>
            </a:r>
          </a:p>
        </p:txBody>
      </p:sp>
    </p:spTree>
    <p:extLst>
      <p:ext uri="{BB962C8B-B14F-4D97-AF65-F5344CB8AC3E}">
        <p14:creationId xmlns:p14="http://schemas.microsoft.com/office/powerpoint/2010/main" val="3088598893"/>
      </p:ext>
    </p:extLst>
  </p:cSld>
  <p:clrMapOvr>
    <a:masterClrMapping/>
  </p:clrMapOvr>
  <mc:AlternateContent xmlns:mc="http://schemas.openxmlformats.org/markup-compatibility/2006" xmlns:p14="http://schemas.microsoft.com/office/powerpoint/2010/main">
    <mc:Choice Requires="p14">
      <p:transition spd="slow" p14:dur="2000" advTm="68564"/>
    </mc:Choice>
    <mc:Fallback xmlns="">
      <p:transition spd="slow" advTm="68564"/>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
        <p:nvSpPr>
          <p:cNvPr id="3" name="TextovéPole 2">
            <a:extLst>
              <a:ext uri="{FF2B5EF4-FFF2-40B4-BE49-F238E27FC236}">
                <a16:creationId xmlns:a16="http://schemas.microsoft.com/office/drawing/2014/main" id="{F3336173-E2BA-FB87-5246-5624230EBE37}"/>
              </a:ext>
            </a:extLst>
          </p:cNvPr>
          <p:cNvSpPr txBox="1"/>
          <p:nvPr/>
        </p:nvSpPr>
        <p:spPr>
          <a:xfrm>
            <a:off x="361693" y="799544"/>
            <a:ext cx="11494947" cy="1743619"/>
          </a:xfrm>
          <a:prstGeom prst="rect">
            <a:avLst/>
          </a:prstGeom>
          <a:noFill/>
        </p:spPr>
        <p:txBody>
          <a:bodyPr wrap="square" rtlCol="0">
            <a:spAutoFit/>
          </a:bodyPr>
          <a:lstStyle/>
          <a:p>
            <a:pPr>
              <a:lnSpc>
                <a:spcPct val="130000"/>
              </a:lnSpc>
            </a:pPr>
            <a:r>
              <a:rPr lang="cs-CZ" sz="1400" dirty="0">
                <a:latin typeface="Arial" pitchFamily="34" charset="0"/>
                <a:cs typeface="Arial" pitchFamily="34" charset="0"/>
                <a:sym typeface="Wingdings" panose="05000000000000000000" pitchFamily="2" charset="2"/>
              </a:rPr>
              <a:t>jak je vidět z obrázku vlevo, stále zde máme „bílá“ místa, která nebyla v žádném ze zkoumaných let korytem, koryto přes ně ale přešlo, proto je musíme zahnout do oblastí akumulace, budeme tedy editovat vrstvu „</a:t>
            </a:r>
            <a:r>
              <a:rPr lang="cs-CZ" sz="1400" dirty="0" err="1">
                <a:latin typeface="Arial" pitchFamily="34" charset="0"/>
                <a:cs typeface="Arial" pitchFamily="34" charset="0"/>
                <a:sym typeface="Wingdings" panose="05000000000000000000" pitchFamily="2" charset="2"/>
              </a:rPr>
              <a:t>Odra_akumulace</a:t>
            </a:r>
            <a:r>
              <a:rPr lang="cs-CZ" sz="1400" dirty="0">
                <a:latin typeface="Arial" pitchFamily="34" charset="0"/>
                <a:cs typeface="Arial" pitchFamily="34" charset="0"/>
                <a:sym typeface="Wingdings" panose="05000000000000000000" pitchFamily="2" charset="2"/>
              </a:rPr>
              <a:t>“, označíme si polygon, který budeme upravovat, zapneme </a:t>
            </a:r>
            <a:r>
              <a:rPr lang="cs-CZ" sz="1400" i="1" dirty="0">
                <a:latin typeface="Arial" pitchFamily="34" charset="0"/>
                <a:cs typeface="Arial" pitchFamily="34" charset="0"/>
                <a:sym typeface="Wingdings" panose="05000000000000000000" pitchFamily="2" charset="2"/>
              </a:rPr>
              <a:t>Přichytávání</a:t>
            </a:r>
            <a:r>
              <a:rPr lang="cs-CZ" sz="1400" dirty="0">
                <a:latin typeface="Arial" pitchFamily="34" charset="0"/>
                <a:cs typeface="Arial" pitchFamily="34" charset="0"/>
                <a:sym typeface="Wingdings" panose="05000000000000000000" pitchFamily="2" charset="2"/>
              </a:rPr>
              <a:t>, zvolíme možnost </a:t>
            </a:r>
            <a:r>
              <a:rPr lang="cs-CZ" sz="1400" i="1" dirty="0">
                <a:latin typeface="Arial" pitchFamily="34" charset="0"/>
                <a:cs typeface="Arial" pitchFamily="34" charset="0"/>
                <a:sym typeface="Wingdings" panose="05000000000000000000" pitchFamily="2" charset="2"/>
              </a:rPr>
              <a:t>Upravit</a:t>
            </a:r>
            <a:r>
              <a:rPr lang="cs-CZ" sz="1400" dirty="0">
                <a:latin typeface="Arial" pitchFamily="34" charset="0"/>
                <a:cs typeface="Arial" pitchFamily="34" charset="0"/>
                <a:sym typeface="Wingdings" panose="05000000000000000000" pitchFamily="2" charset="2"/>
              </a:rPr>
              <a:t> a vybereme </a:t>
            </a:r>
            <a:r>
              <a:rPr lang="cs-CZ" sz="1400" i="1" dirty="0">
                <a:latin typeface="Arial" pitchFamily="34" charset="0"/>
                <a:cs typeface="Arial" pitchFamily="34" charset="0"/>
                <a:sym typeface="Wingdings" panose="05000000000000000000" pitchFamily="2" charset="2"/>
              </a:rPr>
              <a:t>Editovat lomové body</a:t>
            </a:r>
            <a:r>
              <a:rPr lang="cs-CZ" sz="1400" dirty="0">
                <a:latin typeface="Arial" pitchFamily="34" charset="0"/>
                <a:cs typeface="Arial" pitchFamily="34" charset="0"/>
                <a:sym typeface="Wingdings" panose="05000000000000000000" pitchFamily="2" charset="2"/>
              </a:rPr>
              <a:t>, nyní můžeme s body libovolně hýbat (také je přidávat), důležité je, abychom body fialového polygonu posunuli přesně na lomové body modrého polygonu, tím zajistíme, že vyplníme veškeré „bílé“ místo, po dokončení odklikneme fajfkou, takhle pokračujeme u všech „bílých“ míst (pro naše potřeby můžeme titěrná místa vynechat), </a:t>
            </a:r>
            <a:r>
              <a:rPr lang="cs-CZ" sz="1400" b="1" dirty="0">
                <a:solidFill>
                  <a:srgbClr val="00B050"/>
                </a:solidFill>
                <a:latin typeface="Arial" pitchFamily="34" charset="0"/>
                <a:cs typeface="Arial" pitchFamily="34" charset="0"/>
                <a:sym typeface="Wingdings" panose="05000000000000000000" pitchFamily="2" charset="2"/>
              </a:rPr>
              <a:t>po dokončení editace nezapomeňte editaci uložit</a:t>
            </a:r>
          </a:p>
        </p:txBody>
      </p:sp>
      <p:pic>
        <p:nvPicPr>
          <p:cNvPr id="6" name="Obrázek 5">
            <a:extLst>
              <a:ext uri="{FF2B5EF4-FFF2-40B4-BE49-F238E27FC236}">
                <a16:creationId xmlns:a16="http://schemas.microsoft.com/office/drawing/2014/main" id="{1DCB1733-5A0C-41F0-3B52-38BB7319BF10}"/>
              </a:ext>
            </a:extLst>
          </p:cNvPr>
          <p:cNvPicPr>
            <a:picLocks noChangeAspect="1"/>
          </p:cNvPicPr>
          <p:nvPr/>
        </p:nvPicPr>
        <p:blipFill>
          <a:blip r:embed="rId3"/>
          <a:stretch>
            <a:fillRect/>
          </a:stretch>
        </p:blipFill>
        <p:spPr>
          <a:xfrm>
            <a:off x="335358" y="2638664"/>
            <a:ext cx="5683997" cy="3022584"/>
          </a:xfrm>
          <a:prstGeom prst="rect">
            <a:avLst/>
          </a:prstGeom>
        </p:spPr>
      </p:pic>
      <p:pic>
        <p:nvPicPr>
          <p:cNvPr id="16" name="Obrázek 15">
            <a:extLst>
              <a:ext uri="{FF2B5EF4-FFF2-40B4-BE49-F238E27FC236}">
                <a16:creationId xmlns:a16="http://schemas.microsoft.com/office/drawing/2014/main" id="{F316B622-5500-3B33-28C9-51B77D9454A8}"/>
              </a:ext>
            </a:extLst>
          </p:cNvPr>
          <p:cNvPicPr>
            <a:picLocks noChangeAspect="1"/>
          </p:cNvPicPr>
          <p:nvPr/>
        </p:nvPicPr>
        <p:blipFill>
          <a:blip r:embed="rId4"/>
          <a:stretch>
            <a:fillRect/>
          </a:stretch>
        </p:blipFill>
        <p:spPr>
          <a:xfrm>
            <a:off x="6172647" y="2638664"/>
            <a:ext cx="5678436" cy="3022584"/>
          </a:xfrm>
          <a:prstGeom prst="rect">
            <a:avLst/>
          </a:prstGeom>
        </p:spPr>
      </p:pic>
      <p:pic>
        <p:nvPicPr>
          <p:cNvPr id="17" name="Picture 2" descr="C:\Users\Martin\Documents\A_ŠKOLA\_02_Magisterské studium\_Diplomová práce\4_Obhajoba\geografust-lg-cze-rgb.png">
            <a:extLst>
              <a:ext uri="{FF2B5EF4-FFF2-40B4-BE49-F238E27FC236}">
                <a16:creationId xmlns:a16="http://schemas.microsoft.com/office/drawing/2014/main" id="{637F8204-131C-29D3-D1A7-3DD6DA20BDA5}"/>
              </a:ext>
            </a:extLst>
          </p:cNvPr>
          <p:cNvPicPr>
            <a:picLocks noChangeAspect="1" noChangeArrowheads="1"/>
          </p:cNvPicPr>
          <p:nvPr/>
        </p:nvPicPr>
        <p:blipFill>
          <a:blip r:embed="rId5" cstate="print"/>
          <a:srcRect/>
          <a:stretch>
            <a:fillRect/>
          </a:stretch>
        </p:blipFill>
        <p:spPr bwMode="auto">
          <a:xfrm>
            <a:off x="10613403" y="6118566"/>
            <a:ext cx="1387253" cy="589193"/>
          </a:xfrm>
          <a:prstGeom prst="rect">
            <a:avLst/>
          </a:prstGeom>
          <a:noFill/>
        </p:spPr>
      </p:pic>
      <p:sp>
        <p:nvSpPr>
          <p:cNvPr id="5" name="TextovéPole 4">
            <a:extLst>
              <a:ext uri="{FF2B5EF4-FFF2-40B4-BE49-F238E27FC236}">
                <a16:creationId xmlns:a16="http://schemas.microsoft.com/office/drawing/2014/main" id="{D97B0139-0474-6A01-005D-33ADB4DA40C0}"/>
              </a:ext>
            </a:extLst>
          </p:cNvPr>
          <p:cNvSpPr txBox="1"/>
          <p:nvPr/>
        </p:nvSpPr>
        <p:spPr>
          <a:xfrm>
            <a:off x="351606" y="224644"/>
            <a:ext cx="10089813" cy="400110"/>
          </a:xfrm>
          <a:prstGeom prst="rect">
            <a:avLst/>
          </a:prstGeom>
          <a:noFill/>
        </p:spPr>
        <p:txBody>
          <a:bodyPr wrap="none" rtlCol="0">
            <a:spAutoFit/>
          </a:bodyPr>
          <a:lstStyle/>
          <a:p>
            <a:r>
              <a:rPr lang="cs-CZ" sz="2000" b="1" dirty="0" err="1">
                <a:solidFill>
                  <a:srgbClr val="0000DC"/>
                </a:solidFill>
                <a:latin typeface="Arial" pitchFamily="34" charset="0"/>
                <a:cs typeface="Arial" pitchFamily="34" charset="0"/>
              </a:rPr>
              <a:t>cv</a:t>
            </a:r>
            <a:r>
              <a:rPr lang="cs-CZ" sz="2000" b="1" dirty="0">
                <a:solidFill>
                  <a:srgbClr val="0000DC"/>
                </a:solidFill>
                <a:latin typeface="Arial" pitchFamily="34" charset="0"/>
                <a:cs typeface="Arial" pitchFamily="34" charset="0"/>
              </a:rPr>
              <a:t>. 5 Fluviální geomorfologie – kvantitativní zhodnocení laterálních pohybů koryta</a:t>
            </a:r>
          </a:p>
        </p:txBody>
      </p:sp>
    </p:spTree>
    <p:extLst>
      <p:ext uri="{BB962C8B-B14F-4D97-AF65-F5344CB8AC3E}">
        <p14:creationId xmlns:p14="http://schemas.microsoft.com/office/powerpoint/2010/main" val="610147885"/>
      </p:ext>
    </p:extLst>
  </p:cSld>
  <p:clrMapOvr>
    <a:masterClrMapping/>
  </p:clrMapOvr>
  <mc:AlternateContent xmlns:mc="http://schemas.openxmlformats.org/markup-compatibility/2006" xmlns:p14="http://schemas.microsoft.com/office/powerpoint/2010/main">
    <mc:Choice Requires="p14">
      <p:transition spd="slow" p14:dur="2000" advTm="68564"/>
    </mc:Choice>
    <mc:Fallback xmlns="">
      <p:transition spd="slow" advTm="6856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
        <p:nvSpPr>
          <p:cNvPr id="3" name="TextovéPole 2">
            <a:extLst>
              <a:ext uri="{FF2B5EF4-FFF2-40B4-BE49-F238E27FC236}">
                <a16:creationId xmlns:a16="http://schemas.microsoft.com/office/drawing/2014/main" id="{F3336173-E2BA-FB87-5246-5624230EBE37}"/>
              </a:ext>
            </a:extLst>
          </p:cNvPr>
          <p:cNvSpPr txBox="1"/>
          <p:nvPr/>
        </p:nvSpPr>
        <p:spPr>
          <a:xfrm>
            <a:off x="361693" y="799544"/>
            <a:ext cx="11494947" cy="903389"/>
          </a:xfrm>
          <a:prstGeom prst="rect">
            <a:avLst/>
          </a:prstGeom>
          <a:noFill/>
        </p:spPr>
        <p:txBody>
          <a:bodyPr wrap="square" rtlCol="0">
            <a:spAutoFit/>
          </a:bodyPr>
          <a:lstStyle/>
          <a:p>
            <a:pPr>
              <a:lnSpc>
                <a:spcPct val="130000"/>
              </a:lnSpc>
            </a:pPr>
            <a:r>
              <a:rPr lang="cs-CZ" sz="1400" dirty="0">
                <a:latin typeface="Arial" pitchFamily="34" charset="0"/>
                <a:cs typeface="Arial" pitchFamily="34" charset="0"/>
                <a:sym typeface="Wingdings" panose="05000000000000000000" pitchFamily="2" charset="2"/>
              </a:rPr>
              <a:t>nyní už můžeme spočítat plochy jednotlivých úseků akumulace/eroze, otevřeme atributovou tabulku vrstvy akumulace, přidáme pole „Area“, označíme celou tabulku (</a:t>
            </a:r>
            <a:r>
              <a:rPr lang="cs-CZ" sz="1400" dirty="0" err="1">
                <a:latin typeface="Arial" pitchFamily="34" charset="0"/>
                <a:cs typeface="Arial" pitchFamily="34" charset="0"/>
                <a:sym typeface="Wingdings" panose="05000000000000000000" pitchFamily="2" charset="2"/>
              </a:rPr>
              <a:t>ctrl+A</a:t>
            </a:r>
            <a:r>
              <a:rPr lang="cs-CZ" sz="1400" dirty="0">
                <a:latin typeface="Arial" pitchFamily="34" charset="0"/>
                <a:cs typeface="Arial" pitchFamily="34" charset="0"/>
                <a:sym typeface="Wingdings" panose="05000000000000000000" pitchFamily="2" charset="2"/>
              </a:rPr>
              <a:t>) a pravým tlačítkem myši na pole „Area“ vybereme </a:t>
            </a:r>
            <a:r>
              <a:rPr lang="cs-CZ" sz="1400" i="1" dirty="0">
                <a:latin typeface="Arial" pitchFamily="34" charset="0"/>
                <a:cs typeface="Arial" pitchFamily="34" charset="0"/>
                <a:sym typeface="Wingdings" panose="05000000000000000000" pitchFamily="2" charset="2"/>
              </a:rPr>
              <a:t>Vypočítat geometrii, </a:t>
            </a:r>
            <a:r>
              <a:rPr lang="cs-CZ" sz="1400" dirty="0">
                <a:latin typeface="Arial" pitchFamily="34" charset="0"/>
                <a:cs typeface="Arial" pitchFamily="34" charset="0"/>
                <a:sym typeface="Wingdings" panose="05000000000000000000" pitchFamily="2" charset="2"/>
              </a:rPr>
              <a:t>tabulku i s vypočítanou plochou si zkopíruji do Excelu a postup opakuji pro vrstvu eroze</a:t>
            </a:r>
          </a:p>
        </p:txBody>
      </p:sp>
      <p:pic>
        <p:nvPicPr>
          <p:cNvPr id="5" name="Obrázek 4">
            <a:extLst>
              <a:ext uri="{FF2B5EF4-FFF2-40B4-BE49-F238E27FC236}">
                <a16:creationId xmlns:a16="http://schemas.microsoft.com/office/drawing/2014/main" id="{AB54ED7C-C144-5C85-2DEC-789E9A481491}"/>
              </a:ext>
            </a:extLst>
          </p:cNvPr>
          <p:cNvPicPr>
            <a:picLocks noChangeAspect="1"/>
          </p:cNvPicPr>
          <p:nvPr/>
        </p:nvPicPr>
        <p:blipFill>
          <a:blip r:embed="rId3"/>
          <a:stretch>
            <a:fillRect/>
          </a:stretch>
        </p:blipFill>
        <p:spPr>
          <a:xfrm>
            <a:off x="340917" y="2017294"/>
            <a:ext cx="5678436" cy="3022584"/>
          </a:xfrm>
          <a:prstGeom prst="rect">
            <a:avLst/>
          </a:prstGeom>
        </p:spPr>
      </p:pic>
      <p:pic>
        <p:nvPicPr>
          <p:cNvPr id="8" name="Picture 2" descr="C:\Users\Martin\Documents\A_ŠKOLA\_02_Magisterské studium\_Diplomová práce\4_Obhajoba\geografust-lg-cze-rgb.png">
            <a:extLst>
              <a:ext uri="{FF2B5EF4-FFF2-40B4-BE49-F238E27FC236}">
                <a16:creationId xmlns:a16="http://schemas.microsoft.com/office/drawing/2014/main" id="{DD0AF42B-F020-9840-0148-355A02479130}"/>
              </a:ext>
            </a:extLst>
          </p:cNvPr>
          <p:cNvPicPr>
            <a:picLocks noChangeAspect="1" noChangeArrowheads="1"/>
          </p:cNvPicPr>
          <p:nvPr/>
        </p:nvPicPr>
        <p:blipFill>
          <a:blip r:embed="rId4" cstate="print"/>
          <a:srcRect/>
          <a:stretch>
            <a:fillRect/>
          </a:stretch>
        </p:blipFill>
        <p:spPr bwMode="auto">
          <a:xfrm>
            <a:off x="10613403" y="6118566"/>
            <a:ext cx="1387253" cy="589193"/>
          </a:xfrm>
          <a:prstGeom prst="rect">
            <a:avLst/>
          </a:prstGeom>
          <a:noFill/>
        </p:spPr>
      </p:pic>
      <p:sp>
        <p:nvSpPr>
          <p:cNvPr id="2" name="TextovéPole 1">
            <a:extLst>
              <a:ext uri="{FF2B5EF4-FFF2-40B4-BE49-F238E27FC236}">
                <a16:creationId xmlns:a16="http://schemas.microsoft.com/office/drawing/2014/main" id="{65A2317B-DD92-F0A0-42C7-2F73B17C0082}"/>
              </a:ext>
            </a:extLst>
          </p:cNvPr>
          <p:cNvSpPr txBox="1"/>
          <p:nvPr/>
        </p:nvSpPr>
        <p:spPr>
          <a:xfrm>
            <a:off x="351606" y="224644"/>
            <a:ext cx="10089813" cy="400110"/>
          </a:xfrm>
          <a:prstGeom prst="rect">
            <a:avLst/>
          </a:prstGeom>
          <a:noFill/>
        </p:spPr>
        <p:txBody>
          <a:bodyPr wrap="none" rtlCol="0">
            <a:spAutoFit/>
          </a:bodyPr>
          <a:lstStyle/>
          <a:p>
            <a:r>
              <a:rPr lang="cs-CZ" sz="2000" b="1" dirty="0" err="1">
                <a:solidFill>
                  <a:srgbClr val="0000DC"/>
                </a:solidFill>
                <a:latin typeface="Arial" pitchFamily="34" charset="0"/>
                <a:cs typeface="Arial" pitchFamily="34" charset="0"/>
              </a:rPr>
              <a:t>cv</a:t>
            </a:r>
            <a:r>
              <a:rPr lang="cs-CZ" sz="2000" b="1" dirty="0">
                <a:solidFill>
                  <a:srgbClr val="0000DC"/>
                </a:solidFill>
                <a:latin typeface="Arial" pitchFamily="34" charset="0"/>
                <a:cs typeface="Arial" pitchFamily="34" charset="0"/>
              </a:rPr>
              <a:t>. 5 Fluviální geomorfologie – kvantitativní zhodnocení laterálních pohybů koryta</a:t>
            </a:r>
          </a:p>
        </p:txBody>
      </p:sp>
    </p:spTree>
    <p:extLst>
      <p:ext uri="{BB962C8B-B14F-4D97-AF65-F5344CB8AC3E}">
        <p14:creationId xmlns:p14="http://schemas.microsoft.com/office/powerpoint/2010/main" val="3587198556"/>
      </p:ext>
    </p:extLst>
  </p:cSld>
  <p:clrMapOvr>
    <a:masterClrMapping/>
  </p:clrMapOvr>
  <mc:AlternateContent xmlns:mc="http://schemas.openxmlformats.org/markup-compatibility/2006" xmlns:p14="http://schemas.microsoft.com/office/powerpoint/2010/main">
    <mc:Choice Requires="p14">
      <p:transition spd="slow" p14:dur="2000" advTm="68564"/>
    </mc:Choice>
    <mc:Fallback xmlns="">
      <p:transition spd="slow" advTm="6856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
        <p:nvSpPr>
          <p:cNvPr id="3" name="TextovéPole 2">
            <a:extLst>
              <a:ext uri="{FF2B5EF4-FFF2-40B4-BE49-F238E27FC236}">
                <a16:creationId xmlns:a16="http://schemas.microsoft.com/office/drawing/2014/main" id="{F3336173-E2BA-FB87-5246-5624230EBE37}"/>
              </a:ext>
            </a:extLst>
          </p:cNvPr>
          <p:cNvSpPr txBox="1"/>
          <p:nvPr/>
        </p:nvSpPr>
        <p:spPr>
          <a:xfrm>
            <a:off x="361693" y="799544"/>
            <a:ext cx="11494947" cy="2583849"/>
          </a:xfrm>
          <a:prstGeom prst="rect">
            <a:avLst/>
          </a:prstGeom>
          <a:noFill/>
        </p:spPr>
        <p:txBody>
          <a:bodyPr wrap="square" rtlCol="0">
            <a:spAutoFit/>
          </a:bodyPr>
          <a:lstStyle/>
          <a:p>
            <a:pPr>
              <a:lnSpc>
                <a:spcPct val="130000"/>
              </a:lnSpc>
            </a:pPr>
            <a:r>
              <a:rPr lang="cs-CZ" sz="1400" dirty="0">
                <a:latin typeface="Arial" pitchFamily="34" charset="0"/>
                <a:cs typeface="Arial" pitchFamily="34" charset="0"/>
                <a:sym typeface="Wingdings" panose="05000000000000000000" pitchFamily="2" charset="2"/>
              </a:rPr>
              <a:t>v excelu si vytvořím souhrnnou tabulku, která bude obsahovat údaje jako obr. vlevo (k údajům o erozi mohu přidat záporné znaménko), </a:t>
            </a:r>
            <a:r>
              <a:rPr lang="cs-CZ" sz="1400" b="1" dirty="0">
                <a:solidFill>
                  <a:srgbClr val="FF0000"/>
                </a:solidFill>
                <a:latin typeface="Arial" pitchFamily="34" charset="0"/>
                <a:cs typeface="Arial" pitchFamily="34" charset="0"/>
                <a:sym typeface="Wingdings" panose="05000000000000000000" pitchFamily="2" charset="2"/>
              </a:rPr>
              <a:t>jednotlivé úseky číslujte ve směru toku</a:t>
            </a:r>
          </a:p>
          <a:p>
            <a:pPr>
              <a:lnSpc>
                <a:spcPct val="130000"/>
              </a:lnSpc>
            </a:pPr>
            <a:r>
              <a:rPr lang="cs-CZ" sz="1400" b="1" dirty="0">
                <a:latin typeface="Arial" pitchFamily="34" charset="0"/>
                <a:cs typeface="Arial" pitchFamily="34" charset="0"/>
                <a:sym typeface="Wingdings" panose="05000000000000000000" pitchFamily="2" charset="2"/>
              </a:rPr>
              <a:t>brutto</a:t>
            </a:r>
            <a:r>
              <a:rPr lang="cs-CZ" sz="1400" dirty="0">
                <a:latin typeface="Arial" pitchFamily="34" charset="0"/>
                <a:cs typeface="Arial" pitchFamily="34" charset="0"/>
                <a:sym typeface="Wingdings" panose="05000000000000000000" pitchFamily="2" charset="2"/>
              </a:rPr>
              <a:t> = </a:t>
            </a:r>
            <a:r>
              <a:rPr lang="cs-CZ" sz="1400" b="1" dirty="0">
                <a:solidFill>
                  <a:srgbClr val="00B050"/>
                </a:solidFill>
                <a:latin typeface="Arial" pitchFamily="34" charset="0"/>
                <a:cs typeface="Arial" pitchFamily="34" charset="0"/>
                <a:sym typeface="Wingdings" panose="05000000000000000000" pitchFamily="2" charset="2"/>
              </a:rPr>
              <a:t>velikost eroze (akumulace) za celé zkoumané období</a:t>
            </a:r>
          </a:p>
          <a:p>
            <a:pPr>
              <a:lnSpc>
                <a:spcPct val="130000"/>
              </a:lnSpc>
            </a:pPr>
            <a:r>
              <a:rPr lang="cs-CZ" sz="1400" b="1" dirty="0">
                <a:latin typeface="Arial" pitchFamily="34" charset="0"/>
                <a:cs typeface="Arial" pitchFamily="34" charset="0"/>
                <a:sym typeface="Wingdings" panose="05000000000000000000" pitchFamily="2" charset="2"/>
              </a:rPr>
              <a:t>netto</a:t>
            </a:r>
            <a:r>
              <a:rPr lang="cs-CZ" sz="1400" dirty="0">
                <a:latin typeface="Arial" pitchFamily="34" charset="0"/>
                <a:cs typeface="Arial" pitchFamily="34" charset="0"/>
                <a:sym typeface="Wingdings" panose="05000000000000000000" pitchFamily="2" charset="2"/>
              </a:rPr>
              <a:t> = </a:t>
            </a:r>
            <a:r>
              <a:rPr lang="cs-CZ" sz="1400" b="1" dirty="0">
                <a:solidFill>
                  <a:srgbClr val="00B050"/>
                </a:solidFill>
                <a:latin typeface="Arial" pitchFamily="34" charset="0"/>
                <a:cs typeface="Arial" pitchFamily="34" charset="0"/>
                <a:sym typeface="Wingdings" panose="05000000000000000000" pitchFamily="2" charset="2"/>
              </a:rPr>
              <a:t>velikost eroze (akumulace) za jeden rok (hodnota brutto děleno rozdíl let)</a:t>
            </a:r>
          </a:p>
          <a:p>
            <a:pPr>
              <a:lnSpc>
                <a:spcPct val="130000"/>
              </a:lnSpc>
            </a:pPr>
            <a:r>
              <a:rPr lang="cs-CZ" sz="1400" b="1" dirty="0">
                <a:solidFill>
                  <a:srgbClr val="FF0000"/>
                </a:solidFill>
                <a:latin typeface="Arial" pitchFamily="34" charset="0"/>
                <a:cs typeface="Arial" pitchFamily="34" charset="0"/>
                <a:sym typeface="Wingdings" panose="05000000000000000000" pitchFamily="2" charset="2"/>
              </a:rPr>
              <a:t>nezapomeňte na poslední řádek, tedy součet celkové eroze a akumulace </a:t>
            </a:r>
          </a:p>
          <a:p>
            <a:pPr>
              <a:lnSpc>
                <a:spcPct val="130000"/>
              </a:lnSpc>
            </a:pPr>
            <a:endParaRPr lang="cs-CZ" sz="1400" dirty="0">
              <a:latin typeface="Arial" pitchFamily="34" charset="0"/>
              <a:cs typeface="Arial" pitchFamily="34" charset="0"/>
              <a:sym typeface="Wingdings" panose="05000000000000000000" pitchFamily="2" charset="2"/>
            </a:endParaRPr>
          </a:p>
          <a:p>
            <a:pPr>
              <a:lnSpc>
                <a:spcPct val="130000"/>
              </a:lnSpc>
            </a:pPr>
            <a:r>
              <a:rPr lang="cs-CZ" sz="1400" b="1" dirty="0">
                <a:latin typeface="Arial" pitchFamily="34" charset="0"/>
                <a:cs typeface="Arial" pitchFamily="34" charset="0"/>
                <a:sym typeface="Wingdings" panose="05000000000000000000" pitchFamily="2" charset="2"/>
              </a:rPr>
              <a:t>výsledná mapa bude obsahovat obrys toku pro oba snímky a s přiměřenou průhledností oblasti akumulace a eroze</a:t>
            </a:r>
            <a:r>
              <a:rPr lang="cs-CZ" sz="1400" dirty="0">
                <a:latin typeface="Arial" pitchFamily="34" charset="0"/>
                <a:cs typeface="Arial" pitchFamily="34" charset="0"/>
                <a:sym typeface="Wingdings" panose="05000000000000000000" pitchFamily="2" charset="2"/>
              </a:rPr>
              <a:t>, jako </a:t>
            </a:r>
            <a:r>
              <a:rPr lang="cs-CZ" sz="1400" b="1" dirty="0">
                <a:solidFill>
                  <a:srgbClr val="FF0000"/>
                </a:solidFill>
                <a:latin typeface="Arial" pitchFamily="34" charset="0"/>
                <a:cs typeface="Arial" pitchFamily="34" charset="0"/>
                <a:sym typeface="Wingdings" panose="05000000000000000000" pitchFamily="2" charset="2"/>
              </a:rPr>
              <a:t>podkladovou mapu zvolte letecký či satelitní snímek</a:t>
            </a:r>
            <a:r>
              <a:rPr lang="cs-CZ" sz="1400" dirty="0">
                <a:latin typeface="Arial" pitchFamily="34" charset="0"/>
                <a:cs typeface="Arial" pitchFamily="34" charset="0"/>
                <a:sym typeface="Wingdings" panose="05000000000000000000" pitchFamily="2" charset="2"/>
              </a:rPr>
              <a:t> </a:t>
            </a:r>
            <a:r>
              <a:rPr lang="cs-CZ" sz="1400" i="1" dirty="0">
                <a:latin typeface="Arial" pitchFamily="34" charset="0"/>
                <a:cs typeface="Arial" pitchFamily="34" charset="0"/>
                <a:sym typeface="Wingdings" panose="05000000000000000000" pitchFamily="2" charset="2"/>
              </a:rPr>
              <a:t>Podkladová mapa – </a:t>
            </a:r>
            <a:r>
              <a:rPr lang="cs-CZ" sz="1400" i="1" dirty="0" err="1">
                <a:latin typeface="Arial" pitchFamily="34" charset="0"/>
                <a:cs typeface="Arial" pitchFamily="34" charset="0"/>
                <a:sym typeface="Wingdings" panose="05000000000000000000" pitchFamily="2" charset="2"/>
              </a:rPr>
              <a:t>Imagery</a:t>
            </a:r>
            <a:r>
              <a:rPr lang="cs-CZ" sz="1400" i="1" dirty="0">
                <a:latin typeface="Arial" pitchFamily="34" charset="0"/>
                <a:cs typeface="Arial" pitchFamily="34" charset="0"/>
                <a:sym typeface="Wingdings" panose="05000000000000000000" pitchFamily="2" charset="2"/>
              </a:rPr>
              <a:t> Hybrid </a:t>
            </a:r>
            <a:r>
              <a:rPr lang="cs-CZ" sz="1400" dirty="0">
                <a:latin typeface="Arial" pitchFamily="34" charset="0"/>
                <a:cs typeface="Arial" pitchFamily="34" charset="0"/>
                <a:sym typeface="Wingdings" panose="05000000000000000000" pitchFamily="2" charset="2"/>
              </a:rPr>
              <a:t>(či </a:t>
            </a:r>
            <a:r>
              <a:rPr lang="cs-CZ" sz="1400" i="1" dirty="0">
                <a:latin typeface="Arial" pitchFamily="34" charset="0"/>
                <a:cs typeface="Arial" pitchFamily="34" charset="0"/>
                <a:sym typeface="Wingdings" panose="05000000000000000000" pitchFamily="2" charset="2"/>
              </a:rPr>
              <a:t>Ortofoto ČR</a:t>
            </a:r>
            <a:r>
              <a:rPr lang="cs-CZ" sz="1400" dirty="0">
                <a:latin typeface="Arial" pitchFamily="34" charset="0"/>
                <a:cs typeface="Arial" pitchFamily="34" charset="0"/>
                <a:sym typeface="Wingdings" panose="05000000000000000000" pitchFamily="2" charset="2"/>
              </a:rPr>
              <a:t>) </a:t>
            </a:r>
            <a:r>
              <a:rPr lang="cs-CZ" sz="1400" b="1" dirty="0">
                <a:solidFill>
                  <a:srgbClr val="00B050"/>
                </a:solidFill>
                <a:latin typeface="Arial" pitchFamily="34" charset="0"/>
                <a:cs typeface="Arial" pitchFamily="34" charset="0"/>
                <a:sym typeface="Wingdings" panose="05000000000000000000" pitchFamily="2" charset="2"/>
              </a:rPr>
              <a:t>(+ veškeré náležitosti co má mapa mít, viz návod k minulému cvičení) </a:t>
            </a:r>
            <a:r>
              <a:rPr lang="cs-CZ" sz="1400" b="1" dirty="0">
                <a:solidFill>
                  <a:srgbClr val="FF0000"/>
                </a:solidFill>
                <a:latin typeface="Arial" pitchFamily="34" charset="0"/>
                <a:cs typeface="Arial" pitchFamily="34" charset="0"/>
                <a:sym typeface="Wingdings" panose="05000000000000000000" pitchFamily="2" charset="2"/>
              </a:rPr>
              <a:t>a nezapomenu přidat šipku pro směr toku</a:t>
            </a:r>
          </a:p>
        </p:txBody>
      </p:sp>
      <p:pic>
        <p:nvPicPr>
          <p:cNvPr id="6" name="Obrázek 5">
            <a:extLst>
              <a:ext uri="{FF2B5EF4-FFF2-40B4-BE49-F238E27FC236}">
                <a16:creationId xmlns:a16="http://schemas.microsoft.com/office/drawing/2014/main" id="{09E463DF-9936-F353-10CE-D58C618F1931}"/>
              </a:ext>
            </a:extLst>
          </p:cNvPr>
          <p:cNvPicPr>
            <a:picLocks noChangeAspect="1"/>
          </p:cNvPicPr>
          <p:nvPr/>
        </p:nvPicPr>
        <p:blipFill>
          <a:blip r:embed="rId3"/>
          <a:stretch>
            <a:fillRect/>
          </a:stretch>
        </p:blipFill>
        <p:spPr>
          <a:xfrm>
            <a:off x="363261" y="3509116"/>
            <a:ext cx="4892464" cy="2728196"/>
          </a:xfrm>
          <a:prstGeom prst="rect">
            <a:avLst/>
          </a:prstGeom>
        </p:spPr>
      </p:pic>
      <p:pic>
        <p:nvPicPr>
          <p:cNvPr id="11" name="Obrázek 10">
            <a:extLst>
              <a:ext uri="{FF2B5EF4-FFF2-40B4-BE49-F238E27FC236}">
                <a16:creationId xmlns:a16="http://schemas.microsoft.com/office/drawing/2014/main" id="{B8A3EEFD-6B80-FAE0-0BD7-0ED4004E7355}"/>
              </a:ext>
            </a:extLst>
          </p:cNvPr>
          <p:cNvPicPr>
            <a:picLocks noChangeAspect="1"/>
          </p:cNvPicPr>
          <p:nvPr/>
        </p:nvPicPr>
        <p:blipFill>
          <a:blip r:embed="rId4"/>
          <a:stretch>
            <a:fillRect/>
          </a:stretch>
        </p:blipFill>
        <p:spPr>
          <a:xfrm>
            <a:off x="5807968" y="3543637"/>
            <a:ext cx="5669280" cy="3017711"/>
          </a:xfrm>
          <a:prstGeom prst="rect">
            <a:avLst/>
          </a:prstGeom>
        </p:spPr>
      </p:pic>
      <p:sp>
        <p:nvSpPr>
          <p:cNvPr id="2" name="TextovéPole 1">
            <a:extLst>
              <a:ext uri="{FF2B5EF4-FFF2-40B4-BE49-F238E27FC236}">
                <a16:creationId xmlns:a16="http://schemas.microsoft.com/office/drawing/2014/main" id="{ACA6C097-E2B2-44C0-6819-ED07DD6C6A3F}"/>
              </a:ext>
            </a:extLst>
          </p:cNvPr>
          <p:cNvSpPr txBox="1"/>
          <p:nvPr/>
        </p:nvSpPr>
        <p:spPr>
          <a:xfrm>
            <a:off x="351606" y="224644"/>
            <a:ext cx="10089813" cy="400110"/>
          </a:xfrm>
          <a:prstGeom prst="rect">
            <a:avLst/>
          </a:prstGeom>
          <a:noFill/>
        </p:spPr>
        <p:txBody>
          <a:bodyPr wrap="none" rtlCol="0">
            <a:spAutoFit/>
          </a:bodyPr>
          <a:lstStyle/>
          <a:p>
            <a:r>
              <a:rPr lang="cs-CZ" sz="2000" b="1" dirty="0" err="1">
                <a:solidFill>
                  <a:srgbClr val="0000DC"/>
                </a:solidFill>
                <a:latin typeface="Arial" pitchFamily="34" charset="0"/>
                <a:cs typeface="Arial" pitchFamily="34" charset="0"/>
              </a:rPr>
              <a:t>cv</a:t>
            </a:r>
            <a:r>
              <a:rPr lang="cs-CZ" sz="2000" b="1" dirty="0">
                <a:solidFill>
                  <a:srgbClr val="0000DC"/>
                </a:solidFill>
                <a:latin typeface="Arial" pitchFamily="34" charset="0"/>
                <a:cs typeface="Arial" pitchFamily="34" charset="0"/>
              </a:rPr>
              <a:t>. 5 Fluviální geomorfologie – kvantitativní zhodnocení laterálních pohybů koryta</a:t>
            </a:r>
          </a:p>
        </p:txBody>
      </p:sp>
    </p:spTree>
    <p:extLst>
      <p:ext uri="{BB962C8B-B14F-4D97-AF65-F5344CB8AC3E}">
        <p14:creationId xmlns:p14="http://schemas.microsoft.com/office/powerpoint/2010/main" val="137018032"/>
      </p:ext>
    </p:extLst>
  </p:cSld>
  <p:clrMapOvr>
    <a:masterClrMapping/>
  </p:clrMapOvr>
  <mc:AlternateContent xmlns:mc="http://schemas.openxmlformats.org/markup-compatibility/2006" xmlns:p14="http://schemas.microsoft.com/office/powerpoint/2010/main">
    <mc:Choice Requires="p14">
      <p:transition spd="slow" p14:dur="2000" advTm="68564"/>
    </mc:Choice>
    <mc:Fallback xmlns="">
      <p:transition spd="slow" advTm="6856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5">
            <a:extLst>
              <a:ext uri="{FF2B5EF4-FFF2-40B4-BE49-F238E27FC236}">
                <a16:creationId xmlns:a16="http://schemas.microsoft.com/office/drawing/2014/main" id="{665A84EC-649A-5F83-CD2A-AE8DA6CA1BD4}"/>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a:t>
            </a:r>
            <a:r>
              <a:rPr lang="cs-CZ" sz="900" dirty="0" err="1">
                <a:solidFill>
                  <a:srgbClr val="0000DC"/>
                </a:solidFill>
                <a:latin typeface="Arial" pitchFamily="34" charset="0"/>
                <a:ea typeface="+mj-ea"/>
                <a:cs typeface="Arial" pitchFamily="34" charset="0"/>
              </a:rPr>
              <a:t>Morfografie</a:t>
            </a:r>
            <a:r>
              <a:rPr lang="cs-CZ" sz="900" dirty="0">
                <a:solidFill>
                  <a:srgbClr val="0000DC"/>
                </a:solidFill>
                <a:latin typeface="Arial" pitchFamily="34" charset="0"/>
                <a:ea typeface="+mj-ea"/>
                <a:cs typeface="Arial" pitchFamily="34" charset="0"/>
              </a:rPr>
              <a:t>– elementární formy reliéfu</a:t>
            </a:r>
          </a:p>
        </p:txBody>
      </p:sp>
      <p:pic>
        <p:nvPicPr>
          <p:cNvPr id="3" name="Picture 2" descr="C:\Users\Martin\Documents\A_ŠKOLA\_02_Magisterské studium\_Diplomová práce\4_Obhajoba\geografust-lg-cze-rgb.png">
            <a:extLst>
              <a:ext uri="{FF2B5EF4-FFF2-40B4-BE49-F238E27FC236}">
                <a16:creationId xmlns:a16="http://schemas.microsoft.com/office/drawing/2014/main" id="{B0E7C10C-F7DA-2422-FF25-8F04F2894617}"/>
              </a:ext>
            </a:extLst>
          </p:cNvPr>
          <p:cNvPicPr>
            <a:picLocks noChangeAspect="1" noChangeArrowheads="1"/>
          </p:cNvPicPr>
          <p:nvPr/>
        </p:nvPicPr>
        <p:blipFill>
          <a:blip r:embed="rId3" cstate="print"/>
          <a:srcRect/>
          <a:stretch>
            <a:fillRect/>
          </a:stretch>
        </p:blipFill>
        <p:spPr bwMode="auto">
          <a:xfrm>
            <a:off x="10613403" y="6118566"/>
            <a:ext cx="1387253" cy="589193"/>
          </a:xfrm>
          <a:prstGeom prst="rect">
            <a:avLst/>
          </a:prstGeom>
          <a:noFill/>
        </p:spPr>
      </p:pic>
      <p:sp>
        <p:nvSpPr>
          <p:cNvPr id="4" name="TextovéPole 3">
            <a:extLst>
              <a:ext uri="{FF2B5EF4-FFF2-40B4-BE49-F238E27FC236}">
                <a16:creationId xmlns:a16="http://schemas.microsoft.com/office/drawing/2014/main" id="{859D3362-82F6-6002-48B5-F909E89BA303}"/>
              </a:ext>
            </a:extLst>
          </p:cNvPr>
          <p:cNvSpPr txBox="1"/>
          <p:nvPr/>
        </p:nvSpPr>
        <p:spPr>
          <a:xfrm>
            <a:off x="351606" y="2697229"/>
            <a:ext cx="11242919" cy="1463542"/>
          </a:xfrm>
          <a:prstGeom prst="rect">
            <a:avLst/>
          </a:prstGeom>
          <a:noFill/>
        </p:spPr>
        <p:txBody>
          <a:bodyPr wrap="square" rtlCol="0">
            <a:spAutoFit/>
          </a:bodyPr>
          <a:lstStyle/>
          <a:p>
            <a:pPr algn="ctr">
              <a:lnSpc>
                <a:spcPct val="130000"/>
              </a:lnSpc>
            </a:pPr>
            <a:r>
              <a:rPr lang="cs-CZ" sz="1400" b="1" dirty="0">
                <a:solidFill>
                  <a:srgbClr val="00B050"/>
                </a:solidFill>
                <a:latin typeface="Arial" pitchFamily="34" charset="0"/>
                <a:cs typeface="Arial" pitchFamily="34" charset="0"/>
              </a:rPr>
              <a:t>na cvičení máte 14 dní, </a:t>
            </a:r>
            <a:r>
              <a:rPr lang="cs-CZ" sz="1400" b="1" dirty="0">
                <a:latin typeface="Arial" pitchFamily="34" charset="0"/>
                <a:cs typeface="Arial" pitchFamily="34" charset="0"/>
              </a:rPr>
              <a:t>termíny odevzdání tak jsou </a:t>
            </a:r>
            <a:r>
              <a:rPr lang="cs-CZ" sz="1400" b="1" dirty="0">
                <a:solidFill>
                  <a:srgbClr val="FF0000"/>
                </a:solidFill>
                <a:latin typeface="Arial" pitchFamily="34" charset="0"/>
                <a:cs typeface="Arial" pitchFamily="34" charset="0"/>
              </a:rPr>
              <a:t>4. 4. či 6. 4. </a:t>
            </a:r>
          </a:p>
          <a:p>
            <a:pPr algn="ctr">
              <a:lnSpc>
                <a:spcPct val="130000"/>
              </a:lnSpc>
            </a:pPr>
            <a:endParaRPr lang="cs-CZ" sz="1400" b="1" dirty="0">
              <a:solidFill>
                <a:srgbClr val="FF0000"/>
              </a:solidFill>
              <a:latin typeface="Arial" pitchFamily="34" charset="0"/>
              <a:cs typeface="Arial" pitchFamily="34" charset="0"/>
            </a:endParaRPr>
          </a:p>
          <a:p>
            <a:pPr algn="ctr">
              <a:lnSpc>
                <a:spcPct val="130000"/>
              </a:lnSpc>
            </a:pPr>
            <a:r>
              <a:rPr lang="cs-CZ" sz="1400" b="1" dirty="0">
                <a:solidFill>
                  <a:srgbClr val="00B050"/>
                </a:solidFill>
                <a:latin typeface="Arial" pitchFamily="34" charset="0"/>
                <a:cs typeface="Arial" pitchFamily="34" charset="0"/>
              </a:rPr>
              <a:t>příští týden </a:t>
            </a:r>
            <a:r>
              <a:rPr lang="cs-CZ" sz="1400" b="1" dirty="0">
                <a:latin typeface="Arial" pitchFamily="34" charset="0"/>
                <a:cs typeface="Arial" pitchFamily="34" charset="0"/>
              </a:rPr>
              <a:t>(28. 3. a 30. 3.) </a:t>
            </a:r>
            <a:r>
              <a:rPr lang="cs-CZ" sz="1400" b="1" dirty="0">
                <a:solidFill>
                  <a:srgbClr val="FF0000"/>
                </a:solidFill>
                <a:latin typeface="Arial" pitchFamily="34" charset="0"/>
                <a:cs typeface="Arial" pitchFamily="34" charset="0"/>
              </a:rPr>
              <a:t>prezenční cvičení nebude</a:t>
            </a:r>
            <a:endParaRPr lang="cs-CZ" sz="1400" b="1" dirty="0">
              <a:latin typeface="Arial" pitchFamily="34" charset="0"/>
              <a:cs typeface="Arial" pitchFamily="34" charset="0"/>
            </a:endParaRPr>
          </a:p>
          <a:p>
            <a:pPr algn="ctr">
              <a:lnSpc>
                <a:spcPct val="130000"/>
              </a:lnSpc>
            </a:pPr>
            <a:endParaRPr lang="cs-CZ" sz="1400" b="1" dirty="0">
              <a:latin typeface="Arial" pitchFamily="34" charset="0"/>
              <a:cs typeface="Arial" pitchFamily="34" charset="0"/>
            </a:endParaRPr>
          </a:p>
          <a:p>
            <a:pPr algn="ctr">
              <a:lnSpc>
                <a:spcPct val="130000"/>
              </a:lnSpc>
            </a:pPr>
            <a:r>
              <a:rPr lang="cs-CZ" sz="1400" b="1" dirty="0">
                <a:latin typeface="Arial" pitchFamily="34" charset="0"/>
                <a:cs typeface="Arial" pitchFamily="34" charset="0"/>
              </a:rPr>
              <a:t>s dotazy, které ani se spolužáky nerozlousknete, se na nás neváhejte obrátit</a:t>
            </a:r>
            <a:endParaRPr lang="cs-CZ" sz="1400" dirty="0">
              <a:latin typeface="Arial" pitchFamily="34" charset="0"/>
              <a:cs typeface="Arial" pitchFamily="34" charset="0"/>
            </a:endParaRPr>
          </a:p>
        </p:txBody>
      </p:sp>
      <p:sp>
        <p:nvSpPr>
          <p:cNvPr id="6" name="TextovéPole 5">
            <a:extLst>
              <a:ext uri="{FF2B5EF4-FFF2-40B4-BE49-F238E27FC236}">
                <a16:creationId xmlns:a16="http://schemas.microsoft.com/office/drawing/2014/main" id="{90C21B35-835E-647E-DC1D-5723E67345E2}"/>
              </a:ext>
            </a:extLst>
          </p:cNvPr>
          <p:cNvSpPr txBox="1"/>
          <p:nvPr/>
        </p:nvSpPr>
        <p:spPr>
          <a:xfrm>
            <a:off x="351606" y="224644"/>
            <a:ext cx="10089813" cy="400110"/>
          </a:xfrm>
          <a:prstGeom prst="rect">
            <a:avLst/>
          </a:prstGeom>
          <a:noFill/>
        </p:spPr>
        <p:txBody>
          <a:bodyPr wrap="none" rtlCol="0">
            <a:spAutoFit/>
          </a:bodyPr>
          <a:lstStyle/>
          <a:p>
            <a:r>
              <a:rPr lang="cs-CZ" sz="2000" b="1" dirty="0" err="1">
                <a:solidFill>
                  <a:srgbClr val="0000DC"/>
                </a:solidFill>
                <a:latin typeface="Arial" pitchFamily="34" charset="0"/>
                <a:cs typeface="Arial" pitchFamily="34" charset="0"/>
              </a:rPr>
              <a:t>cv</a:t>
            </a:r>
            <a:r>
              <a:rPr lang="cs-CZ" sz="2000" b="1" dirty="0">
                <a:solidFill>
                  <a:srgbClr val="0000DC"/>
                </a:solidFill>
                <a:latin typeface="Arial" pitchFamily="34" charset="0"/>
                <a:cs typeface="Arial" pitchFamily="34" charset="0"/>
              </a:rPr>
              <a:t>. 5 Fluviální geomorfologie – kvantitativní zhodnocení laterálních pohybů koryta</a:t>
            </a:r>
          </a:p>
        </p:txBody>
      </p:sp>
    </p:spTree>
    <p:extLst>
      <p:ext uri="{BB962C8B-B14F-4D97-AF65-F5344CB8AC3E}">
        <p14:creationId xmlns:p14="http://schemas.microsoft.com/office/powerpoint/2010/main" val="2485385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a:extLst>
              <a:ext uri="{FF2B5EF4-FFF2-40B4-BE49-F238E27FC236}">
                <a16:creationId xmlns:a16="http://schemas.microsoft.com/office/drawing/2014/main" id="{E7B17FAF-947A-4F5E-95D5-00C38437D07E}"/>
              </a:ext>
            </a:extLst>
          </p:cNvPr>
          <p:cNvSpPr txBox="1"/>
          <p:nvPr/>
        </p:nvSpPr>
        <p:spPr>
          <a:xfrm>
            <a:off x="351606" y="224644"/>
            <a:ext cx="10105652" cy="400110"/>
          </a:xfrm>
          <a:prstGeom prst="rect">
            <a:avLst/>
          </a:prstGeom>
          <a:noFill/>
        </p:spPr>
        <p:txBody>
          <a:bodyPr wrap="none" rtlCol="0">
            <a:spAutoFit/>
          </a:bodyPr>
          <a:lstStyle/>
          <a:p>
            <a:r>
              <a:rPr lang="cs-CZ" sz="2000" b="1" dirty="0">
                <a:solidFill>
                  <a:srgbClr val="0000DC"/>
                </a:solidFill>
                <a:latin typeface="Arial" pitchFamily="34" charset="0"/>
                <a:cs typeface="Arial" pitchFamily="34" charset="0"/>
              </a:rPr>
              <a:t>Rozdíl mezi mapou, která stojí sama o sobě a mapou jako obrázkem v rámci textu</a:t>
            </a:r>
          </a:p>
        </p:txBody>
      </p:sp>
      <p:sp>
        <p:nvSpPr>
          <p:cNvPr id="21" name="Zástupný symbol pro zápatí 5">
            <a:extLst>
              <a:ext uri="{FF2B5EF4-FFF2-40B4-BE49-F238E27FC236}">
                <a16:creationId xmlns:a16="http://schemas.microsoft.com/office/drawing/2014/main" id="{06ADD56B-931A-AE22-8531-4D68476334AF}"/>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pic>
        <p:nvPicPr>
          <p:cNvPr id="4" name="Obrázek 3" descr="Obsah obrázku mapa&#10;&#10;Popis byl vytvořen automaticky">
            <a:extLst>
              <a:ext uri="{FF2B5EF4-FFF2-40B4-BE49-F238E27FC236}">
                <a16:creationId xmlns:a16="http://schemas.microsoft.com/office/drawing/2014/main" id="{5B088825-90D6-2455-CDFD-E146A686A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06" y="624754"/>
            <a:ext cx="3702713" cy="5731597"/>
          </a:xfrm>
          <a:prstGeom prst="rect">
            <a:avLst/>
          </a:prstGeom>
        </p:spPr>
      </p:pic>
      <p:pic>
        <p:nvPicPr>
          <p:cNvPr id="7" name="Obrázek 6" descr="Obsah obrázku mapa&#10;&#10;Popis byl vytvořen automaticky">
            <a:extLst>
              <a:ext uri="{FF2B5EF4-FFF2-40B4-BE49-F238E27FC236}">
                <a16:creationId xmlns:a16="http://schemas.microsoft.com/office/drawing/2014/main" id="{EC74FE39-78EC-BDE2-305B-7F1F31541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060" y="2528900"/>
            <a:ext cx="5371614" cy="4217669"/>
          </a:xfrm>
          <a:prstGeom prst="rect">
            <a:avLst/>
          </a:prstGeom>
        </p:spPr>
      </p:pic>
      <p:pic>
        <p:nvPicPr>
          <p:cNvPr id="9" name="Obrázek 8">
            <a:extLst>
              <a:ext uri="{FF2B5EF4-FFF2-40B4-BE49-F238E27FC236}">
                <a16:creationId xmlns:a16="http://schemas.microsoft.com/office/drawing/2014/main" id="{2FDDD998-D359-4083-9E91-64C9E28B9CA3}"/>
              </a:ext>
            </a:extLst>
          </p:cNvPr>
          <p:cNvPicPr>
            <a:picLocks noChangeAspect="1"/>
          </p:cNvPicPr>
          <p:nvPr/>
        </p:nvPicPr>
        <p:blipFill>
          <a:blip r:embed="rId5"/>
          <a:stretch>
            <a:fillRect/>
          </a:stretch>
        </p:blipFill>
        <p:spPr>
          <a:xfrm>
            <a:off x="4569981" y="624754"/>
            <a:ext cx="5371614" cy="1857852"/>
          </a:xfrm>
          <a:prstGeom prst="rect">
            <a:avLst/>
          </a:prstGeom>
        </p:spPr>
      </p:pic>
    </p:spTree>
    <p:extLst>
      <p:ext uri="{BB962C8B-B14F-4D97-AF65-F5344CB8AC3E}">
        <p14:creationId xmlns:p14="http://schemas.microsoft.com/office/powerpoint/2010/main" val="1792405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4AA6C805-D43D-9246-8F45-F7D14F2D25C7}"/>
              </a:ext>
            </a:extLst>
          </p:cNvPr>
          <p:cNvSpPr txBox="1">
            <a:spLocks/>
          </p:cNvSpPr>
          <p:nvPr/>
        </p:nvSpPr>
        <p:spPr>
          <a:xfrm>
            <a:off x="347108" y="2312876"/>
            <a:ext cx="11509532" cy="2052936"/>
          </a:xfrm>
          <a:prstGeom prst="rect">
            <a:avLst/>
          </a:prstGeom>
        </p:spPr>
        <p:txBody>
          <a:bodyPr vert="horz" lIns="91440" tIns="45720" rIns="91440" bIns="45720" rtlCol="0" anchor="ctr">
            <a:normAutofit/>
          </a:bodyPr>
          <a:lstStyle/>
          <a:p>
            <a:pPr>
              <a:lnSpc>
                <a:spcPct val="120000"/>
              </a:lnSpc>
              <a:spcBef>
                <a:spcPct val="0"/>
              </a:spcBef>
              <a:defRPr/>
            </a:pPr>
            <a:r>
              <a:rPr lang="cs-CZ" sz="2600" b="1" dirty="0">
                <a:solidFill>
                  <a:srgbClr val="0000DC"/>
                </a:solidFill>
                <a:latin typeface="Arial" pitchFamily="34" charset="0"/>
                <a:ea typeface="+mj-ea"/>
                <a:cs typeface="Arial" pitchFamily="34" charset="0"/>
              </a:rPr>
              <a:t>Fluviální geomorfologie – kvant. zhodnocení laterálních pohybů koryta</a:t>
            </a:r>
          </a:p>
          <a:p>
            <a:pPr>
              <a:lnSpc>
                <a:spcPct val="120000"/>
              </a:lnSpc>
              <a:spcBef>
                <a:spcPct val="0"/>
              </a:spcBef>
              <a:defRPr/>
            </a:pPr>
            <a:r>
              <a:rPr lang="cs-CZ" sz="2400" dirty="0">
                <a:latin typeface="Arial" pitchFamily="34" charset="0"/>
                <a:ea typeface="+mj-ea"/>
                <a:cs typeface="Arial" pitchFamily="34" charset="0"/>
              </a:rPr>
              <a:t>Metody </a:t>
            </a:r>
            <a:r>
              <a:rPr lang="cs-CZ" sz="2400" dirty="0" err="1">
                <a:latin typeface="Arial" pitchFamily="34" charset="0"/>
                <a:ea typeface="+mj-ea"/>
                <a:cs typeface="Arial" pitchFamily="34" charset="0"/>
              </a:rPr>
              <a:t>fyzickogeografického</a:t>
            </a:r>
            <a:r>
              <a:rPr lang="cs-CZ" sz="2400" dirty="0">
                <a:latin typeface="Arial" pitchFamily="34" charset="0"/>
                <a:ea typeface="+mj-ea"/>
                <a:cs typeface="Arial" pitchFamily="34" charset="0"/>
              </a:rPr>
              <a:t> výzkumu (Z2111) - cvičení</a:t>
            </a:r>
          </a:p>
        </p:txBody>
      </p:sp>
      <p:sp>
        <p:nvSpPr>
          <p:cNvPr id="5" name="Podnadpis 2">
            <a:extLst>
              <a:ext uri="{FF2B5EF4-FFF2-40B4-BE49-F238E27FC236}">
                <a16:creationId xmlns:a16="http://schemas.microsoft.com/office/drawing/2014/main" id="{E41AC406-9E40-DE47-946B-D00D18C67F55}"/>
              </a:ext>
            </a:extLst>
          </p:cNvPr>
          <p:cNvSpPr>
            <a:spLocks noGrp="1"/>
          </p:cNvSpPr>
          <p:nvPr>
            <p:ph type="subTitle" idx="1"/>
          </p:nvPr>
        </p:nvSpPr>
        <p:spPr>
          <a:xfrm>
            <a:off x="347108" y="4386688"/>
            <a:ext cx="8521200" cy="1166548"/>
          </a:xfrm>
        </p:spPr>
        <p:txBody>
          <a:bodyPr>
            <a:normAutofit/>
          </a:bodyPr>
          <a:lstStyle/>
          <a:p>
            <a:pPr algn="l">
              <a:lnSpc>
                <a:spcPct val="120000"/>
              </a:lnSpc>
            </a:pPr>
            <a:r>
              <a:rPr lang="cs-CZ" sz="1800" dirty="0">
                <a:solidFill>
                  <a:schemeClr val="tx1"/>
                </a:solidFill>
                <a:latin typeface="Arial" pitchFamily="34" charset="0"/>
                <a:cs typeface="Arial" pitchFamily="34" charset="0"/>
              </a:rPr>
              <a:t>Martin Kadlec, Simona Szymszová</a:t>
            </a:r>
          </a:p>
          <a:p>
            <a:pPr algn="l">
              <a:lnSpc>
                <a:spcPct val="120000"/>
              </a:lnSpc>
            </a:pPr>
            <a:r>
              <a:rPr lang="cs-CZ" sz="1200" dirty="0">
                <a:solidFill>
                  <a:schemeClr val="bg1">
                    <a:lumMod val="50000"/>
                  </a:schemeClr>
                </a:solidFill>
                <a:latin typeface="Arial" pitchFamily="34" charset="0"/>
                <a:cs typeface="Arial" pitchFamily="34" charset="0"/>
              </a:rPr>
              <a:t>(upraveno podle předchozích let)</a:t>
            </a:r>
          </a:p>
        </p:txBody>
      </p:sp>
      <p:pic>
        <p:nvPicPr>
          <p:cNvPr id="1026" name="Picture 2" descr="C:\Users\Martin\Documents\A_ŠKOLA\_02_Magisterské studium\_Diplomová práce\4_Obhajoba\geografust-lg-cze-rgb.png"/>
          <p:cNvPicPr>
            <a:picLocks noChangeAspect="1" noChangeArrowheads="1"/>
          </p:cNvPicPr>
          <p:nvPr/>
        </p:nvPicPr>
        <p:blipFill>
          <a:blip r:embed="rId3" cstate="print"/>
          <a:srcRect/>
          <a:stretch>
            <a:fillRect/>
          </a:stretch>
        </p:blipFill>
        <p:spPr bwMode="auto">
          <a:xfrm>
            <a:off x="191344" y="188641"/>
            <a:ext cx="2463800" cy="1049337"/>
          </a:xfrm>
          <a:prstGeom prst="rect">
            <a:avLst/>
          </a:prstGeom>
          <a:noFill/>
        </p:spPr>
      </p:pic>
      <p:sp>
        <p:nvSpPr>
          <p:cNvPr id="2" name="Obdélník 1">
            <a:extLst>
              <a:ext uri="{FF2B5EF4-FFF2-40B4-BE49-F238E27FC236}">
                <a16:creationId xmlns:a16="http://schemas.microsoft.com/office/drawing/2014/main" id="{A21E301D-D640-48F7-9AF6-E49AA567C589}"/>
              </a:ext>
            </a:extLst>
          </p:cNvPr>
          <p:cNvSpPr/>
          <p:nvPr/>
        </p:nvSpPr>
        <p:spPr>
          <a:xfrm>
            <a:off x="407368" y="6345324"/>
            <a:ext cx="456699" cy="324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05741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tin\Documents\A_ŠKOLA\_02_Magisterské studium\_Diplomová práce\4_Obhajoba\geografust-lg-cze-rgb.png"/>
          <p:cNvPicPr>
            <a:picLocks noChangeAspect="1" noChangeArrowheads="1"/>
          </p:cNvPicPr>
          <p:nvPr/>
        </p:nvPicPr>
        <p:blipFill>
          <a:blip r:embed="rId3" cstate="print"/>
          <a:srcRect/>
          <a:stretch>
            <a:fillRect/>
          </a:stretch>
        </p:blipFill>
        <p:spPr bwMode="auto">
          <a:xfrm>
            <a:off x="10613403" y="6118566"/>
            <a:ext cx="1387253" cy="589193"/>
          </a:xfrm>
          <a:prstGeom prst="rect">
            <a:avLst/>
          </a:prstGeom>
          <a:noFill/>
        </p:spPr>
      </p:pic>
      <p:sp>
        <p:nvSpPr>
          <p:cNvPr id="12" name="TextovéPole 11">
            <a:extLst>
              <a:ext uri="{FF2B5EF4-FFF2-40B4-BE49-F238E27FC236}">
                <a16:creationId xmlns:a16="http://schemas.microsoft.com/office/drawing/2014/main" id="{E7B17FAF-947A-4F5E-95D5-00C38437D07E}"/>
              </a:ext>
            </a:extLst>
          </p:cNvPr>
          <p:cNvSpPr txBox="1"/>
          <p:nvPr/>
        </p:nvSpPr>
        <p:spPr>
          <a:xfrm>
            <a:off x="351606" y="224644"/>
            <a:ext cx="2063385" cy="400110"/>
          </a:xfrm>
          <a:prstGeom prst="rect">
            <a:avLst/>
          </a:prstGeom>
          <a:noFill/>
        </p:spPr>
        <p:txBody>
          <a:bodyPr wrap="none" rtlCol="0">
            <a:spAutoFit/>
          </a:bodyPr>
          <a:lstStyle/>
          <a:p>
            <a:r>
              <a:rPr lang="cs-CZ" sz="2000" b="1" dirty="0">
                <a:solidFill>
                  <a:srgbClr val="0000DC"/>
                </a:solidFill>
                <a:latin typeface="Arial" pitchFamily="34" charset="0"/>
                <a:cs typeface="Arial" pitchFamily="34" charset="0"/>
              </a:rPr>
              <a:t>trocha teorie…</a:t>
            </a:r>
          </a:p>
        </p:txBody>
      </p:sp>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CDA6B64C-B8E8-424A-6B07-F91EC1FFDD25}"/>
                  </a:ext>
                </a:extLst>
              </p:cNvPr>
              <p:cNvSpPr txBox="1"/>
              <p:nvPr/>
            </p:nvSpPr>
            <p:spPr>
              <a:xfrm>
                <a:off x="361693" y="799544"/>
                <a:ext cx="8866655" cy="2305952"/>
              </a:xfrm>
              <a:prstGeom prst="rect">
                <a:avLst/>
              </a:prstGeom>
              <a:noFill/>
            </p:spPr>
            <p:txBody>
              <a:bodyPr wrap="square" rtlCol="0">
                <a:spAutoFit/>
              </a:bodyPr>
              <a:lstStyle/>
              <a:p>
                <a:pPr>
                  <a:lnSpc>
                    <a:spcPct val="130000"/>
                  </a:lnSpc>
                </a:pPr>
                <a:r>
                  <a:rPr lang="cs-CZ" sz="1400" b="1" dirty="0">
                    <a:latin typeface="Arial" pitchFamily="34" charset="0"/>
                    <a:cs typeface="Arial" pitchFamily="34" charset="0"/>
                  </a:rPr>
                  <a:t>fluviální geomorfologie </a:t>
                </a:r>
                <a:r>
                  <a:rPr lang="cs-CZ" sz="1400" dirty="0">
                    <a:latin typeface="Arial" pitchFamily="34" charset="0"/>
                    <a:cs typeface="Arial" pitchFamily="34" charset="0"/>
                  </a:rPr>
                  <a:t>= odvětví geomorfologie </a:t>
                </a:r>
                <a:r>
                  <a:rPr lang="cs-CZ" sz="1400" b="1" dirty="0">
                    <a:solidFill>
                      <a:srgbClr val="FF0000"/>
                    </a:solidFill>
                    <a:latin typeface="Arial" pitchFamily="34" charset="0"/>
                    <a:cs typeface="Arial" pitchFamily="34" charset="0"/>
                  </a:rPr>
                  <a:t>zabývající se tekoucí vodou modelovanými tvary</a:t>
                </a:r>
                <a:r>
                  <a:rPr lang="cs-CZ" sz="1400" dirty="0">
                    <a:latin typeface="Arial" pitchFamily="34" charset="0"/>
                    <a:cs typeface="Arial" pitchFamily="34" charset="0"/>
                  </a:rPr>
                  <a:t>, jejich vznikem, pochopením procesů a predikováním budoucího vývoje</a:t>
                </a:r>
              </a:p>
              <a:p>
                <a:pPr>
                  <a:lnSpc>
                    <a:spcPct val="130000"/>
                  </a:lnSpc>
                </a:pPr>
                <a:r>
                  <a:rPr lang="cs-CZ" sz="1400" b="1" dirty="0">
                    <a:latin typeface="Arial" pitchFamily="34" charset="0"/>
                    <a:cs typeface="Arial" pitchFamily="34" charset="0"/>
                  </a:rPr>
                  <a:t>říční vzory</a:t>
                </a:r>
                <a:r>
                  <a:rPr lang="cs-CZ" sz="1400" dirty="0">
                    <a:latin typeface="Arial" pitchFamily="34" charset="0"/>
                    <a:cs typeface="Arial" pitchFamily="34" charset="0"/>
                  </a:rPr>
                  <a:t> = tvar vodního toku v půdorysném pohledu</a:t>
                </a:r>
              </a:p>
              <a:p>
                <a:pPr marL="742950" lvl="1" indent="-285750">
                  <a:lnSpc>
                    <a:spcPct val="130000"/>
                  </a:lnSpc>
                  <a:buFont typeface="Arial" panose="020B0604020202020204" pitchFamily="34" charset="0"/>
                  <a:buChar char="–"/>
                </a:pPr>
                <a:r>
                  <a:rPr lang="cs-CZ" sz="1400" dirty="0">
                    <a:latin typeface="Arial" pitchFamily="34" charset="0"/>
                    <a:cs typeface="Arial" pitchFamily="34" charset="0"/>
                  </a:rPr>
                  <a:t>přímý, </a:t>
                </a:r>
                <a:r>
                  <a:rPr lang="cs-CZ" sz="1400" b="1" dirty="0">
                    <a:solidFill>
                      <a:srgbClr val="FF0000"/>
                    </a:solidFill>
                    <a:latin typeface="Arial" pitchFamily="34" charset="0"/>
                    <a:cs typeface="Arial" pitchFamily="34" charset="0"/>
                  </a:rPr>
                  <a:t>meandrující</a:t>
                </a:r>
                <a:r>
                  <a:rPr lang="cs-CZ" sz="1400" dirty="0">
                    <a:latin typeface="Arial" pitchFamily="34" charset="0"/>
                    <a:cs typeface="Arial" pitchFamily="34" charset="0"/>
                  </a:rPr>
                  <a:t>, divočící, anastomózní</a:t>
                </a:r>
              </a:p>
              <a:p>
                <a:pPr marL="742950" lvl="1" indent="-285750">
                  <a:lnSpc>
                    <a:spcPct val="130000"/>
                  </a:lnSpc>
                  <a:buFont typeface="Arial" panose="020B0604020202020204" pitchFamily="34" charset="0"/>
                  <a:buChar char="–"/>
                </a:pPr>
                <a:r>
                  <a:rPr lang="cs-CZ" sz="1400" dirty="0">
                    <a:latin typeface="Arial" pitchFamily="34" charset="0"/>
                    <a:cs typeface="Arial" pitchFamily="34" charset="0"/>
                  </a:rPr>
                  <a:t>vznik působením řady faktorů (spád toku, síla proudění, typ splavenin, podloží, …)</a:t>
                </a:r>
              </a:p>
              <a:p>
                <a:pPr marL="742950" lvl="1" indent="-285750">
                  <a:lnSpc>
                    <a:spcPct val="130000"/>
                  </a:lnSpc>
                  <a:buFont typeface="Arial" panose="020B0604020202020204" pitchFamily="34" charset="0"/>
                  <a:buChar char="–"/>
                </a:pPr>
                <a:r>
                  <a:rPr lang="cs-CZ" sz="1400" dirty="0">
                    <a:latin typeface="Arial" pitchFamily="34" charset="0"/>
                    <a:cs typeface="Arial" pitchFamily="34" charset="0"/>
                  </a:rPr>
                  <a:t>jedním ze základních parametrů pro jejich vymezení je křivolakost (</a:t>
                </a:r>
                <a:r>
                  <a:rPr lang="cs-CZ" sz="1400" dirty="0" err="1">
                    <a:latin typeface="Arial" pitchFamily="34" charset="0"/>
                    <a:cs typeface="Arial" pitchFamily="34" charset="0"/>
                  </a:rPr>
                  <a:t>sinuosita</a:t>
                </a:r>
                <a:r>
                  <a:rPr lang="cs-CZ" sz="1400" dirty="0">
                    <a:latin typeface="Arial" pitchFamily="34" charset="0"/>
                    <a:cs typeface="Arial" pitchFamily="34" charset="0"/>
                  </a:rPr>
                  <a:t>)</a:t>
                </a:r>
              </a:p>
              <a:p>
                <a:pPr lvl="2">
                  <a:lnSpc>
                    <a:spcPct val="130000"/>
                  </a:lnSpc>
                </a:pPr>
                <a14:m>
                  <m:oMathPara xmlns:m="http://schemas.openxmlformats.org/officeDocument/2006/math">
                    <m:oMathParaPr>
                      <m:jc m:val="centerGroup"/>
                    </m:oMathParaPr>
                    <m:oMath xmlns:m="http://schemas.openxmlformats.org/officeDocument/2006/math">
                      <m:r>
                        <a:rPr lang="cs-CZ" sz="1400" b="0" i="1" smtClean="0">
                          <a:latin typeface="Cambria Math" panose="02040503050406030204" pitchFamily="18" charset="0"/>
                          <a:cs typeface="Arial" pitchFamily="34" charset="0"/>
                        </a:rPr>
                        <m:t>𝑆𝐼</m:t>
                      </m:r>
                      <m:r>
                        <a:rPr lang="cs-CZ" sz="1400" b="0" i="1" smtClean="0">
                          <a:latin typeface="Cambria Math" panose="02040503050406030204" pitchFamily="18" charset="0"/>
                          <a:cs typeface="Arial" pitchFamily="34" charset="0"/>
                        </a:rPr>
                        <m:t>= </m:t>
                      </m:r>
                      <m:f>
                        <m:fPr>
                          <m:ctrlPr>
                            <a:rPr lang="cs-CZ" sz="1400" b="0" i="1" smtClean="0">
                              <a:latin typeface="Cambria Math" panose="02040503050406030204" pitchFamily="18" charset="0"/>
                              <a:cs typeface="Arial" pitchFamily="34" charset="0"/>
                            </a:rPr>
                          </m:ctrlPr>
                        </m:fPr>
                        <m:num>
                          <m:r>
                            <a:rPr lang="cs-CZ" sz="1400" b="0" i="1" smtClean="0">
                              <a:solidFill>
                                <a:srgbClr val="FF0000"/>
                              </a:solidFill>
                              <a:latin typeface="Cambria Math" panose="02040503050406030204" pitchFamily="18" charset="0"/>
                              <a:cs typeface="Arial" pitchFamily="34" charset="0"/>
                            </a:rPr>
                            <m:t>𝑑</m:t>
                          </m:r>
                          <m:r>
                            <a:rPr lang="cs-CZ" sz="1400" b="0" i="1" smtClean="0">
                              <a:solidFill>
                                <a:srgbClr val="FF0000"/>
                              </a:solidFill>
                              <a:latin typeface="Cambria Math" panose="02040503050406030204" pitchFamily="18" charset="0"/>
                              <a:cs typeface="Arial" pitchFamily="34" charset="0"/>
                            </a:rPr>
                            <m:t>é</m:t>
                          </m:r>
                          <m:r>
                            <a:rPr lang="cs-CZ" sz="1400" b="0" i="1" smtClean="0">
                              <a:solidFill>
                                <a:srgbClr val="FF0000"/>
                              </a:solidFill>
                              <a:latin typeface="Cambria Math" panose="02040503050406030204" pitchFamily="18" charset="0"/>
                              <a:cs typeface="Arial" pitchFamily="34" charset="0"/>
                            </a:rPr>
                            <m:t>𝑙𝑘𝑎</m:t>
                          </m:r>
                          <m:r>
                            <a:rPr lang="cs-CZ" sz="1400" b="0" i="1" smtClean="0">
                              <a:solidFill>
                                <a:srgbClr val="FF0000"/>
                              </a:solidFill>
                              <a:latin typeface="Cambria Math" panose="02040503050406030204" pitchFamily="18" charset="0"/>
                              <a:cs typeface="Arial" pitchFamily="34" charset="0"/>
                            </a:rPr>
                            <m:t> </m:t>
                          </m:r>
                          <m:r>
                            <a:rPr lang="cs-CZ" sz="1400" b="0" i="1" smtClean="0">
                              <a:solidFill>
                                <a:srgbClr val="FF0000"/>
                              </a:solidFill>
                              <a:latin typeface="Cambria Math" panose="02040503050406030204" pitchFamily="18" charset="0"/>
                              <a:cs typeface="Arial" pitchFamily="34" charset="0"/>
                            </a:rPr>
                            <m:t>𝑘𝑜𝑟𝑦𝑡𝑎</m:t>
                          </m:r>
                        </m:num>
                        <m:den>
                          <m:r>
                            <a:rPr lang="cs-CZ" sz="1400" b="0" i="1" smtClean="0">
                              <a:solidFill>
                                <a:srgbClr val="00B050"/>
                              </a:solidFill>
                              <a:latin typeface="Cambria Math" panose="02040503050406030204" pitchFamily="18" charset="0"/>
                              <a:cs typeface="Arial" pitchFamily="34" charset="0"/>
                            </a:rPr>
                            <m:t>𝑑</m:t>
                          </m:r>
                          <m:r>
                            <a:rPr lang="cs-CZ" sz="1400" b="0" i="1" smtClean="0">
                              <a:solidFill>
                                <a:srgbClr val="00B050"/>
                              </a:solidFill>
                              <a:latin typeface="Cambria Math" panose="02040503050406030204" pitchFamily="18" charset="0"/>
                              <a:cs typeface="Arial" pitchFamily="34" charset="0"/>
                            </a:rPr>
                            <m:t>é</m:t>
                          </m:r>
                          <m:r>
                            <a:rPr lang="cs-CZ" sz="1400" b="0" i="1" smtClean="0">
                              <a:solidFill>
                                <a:srgbClr val="00B050"/>
                              </a:solidFill>
                              <a:latin typeface="Cambria Math" panose="02040503050406030204" pitchFamily="18" charset="0"/>
                              <a:cs typeface="Arial" pitchFamily="34" charset="0"/>
                            </a:rPr>
                            <m:t>𝑙𝑘𝑎</m:t>
                          </m:r>
                          <m:r>
                            <a:rPr lang="cs-CZ" sz="1400" b="0" i="1" smtClean="0">
                              <a:solidFill>
                                <a:srgbClr val="00B050"/>
                              </a:solidFill>
                              <a:latin typeface="Cambria Math" panose="02040503050406030204" pitchFamily="18" charset="0"/>
                              <a:cs typeface="Arial" pitchFamily="34" charset="0"/>
                            </a:rPr>
                            <m:t> ú</m:t>
                          </m:r>
                          <m:r>
                            <a:rPr lang="cs-CZ" sz="1400" b="0" i="1" smtClean="0">
                              <a:solidFill>
                                <a:srgbClr val="00B050"/>
                              </a:solidFill>
                              <a:latin typeface="Cambria Math" panose="02040503050406030204" pitchFamily="18" charset="0"/>
                              <a:cs typeface="Arial" pitchFamily="34" charset="0"/>
                            </a:rPr>
                            <m:t>𝑑𝑜𝑙</m:t>
                          </m:r>
                          <m:r>
                            <a:rPr lang="cs-CZ" sz="1400" b="0" i="1" smtClean="0">
                              <a:solidFill>
                                <a:srgbClr val="00B050"/>
                              </a:solidFill>
                              <a:latin typeface="Cambria Math" panose="02040503050406030204" pitchFamily="18" charset="0"/>
                              <a:cs typeface="Arial" pitchFamily="34" charset="0"/>
                            </a:rPr>
                            <m:t>í</m:t>
                          </m:r>
                        </m:den>
                      </m:f>
                    </m:oMath>
                  </m:oMathPara>
                </a14:m>
                <a:endParaRPr lang="cs-CZ" sz="1400" dirty="0">
                  <a:latin typeface="Arial" pitchFamily="34" charset="0"/>
                  <a:cs typeface="Arial" pitchFamily="34" charset="0"/>
                </a:endParaRPr>
              </a:p>
            </p:txBody>
          </p:sp>
        </mc:Choice>
        <mc:Fallback xmlns="">
          <p:sp>
            <p:nvSpPr>
              <p:cNvPr id="8" name="TextovéPole 7">
                <a:extLst>
                  <a:ext uri="{FF2B5EF4-FFF2-40B4-BE49-F238E27FC236}">
                    <a16:creationId xmlns:a16="http://schemas.microsoft.com/office/drawing/2014/main" id="{CDA6B64C-B8E8-424A-6B07-F91EC1FFDD25}"/>
                  </a:ext>
                </a:extLst>
              </p:cNvPr>
              <p:cNvSpPr txBox="1">
                <a:spLocks noRot="1" noChangeAspect="1" noMove="1" noResize="1" noEditPoints="1" noAdjustHandles="1" noChangeArrowheads="1" noChangeShapeType="1" noTextEdit="1"/>
              </p:cNvSpPr>
              <p:nvPr/>
            </p:nvSpPr>
            <p:spPr>
              <a:xfrm>
                <a:off x="361693" y="799544"/>
                <a:ext cx="8866655" cy="2305952"/>
              </a:xfrm>
              <a:prstGeom prst="rect">
                <a:avLst/>
              </a:prstGeom>
              <a:blipFill>
                <a:blip r:embed="rId4"/>
                <a:stretch>
                  <a:fillRect l="-206"/>
                </a:stretch>
              </a:blipFill>
            </p:spPr>
            <p:txBody>
              <a:bodyPr/>
              <a:lstStyle/>
              <a:p>
                <a:r>
                  <a:rPr lang="cs-CZ">
                    <a:noFill/>
                  </a:rPr>
                  <a:t> </a:t>
                </a:r>
              </a:p>
            </p:txBody>
          </p:sp>
        </mc:Fallback>
      </mc:AlternateContent>
      <p:pic>
        <p:nvPicPr>
          <p:cNvPr id="10" name="Obrázek 9">
            <a:extLst>
              <a:ext uri="{FF2B5EF4-FFF2-40B4-BE49-F238E27FC236}">
                <a16:creationId xmlns:a16="http://schemas.microsoft.com/office/drawing/2014/main" id="{81DDA188-91A1-921A-9203-53584EE7DC56}"/>
              </a:ext>
            </a:extLst>
          </p:cNvPr>
          <p:cNvPicPr>
            <a:picLocks noChangeAspect="1"/>
          </p:cNvPicPr>
          <p:nvPr/>
        </p:nvPicPr>
        <p:blipFill>
          <a:blip r:embed="rId5"/>
          <a:stretch>
            <a:fillRect/>
          </a:stretch>
        </p:blipFill>
        <p:spPr>
          <a:xfrm>
            <a:off x="9447093" y="249261"/>
            <a:ext cx="2568163" cy="6485182"/>
          </a:xfrm>
          <a:prstGeom prst="rect">
            <a:avLst/>
          </a:prstGeom>
        </p:spPr>
      </p:pic>
      <p:sp>
        <p:nvSpPr>
          <p:cNvPr id="13" name="Volný tvar: obrazec 12">
            <a:extLst>
              <a:ext uri="{FF2B5EF4-FFF2-40B4-BE49-F238E27FC236}">
                <a16:creationId xmlns:a16="http://schemas.microsoft.com/office/drawing/2014/main" id="{4FD6CFDB-96B4-EECC-4F7B-774F39CDC1D3}"/>
              </a:ext>
            </a:extLst>
          </p:cNvPr>
          <p:cNvSpPr/>
          <p:nvPr/>
        </p:nvSpPr>
        <p:spPr>
          <a:xfrm>
            <a:off x="2592960" y="3928283"/>
            <a:ext cx="3827076" cy="1310540"/>
          </a:xfrm>
          <a:custGeom>
            <a:avLst/>
            <a:gdLst>
              <a:gd name="connsiteX0" fmla="*/ 0 w 2514600"/>
              <a:gd name="connsiteY0" fmla="*/ 401320 h 802640"/>
              <a:gd name="connsiteX1" fmla="*/ 25400 w 2514600"/>
              <a:gd name="connsiteY1" fmla="*/ 391160 h 802640"/>
              <a:gd name="connsiteX2" fmla="*/ 40640 w 2514600"/>
              <a:gd name="connsiteY2" fmla="*/ 386080 h 802640"/>
              <a:gd name="connsiteX3" fmla="*/ 55880 w 2514600"/>
              <a:gd name="connsiteY3" fmla="*/ 365760 h 802640"/>
              <a:gd name="connsiteX4" fmla="*/ 76200 w 2514600"/>
              <a:gd name="connsiteY4" fmla="*/ 345440 h 802640"/>
              <a:gd name="connsiteX5" fmla="*/ 86360 w 2514600"/>
              <a:gd name="connsiteY5" fmla="*/ 330200 h 802640"/>
              <a:gd name="connsiteX6" fmla="*/ 106680 w 2514600"/>
              <a:gd name="connsiteY6" fmla="*/ 309880 h 802640"/>
              <a:gd name="connsiteX7" fmla="*/ 127000 w 2514600"/>
              <a:gd name="connsiteY7" fmla="*/ 264160 h 802640"/>
              <a:gd name="connsiteX8" fmla="*/ 142240 w 2514600"/>
              <a:gd name="connsiteY8" fmla="*/ 243840 h 802640"/>
              <a:gd name="connsiteX9" fmla="*/ 157480 w 2514600"/>
              <a:gd name="connsiteY9" fmla="*/ 233680 h 802640"/>
              <a:gd name="connsiteX10" fmla="*/ 182880 w 2514600"/>
              <a:gd name="connsiteY10" fmla="*/ 203200 h 802640"/>
              <a:gd name="connsiteX11" fmla="*/ 193040 w 2514600"/>
              <a:gd name="connsiteY11" fmla="*/ 182880 h 802640"/>
              <a:gd name="connsiteX12" fmla="*/ 259080 w 2514600"/>
              <a:gd name="connsiteY12" fmla="*/ 132080 h 802640"/>
              <a:gd name="connsiteX13" fmla="*/ 299720 w 2514600"/>
              <a:gd name="connsiteY13" fmla="*/ 96520 h 802640"/>
              <a:gd name="connsiteX14" fmla="*/ 355600 w 2514600"/>
              <a:gd name="connsiteY14" fmla="*/ 86360 h 802640"/>
              <a:gd name="connsiteX15" fmla="*/ 447040 w 2514600"/>
              <a:gd name="connsiteY15" fmla="*/ 96520 h 802640"/>
              <a:gd name="connsiteX16" fmla="*/ 457200 w 2514600"/>
              <a:gd name="connsiteY16" fmla="*/ 116840 h 802640"/>
              <a:gd name="connsiteX17" fmla="*/ 477520 w 2514600"/>
              <a:gd name="connsiteY17" fmla="*/ 121920 h 802640"/>
              <a:gd name="connsiteX18" fmla="*/ 482600 w 2514600"/>
              <a:gd name="connsiteY18" fmla="*/ 137160 h 802640"/>
              <a:gd name="connsiteX19" fmla="*/ 492760 w 2514600"/>
              <a:gd name="connsiteY19" fmla="*/ 152400 h 802640"/>
              <a:gd name="connsiteX20" fmla="*/ 497840 w 2514600"/>
              <a:gd name="connsiteY20" fmla="*/ 172720 h 802640"/>
              <a:gd name="connsiteX21" fmla="*/ 492760 w 2514600"/>
              <a:gd name="connsiteY21" fmla="*/ 309880 h 802640"/>
              <a:gd name="connsiteX22" fmla="*/ 477520 w 2514600"/>
              <a:gd name="connsiteY22" fmla="*/ 345440 h 802640"/>
              <a:gd name="connsiteX23" fmla="*/ 462280 w 2514600"/>
              <a:gd name="connsiteY23" fmla="*/ 355600 h 802640"/>
              <a:gd name="connsiteX24" fmla="*/ 447040 w 2514600"/>
              <a:gd name="connsiteY24" fmla="*/ 370840 h 802640"/>
              <a:gd name="connsiteX25" fmla="*/ 426720 w 2514600"/>
              <a:gd name="connsiteY25" fmla="*/ 386080 h 802640"/>
              <a:gd name="connsiteX26" fmla="*/ 391160 w 2514600"/>
              <a:gd name="connsiteY26" fmla="*/ 426720 h 802640"/>
              <a:gd name="connsiteX27" fmla="*/ 381000 w 2514600"/>
              <a:gd name="connsiteY27" fmla="*/ 452120 h 802640"/>
              <a:gd name="connsiteX28" fmla="*/ 375920 w 2514600"/>
              <a:gd name="connsiteY28" fmla="*/ 482600 h 802640"/>
              <a:gd name="connsiteX29" fmla="*/ 386080 w 2514600"/>
              <a:gd name="connsiteY29" fmla="*/ 721360 h 802640"/>
              <a:gd name="connsiteX30" fmla="*/ 411480 w 2514600"/>
              <a:gd name="connsiteY30" fmla="*/ 751840 h 802640"/>
              <a:gd name="connsiteX31" fmla="*/ 477520 w 2514600"/>
              <a:gd name="connsiteY31" fmla="*/ 787400 h 802640"/>
              <a:gd name="connsiteX32" fmla="*/ 533400 w 2514600"/>
              <a:gd name="connsiteY32" fmla="*/ 802640 h 802640"/>
              <a:gd name="connsiteX33" fmla="*/ 635000 w 2514600"/>
              <a:gd name="connsiteY33" fmla="*/ 787400 h 802640"/>
              <a:gd name="connsiteX34" fmla="*/ 655320 w 2514600"/>
              <a:gd name="connsiteY34" fmla="*/ 756920 h 802640"/>
              <a:gd name="connsiteX35" fmla="*/ 675640 w 2514600"/>
              <a:gd name="connsiteY35" fmla="*/ 736600 h 802640"/>
              <a:gd name="connsiteX36" fmla="*/ 690880 w 2514600"/>
              <a:gd name="connsiteY36" fmla="*/ 685800 h 802640"/>
              <a:gd name="connsiteX37" fmla="*/ 701040 w 2514600"/>
              <a:gd name="connsiteY37" fmla="*/ 660400 h 802640"/>
              <a:gd name="connsiteX38" fmla="*/ 721360 w 2514600"/>
              <a:gd name="connsiteY38" fmla="*/ 609600 h 802640"/>
              <a:gd name="connsiteX39" fmla="*/ 731520 w 2514600"/>
              <a:gd name="connsiteY39" fmla="*/ 447040 h 802640"/>
              <a:gd name="connsiteX40" fmla="*/ 756920 w 2514600"/>
              <a:gd name="connsiteY40" fmla="*/ 355600 h 802640"/>
              <a:gd name="connsiteX41" fmla="*/ 772160 w 2514600"/>
              <a:gd name="connsiteY41" fmla="*/ 335280 h 802640"/>
              <a:gd name="connsiteX42" fmla="*/ 817880 w 2514600"/>
              <a:gd name="connsiteY42" fmla="*/ 294640 h 802640"/>
              <a:gd name="connsiteX43" fmla="*/ 833120 w 2514600"/>
              <a:gd name="connsiteY43" fmla="*/ 269240 h 802640"/>
              <a:gd name="connsiteX44" fmla="*/ 883920 w 2514600"/>
              <a:gd name="connsiteY44" fmla="*/ 233680 h 802640"/>
              <a:gd name="connsiteX45" fmla="*/ 934720 w 2514600"/>
              <a:gd name="connsiteY45" fmla="*/ 198120 h 802640"/>
              <a:gd name="connsiteX46" fmla="*/ 995680 w 2514600"/>
              <a:gd name="connsiteY46" fmla="*/ 193040 h 802640"/>
              <a:gd name="connsiteX47" fmla="*/ 1163320 w 2514600"/>
              <a:gd name="connsiteY47" fmla="*/ 198120 h 802640"/>
              <a:gd name="connsiteX48" fmla="*/ 1188720 w 2514600"/>
              <a:gd name="connsiteY48" fmla="*/ 208280 h 802640"/>
              <a:gd name="connsiteX49" fmla="*/ 1234440 w 2514600"/>
              <a:gd name="connsiteY49" fmla="*/ 259080 h 802640"/>
              <a:gd name="connsiteX50" fmla="*/ 1239520 w 2514600"/>
              <a:gd name="connsiteY50" fmla="*/ 274320 h 802640"/>
              <a:gd name="connsiteX51" fmla="*/ 1254760 w 2514600"/>
              <a:gd name="connsiteY51" fmla="*/ 294640 h 802640"/>
              <a:gd name="connsiteX52" fmla="*/ 1275080 w 2514600"/>
              <a:gd name="connsiteY52" fmla="*/ 345440 h 802640"/>
              <a:gd name="connsiteX53" fmla="*/ 1290320 w 2514600"/>
              <a:gd name="connsiteY53" fmla="*/ 375920 h 802640"/>
              <a:gd name="connsiteX54" fmla="*/ 1305560 w 2514600"/>
              <a:gd name="connsiteY54" fmla="*/ 396240 h 802640"/>
              <a:gd name="connsiteX55" fmla="*/ 1315720 w 2514600"/>
              <a:gd name="connsiteY55" fmla="*/ 447040 h 802640"/>
              <a:gd name="connsiteX56" fmla="*/ 1320800 w 2514600"/>
              <a:gd name="connsiteY56" fmla="*/ 467360 h 802640"/>
              <a:gd name="connsiteX57" fmla="*/ 1346200 w 2514600"/>
              <a:gd name="connsiteY57" fmla="*/ 543560 h 802640"/>
              <a:gd name="connsiteX58" fmla="*/ 1366520 w 2514600"/>
              <a:gd name="connsiteY58" fmla="*/ 568960 h 802640"/>
              <a:gd name="connsiteX59" fmla="*/ 1432560 w 2514600"/>
              <a:gd name="connsiteY59" fmla="*/ 609600 h 802640"/>
              <a:gd name="connsiteX60" fmla="*/ 1549400 w 2514600"/>
              <a:gd name="connsiteY60" fmla="*/ 599440 h 802640"/>
              <a:gd name="connsiteX61" fmla="*/ 1569720 w 2514600"/>
              <a:gd name="connsiteY61" fmla="*/ 584200 h 802640"/>
              <a:gd name="connsiteX62" fmla="*/ 1584960 w 2514600"/>
              <a:gd name="connsiteY62" fmla="*/ 574040 h 802640"/>
              <a:gd name="connsiteX63" fmla="*/ 1620520 w 2514600"/>
              <a:gd name="connsiteY63" fmla="*/ 528320 h 802640"/>
              <a:gd name="connsiteX64" fmla="*/ 1651000 w 2514600"/>
              <a:gd name="connsiteY64" fmla="*/ 482600 h 802640"/>
              <a:gd name="connsiteX65" fmla="*/ 1661160 w 2514600"/>
              <a:gd name="connsiteY65" fmla="*/ 426720 h 802640"/>
              <a:gd name="connsiteX66" fmla="*/ 1671320 w 2514600"/>
              <a:gd name="connsiteY66" fmla="*/ 406400 h 802640"/>
              <a:gd name="connsiteX67" fmla="*/ 1676400 w 2514600"/>
              <a:gd name="connsiteY67" fmla="*/ 350520 h 802640"/>
              <a:gd name="connsiteX68" fmla="*/ 1681480 w 2514600"/>
              <a:gd name="connsiteY68" fmla="*/ 233680 h 802640"/>
              <a:gd name="connsiteX69" fmla="*/ 1691640 w 2514600"/>
              <a:gd name="connsiteY69" fmla="*/ 182880 h 802640"/>
              <a:gd name="connsiteX70" fmla="*/ 1696720 w 2514600"/>
              <a:gd name="connsiteY70" fmla="*/ 137160 h 802640"/>
              <a:gd name="connsiteX71" fmla="*/ 1706880 w 2514600"/>
              <a:gd name="connsiteY71" fmla="*/ 121920 h 802640"/>
              <a:gd name="connsiteX72" fmla="*/ 1767840 w 2514600"/>
              <a:gd name="connsiteY72" fmla="*/ 60960 h 802640"/>
              <a:gd name="connsiteX73" fmla="*/ 1844040 w 2514600"/>
              <a:gd name="connsiteY73" fmla="*/ 25400 h 802640"/>
              <a:gd name="connsiteX74" fmla="*/ 1864360 w 2514600"/>
              <a:gd name="connsiteY74" fmla="*/ 20320 h 802640"/>
              <a:gd name="connsiteX75" fmla="*/ 1920240 w 2514600"/>
              <a:gd name="connsiteY75" fmla="*/ 0 h 802640"/>
              <a:gd name="connsiteX76" fmla="*/ 2016760 w 2514600"/>
              <a:gd name="connsiteY76" fmla="*/ 5080 h 802640"/>
              <a:gd name="connsiteX77" fmla="*/ 2032000 w 2514600"/>
              <a:gd name="connsiteY77" fmla="*/ 15240 h 802640"/>
              <a:gd name="connsiteX78" fmla="*/ 2062480 w 2514600"/>
              <a:gd name="connsiteY78" fmla="*/ 55880 h 802640"/>
              <a:gd name="connsiteX79" fmla="*/ 2067560 w 2514600"/>
              <a:gd name="connsiteY79" fmla="*/ 76200 h 802640"/>
              <a:gd name="connsiteX80" fmla="*/ 2082800 w 2514600"/>
              <a:gd name="connsiteY80" fmla="*/ 96520 h 802640"/>
              <a:gd name="connsiteX81" fmla="*/ 2098040 w 2514600"/>
              <a:gd name="connsiteY81" fmla="*/ 132080 h 802640"/>
              <a:gd name="connsiteX82" fmla="*/ 2128520 w 2514600"/>
              <a:gd name="connsiteY82" fmla="*/ 187960 h 802640"/>
              <a:gd name="connsiteX83" fmla="*/ 2143760 w 2514600"/>
              <a:gd name="connsiteY83" fmla="*/ 203200 h 802640"/>
              <a:gd name="connsiteX84" fmla="*/ 2164080 w 2514600"/>
              <a:gd name="connsiteY84" fmla="*/ 228600 h 802640"/>
              <a:gd name="connsiteX85" fmla="*/ 2179320 w 2514600"/>
              <a:gd name="connsiteY85" fmla="*/ 243840 h 802640"/>
              <a:gd name="connsiteX86" fmla="*/ 2189480 w 2514600"/>
              <a:gd name="connsiteY86" fmla="*/ 259080 h 802640"/>
              <a:gd name="connsiteX87" fmla="*/ 2214880 w 2514600"/>
              <a:gd name="connsiteY87" fmla="*/ 269240 h 802640"/>
              <a:gd name="connsiteX88" fmla="*/ 2270760 w 2514600"/>
              <a:gd name="connsiteY88" fmla="*/ 299720 h 802640"/>
              <a:gd name="connsiteX89" fmla="*/ 2392680 w 2514600"/>
              <a:gd name="connsiteY89" fmla="*/ 294640 h 802640"/>
              <a:gd name="connsiteX90" fmla="*/ 2484120 w 2514600"/>
              <a:gd name="connsiteY90" fmla="*/ 248920 h 802640"/>
              <a:gd name="connsiteX91" fmla="*/ 2514600 w 2514600"/>
              <a:gd name="connsiteY91" fmla="*/ 228600 h 8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514600" h="802640">
                <a:moveTo>
                  <a:pt x="0" y="401320"/>
                </a:moveTo>
                <a:cubicBezTo>
                  <a:pt x="8467" y="397933"/>
                  <a:pt x="16862" y="394362"/>
                  <a:pt x="25400" y="391160"/>
                </a:cubicBezTo>
                <a:cubicBezTo>
                  <a:pt x="30414" y="389280"/>
                  <a:pt x="36526" y="389508"/>
                  <a:pt x="40640" y="386080"/>
                </a:cubicBezTo>
                <a:cubicBezTo>
                  <a:pt x="47144" y="380660"/>
                  <a:pt x="50305" y="372132"/>
                  <a:pt x="55880" y="365760"/>
                </a:cubicBezTo>
                <a:cubicBezTo>
                  <a:pt x="62188" y="358551"/>
                  <a:pt x="69966" y="352713"/>
                  <a:pt x="76200" y="345440"/>
                </a:cubicBezTo>
                <a:cubicBezTo>
                  <a:pt x="80173" y="340804"/>
                  <a:pt x="82387" y="334836"/>
                  <a:pt x="86360" y="330200"/>
                </a:cubicBezTo>
                <a:cubicBezTo>
                  <a:pt x="92594" y="322927"/>
                  <a:pt x="99907" y="316653"/>
                  <a:pt x="106680" y="309880"/>
                </a:cubicBezTo>
                <a:cubicBezTo>
                  <a:pt x="117006" y="278903"/>
                  <a:pt x="111906" y="285292"/>
                  <a:pt x="127000" y="264160"/>
                </a:cubicBezTo>
                <a:cubicBezTo>
                  <a:pt x="131921" y="257270"/>
                  <a:pt x="136253" y="249827"/>
                  <a:pt x="142240" y="243840"/>
                </a:cubicBezTo>
                <a:cubicBezTo>
                  <a:pt x="146557" y="239523"/>
                  <a:pt x="152400" y="237067"/>
                  <a:pt x="157480" y="233680"/>
                </a:cubicBezTo>
                <a:cubicBezTo>
                  <a:pt x="168479" y="189686"/>
                  <a:pt x="151888" y="234192"/>
                  <a:pt x="182880" y="203200"/>
                </a:cubicBezTo>
                <a:cubicBezTo>
                  <a:pt x="188235" y="197845"/>
                  <a:pt x="188148" y="188661"/>
                  <a:pt x="193040" y="182880"/>
                </a:cubicBezTo>
                <a:cubicBezTo>
                  <a:pt x="233813" y="134694"/>
                  <a:pt x="221053" y="141587"/>
                  <a:pt x="259080" y="132080"/>
                </a:cubicBezTo>
                <a:cubicBezTo>
                  <a:pt x="268015" y="123145"/>
                  <a:pt x="289797" y="100241"/>
                  <a:pt x="299720" y="96520"/>
                </a:cubicBezTo>
                <a:cubicBezTo>
                  <a:pt x="317447" y="89873"/>
                  <a:pt x="336973" y="89747"/>
                  <a:pt x="355600" y="86360"/>
                </a:cubicBezTo>
                <a:cubicBezTo>
                  <a:pt x="386080" y="89747"/>
                  <a:pt x="417666" y="87708"/>
                  <a:pt x="447040" y="96520"/>
                </a:cubicBezTo>
                <a:cubicBezTo>
                  <a:pt x="454293" y="98696"/>
                  <a:pt x="451382" y="111992"/>
                  <a:pt x="457200" y="116840"/>
                </a:cubicBezTo>
                <a:cubicBezTo>
                  <a:pt x="462564" y="121310"/>
                  <a:pt x="470747" y="120227"/>
                  <a:pt x="477520" y="121920"/>
                </a:cubicBezTo>
                <a:cubicBezTo>
                  <a:pt x="479213" y="127000"/>
                  <a:pt x="480205" y="132371"/>
                  <a:pt x="482600" y="137160"/>
                </a:cubicBezTo>
                <a:cubicBezTo>
                  <a:pt x="485330" y="142621"/>
                  <a:pt x="490355" y="146788"/>
                  <a:pt x="492760" y="152400"/>
                </a:cubicBezTo>
                <a:cubicBezTo>
                  <a:pt x="495510" y="158817"/>
                  <a:pt x="496147" y="165947"/>
                  <a:pt x="497840" y="172720"/>
                </a:cubicBezTo>
                <a:cubicBezTo>
                  <a:pt x="496147" y="218440"/>
                  <a:pt x="495803" y="264230"/>
                  <a:pt x="492760" y="309880"/>
                </a:cubicBezTo>
                <a:cubicBezTo>
                  <a:pt x="492300" y="316785"/>
                  <a:pt x="480155" y="342278"/>
                  <a:pt x="477520" y="345440"/>
                </a:cubicBezTo>
                <a:cubicBezTo>
                  <a:pt x="473611" y="350130"/>
                  <a:pt x="466970" y="351691"/>
                  <a:pt x="462280" y="355600"/>
                </a:cubicBezTo>
                <a:cubicBezTo>
                  <a:pt x="456761" y="360199"/>
                  <a:pt x="452495" y="366165"/>
                  <a:pt x="447040" y="370840"/>
                </a:cubicBezTo>
                <a:cubicBezTo>
                  <a:pt x="440612" y="376350"/>
                  <a:pt x="433092" y="380505"/>
                  <a:pt x="426720" y="386080"/>
                </a:cubicBezTo>
                <a:cubicBezTo>
                  <a:pt x="415947" y="395506"/>
                  <a:pt x="398417" y="413657"/>
                  <a:pt x="391160" y="426720"/>
                </a:cubicBezTo>
                <a:cubicBezTo>
                  <a:pt x="386731" y="434691"/>
                  <a:pt x="384387" y="443653"/>
                  <a:pt x="381000" y="452120"/>
                </a:cubicBezTo>
                <a:cubicBezTo>
                  <a:pt x="379307" y="462280"/>
                  <a:pt x="375726" y="472302"/>
                  <a:pt x="375920" y="482600"/>
                </a:cubicBezTo>
                <a:cubicBezTo>
                  <a:pt x="377423" y="562245"/>
                  <a:pt x="375650" y="642387"/>
                  <a:pt x="386080" y="721360"/>
                </a:cubicBezTo>
                <a:cubicBezTo>
                  <a:pt x="387812" y="734471"/>
                  <a:pt x="402128" y="742488"/>
                  <a:pt x="411480" y="751840"/>
                </a:cubicBezTo>
                <a:cubicBezTo>
                  <a:pt x="435703" y="776063"/>
                  <a:pt x="443373" y="775205"/>
                  <a:pt x="477520" y="787400"/>
                </a:cubicBezTo>
                <a:cubicBezTo>
                  <a:pt x="510332" y="799119"/>
                  <a:pt x="502222" y="796404"/>
                  <a:pt x="533400" y="802640"/>
                </a:cubicBezTo>
                <a:cubicBezTo>
                  <a:pt x="567267" y="797560"/>
                  <a:pt x="602935" y="799424"/>
                  <a:pt x="635000" y="787400"/>
                </a:cubicBezTo>
                <a:cubicBezTo>
                  <a:pt x="646433" y="783113"/>
                  <a:pt x="647692" y="766455"/>
                  <a:pt x="655320" y="756920"/>
                </a:cubicBezTo>
                <a:cubicBezTo>
                  <a:pt x="661304" y="749440"/>
                  <a:pt x="668867" y="743373"/>
                  <a:pt x="675640" y="736600"/>
                </a:cubicBezTo>
                <a:cubicBezTo>
                  <a:pt x="703514" y="666914"/>
                  <a:pt x="670275" y="754484"/>
                  <a:pt x="690880" y="685800"/>
                </a:cubicBezTo>
                <a:cubicBezTo>
                  <a:pt x="693500" y="677066"/>
                  <a:pt x="697838" y="668938"/>
                  <a:pt x="701040" y="660400"/>
                </a:cubicBezTo>
                <a:cubicBezTo>
                  <a:pt x="719356" y="611557"/>
                  <a:pt x="681955" y="701545"/>
                  <a:pt x="721360" y="609600"/>
                </a:cubicBezTo>
                <a:cubicBezTo>
                  <a:pt x="725105" y="508488"/>
                  <a:pt x="717780" y="508871"/>
                  <a:pt x="731520" y="447040"/>
                </a:cubicBezTo>
                <a:cubicBezTo>
                  <a:pt x="735828" y="427654"/>
                  <a:pt x="743610" y="379558"/>
                  <a:pt x="756920" y="355600"/>
                </a:cubicBezTo>
                <a:cubicBezTo>
                  <a:pt x="761032" y="348199"/>
                  <a:pt x="766585" y="341652"/>
                  <a:pt x="772160" y="335280"/>
                </a:cubicBezTo>
                <a:cubicBezTo>
                  <a:pt x="788486" y="316622"/>
                  <a:pt x="798200" y="310384"/>
                  <a:pt x="817880" y="294640"/>
                </a:cubicBezTo>
                <a:cubicBezTo>
                  <a:pt x="822960" y="286173"/>
                  <a:pt x="826560" y="276620"/>
                  <a:pt x="833120" y="269240"/>
                </a:cubicBezTo>
                <a:cubicBezTo>
                  <a:pt x="848294" y="252169"/>
                  <a:pt x="865556" y="245923"/>
                  <a:pt x="883920" y="233680"/>
                </a:cubicBezTo>
                <a:cubicBezTo>
                  <a:pt x="894438" y="226668"/>
                  <a:pt x="925421" y="200703"/>
                  <a:pt x="934720" y="198120"/>
                </a:cubicBezTo>
                <a:cubicBezTo>
                  <a:pt x="954367" y="192663"/>
                  <a:pt x="975360" y="194733"/>
                  <a:pt x="995680" y="193040"/>
                </a:cubicBezTo>
                <a:cubicBezTo>
                  <a:pt x="1051560" y="194733"/>
                  <a:pt x="1107588" y="193720"/>
                  <a:pt x="1163320" y="198120"/>
                </a:cubicBezTo>
                <a:cubicBezTo>
                  <a:pt x="1172411" y="198838"/>
                  <a:pt x="1181425" y="202809"/>
                  <a:pt x="1188720" y="208280"/>
                </a:cubicBezTo>
                <a:cubicBezTo>
                  <a:pt x="1199251" y="216179"/>
                  <a:pt x="1225670" y="241539"/>
                  <a:pt x="1234440" y="259080"/>
                </a:cubicBezTo>
                <a:cubicBezTo>
                  <a:pt x="1236835" y="263869"/>
                  <a:pt x="1236863" y="269671"/>
                  <a:pt x="1239520" y="274320"/>
                </a:cubicBezTo>
                <a:cubicBezTo>
                  <a:pt x="1243721" y="281671"/>
                  <a:pt x="1250974" y="287067"/>
                  <a:pt x="1254760" y="294640"/>
                </a:cubicBezTo>
                <a:cubicBezTo>
                  <a:pt x="1262916" y="310952"/>
                  <a:pt x="1264964" y="330265"/>
                  <a:pt x="1275080" y="345440"/>
                </a:cubicBezTo>
                <a:cubicBezTo>
                  <a:pt x="1328177" y="425086"/>
                  <a:pt x="1248256" y="302308"/>
                  <a:pt x="1290320" y="375920"/>
                </a:cubicBezTo>
                <a:cubicBezTo>
                  <a:pt x="1294521" y="383271"/>
                  <a:pt x="1300480" y="389467"/>
                  <a:pt x="1305560" y="396240"/>
                </a:cubicBezTo>
                <a:cubicBezTo>
                  <a:pt x="1308947" y="413173"/>
                  <a:pt x="1312102" y="430155"/>
                  <a:pt x="1315720" y="447040"/>
                </a:cubicBezTo>
                <a:cubicBezTo>
                  <a:pt x="1317183" y="453867"/>
                  <a:pt x="1319337" y="460533"/>
                  <a:pt x="1320800" y="467360"/>
                </a:cubicBezTo>
                <a:cubicBezTo>
                  <a:pt x="1331039" y="515143"/>
                  <a:pt x="1323137" y="510613"/>
                  <a:pt x="1346200" y="543560"/>
                </a:cubicBezTo>
                <a:cubicBezTo>
                  <a:pt x="1352418" y="552443"/>
                  <a:pt x="1358243" y="561956"/>
                  <a:pt x="1366520" y="568960"/>
                </a:cubicBezTo>
                <a:cubicBezTo>
                  <a:pt x="1391567" y="590154"/>
                  <a:pt x="1407010" y="596825"/>
                  <a:pt x="1432560" y="609600"/>
                </a:cubicBezTo>
                <a:cubicBezTo>
                  <a:pt x="1471507" y="606213"/>
                  <a:pt x="1510960" y="606559"/>
                  <a:pt x="1549400" y="599440"/>
                </a:cubicBezTo>
                <a:cubicBezTo>
                  <a:pt x="1557725" y="597898"/>
                  <a:pt x="1562830" y="589121"/>
                  <a:pt x="1569720" y="584200"/>
                </a:cubicBezTo>
                <a:cubicBezTo>
                  <a:pt x="1574688" y="580651"/>
                  <a:pt x="1580853" y="578558"/>
                  <a:pt x="1584960" y="574040"/>
                </a:cubicBezTo>
                <a:cubicBezTo>
                  <a:pt x="1597947" y="559754"/>
                  <a:pt x="1610587" y="544876"/>
                  <a:pt x="1620520" y="528320"/>
                </a:cubicBezTo>
                <a:cubicBezTo>
                  <a:pt x="1640116" y="495660"/>
                  <a:pt x="1629836" y="510819"/>
                  <a:pt x="1651000" y="482600"/>
                </a:cubicBezTo>
                <a:cubicBezTo>
                  <a:pt x="1651853" y="477482"/>
                  <a:pt x="1658793" y="433820"/>
                  <a:pt x="1661160" y="426720"/>
                </a:cubicBezTo>
                <a:cubicBezTo>
                  <a:pt x="1663555" y="419536"/>
                  <a:pt x="1667933" y="413173"/>
                  <a:pt x="1671320" y="406400"/>
                </a:cubicBezTo>
                <a:cubicBezTo>
                  <a:pt x="1673013" y="387773"/>
                  <a:pt x="1675302" y="369191"/>
                  <a:pt x="1676400" y="350520"/>
                </a:cubicBezTo>
                <a:cubicBezTo>
                  <a:pt x="1678689" y="311604"/>
                  <a:pt x="1678798" y="272571"/>
                  <a:pt x="1681480" y="233680"/>
                </a:cubicBezTo>
                <a:cubicBezTo>
                  <a:pt x="1682666" y="216479"/>
                  <a:pt x="1687479" y="199523"/>
                  <a:pt x="1691640" y="182880"/>
                </a:cubicBezTo>
                <a:cubicBezTo>
                  <a:pt x="1693333" y="167640"/>
                  <a:pt x="1693001" y="152036"/>
                  <a:pt x="1696720" y="137160"/>
                </a:cubicBezTo>
                <a:cubicBezTo>
                  <a:pt x="1698201" y="131237"/>
                  <a:pt x="1702714" y="126383"/>
                  <a:pt x="1706880" y="121920"/>
                </a:cubicBezTo>
                <a:cubicBezTo>
                  <a:pt x="1726488" y="100912"/>
                  <a:pt x="1743198" y="75745"/>
                  <a:pt x="1767840" y="60960"/>
                </a:cubicBezTo>
                <a:cubicBezTo>
                  <a:pt x="1794965" y="44685"/>
                  <a:pt x="1809773" y="33967"/>
                  <a:pt x="1844040" y="25400"/>
                </a:cubicBezTo>
                <a:cubicBezTo>
                  <a:pt x="1850813" y="23707"/>
                  <a:pt x="1857799" y="22706"/>
                  <a:pt x="1864360" y="20320"/>
                </a:cubicBezTo>
                <a:cubicBezTo>
                  <a:pt x="1930324" y="-3667"/>
                  <a:pt x="1874423" y="11454"/>
                  <a:pt x="1920240" y="0"/>
                </a:cubicBezTo>
                <a:cubicBezTo>
                  <a:pt x="1952413" y="1693"/>
                  <a:pt x="1984838" y="727"/>
                  <a:pt x="2016760" y="5080"/>
                </a:cubicBezTo>
                <a:cubicBezTo>
                  <a:pt x="2022809" y="5905"/>
                  <a:pt x="2027364" y="11267"/>
                  <a:pt x="2032000" y="15240"/>
                </a:cubicBezTo>
                <a:cubicBezTo>
                  <a:pt x="2048917" y="29740"/>
                  <a:pt x="2054960" y="35827"/>
                  <a:pt x="2062480" y="55880"/>
                </a:cubicBezTo>
                <a:cubicBezTo>
                  <a:pt x="2064931" y="62417"/>
                  <a:pt x="2064438" y="69955"/>
                  <a:pt x="2067560" y="76200"/>
                </a:cubicBezTo>
                <a:cubicBezTo>
                  <a:pt x="2071346" y="83773"/>
                  <a:pt x="2078313" y="89340"/>
                  <a:pt x="2082800" y="96520"/>
                </a:cubicBezTo>
                <a:cubicBezTo>
                  <a:pt x="2098117" y="121027"/>
                  <a:pt x="2088612" y="110082"/>
                  <a:pt x="2098040" y="132080"/>
                </a:cubicBezTo>
                <a:cubicBezTo>
                  <a:pt x="2103568" y="144979"/>
                  <a:pt x="2123800" y="181217"/>
                  <a:pt x="2128520" y="187960"/>
                </a:cubicBezTo>
                <a:cubicBezTo>
                  <a:pt x="2132640" y="193846"/>
                  <a:pt x="2139029" y="197793"/>
                  <a:pt x="2143760" y="203200"/>
                </a:cubicBezTo>
                <a:cubicBezTo>
                  <a:pt x="2150900" y="211360"/>
                  <a:pt x="2156940" y="220440"/>
                  <a:pt x="2164080" y="228600"/>
                </a:cubicBezTo>
                <a:cubicBezTo>
                  <a:pt x="2168811" y="234007"/>
                  <a:pt x="2174721" y="238321"/>
                  <a:pt x="2179320" y="243840"/>
                </a:cubicBezTo>
                <a:cubicBezTo>
                  <a:pt x="2183229" y="248530"/>
                  <a:pt x="2184512" y="255531"/>
                  <a:pt x="2189480" y="259080"/>
                </a:cubicBezTo>
                <a:cubicBezTo>
                  <a:pt x="2196900" y="264380"/>
                  <a:pt x="2207061" y="264548"/>
                  <a:pt x="2214880" y="269240"/>
                </a:cubicBezTo>
                <a:cubicBezTo>
                  <a:pt x="2273965" y="304691"/>
                  <a:pt x="2204982" y="277794"/>
                  <a:pt x="2270760" y="299720"/>
                </a:cubicBezTo>
                <a:cubicBezTo>
                  <a:pt x="2311400" y="298027"/>
                  <a:pt x="2352558" y="301327"/>
                  <a:pt x="2392680" y="294640"/>
                </a:cubicBezTo>
                <a:cubicBezTo>
                  <a:pt x="2436773" y="287291"/>
                  <a:pt x="2450932" y="268833"/>
                  <a:pt x="2484120" y="248920"/>
                </a:cubicBezTo>
                <a:cubicBezTo>
                  <a:pt x="2514875" y="230467"/>
                  <a:pt x="2495195" y="248005"/>
                  <a:pt x="2514600" y="228600"/>
                </a:cubicBez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cs-CZ"/>
          </a:p>
        </p:txBody>
      </p:sp>
      <p:cxnSp>
        <p:nvCxnSpPr>
          <p:cNvPr id="17" name="Přímá spojnice 16">
            <a:extLst>
              <a:ext uri="{FF2B5EF4-FFF2-40B4-BE49-F238E27FC236}">
                <a16:creationId xmlns:a16="http://schemas.microsoft.com/office/drawing/2014/main" id="{27BF5086-BB69-D7F2-6F52-F3962D3AEA88}"/>
              </a:ext>
            </a:extLst>
          </p:cNvPr>
          <p:cNvCxnSpPr>
            <a:cxnSpLocks/>
          </p:cNvCxnSpPr>
          <p:nvPr/>
        </p:nvCxnSpPr>
        <p:spPr>
          <a:xfrm>
            <a:off x="2581520" y="4583553"/>
            <a:ext cx="3838516" cy="0"/>
          </a:xfrm>
          <a:prstGeom prst="line">
            <a:avLst/>
          </a:prstGeom>
          <a:ln>
            <a:solidFill>
              <a:srgbClr val="00B050"/>
            </a:solidFill>
          </a:ln>
        </p:spPr>
        <p:style>
          <a:lnRef idx="2">
            <a:schemeClr val="accent3"/>
          </a:lnRef>
          <a:fillRef idx="0">
            <a:schemeClr val="accent3"/>
          </a:fillRef>
          <a:effectRef idx="1">
            <a:schemeClr val="accent3"/>
          </a:effectRef>
          <a:fontRef idx="minor">
            <a:schemeClr val="tx1"/>
          </a:fontRef>
        </p:style>
      </p:cxnSp>
      <p:sp>
        <p:nvSpPr>
          <p:cNvPr id="21" name="Zástupný symbol pro zápatí 5">
            <a:extLst>
              <a:ext uri="{FF2B5EF4-FFF2-40B4-BE49-F238E27FC236}">
                <a16:creationId xmlns:a16="http://schemas.microsoft.com/office/drawing/2014/main" id="{06ADD56B-931A-AE22-8531-4D68476334AF}"/>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Tree>
    <p:extLst>
      <p:ext uri="{BB962C8B-B14F-4D97-AF65-F5344CB8AC3E}">
        <p14:creationId xmlns:p14="http://schemas.microsoft.com/office/powerpoint/2010/main" val="1974714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tin\Documents\A_ŠKOLA\_02_Magisterské studium\_Diplomová práce\4_Obhajoba\geografust-lg-cze-rgb.png"/>
          <p:cNvPicPr>
            <a:picLocks noChangeAspect="1" noChangeArrowheads="1"/>
          </p:cNvPicPr>
          <p:nvPr/>
        </p:nvPicPr>
        <p:blipFill>
          <a:blip r:embed="rId3" cstate="print"/>
          <a:srcRect/>
          <a:stretch>
            <a:fillRect/>
          </a:stretch>
        </p:blipFill>
        <p:spPr bwMode="auto">
          <a:xfrm>
            <a:off x="10613403" y="6118566"/>
            <a:ext cx="1387253" cy="589193"/>
          </a:xfrm>
          <a:prstGeom prst="rect">
            <a:avLst/>
          </a:prstGeom>
          <a:noFill/>
        </p:spPr>
      </p:pic>
      <p:sp>
        <p:nvSpPr>
          <p:cNvPr id="6" name="Zástupný symbol pro zápatí 5"/>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
        <p:nvSpPr>
          <p:cNvPr id="12" name="TextovéPole 11">
            <a:extLst>
              <a:ext uri="{FF2B5EF4-FFF2-40B4-BE49-F238E27FC236}">
                <a16:creationId xmlns:a16="http://schemas.microsoft.com/office/drawing/2014/main" id="{E7B17FAF-947A-4F5E-95D5-00C38437D07E}"/>
              </a:ext>
            </a:extLst>
          </p:cNvPr>
          <p:cNvSpPr txBox="1"/>
          <p:nvPr/>
        </p:nvSpPr>
        <p:spPr>
          <a:xfrm>
            <a:off x="351606" y="224644"/>
            <a:ext cx="2563522" cy="400110"/>
          </a:xfrm>
          <a:prstGeom prst="rect">
            <a:avLst/>
          </a:prstGeom>
          <a:noFill/>
        </p:spPr>
        <p:txBody>
          <a:bodyPr wrap="none" rtlCol="0">
            <a:spAutoFit/>
          </a:bodyPr>
          <a:lstStyle/>
          <a:p>
            <a:r>
              <a:rPr lang="cs-CZ" sz="2000" b="1" dirty="0">
                <a:solidFill>
                  <a:srgbClr val="0000DC"/>
                </a:solidFill>
                <a:latin typeface="Arial" pitchFamily="34" charset="0"/>
                <a:cs typeface="Arial" pitchFamily="34" charset="0"/>
              </a:rPr>
              <a:t>geometrie meandru</a:t>
            </a:r>
          </a:p>
        </p:txBody>
      </p:sp>
      <p:sp>
        <p:nvSpPr>
          <p:cNvPr id="8" name="TextovéPole 7">
            <a:extLst>
              <a:ext uri="{FF2B5EF4-FFF2-40B4-BE49-F238E27FC236}">
                <a16:creationId xmlns:a16="http://schemas.microsoft.com/office/drawing/2014/main" id="{CDA6B64C-B8E8-424A-6B07-F91EC1FFDD25}"/>
              </a:ext>
            </a:extLst>
          </p:cNvPr>
          <p:cNvSpPr txBox="1"/>
          <p:nvPr/>
        </p:nvSpPr>
        <p:spPr>
          <a:xfrm>
            <a:off x="361693" y="799544"/>
            <a:ext cx="8866655" cy="903389"/>
          </a:xfrm>
          <a:prstGeom prst="rect">
            <a:avLst/>
          </a:prstGeom>
          <a:noFill/>
        </p:spPr>
        <p:txBody>
          <a:bodyPr wrap="square" rtlCol="0">
            <a:spAutoFit/>
          </a:bodyPr>
          <a:lstStyle/>
          <a:p>
            <a:pPr>
              <a:lnSpc>
                <a:spcPct val="130000"/>
              </a:lnSpc>
            </a:pPr>
            <a:r>
              <a:rPr lang="cs-CZ" sz="1400" b="1" dirty="0">
                <a:latin typeface="Arial" pitchFamily="34" charset="0"/>
                <a:cs typeface="Arial" pitchFamily="34" charset="0"/>
              </a:rPr>
              <a:t>nárazový </a:t>
            </a:r>
            <a:r>
              <a:rPr lang="cs-CZ" sz="1400" b="1" i="1" dirty="0">
                <a:latin typeface="Arial" pitchFamily="34" charset="0"/>
                <a:cs typeface="Arial" pitchFamily="34" charset="0"/>
              </a:rPr>
              <a:t>konkávní</a:t>
            </a:r>
            <a:r>
              <a:rPr lang="cs-CZ" sz="1400" b="1" dirty="0">
                <a:latin typeface="Arial" pitchFamily="34" charset="0"/>
                <a:cs typeface="Arial" pitchFamily="34" charset="0"/>
              </a:rPr>
              <a:t> (</a:t>
            </a:r>
            <a:r>
              <a:rPr lang="cs-CZ" sz="1400" b="1" dirty="0" err="1">
                <a:latin typeface="Arial" pitchFamily="34" charset="0"/>
                <a:cs typeface="Arial" pitchFamily="34" charset="0"/>
              </a:rPr>
              <a:t>výsepní</a:t>
            </a:r>
            <a:r>
              <a:rPr lang="cs-CZ" sz="1400" b="1" dirty="0">
                <a:latin typeface="Arial" pitchFamily="34" charset="0"/>
                <a:cs typeface="Arial" pitchFamily="34" charset="0"/>
              </a:rPr>
              <a:t>) břeh</a:t>
            </a:r>
            <a:r>
              <a:rPr lang="cs-CZ" sz="1400" dirty="0">
                <a:latin typeface="Arial" pitchFamily="34" charset="0"/>
                <a:cs typeface="Arial" pitchFamily="34" charset="0"/>
              </a:rPr>
              <a:t>, </a:t>
            </a:r>
            <a:r>
              <a:rPr lang="cs-CZ" sz="1400" b="1" dirty="0">
                <a:solidFill>
                  <a:srgbClr val="FF0000"/>
                </a:solidFill>
                <a:latin typeface="Arial" pitchFamily="34" charset="0"/>
                <a:cs typeface="Arial" pitchFamily="34" charset="0"/>
              </a:rPr>
              <a:t>zde probíhá boční eroze </a:t>
            </a:r>
            <a:r>
              <a:rPr lang="cs-CZ" sz="1400" dirty="0">
                <a:latin typeface="Arial" pitchFamily="34" charset="0"/>
                <a:cs typeface="Arial" pitchFamily="34" charset="0"/>
              </a:rPr>
              <a:t>(břehová </a:t>
            </a:r>
            <a:r>
              <a:rPr lang="cs-CZ" sz="1400" dirty="0" err="1">
                <a:latin typeface="Arial" pitchFamily="34" charset="0"/>
                <a:cs typeface="Arial" pitchFamily="34" charset="0"/>
              </a:rPr>
              <a:t>nátrž</a:t>
            </a:r>
            <a:r>
              <a:rPr lang="cs-CZ" sz="1400" dirty="0">
                <a:latin typeface="Arial" pitchFamily="34" charset="0"/>
                <a:cs typeface="Arial" pitchFamily="34" charset="0"/>
              </a:rPr>
              <a:t>, </a:t>
            </a:r>
            <a:r>
              <a:rPr lang="cs-CZ" sz="1400" i="1" dirty="0" err="1">
                <a:latin typeface="Arial" pitchFamily="34" charset="0"/>
                <a:cs typeface="Arial" pitchFamily="34" charset="0"/>
              </a:rPr>
              <a:t>cut</a:t>
            </a:r>
            <a:r>
              <a:rPr lang="cs-CZ" sz="1400" i="1" dirty="0">
                <a:latin typeface="Arial" pitchFamily="34" charset="0"/>
                <a:cs typeface="Arial" pitchFamily="34" charset="0"/>
              </a:rPr>
              <a:t> bank</a:t>
            </a:r>
            <a:r>
              <a:rPr lang="cs-CZ" sz="1400" dirty="0">
                <a:latin typeface="Arial" pitchFamily="34" charset="0"/>
                <a:cs typeface="Arial" pitchFamily="34" charset="0"/>
              </a:rPr>
              <a:t>)</a:t>
            </a:r>
          </a:p>
          <a:p>
            <a:pPr>
              <a:lnSpc>
                <a:spcPct val="130000"/>
              </a:lnSpc>
            </a:pPr>
            <a:r>
              <a:rPr lang="cs-CZ" sz="1400" b="1" dirty="0">
                <a:latin typeface="Arial" pitchFamily="34" charset="0"/>
                <a:cs typeface="Arial" pitchFamily="34" charset="0"/>
              </a:rPr>
              <a:t>nánosový </a:t>
            </a:r>
            <a:r>
              <a:rPr lang="cs-CZ" sz="1400" b="1" i="1" dirty="0">
                <a:latin typeface="Arial" pitchFamily="34" charset="0"/>
                <a:cs typeface="Arial" pitchFamily="34" charset="0"/>
              </a:rPr>
              <a:t>konvexní</a:t>
            </a:r>
            <a:r>
              <a:rPr lang="cs-CZ" sz="1400" b="1" dirty="0">
                <a:latin typeface="Arial" pitchFamily="34" charset="0"/>
                <a:cs typeface="Arial" pitchFamily="34" charset="0"/>
              </a:rPr>
              <a:t> (</a:t>
            </a:r>
            <a:r>
              <a:rPr lang="cs-CZ" sz="1400" b="1" dirty="0" err="1">
                <a:latin typeface="Arial" pitchFamily="34" charset="0"/>
                <a:cs typeface="Arial" pitchFamily="34" charset="0"/>
              </a:rPr>
              <a:t>jesepní</a:t>
            </a:r>
            <a:r>
              <a:rPr lang="cs-CZ" sz="1400" b="1" dirty="0">
                <a:latin typeface="Arial" pitchFamily="34" charset="0"/>
                <a:cs typeface="Arial" pitchFamily="34" charset="0"/>
              </a:rPr>
              <a:t>) břeh</a:t>
            </a:r>
            <a:r>
              <a:rPr lang="cs-CZ" sz="1400" dirty="0">
                <a:latin typeface="Arial" pitchFamily="34" charset="0"/>
                <a:cs typeface="Arial" pitchFamily="34" charset="0"/>
              </a:rPr>
              <a:t>, </a:t>
            </a:r>
            <a:r>
              <a:rPr lang="cs-CZ" sz="1400" b="1" dirty="0">
                <a:solidFill>
                  <a:srgbClr val="00B050"/>
                </a:solidFill>
                <a:latin typeface="Arial" pitchFamily="34" charset="0"/>
                <a:cs typeface="Arial" pitchFamily="34" charset="0"/>
              </a:rPr>
              <a:t>zde probíhá akumulace </a:t>
            </a:r>
            <a:r>
              <a:rPr lang="cs-CZ" sz="1400" dirty="0">
                <a:latin typeface="Arial" pitchFamily="34" charset="0"/>
                <a:cs typeface="Arial" pitchFamily="34" charset="0"/>
              </a:rPr>
              <a:t>(</a:t>
            </a:r>
            <a:r>
              <a:rPr lang="cs-CZ" sz="1400" dirty="0" err="1">
                <a:latin typeface="Arial" pitchFamily="34" charset="0"/>
                <a:cs typeface="Arial" pitchFamily="34" charset="0"/>
              </a:rPr>
              <a:t>jesepní</a:t>
            </a:r>
            <a:r>
              <a:rPr lang="cs-CZ" sz="1400" dirty="0">
                <a:latin typeface="Arial" pitchFamily="34" charset="0"/>
                <a:cs typeface="Arial" pitchFamily="34" charset="0"/>
              </a:rPr>
              <a:t> lavice, </a:t>
            </a:r>
            <a:r>
              <a:rPr lang="cs-CZ" sz="1400" i="1" dirty="0">
                <a:latin typeface="Arial" pitchFamily="34" charset="0"/>
                <a:cs typeface="Arial" pitchFamily="34" charset="0"/>
              </a:rPr>
              <a:t>point bar</a:t>
            </a:r>
            <a:r>
              <a:rPr lang="cs-CZ" sz="1400" dirty="0">
                <a:latin typeface="Arial" pitchFamily="34" charset="0"/>
                <a:cs typeface="Arial" pitchFamily="34" charset="0"/>
              </a:rPr>
              <a:t>)</a:t>
            </a:r>
            <a:endParaRPr lang="cs-CZ" sz="1400" b="1" dirty="0">
              <a:latin typeface="Arial" pitchFamily="34" charset="0"/>
              <a:cs typeface="Arial" pitchFamily="34" charset="0"/>
            </a:endParaRPr>
          </a:p>
          <a:p>
            <a:pPr>
              <a:lnSpc>
                <a:spcPct val="130000"/>
              </a:lnSpc>
            </a:pPr>
            <a:r>
              <a:rPr lang="cs-CZ" sz="1400" b="1" dirty="0">
                <a:latin typeface="Arial" pitchFamily="34" charset="0"/>
                <a:cs typeface="Arial" pitchFamily="34" charset="0"/>
              </a:rPr>
              <a:t>inflexní bod</a:t>
            </a:r>
            <a:r>
              <a:rPr lang="cs-CZ" sz="1400" dirty="0">
                <a:latin typeface="Arial" pitchFamily="34" charset="0"/>
                <a:cs typeface="Arial" pitchFamily="34" charset="0"/>
              </a:rPr>
              <a:t> = </a:t>
            </a:r>
            <a:r>
              <a:rPr lang="cs-CZ" sz="1400" b="1" dirty="0">
                <a:solidFill>
                  <a:srgbClr val="00B0F0"/>
                </a:solidFill>
                <a:latin typeface="Arial" pitchFamily="34" charset="0"/>
                <a:cs typeface="Arial" pitchFamily="34" charset="0"/>
              </a:rPr>
              <a:t>přechod mezi jednotlivými meandry </a:t>
            </a:r>
            <a:r>
              <a:rPr lang="cs-CZ" sz="1400" dirty="0">
                <a:latin typeface="Arial" pitchFamily="34" charset="0"/>
                <a:cs typeface="Arial" pitchFamily="34" charset="0"/>
              </a:rPr>
              <a:t>(zákrutami)</a:t>
            </a:r>
            <a:endParaRPr lang="cs-CZ" sz="1400" dirty="0">
              <a:latin typeface="Arial" pitchFamily="34" charset="0"/>
              <a:cs typeface="Arial" pitchFamily="34" charset="0"/>
              <a:sym typeface="Wingdings" panose="05000000000000000000" pitchFamily="2" charset="2"/>
            </a:endParaRPr>
          </a:p>
        </p:txBody>
      </p:sp>
      <p:sp>
        <p:nvSpPr>
          <p:cNvPr id="5" name="TextovéPole 4">
            <a:extLst>
              <a:ext uri="{FF2B5EF4-FFF2-40B4-BE49-F238E27FC236}">
                <a16:creationId xmlns:a16="http://schemas.microsoft.com/office/drawing/2014/main" id="{93E5FEBF-41CC-DF80-5B8A-130563971355}"/>
              </a:ext>
            </a:extLst>
          </p:cNvPr>
          <p:cNvSpPr txBox="1"/>
          <p:nvPr/>
        </p:nvSpPr>
        <p:spPr>
          <a:xfrm>
            <a:off x="11159345" y="1344405"/>
            <a:ext cx="984565" cy="246221"/>
          </a:xfrm>
          <a:prstGeom prst="rect">
            <a:avLst/>
          </a:prstGeom>
          <a:noFill/>
        </p:spPr>
        <p:txBody>
          <a:bodyPr wrap="none" rtlCol="0">
            <a:spAutoFit/>
          </a:bodyPr>
          <a:lstStyle/>
          <a:p>
            <a:r>
              <a:rPr lang="cs-CZ" sz="1000" dirty="0" err="1">
                <a:latin typeface="Arial" panose="020B0604020202020204" pitchFamily="34" charset="0"/>
                <a:cs typeface="Arial" panose="020B0604020202020204" pitchFamily="34" charset="0"/>
              </a:rPr>
              <a:t>Strahler</a:t>
            </a:r>
            <a:r>
              <a:rPr lang="cs-CZ" sz="1000" dirty="0">
                <a:latin typeface="Arial" panose="020B0604020202020204" pitchFamily="34" charset="0"/>
                <a:cs typeface="Arial" panose="020B0604020202020204" pitchFamily="34" charset="0"/>
              </a:rPr>
              <a:t>, 2013</a:t>
            </a:r>
          </a:p>
        </p:txBody>
      </p:sp>
      <p:pic>
        <p:nvPicPr>
          <p:cNvPr id="2" name="Obrázek 1">
            <a:extLst>
              <a:ext uri="{FF2B5EF4-FFF2-40B4-BE49-F238E27FC236}">
                <a16:creationId xmlns:a16="http://schemas.microsoft.com/office/drawing/2014/main" id="{B4D73321-6E7D-AA09-ACD6-608F9A8F87D5}"/>
              </a:ext>
            </a:extLst>
          </p:cNvPr>
          <p:cNvPicPr>
            <a:picLocks noChangeAspect="1"/>
          </p:cNvPicPr>
          <p:nvPr/>
        </p:nvPicPr>
        <p:blipFill>
          <a:blip r:embed="rId4"/>
          <a:stretch>
            <a:fillRect/>
          </a:stretch>
        </p:blipFill>
        <p:spPr>
          <a:xfrm>
            <a:off x="6245461" y="1628800"/>
            <a:ext cx="5946539" cy="5229200"/>
          </a:xfrm>
          <a:prstGeom prst="rect">
            <a:avLst/>
          </a:prstGeom>
        </p:spPr>
      </p:pic>
      <p:pic>
        <p:nvPicPr>
          <p:cNvPr id="4" name="Obrázek 3">
            <a:extLst>
              <a:ext uri="{FF2B5EF4-FFF2-40B4-BE49-F238E27FC236}">
                <a16:creationId xmlns:a16="http://schemas.microsoft.com/office/drawing/2014/main" id="{6A6E9714-BD57-D389-9F48-E14491094388}"/>
              </a:ext>
            </a:extLst>
          </p:cNvPr>
          <p:cNvPicPr>
            <a:picLocks noChangeAspect="1"/>
          </p:cNvPicPr>
          <p:nvPr/>
        </p:nvPicPr>
        <p:blipFill>
          <a:blip r:embed="rId5"/>
          <a:stretch>
            <a:fillRect/>
          </a:stretch>
        </p:blipFill>
        <p:spPr>
          <a:xfrm>
            <a:off x="1476118" y="2600212"/>
            <a:ext cx="3551228" cy="2674852"/>
          </a:xfrm>
          <a:prstGeom prst="rect">
            <a:avLst/>
          </a:prstGeom>
        </p:spPr>
      </p:pic>
      <p:sp>
        <p:nvSpPr>
          <p:cNvPr id="7" name="TextovéPole 6">
            <a:extLst>
              <a:ext uri="{FF2B5EF4-FFF2-40B4-BE49-F238E27FC236}">
                <a16:creationId xmlns:a16="http://schemas.microsoft.com/office/drawing/2014/main" id="{2CAAD87F-96CB-7511-F3D8-2CDB6E1EA5E7}"/>
              </a:ext>
            </a:extLst>
          </p:cNvPr>
          <p:cNvSpPr txBox="1"/>
          <p:nvPr/>
        </p:nvSpPr>
        <p:spPr>
          <a:xfrm>
            <a:off x="4087421" y="4907705"/>
            <a:ext cx="984565" cy="246221"/>
          </a:xfrm>
          <a:prstGeom prst="rect">
            <a:avLst/>
          </a:prstGeom>
          <a:noFill/>
        </p:spPr>
        <p:txBody>
          <a:bodyPr wrap="none" rtlCol="0">
            <a:spAutoFit/>
          </a:bodyPr>
          <a:lstStyle/>
          <a:p>
            <a:r>
              <a:rPr lang="cs-CZ" sz="1000" dirty="0" err="1">
                <a:latin typeface="Arial" panose="020B0604020202020204" pitchFamily="34" charset="0"/>
                <a:cs typeface="Arial" panose="020B0604020202020204" pitchFamily="34" charset="0"/>
              </a:rPr>
              <a:t>Strahler</a:t>
            </a:r>
            <a:r>
              <a:rPr lang="cs-CZ" sz="1000" dirty="0">
                <a:latin typeface="Arial" panose="020B0604020202020204" pitchFamily="34" charset="0"/>
                <a:cs typeface="Arial" panose="020B0604020202020204" pitchFamily="34" charset="0"/>
              </a:rPr>
              <a:t>, 2013</a:t>
            </a:r>
          </a:p>
        </p:txBody>
      </p:sp>
    </p:spTree>
    <p:extLst>
      <p:ext uri="{BB962C8B-B14F-4D97-AF65-F5344CB8AC3E}">
        <p14:creationId xmlns:p14="http://schemas.microsoft.com/office/powerpoint/2010/main" val="389800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tin\Documents\A_ŠKOLA\_02_Magisterské studium\_Diplomová práce\4_Obhajoba\geografust-lg-cze-rgb.png"/>
          <p:cNvPicPr>
            <a:picLocks noChangeAspect="1" noChangeArrowheads="1"/>
          </p:cNvPicPr>
          <p:nvPr/>
        </p:nvPicPr>
        <p:blipFill>
          <a:blip r:embed="rId3" cstate="print"/>
          <a:srcRect/>
          <a:stretch>
            <a:fillRect/>
          </a:stretch>
        </p:blipFill>
        <p:spPr bwMode="auto">
          <a:xfrm>
            <a:off x="10613403" y="6118566"/>
            <a:ext cx="1387253" cy="589193"/>
          </a:xfrm>
          <a:prstGeom prst="rect">
            <a:avLst/>
          </a:prstGeom>
          <a:noFill/>
        </p:spPr>
      </p:pic>
      <p:sp>
        <p:nvSpPr>
          <p:cNvPr id="12" name="TextovéPole 11">
            <a:extLst>
              <a:ext uri="{FF2B5EF4-FFF2-40B4-BE49-F238E27FC236}">
                <a16:creationId xmlns:a16="http://schemas.microsoft.com/office/drawing/2014/main" id="{E7B17FAF-947A-4F5E-95D5-00C38437D07E}"/>
              </a:ext>
            </a:extLst>
          </p:cNvPr>
          <p:cNvSpPr txBox="1"/>
          <p:nvPr/>
        </p:nvSpPr>
        <p:spPr>
          <a:xfrm>
            <a:off x="351606" y="224644"/>
            <a:ext cx="2563522" cy="400110"/>
          </a:xfrm>
          <a:prstGeom prst="rect">
            <a:avLst/>
          </a:prstGeom>
          <a:noFill/>
        </p:spPr>
        <p:txBody>
          <a:bodyPr wrap="none" rtlCol="0">
            <a:spAutoFit/>
          </a:bodyPr>
          <a:lstStyle/>
          <a:p>
            <a:r>
              <a:rPr lang="cs-CZ" sz="2000" b="1" dirty="0">
                <a:solidFill>
                  <a:srgbClr val="0000DC"/>
                </a:solidFill>
                <a:latin typeface="Arial" pitchFamily="34" charset="0"/>
                <a:cs typeface="Arial" pitchFamily="34" charset="0"/>
              </a:rPr>
              <a:t>geometrie meandru</a:t>
            </a:r>
          </a:p>
        </p:txBody>
      </p:sp>
      <p:sp>
        <p:nvSpPr>
          <p:cNvPr id="8" name="TextovéPole 7">
            <a:extLst>
              <a:ext uri="{FF2B5EF4-FFF2-40B4-BE49-F238E27FC236}">
                <a16:creationId xmlns:a16="http://schemas.microsoft.com/office/drawing/2014/main" id="{CDA6B64C-B8E8-424A-6B07-F91EC1FFDD25}"/>
              </a:ext>
            </a:extLst>
          </p:cNvPr>
          <p:cNvSpPr txBox="1"/>
          <p:nvPr/>
        </p:nvSpPr>
        <p:spPr>
          <a:xfrm>
            <a:off x="361693" y="799544"/>
            <a:ext cx="8866655" cy="903389"/>
          </a:xfrm>
          <a:prstGeom prst="rect">
            <a:avLst/>
          </a:prstGeom>
          <a:noFill/>
        </p:spPr>
        <p:txBody>
          <a:bodyPr wrap="square" rtlCol="0">
            <a:spAutoFit/>
          </a:bodyPr>
          <a:lstStyle/>
          <a:p>
            <a:pPr>
              <a:lnSpc>
                <a:spcPct val="130000"/>
              </a:lnSpc>
            </a:pPr>
            <a:r>
              <a:rPr lang="cs-CZ" sz="1400" b="1" dirty="0">
                <a:latin typeface="Arial" pitchFamily="34" charset="0"/>
                <a:cs typeface="Arial" pitchFamily="34" charset="0"/>
              </a:rPr>
              <a:t>nárazový </a:t>
            </a:r>
            <a:r>
              <a:rPr lang="cs-CZ" sz="1400" b="1" i="1" dirty="0">
                <a:latin typeface="Arial" pitchFamily="34" charset="0"/>
                <a:cs typeface="Arial" pitchFamily="34" charset="0"/>
              </a:rPr>
              <a:t>konkávní</a:t>
            </a:r>
            <a:r>
              <a:rPr lang="cs-CZ" sz="1400" b="1" dirty="0">
                <a:latin typeface="Arial" pitchFamily="34" charset="0"/>
                <a:cs typeface="Arial" pitchFamily="34" charset="0"/>
              </a:rPr>
              <a:t> (</a:t>
            </a:r>
            <a:r>
              <a:rPr lang="cs-CZ" sz="1400" b="1" dirty="0" err="1">
                <a:latin typeface="Arial" pitchFamily="34" charset="0"/>
                <a:cs typeface="Arial" pitchFamily="34" charset="0"/>
              </a:rPr>
              <a:t>výsepní</a:t>
            </a:r>
            <a:r>
              <a:rPr lang="cs-CZ" sz="1400" b="1" dirty="0">
                <a:latin typeface="Arial" pitchFamily="34" charset="0"/>
                <a:cs typeface="Arial" pitchFamily="34" charset="0"/>
              </a:rPr>
              <a:t>) břeh</a:t>
            </a:r>
            <a:r>
              <a:rPr lang="cs-CZ" sz="1400" dirty="0">
                <a:latin typeface="Arial" pitchFamily="34" charset="0"/>
                <a:cs typeface="Arial" pitchFamily="34" charset="0"/>
              </a:rPr>
              <a:t>, </a:t>
            </a:r>
            <a:r>
              <a:rPr lang="cs-CZ" sz="1400" b="1" dirty="0">
                <a:solidFill>
                  <a:srgbClr val="FF0000"/>
                </a:solidFill>
                <a:latin typeface="Arial" pitchFamily="34" charset="0"/>
                <a:cs typeface="Arial" pitchFamily="34" charset="0"/>
              </a:rPr>
              <a:t>zde probíhá boční eroze </a:t>
            </a:r>
            <a:r>
              <a:rPr lang="cs-CZ" sz="1400" dirty="0">
                <a:latin typeface="Arial" pitchFamily="34" charset="0"/>
                <a:cs typeface="Arial" pitchFamily="34" charset="0"/>
              </a:rPr>
              <a:t>(břehová </a:t>
            </a:r>
            <a:r>
              <a:rPr lang="cs-CZ" sz="1400" dirty="0" err="1">
                <a:latin typeface="Arial" pitchFamily="34" charset="0"/>
                <a:cs typeface="Arial" pitchFamily="34" charset="0"/>
              </a:rPr>
              <a:t>nátrž</a:t>
            </a:r>
            <a:r>
              <a:rPr lang="cs-CZ" sz="1400" dirty="0">
                <a:latin typeface="Arial" pitchFamily="34" charset="0"/>
                <a:cs typeface="Arial" pitchFamily="34" charset="0"/>
              </a:rPr>
              <a:t>, </a:t>
            </a:r>
            <a:r>
              <a:rPr lang="cs-CZ" sz="1400" i="1" dirty="0" err="1">
                <a:latin typeface="Arial" pitchFamily="34" charset="0"/>
                <a:cs typeface="Arial" pitchFamily="34" charset="0"/>
              </a:rPr>
              <a:t>cut</a:t>
            </a:r>
            <a:r>
              <a:rPr lang="cs-CZ" sz="1400" i="1" dirty="0">
                <a:latin typeface="Arial" pitchFamily="34" charset="0"/>
                <a:cs typeface="Arial" pitchFamily="34" charset="0"/>
              </a:rPr>
              <a:t> bank</a:t>
            </a:r>
            <a:r>
              <a:rPr lang="cs-CZ" sz="1400" dirty="0">
                <a:latin typeface="Arial" pitchFamily="34" charset="0"/>
                <a:cs typeface="Arial" pitchFamily="34" charset="0"/>
              </a:rPr>
              <a:t>)</a:t>
            </a:r>
          </a:p>
          <a:p>
            <a:pPr>
              <a:lnSpc>
                <a:spcPct val="130000"/>
              </a:lnSpc>
            </a:pPr>
            <a:r>
              <a:rPr lang="cs-CZ" sz="1400" b="1" dirty="0">
                <a:latin typeface="Arial" pitchFamily="34" charset="0"/>
                <a:cs typeface="Arial" pitchFamily="34" charset="0"/>
              </a:rPr>
              <a:t>nánosový </a:t>
            </a:r>
            <a:r>
              <a:rPr lang="cs-CZ" sz="1400" b="1" i="1" dirty="0">
                <a:latin typeface="Arial" pitchFamily="34" charset="0"/>
                <a:cs typeface="Arial" pitchFamily="34" charset="0"/>
              </a:rPr>
              <a:t>konvexní</a:t>
            </a:r>
            <a:r>
              <a:rPr lang="cs-CZ" sz="1400" b="1" dirty="0">
                <a:latin typeface="Arial" pitchFamily="34" charset="0"/>
                <a:cs typeface="Arial" pitchFamily="34" charset="0"/>
              </a:rPr>
              <a:t> (</a:t>
            </a:r>
            <a:r>
              <a:rPr lang="cs-CZ" sz="1400" b="1" dirty="0" err="1">
                <a:latin typeface="Arial" pitchFamily="34" charset="0"/>
                <a:cs typeface="Arial" pitchFamily="34" charset="0"/>
              </a:rPr>
              <a:t>jesepní</a:t>
            </a:r>
            <a:r>
              <a:rPr lang="cs-CZ" sz="1400" b="1" dirty="0">
                <a:latin typeface="Arial" pitchFamily="34" charset="0"/>
                <a:cs typeface="Arial" pitchFamily="34" charset="0"/>
              </a:rPr>
              <a:t>) břeh</a:t>
            </a:r>
            <a:r>
              <a:rPr lang="cs-CZ" sz="1400" dirty="0">
                <a:latin typeface="Arial" pitchFamily="34" charset="0"/>
                <a:cs typeface="Arial" pitchFamily="34" charset="0"/>
              </a:rPr>
              <a:t>, </a:t>
            </a:r>
            <a:r>
              <a:rPr lang="cs-CZ" sz="1400" b="1" dirty="0">
                <a:solidFill>
                  <a:srgbClr val="00B050"/>
                </a:solidFill>
                <a:latin typeface="Arial" pitchFamily="34" charset="0"/>
                <a:cs typeface="Arial" pitchFamily="34" charset="0"/>
              </a:rPr>
              <a:t>zde probíhá akumulace </a:t>
            </a:r>
            <a:r>
              <a:rPr lang="cs-CZ" sz="1400" dirty="0">
                <a:latin typeface="Arial" pitchFamily="34" charset="0"/>
                <a:cs typeface="Arial" pitchFamily="34" charset="0"/>
              </a:rPr>
              <a:t>(</a:t>
            </a:r>
            <a:r>
              <a:rPr lang="cs-CZ" sz="1400" dirty="0" err="1">
                <a:latin typeface="Arial" pitchFamily="34" charset="0"/>
                <a:cs typeface="Arial" pitchFamily="34" charset="0"/>
              </a:rPr>
              <a:t>jesepní</a:t>
            </a:r>
            <a:r>
              <a:rPr lang="cs-CZ" sz="1400" dirty="0">
                <a:latin typeface="Arial" pitchFamily="34" charset="0"/>
                <a:cs typeface="Arial" pitchFamily="34" charset="0"/>
              </a:rPr>
              <a:t> lavice, </a:t>
            </a:r>
            <a:r>
              <a:rPr lang="cs-CZ" sz="1400" i="1" dirty="0">
                <a:latin typeface="Arial" pitchFamily="34" charset="0"/>
                <a:cs typeface="Arial" pitchFamily="34" charset="0"/>
              </a:rPr>
              <a:t>point bar</a:t>
            </a:r>
            <a:r>
              <a:rPr lang="cs-CZ" sz="1400" dirty="0">
                <a:latin typeface="Arial" pitchFamily="34" charset="0"/>
                <a:cs typeface="Arial" pitchFamily="34" charset="0"/>
              </a:rPr>
              <a:t>)</a:t>
            </a:r>
            <a:endParaRPr lang="cs-CZ" sz="1400" b="1" dirty="0">
              <a:latin typeface="Arial" pitchFamily="34" charset="0"/>
              <a:cs typeface="Arial" pitchFamily="34" charset="0"/>
            </a:endParaRPr>
          </a:p>
          <a:p>
            <a:pPr>
              <a:lnSpc>
                <a:spcPct val="130000"/>
              </a:lnSpc>
            </a:pPr>
            <a:r>
              <a:rPr lang="cs-CZ" sz="1400" b="1" dirty="0">
                <a:latin typeface="Arial" pitchFamily="34" charset="0"/>
                <a:cs typeface="Arial" pitchFamily="34" charset="0"/>
              </a:rPr>
              <a:t>inflexní bod</a:t>
            </a:r>
            <a:r>
              <a:rPr lang="cs-CZ" sz="1400" dirty="0">
                <a:latin typeface="Arial" pitchFamily="34" charset="0"/>
                <a:cs typeface="Arial" pitchFamily="34" charset="0"/>
              </a:rPr>
              <a:t> = </a:t>
            </a:r>
            <a:r>
              <a:rPr lang="cs-CZ" sz="1400" b="1" dirty="0">
                <a:solidFill>
                  <a:srgbClr val="00B0F0"/>
                </a:solidFill>
                <a:latin typeface="Arial" pitchFamily="34" charset="0"/>
                <a:cs typeface="Arial" pitchFamily="34" charset="0"/>
              </a:rPr>
              <a:t>přechod mezi jednotlivými meandry </a:t>
            </a:r>
            <a:r>
              <a:rPr lang="cs-CZ" sz="1400" dirty="0">
                <a:latin typeface="Arial" pitchFamily="34" charset="0"/>
                <a:cs typeface="Arial" pitchFamily="34" charset="0"/>
              </a:rPr>
              <a:t>(zákrutami)</a:t>
            </a:r>
            <a:endParaRPr lang="cs-CZ" sz="1400" dirty="0">
              <a:latin typeface="Arial" pitchFamily="34" charset="0"/>
              <a:cs typeface="Arial" pitchFamily="34" charset="0"/>
              <a:sym typeface="Wingdings" panose="05000000000000000000" pitchFamily="2" charset="2"/>
            </a:endParaRPr>
          </a:p>
        </p:txBody>
      </p:sp>
      <p:sp>
        <p:nvSpPr>
          <p:cNvPr id="5" name="TextovéPole 4">
            <a:extLst>
              <a:ext uri="{FF2B5EF4-FFF2-40B4-BE49-F238E27FC236}">
                <a16:creationId xmlns:a16="http://schemas.microsoft.com/office/drawing/2014/main" id="{93E5FEBF-41CC-DF80-5B8A-130563971355}"/>
              </a:ext>
            </a:extLst>
          </p:cNvPr>
          <p:cNvSpPr txBox="1"/>
          <p:nvPr/>
        </p:nvSpPr>
        <p:spPr>
          <a:xfrm>
            <a:off x="8796300" y="1234944"/>
            <a:ext cx="3387466" cy="246221"/>
          </a:xfrm>
          <a:prstGeom prst="rect">
            <a:avLst/>
          </a:prstGeom>
          <a:noFill/>
        </p:spPr>
        <p:txBody>
          <a:bodyPr wrap="none" rtlCol="0">
            <a:spAutoFit/>
          </a:bodyPr>
          <a:lstStyle/>
          <a:p>
            <a:r>
              <a:rPr lang="cs-CZ" sz="1000" dirty="0">
                <a:latin typeface="Arial" panose="020B0604020202020204" pitchFamily="34" charset="0"/>
                <a:cs typeface="Arial" panose="020B0604020202020204" pitchFamily="34" charset="0"/>
              </a:rPr>
              <a:t>další parametry meandrujícího toku; </a:t>
            </a:r>
            <a:r>
              <a:rPr lang="cs-CZ" sz="1000" dirty="0" err="1">
                <a:latin typeface="Arial" panose="020B0604020202020204" pitchFamily="34" charset="0"/>
                <a:cs typeface="Arial" panose="020B0604020202020204" pitchFamily="34" charset="0"/>
              </a:rPr>
              <a:t>Petyniak</a:t>
            </a:r>
            <a:r>
              <a:rPr lang="cs-CZ" sz="1000" dirty="0">
                <a:latin typeface="Arial" panose="020B0604020202020204" pitchFamily="34" charset="0"/>
                <a:cs typeface="Arial" panose="020B0604020202020204" pitchFamily="34" charset="0"/>
              </a:rPr>
              <a:t>, 2012 (BP)</a:t>
            </a:r>
          </a:p>
        </p:txBody>
      </p:sp>
      <p:pic>
        <p:nvPicPr>
          <p:cNvPr id="3" name="Obrázek 2">
            <a:extLst>
              <a:ext uri="{FF2B5EF4-FFF2-40B4-BE49-F238E27FC236}">
                <a16:creationId xmlns:a16="http://schemas.microsoft.com/office/drawing/2014/main" id="{92506446-A930-33CC-DDC8-0A52A2AB1253}"/>
              </a:ext>
            </a:extLst>
          </p:cNvPr>
          <p:cNvPicPr>
            <a:picLocks noChangeAspect="1"/>
          </p:cNvPicPr>
          <p:nvPr/>
        </p:nvPicPr>
        <p:blipFill>
          <a:blip r:embed="rId4"/>
          <a:stretch>
            <a:fillRect/>
          </a:stretch>
        </p:blipFill>
        <p:spPr>
          <a:xfrm>
            <a:off x="7406225" y="1508296"/>
            <a:ext cx="4785775" cy="5349704"/>
          </a:xfrm>
          <a:prstGeom prst="rect">
            <a:avLst/>
          </a:prstGeom>
        </p:spPr>
      </p:pic>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pic>
        <p:nvPicPr>
          <p:cNvPr id="1026" name="Picture 2">
            <a:extLst>
              <a:ext uri="{FF2B5EF4-FFF2-40B4-BE49-F238E27FC236}">
                <a16:creationId xmlns:a16="http://schemas.microsoft.com/office/drawing/2014/main" id="{D9ED0B0F-90A3-91D2-560A-DEE23A0295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404" y="2324662"/>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4E8A21D2-A7F7-092C-A449-E9074DE6C4C5}"/>
              </a:ext>
            </a:extLst>
          </p:cNvPr>
          <p:cNvSpPr txBox="1"/>
          <p:nvPr/>
        </p:nvSpPr>
        <p:spPr>
          <a:xfrm>
            <a:off x="3669681" y="5841578"/>
            <a:ext cx="2795958" cy="246221"/>
          </a:xfrm>
          <a:prstGeom prst="rect">
            <a:avLst/>
          </a:prstGeom>
          <a:noFill/>
        </p:spPr>
        <p:txBody>
          <a:bodyPr wrap="none" rtlCol="0">
            <a:spAutoFit/>
          </a:bodyPr>
          <a:lstStyle/>
          <a:p>
            <a:r>
              <a:rPr lang="cs-CZ" sz="1000" dirty="0">
                <a:latin typeface="Arial" panose="020B0604020202020204" pitchFamily="34" charset="0"/>
                <a:cs typeface="Arial" panose="020B0604020202020204" pitchFamily="34" charset="0"/>
              </a:rPr>
              <a:t>pohyb meandru; </a:t>
            </a:r>
            <a:r>
              <a:rPr lang="cs-CZ" sz="1000" dirty="0" err="1">
                <a:latin typeface="Arial" panose="020B0604020202020204" pitchFamily="34" charset="0"/>
                <a:cs typeface="Arial" panose="020B0604020202020204" pitchFamily="34" charset="0"/>
              </a:rPr>
              <a:t>Güneralp</a:t>
            </a:r>
            <a:r>
              <a:rPr lang="cs-CZ" sz="1000" dirty="0">
                <a:latin typeface="Arial" panose="020B0604020202020204" pitchFamily="34" charset="0"/>
                <a:cs typeface="Arial" panose="020B0604020202020204" pitchFamily="34" charset="0"/>
              </a:rPr>
              <a:t> and </a:t>
            </a:r>
            <a:r>
              <a:rPr lang="cs-CZ" sz="1000" dirty="0" err="1">
                <a:latin typeface="Arial" panose="020B0604020202020204" pitchFamily="34" charset="0"/>
                <a:cs typeface="Arial" panose="020B0604020202020204" pitchFamily="34" charset="0"/>
              </a:rPr>
              <a:t>Marston</a:t>
            </a:r>
            <a:r>
              <a:rPr lang="cs-CZ" sz="1000" dirty="0">
                <a:latin typeface="Arial" panose="020B0604020202020204" pitchFamily="34" charset="0"/>
                <a:cs typeface="Arial" panose="020B0604020202020204" pitchFamily="34" charset="0"/>
              </a:rPr>
              <a:t>, 2012</a:t>
            </a:r>
          </a:p>
        </p:txBody>
      </p:sp>
    </p:spTree>
    <p:extLst>
      <p:ext uri="{BB962C8B-B14F-4D97-AF65-F5344CB8AC3E}">
        <p14:creationId xmlns:p14="http://schemas.microsoft.com/office/powerpoint/2010/main" val="3988529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tin\Documents\A_ŠKOLA\_02_Magisterské studium\_Diplomová práce\4_Obhajoba\geografust-lg-cze-rgb.png"/>
          <p:cNvPicPr>
            <a:picLocks noChangeAspect="1" noChangeArrowheads="1"/>
          </p:cNvPicPr>
          <p:nvPr/>
        </p:nvPicPr>
        <p:blipFill>
          <a:blip r:embed="rId3" cstate="print"/>
          <a:srcRect/>
          <a:stretch>
            <a:fillRect/>
          </a:stretch>
        </p:blipFill>
        <p:spPr bwMode="auto">
          <a:xfrm>
            <a:off x="10613403" y="6118566"/>
            <a:ext cx="1387253" cy="589193"/>
          </a:xfrm>
          <a:prstGeom prst="rect">
            <a:avLst/>
          </a:prstGeom>
          <a:noFill/>
        </p:spPr>
      </p:pic>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pic>
        <p:nvPicPr>
          <p:cNvPr id="4" name="Obrázek 3">
            <a:extLst>
              <a:ext uri="{FF2B5EF4-FFF2-40B4-BE49-F238E27FC236}">
                <a16:creationId xmlns:a16="http://schemas.microsoft.com/office/drawing/2014/main" id="{F2089925-7576-CC0B-674B-6E3781736A7F}"/>
              </a:ext>
            </a:extLst>
          </p:cNvPr>
          <p:cNvPicPr>
            <a:picLocks noChangeAspect="1"/>
          </p:cNvPicPr>
          <p:nvPr/>
        </p:nvPicPr>
        <p:blipFill>
          <a:blip r:embed="rId4"/>
          <a:stretch>
            <a:fillRect/>
          </a:stretch>
        </p:blipFill>
        <p:spPr>
          <a:xfrm>
            <a:off x="3207242" y="-44326"/>
            <a:ext cx="4480948" cy="6187976"/>
          </a:xfrm>
          <a:prstGeom prst="rect">
            <a:avLst/>
          </a:prstGeom>
        </p:spPr>
      </p:pic>
      <p:pic>
        <p:nvPicPr>
          <p:cNvPr id="10" name="Obrázek 9">
            <a:extLst>
              <a:ext uri="{FF2B5EF4-FFF2-40B4-BE49-F238E27FC236}">
                <a16:creationId xmlns:a16="http://schemas.microsoft.com/office/drawing/2014/main" id="{FE3AF11E-24CA-0BA0-3338-64E724E58194}"/>
              </a:ext>
            </a:extLst>
          </p:cNvPr>
          <p:cNvPicPr>
            <a:picLocks noChangeAspect="1"/>
          </p:cNvPicPr>
          <p:nvPr/>
        </p:nvPicPr>
        <p:blipFill>
          <a:blip r:embed="rId5"/>
          <a:stretch>
            <a:fillRect/>
          </a:stretch>
        </p:blipFill>
        <p:spPr>
          <a:xfrm>
            <a:off x="7688190" y="-17157"/>
            <a:ext cx="4503810" cy="6157494"/>
          </a:xfrm>
          <a:prstGeom prst="rect">
            <a:avLst/>
          </a:prstGeom>
        </p:spPr>
      </p:pic>
      <p:sp>
        <p:nvSpPr>
          <p:cNvPr id="13" name="TextovéPole 12">
            <a:extLst>
              <a:ext uri="{FF2B5EF4-FFF2-40B4-BE49-F238E27FC236}">
                <a16:creationId xmlns:a16="http://schemas.microsoft.com/office/drawing/2014/main" id="{6919AE71-F916-A7A2-7CB0-8CE796050985}"/>
              </a:ext>
            </a:extLst>
          </p:cNvPr>
          <p:cNvSpPr txBox="1"/>
          <p:nvPr/>
        </p:nvSpPr>
        <p:spPr>
          <a:xfrm>
            <a:off x="159242" y="714350"/>
            <a:ext cx="2912422" cy="3231654"/>
          </a:xfrm>
          <a:prstGeom prst="rect">
            <a:avLst/>
          </a:prstGeom>
          <a:noFill/>
        </p:spPr>
        <p:txBody>
          <a:bodyPr wrap="square">
            <a:spAutoFit/>
          </a:bodyPr>
          <a:lstStyle/>
          <a:p>
            <a:pPr algn="just"/>
            <a:r>
              <a:rPr lang="en-US" sz="1200" b="0" i="0" dirty="0">
                <a:solidFill>
                  <a:srgbClr val="000000"/>
                </a:solidFill>
                <a:effectLst/>
                <a:latin typeface="Arial" panose="020B0604020202020204" pitchFamily="34" charset="0"/>
                <a:cs typeface="Arial" panose="020B0604020202020204" pitchFamily="34" charset="0"/>
              </a:rPr>
              <a:t>Left: A 1944 map by geologist Harold Fisk charts a 40-mile stretch of the Mississippi River from Friars Point to Gunnison, Mississippi. Fisk used aerial photos and maps to estimate the past and then-present channels.</a:t>
            </a:r>
            <a:endParaRPr lang="cs-CZ" sz="1200" b="0" i="0" dirty="0">
              <a:solidFill>
                <a:srgbClr val="000000"/>
              </a:solidFill>
              <a:effectLst/>
              <a:latin typeface="Arial" panose="020B0604020202020204" pitchFamily="34" charset="0"/>
              <a:cs typeface="Arial" panose="020B0604020202020204" pitchFamily="34" charset="0"/>
            </a:endParaRPr>
          </a:p>
          <a:p>
            <a:pPr algn="just"/>
            <a:endParaRPr lang="cs-CZ" sz="1200" dirty="0">
              <a:solidFill>
                <a:srgbClr val="000000"/>
              </a:solidFill>
              <a:latin typeface="Arial" panose="020B0604020202020204" pitchFamily="34" charset="0"/>
              <a:cs typeface="Arial" panose="020B0604020202020204" pitchFamily="34" charset="0"/>
            </a:endParaRPr>
          </a:p>
          <a:p>
            <a:pPr algn="just"/>
            <a:r>
              <a:rPr lang="en-US" sz="1200" dirty="0">
                <a:solidFill>
                  <a:srgbClr val="000000"/>
                </a:solidFill>
                <a:latin typeface="Arial" panose="020B0604020202020204" pitchFamily="34" charset="0"/>
                <a:cs typeface="Arial" panose="020B0604020202020204" pitchFamily="34" charset="0"/>
              </a:rPr>
              <a:t>Right: By comparison, a map created using lidar shows shifts over the past 75 years. Erosion and changes in flow caused the channel to widen in the middle of the image and migrate toward the south.</a:t>
            </a:r>
            <a:endParaRPr lang="cs-CZ" sz="1200" dirty="0">
              <a:solidFill>
                <a:srgbClr val="000000"/>
              </a:solidFill>
              <a:latin typeface="Arial" panose="020B0604020202020204" pitchFamily="34" charset="0"/>
              <a:cs typeface="Arial" panose="020B0604020202020204" pitchFamily="34" charset="0"/>
            </a:endParaRPr>
          </a:p>
          <a:p>
            <a:pPr algn="just"/>
            <a:endParaRPr lang="cs-CZ" sz="1200" dirty="0">
              <a:solidFill>
                <a:srgbClr val="000000"/>
              </a:solidFill>
              <a:latin typeface="Arial" panose="020B0604020202020204" pitchFamily="34" charset="0"/>
              <a:cs typeface="Arial" panose="020B0604020202020204" pitchFamily="34" charset="0"/>
            </a:endParaRPr>
          </a:p>
          <a:p>
            <a:pPr algn="just"/>
            <a:r>
              <a:rPr lang="cs-CZ" sz="1000" dirty="0">
                <a:solidFill>
                  <a:srgbClr val="000000"/>
                </a:solidFill>
                <a:latin typeface="Arial" panose="020B0604020202020204" pitchFamily="34" charset="0"/>
                <a:cs typeface="Arial" panose="020B0604020202020204" pitchFamily="34" charset="0"/>
              </a:rPr>
              <a:t>https://www.nationalgeographic.com/science/article/mississippi-rivers-hidden-history-uncovered-by-lidar</a:t>
            </a:r>
          </a:p>
        </p:txBody>
      </p:sp>
    </p:spTree>
    <p:extLst>
      <p:ext uri="{BB962C8B-B14F-4D97-AF65-F5344CB8AC3E}">
        <p14:creationId xmlns:p14="http://schemas.microsoft.com/office/powerpoint/2010/main" val="1824046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tin\Documents\A_ŠKOLA\_02_Magisterské studium\_Diplomová práce\4_Obhajoba\geografust-lg-cze-rgb.png"/>
          <p:cNvPicPr>
            <a:picLocks noChangeAspect="1" noChangeArrowheads="1"/>
          </p:cNvPicPr>
          <p:nvPr/>
        </p:nvPicPr>
        <p:blipFill>
          <a:blip r:embed="rId5" cstate="print"/>
          <a:srcRect/>
          <a:stretch>
            <a:fillRect/>
          </a:stretch>
        </p:blipFill>
        <p:spPr bwMode="auto">
          <a:xfrm>
            <a:off x="10613403" y="6118566"/>
            <a:ext cx="1387253" cy="589193"/>
          </a:xfrm>
          <a:prstGeom prst="rect">
            <a:avLst/>
          </a:prstGeom>
          <a:noFill/>
        </p:spPr>
      </p:pic>
      <p:sp>
        <p:nvSpPr>
          <p:cNvPr id="7" name="Zástupný symbol pro zápatí 5">
            <a:extLst>
              <a:ext uri="{FF2B5EF4-FFF2-40B4-BE49-F238E27FC236}">
                <a16:creationId xmlns:a16="http://schemas.microsoft.com/office/drawing/2014/main" id="{AF8BF746-BA38-39B8-7C52-3EDBDC7EEC76}"/>
              </a:ext>
            </a:extLst>
          </p:cNvPr>
          <p:cNvSpPr>
            <a:spLocks noGrp="1"/>
          </p:cNvSpPr>
          <p:nvPr>
            <p:ph type="ftr" sz="quarter" idx="11"/>
          </p:nvPr>
        </p:nvSpPr>
        <p:spPr>
          <a:xfrm>
            <a:off x="1047800" y="6356351"/>
            <a:ext cx="5660268" cy="365125"/>
          </a:xfrm>
        </p:spPr>
        <p:txBody>
          <a:bodyPr/>
          <a:lstStyle/>
          <a:p>
            <a:pPr algn="l">
              <a:lnSpc>
                <a:spcPct val="120000"/>
              </a:lnSpc>
              <a:spcBef>
                <a:spcPct val="0"/>
              </a:spcBef>
              <a:defRPr/>
            </a:pPr>
            <a:r>
              <a:rPr lang="cs-CZ" sz="900" dirty="0">
                <a:solidFill>
                  <a:srgbClr val="0000DC"/>
                </a:solidFill>
                <a:latin typeface="Arial" pitchFamily="34" charset="0"/>
                <a:ea typeface="+mj-ea"/>
                <a:cs typeface="Arial" pitchFamily="34" charset="0"/>
              </a:rPr>
              <a:t>Metody </a:t>
            </a:r>
            <a:r>
              <a:rPr lang="cs-CZ" sz="900" dirty="0" err="1">
                <a:solidFill>
                  <a:srgbClr val="0000DC"/>
                </a:solidFill>
                <a:latin typeface="Arial" pitchFamily="34" charset="0"/>
                <a:ea typeface="+mj-ea"/>
                <a:cs typeface="Arial" pitchFamily="34" charset="0"/>
              </a:rPr>
              <a:t>fyzickogeografického</a:t>
            </a:r>
            <a:r>
              <a:rPr lang="cs-CZ" sz="900" dirty="0">
                <a:solidFill>
                  <a:srgbClr val="0000DC"/>
                </a:solidFill>
                <a:latin typeface="Arial" pitchFamily="34" charset="0"/>
                <a:ea typeface="+mj-ea"/>
                <a:cs typeface="Arial" pitchFamily="34" charset="0"/>
              </a:rPr>
              <a:t> výzkumu (Z2111) – Fluviální geomorfologie</a:t>
            </a:r>
          </a:p>
        </p:txBody>
      </p:sp>
      <p:sp>
        <p:nvSpPr>
          <p:cNvPr id="13" name="TextovéPole 12">
            <a:extLst>
              <a:ext uri="{FF2B5EF4-FFF2-40B4-BE49-F238E27FC236}">
                <a16:creationId xmlns:a16="http://schemas.microsoft.com/office/drawing/2014/main" id="{6919AE71-F916-A7A2-7CB0-8CE796050985}"/>
              </a:ext>
            </a:extLst>
          </p:cNvPr>
          <p:cNvSpPr txBox="1"/>
          <p:nvPr/>
        </p:nvSpPr>
        <p:spPr>
          <a:xfrm>
            <a:off x="299356" y="512676"/>
            <a:ext cx="2912422" cy="2215991"/>
          </a:xfrm>
          <a:prstGeom prst="rect">
            <a:avLst/>
          </a:prstGeom>
          <a:noFill/>
        </p:spPr>
        <p:txBody>
          <a:bodyPr wrap="square">
            <a:spAutoFit/>
          </a:bodyPr>
          <a:lstStyle/>
          <a:p>
            <a:pPr algn="just"/>
            <a:r>
              <a:rPr lang="en-US" sz="1200" dirty="0">
                <a:solidFill>
                  <a:srgbClr val="000000"/>
                </a:solidFill>
                <a:latin typeface="Arial" panose="020B0604020202020204" pitchFamily="34" charset="0"/>
                <a:cs typeface="Arial" panose="020B0604020202020204" pitchFamily="34" charset="0"/>
              </a:rPr>
              <a:t>A sequence of satellite images showing the changing path of the </a:t>
            </a:r>
            <a:r>
              <a:rPr lang="en-US" sz="1200" dirty="0" err="1">
                <a:solidFill>
                  <a:srgbClr val="000000"/>
                </a:solidFill>
                <a:latin typeface="Arial" panose="020B0604020202020204" pitchFamily="34" charset="0"/>
                <a:cs typeface="Arial" panose="020B0604020202020204" pitchFamily="34" charset="0"/>
              </a:rPr>
              <a:t>Mamoré</a:t>
            </a:r>
            <a:r>
              <a:rPr lang="en-US" sz="1200" dirty="0">
                <a:solidFill>
                  <a:srgbClr val="000000"/>
                </a:solidFill>
                <a:latin typeface="Arial" panose="020B0604020202020204" pitchFamily="34" charset="0"/>
                <a:cs typeface="Arial" panose="020B0604020202020204" pitchFamily="34" charset="0"/>
              </a:rPr>
              <a:t> River of Bolivia from 1986 -2018. The sequence on the left is colored to track the formation of sediment deposits in the form of point bars (red) and counter-point bars (blue). Credit: Zoltán Sylvester/ The University of Texas at Austin.</a:t>
            </a:r>
            <a:endParaRPr lang="cs-CZ" sz="1200" dirty="0">
              <a:solidFill>
                <a:srgbClr val="000000"/>
              </a:solidFill>
              <a:latin typeface="Arial" panose="020B0604020202020204" pitchFamily="34" charset="0"/>
              <a:cs typeface="Arial" panose="020B0604020202020204" pitchFamily="34" charset="0"/>
            </a:endParaRPr>
          </a:p>
          <a:p>
            <a:pPr algn="just"/>
            <a:endParaRPr lang="cs-CZ" sz="1000" dirty="0">
              <a:solidFill>
                <a:srgbClr val="000000"/>
              </a:solidFill>
              <a:latin typeface="Arial" panose="020B0604020202020204" pitchFamily="34" charset="0"/>
              <a:cs typeface="Arial" panose="020B0604020202020204" pitchFamily="34" charset="0"/>
            </a:endParaRPr>
          </a:p>
          <a:p>
            <a:pPr algn="just"/>
            <a:r>
              <a:rPr lang="cs-CZ" sz="1000" dirty="0">
                <a:solidFill>
                  <a:srgbClr val="000000"/>
                </a:solidFill>
                <a:latin typeface="Arial" panose="020B0604020202020204" pitchFamily="34" charset="0"/>
                <a:cs typeface="Arial" panose="020B0604020202020204" pitchFamily="34" charset="0"/>
              </a:rPr>
              <a:t>https://phys.org/news/2021-03-meandering-rivers-counter-point-bars-underlying.html</a:t>
            </a:r>
          </a:p>
        </p:txBody>
      </p:sp>
      <p:pic>
        <p:nvPicPr>
          <p:cNvPr id="5" name="Nahrávání obrazovky 4">
            <a:hlinkClick r:id="" action="ppaction://media"/>
            <a:extLst>
              <a:ext uri="{FF2B5EF4-FFF2-40B4-BE49-F238E27FC236}">
                <a16:creationId xmlns:a16="http://schemas.microsoft.com/office/drawing/2014/main" id="{1AAB4035-B1F5-978A-256E-F594C25E903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23792" y="368660"/>
            <a:ext cx="7560840" cy="5359302"/>
          </a:xfrm>
          <a:prstGeom prst="rect">
            <a:avLst/>
          </a:prstGeom>
        </p:spPr>
      </p:pic>
    </p:spTree>
    <p:extLst>
      <p:ext uri="{BB962C8B-B14F-4D97-AF65-F5344CB8AC3E}">
        <p14:creationId xmlns:p14="http://schemas.microsoft.com/office/powerpoint/2010/main" val="3021920885"/>
      </p:ext>
    </p:extLst>
  </p:cSld>
  <p:clrMapOvr>
    <a:masterClrMapping/>
  </p:clrMapOvr>
  <mc:AlternateContent xmlns:mc="http://schemas.openxmlformats.org/markup-compatibility/2006" xmlns:p14="http://schemas.microsoft.com/office/powerpoint/2010/main">
    <mc:Choice Requires="p14">
      <p:transition spd="slow" p14:dur="2000" advTm="68564"/>
    </mc:Choice>
    <mc:Fallback xmlns="">
      <p:transition spd="slow" advTm="68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26267</TotalTime>
  <Words>2281</Words>
  <Application>Microsoft Office PowerPoint</Application>
  <PresentationFormat>Širokoúhlá obrazovka</PresentationFormat>
  <Paragraphs>157</Paragraphs>
  <Slides>28</Slides>
  <Notes>28</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28</vt:i4>
      </vt:variant>
    </vt:vector>
  </HeadingPairs>
  <TitlesOfParts>
    <vt:vector size="32" baseType="lpstr">
      <vt:lpstr>Arial</vt:lpstr>
      <vt:lpstr>Calibri</vt:lpstr>
      <vt:lpstr>Cambria Math</vt:lpstr>
      <vt:lpstr>Motiv sady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Martin</dc:creator>
  <cp:lastModifiedBy>Martin Kadlec</cp:lastModifiedBy>
  <cp:revision>35</cp:revision>
  <dcterms:created xsi:type="dcterms:W3CDTF">2021-06-03T07:54:37Z</dcterms:created>
  <dcterms:modified xsi:type="dcterms:W3CDTF">2023-03-20T12:37:54Z</dcterms:modified>
</cp:coreProperties>
</file>